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88" r:id="rId2"/>
    <p:sldId id="279" r:id="rId3"/>
    <p:sldId id="281" r:id="rId4"/>
    <p:sldId id="270" r:id="rId5"/>
    <p:sldId id="271" r:id="rId6"/>
    <p:sldId id="272" r:id="rId7"/>
    <p:sldId id="275" r:id="rId8"/>
    <p:sldId id="257" r:id="rId9"/>
    <p:sldId id="285" r:id="rId10"/>
    <p:sldId id="256" r:id="rId11"/>
    <p:sldId id="266" r:id="rId12"/>
    <p:sldId id="269" r:id="rId13"/>
    <p:sldId id="273" r:id="rId14"/>
    <p:sldId id="284" r:id="rId15"/>
    <p:sldId id="261" r:id="rId16"/>
    <p:sldId id="264" r:id="rId17"/>
    <p:sldId id="265" r:id="rId18"/>
    <p:sldId id="276" r:id="rId19"/>
    <p:sldId id="278" r:id="rId20"/>
    <p:sldId id="283" r:id="rId21"/>
    <p:sldId id="262" r:id="rId22"/>
    <p:sldId id="268" r:id="rId23"/>
    <p:sldId id="274" r:id="rId24"/>
    <p:sldId id="277" r:id="rId25"/>
    <p:sldId id="287" r:id="rId26"/>
    <p:sldId id="289" r:id="rId27"/>
    <p:sldId id="290" r:id="rId28"/>
    <p:sldId id="291" r:id="rId29"/>
  </p:sldIdLst>
  <p:sldSz cx="12192000" cy="6858000"/>
  <p:notesSz cx="6858000" cy="9144000"/>
  <p:custDataLst>
    <p:tags r:id="rId3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DFD"/>
    <a:srgbClr val="CD64C6"/>
    <a:srgbClr val="A4D833"/>
    <a:srgbClr val="FFD833"/>
    <a:srgbClr val="57B5EE"/>
    <a:srgbClr val="FF61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E91-45A1-84DC-A976BF01C3E1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E91-45A1-84DC-A976BF01C3E1}"/>
              </c:ext>
            </c:extLst>
          </c:dPt>
          <c:dPt>
            <c:idx val="2"/>
            <c:bubble3D val="0"/>
            <c:spPr>
              <a:solidFill>
                <a:schemeClr val="bg2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E91-45A1-84DC-A976BF01C3E1}"/>
              </c:ext>
            </c:extLst>
          </c:dPt>
          <c:dPt>
            <c:idx val="3"/>
            <c:bubble3D val="0"/>
            <c:spPr>
              <a:solidFill>
                <a:schemeClr val="bg2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E91-45A1-84DC-A976BF01C3E1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75</c:v>
                </c:pt>
                <c:pt idx="1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E91-45A1-84DC-A976BF01C3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632-4E40-9F78-133EC358884A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632-4E40-9F78-133EC358884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632-4E40-9F78-133EC358884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632-4E40-9F78-133EC358884A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90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632-4E40-9F78-133EC35888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D79-4970-95D0-176A2EB80FD2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D79-4970-95D0-176A2EB80FD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D79-4970-95D0-176A2EB80FD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D79-4970-95D0-176A2EB80FD2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15</c:v>
                </c:pt>
                <c:pt idx="1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D79-4970-95D0-176A2EB80F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A12-4905-A32E-E4D70D02D61B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A12-4905-A32E-E4D70D02D61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A12-4905-A32E-E4D70D02D61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A12-4905-A32E-E4D70D02D61B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69</c:v>
                </c:pt>
                <c:pt idx="1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A12-4905-A32E-E4D70D02D6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15C5CC-3CC6-4402-9387-37C313410323}" type="datetimeFigureOut">
              <a:rPr lang="zh-CN" altLang="en-US" smtClean="0"/>
              <a:t>2023/11/23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61774F-305C-4079-9ED3-AB4BD24C00CE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4304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61774F-305C-4079-9ED3-AB4BD24C00CE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19613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61774F-305C-4079-9ED3-AB4BD24C00CE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78002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9ACD5-4993-490D-9F63-8857A175D726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17095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6C4872-3FEE-47F7-8706-972E2208B56D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08424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5A010-B84F-4EB0-AA38-4049044F4E5D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96538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61774F-305C-4079-9ED3-AB4BD24C00CE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3507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7C920-FAF1-4735-A148-C9BEEFCD3BFF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67156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7C920-FAF1-4735-A148-C9BEEFCD3BFF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8337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7C920-FAF1-4735-A148-C9BEEFCD3BFF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95381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6A3E7-7B0A-43E6-AF50-B970C3A8BCF7}" type="slidenum">
              <a:rPr lang="id-ID" smtClean="0"/>
              <a:t>18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513950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6BAC3F-EC54-4562-95FA-EAB001225A81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00150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61774F-305C-4079-9ED3-AB4BD24C00CE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31552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61774F-305C-4079-9ED3-AB4BD24C00CE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38258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7C920-FAF1-4735-A148-C9BEEFCD3BFF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305595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9ACD5-4993-490D-9F63-8857A175D726}" type="slidenum">
              <a:rPr lang="zh-CN" altLang="en-US" smtClean="0"/>
              <a:pPr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799694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5A010-B84F-4EB0-AA38-4049044F4E5D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436340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6A3E7-7B0A-43E6-AF50-B970C3A8BCF7}" type="slidenum">
              <a:rPr lang="id-ID" smtClean="0"/>
              <a:t>24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4664513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61774F-305C-4079-9ED3-AB4BD24C00CE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46558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61774F-305C-4079-9ED3-AB4BD24C00CE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17563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6C4872-3FEE-47F7-8706-972E2208B56D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7836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6C4872-3FEE-47F7-8706-972E2208B56D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30410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5A010-B84F-4EB0-AA38-4049044F4E5D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44230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6A3E7-7B0A-43E6-AF50-B970C3A8BCF7}" type="slidenum">
              <a:rPr lang="id-ID" smtClean="0"/>
              <a:t>7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106661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61774F-305C-4079-9ED3-AB4BD24C00CE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54115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61774F-305C-4079-9ED3-AB4BD24C00CE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8146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plantillaspowerpoint.org/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plantillaspowerpoint.org/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76406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02042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921658" y="1698175"/>
            <a:ext cx="4992914" cy="2090511"/>
          </a:xfrm>
          <a:custGeom>
            <a:avLst/>
            <a:gdLst>
              <a:gd name="connsiteX0" fmla="*/ 0 w 4992914"/>
              <a:gd name="connsiteY0" fmla="*/ 0 h 2090511"/>
              <a:gd name="connsiteX1" fmla="*/ 4992914 w 4992914"/>
              <a:gd name="connsiteY1" fmla="*/ 0 h 2090511"/>
              <a:gd name="connsiteX2" fmla="*/ 4992914 w 4992914"/>
              <a:gd name="connsiteY2" fmla="*/ 2090511 h 2090511"/>
              <a:gd name="connsiteX3" fmla="*/ 0 w 4992914"/>
              <a:gd name="connsiteY3" fmla="*/ 2090511 h 2090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92914" h="2090511">
                <a:moveTo>
                  <a:pt x="0" y="0"/>
                </a:moveTo>
                <a:lnTo>
                  <a:pt x="4992914" y="0"/>
                </a:lnTo>
                <a:lnTo>
                  <a:pt x="4992914" y="2090511"/>
                </a:lnTo>
                <a:lnTo>
                  <a:pt x="0" y="209051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4" name="图片占位符 13"/>
          <p:cNvSpPr>
            <a:spLocks noGrp="1"/>
          </p:cNvSpPr>
          <p:nvPr>
            <p:ph type="pic" sz="quarter" idx="11"/>
          </p:nvPr>
        </p:nvSpPr>
        <p:spPr>
          <a:xfrm>
            <a:off x="921658" y="3983358"/>
            <a:ext cx="4992914" cy="2090511"/>
          </a:xfrm>
          <a:custGeom>
            <a:avLst/>
            <a:gdLst>
              <a:gd name="connsiteX0" fmla="*/ 0 w 4992914"/>
              <a:gd name="connsiteY0" fmla="*/ 0 h 2090511"/>
              <a:gd name="connsiteX1" fmla="*/ 4992914 w 4992914"/>
              <a:gd name="connsiteY1" fmla="*/ 0 h 2090511"/>
              <a:gd name="connsiteX2" fmla="*/ 4992914 w 4992914"/>
              <a:gd name="connsiteY2" fmla="*/ 2090511 h 2090511"/>
              <a:gd name="connsiteX3" fmla="*/ 0 w 4992914"/>
              <a:gd name="connsiteY3" fmla="*/ 2090511 h 2090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92914" h="2090511">
                <a:moveTo>
                  <a:pt x="0" y="0"/>
                </a:moveTo>
                <a:lnTo>
                  <a:pt x="4992914" y="0"/>
                </a:lnTo>
                <a:lnTo>
                  <a:pt x="4992914" y="2090511"/>
                </a:lnTo>
                <a:lnTo>
                  <a:pt x="0" y="209051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6277429" y="1698175"/>
            <a:ext cx="4992914" cy="2090511"/>
          </a:xfrm>
          <a:custGeom>
            <a:avLst/>
            <a:gdLst>
              <a:gd name="connsiteX0" fmla="*/ 0 w 4992914"/>
              <a:gd name="connsiteY0" fmla="*/ 0 h 2090511"/>
              <a:gd name="connsiteX1" fmla="*/ 4992914 w 4992914"/>
              <a:gd name="connsiteY1" fmla="*/ 0 h 2090511"/>
              <a:gd name="connsiteX2" fmla="*/ 4992914 w 4992914"/>
              <a:gd name="connsiteY2" fmla="*/ 2090511 h 2090511"/>
              <a:gd name="connsiteX3" fmla="*/ 0 w 4992914"/>
              <a:gd name="connsiteY3" fmla="*/ 2090511 h 2090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92914" h="2090511">
                <a:moveTo>
                  <a:pt x="0" y="0"/>
                </a:moveTo>
                <a:lnTo>
                  <a:pt x="4992914" y="0"/>
                </a:lnTo>
                <a:lnTo>
                  <a:pt x="4992914" y="2090511"/>
                </a:lnTo>
                <a:lnTo>
                  <a:pt x="0" y="209051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5" name="图片占位符 14"/>
          <p:cNvSpPr>
            <a:spLocks noGrp="1"/>
          </p:cNvSpPr>
          <p:nvPr>
            <p:ph type="pic" sz="quarter" idx="13"/>
          </p:nvPr>
        </p:nvSpPr>
        <p:spPr>
          <a:xfrm>
            <a:off x="6277429" y="3983358"/>
            <a:ext cx="4992914" cy="2090511"/>
          </a:xfrm>
          <a:custGeom>
            <a:avLst/>
            <a:gdLst>
              <a:gd name="connsiteX0" fmla="*/ 0 w 4992914"/>
              <a:gd name="connsiteY0" fmla="*/ 0 h 2090511"/>
              <a:gd name="connsiteX1" fmla="*/ 4992914 w 4992914"/>
              <a:gd name="connsiteY1" fmla="*/ 0 h 2090511"/>
              <a:gd name="connsiteX2" fmla="*/ 4992914 w 4992914"/>
              <a:gd name="connsiteY2" fmla="*/ 2090511 h 2090511"/>
              <a:gd name="connsiteX3" fmla="*/ 0 w 4992914"/>
              <a:gd name="connsiteY3" fmla="*/ 2090511 h 2090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92914" h="2090511">
                <a:moveTo>
                  <a:pt x="0" y="0"/>
                </a:moveTo>
                <a:lnTo>
                  <a:pt x="4992914" y="0"/>
                </a:lnTo>
                <a:lnTo>
                  <a:pt x="4992914" y="2090511"/>
                </a:lnTo>
                <a:lnTo>
                  <a:pt x="0" y="209051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38933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EC629D06-FB60-46B3-A1E2-A741C110C5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75ED9D7D-184F-40DF-B960-A753C56D7F3C}"/>
              </a:ext>
            </a:extLst>
          </p:cNvPr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108D66D-0C24-481B-9CA3-648088946CDC}"/>
              </a:ext>
            </a:extLst>
          </p:cNvPr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>
            <a:extLst>
              <a:ext uri="{FF2B5EF4-FFF2-40B4-BE49-F238E27FC236}">
                <a16:creationId xmlns:a16="http://schemas.microsoft.com/office/drawing/2014/main" id="{2232BBF2-1527-4113-A964-49F6239C6716}"/>
              </a:ext>
            </a:extLst>
          </p:cNvPr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TextBox 57">
            <a:extLst>
              <a:ext uri="{FF2B5EF4-FFF2-40B4-BE49-F238E27FC236}">
                <a16:creationId xmlns:a16="http://schemas.microsoft.com/office/drawing/2014/main" id="{5C5E99BD-55C1-4BC3-B3CE-7016F74B10A0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58">
            <a:extLst>
              <a:ext uri="{FF2B5EF4-FFF2-40B4-BE49-F238E27FC236}">
                <a16:creationId xmlns:a16="http://schemas.microsoft.com/office/drawing/2014/main" id="{545CC969-6AC1-434A-AA76-533113B6AB47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60">
            <a:extLst>
              <a:ext uri="{FF2B5EF4-FFF2-40B4-BE49-F238E27FC236}">
                <a16:creationId xmlns:a16="http://schemas.microsoft.com/office/drawing/2014/main" id="{4155830C-D6F4-44D0-B8AF-05D54F444DE1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10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2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5053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2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7841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67353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06292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2474141" y="2893119"/>
            <a:ext cx="1853594" cy="1852976"/>
          </a:xfrm>
          <a:custGeom>
            <a:avLst/>
            <a:gdLst>
              <a:gd name="connsiteX0" fmla="*/ 926797 w 1853594"/>
              <a:gd name="connsiteY0" fmla="*/ 0 h 1852976"/>
              <a:gd name="connsiteX1" fmla="*/ 1853594 w 1853594"/>
              <a:gd name="connsiteY1" fmla="*/ 926488 h 1852976"/>
              <a:gd name="connsiteX2" fmla="*/ 926797 w 1853594"/>
              <a:gd name="connsiteY2" fmla="*/ 1852976 h 1852976"/>
              <a:gd name="connsiteX3" fmla="*/ 0 w 1853594"/>
              <a:gd name="connsiteY3" fmla="*/ 926488 h 1852976"/>
              <a:gd name="connsiteX4" fmla="*/ 926797 w 1853594"/>
              <a:gd name="connsiteY4" fmla="*/ 0 h 1852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53594" h="1852976">
                <a:moveTo>
                  <a:pt x="926797" y="0"/>
                </a:moveTo>
                <a:cubicBezTo>
                  <a:pt x="1438653" y="0"/>
                  <a:pt x="1853594" y="414803"/>
                  <a:pt x="1853594" y="926488"/>
                </a:cubicBezTo>
                <a:cubicBezTo>
                  <a:pt x="1853594" y="1438173"/>
                  <a:pt x="1438653" y="1852976"/>
                  <a:pt x="926797" y="1852976"/>
                </a:cubicBezTo>
                <a:cubicBezTo>
                  <a:pt x="414941" y="1852976"/>
                  <a:pt x="0" y="1438173"/>
                  <a:pt x="0" y="926488"/>
                </a:cubicBezTo>
                <a:cubicBezTo>
                  <a:pt x="0" y="414803"/>
                  <a:pt x="414941" y="0"/>
                  <a:pt x="926797" y="0"/>
                </a:cubicBezTo>
                <a:close/>
              </a:path>
            </a:pathLst>
          </a:custGeom>
          <a:ln w="12700">
            <a:solidFill>
              <a:schemeClr val="bg1">
                <a:lumMod val="85000"/>
              </a:schemeClr>
            </a:solidFill>
          </a:ln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1"/>
          </p:nvPr>
        </p:nvSpPr>
        <p:spPr>
          <a:xfrm>
            <a:off x="5182945" y="2893119"/>
            <a:ext cx="1853594" cy="1852976"/>
          </a:xfrm>
          <a:custGeom>
            <a:avLst/>
            <a:gdLst>
              <a:gd name="connsiteX0" fmla="*/ 926797 w 1853594"/>
              <a:gd name="connsiteY0" fmla="*/ 0 h 1852976"/>
              <a:gd name="connsiteX1" fmla="*/ 1853594 w 1853594"/>
              <a:gd name="connsiteY1" fmla="*/ 926488 h 1852976"/>
              <a:gd name="connsiteX2" fmla="*/ 926797 w 1853594"/>
              <a:gd name="connsiteY2" fmla="*/ 1852976 h 1852976"/>
              <a:gd name="connsiteX3" fmla="*/ 0 w 1853594"/>
              <a:gd name="connsiteY3" fmla="*/ 926488 h 1852976"/>
              <a:gd name="connsiteX4" fmla="*/ 926797 w 1853594"/>
              <a:gd name="connsiteY4" fmla="*/ 0 h 1852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53594" h="1852976">
                <a:moveTo>
                  <a:pt x="926797" y="0"/>
                </a:moveTo>
                <a:cubicBezTo>
                  <a:pt x="1438653" y="0"/>
                  <a:pt x="1853594" y="414803"/>
                  <a:pt x="1853594" y="926488"/>
                </a:cubicBezTo>
                <a:cubicBezTo>
                  <a:pt x="1853594" y="1438173"/>
                  <a:pt x="1438653" y="1852976"/>
                  <a:pt x="926797" y="1852976"/>
                </a:cubicBezTo>
                <a:cubicBezTo>
                  <a:pt x="414941" y="1852976"/>
                  <a:pt x="0" y="1438173"/>
                  <a:pt x="0" y="926488"/>
                </a:cubicBezTo>
                <a:cubicBezTo>
                  <a:pt x="0" y="414803"/>
                  <a:pt x="414941" y="0"/>
                  <a:pt x="926797" y="0"/>
                </a:cubicBezTo>
                <a:close/>
              </a:path>
            </a:pathLst>
          </a:custGeom>
          <a:ln w="12700">
            <a:solidFill>
              <a:schemeClr val="bg1">
                <a:lumMod val="85000"/>
              </a:schemeClr>
            </a:solidFill>
          </a:ln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2"/>
          </p:nvPr>
        </p:nvSpPr>
        <p:spPr>
          <a:xfrm>
            <a:off x="7898855" y="2891298"/>
            <a:ext cx="1853594" cy="1852976"/>
          </a:xfrm>
          <a:custGeom>
            <a:avLst/>
            <a:gdLst>
              <a:gd name="connsiteX0" fmla="*/ 926797 w 1853594"/>
              <a:gd name="connsiteY0" fmla="*/ 0 h 1852976"/>
              <a:gd name="connsiteX1" fmla="*/ 1853594 w 1853594"/>
              <a:gd name="connsiteY1" fmla="*/ 926488 h 1852976"/>
              <a:gd name="connsiteX2" fmla="*/ 926797 w 1853594"/>
              <a:gd name="connsiteY2" fmla="*/ 1852976 h 1852976"/>
              <a:gd name="connsiteX3" fmla="*/ 0 w 1853594"/>
              <a:gd name="connsiteY3" fmla="*/ 926488 h 1852976"/>
              <a:gd name="connsiteX4" fmla="*/ 926797 w 1853594"/>
              <a:gd name="connsiteY4" fmla="*/ 0 h 1852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53594" h="1852976">
                <a:moveTo>
                  <a:pt x="926797" y="0"/>
                </a:moveTo>
                <a:cubicBezTo>
                  <a:pt x="1438653" y="0"/>
                  <a:pt x="1853594" y="414803"/>
                  <a:pt x="1853594" y="926488"/>
                </a:cubicBezTo>
                <a:cubicBezTo>
                  <a:pt x="1853594" y="1438173"/>
                  <a:pt x="1438653" y="1852976"/>
                  <a:pt x="926797" y="1852976"/>
                </a:cubicBezTo>
                <a:cubicBezTo>
                  <a:pt x="414941" y="1852976"/>
                  <a:pt x="0" y="1438173"/>
                  <a:pt x="0" y="926488"/>
                </a:cubicBezTo>
                <a:cubicBezTo>
                  <a:pt x="0" y="414803"/>
                  <a:pt x="414941" y="0"/>
                  <a:pt x="926797" y="0"/>
                </a:cubicBezTo>
                <a:close/>
              </a:path>
            </a:pathLst>
          </a:custGeom>
          <a:ln w="12700">
            <a:solidFill>
              <a:schemeClr val="bg1">
                <a:lumMod val="85000"/>
              </a:schemeClr>
            </a:solidFill>
          </a:ln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8486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997339" y="1930400"/>
            <a:ext cx="3251200" cy="4089400"/>
          </a:xfrm>
          <a:custGeom>
            <a:avLst/>
            <a:gdLst>
              <a:gd name="connsiteX0" fmla="*/ 0 w 3251200"/>
              <a:gd name="connsiteY0" fmla="*/ 0 h 4089400"/>
              <a:gd name="connsiteX1" fmla="*/ 3251200 w 3251200"/>
              <a:gd name="connsiteY1" fmla="*/ 0 h 4089400"/>
              <a:gd name="connsiteX2" fmla="*/ 3251200 w 3251200"/>
              <a:gd name="connsiteY2" fmla="*/ 4089400 h 4089400"/>
              <a:gd name="connsiteX3" fmla="*/ 0 w 3251200"/>
              <a:gd name="connsiteY3" fmla="*/ 4089400 h 408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51200" h="4089400">
                <a:moveTo>
                  <a:pt x="0" y="0"/>
                </a:moveTo>
                <a:lnTo>
                  <a:pt x="3251200" y="0"/>
                </a:lnTo>
                <a:lnTo>
                  <a:pt x="3251200" y="4089400"/>
                </a:lnTo>
                <a:lnTo>
                  <a:pt x="0" y="40894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7943461" y="1930400"/>
            <a:ext cx="3251200" cy="4089400"/>
          </a:xfrm>
          <a:custGeom>
            <a:avLst/>
            <a:gdLst>
              <a:gd name="connsiteX0" fmla="*/ 0 w 3251200"/>
              <a:gd name="connsiteY0" fmla="*/ 0 h 4089400"/>
              <a:gd name="connsiteX1" fmla="*/ 3251200 w 3251200"/>
              <a:gd name="connsiteY1" fmla="*/ 0 h 4089400"/>
              <a:gd name="connsiteX2" fmla="*/ 3251200 w 3251200"/>
              <a:gd name="connsiteY2" fmla="*/ 4089400 h 4089400"/>
              <a:gd name="connsiteX3" fmla="*/ 0 w 3251200"/>
              <a:gd name="connsiteY3" fmla="*/ 4089400 h 408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51200" h="4089400">
                <a:moveTo>
                  <a:pt x="0" y="0"/>
                </a:moveTo>
                <a:lnTo>
                  <a:pt x="3251200" y="0"/>
                </a:lnTo>
                <a:lnTo>
                  <a:pt x="3251200" y="4089400"/>
                </a:lnTo>
                <a:lnTo>
                  <a:pt x="0" y="40894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04810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in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32976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10788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Blank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图片占位符 61"/>
          <p:cNvSpPr>
            <a:spLocks noGrp="1"/>
          </p:cNvSpPr>
          <p:nvPr>
            <p:ph type="pic" sz="quarter" idx="10"/>
          </p:nvPr>
        </p:nvSpPr>
        <p:spPr>
          <a:xfrm>
            <a:off x="1517564" y="2138167"/>
            <a:ext cx="4580181" cy="2587419"/>
          </a:xfrm>
          <a:custGeom>
            <a:avLst/>
            <a:gdLst>
              <a:gd name="connsiteX0" fmla="*/ 0 w 4580181"/>
              <a:gd name="connsiteY0" fmla="*/ 0 h 2587419"/>
              <a:gd name="connsiteX1" fmla="*/ 4580181 w 4580181"/>
              <a:gd name="connsiteY1" fmla="*/ 0 h 2587419"/>
              <a:gd name="connsiteX2" fmla="*/ 4580181 w 4580181"/>
              <a:gd name="connsiteY2" fmla="*/ 2587419 h 2587419"/>
              <a:gd name="connsiteX3" fmla="*/ 0 w 4580181"/>
              <a:gd name="connsiteY3" fmla="*/ 2587419 h 2587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0181" h="2587419">
                <a:moveTo>
                  <a:pt x="0" y="0"/>
                </a:moveTo>
                <a:lnTo>
                  <a:pt x="4580181" y="0"/>
                </a:lnTo>
                <a:lnTo>
                  <a:pt x="4580181" y="2587419"/>
                </a:lnTo>
                <a:lnTo>
                  <a:pt x="0" y="2587419"/>
                </a:lnTo>
                <a:close/>
              </a:path>
            </a:pathLst>
          </a:custGeom>
          <a:effectLst>
            <a:innerShdw blurRad="114300">
              <a:prstClr val="black"/>
            </a:innerShdw>
          </a:effectLst>
        </p:spPr>
        <p:txBody>
          <a:bodyPr wrap="square">
            <a:noAutofit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96689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hyperlink" Target="https://plantillaspowerpoint.org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07" t="78206"/>
          <a:stretch/>
        </p:blipFill>
        <p:spPr>
          <a:xfrm>
            <a:off x="0" y="19050"/>
            <a:ext cx="2705100" cy="114776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542" b="38221"/>
          <a:stretch/>
        </p:blipFill>
        <p:spPr>
          <a:xfrm>
            <a:off x="8926272" y="3977001"/>
            <a:ext cx="3265728" cy="2880999"/>
          </a:xfrm>
          <a:prstGeom prst="rect">
            <a:avLst/>
          </a:prstGeom>
        </p:spPr>
      </p:pic>
      <p:sp>
        <p:nvSpPr>
          <p:cNvPr id="4" name="文本框 3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  <p:sp>
        <p:nvSpPr>
          <p:cNvPr id="5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16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963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2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0.jpeg"/><Relationship Id="rId5" Type="http://schemas.openxmlformats.org/officeDocument/2006/relationships/image" Target="../media/image19.jpg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3" t="10095"/>
          <a:stretch/>
        </p:blipFill>
        <p:spPr>
          <a:xfrm>
            <a:off x="0" y="0"/>
            <a:ext cx="6226629" cy="340897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53" b="9468"/>
          <a:stretch/>
        </p:blipFill>
        <p:spPr>
          <a:xfrm>
            <a:off x="7765141" y="4067009"/>
            <a:ext cx="4426859" cy="2790991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772229" y="4067009"/>
            <a:ext cx="6647542" cy="58349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14000"/>
              </a:lnSpc>
            </a:pPr>
            <a:r>
              <a:rPr lang="en-US" altLang="zh-CN" sz="1400" dirty="0">
                <a:solidFill>
                  <a:schemeClr val="bg1">
                    <a:lumMod val="65000"/>
                  </a:schemeClr>
                </a:solidFill>
                <a:latin typeface="+mj-ea"/>
                <a:ea typeface="+mj-ea"/>
              </a:rPr>
              <a:t>The user can demonstrate on a projector or computer, or print the presentation and make it into a film to be used in a wider field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233208" y="1859511"/>
            <a:ext cx="9725583" cy="23200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14000"/>
              </a:lnSpc>
            </a:pPr>
            <a:r>
              <a:rPr lang="en-US" altLang="zh-CN" sz="6600" b="1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Style borders of geometric figures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379301" y="1704487"/>
            <a:ext cx="7694656" cy="38414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14000"/>
              </a:lnSpc>
            </a:pPr>
            <a:r>
              <a:rPr lang="en-US" altLang="zh-CN" dirty="0">
                <a:solidFill>
                  <a:schemeClr val="accent1"/>
                </a:solidFill>
                <a:latin typeface="+mj-ea"/>
                <a:ea typeface="+mj-ea"/>
              </a:rPr>
              <a:t>Suitable for marketing sales, work plans for business units, etc.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5035827" y="4825804"/>
            <a:ext cx="2120348" cy="405380"/>
            <a:chOff x="6824869" y="3409384"/>
            <a:chExt cx="1532173" cy="405380"/>
          </a:xfrm>
        </p:grpSpPr>
        <p:sp>
          <p:nvSpPr>
            <p:cNvPr id="8" name="矩形 7"/>
            <p:cNvSpPr/>
            <p:nvPr/>
          </p:nvSpPr>
          <p:spPr>
            <a:xfrm>
              <a:off x="6824869" y="3409384"/>
              <a:ext cx="1532173" cy="40538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6824869" y="3433396"/>
              <a:ext cx="1532173" cy="351763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en-US" altLang="zh-CN" sz="1600" dirty="0">
                  <a:solidFill>
                    <a:schemeClr val="bg1"/>
                  </a:solidFill>
                  <a:latin typeface="+mj-ea"/>
                  <a:ea typeface="+mj-ea"/>
                </a:rPr>
                <a:t>Reporter: XX</a:t>
              </a:r>
            </a:p>
          </p:txBody>
        </p:sp>
      </p:grpSp>
      <p:pic>
        <p:nvPicPr>
          <p:cNvPr id="24" name="Passenger - Golden Leave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1800" y="-95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0983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2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4" grpId="0"/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32"/>
          <p:cNvSpPr txBox="1">
            <a:spLocks/>
          </p:cNvSpPr>
          <p:nvPr/>
        </p:nvSpPr>
        <p:spPr>
          <a:xfrm>
            <a:off x="8989839" y="2399273"/>
            <a:ext cx="1879467" cy="528733"/>
          </a:xfrm>
          <a:prstGeom prst="rect">
            <a:avLst/>
          </a:prstGeom>
        </p:spPr>
        <p:txBody>
          <a:bodyPr lIns="0" tIns="0" rIns="0" bIns="0">
            <a:noAutofit/>
            <a:scene3d>
              <a:camera prst="orthographicFront"/>
              <a:lightRig rig="threePt" dir="t"/>
            </a:scene3d>
            <a:sp3d contourW="127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rPr>
              <a:t>Add a detailed text description here, suggestion related to the title and in line with the overall language style</a:t>
            </a: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4" name="Text Placeholder 33"/>
          <p:cNvSpPr txBox="1">
            <a:spLocks/>
          </p:cNvSpPr>
          <p:nvPr/>
        </p:nvSpPr>
        <p:spPr>
          <a:xfrm>
            <a:off x="8989841" y="2176826"/>
            <a:ext cx="1879465" cy="230219"/>
          </a:xfrm>
          <a:prstGeom prst="rect">
            <a:avLst/>
          </a:prstGeom>
        </p:spPr>
        <p:txBody>
          <a:bodyPr lIns="0" tIns="0" rIns="0" bIns="0">
            <a:scene3d>
              <a:camera prst="orthographicFront"/>
              <a:lightRig rig="threePt" dir="t"/>
            </a:scene3d>
            <a:sp3d contourW="127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rPr>
              <a:t>marketing strategy</a:t>
            </a:r>
            <a:endParaRPr lang="en-AU" sz="14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5" name="Text Placeholder 32"/>
          <p:cNvSpPr txBox="1">
            <a:spLocks/>
          </p:cNvSpPr>
          <p:nvPr/>
        </p:nvSpPr>
        <p:spPr>
          <a:xfrm>
            <a:off x="8989839" y="3588710"/>
            <a:ext cx="1879467" cy="528733"/>
          </a:xfrm>
          <a:prstGeom prst="rect">
            <a:avLst/>
          </a:prstGeom>
        </p:spPr>
        <p:txBody>
          <a:bodyPr lIns="0" tIns="0" rIns="0" bIns="0">
            <a:noAutofit/>
            <a:scene3d>
              <a:camera prst="orthographicFront"/>
              <a:lightRig rig="threePt" dir="t"/>
            </a:scene3d>
            <a:sp3d contourW="127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rPr>
              <a:t>Add a detailed text description here, suggestion related to the title and in line with the overall language style</a:t>
            </a: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6" name="Text Placeholder 33"/>
          <p:cNvSpPr txBox="1">
            <a:spLocks/>
          </p:cNvSpPr>
          <p:nvPr/>
        </p:nvSpPr>
        <p:spPr>
          <a:xfrm>
            <a:off x="8989841" y="3366263"/>
            <a:ext cx="1879465" cy="230219"/>
          </a:xfrm>
          <a:prstGeom prst="rect">
            <a:avLst/>
          </a:prstGeom>
        </p:spPr>
        <p:txBody>
          <a:bodyPr lIns="0" tIns="0" rIns="0" bIns="0">
            <a:scene3d>
              <a:camera prst="orthographicFront"/>
              <a:lightRig rig="threePt" dir="t"/>
            </a:scene3d>
            <a:sp3d contourW="127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rPr>
              <a:t>system security</a:t>
            </a:r>
            <a:endParaRPr lang="en-AU" sz="14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7" name="Text Placeholder 32"/>
          <p:cNvSpPr txBox="1">
            <a:spLocks/>
          </p:cNvSpPr>
          <p:nvPr/>
        </p:nvSpPr>
        <p:spPr>
          <a:xfrm>
            <a:off x="8989839" y="4852120"/>
            <a:ext cx="1879467" cy="528733"/>
          </a:xfrm>
          <a:prstGeom prst="rect">
            <a:avLst/>
          </a:prstGeom>
        </p:spPr>
        <p:txBody>
          <a:bodyPr lIns="0" tIns="0" rIns="0" bIns="0">
            <a:noAutofit/>
            <a:scene3d>
              <a:camera prst="orthographicFront"/>
              <a:lightRig rig="threePt" dir="t"/>
            </a:scene3d>
            <a:sp3d contourW="127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rPr>
              <a:t>Add a detailed text description here, suggestion related to the title and in line with the overall language style</a:t>
            </a: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8" name="Text Placeholder 33"/>
          <p:cNvSpPr txBox="1">
            <a:spLocks/>
          </p:cNvSpPr>
          <p:nvPr/>
        </p:nvSpPr>
        <p:spPr>
          <a:xfrm>
            <a:off x="8989841" y="4629673"/>
            <a:ext cx="1879465" cy="230219"/>
          </a:xfrm>
          <a:prstGeom prst="rect">
            <a:avLst/>
          </a:prstGeom>
        </p:spPr>
        <p:txBody>
          <a:bodyPr lIns="0" tIns="0" rIns="0" bIns="0">
            <a:scene3d>
              <a:camera prst="orthographicFront"/>
              <a:lightRig rig="threePt" dir="t"/>
            </a:scene3d>
            <a:sp3d contourW="127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rPr>
              <a:t>Market concept</a:t>
            </a:r>
            <a:endParaRPr lang="en-AU" sz="14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9" name="Text Placeholder 32"/>
          <p:cNvSpPr txBox="1">
            <a:spLocks/>
          </p:cNvSpPr>
          <p:nvPr/>
        </p:nvSpPr>
        <p:spPr>
          <a:xfrm>
            <a:off x="1936163" y="2399273"/>
            <a:ext cx="1879467" cy="528733"/>
          </a:xfrm>
          <a:prstGeom prst="rect">
            <a:avLst/>
          </a:prstGeom>
        </p:spPr>
        <p:txBody>
          <a:bodyPr lIns="0" tIns="0" rIns="0" bIns="0">
            <a:noAutofit/>
            <a:scene3d>
              <a:camera prst="orthographicFront"/>
              <a:lightRig rig="threePt" dir="t"/>
            </a:scene3d>
            <a:sp3d contourW="127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rPr>
              <a:t>Add a detailed text description here, suggestion related to the title and in line with the overall language style</a:t>
            </a: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0" name="Text Placeholder 33"/>
          <p:cNvSpPr txBox="1">
            <a:spLocks/>
          </p:cNvSpPr>
          <p:nvPr/>
        </p:nvSpPr>
        <p:spPr>
          <a:xfrm>
            <a:off x="1936165" y="2176826"/>
            <a:ext cx="1879465" cy="230219"/>
          </a:xfrm>
          <a:prstGeom prst="rect">
            <a:avLst/>
          </a:prstGeom>
        </p:spPr>
        <p:txBody>
          <a:bodyPr lIns="0" tIns="0" rIns="0" bIns="0">
            <a:scene3d>
              <a:camera prst="orthographicFront"/>
              <a:lightRig rig="threePt" dir="t"/>
            </a:scene3d>
            <a:sp3d contourW="127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rPr>
              <a:t>marketing strategy</a:t>
            </a:r>
            <a:endParaRPr lang="en-AU" sz="14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1" name="Text Placeholder 32"/>
          <p:cNvSpPr txBox="1">
            <a:spLocks/>
          </p:cNvSpPr>
          <p:nvPr/>
        </p:nvSpPr>
        <p:spPr>
          <a:xfrm>
            <a:off x="1936163" y="3588710"/>
            <a:ext cx="1879467" cy="528733"/>
          </a:xfrm>
          <a:prstGeom prst="rect">
            <a:avLst/>
          </a:prstGeom>
        </p:spPr>
        <p:txBody>
          <a:bodyPr lIns="0" tIns="0" rIns="0" bIns="0">
            <a:noAutofit/>
            <a:scene3d>
              <a:camera prst="orthographicFront"/>
              <a:lightRig rig="threePt" dir="t"/>
            </a:scene3d>
            <a:sp3d contourW="127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rPr>
              <a:t>Add a detailed text description here, suggestion related to the title and in line with the overall language style</a:t>
            </a: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2" name="Text Placeholder 33"/>
          <p:cNvSpPr txBox="1">
            <a:spLocks/>
          </p:cNvSpPr>
          <p:nvPr/>
        </p:nvSpPr>
        <p:spPr>
          <a:xfrm>
            <a:off x="1936165" y="3366263"/>
            <a:ext cx="1879465" cy="230219"/>
          </a:xfrm>
          <a:prstGeom prst="rect">
            <a:avLst/>
          </a:prstGeom>
        </p:spPr>
        <p:txBody>
          <a:bodyPr lIns="0" tIns="0" rIns="0" bIns="0">
            <a:scene3d>
              <a:camera prst="orthographicFront"/>
              <a:lightRig rig="threePt" dir="t"/>
            </a:scene3d>
            <a:sp3d contourW="127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rPr>
              <a:t>system security</a:t>
            </a:r>
            <a:endParaRPr lang="en-AU" sz="14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3" name="Text Placeholder 32"/>
          <p:cNvSpPr txBox="1">
            <a:spLocks/>
          </p:cNvSpPr>
          <p:nvPr/>
        </p:nvSpPr>
        <p:spPr>
          <a:xfrm>
            <a:off x="1936163" y="4852120"/>
            <a:ext cx="1879467" cy="528733"/>
          </a:xfrm>
          <a:prstGeom prst="rect">
            <a:avLst/>
          </a:prstGeom>
        </p:spPr>
        <p:txBody>
          <a:bodyPr lIns="0" tIns="0" rIns="0" bIns="0">
            <a:noAutofit/>
            <a:scene3d>
              <a:camera prst="orthographicFront"/>
              <a:lightRig rig="threePt" dir="t"/>
            </a:scene3d>
            <a:sp3d contourW="127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rPr>
              <a:t>Add a detailed text description here, suggestion related to the title and in line with the overall language style</a:t>
            </a: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4" name="Text Placeholder 33"/>
          <p:cNvSpPr txBox="1">
            <a:spLocks/>
          </p:cNvSpPr>
          <p:nvPr/>
        </p:nvSpPr>
        <p:spPr>
          <a:xfrm>
            <a:off x="1936165" y="4629673"/>
            <a:ext cx="1879465" cy="230219"/>
          </a:xfrm>
          <a:prstGeom prst="rect">
            <a:avLst/>
          </a:prstGeom>
        </p:spPr>
        <p:txBody>
          <a:bodyPr lIns="0" tIns="0" rIns="0" bIns="0">
            <a:scene3d>
              <a:camera prst="orthographicFront"/>
              <a:lightRig rig="threePt" dir="t"/>
            </a:scene3d>
            <a:sp3d contourW="127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rPr>
              <a:t>Market concept</a:t>
            </a:r>
            <a:endParaRPr lang="en-AU" sz="14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grpSp>
        <p:nvGrpSpPr>
          <p:cNvPr id="61" name="组合 60"/>
          <p:cNvGrpSpPr/>
          <p:nvPr/>
        </p:nvGrpSpPr>
        <p:grpSpPr>
          <a:xfrm>
            <a:off x="4524992" y="2007981"/>
            <a:ext cx="3086307" cy="3434876"/>
            <a:chOff x="4524992" y="2007981"/>
            <a:chExt cx="3086307" cy="3434876"/>
          </a:xfrm>
        </p:grpSpPr>
        <p:grpSp>
          <p:nvGrpSpPr>
            <p:cNvPr id="47" name="组合 46"/>
            <p:cNvGrpSpPr/>
            <p:nvPr/>
          </p:nvGrpSpPr>
          <p:grpSpPr>
            <a:xfrm>
              <a:off x="4524992" y="2007981"/>
              <a:ext cx="3086307" cy="3434876"/>
              <a:chOff x="4524992" y="1906382"/>
              <a:chExt cx="3086307" cy="3434876"/>
            </a:xfrm>
          </p:grpSpPr>
          <p:sp>
            <p:nvSpPr>
              <p:cNvPr id="48" name="空心弧 47"/>
              <p:cNvSpPr/>
              <p:nvPr/>
            </p:nvSpPr>
            <p:spPr>
              <a:xfrm>
                <a:off x="4737276" y="2292950"/>
                <a:ext cx="2661740" cy="2661740"/>
              </a:xfrm>
              <a:prstGeom prst="blockArc">
                <a:avLst>
                  <a:gd name="adj1" fmla="val 12600000"/>
                  <a:gd name="adj2" fmla="val 16200000"/>
                  <a:gd name="adj3" fmla="val 4507"/>
                </a:avLst>
              </a:prstGeom>
              <a:solidFill>
                <a:schemeClr val="bg2"/>
              </a:solidFill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9" name="空心弧 48"/>
              <p:cNvSpPr/>
              <p:nvPr/>
            </p:nvSpPr>
            <p:spPr>
              <a:xfrm>
                <a:off x="4737276" y="2292950"/>
                <a:ext cx="2661740" cy="2661740"/>
              </a:xfrm>
              <a:prstGeom prst="blockArc">
                <a:avLst>
                  <a:gd name="adj1" fmla="val 9000000"/>
                  <a:gd name="adj2" fmla="val 12600000"/>
                  <a:gd name="adj3" fmla="val 4507"/>
                </a:avLst>
              </a:prstGeom>
              <a:solidFill>
                <a:schemeClr val="bg2"/>
              </a:solidFill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0" name="空心弧 49"/>
              <p:cNvSpPr/>
              <p:nvPr/>
            </p:nvSpPr>
            <p:spPr>
              <a:xfrm>
                <a:off x="4737276" y="2292950"/>
                <a:ext cx="2661740" cy="2661740"/>
              </a:xfrm>
              <a:prstGeom prst="blockArc">
                <a:avLst>
                  <a:gd name="adj1" fmla="val 5400000"/>
                  <a:gd name="adj2" fmla="val 9000000"/>
                  <a:gd name="adj3" fmla="val 4507"/>
                </a:avLst>
              </a:prstGeom>
              <a:solidFill>
                <a:schemeClr val="bg2"/>
              </a:solidFill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1" name="空心弧 50"/>
              <p:cNvSpPr/>
              <p:nvPr/>
            </p:nvSpPr>
            <p:spPr>
              <a:xfrm>
                <a:off x="4737276" y="2292950"/>
                <a:ext cx="2661740" cy="2661740"/>
              </a:xfrm>
              <a:prstGeom prst="blockArc">
                <a:avLst>
                  <a:gd name="adj1" fmla="val 1800000"/>
                  <a:gd name="adj2" fmla="val 5400000"/>
                  <a:gd name="adj3" fmla="val 4507"/>
                </a:avLst>
              </a:prstGeom>
              <a:solidFill>
                <a:schemeClr val="bg2"/>
              </a:solidFill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2" name="空心弧 51"/>
              <p:cNvSpPr/>
              <p:nvPr/>
            </p:nvSpPr>
            <p:spPr>
              <a:xfrm>
                <a:off x="4737276" y="2292950"/>
                <a:ext cx="2661740" cy="2661740"/>
              </a:xfrm>
              <a:prstGeom prst="blockArc">
                <a:avLst>
                  <a:gd name="adj1" fmla="val 19800000"/>
                  <a:gd name="adj2" fmla="val 1800000"/>
                  <a:gd name="adj3" fmla="val 4507"/>
                </a:avLst>
              </a:prstGeom>
              <a:solidFill>
                <a:schemeClr val="bg2"/>
              </a:solidFill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3" name="空心弧 52"/>
              <p:cNvSpPr/>
              <p:nvPr/>
            </p:nvSpPr>
            <p:spPr>
              <a:xfrm>
                <a:off x="4737276" y="2292950"/>
                <a:ext cx="2661740" cy="2661740"/>
              </a:xfrm>
              <a:prstGeom prst="blockArc">
                <a:avLst>
                  <a:gd name="adj1" fmla="val 16200000"/>
                  <a:gd name="adj2" fmla="val 19800000"/>
                  <a:gd name="adj3" fmla="val 4507"/>
                </a:avLst>
              </a:prstGeom>
              <a:solidFill>
                <a:schemeClr val="bg2"/>
              </a:solidFill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4" name="任意多边形 53"/>
              <p:cNvSpPr/>
              <p:nvPr/>
            </p:nvSpPr>
            <p:spPr>
              <a:xfrm>
                <a:off x="5473060" y="3028734"/>
                <a:ext cx="1190172" cy="1190172"/>
              </a:xfrm>
              <a:custGeom>
                <a:avLst/>
                <a:gdLst>
                  <a:gd name="connsiteX0" fmla="*/ 0 w 1190172"/>
                  <a:gd name="connsiteY0" fmla="*/ 595086 h 1190172"/>
                  <a:gd name="connsiteX1" fmla="*/ 595086 w 1190172"/>
                  <a:gd name="connsiteY1" fmla="*/ 0 h 1190172"/>
                  <a:gd name="connsiteX2" fmla="*/ 1190172 w 1190172"/>
                  <a:gd name="connsiteY2" fmla="*/ 595086 h 1190172"/>
                  <a:gd name="connsiteX3" fmla="*/ 595086 w 1190172"/>
                  <a:gd name="connsiteY3" fmla="*/ 1190172 h 1190172"/>
                  <a:gd name="connsiteX4" fmla="*/ 0 w 1190172"/>
                  <a:gd name="connsiteY4" fmla="*/ 595086 h 11901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90172" h="1190172">
                    <a:moveTo>
                      <a:pt x="0" y="595086"/>
                    </a:moveTo>
                    <a:cubicBezTo>
                      <a:pt x="0" y="266429"/>
                      <a:pt x="266429" y="0"/>
                      <a:pt x="595086" y="0"/>
                    </a:cubicBezTo>
                    <a:cubicBezTo>
                      <a:pt x="923743" y="0"/>
                      <a:pt x="1190172" y="266429"/>
                      <a:pt x="1190172" y="595086"/>
                    </a:cubicBezTo>
                    <a:cubicBezTo>
                      <a:pt x="1190172" y="923743"/>
                      <a:pt x="923743" y="1190172"/>
                      <a:pt x="595086" y="1190172"/>
                    </a:cubicBezTo>
                    <a:cubicBezTo>
                      <a:pt x="266429" y="1190172"/>
                      <a:pt x="0" y="923743"/>
                      <a:pt x="0" y="595086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74297" tIns="174297" rIns="174297" bIns="174297" numCol="1" spcCol="1270" anchor="ctr" anchorCtr="0">
                <a:no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 algn="ctr" defTabSz="889000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</a:pPr>
                <a:r>
                  <a:rPr lang="en-US" sz="2000" kern="1200" dirty="0">
                    <a:ea typeface="+mn-ea"/>
                    <a:cs typeface="+mn-ea"/>
                  </a:rPr>
                  <a:t>2019</a:t>
                </a:r>
              </a:p>
              <a:p>
                <a:pPr lvl="0" algn="ctr" defTabSz="889000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</a:pPr>
                <a:r>
                  <a:rPr lang="en-US" altLang="zh-CN" sz="1100" dirty="0">
                    <a:cs typeface="+mn-ea"/>
                  </a:rPr>
                  <a:t>analysis</a:t>
                </a:r>
                <a:endParaRPr lang="en-US" sz="1100" kern="1200" dirty="0">
                  <a:ea typeface="+mn-ea"/>
                  <a:cs typeface="+mn-ea"/>
                </a:endParaRPr>
              </a:p>
            </p:txBody>
          </p:sp>
          <p:sp>
            <p:nvSpPr>
              <p:cNvPr id="55" name="任意多边形 54"/>
              <p:cNvSpPr/>
              <p:nvPr/>
            </p:nvSpPr>
            <p:spPr>
              <a:xfrm>
                <a:off x="5651586" y="1906382"/>
                <a:ext cx="833120" cy="833120"/>
              </a:xfrm>
              <a:custGeom>
                <a:avLst/>
                <a:gdLst>
                  <a:gd name="connsiteX0" fmla="*/ 0 w 833120"/>
                  <a:gd name="connsiteY0" fmla="*/ 416560 h 833120"/>
                  <a:gd name="connsiteX1" fmla="*/ 416560 w 833120"/>
                  <a:gd name="connsiteY1" fmla="*/ 0 h 833120"/>
                  <a:gd name="connsiteX2" fmla="*/ 833120 w 833120"/>
                  <a:gd name="connsiteY2" fmla="*/ 416560 h 833120"/>
                  <a:gd name="connsiteX3" fmla="*/ 416560 w 833120"/>
                  <a:gd name="connsiteY3" fmla="*/ 833120 h 833120"/>
                  <a:gd name="connsiteX4" fmla="*/ 0 w 833120"/>
                  <a:gd name="connsiteY4" fmla="*/ 416560 h 833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3120" h="833120">
                    <a:moveTo>
                      <a:pt x="0" y="416560"/>
                    </a:moveTo>
                    <a:cubicBezTo>
                      <a:pt x="0" y="186500"/>
                      <a:pt x="186500" y="0"/>
                      <a:pt x="416560" y="0"/>
                    </a:cubicBezTo>
                    <a:cubicBezTo>
                      <a:pt x="646620" y="0"/>
                      <a:pt x="833120" y="186500"/>
                      <a:pt x="833120" y="416560"/>
                    </a:cubicBezTo>
                    <a:cubicBezTo>
                      <a:pt x="833120" y="646620"/>
                      <a:pt x="646620" y="833120"/>
                      <a:pt x="416560" y="833120"/>
                    </a:cubicBezTo>
                    <a:cubicBezTo>
                      <a:pt x="186500" y="833120"/>
                      <a:pt x="0" y="646620"/>
                      <a:pt x="0" y="416560"/>
                    </a:cubicBezTo>
                    <a:close/>
                  </a:path>
                </a:pathLst>
              </a:custGeom>
              <a:solidFill>
                <a:schemeClr val="accent1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52488" tIns="152488" rIns="152488" bIns="152488" numCol="1" spcCol="1270" anchor="ctr" anchorCtr="0">
                <a:no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2400" kern="1200" dirty="0">
                  <a:ea typeface="+mn-ea"/>
                  <a:cs typeface="+mn-ea"/>
                </a:endParaRPr>
              </a:p>
            </p:txBody>
          </p:sp>
          <p:sp>
            <p:nvSpPr>
              <p:cNvPr id="56" name="任意多边形 55"/>
              <p:cNvSpPr/>
              <p:nvPr/>
            </p:nvSpPr>
            <p:spPr>
              <a:xfrm>
                <a:off x="6778179" y="2556821"/>
                <a:ext cx="833120" cy="833120"/>
              </a:xfrm>
              <a:custGeom>
                <a:avLst/>
                <a:gdLst>
                  <a:gd name="connsiteX0" fmla="*/ 0 w 833120"/>
                  <a:gd name="connsiteY0" fmla="*/ 416560 h 833120"/>
                  <a:gd name="connsiteX1" fmla="*/ 416560 w 833120"/>
                  <a:gd name="connsiteY1" fmla="*/ 0 h 833120"/>
                  <a:gd name="connsiteX2" fmla="*/ 833120 w 833120"/>
                  <a:gd name="connsiteY2" fmla="*/ 416560 h 833120"/>
                  <a:gd name="connsiteX3" fmla="*/ 416560 w 833120"/>
                  <a:gd name="connsiteY3" fmla="*/ 833120 h 833120"/>
                  <a:gd name="connsiteX4" fmla="*/ 0 w 833120"/>
                  <a:gd name="connsiteY4" fmla="*/ 416560 h 833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3120" h="833120">
                    <a:moveTo>
                      <a:pt x="0" y="416560"/>
                    </a:moveTo>
                    <a:cubicBezTo>
                      <a:pt x="0" y="186500"/>
                      <a:pt x="186500" y="0"/>
                      <a:pt x="416560" y="0"/>
                    </a:cubicBezTo>
                    <a:cubicBezTo>
                      <a:pt x="646620" y="0"/>
                      <a:pt x="833120" y="186500"/>
                      <a:pt x="833120" y="416560"/>
                    </a:cubicBezTo>
                    <a:cubicBezTo>
                      <a:pt x="833120" y="646620"/>
                      <a:pt x="646620" y="833120"/>
                      <a:pt x="416560" y="833120"/>
                    </a:cubicBezTo>
                    <a:cubicBezTo>
                      <a:pt x="186500" y="833120"/>
                      <a:pt x="0" y="646620"/>
                      <a:pt x="0" y="416560"/>
                    </a:cubicBezTo>
                    <a:close/>
                  </a:path>
                </a:pathLst>
              </a:custGeom>
              <a:solidFill>
                <a:schemeClr val="accent2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52488" tIns="152488" rIns="152488" bIns="152488" numCol="1" spcCol="1270" anchor="ctr" anchorCtr="0">
                <a:no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2400" kern="1200" dirty="0">
                  <a:ea typeface="+mn-ea"/>
                  <a:cs typeface="+mn-ea"/>
                </a:endParaRPr>
              </a:p>
            </p:txBody>
          </p:sp>
          <p:sp>
            <p:nvSpPr>
              <p:cNvPr id="57" name="任意多边形 56"/>
              <p:cNvSpPr/>
              <p:nvPr/>
            </p:nvSpPr>
            <p:spPr>
              <a:xfrm>
                <a:off x="6778179" y="3857699"/>
                <a:ext cx="833120" cy="833120"/>
              </a:xfrm>
              <a:custGeom>
                <a:avLst/>
                <a:gdLst>
                  <a:gd name="connsiteX0" fmla="*/ 0 w 833120"/>
                  <a:gd name="connsiteY0" fmla="*/ 416560 h 833120"/>
                  <a:gd name="connsiteX1" fmla="*/ 416560 w 833120"/>
                  <a:gd name="connsiteY1" fmla="*/ 0 h 833120"/>
                  <a:gd name="connsiteX2" fmla="*/ 833120 w 833120"/>
                  <a:gd name="connsiteY2" fmla="*/ 416560 h 833120"/>
                  <a:gd name="connsiteX3" fmla="*/ 416560 w 833120"/>
                  <a:gd name="connsiteY3" fmla="*/ 833120 h 833120"/>
                  <a:gd name="connsiteX4" fmla="*/ 0 w 833120"/>
                  <a:gd name="connsiteY4" fmla="*/ 416560 h 833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3120" h="833120">
                    <a:moveTo>
                      <a:pt x="0" y="416560"/>
                    </a:moveTo>
                    <a:cubicBezTo>
                      <a:pt x="0" y="186500"/>
                      <a:pt x="186500" y="0"/>
                      <a:pt x="416560" y="0"/>
                    </a:cubicBezTo>
                    <a:cubicBezTo>
                      <a:pt x="646620" y="0"/>
                      <a:pt x="833120" y="186500"/>
                      <a:pt x="833120" y="416560"/>
                    </a:cubicBezTo>
                    <a:cubicBezTo>
                      <a:pt x="833120" y="646620"/>
                      <a:pt x="646620" y="833120"/>
                      <a:pt x="416560" y="833120"/>
                    </a:cubicBezTo>
                    <a:cubicBezTo>
                      <a:pt x="186500" y="833120"/>
                      <a:pt x="0" y="646620"/>
                      <a:pt x="0" y="416560"/>
                    </a:cubicBezTo>
                    <a:close/>
                  </a:path>
                </a:pathLst>
              </a:custGeom>
              <a:solidFill>
                <a:schemeClr val="accent1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52488" tIns="152488" rIns="152488" bIns="152488" numCol="1" spcCol="1270" anchor="ctr" anchorCtr="0">
                <a:no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2400" kern="1200" dirty="0">
                  <a:ea typeface="+mn-ea"/>
                  <a:cs typeface="+mn-ea"/>
                </a:endParaRPr>
              </a:p>
            </p:txBody>
          </p:sp>
          <p:sp>
            <p:nvSpPr>
              <p:cNvPr id="58" name="任意多边形 57"/>
              <p:cNvSpPr/>
              <p:nvPr/>
            </p:nvSpPr>
            <p:spPr>
              <a:xfrm>
                <a:off x="5651586" y="4508138"/>
                <a:ext cx="833120" cy="833120"/>
              </a:xfrm>
              <a:custGeom>
                <a:avLst/>
                <a:gdLst>
                  <a:gd name="connsiteX0" fmla="*/ 0 w 833120"/>
                  <a:gd name="connsiteY0" fmla="*/ 416560 h 833120"/>
                  <a:gd name="connsiteX1" fmla="*/ 416560 w 833120"/>
                  <a:gd name="connsiteY1" fmla="*/ 0 h 833120"/>
                  <a:gd name="connsiteX2" fmla="*/ 833120 w 833120"/>
                  <a:gd name="connsiteY2" fmla="*/ 416560 h 833120"/>
                  <a:gd name="connsiteX3" fmla="*/ 416560 w 833120"/>
                  <a:gd name="connsiteY3" fmla="*/ 833120 h 833120"/>
                  <a:gd name="connsiteX4" fmla="*/ 0 w 833120"/>
                  <a:gd name="connsiteY4" fmla="*/ 416560 h 833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3120" h="833120">
                    <a:moveTo>
                      <a:pt x="0" y="416560"/>
                    </a:moveTo>
                    <a:cubicBezTo>
                      <a:pt x="0" y="186500"/>
                      <a:pt x="186500" y="0"/>
                      <a:pt x="416560" y="0"/>
                    </a:cubicBezTo>
                    <a:cubicBezTo>
                      <a:pt x="646620" y="0"/>
                      <a:pt x="833120" y="186500"/>
                      <a:pt x="833120" y="416560"/>
                    </a:cubicBezTo>
                    <a:cubicBezTo>
                      <a:pt x="833120" y="646620"/>
                      <a:pt x="646620" y="833120"/>
                      <a:pt x="416560" y="833120"/>
                    </a:cubicBezTo>
                    <a:cubicBezTo>
                      <a:pt x="186500" y="833120"/>
                      <a:pt x="0" y="646620"/>
                      <a:pt x="0" y="416560"/>
                    </a:cubicBezTo>
                    <a:close/>
                  </a:path>
                </a:pathLst>
              </a:custGeom>
              <a:solidFill>
                <a:schemeClr val="accent2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52488" tIns="152488" rIns="152488" bIns="152488" numCol="1" spcCol="1270" anchor="ctr" anchorCtr="0">
                <a:no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2400" kern="1200" dirty="0">
                  <a:ea typeface="+mn-ea"/>
                  <a:cs typeface="+mn-ea"/>
                </a:endParaRPr>
              </a:p>
            </p:txBody>
          </p:sp>
          <p:sp>
            <p:nvSpPr>
              <p:cNvPr id="59" name="任意多边形 58"/>
              <p:cNvSpPr/>
              <p:nvPr/>
            </p:nvSpPr>
            <p:spPr>
              <a:xfrm>
                <a:off x="4524992" y="3857699"/>
                <a:ext cx="833120" cy="833120"/>
              </a:xfrm>
              <a:custGeom>
                <a:avLst/>
                <a:gdLst>
                  <a:gd name="connsiteX0" fmla="*/ 0 w 833120"/>
                  <a:gd name="connsiteY0" fmla="*/ 416560 h 833120"/>
                  <a:gd name="connsiteX1" fmla="*/ 416560 w 833120"/>
                  <a:gd name="connsiteY1" fmla="*/ 0 h 833120"/>
                  <a:gd name="connsiteX2" fmla="*/ 833120 w 833120"/>
                  <a:gd name="connsiteY2" fmla="*/ 416560 h 833120"/>
                  <a:gd name="connsiteX3" fmla="*/ 416560 w 833120"/>
                  <a:gd name="connsiteY3" fmla="*/ 833120 h 833120"/>
                  <a:gd name="connsiteX4" fmla="*/ 0 w 833120"/>
                  <a:gd name="connsiteY4" fmla="*/ 416560 h 833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3120" h="833120">
                    <a:moveTo>
                      <a:pt x="0" y="416560"/>
                    </a:moveTo>
                    <a:cubicBezTo>
                      <a:pt x="0" y="186500"/>
                      <a:pt x="186500" y="0"/>
                      <a:pt x="416560" y="0"/>
                    </a:cubicBezTo>
                    <a:cubicBezTo>
                      <a:pt x="646620" y="0"/>
                      <a:pt x="833120" y="186500"/>
                      <a:pt x="833120" y="416560"/>
                    </a:cubicBezTo>
                    <a:cubicBezTo>
                      <a:pt x="833120" y="646620"/>
                      <a:pt x="646620" y="833120"/>
                      <a:pt x="416560" y="833120"/>
                    </a:cubicBezTo>
                    <a:cubicBezTo>
                      <a:pt x="186500" y="833120"/>
                      <a:pt x="0" y="646620"/>
                      <a:pt x="0" y="416560"/>
                    </a:cubicBezTo>
                    <a:close/>
                  </a:path>
                </a:pathLst>
              </a:custGeom>
              <a:solidFill>
                <a:schemeClr val="accent1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52488" tIns="152488" rIns="152488" bIns="152488" numCol="1" spcCol="1270" anchor="ctr" anchorCtr="0">
                <a:no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2400" kern="1200" dirty="0">
                  <a:ea typeface="+mn-ea"/>
                  <a:cs typeface="+mn-ea"/>
                </a:endParaRPr>
              </a:p>
            </p:txBody>
          </p:sp>
          <p:sp>
            <p:nvSpPr>
              <p:cNvPr id="60" name="任意多边形 59"/>
              <p:cNvSpPr/>
              <p:nvPr/>
            </p:nvSpPr>
            <p:spPr>
              <a:xfrm>
                <a:off x="4524992" y="2556821"/>
                <a:ext cx="833120" cy="833120"/>
              </a:xfrm>
              <a:custGeom>
                <a:avLst/>
                <a:gdLst>
                  <a:gd name="connsiteX0" fmla="*/ 0 w 833120"/>
                  <a:gd name="connsiteY0" fmla="*/ 416560 h 833120"/>
                  <a:gd name="connsiteX1" fmla="*/ 416560 w 833120"/>
                  <a:gd name="connsiteY1" fmla="*/ 0 h 833120"/>
                  <a:gd name="connsiteX2" fmla="*/ 833120 w 833120"/>
                  <a:gd name="connsiteY2" fmla="*/ 416560 h 833120"/>
                  <a:gd name="connsiteX3" fmla="*/ 416560 w 833120"/>
                  <a:gd name="connsiteY3" fmla="*/ 833120 h 833120"/>
                  <a:gd name="connsiteX4" fmla="*/ 0 w 833120"/>
                  <a:gd name="connsiteY4" fmla="*/ 416560 h 833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3120" h="833120">
                    <a:moveTo>
                      <a:pt x="0" y="416560"/>
                    </a:moveTo>
                    <a:cubicBezTo>
                      <a:pt x="0" y="186500"/>
                      <a:pt x="186500" y="0"/>
                      <a:pt x="416560" y="0"/>
                    </a:cubicBezTo>
                    <a:cubicBezTo>
                      <a:pt x="646620" y="0"/>
                      <a:pt x="833120" y="186500"/>
                      <a:pt x="833120" y="416560"/>
                    </a:cubicBezTo>
                    <a:cubicBezTo>
                      <a:pt x="833120" y="646620"/>
                      <a:pt x="646620" y="833120"/>
                      <a:pt x="416560" y="833120"/>
                    </a:cubicBezTo>
                    <a:cubicBezTo>
                      <a:pt x="186500" y="833120"/>
                      <a:pt x="0" y="646620"/>
                      <a:pt x="0" y="416560"/>
                    </a:cubicBezTo>
                    <a:close/>
                  </a:path>
                </a:pathLst>
              </a:custGeom>
              <a:solidFill>
                <a:schemeClr val="accent2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52488" tIns="152488" rIns="152488" bIns="152488" numCol="1" spcCol="1270" anchor="ctr" anchorCtr="0">
                <a:no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2400" kern="1200" dirty="0">
                  <a:ea typeface="+mn-ea"/>
                  <a:cs typeface="+mn-ea"/>
                </a:endParaRPr>
              </a:p>
            </p:txBody>
          </p:sp>
        </p:grpSp>
        <p:sp>
          <p:nvSpPr>
            <p:cNvPr id="15" name="Freeform 142"/>
            <p:cNvSpPr>
              <a:spLocks/>
            </p:cNvSpPr>
            <p:nvPr/>
          </p:nvSpPr>
          <p:spPr bwMode="auto">
            <a:xfrm>
              <a:off x="5913364" y="2281599"/>
              <a:ext cx="292261" cy="238612"/>
            </a:xfrm>
            <a:custGeom>
              <a:avLst/>
              <a:gdLst>
                <a:gd name="T0" fmla="*/ 135 w 135"/>
                <a:gd name="T1" fmla="*/ 49 h 110"/>
                <a:gd name="T2" fmla="*/ 68 w 135"/>
                <a:gd name="T3" fmla="*/ 0 h 110"/>
                <a:gd name="T4" fmla="*/ 0 w 135"/>
                <a:gd name="T5" fmla="*/ 49 h 110"/>
                <a:gd name="T6" fmla="*/ 68 w 135"/>
                <a:gd name="T7" fmla="*/ 99 h 110"/>
                <a:gd name="T8" fmla="*/ 93 w 135"/>
                <a:gd name="T9" fmla="*/ 96 h 110"/>
                <a:gd name="T10" fmla="*/ 121 w 135"/>
                <a:gd name="T11" fmla="*/ 110 h 110"/>
                <a:gd name="T12" fmla="*/ 113 w 135"/>
                <a:gd name="T13" fmla="*/ 86 h 110"/>
                <a:gd name="T14" fmla="*/ 135 w 135"/>
                <a:gd name="T15" fmla="*/ 49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5" h="110">
                  <a:moveTo>
                    <a:pt x="135" y="49"/>
                  </a:moveTo>
                  <a:cubicBezTo>
                    <a:pt x="135" y="22"/>
                    <a:pt x="105" y="0"/>
                    <a:pt x="68" y="0"/>
                  </a:cubicBezTo>
                  <a:cubicBezTo>
                    <a:pt x="30" y="0"/>
                    <a:pt x="0" y="22"/>
                    <a:pt x="0" y="49"/>
                  </a:cubicBezTo>
                  <a:cubicBezTo>
                    <a:pt x="0" y="77"/>
                    <a:pt x="30" y="99"/>
                    <a:pt x="68" y="99"/>
                  </a:cubicBezTo>
                  <a:cubicBezTo>
                    <a:pt x="76" y="99"/>
                    <a:pt x="85" y="98"/>
                    <a:pt x="93" y="96"/>
                  </a:cubicBezTo>
                  <a:cubicBezTo>
                    <a:pt x="95" y="95"/>
                    <a:pt x="121" y="110"/>
                    <a:pt x="121" y="110"/>
                  </a:cubicBezTo>
                  <a:cubicBezTo>
                    <a:pt x="113" y="86"/>
                    <a:pt x="113" y="86"/>
                    <a:pt x="113" y="86"/>
                  </a:cubicBezTo>
                  <a:cubicBezTo>
                    <a:pt x="126" y="77"/>
                    <a:pt x="135" y="64"/>
                    <a:pt x="135" y="4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n-ea"/>
                <a:cs typeface="+mn-ea"/>
              </a:endParaRPr>
            </a:p>
          </p:txBody>
        </p:sp>
        <p:sp>
          <p:nvSpPr>
            <p:cNvPr id="16" name="Freeform 149"/>
            <p:cNvSpPr>
              <a:spLocks/>
            </p:cNvSpPr>
            <p:nvPr/>
          </p:nvSpPr>
          <p:spPr bwMode="auto">
            <a:xfrm>
              <a:off x="4782592" y="2914286"/>
              <a:ext cx="307172" cy="301247"/>
            </a:xfrm>
            <a:custGeom>
              <a:avLst/>
              <a:gdLst>
                <a:gd name="T0" fmla="*/ 133 w 142"/>
                <a:gd name="T1" fmla="*/ 95 h 139"/>
                <a:gd name="T2" fmla="*/ 106 w 142"/>
                <a:gd name="T3" fmla="*/ 89 h 139"/>
                <a:gd name="T4" fmla="*/ 83 w 142"/>
                <a:gd name="T5" fmla="*/ 67 h 139"/>
                <a:gd name="T6" fmla="*/ 111 w 142"/>
                <a:gd name="T7" fmla="*/ 39 h 139"/>
                <a:gd name="T8" fmla="*/ 119 w 142"/>
                <a:gd name="T9" fmla="*/ 38 h 139"/>
                <a:gd name="T10" fmla="*/ 133 w 142"/>
                <a:gd name="T11" fmla="*/ 16 h 139"/>
                <a:gd name="T12" fmla="*/ 125 w 142"/>
                <a:gd name="T13" fmla="*/ 9 h 139"/>
                <a:gd name="T14" fmla="*/ 104 w 142"/>
                <a:gd name="T15" fmla="*/ 23 h 139"/>
                <a:gd name="T16" fmla="*/ 103 w 142"/>
                <a:gd name="T17" fmla="*/ 30 h 139"/>
                <a:gd name="T18" fmla="*/ 75 w 142"/>
                <a:gd name="T19" fmla="*/ 58 h 139"/>
                <a:gd name="T20" fmla="*/ 51 w 142"/>
                <a:gd name="T21" fmla="*/ 34 h 139"/>
                <a:gd name="T22" fmla="*/ 45 w 142"/>
                <a:gd name="T23" fmla="*/ 7 h 139"/>
                <a:gd name="T24" fmla="*/ 29 w 142"/>
                <a:gd name="T25" fmla="*/ 0 h 139"/>
                <a:gd name="T26" fmla="*/ 39 w 142"/>
                <a:gd name="T27" fmla="*/ 10 h 139"/>
                <a:gd name="T28" fmla="*/ 35 w 142"/>
                <a:gd name="T29" fmla="*/ 27 h 139"/>
                <a:gd name="T30" fmla="*/ 18 w 142"/>
                <a:gd name="T31" fmla="*/ 32 h 139"/>
                <a:gd name="T32" fmla="*/ 3 w 142"/>
                <a:gd name="T33" fmla="*/ 17 h 139"/>
                <a:gd name="T34" fmla="*/ 9 w 142"/>
                <a:gd name="T35" fmla="*/ 43 h 139"/>
                <a:gd name="T36" fmla="*/ 37 w 142"/>
                <a:gd name="T37" fmla="*/ 48 h 139"/>
                <a:gd name="T38" fmla="*/ 58 w 142"/>
                <a:gd name="T39" fmla="*/ 70 h 139"/>
                <a:gd name="T40" fmla="*/ 12 w 142"/>
                <a:gd name="T41" fmla="*/ 115 h 139"/>
                <a:gd name="T42" fmla="*/ 12 w 142"/>
                <a:gd name="T43" fmla="*/ 129 h 139"/>
                <a:gd name="T44" fmla="*/ 13 w 142"/>
                <a:gd name="T45" fmla="*/ 130 h 139"/>
                <a:gd name="T46" fmla="*/ 26 w 142"/>
                <a:gd name="T47" fmla="*/ 130 h 139"/>
                <a:gd name="T48" fmla="*/ 72 w 142"/>
                <a:gd name="T49" fmla="*/ 84 h 139"/>
                <a:gd name="T50" fmla="*/ 92 w 142"/>
                <a:gd name="T51" fmla="*/ 103 h 139"/>
                <a:gd name="T52" fmla="*/ 97 w 142"/>
                <a:gd name="T53" fmla="*/ 131 h 139"/>
                <a:gd name="T54" fmla="*/ 119 w 142"/>
                <a:gd name="T55" fmla="*/ 138 h 139"/>
                <a:gd name="T56" fmla="*/ 105 w 142"/>
                <a:gd name="T57" fmla="*/ 124 h 139"/>
                <a:gd name="T58" fmla="*/ 109 w 142"/>
                <a:gd name="T59" fmla="*/ 110 h 139"/>
                <a:gd name="T60" fmla="*/ 123 w 142"/>
                <a:gd name="T61" fmla="*/ 106 h 139"/>
                <a:gd name="T62" fmla="*/ 139 w 142"/>
                <a:gd name="T63" fmla="*/ 122 h 139"/>
                <a:gd name="T64" fmla="*/ 133 w 142"/>
                <a:gd name="T65" fmla="*/ 95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2" h="139">
                  <a:moveTo>
                    <a:pt x="133" y="95"/>
                  </a:moveTo>
                  <a:cubicBezTo>
                    <a:pt x="126" y="87"/>
                    <a:pt x="115" y="86"/>
                    <a:pt x="106" y="89"/>
                  </a:cubicBezTo>
                  <a:cubicBezTo>
                    <a:pt x="83" y="67"/>
                    <a:pt x="83" y="67"/>
                    <a:pt x="83" y="67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9" y="38"/>
                    <a:pt x="119" y="38"/>
                    <a:pt x="119" y="38"/>
                  </a:cubicBezTo>
                  <a:cubicBezTo>
                    <a:pt x="133" y="16"/>
                    <a:pt x="133" y="16"/>
                    <a:pt x="133" y="16"/>
                  </a:cubicBezTo>
                  <a:cubicBezTo>
                    <a:pt x="125" y="9"/>
                    <a:pt x="125" y="9"/>
                    <a:pt x="125" y="9"/>
                  </a:cubicBezTo>
                  <a:cubicBezTo>
                    <a:pt x="104" y="23"/>
                    <a:pt x="104" y="23"/>
                    <a:pt x="104" y="23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75" y="58"/>
                    <a:pt x="75" y="58"/>
                    <a:pt x="75" y="58"/>
                  </a:cubicBezTo>
                  <a:cubicBezTo>
                    <a:pt x="51" y="34"/>
                    <a:pt x="51" y="34"/>
                    <a:pt x="51" y="34"/>
                  </a:cubicBezTo>
                  <a:cubicBezTo>
                    <a:pt x="54" y="25"/>
                    <a:pt x="52" y="14"/>
                    <a:pt x="45" y="7"/>
                  </a:cubicBezTo>
                  <a:cubicBezTo>
                    <a:pt x="41" y="2"/>
                    <a:pt x="35" y="0"/>
                    <a:pt x="29" y="0"/>
                  </a:cubicBezTo>
                  <a:cubicBezTo>
                    <a:pt x="39" y="10"/>
                    <a:pt x="39" y="10"/>
                    <a:pt x="39" y="10"/>
                  </a:cubicBezTo>
                  <a:cubicBezTo>
                    <a:pt x="35" y="27"/>
                    <a:pt x="35" y="27"/>
                    <a:pt x="35" y="27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0" y="26"/>
                    <a:pt x="3" y="36"/>
                    <a:pt x="9" y="43"/>
                  </a:cubicBezTo>
                  <a:cubicBezTo>
                    <a:pt x="17" y="50"/>
                    <a:pt x="28" y="52"/>
                    <a:pt x="37" y="48"/>
                  </a:cubicBezTo>
                  <a:cubicBezTo>
                    <a:pt x="58" y="70"/>
                    <a:pt x="58" y="70"/>
                    <a:pt x="58" y="70"/>
                  </a:cubicBezTo>
                  <a:cubicBezTo>
                    <a:pt x="12" y="115"/>
                    <a:pt x="12" y="115"/>
                    <a:pt x="12" y="115"/>
                  </a:cubicBezTo>
                  <a:cubicBezTo>
                    <a:pt x="9" y="119"/>
                    <a:pt x="9" y="125"/>
                    <a:pt x="12" y="129"/>
                  </a:cubicBezTo>
                  <a:cubicBezTo>
                    <a:pt x="13" y="130"/>
                    <a:pt x="13" y="130"/>
                    <a:pt x="13" y="130"/>
                  </a:cubicBezTo>
                  <a:cubicBezTo>
                    <a:pt x="17" y="133"/>
                    <a:pt x="23" y="133"/>
                    <a:pt x="26" y="130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92" y="103"/>
                    <a:pt x="92" y="103"/>
                    <a:pt x="92" y="103"/>
                  </a:cubicBezTo>
                  <a:cubicBezTo>
                    <a:pt x="88" y="112"/>
                    <a:pt x="90" y="123"/>
                    <a:pt x="97" y="131"/>
                  </a:cubicBezTo>
                  <a:cubicBezTo>
                    <a:pt x="103" y="136"/>
                    <a:pt x="111" y="139"/>
                    <a:pt x="119" y="138"/>
                  </a:cubicBezTo>
                  <a:cubicBezTo>
                    <a:pt x="105" y="124"/>
                    <a:pt x="105" y="124"/>
                    <a:pt x="105" y="124"/>
                  </a:cubicBezTo>
                  <a:cubicBezTo>
                    <a:pt x="109" y="110"/>
                    <a:pt x="109" y="110"/>
                    <a:pt x="109" y="110"/>
                  </a:cubicBezTo>
                  <a:cubicBezTo>
                    <a:pt x="123" y="106"/>
                    <a:pt x="123" y="106"/>
                    <a:pt x="123" y="106"/>
                  </a:cubicBezTo>
                  <a:cubicBezTo>
                    <a:pt x="139" y="122"/>
                    <a:pt x="139" y="122"/>
                    <a:pt x="139" y="122"/>
                  </a:cubicBezTo>
                  <a:cubicBezTo>
                    <a:pt x="142" y="113"/>
                    <a:pt x="140" y="102"/>
                    <a:pt x="133" y="9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n-ea"/>
                <a:cs typeface="+mn-ea"/>
              </a:endParaRPr>
            </a:p>
          </p:txBody>
        </p:sp>
        <p:sp>
          <p:nvSpPr>
            <p:cNvPr id="17" name="Freeform 116"/>
            <p:cNvSpPr>
              <a:spLocks noEditPoints="1"/>
            </p:cNvSpPr>
            <p:nvPr/>
          </p:nvSpPr>
          <p:spPr bwMode="auto">
            <a:xfrm>
              <a:off x="4782593" y="4222787"/>
              <a:ext cx="329540" cy="290808"/>
            </a:xfrm>
            <a:custGeom>
              <a:avLst/>
              <a:gdLst>
                <a:gd name="T0" fmla="*/ 209 w 221"/>
                <a:gd name="T1" fmla="*/ 95 h 195"/>
                <a:gd name="T2" fmla="*/ 209 w 221"/>
                <a:gd name="T3" fmla="*/ 82 h 195"/>
                <a:gd name="T4" fmla="*/ 221 w 221"/>
                <a:gd name="T5" fmla="*/ 82 h 195"/>
                <a:gd name="T6" fmla="*/ 221 w 221"/>
                <a:gd name="T7" fmla="*/ 74 h 195"/>
                <a:gd name="T8" fmla="*/ 110 w 221"/>
                <a:gd name="T9" fmla="*/ 0 h 195"/>
                <a:gd name="T10" fmla="*/ 0 w 221"/>
                <a:gd name="T11" fmla="*/ 74 h 195"/>
                <a:gd name="T12" fmla="*/ 0 w 221"/>
                <a:gd name="T13" fmla="*/ 82 h 195"/>
                <a:gd name="T14" fmla="*/ 10 w 221"/>
                <a:gd name="T15" fmla="*/ 82 h 195"/>
                <a:gd name="T16" fmla="*/ 10 w 221"/>
                <a:gd name="T17" fmla="*/ 95 h 195"/>
                <a:gd name="T18" fmla="*/ 23 w 221"/>
                <a:gd name="T19" fmla="*/ 95 h 195"/>
                <a:gd name="T20" fmla="*/ 23 w 221"/>
                <a:gd name="T21" fmla="*/ 166 h 195"/>
                <a:gd name="T22" fmla="*/ 10 w 221"/>
                <a:gd name="T23" fmla="*/ 166 h 195"/>
                <a:gd name="T24" fmla="*/ 10 w 221"/>
                <a:gd name="T25" fmla="*/ 179 h 195"/>
                <a:gd name="T26" fmla="*/ 0 w 221"/>
                <a:gd name="T27" fmla="*/ 179 h 195"/>
                <a:gd name="T28" fmla="*/ 0 w 221"/>
                <a:gd name="T29" fmla="*/ 195 h 195"/>
                <a:gd name="T30" fmla="*/ 221 w 221"/>
                <a:gd name="T31" fmla="*/ 195 h 195"/>
                <a:gd name="T32" fmla="*/ 221 w 221"/>
                <a:gd name="T33" fmla="*/ 179 h 195"/>
                <a:gd name="T34" fmla="*/ 209 w 221"/>
                <a:gd name="T35" fmla="*/ 179 h 195"/>
                <a:gd name="T36" fmla="*/ 209 w 221"/>
                <a:gd name="T37" fmla="*/ 166 h 195"/>
                <a:gd name="T38" fmla="*/ 197 w 221"/>
                <a:gd name="T39" fmla="*/ 166 h 195"/>
                <a:gd name="T40" fmla="*/ 197 w 221"/>
                <a:gd name="T41" fmla="*/ 95 h 195"/>
                <a:gd name="T42" fmla="*/ 209 w 221"/>
                <a:gd name="T43" fmla="*/ 95 h 195"/>
                <a:gd name="T44" fmla="*/ 73 w 221"/>
                <a:gd name="T45" fmla="*/ 166 h 195"/>
                <a:gd name="T46" fmla="*/ 49 w 221"/>
                <a:gd name="T47" fmla="*/ 166 h 195"/>
                <a:gd name="T48" fmla="*/ 49 w 221"/>
                <a:gd name="T49" fmla="*/ 95 h 195"/>
                <a:gd name="T50" fmla="*/ 73 w 221"/>
                <a:gd name="T51" fmla="*/ 95 h 195"/>
                <a:gd name="T52" fmla="*/ 73 w 221"/>
                <a:gd name="T53" fmla="*/ 166 h 195"/>
                <a:gd name="T54" fmla="*/ 122 w 221"/>
                <a:gd name="T55" fmla="*/ 166 h 195"/>
                <a:gd name="T56" fmla="*/ 99 w 221"/>
                <a:gd name="T57" fmla="*/ 166 h 195"/>
                <a:gd name="T58" fmla="*/ 99 w 221"/>
                <a:gd name="T59" fmla="*/ 95 h 195"/>
                <a:gd name="T60" fmla="*/ 122 w 221"/>
                <a:gd name="T61" fmla="*/ 95 h 195"/>
                <a:gd name="T62" fmla="*/ 122 w 221"/>
                <a:gd name="T63" fmla="*/ 166 h 195"/>
                <a:gd name="T64" fmla="*/ 171 w 221"/>
                <a:gd name="T65" fmla="*/ 166 h 195"/>
                <a:gd name="T66" fmla="*/ 148 w 221"/>
                <a:gd name="T67" fmla="*/ 166 h 195"/>
                <a:gd name="T68" fmla="*/ 148 w 221"/>
                <a:gd name="T69" fmla="*/ 95 h 195"/>
                <a:gd name="T70" fmla="*/ 171 w 221"/>
                <a:gd name="T71" fmla="*/ 95 h 195"/>
                <a:gd name="T72" fmla="*/ 171 w 221"/>
                <a:gd name="T73" fmla="*/ 166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21" h="195">
                  <a:moveTo>
                    <a:pt x="209" y="95"/>
                  </a:moveTo>
                  <a:lnTo>
                    <a:pt x="209" y="82"/>
                  </a:lnTo>
                  <a:lnTo>
                    <a:pt x="221" y="82"/>
                  </a:lnTo>
                  <a:lnTo>
                    <a:pt x="221" y="74"/>
                  </a:lnTo>
                  <a:lnTo>
                    <a:pt x="110" y="0"/>
                  </a:lnTo>
                  <a:lnTo>
                    <a:pt x="0" y="74"/>
                  </a:lnTo>
                  <a:lnTo>
                    <a:pt x="0" y="82"/>
                  </a:lnTo>
                  <a:lnTo>
                    <a:pt x="10" y="82"/>
                  </a:lnTo>
                  <a:lnTo>
                    <a:pt x="10" y="95"/>
                  </a:lnTo>
                  <a:lnTo>
                    <a:pt x="23" y="95"/>
                  </a:lnTo>
                  <a:lnTo>
                    <a:pt x="23" y="166"/>
                  </a:lnTo>
                  <a:lnTo>
                    <a:pt x="10" y="166"/>
                  </a:lnTo>
                  <a:lnTo>
                    <a:pt x="10" y="179"/>
                  </a:lnTo>
                  <a:lnTo>
                    <a:pt x="0" y="179"/>
                  </a:lnTo>
                  <a:lnTo>
                    <a:pt x="0" y="195"/>
                  </a:lnTo>
                  <a:lnTo>
                    <a:pt x="221" y="195"/>
                  </a:lnTo>
                  <a:lnTo>
                    <a:pt x="221" y="179"/>
                  </a:lnTo>
                  <a:lnTo>
                    <a:pt x="209" y="179"/>
                  </a:lnTo>
                  <a:lnTo>
                    <a:pt x="209" y="166"/>
                  </a:lnTo>
                  <a:lnTo>
                    <a:pt x="197" y="166"/>
                  </a:lnTo>
                  <a:lnTo>
                    <a:pt x="197" y="95"/>
                  </a:lnTo>
                  <a:lnTo>
                    <a:pt x="209" y="95"/>
                  </a:lnTo>
                  <a:close/>
                  <a:moveTo>
                    <a:pt x="73" y="166"/>
                  </a:moveTo>
                  <a:lnTo>
                    <a:pt x="49" y="166"/>
                  </a:lnTo>
                  <a:lnTo>
                    <a:pt x="49" y="95"/>
                  </a:lnTo>
                  <a:lnTo>
                    <a:pt x="73" y="95"/>
                  </a:lnTo>
                  <a:lnTo>
                    <a:pt x="73" y="166"/>
                  </a:lnTo>
                  <a:close/>
                  <a:moveTo>
                    <a:pt x="122" y="166"/>
                  </a:moveTo>
                  <a:lnTo>
                    <a:pt x="99" y="166"/>
                  </a:lnTo>
                  <a:lnTo>
                    <a:pt x="99" y="95"/>
                  </a:lnTo>
                  <a:lnTo>
                    <a:pt x="122" y="95"/>
                  </a:lnTo>
                  <a:lnTo>
                    <a:pt x="122" y="166"/>
                  </a:lnTo>
                  <a:close/>
                  <a:moveTo>
                    <a:pt x="171" y="166"/>
                  </a:moveTo>
                  <a:lnTo>
                    <a:pt x="148" y="166"/>
                  </a:lnTo>
                  <a:lnTo>
                    <a:pt x="148" y="95"/>
                  </a:lnTo>
                  <a:lnTo>
                    <a:pt x="171" y="95"/>
                  </a:lnTo>
                  <a:lnTo>
                    <a:pt x="171" y="16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n-ea"/>
                <a:cs typeface="+mn-ea"/>
              </a:endParaRPr>
            </a:p>
          </p:txBody>
        </p:sp>
        <p:grpSp>
          <p:nvGrpSpPr>
            <p:cNvPr id="18" name="组合 17"/>
            <p:cNvGrpSpPr/>
            <p:nvPr/>
          </p:nvGrpSpPr>
          <p:grpSpPr>
            <a:xfrm>
              <a:off x="7059945" y="4206383"/>
              <a:ext cx="307174" cy="307212"/>
              <a:chOff x="11121822" y="1145785"/>
              <a:chExt cx="307214" cy="307212"/>
            </a:xfrm>
            <a:solidFill>
              <a:schemeClr val="bg1"/>
            </a:solidFill>
          </p:grpSpPr>
          <p:sp>
            <p:nvSpPr>
              <p:cNvPr id="19" name="Freeform 140"/>
              <p:cNvSpPr>
                <a:spLocks noEditPoints="1"/>
              </p:cNvSpPr>
              <p:nvPr/>
            </p:nvSpPr>
            <p:spPr bwMode="auto">
              <a:xfrm>
                <a:off x="11121822" y="1211403"/>
                <a:ext cx="241594" cy="241594"/>
              </a:xfrm>
              <a:custGeom>
                <a:avLst/>
                <a:gdLst>
                  <a:gd name="T0" fmla="*/ 103 w 112"/>
                  <a:gd name="T1" fmla="*/ 47 h 112"/>
                  <a:gd name="T2" fmla="*/ 106 w 112"/>
                  <a:gd name="T3" fmla="*/ 36 h 112"/>
                  <a:gd name="T4" fmla="*/ 102 w 112"/>
                  <a:gd name="T5" fmla="*/ 22 h 112"/>
                  <a:gd name="T6" fmla="*/ 92 w 112"/>
                  <a:gd name="T7" fmla="*/ 25 h 112"/>
                  <a:gd name="T8" fmla="*/ 90 w 112"/>
                  <a:gd name="T9" fmla="*/ 14 h 112"/>
                  <a:gd name="T10" fmla="*/ 79 w 112"/>
                  <a:gd name="T11" fmla="*/ 4 h 112"/>
                  <a:gd name="T12" fmla="*/ 71 w 112"/>
                  <a:gd name="T13" fmla="*/ 11 h 112"/>
                  <a:gd name="T14" fmla="*/ 64 w 112"/>
                  <a:gd name="T15" fmla="*/ 3 h 112"/>
                  <a:gd name="T16" fmla="*/ 50 w 112"/>
                  <a:gd name="T17" fmla="*/ 0 h 112"/>
                  <a:gd name="T18" fmla="*/ 47 w 112"/>
                  <a:gd name="T19" fmla="*/ 10 h 112"/>
                  <a:gd name="T20" fmla="*/ 37 w 112"/>
                  <a:gd name="T21" fmla="*/ 6 h 112"/>
                  <a:gd name="T22" fmla="*/ 23 w 112"/>
                  <a:gd name="T23" fmla="*/ 11 h 112"/>
                  <a:gd name="T24" fmla="*/ 25 w 112"/>
                  <a:gd name="T25" fmla="*/ 20 h 112"/>
                  <a:gd name="T26" fmla="*/ 14 w 112"/>
                  <a:gd name="T27" fmla="*/ 22 h 112"/>
                  <a:gd name="T28" fmla="*/ 5 w 112"/>
                  <a:gd name="T29" fmla="*/ 33 h 112"/>
                  <a:gd name="T30" fmla="*/ 12 w 112"/>
                  <a:gd name="T31" fmla="*/ 41 h 112"/>
                  <a:gd name="T32" fmla="*/ 3 w 112"/>
                  <a:gd name="T33" fmla="*/ 48 h 112"/>
                  <a:gd name="T34" fmla="*/ 0 w 112"/>
                  <a:gd name="T35" fmla="*/ 62 h 112"/>
                  <a:gd name="T36" fmla="*/ 10 w 112"/>
                  <a:gd name="T37" fmla="*/ 65 h 112"/>
                  <a:gd name="T38" fmla="*/ 6 w 112"/>
                  <a:gd name="T39" fmla="*/ 75 h 112"/>
                  <a:gd name="T40" fmla="*/ 11 w 112"/>
                  <a:gd name="T41" fmla="*/ 89 h 112"/>
                  <a:gd name="T42" fmla="*/ 21 w 112"/>
                  <a:gd name="T43" fmla="*/ 87 h 112"/>
                  <a:gd name="T44" fmla="*/ 23 w 112"/>
                  <a:gd name="T45" fmla="*/ 98 h 112"/>
                  <a:gd name="T46" fmla="*/ 34 w 112"/>
                  <a:gd name="T47" fmla="*/ 108 h 112"/>
                  <a:gd name="T48" fmla="*/ 41 w 112"/>
                  <a:gd name="T49" fmla="*/ 101 h 112"/>
                  <a:gd name="T50" fmla="*/ 48 w 112"/>
                  <a:gd name="T51" fmla="*/ 109 h 112"/>
                  <a:gd name="T52" fmla="*/ 63 w 112"/>
                  <a:gd name="T53" fmla="*/ 112 h 112"/>
                  <a:gd name="T54" fmla="*/ 66 w 112"/>
                  <a:gd name="T55" fmla="*/ 102 h 112"/>
                  <a:gd name="T56" fmla="*/ 76 w 112"/>
                  <a:gd name="T57" fmla="*/ 106 h 112"/>
                  <a:gd name="T58" fmla="*/ 90 w 112"/>
                  <a:gd name="T59" fmla="*/ 101 h 112"/>
                  <a:gd name="T60" fmla="*/ 88 w 112"/>
                  <a:gd name="T61" fmla="*/ 91 h 112"/>
                  <a:gd name="T62" fmla="*/ 98 w 112"/>
                  <a:gd name="T63" fmla="*/ 89 h 112"/>
                  <a:gd name="T64" fmla="*/ 108 w 112"/>
                  <a:gd name="T65" fmla="*/ 78 h 112"/>
                  <a:gd name="T66" fmla="*/ 101 w 112"/>
                  <a:gd name="T67" fmla="*/ 71 h 112"/>
                  <a:gd name="T68" fmla="*/ 110 w 112"/>
                  <a:gd name="T69" fmla="*/ 64 h 112"/>
                  <a:gd name="T70" fmla="*/ 112 w 112"/>
                  <a:gd name="T71" fmla="*/ 49 h 112"/>
                  <a:gd name="T72" fmla="*/ 56 w 112"/>
                  <a:gd name="T73" fmla="*/ 86 h 112"/>
                  <a:gd name="T74" fmla="*/ 56 w 112"/>
                  <a:gd name="T75" fmla="*/ 26 h 112"/>
                  <a:gd name="T76" fmla="*/ 56 w 112"/>
                  <a:gd name="T77" fmla="*/ 86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12" h="112">
                    <a:moveTo>
                      <a:pt x="110" y="47"/>
                    </a:moveTo>
                    <a:cubicBezTo>
                      <a:pt x="103" y="47"/>
                      <a:pt x="103" y="47"/>
                      <a:pt x="103" y="47"/>
                    </a:cubicBezTo>
                    <a:cubicBezTo>
                      <a:pt x="102" y="44"/>
                      <a:pt x="101" y="42"/>
                      <a:pt x="101" y="39"/>
                    </a:cubicBezTo>
                    <a:cubicBezTo>
                      <a:pt x="106" y="36"/>
                      <a:pt x="106" y="36"/>
                      <a:pt x="106" y="36"/>
                    </a:cubicBezTo>
                    <a:cubicBezTo>
                      <a:pt x="108" y="35"/>
                      <a:pt x="108" y="34"/>
                      <a:pt x="107" y="32"/>
                    </a:cubicBezTo>
                    <a:cubicBezTo>
                      <a:pt x="102" y="22"/>
                      <a:pt x="102" y="22"/>
                      <a:pt x="102" y="22"/>
                    </a:cubicBezTo>
                    <a:cubicBezTo>
                      <a:pt x="101" y="21"/>
                      <a:pt x="99" y="20"/>
                      <a:pt x="98" y="21"/>
                    </a:cubicBezTo>
                    <a:cubicBezTo>
                      <a:pt x="92" y="25"/>
                      <a:pt x="92" y="25"/>
                      <a:pt x="92" y="25"/>
                    </a:cubicBezTo>
                    <a:cubicBezTo>
                      <a:pt x="90" y="23"/>
                      <a:pt x="88" y="21"/>
                      <a:pt x="87" y="20"/>
                    </a:cubicBezTo>
                    <a:cubicBezTo>
                      <a:pt x="90" y="14"/>
                      <a:pt x="90" y="14"/>
                      <a:pt x="90" y="14"/>
                    </a:cubicBezTo>
                    <a:cubicBezTo>
                      <a:pt x="91" y="12"/>
                      <a:pt x="90" y="11"/>
                      <a:pt x="89" y="10"/>
                    </a:cubicBezTo>
                    <a:cubicBezTo>
                      <a:pt x="79" y="4"/>
                      <a:pt x="79" y="4"/>
                      <a:pt x="79" y="4"/>
                    </a:cubicBezTo>
                    <a:cubicBezTo>
                      <a:pt x="77" y="3"/>
                      <a:pt x="76" y="4"/>
                      <a:pt x="75" y="5"/>
                    </a:cubicBezTo>
                    <a:cubicBezTo>
                      <a:pt x="71" y="11"/>
                      <a:pt x="71" y="11"/>
                      <a:pt x="71" y="11"/>
                    </a:cubicBezTo>
                    <a:cubicBezTo>
                      <a:pt x="69" y="10"/>
                      <a:pt x="67" y="10"/>
                      <a:pt x="64" y="9"/>
                    </a:cubicBezTo>
                    <a:cubicBezTo>
                      <a:pt x="64" y="3"/>
                      <a:pt x="64" y="3"/>
                      <a:pt x="64" y="3"/>
                    </a:cubicBezTo>
                    <a:cubicBezTo>
                      <a:pt x="64" y="1"/>
                      <a:pt x="63" y="0"/>
                      <a:pt x="61" y="0"/>
                    </a:cubicBezTo>
                    <a:cubicBezTo>
                      <a:pt x="50" y="0"/>
                      <a:pt x="50" y="0"/>
                      <a:pt x="50" y="0"/>
                    </a:cubicBezTo>
                    <a:cubicBezTo>
                      <a:pt x="48" y="0"/>
                      <a:pt x="47" y="1"/>
                      <a:pt x="47" y="3"/>
                    </a:cubicBezTo>
                    <a:cubicBezTo>
                      <a:pt x="47" y="10"/>
                      <a:pt x="47" y="10"/>
                      <a:pt x="47" y="10"/>
                    </a:cubicBezTo>
                    <a:cubicBezTo>
                      <a:pt x="45" y="10"/>
                      <a:pt x="42" y="11"/>
                      <a:pt x="40" y="12"/>
                    </a:cubicBezTo>
                    <a:cubicBezTo>
                      <a:pt x="37" y="6"/>
                      <a:pt x="37" y="6"/>
                      <a:pt x="37" y="6"/>
                    </a:cubicBezTo>
                    <a:cubicBezTo>
                      <a:pt x="36" y="4"/>
                      <a:pt x="34" y="4"/>
                      <a:pt x="33" y="5"/>
                    </a:cubicBezTo>
                    <a:cubicBezTo>
                      <a:pt x="23" y="11"/>
                      <a:pt x="23" y="11"/>
                      <a:pt x="23" y="11"/>
                    </a:cubicBezTo>
                    <a:cubicBezTo>
                      <a:pt x="21" y="11"/>
                      <a:pt x="21" y="13"/>
                      <a:pt x="22" y="14"/>
                    </a:cubicBezTo>
                    <a:cubicBezTo>
                      <a:pt x="25" y="20"/>
                      <a:pt x="25" y="20"/>
                      <a:pt x="25" y="20"/>
                    </a:cubicBezTo>
                    <a:cubicBezTo>
                      <a:pt x="23" y="22"/>
                      <a:pt x="22" y="24"/>
                      <a:pt x="20" y="26"/>
                    </a:cubicBezTo>
                    <a:cubicBezTo>
                      <a:pt x="14" y="22"/>
                      <a:pt x="14" y="22"/>
                      <a:pt x="14" y="22"/>
                    </a:cubicBezTo>
                    <a:cubicBezTo>
                      <a:pt x="13" y="22"/>
                      <a:pt x="11" y="22"/>
                      <a:pt x="10" y="23"/>
                    </a:cubicBezTo>
                    <a:cubicBezTo>
                      <a:pt x="5" y="33"/>
                      <a:pt x="5" y="33"/>
                      <a:pt x="5" y="33"/>
                    </a:cubicBezTo>
                    <a:cubicBezTo>
                      <a:pt x="4" y="35"/>
                      <a:pt x="4" y="36"/>
                      <a:pt x="6" y="37"/>
                    </a:cubicBezTo>
                    <a:cubicBezTo>
                      <a:pt x="12" y="41"/>
                      <a:pt x="12" y="41"/>
                      <a:pt x="12" y="41"/>
                    </a:cubicBezTo>
                    <a:cubicBezTo>
                      <a:pt x="11" y="43"/>
                      <a:pt x="10" y="45"/>
                      <a:pt x="10" y="48"/>
                    </a:cubicBezTo>
                    <a:cubicBezTo>
                      <a:pt x="3" y="48"/>
                      <a:pt x="3" y="48"/>
                      <a:pt x="3" y="48"/>
                    </a:cubicBezTo>
                    <a:cubicBezTo>
                      <a:pt x="2" y="48"/>
                      <a:pt x="0" y="49"/>
                      <a:pt x="0" y="51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0" y="64"/>
                      <a:pt x="2" y="65"/>
                      <a:pt x="3" y="65"/>
                    </a:cubicBezTo>
                    <a:cubicBezTo>
                      <a:pt x="10" y="65"/>
                      <a:pt x="10" y="65"/>
                      <a:pt x="10" y="65"/>
                    </a:cubicBezTo>
                    <a:cubicBezTo>
                      <a:pt x="11" y="68"/>
                      <a:pt x="11" y="70"/>
                      <a:pt x="12" y="72"/>
                    </a:cubicBezTo>
                    <a:cubicBezTo>
                      <a:pt x="6" y="75"/>
                      <a:pt x="6" y="75"/>
                      <a:pt x="6" y="75"/>
                    </a:cubicBezTo>
                    <a:cubicBezTo>
                      <a:pt x="5" y="76"/>
                      <a:pt x="5" y="78"/>
                      <a:pt x="5" y="79"/>
                    </a:cubicBezTo>
                    <a:cubicBezTo>
                      <a:pt x="11" y="89"/>
                      <a:pt x="11" y="89"/>
                      <a:pt x="11" y="89"/>
                    </a:cubicBezTo>
                    <a:cubicBezTo>
                      <a:pt x="12" y="91"/>
                      <a:pt x="14" y="91"/>
                      <a:pt x="15" y="90"/>
                    </a:cubicBezTo>
                    <a:cubicBezTo>
                      <a:pt x="21" y="87"/>
                      <a:pt x="21" y="87"/>
                      <a:pt x="21" y="87"/>
                    </a:cubicBezTo>
                    <a:cubicBezTo>
                      <a:pt x="23" y="89"/>
                      <a:pt x="24" y="91"/>
                      <a:pt x="26" y="92"/>
                    </a:cubicBezTo>
                    <a:cubicBezTo>
                      <a:pt x="23" y="98"/>
                      <a:pt x="23" y="98"/>
                      <a:pt x="23" y="98"/>
                    </a:cubicBezTo>
                    <a:cubicBezTo>
                      <a:pt x="22" y="99"/>
                      <a:pt x="23" y="101"/>
                      <a:pt x="24" y="102"/>
                    </a:cubicBezTo>
                    <a:cubicBezTo>
                      <a:pt x="34" y="108"/>
                      <a:pt x="34" y="108"/>
                      <a:pt x="34" y="108"/>
                    </a:cubicBezTo>
                    <a:cubicBezTo>
                      <a:pt x="35" y="108"/>
                      <a:pt x="37" y="108"/>
                      <a:pt x="38" y="106"/>
                    </a:cubicBezTo>
                    <a:cubicBezTo>
                      <a:pt x="41" y="101"/>
                      <a:pt x="41" y="101"/>
                      <a:pt x="41" y="101"/>
                    </a:cubicBezTo>
                    <a:cubicBezTo>
                      <a:pt x="44" y="101"/>
                      <a:pt x="46" y="102"/>
                      <a:pt x="48" y="102"/>
                    </a:cubicBezTo>
                    <a:cubicBezTo>
                      <a:pt x="48" y="109"/>
                      <a:pt x="48" y="109"/>
                      <a:pt x="48" y="109"/>
                    </a:cubicBezTo>
                    <a:cubicBezTo>
                      <a:pt x="48" y="111"/>
                      <a:pt x="50" y="112"/>
                      <a:pt x="51" y="112"/>
                    </a:cubicBezTo>
                    <a:cubicBezTo>
                      <a:pt x="63" y="112"/>
                      <a:pt x="63" y="112"/>
                      <a:pt x="63" y="112"/>
                    </a:cubicBezTo>
                    <a:cubicBezTo>
                      <a:pt x="64" y="112"/>
                      <a:pt x="66" y="111"/>
                      <a:pt x="66" y="109"/>
                    </a:cubicBezTo>
                    <a:cubicBezTo>
                      <a:pt x="66" y="102"/>
                      <a:pt x="66" y="102"/>
                      <a:pt x="66" y="102"/>
                    </a:cubicBezTo>
                    <a:cubicBezTo>
                      <a:pt x="68" y="102"/>
                      <a:pt x="70" y="101"/>
                      <a:pt x="73" y="100"/>
                    </a:cubicBezTo>
                    <a:cubicBezTo>
                      <a:pt x="76" y="106"/>
                      <a:pt x="76" y="106"/>
                      <a:pt x="76" y="106"/>
                    </a:cubicBezTo>
                    <a:cubicBezTo>
                      <a:pt x="77" y="107"/>
                      <a:pt x="79" y="108"/>
                      <a:pt x="80" y="107"/>
                    </a:cubicBezTo>
                    <a:cubicBezTo>
                      <a:pt x="90" y="101"/>
                      <a:pt x="90" y="101"/>
                      <a:pt x="90" y="101"/>
                    </a:cubicBezTo>
                    <a:cubicBezTo>
                      <a:pt x="91" y="100"/>
                      <a:pt x="92" y="99"/>
                      <a:pt x="91" y="97"/>
                    </a:cubicBezTo>
                    <a:cubicBezTo>
                      <a:pt x="88" y="91"/>
                      <a:pt x="88" y="91"/>
                      <a:pt x="88" y="91"/>
                    </a:cubicBezTo>
                    <a:cubicBezTo>
                      <a:pt x="89" y="90"/>
                      <a:pt x="91" y="88"/>
                      <a:pt x="93" y="86"/>
                    </a:cubicBezTo>
                    <a:cubicBezTo>
                      <a:pt x="98" y="89"/>
                      <a:pt x="98" y="89"/>
                      <a:pt x="98" y="89"/>
                    </a:cubicBezTo>
                    <a:cubicBezTo>
                      <a:pt x="100" y="90"/>
                      <a:pt x="102" y="90"/>
                      <a:pt x="102" y="88"/>
                    </a:cubicBezTo>
                    <a:cubicBezTo>
                      <a:pt x="108" y="78"/>
                      <a:pt x="108" y="78"/>
                      <a:pt x="108" y="78"/>
                    </a:cubicBezTo>
                    <a:cubicBezTo>
                      <a:pt x="109" y="77"/>
                      <a:pt x="108" y="75"/>
                      <a:pt x="107" y="74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2" y="69"/>
                      <a:pt x="102" y="66"/>
                      <a:pt x="103" y="64"/>
                    </a:cubicBezTo>
                    <a:cubicBezTo>
                      <a:pt x="110" y="64"/>
                      <a:pt x="110" y="64"/>
                      <a:pt x="110" y="64"/>
                    </a:cubicBezTo>
                    <a:cubicBezTo>
                      <a:pt x="111" y="64"/>
                      <a:pt x="112" y="63"/>
                      <a:pt x="112" y="61"/>
                    </a:cubicBezTo>
                    <a:cubicBezTo>
                      <a:pt x="112" y="49"/>
                      <a:pt x="112" y="49"/>
                      <a:pt x="112" y="49"/>
                    </a:cubicBezTo>
                    <a:cubicBezTo>
                      <a:pt x="112" y="48"/>
                      <a:pt x="111" y="47"/>
                      <a:pt x="110" y="47"/>
                    </a:cubicBezTo>
                    <a:close/>
                    <a:moveTo>
                      <a:pt x="56" y="86"/>
                    </a:moveTo>
                    <a:cubicBezTo>
                      <a:pt x="40" y="86"/>
                      <a:pt x="26" y="72"/>
                      <a:pt x="26" y="56"/>
                    </a:cubicBezTo>
                    <a:cubicBezTo>
                      <a:pt x="26" y="39"/>
                      <a:pt x="40" y="26"/>
                      <a:pt x="56" y="26"/>
                    </a:cubicBezTo>
                    <a:cubicBezTo>
                      <a:pt x="73" y="26"/>
                      <a:pt x="86" y="39"/>
                      <a:pt x="86" y="56"/>
                    </a:cubicBezTo>
                    <a:cubicBezTo>
                      <a:pt x="86" y="72"/>
                      <a:pt x="73" y="86"/>
                      <a:pt x="56" y="8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ea"/>
                  <a:cs typeface="+mn-ea"/>
                </a:endParaRPr>
              </a:p>
            </p:txBody>
          </p:sp>
          <p:sp>
            <p:nvSpPr>
              <p:cNvPr id="20" name="Freeform 141"/>
              <p:cNvSpPr>
                <a:spLocks noEditPoints="1"/>
              </p:cNvSpPr>
              <p:nvPr/>
            </p:nvSpPr>
            <p:spPr bwMode="auto">
              <a:xfrm>
                <a:off x="11317186" y="1145785"/>
                <a:ext cx="111850" cy="113341"/>
              </a:xfrm>
              <a:custGeom>
                <a:avLst/>
                <a:gdLst>
                  <a:gd name="T0" fmla="*/ 48 w 52"/>
                  <a:gd name="T1" fmla="*/ 23 h 52"/>
                  <a:gd name="T2" fmla="*/ 50 w 52"/>
                  <a:gd name="T3" fmla="*/ 17 h 52"/>
                  <a:gd name="T4" fmla="*/ 48 w 52"/>
                  <a:gd name="T5" fmla="*/ 11 h 52"/>
                  <a:gd name="T6" fmla="*/ 44 w 52"/>
                  <a:gd name="T7" fmla="*/ 12 h 52"/>
                  <a:gd name="T8" fmla="*/ 42 w 52"/>
                  <a:gd name="T9" fmla="*/ 6 h 52"/>
                  <a:gd name="T10" fmla="*/ 38 w 52"/>
                  <a:gd name="T11" fmla="*/ 2 h 52"/>
                  <a:gd name="T12" fmla="*/ 34 w 52"/>
                  <a:gd name="T13" fmla="*/ 5 h 52"/>
                  <a:gd name="T14" fmla="*/ 30 w 52"/>
                  <a:gd name="T15" fmla="*/ 1 h 52"/>
                  <a:gd name="T16" fmla="*/ 24 w 52"/>
                  <a:gd name="T17" fmla="*/ 0 h 52"/>
                  <a:gd name="T18" fmla="*/ 23 w 52"/>
                  <a:gd name="T19" fmla="*/ 4 h 52"/>
                  <a:gd name="T20" fmla="*/ 17 w 52"/>
                  <a:gd name="T21" fmla="*/ 2 h 52"/>
                  <a:gd name="T22" fmla="*/ 11 w 52"/>
                  <a:gd name="T23" fmla="*/ 4 h 52"/>
                  <a:gd name="T24" fmla="*/ 12 w 52"/>
                  <a:gd name="T25" fmla="*/ 8 h 52"/>
                  <a:gd name="T26" fmla="*/ 6 w 52"/>
                  <a:gd name="T27" fmla="*/ 10 h 52"/>
                  <a:gd name="T28" fmla="*/ 2 w 52"/>
                  <a:gd name="T29" fmla="*/ 14 h 52"/>
                  <a:gd name="T30" fmla="*/ 6 w 52"/>
                  <a:gd name="T31" fmla="*/ 18 h 52"/>
                  <a:gd name="T32" fmla="*/ 1 w 52"/>
                  <a:gd name="T33" fmla="*/ 22 h 52"/>
                  <a:gd name="T34" fmla="*/ 0 w 52"/>
                  <a:gd name="T35" fmla="*/ 28 h 52"/>
                  <a:gd name="T36" fmla="*/ 4 w 52"/>
                  <a:gd name="T37" fmla="*/ 29 h 52"/>
                  <a:gd name="T38" fmla="*/ 2 w 52"/>
                  <a:gd name="T39" fmla="*/ 35 h 52"/>
                  <a:gd name="T40" fmla="*/ 4 w 52"/>
                  <a:gd name="T41" fmla="*/ 41 h 52"/>
                  <a:gd name="T42" fmla="*/ 9 w 52"/>
                  <a:gd name="T43" fmla="*/ 40 h 52"/>
                  <a:gd name="T44" fmla="*/ 10 w 52"/>
                  <a:gd name="T45" fmla="*/ 46 h 52"/>
                  <a:gd name="T46" fmla="*/ 15 w 52"/>
                  <a:gd name="T47" fmla="*/ 50 h 52"/>
                  <a:gd name="T48" fmla="*/ 18 w 52"/>
                  <a:gd name="T49" fmla="*/ 47 h 52"/>
                  <a:gd name="T50" fmla="*/ 22 w 52"/>
                  <a:gd name="T51" fmla="*/ 51 h 52"/>
                  <a:gd name="T52" fmla="*/ 28 w 52"/>
                  <a:gd name="T53" fmla="*/ 52 h 52"/>
                  <a:gd name="T54" fmla="*/ 29 w 52"/>
                  <a:gd name="T55" fmla="*/ 48 h 52"/>
                  <a:gd name="T56" fmla="*/ 35 w 52"/>
                  <a:gd name="T57" fmla="*/ 50 h 52"/>
                  <a:gd name="T58" fmla="*/ 41 w 52"/>
                  <a:gd name="T59" fmla="*/ 48 h 52"/>
                  <a:gd name="T60" fmla="*/ 40 w 52"/>
                  <a:gd name="T61" fmla="*/ 43 h 52"/>
                  <a:gd name="T62" fmla="*/ 46 w 52"/>
                  <a:gd name="T63" fmla="*/ 42 h 52"/>
                  <a:gd name="T64" fmla="*/ 50 w 52"/>
                  <a:gd name="T65" fmla="*/ 37 h 52"/>
                  <a:gd name="T66" fmla="*/ 47 w 52"/>
                  <a:gd name="T67" fmla="*/ 34 h 52"/>
                  <a:gd name="T68" fmla="*/ 51 w 52"/>
                  <a:gd name="T69" fmla="*/ 30 h 52"/>
                  <a:gd name="T70" fmla="*/ 52 w 52"/>
                  <a:gd name="T71" fmla="*/ 24 h 52"/>
                  <a:gd name="T72" fmla="*/ 26 w 52"/>
                  <a:gd name="T73" fmla="*/ 40 h 52"/>
                  <a:gd name="T74" fmla="*/ 26 w 52"/>
                  <a:gd name="T75" fmla="*/ 12 h 52"/>
                  <a:gd name="T76" fmla="*/ 26 w 52"/>
                  <a:gd name="T77" fmla="*/ 4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52" h="52">
                    <a:moveTo>
                      <a:pt x="51" y="23"/>
                    </a:moveTo>
                    <a:cubicBezTo>
                      <a:pt x="48" y="23"/>
                      <a:pt x="48" y="23"/>
                      <a:pt x="48" y="23"/>
                    </a:cubicBezTo>
                    <a:cubicBezTo>
                      <a:pt x="48" y="21"/>
                      <a:pt x="48" y="20"/>
                      <a:pt x="47" y="18"/>
                    </a:cubicBezTo>
                    <a:cubicBezTo>
                      <a:pt x="50" y="17"/>
                      <a:pt x="50" y="17"/>
                      <a:pt x="50" y="17"/>
                    </a:cubicBezTo>
                    <a:cubicBezTo>
                      <a:pt x="50" y="16"/>
                      <a:pt x="51" y="16"/>
                      <a:pt x="50" y="15"/>
                    </a:cubicBezTo>
                    <a:cubicBezTo>
                      <a:pt x="48" y="11"/>
                      <a:pt x="48" y="11"/>
                      <a:pt x="48" y="11"/>
                    </a:cubicBezTo>
                    <a:cubicBezTo>
                      <a:pt x="48" y="10"/>
                      <a:pt x="47" y="10"/>
                      <a:pt x="46" y="11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3" y="11"/>
                      <a:pt x="42" y="10"/>
                      <a:pt x="40" y="9"/>
                    </a:cubicBezTo>
                    <a:cubicBezTo>
                      <a:pt x="42" y="6"/>
                      <a:pt x="42" y="6"/>
                      <a:pt x="42" y="6"/>
                    </a:cubicBezTo>
                    <a:cubicBezTo>
                      <a:pt x="42" y="6"/>
                      <a:pt x="42" y="5"/>
                      <a:pt x="42" y="4"/>
                    </a:cubicBezTo>
                    <a:cubicBezTo>
                      <a:pt x="38" y="2"/>
                      <a:pt x="38" y="2"/>
                      <a:pt x="38" y="2"/>
                    </a:cubicBezTo>
                    <a:cubicBezTo>
                      <a:pt x="37" y="2"/>
                      <a:pt x="36" y="2"/>
                      <a:pt x="36" y="3"/>
                    </a:cubicBezTo>
                    <a:cubicBezTo>
                      <a:pt x="34" y="5"/>
                      <a:pt x="34" y="5"/>
                      <a:pt x="34" y="5"/>
                    </a:cubicBezTo>
                    <a:cubicBezTo>
                      <a:pt x="33" y="5"/>
                      <a:pt x="32" y="4"/>
                      <a:pt x="30" y="4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30" y="0"/>
                      <a:pt x="29" y="0"/>
                      <a:pt x="29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4" y="0"/>
                      <a:pt x="23" y="0"/>
                      <a:pt x="23" y="1"/>
                    </a:cubicBezTo>
                    <a:cubicBezTo>
                      <a:pt x="23" y="4"/>
                      <a:pt x="23" y="4"/>
                      <a:pt x="23" y="4"/>
                    </a:cubicBezTo>
                    <a:cubicBezTo>
                      <a:pt x="21" y="4"/>
                      <a:pt x="20" y="5"/>
                      <a:pt x="19" y="5"/>
                    </a:cubicBezTo>
                    <a:cubicBezTo>
                      <a:pt x="17" y="2"/>
                      <a:pt x="17" y="2"/>
                      <a:pt x="17" y="2"/>
                    </a:cubicBezTo>
                    <a:cubicBezTo>
                      <a:pt x="17" y="2"/>
                      <a:pt x="16" y="1"/>
                      <a:pt x="15" y="2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1" y="4"/>
                      <a:pt x="11" y="5"/>
                      <a:pt x="11" y="6"/>
                    </a:cubicBezTo>
                    <a:cubicBezTo>
                      <a:pt x="12" y="8"/>
                      <a:pt x="12" y="8"/>
                      <a:pt x="12" y="8"/>
                    </a:cubicBezTo>
                    <a:cubicBezTo>
                      <a:pt x="11" y="9"/>
                      <a:pt x="10" y="10"/>
                      <a:pt x="9" y="12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6" y="10"/>
                      <a:pt x="5" y="10"/>
                      <a:pt x="5" y="10"/>
                    </a:cubicBezTo>
                    <a:cubicBezTo>
                      <a:pt x="2" y="14"/>
                      <a:pt x="2" y="14"/>
                      <a:pt x="2" y="14"/>
                    </a:cubicBezTo>
                    <a:cubicBezTo>
                      <a:pt x="2" y="15"/>
                      <a:pt x="2" y="16"/>
                      <a:pt x="3" y="16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5" y="19"/>
                      <a:pt x="5" y="21"/>
                      <a:pt x="4" y="22"/>
                    </a:cubicBezTo>
                    <a:cubicBezTo>
                      <a:pt x="1" y="22"/>
                      <a:pt x="1" y="22"/>
                      <a:pt x="1" y="22"/>
                    </a:cubicBezTo>
                    <a:cubicBezTo>
                      <a:pt x="0" y="22"/>
                      <a:pt x="0" y="23"/>
                      <a:pt x="0" y="23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0" y="29"/>
                      <a:pt x="0" y="29"/>
                      <a:pt x="1" y="29"/>
                    </a:cubicBezTo>
                    <a:cubicBezTo>
                      <a:pt x="4" y="29"/>
                      <a:pt x="4" y="29"/>
                      <a:pt x="4" y="29"/>
                    </a:cubicBezTo>
                    <a:cubicBezTo>
                      <a:pt x="4" y="31"/>
                      <a:pt x="5" y="32"/>
                      <a:pt x="5" y="34"/>
                    </a:cubicBezTo>
                    <a:cubicBezTo>
                      <a:pt x="2" y="35"/>
                      <a:pt x="2" y="35"/>
                      <a:pt x="2" y="35"/>
                    </a:cubicBezTo>
                    <a:cubicBezTo>
                      <a:pt x="2" y="36"/>
                      <a:pt x="2" y="36"/>
                      <a:pt x="2" y="37"/>
                    </a:cubicBezTo>
                    <a:cubicBezTo>
                      <a:pt x="4" y="41"/>
                      <a:pt x="4" y="41"/>
                      <a:pt x="4" y="41"/>
                    </a:cubicBezTo>
                    <a:cubicBezTo>
                      <a:pt x="5" y="41"/>
                      <a:pt x="5" y="42"/>
                      <a:pt x="6" y="41"/>
                    </a:cubicBezTo>
                    <a:cubicBezTo>
                      <a:pt x="9" y="40"/>
                      <a:pt x="9" y="40"/>
                      <a:pt x="9" y="40"/>
                    </a:cubicBezTo>
                    <a:cubicBezTo>
                      <a:pt x="10" y="41"/>
                      <a:pt x="11" y="42"/>
                      <a:pt x="12" y="43"/>
                    </a:cubicBezTo>
                    <a:cubicBezTo>
                      <a:pt x="10" y="46"/>
                      <a:pt x="10" y="46"/>
                      <a:pt x="10" y="46"/>
                    </a:cubicBezTo>
                    <a:cubicBezTo>
                      <a:pt x="10" y="46"/>
                      <a:pt x="10" y="47"/>
                      <a:pt x="11" y="47"/>
                    </a:cubicBezTo>
                    <a:cubicBezTo>
                      <a:pt x="15" y="50"/>
                      <a:pt x="15" y="50"/>
                      <a:pt x="15" y="50"/>
                    </a:cubicBezTo>
                    <a:cubicBezTo>
                      <a:pt x="15" y="50"/>
                      <a:pt x="16" y="50"/>
                      <a:pt x="16" y="49"/>
                    </a:cubicBezTo>
                    <a:cubicBezTo>
                      <a:pt x="18" y="47"/>
                      <a:pt x="18" y="47"/>
                      <a:pt x="18" y="47"/>
                    </a:cubicBezTo>
                    <a:cubicBezTo>
                      <a:pt x="19" y="47"/>
                      <a:pt x="21" y="48"/>
                      <a:pt x="22" y="48"/>
                    </a:cubicBezTo>
                    <a:cubicBezTo>
                      <a:pt x="22" y="51"/>
                      <a:pt x="22" y="51"/>
                      <a:pt x="22" y="51"/>
                    </a:cubicBezTo>
                    <a:cubicBezTo>
                      <a:pt x="22" y="52"/>
                      <a:pt x="23" y="52"/>
                      <a:pt x="24" y="52"/>
                    </a:cubicBezTo>
                    <a:cubicBezTo>
                      <a:pt x="28" y="52"/>
                      <a:pt x="28" y="52"/>
                      <a:pt x="28" y="52"/>
                    </a:cubicBezTo>
                    <a:cubicBezTo>
                      <a:pt x="29" y="52"/>
                      <a:pt x="29" y="52"/>
                      <a:pt x="29" y="51"/>
                    </a:cubicBezTo>
                    <a:cubicBezTo>
                      <a:pt x="29" y="48"/>
                      <a:pt x="29" y="48"/>
                      <a:pt x="29" y="48"/>
                    </a:cubicBezTo>
                    <a:cubicBezTo>
                      <a:pt x="31" y="48"/>
                      <a:pt x="32" y="47"/>
                      <a:pt x="34" y="47"/>
                    </a:cubicBezTo>
                    <a:cubicBezTo>
                      <a:pt x="35" y="50"/>
                      <a:pt x="35" y="50"/>
                      <a:pt x="35" y="50"/>
                    </a:cubicBezTo>
                    <a:cubicBezTo>
                      <a:pt x="36" y="50"/>
                      <a:pt x="36" y="50"/>
                      <a:pt x="37" y="50"/>
                    </a:cubicBezTo>
                    <a:cubicBezTo>
                      <a:pt x="41" y="48"/>
                      <a:pt x="41" y="48"/>
                      <a:pt x="41" y="48"/>
                    </a:cubicBezTo>
                    <a:cubicBezTo>
                      <a:pt x="42" y="47"/>
                      <a:pt x="42" y="47"/>
                      <a:pt x="41" y="46"/>
                    </a:cubicBezTo>
                    <a:cubicBezTo>
                      <a:pt x="40" y="43"/>
                      <a:pt x="40" y="43"/>
                      <a:pt x="40" y="43"/>
                    </a:cubicBezTo>
                    <a:cubicBezTo>
                      <a:pt x="41" y="42"/>
                      <a:pt x="42" y="41"/>
                      <a:pt x="43" y="40"/>
                    </a:cubicBezTo>
                    <a:cubicBezTo>
                      <a:pt x="46" y="42"/>
                      <a:pt x="46" y="42"/>
                      <a:pt x="46" y="42"/>
                    </a:cubicBezTo>
                    <a:cubicBezTo>
                      <a:pt x="47" y="42"/>
                      <a:pt x="47" y="42"/>
                      <a:pt x="48" y="41"/>
                    </a:cubicBezTo>
                    <a:cubicBezTo>
                      <a:pt x="50" y="37"/>
                      <a:pt x="50" y="37"/>
                      <a:pt x="50" y="37"/>
                    </a:cubicBezTo>
                    <a:cubicBezTo>
                      <a:pt x="50" y="37"/>
                      <a:pt x="50" y="36"/>
                      <a:pt x="50" y="36"/>
                    </a:cubicBezTo>
                    <a:cubicBezTo>
                      <a:pt x="47" y="34"/>
                      <a:pt x="47" y="34"/>
                      <a:pt x="47" y="34"/>
                    </a:cubicBezTo>
                    <a:cubicBezTo>
                      <a:pt x="47" y="33"/>
                      <a:pt x="48" y="31"/>
                      <a:pt x="48" y="30"/>
                    </a:cubicBezTo>
                    <a:cubicBezTo>
                      <a:pt x="51" y="30"/>
                      <a:pt x="51" y="30"/>
                      <a:pt x="51" y="30"/>
                    </a:cubicBezTo>
                    <a:cubicBezTo>
                      <a:pt x="52" y="30"/>
                      <a:pt x="52" y="29"/>
                      <a:pt x="52" y="29"/>
                    </a:cubicBezTo>
                    <a:cubicBezTo>
                      <a:pt x="52" y="24"/>
                      <a:pt x="52" y="24"/>
                      <a:pt x="52" y="24"/>
                    </a:cubicBezTo>
                    <a:cubicBezTo>
                      <a:pt x="52" y="23"/>
                      <a:pt x="52" y="23"/>
                      <a:pt x="51" y="23"/>
                    </a:cubicBezTo>
                    <a:close/>
                    <a:moveTo>
                      <a:pt x="26" y="40"/>
                    </a:moveTo>
                    <a:cubicBezTo>
                      <a:pt x="18" y="40"/>
                      <a:pt x="12" y="34"/>
                      <a:pt x="12" y="26"/>
                    </a:cubicBezTo>
                    <a:cubicBezTo>
                      <a:pt x="12" y="18"/>
                      <a:pt x="18" y="12"/>
                      <a:pt x="26" y="12"/>
                    </a:cubicBezTo>
                    <a:cubicBezTo>
                      <a:pt x="34" y="12"/>
                      <a:pt x="40" y="18"/>
                      <a:pt x="40" y="26"/>
                    </a:cubicBezTo>
                    <a:cubicBezTo>
                      <a:pt x="40" y="34"/>
                      <a:pt x="34" y="40"/>
                      <a:pt x="26" y="4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ea"/>
                  <a:cs typeface="+mn-ea"/>
                </a:endParaRPr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7040974" y="2991252"/>
              <a:ext cx="311646" cy="193872"/>
              <a:chOff x="8292784" y="1202455"/>
              <a:chExt cx="311687" cy="193872"/>
            </a:xfrm>
          </p:grpSpPr>
          <p:sp>
            <p:nvSpPr>
              <p:cNvPr id="22" name="Freeform 151"/>
              <p:cNvSpPr>
                <a:spLocks/>
              </p:cNvSpPr>
              <p:nvPr/>
            </p:nvSpPr>
            <p:spPr bwMode="auto">
              <a:xfrm>
                <a:off x="8297258" y="1202455"/>
                <a:ext cx="299756" cy="123780"/>
              </a:xfrm>
              <a:custGeom>
                <a:avLst/>
                <a:gdLst>
                  <a:gd name="T0" fmla="*/ 135 w 139"/>
                  <a:gd name="T1" fmla="*/ 0 h 57"/>
                  <a:gd name="T2" fmla="*/ 4 w 139"/>
                  <a:gd name="T3" fmla="*/ 0 h 57"/>
                  <a:gd name="T4" fmla="*/ 0 w 139"/>
                  <a:gd name="T5" fmla="*/ 1 h 57"/>
                  <a:gd name="T6" fmla="*/ 65 w 139"/>
                  <a:gd name="T7" fmla="*/ 55 h 57"/>
                  <a:gd name="T8" fmla="*/ 74 w 139"/>
                  <a:gd name="T9" fmla="*/ 55 h 57"/>
                  <a:gd name="T10" fmla="*/ 139 w 139"/>
                  <a:gd name="T11" fmla="*/ 1 h 57"/>
                  <a:gd name="T12" fmla="*/ 135 w 139"/>
                  <a:gd name="T13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9" h="57">
                    <a:moveTo>
                      <a:pt x="135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3" y="0"/>
                      <a:pt x="1" y="0"/>
                      <a:pt x="0" y="1"/>
                    </a:cubicBezTo>
                    <a:cubicBezTo>
                      <a:pt x="65" y="55"/>
                      <a:pt x="65" y="55"/>
                      <a:pt x="65" y="55"/>
                    </a:cubicBezTo>
                    <a:cubicBezTo>
                      <a:pt x="68" y="57"/>
                      <a:pt x="72" y="57"/>
                      <a:pt x="74" y="55"/>
                    </a:cubicBezTo>
                    <a:cubicBezTo>
                      <a:pt x="139" y="1"/>
                      <a:pt x="139" y="1"/>
                      <a:pt x="139" y="1"/>
                    </a:cubicBezTo>
                    <a:cubicBezTo>
                      <a:pt x="138" y="0"/>
                      <a:pt x="137" y="0"/>
                      <a:pt x="1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ea"/>
                  <a:cs typeface="+mn-ea"/>
                </a:endParaRPr>
              </a:p>
            </p:txBody>
          </p:sp>
          <p:sp>
            <p:nvSpPr>
              <p:cNvPr id="23" name="Freeform 152"/>
              <p:cNvSpPr>
                <a:spLocks noEditPoints="1"/>
              </p:cNvSpPr>
              <p:nvPr/>
            </p:nvSpPr>
            <p:spPr bwMode="auto">
              <a:xfrm>
                <a:off x="8292784" y="1221842"/>
                <a:ext cx="311687" cy="174485"/>
              </a:xfrm>
              <a:custGeom>
                <a:avLst/>
                <a:gdLst>
                  <a:gd name="T0" fmla="*/ 77 w 144"/>
                  <a:gd name="T1" fmla="*/ 55 h 81"/>
                  <a:gd name="T2" fmla="*/ 67 w 144"/>
                  <a:gd name="T3" fmla="*/ 55 h 81"/>
                  <a:gd name="T4" fmla="*/ 0 w 144"/>
                  <a:gd name="T5" fmla="*/ 0 h 81"/>
                  <a:gd name="T6" fmla="*/ 0 w 144"/>
                  <a:gd name="T7" fmla="*/ 74 h 81"/>
                  <a:gd name="T8" fmla="*/ 6 w 144"/>
                  <a:gd name="T9" fmla="*/ 81 h 81"/>
                  <a:gd name="T10" fmla="*/ 137 w 144"/>
                  <a:gd name="T11" fmla="*/ 81 h 81"/>
                  <a:gd name="T12" fmla="*/ 144 w 144"/>
                  <a:gd name="T13" fmla="*/ 74 h 81"/>
                  <a:gd name="T14" fmla="*/ 144 w 144"/>
                  <a:gd name="T15" fmla="*/ 0 h 81"/>
                  <a:gd name="T16" fmla="*/ 77 w 144"/>
                  <a:gd name="T17" fmla="*/ 55 h 81"/>
                  <a:gd name="T18" fmla="*/ 41 w 144"/>
                  <a:gd name="T19" fmla="*/ 45 h 81"/>
                  <a:gd name="T20" fmla="*/ 10 w 144"/>
                  <a:gd name="T21" fmla="*/ 75 h 81"/>
                  <a:gd name="T22" fmla="*/ 8 w 144"/>
                  <a:gd name="T23" fmla="*/ 76 h 81"/>
                  <a:gd name="T24" fmla="*/ 6 w 144"/>
                  <a:gd name="T25" fmla="*/ 75 h 81"/>
                  <a:gd name="T26" fmla="*/ 6 w 144"/>
                  <a:gd name="T27" fmla="*/ 71 h 81"/>
                  <a:gd name="T28" fmla="*/ 37 w 144"/>
                  <a:gd name="T29" fmla="*/ 41 h 81"/>
                  <a:gd name="T30" fmla="*/ 41 w 144"/>
                  <a:gd name="T31" fmla="*/ 41 h 81"/>
                  <a:gd name="T32" fmla="*/ 41 w 144"/>
                  <a:gd name="T33" fmla="*/ 45 h 81"/>
                  <a:gd name="T34" fmla="*/ 138 w 144"/>
                  <a:gd name="T35" fmla="*/ 75 h 81"/>
                  <a:gd name="T36" fmla="*/ 136 w 144"/>
                  <a:gd name="T37" fmla="*/ 76 h 81"/>
                  <a:gd name="T38" fmla="*/ 134 w 144"/>
                  <a:gd name="T39" fmla="*/ 75 h 81"/>
                  <a:gd name="T40" fmla="*/ 102 w 144"/>
                  <a:gd name="T41" fmla="*/ 45 h 81"/>
                  <a:gd name="T42" fmla="*/ 102 w 144"/>
                  <a:gd name="T43" fmla="*/ 41 h 81"/>
                  <a:gd name="T44" fmla="*/ 106 w 144"/>
                  <a:gd name="T45" fmla="*/ 41 h 81"/>
                  <a:gd name="T46" fmla="*/ 138 w 144"/>
                  <a:gd name="T47" fmla="*/ 71 h 81"/>
                  <a:gd name="T48" fmla="*/ 138 w 144"/>
                  <a:gd name="T49" fmla="*/ 75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44" h="81">
                    <a:moveTo>
                      <a:pt x="77" y="55"/>
                    </a:moveTo>
                    <a:cubicBezTo>
                      <a:pt x="74" y="57"/>
                      <a:pt x="69" y="57"/>
                      <a:pt x="67" y="55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8"/>
                      <a:pt x="3" y="81"/>
                      <a:pt x="6" y="81"/>
                    </a:cubicBezTo>
                    <a:cubicBezTo>
                      <a:pt x="137" y="81"/>
                      <a:pt x="137" y="81"/>
                      <a:pt x="137" y="81"/>
                    </a:cubicBezTo>
                    <a:cubicBezTo>
                      <a:pt x="141" y="81"/>
                      <a:pt x="144" y="78"/>
                      <a:pt x="144" y="74"/>
                    </a:cubicBezTo>
                    <a:cubicBezTo>
                      <a:pt x="144" y="0"/>
                      <a:pt x="144" y="0"/>
                      <a:pt x="144" y="0"/>
                    </a:cubicBezTo>
                    <a:lnTo>
                      <a:pt x="77" y="55"/>
                    </a:lnTo>
                    <a:close/>
                    <a:moveTo>
                      <a:pt x="41" y="45"/>
                    </a:moveTo>
                    <a:cubicBezTo>
                      <a:pt x="10" y="75"/>
                      <a:pt x="10" y="75"/>
                      <a:pt x="10" y="75"/>
                    </a:cubicBezTo>
                    <a:cubicBezTo>
                      <a:pt x="9" y="75"/>
                      <a:pt x="8" y="76"/>
                      <a:pt x="8" y="76"/>
                    </a:cubicBezTo>
                    <a:cubicBezTo>
                      <a:pt x="7" y="76"/>
                      <a:pt x="6" y="75"/>
                      <a:pt x="6" y="75"/>
                    </a:cubicBezTo>
                    <a:cubicBezTo>
                      <a:pt x="5" y="74"/>
                      <a:pt x="5" y="72"/>
                      <a:pt x="6" y="71"/>
                    </a:cubicBezTo>
                    <a:cubicBezTo>
                      <a:pt x="37" y="41"/>
                      <a:pt x="37" y="41"/>
                      <a:pt x="37" y="41"/>
                    </a:cubicBezTo>
                    <a:cubicBezTo>
                      <a:pt x="38" y="40"/>
                      <a:pt x="40" y="40"/>
                      <a:pt x="41" y="41"/>
                    </a:cubicBezTo>
                    <a:cubicBezTo>
                      <a:pt x="42" y="42"/>
                      <a:pt x="42" y="44"/>
                      <a:pt x="41" y="45"/>
                    </a:cubicBezTo>
                    <a:close/>
                    <a:moveTo>
                      <a:pt x="138" y="75"/>
                    </a:moveTo>
                    <a:cubicBezTo>
                      <a:pt x="137" y="75"/>
                      <a:pt x="136" y="76"/>
                      <a:pt x="136" y="76"/>
                    </a:cubicBezTo>
                    <a:cubicBezTo>
                      <a:pt x="135" y="76"/>
                      <a:pt x="134" y="75"/>
                      <a:pt x="134" y="75"/>
                    </a:cubicBezTo>
                    <a:cubicBezTo>
                      <a:pt x="102" y="45"/>
                      <a:pt x="102" y="45"/>
                      <a:pt x="102" y="45"/>
                    </a:cubicBezTo>
                    <a:cubicBezTo>
                      <a:pt x="101" y="44"/>
                      <a:pt x="101" y="42"/>
                      <a:pt x="102" y="41"/>
                    </a:cubicBezTo>
                    <a:cubicBezTo>
                      <a:pt x="103" y="40"/>
                      <a:pt x="105" y="40"/>
                      <a:pt x="106" y="41"/>
                    </a:cubicBezTo>
                    <a:cubicBezTo>
                      <a:pt x="138" y="71"/>
                      <a:pt x="138" y="71"/>
                      <a:pt x="138" y="71"/>
                    </a:cubicBezTo>
                    <a:cubicBezTo>
                      <a:pt x="139" y="72"/>
                      <a:pt x="139" y="74"/>
                      <a:pt x="138" y="7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ea"/>
                  <a:cs typeface="+mn-ea"/>
                </a:endParaRPr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5889200" y="4880661"/>
              <a:ext cx="402605" cy="331075"/>
              <a:chOff x="5108575" y="3992563"/>
              <a:chExt cx="428625" cy="352426"/>
            </a:xfrm>
            <a:solidFill>
              <a:schemeClr val="bg1"/>
            </a:solidFill>
          </p:grpSpPr>
          <p:sp>
            <p:nvSpPr>
              <p:cNvPr id="25" name="Freeform 223"/>
              <p:cNvSpPr>
                <a:spLocks/>
              </p:cNvSpPr>
              <p:nvPr/>
            </p:nvSpPr>
            <p:spPr bwMode="auto">
              <a:xfrm>
                <a:off x="5108575" y="3998913"/>
                <a:ext cx="201613" cy="106363"/>
              </a:xfrm>
              <a:custGeom>
                <a:avLst/>
                <a:gdLst>
                  <a:gd name="T0" fmla="*/ 127 w 127"/>
                  <a:gd name="T1" fmla="*/ 30 h 67"/>
                  <a:gd name="T2" fmla="*/ 93 w 127"/>
                  <a:gd name="T3" fmla="*/ 0 h 67"/>
                  <a:gd name="T4" fmla="*/ 0 w 127"/>
                  <a:gd name="T5" fmla="*/ 36 h 67"/>
                  <a:gd name="T6" fmla="*/ 35 w 127"/>
                  <a:gd name="T7" fmla="*/ 67 h 67"/>
                  <a:gd name="T8" fmla="*/ 127 w 127"/>
                  <a:gd name="T9" fmla="*/ 3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" h="67">
                    <a:moveTo>
                      <a:pt x="127" y="30"/>
                    </a:moveTo>
                    <a:lnTo>
                      <a:pt x="93" y="0"/>
                    </a:lnTo>
                    <a:lnTo>
                      <a:pt x="0" y="36"/>
                    </a:lnTo>
                    <a:lnTo>
                      <a:pt x="35" y="67"/>
                    </a:lnTo>
                    <a:lnTo>
                      <a:pt x="127" y="3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ea"/>
                  <a:cs typeface="+mn-ea"/>
                </a:endParaRPr>
              </a:p>
            </p:txBody>
          </p:sp>
          <p:sp>
            <p:nvSpPr>
              <p:cNvPr id="26" name="Freeform 224"/>
              <p:cNvSpPr>
                <a:spLocks/>
              </p:cNvSpPr>
              <p:nvPr/>
            </p:nvSpPr>
            <p:spPr bwMode="auto">
              <a:xfrm>
                <a:off x="5324475" y="4168776"/>
                <a:ext cx="147638" cy="176213"/>
              </a:xfrm>
              <a:custGeom>
                <a:avLst/>
                <a:gdLst>
                  <a:gd name="T0" fmla="*/ 0 w 93"/>
                  <a:gd name="T1" fmla="*/ 0 h 111"/>
                  <a:gd name="T2" fmla="*/ 0 w 93"/>
                  <a:gd name="T3" fmla="*/ 111 h 111"/>
                  <a:gd name="T4" fmla="*/ 93 w 93"/>
                  <a:gd name="T5" fmla="*/ 73 h 111"/>
                  <a:gd name="T6" fmla="*/ 93 w 93"/>
                  <a:gd name="T7" fmla="*/ 15 h 111"/>
                  <a:gd name="T8" fmla="*/ 41 w 93"/>
                  <a:gd name="T9" fmla="*/ 37 h 111"/>
                  <a:gd name="T10" fmla="*/ 0 w 93"/>
                  <a:gd name="T11" fmla="*/ 0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3" h="111">
                    <a:moveTo>
                      <a:pt x="0" y="0"/>
                    </a:moveTo>
                    <a:lnTo>
                      <a:pt x="0" y="111"/>
                    </a:lnTo>
                    <a:lnTo>
                      <a:pt x="93" y="73"/>
                    </a:lnTo>
                    <a:lnTo>
                      <a:pt x="93" y="15"/>
                    </a:lnTo>
                    <a:lnTo>
                      <a:pt x="41" y="37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ea"/>
                  <a:cs typeface="+mn-ea"/>
                </a:endParaRPr>
              </a:p>
            </p:txBody>
          </p:sp>
          <p:sp>
            <p:nvSpPr>
              <p:cNvPr id="27" name="Freeform 225"/>
              <p:cNvSpPr>
                <a:spLocks/>
              </p:cNvSpPr>
              <p:nvPr/>
            </p:nvSpPr>
            <p:spPr bwMode="auto">
              <a:xfrm>
                <a:off x="5334000" y="4110038"/>
                <a:ext cx="203200" cy="104775"/>
              </a:xfrm>
              <a:custGeom>
                <a:avLst/>
                <a:gdLst>
                  <a:gd name="T0" fmla="*/ 0 w 128"/>
                  <a:gd name="T1" fmla="*/ 36 h 66"/>
                  <a:gd name="T2" fmla="*/ 36 w 128"/>
                  <a:gd name="T3" fmla="*/ 66 h 66"/>
                  <a:gd name="T4" fmla="*/ 128 w 128"/>
                  <a:gd name="T5" fmla="*/ 29 h 66"/>
                  <a:gd name="T6" fmla="*/ 93 w 128"/>
                  <a:gd name="T7" fmla="*/ 0 h 66"/>
                  <a:gd name="T8" fmla="*/ 0 w 128"/>
                  <a:gd name="T9" fmla="*/ 3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66">
                    <a:moveTo>
                      <a:pt x="0" y="36"/>
                    </a:moveTo>
                    <a:lnTo>
                      <a:pt x="36" y="66"/>
                    </a:lnTo>
                    <a:lnTo>
                      <a:pt x="128" y="29"/>
                    </a:lnTo>
                    <a:lnTo>
                      <a:pt x="93" y="0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ea"/>
                  <a:cs typeface="+mn-ea"/>
                </a:endParaRPr>
              </a:p>
            </p:txBody>
          </p:sp>
          <p:sp>
            <p:nvSpPr>
              <p:cNvPr id="28" name="Freeform 226"/>
              <p:cNvSpPr>
                <a:spLocks/>
              </p:cNvSpPr>
              <p:nvPr/>
            </p:nvSpPr>
            <p:spPr bwMode="auto">
              <a:xfrm>
                <a:off x="5319713" y="3992563"/>
                <a:ext cx="203200" cy="109538"/>
              </a:xfrm>
              <a:custGeom>
                <a:avLst/>
                <a:gdLst>
                  <a:gd name="T0" fmla="*/ 128 w 128"/>
                  <a:gd name="T1" fmla="*/ 36 h 69"/>
                  <a:gd name="T2" fmla="*/ 35 w 128"/>
                  <a:gd name="T3" fmla="*/ 0 h 69"/>
                  <a:gd name="T4" fmla="*/ 0 w 128"/>
                  <a:gd name="T5" fmla="*/ 32 h 69"/>
                  <a:gd name="T6" fmla="*/ 93 w 128"/>
                  <a:gd name="T7" fmla="*/ 69 h 69"/>
                  <a:gd name="T8" fmla="*/ 128 w 128"/>
                  <a:gd name="T9" fmla="*/ 36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69">
                    <a:moveTo>
                      <a:pt x="128" y="36"/>
                    </a:moveTo>
                    <a:lnTo>
                      <a:pt x="35" y="0"/>
                    </a:lnTo>
                    <a:lnTo>
                      <a:pt x="0" y="32"/>
                    </a:lnTo>
                    <a:lnTo>
                      <a:pt x="93" y="69"/>
                    </a:lnTo>
                    <a:lnTo>
                      <a:pt x="128" y="3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ea"/>
                  <a:cs typeface="+mn-ea"/>
                </a:endParaRPr>
              </a:p>
            </p:txBody>
          </p:sp>
          <p:sp>
            <p:nvSpPr>
              <p:cNvPr id="29" name="Freeform 227"/>
              <p:cNvSpPr>
                <a:spLocks/>
              </p:cNvSpPr>
              <p:nvPr/>
            </p:nvSpPr>
            <p:spPr bwMode="auto">
              <a:xfrm>
                <a:off x="5165725" y="4181476"/>
                <a:ext cx="147638" cy="163513"/>
              </a:xfrm>
              <a:custGeom>
                <a:avLst/>
                <a:gdLst>
                  <a:gd name="T0" fmla="*/ 0 w 93"/>
                  <a:gd name="T1" fmla="*/ 11 h 103"/>
                  <a:gd name="T2" fmla="*/ 0 w 93"/>
                  <a:gd name="T3" fmla="*/ 65 h 103"/>
                  <a:gd name="T4" fmla="*/ 93 w 93"/>
                  <a:gd name="T5" fmla="*/ 103 h 103"/>
                  <a:gd name="T6" fmla="*/ 93 w 93"/>
                  <a:gd name="T7" fmla="*/ 0 h 103"/>
                  <a:gd name="T8" fmla="*/ 57 w 93"/>
                  <a:gd name="T9" fmla="*/ 34 h 103"/>
                  <a:gd name="T10" fmla="*/ 0 w 93"/>
                  <a:gd name="T11" fmla="*/ 1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3" h="103">
                    <a:moveTo>
                      <a:pt x="0" y="11"/>
                    </a:moveTo>
                    <a:lnTo>
                      <a:pt x="0" y="65"/>
                    </a:lnTo>
                    <a:lnTo>
                      <a:pt x="93" y="103"/>
                    </a:lnTo>
                    <a:lnTo>
                      <a:pt x="93" y="0"/>
                    </a:lnTo>
                    <a:lnTo>
                      <a:pt x="57" y="34"/>
                    </a:lnTo>
                    <a:lnTo>
                      <a:pt x="0" y="1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ea"/>
                  <a:cs typeface="+mn-ea"/>
                </a:endParaRPr>
              </a:p>
            </p:txBody>
          </p:sp>
          <p:sp>
            <p:nvSpPr>
              <p:cNvPr id="30" name="Freeform 228"/>
              <p:cNvSpPr>
                <a:spLocks/>
              </p:cNvSpPr>
              <p:nvPr/>
            </p:nvSpPr>
            <p:spPr bwMode="auto">
              <a:xfrm>
                <a:off x="5108575" y="4114801"/>
                <a:ext cx="200025" cy="109538"/>
              </a:xfrm>
              <a:custGeom>
                <a:avLst/>
                <a:gdLst>
                  <a:gd name="T0" fmla="*/ 126 w 126"/>
                  <a:gd name="T1" fmla="*/ 36 h 69"/>
                  <a:gd name="T2" fmla="*/ 33 w 126"/>
                  <a:gd name="T3" fmla="*/ 0 h 69"/>
                  <a:gd name="T4" fmla="*/ 0 w 126"/>
                  <a:gd name="T5" fmla="*/ 31 h 69"/>
                  <a:gd name="T6" fmla="*/ 91 w 126"/>
                  <a:gd name="T7" fmla="*/ 69 h 69"/>
                  <a:gd name="T8" fmla="*/ 126 w 126"/>
                  <a:gd name="T9" fmla="*/ 36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6" h="69">
                    <a:moveTo>
                      <a:pt x="126" y="36"/>
                    </a:moveTo>
                    <a:lnTo>
                      <a:pt x="33" y="0"/>
                    </a:lnTo>
                    <a:lnTo>
                      <a:pt x="0" y="31"/>
                    </a:lnTo>
                    <a:lnTo>
                      <a:pt x="91" y="69"/>
                    </a:lnTo>
                    <a:lnTo>
                      <a:pt x="126" y="3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ea"/>
                  <a:cs typeface="+mn-ea"/>
                </a:endParaRPr>
              </a:p>
            </p:txBody>
          </p:sp>
        </p:grpSp>
      </p:grpSp>
      <p:grpSp>
        <p:nvGrpSpPr>
          <p:cNvPr id="31" name="组合 30"/>
          <p:cNvGrpSpPr/>
          <p:nvPr/>
        </p:nvGrpSpPr>
        <p:grpSpPr>
          <a:xfrm>
            <a:off x="8453803" y="3463254"/>
            <a:ext cx="307174" cy="307212"/>
            <a:chOff x="11121822" y="1145785"/>
            <a:chExt cx="307214" cy="307212"/>
          </a:xfrm>
          <a:solidFill>
            <a:schemeClr val="accent1"/>
          </a:solidFill>
        </p:grpSpPr>
        <p:sp>
          <p:nvSpPr>
            <p:cNvPr id="32" name="Freeform 140"/>
            <p:cNvSpPr>
              <a:spLocks noEditPoints="1"/>
            </p:cNvSpPr>
            <p:nvPr/>
          </p:nvSpPr>
          <p:spPr bwMode="auto">
            <a:xfrm>
              <a:off x="11121822" y="1211403"/>
              <a:ext cx="241594" cy="241594"/>
            </a:xfrm>
            <a:custGeom>
              <a:avLst/>
              <a:gdLst>
                <a:gd name="T0" fmla="*/ 103 w 112"/>
                <a:gd name="T1" fmla="*/ 47 h 112"/>
                <a:gd name="T2" fmla="*/ 106 w 112"/>
                <a:gd name="T3" fmla="*/ 36 h 112"/>
                <a:gd name="T4" fmla="*/ 102 w 112"/>
                <a:gd name="T5" fmla="*/ 22 h 112"/>
                <a:gd name="T6" fmla="*/ 92 w 112"/>
                <a:gd name="T7" fmla="*/ 25 h 112"/>
                <a:gd name="T8" fmla="*/ 90 w 112"/>
                <a:gd name="T9" fmla="*/ 14 h 112"/>
                <a:gd name="T10" fmla="*/ 79 w 112"/>
                <a:gd name="T11" fmla="*/ 4 h 112"/>
                <a:gd name="T12" fmla="*/ 71 w 112"/>
                <a:gd name="T13" fmla="*/ 11 h 112"/>
                <a:gd name="T14" fmla="*/ 64 w 112"/>
                <a:gd name="T15" fmla="*/ 3 h 112"/>
                <a:gd name="T16" fmla="*/ 50 w 112"/>
                <a:gd name="T17" fmla="*/ 0 h 112"/>
                <a:gd name="T18" fmla="*/ 47 w 112"/>
                <a:gd name="T19" fmla="*/ 10 h 112"/>
                <a:gd name="T20" fmla="*/ 37 w 112"/>
                <a:gd name="T21" fmla="*/ 6 h 112"/>
                <a:gd name="T22" fmla="*/ 23 w 112"/>
                <a:gd name="T23" fmla="*/ 11 h 112"/>
                <a:gd name="T24" fmla="*/ 25 w 112"/>
                <a:gd name="T25" fmla="*/ 20 h 112"/>
                <a:gd name="T26" fmla="*/ 14 w 112"/>
                <a:gd name="T27" fmla="*/ 22 h 112"/>
                <a:gd name="T28" fmla="*/ 5 w 112"/>
                <a:gd name="T29" fmla="*/ 33 h 112"/>
                <a:gd name="T30" fmla="*/ 12 w 112"/>
                <a:gd name="T31" fmla="*/ 41 h 112"/>
                <a:gd name="T32" fmla="*/ 3 w 112"/>
                <a:gd name="T33" fmla="*/ 48 h 112"/>
                <a:gd name="T34" fmla="*/ 0 w 112"/>
                <a:gd name="T35" fmla="*/ 62 h 112"/>
                <a:gd name="T36" fmla="*/ 10 w 112"/>
                <a:gd name="T37" fmla="*/ 65 h 112"/>
                <a:gd name="T38" fmla="*/ 6 w 112"/>
                <a:gd name="T39" fmla="*/ 75 h 112"/>
                <a:gd name="T40" fmla="*/ 11 w 112"/>
                <a:gd name="T41" fmla="*/ 89 h 112"/>
                <a:gd name="T42" fmla="*/ 21 w 112"/>
                <a:gd name="T43" fmla="*/ 87 h 112"/>
                <a:gd name="T44" fmla="*/ 23 w 112"/>
                <a:gd name="T45" fmla="*/ 98 h 112"/>
                <a:gd name="T46" fmla="*/ 34 w 112"/>
                <a:gd name="T47" fmla="*/ 108 h 112"/>
                <a:gd name="T48" fmla="*/ 41 w 112"/>
                <a:gd name="T49" fmla="*/ 101 h 112"/>
                <a:gd name="T50" fmla="*/ 48 w 112"/>
                <a:gd name="T51" fmla="*/ 109 h 112"/>
                <a:gd name="T52" fmla="*/ 63 w 112"/>
                <a:gd name="T53" fmla="*/ 112 h 112"/>
                <a:gd name="T54" fmla="*/ 66 w 112"/>
                <a:gd name="T55" fmla="*/ 102 h 112"/>
                <a:gd name="T56" fmla="*/ 76 w 112"/>
                <a:gd name="T57" fmla="*/ 106 h 112"/>
                <a:gd name="T58" fmla="*/ 90 w 112"/>
                <a:gd name="T59" fmla="*/ 101 h 112"/>
                <a:gd name="T60" fmla="*/ 88 w 112"/>
                <a:gd name="T61" fmla="*/ 91 h 112"/>
                <a:gd name="T62" fmla="*/ 98 w 112"/>
                <a:gd name="T63" fmla="*/ 89 h 112"/>
                <a:gd name="T64" fmla="*/ 108 w 112"/>
                <a:gd name="T65" fmla="*/ 78 h 112"/>
                <a:gd name="T66" fmla="*/ 101 w 112"/>
                <a:gd name="T67" fmla="*/ 71 h 112"/>
                <a:gd name="T68" fmla="*/ 110 w 112"/>
                <a:gd name="T69" fmla="*/ 64 h 112"/>
                <a:gd name="T70" fmla="*/ 112 w 112"/>
                <a:gd name="T71" fmla="*/ 49 h 112"/>
                <a:gd name="T72" fmla="*/ 56 w 112"/>
                <a:gd name="T73" fmla="*/ 86 h 112"/>
                <a:gd name="T74" fmla="*/ 56 w 112"/>
                <a:gd name="T75" fmla="*/ 26 h 112"/>
                <a:gd name="T76" fmla="*/ 56 w 112"/>
                <a:gd name="T77" fmla="*/ 8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2" h="112">
                  <a:moveTo>
                    <a:pt x="110" y="47"/>
                  </a:moveTo>
                  <a:cubicBezTo>
                    <a:pt x="103" y="47"/>
                    <a:pt x="103" y="47"/>
                    <a:pt x="103" y="47"/>
                  </a:cubicBezTo>
                  <a:cubicBezTo>
                    <a:pt x="102" y="44"/>
                    <a:pt x="101" y="42"/>
                    <a:pt x="101" y="39"/>
                  </a:cubicBezTo>
                  <a:cubicBezTo>
                    <a:pt x="106" y="36"/>
                    <a:pt x="106" y="36"/>
                    <a:pt x="106" y="36"/>
                  </a:cubicBezTo>
                  <a:cubicBezTo>
                    <a:pt x="108" y="35"/>
                    <a:pt x="108" y="34"/>
                    <a:pt x="107" y="32"/>
                  </a:cubicBezTo>
                  <a:cubicBezTo>
                    <a:pt x="102" y="22"/>
                    <a:pt x="102" y="22"/>
                    <a:pt x="102" y="22"/>
                  </a:cubicBezTo>
                  <a:cubicBezTo>
                    <a:pt x="101" y="21"/>
                    <a:pt x="99" y="20"/>
                    <a:pt x="98" y="21"/>
                  </a:cubicBezTo>
                  <a:cubicBezTo>
                    <a:pt x="92" y="25"/>
                    <a:pt x="92" y="25"/>
                    <a:pt x="92" y="25"/>
                  </a:cubicBezTo>
                  <a:cubicBezTo>
                    <a:pt x="90" y="23"/>
                    <a:pt x="88" y="21"/>
                    <a:pt x="87" y="20"/>
                  </a:cubicBezTo>
                  <a:cubicBezTo>
                    <a:pt x="90" y="14"/>
                    <a:pt x="90" y="14"/>
                    <a:pt x="90" y="14"/>
                  </a:cubicBezTo>
                  <a:cubicBezTo>
                    <a:pt x="91" y="12"/>
                    <a:pt x="90" y="11"/>
                    <a:pt x="89" y="10"/>
                  </a:cubicBezTo>
                  <a:cubicBezTo>
                    <a:pt x="79" y="4"/>
                    <a:pt x="79" y="4"/>
                    <a:pt x="79" y="4"/>
                  </a:cubicBezTo>
                  <a:cubicBezTo>
                    <a:pt x="77" y="3"/>
                    <a:pt x="76" y="4"/>
                    <a:pt x="75" y="5"/>
                  </a:cubicBezTo>
                  <a:cubicBezTo>
                    <a:pt x="71" y="11"/>
                    <a:pt x="71" y="11"/>
                    <a:pt x="71" y="11"/>
                  </a:cubicBezTo>
                  <a:cubicBezTo>
                    <a:pt x="69" y="10"/>
                    <a:pt x="67" y="10"/>
                    <a:pt x="64" y="9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1"/>
                    <a:pt x="63" y="0"/>
                    <a:pt x="61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8" y="0"/>
                    <a:pt x="47" y="1"/>
                    <a:pt x="47" y="3"/>
                  </a:cubicBezTo>
                  <a:cubicBezTo>
                    <a:pt x="47" y="10"/>
                    <a:pt x="47" y="10"/>
                    <a:pt x="47" y="10"/>
                  </a:cubicBezTo>
                  <a:cubicBezTo>
                    <a:pt x="45" y="10"/>
                    <a:pt x="42" y="11"/>
                    <a:pt x="40" y="12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6" y="4"/>
                    <a:pt x="34" y="4"/>
                    <a:pt x="33" y="5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1" y="11"/>
                    <a:pt x="21" y="13"/>
                    <a:pt x="22" y="14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3" y="22"/>
                    <a:pt x="22" y="24"/>
                    <a:pt x="20" y="26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3" y="22"/>
                    <a:pt x="11" y="22"/>
                    <a:pt x="10" y="23"/>
                  </a:cubicBezTo>
                  <a:cubicBezTo>
                    <a:pt x="5" y="33"/>
                    <a:pt x="5" y="33"/>
                    <a:pt x="5" y="33"/>
                  </a:cubicBezTo>
                  <a:cubicBezTo>
                    <a:pt x="4" y="35"/>
                    <a:pt x="4" y="36"/>
                    <a:pt x="6" y="37"/>
                  </a:cubicBezTo>
                  <a:cubicBezTo>
                    <a:pt x="12" y="41"/>
                    <a:pt x="12" y="41"/>
                    <a:pt x="12" y="41"/>
                  </a:cubicBezTo>
                  <a:cubicBezTo>
                    <a:pt x="11" y="43"/>
                    <a:pt x="10" y="45"/>
                    <a:pt x="10" y="48"/>
                  </a:cubicBezTo>
                  <a:cubicBezTo>
                    <a:pt x="3" y="48"/>
                    <a:pt x="3" y="48"/>
                    <a:pt x="3" y="48"/>
                  </a:cubicBezTo>
                  <a:cubicBezTo>
                    <a:pt x="2" y="48"/>
                    <a:pt x="0" y="49"/>
                    <a:pt x="0" y="51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4"/>
                    <a:pt x="2" y="65"/>
                    <a:pt x="3" y="65"/>
                  </a:cubicBezTo>
                  <a:cubicBezTo>
                    <a:pt x="10" y="65"/>
                    <a:pt x="10" y="65"/>
                    <a:pt x="10" y="65"/>
                  </a:cubicBezTo>
                  <a:cubicBezTo>
                    <a:pt x="11" y="68"/>
                    <a:pt x="11" y="70"/>
                    <a:pt x="12" y="72"/>
                  </a:cubicBezTo>
                  <a:cubicBezTo>
                    <a:pt x="6" y="75"/>
                    <a:pt x="6" y="75"/>
                    <a:pt x="6" y="75"/>
                  </a:cubicBezTo>
                  <a:cubicBezTo>
                    <a:pt x="5" y="76"/>
                    <a:pt x="5" y="78"/>
                    <a:pt x="5" y="79"/>
                  </a:cubicBezTo>
                  <a:cubicBezTo>
                    <a:pt x="11" y="89"/>
                    <a:pt x="11" y="89"/>
                    <a:pt x="11" y="89"/>
                  </a:cubicBezTo>
                  <a:cubicBezTo>
                    <a:pt x="12" y="91"/>
                    <a:pt x="14" y="91"/>
                    <a:pt x="15" y="90"/>
                  </a:cubicBezTo>
                  <a:cubicBezTo>
                    <a:pt x="21" y="87"/>
                    <a:pt x="21" y="87"/>
                    <a:pt x="21" y="87"/>
                  </a:cubicBezTo>
                  <a:cubicBezTo>
                    <a:pt x="23" y="89"/>
                    <a:pt x="24" y="91"/>
                    <a:pt x="26" y="92"/>
                  </a:cubicBezTo>
                  <a:cubicBezTo>
                    <a:pt x="23" y="98"/>
                    <a:pt x="23" y="98"/>
                    <a:pt x="23" y="98"/>
                  </a:cubicBezTo>
                  <a:cubicBezTo>
                    <a:pt x="22" y="99"/>
                    <a:pt x="23" y="101"/>
                    <a:pt x="24" y="102"/>
                  </a:cubicBezTo>
                  <a:cubicBezTo>
                    <a:pt x="34" y="108"/>
                    <a:pt x="34" y="108"/>
                    <a:pt x="34" y="108"/>
                  </a:cubicBezTo>
                  <a:cubicBezTo>
                    <a:pt x="35" y="108"/>
                    <a:pt x="37" y="108"/>
                    <a:pt x="38" y="106"/>
                  </a:cubicBezTo>
                  <a:cubicBezTo>
                    <a:pt x="41" y="101"/>
                    <a:pt x="41" y="101"/>
                    <a:pt x="41" y="101"/>
                  </a:cubicBezTo>
                  <a:cubicBezTo>
                    <a:pt x="44" y="101"/>
                    <a:pt x="46" y="102"/>
                    <a:pt x="48" y="102"/>
                  </a:cubicBezTo>
                  <a:cubicBezTo>
                    <a:pt x="48" y="109"/>
                    <a:pt x="48" y="109"/>
                    <a:pt x="48" y="109"/>
                  </a:cubicBezTo>
                  <a:cubicBezTo>
                    <a:pt x="48" y="111"/>
                    <a:pt x="50" y="112"/>
                    <a:pt x="51" y="112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4" y="112"/>
                    <a:pt x="66" y="111"/>
                    <a:pt x="66" y="109"/>
                  </a:cubicBezTo>
                  <a:cubicBezTo>
                    <a:pt x="66" y="102"/>
                    <a:pt x="66" y="102"/>
                    <a:pt x="66" y="102"/>
                  </a:cubicBezTo>
                  <a:cubicBezTo>
                    <a:pt x="68" y="102"/>
                    <a:pt x="70" y="101"/>
                    <a:pt x="73" y="100"/>
                  </a:cubicBezTo>
                  <a:cubicBezTo>
                    <a:pt x="76" y="106"/>
                    <a:pt x="76" y="106"/>
                    <a:pt x="76" y="106"/>
                  </a:cubicBezTo>
                  <a:cubicBezTo>
                    <a:pt x="77" y="107"/>
                    <a:pt x="79" y="108"/>
                    <a:pt x="80" y="107"/>
                  </a:cubicBezTo>
                  <a:cubicBezTo>
                    <a:pt x="90" y="101"/>
                    <a:pt x="90" y="101"/>
                    <a:pt x="90" y="101"/>
                  </a:cubicBezTo>
                  <a:cubicBezTo>
                    <a:pt x="91" y="100"/>
                    <a:pt x="92" y="99"/>
                    <a:pt x="91" y="97"/>
                  </a:cubicBezTo>
                  <a:cubicBezTo>
                    <a:pt x="88" y="91"/>
                    <a:pt x="88" y="91"/>
                    <a:pt x="88" y="91"/>
                  </a:cubicBezTo>
                  <a:cubicBezTo>
                    <a:pt x="89" y="90"/>
                    <a:pt x="91" y="88"/>
                    <a:pt x="93" y="86"/>
                  </a:cubicBezTo>
                  <a:cubicBezTo>
                    <a:pt x="98" y="89"/>
                    <a:pt x="98" y="89"/>
                    <a:pt x="98" y="89"/>
                  </a:cubicBezTo>
                  <a:cubicBezTo>
                    <a:pt x="100" y="90"/>
                    <a:pt x="102" y="90"/>
                    <a:pt x="102" y="88"/>
                  </a:cubicBezTo>
                  <a:cubicBezTo>
                    <a:pt x="108" y="78"/>
                    <a:pt x="108" y="78"/>
                    <a:pt x="108" y="78"/>
                  </a:cubicBezTo>
                  <a:cubicBezTo>
                    <a:pt x="109" y="77"/>
                    <a:pt x="108" y="75"/>
                    <a:pt x="107" y="74"/>
                  </a:cubicBezTo>
                  <a:cubicBezTo>
                    <a:pt x="101" y="71"/>
                    <a:pt x="101" y="71"/>
                    <a:pt x="101" y="71"/>
                  </a:cubicBezTo>
                  <a:cubicBezTo>
                    <a:pt x="102" y="69"/>
                    <a:pt x="102" y="66"/>
                    <a:pt x="103" y="64"/>
                  </a:cubicBezTo>
                  <a:cubicBezTo>
                    <a:pt x="110" y="64"/>
                    <a:pt x="110" y="64"/>
                    <a:pt x="110" y="64"/>
                  </a:cubicBezTo>
                  <a:cubicBezTo>
                    <a:pt x="111" y="64"/>
                    <a:pt x="112" y="63"/>
                    <a:pt x="112" y="61"/>
                  </a:cubicBezTo>
                  <a:cubicBezTo>
                    <a:pt x="112" y="49"/>
                    <a:pt x="112" y="49"/>
                    <a:pt x="112" y="49"/>
                  </a:cubicBezTo>
                  <a:cubicBezTo>
                    <a:pt x="112" y="48"/>
                    <a:pt x="111" y="47"/>
                    <a:pt x="110" y="47"/>
                  </a:cubicBezTo>
                  <a:close/>
                  <a:moveTo>
                    <a:pt x="56" y="86"/>
                  </a:moveTo>
                  <a:cubicBezTo>
                    <a:pt x="40" y="86"/>
                    <a:pt x="26" y="72"/>
                    <a:pt x="26" y="56"/>
                  </a:cubicBezTo>
                  <a:cubicBezTo>
                    <a:pt x="26" y="39"/>
                    <a:pt x="40" y="26"/>
                    <a:pt x="56" y="26"/>
                  </a:cubicBezTo>
                  <a:cubicBezTo>
                    <a:pt x="73" y="26"/>
                    <a:pt x="86" y="39"/>
                    <a:pt x="86" y="56"/>
                  </a:cubicBezTo>
                  <a:cubicBezTo>
                    <a:pt x="86" y="72"/>
                    <a:pt x="73" y="86"/>
                    <a:pt x="56" y="8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n-ea"/>
                <a:cs typeface="+mn-ea"/>
              </a:endParaRPr>
            </a:p>
          </p:txBody>
        </p:sp>
        <p:sp>
          <p:nvSpPr>
            <p:cNvPr id="33" name="Freeform 141"/>
            <p:cNvSpPr>
              <a:spLocks noEditPoints="1"/>
            </p:cNvSpPr>
            <p:nvPr/>
          </p:nvSpPr>
          <p:spPr bwMode="auto">
            <a:xfrm>
              <a:off x="11317186" y="1145785"/>
              <a:ext cx="111850" cy="113341"/>
            </a:xfrm>
            <a:custGeom>
              <a:avLst/>
              <a:gdLst>
                <a:gd name="T0" fmla="*/ 48 w 52"/>
                <a:gd name="T1" fmla="*/ 23 h 52"/>
                <a:gd name="T2" fmla="*/ 50 w 52"/>
                <a:gd name="T3" fmla="*/ 17 h 52"/>
                <a:gd name="T4" fmla="*/ 48 w 52"/>
                <a:gd name="T5" fmla="*/ 11 h 52"/>
                <a:gd name="T6" fmla="*/ 44 w 52"/>
                <a:gd name="T7" fmla="*/ 12 h 52"/>
                <a:gd name="T8" fmla="*/ 42 w 52"/>
                <a:gd name="T9" fmla="*/ 6 h 52"/>
                <a:gd name="T10" fmla="*/ 38 w 52"/>
                <a:gd name="T11" fmla="*/ 2 h 52"/>
                <a:gd name="T12" fmla="*/ 34 w 52"/>
                <a:gd name="T13" fmla="*/ 5 h 52"/>
                <a:gd name="T14" fmla="*/ 30 w 52"/>
                <a:gd name="T15" fmla="*/ 1 h 52"/>
                <a:gd name="T16" fmla="*/ 24 w 52"/>
                <a:gd name="T17" fmla="*/ 0 h 52"/>
                <a:gd name="T18" fmla="*/ 23 w 52"/>
                <a:gd name="T19" fmla="*/ 4 h 52"/>
                <a:gd name="T20" fmla="*/ 17 w 52"/>
                <a:gd name="T21" fmla="*/ 2 h 52"/>
                <a:gd name="T22" fmla="*/ 11 w 52"/>
                <a:gd name="T23" fmla="*/ 4 h 52"/>
                <a:gd name="T24" fmla="*/ 12 w 52"/>
                <a:gd name="T25" fmla="*/ 8 h 52"/>
                <a:gd name="T26" fmla="*/ 6 w 52"/>
                <a:gd name="T27" fmla="*/ 10 h 52"/>
                <a:gd name="T28" fmla="*/ 2 w 52"/>
                <a:gd name="T29" fmla="*/ 14 h 52"/>
                <a:gd name="T30" fmla="*/ 6 w 52"/>
                <a:gd name="T31" fmla="*/ 18 h 52"/>
                <a:gd name="T32" fmla="*/ 1 w 52"/>
                <a:gd name="T33" fmla="*/ 22 h 52"/>
                <a:gd name="T34" fmla="*/ 0 w 52"/>
                <a:gd name="T35" fmla="*/ 28 h 52"/>
                <a:gd name="T36" fmla="*/ 4 w 52"/>
                <a:gd name="T37" fmla="*/ 29 h 52"/>
                <a:gd name="T38" fmla="*/ 2 w 52"/>
                <a:gd name="T39" fmla="*/ 35 h 52"/>
                <a:gd name="T40" fmla="*/ 4 w 52"/>
                <a:gd name="T41" fmla="*/ 41 h 52"/>
                <a:gd name="T42" fmla="*/ 9 w 52"/>
                <a:gd name="T43" fmla="*/ 40 h 52"/>
                <a:gd name="T44" fmla="*/ 10 w 52"/>
                <a:gd name="T45" fmla="*/ 46 h 52"/>
                <a:gd name="T46" fmla="*/ 15 w 52"/>
                <a:gd name="T47" fmla="*/ 50 h 52"/>
                <a:gd name="T48" fmla="*/ 18 w 52"/>
                <a:gd name="T49" fmla="*/ 47 h 52"/>
                <a:gd name="T50" fmla="*/ 22 w 52"/>
                <a:gd name="T51" fmla="*/ 51 h 52"/>
                <a:gd name="T52" fmla="*/ 28 w 52"/>
                <a:gd name="T53" fmla="*/ 52 h 52"/>
                <a:gd name="T54" fmla="*/ 29 w 52"/>
                <a:gd name="T55" fmla="*/ 48 h 52"/>
                <a:gd name="T56" fmla="*/ 35 w 52"/>
                <a:gd name="T57" fmla="*/ 50 h 52"/>
                <a:gd name="T58" fmla="*/ 41 w 52"/>
                <a:gd name="T59" fmla="*/ 48 h 52"/>
                <a:gd name="T60" fmla="*/ 40 w 52"/>
                <a:gd name="T61" fmla="*/ 43 h 52"/>
                <a:gd name="T62" fmla="*/ 46 w 52"/>
                <a:gd name="T63" fmla="*/ 42 h 52"/>
                <a:gd name="T64" fmla="*/ 50 w 52"/>
                <a:gd name="T65" fmla="*/ 37 h 52"/>
                <a:gd name="T66" fmla="*/ 47 w 52"/>
                <a:gd name="T67" fmla="*/ 34 h 52"/>
                <a:gd name="T68" fmla="*/ 51 w 52"/>
                <a:gd name="T69" fmla="*/ 30 h 52"/>
                <a:gd name="T70" fmla="*/ 52 w 52"/>
                <a:gd name="T71" fmla="*/ 24 h 52"/>
                <a:gd name="T72" fmla="*/ 26 w 52"/>
                <a:gd name="T73" fmla="*/ 40 h 52"/>
                <a:gd name="T74" fmla="*/ 26 w 52"/>
                <a:gd name="T75" fmla="*/ 12 h 52"/>
                <a:gd name="T76" fmla="*/ 26 w 52"/>
                <a:gd name="T77" fmla="*/ 4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52" h="52">
                  <a:moveTo>
                    <a:pt x="51" y="23"/>
                  </a:moveTo>
                  <a:cubicBezTo>
                    <a:pt x="48" y="23"/>
                    <a:pt x="48" y="23"/>
                    <a:pt x="48" y="23"/>
                  </a:cubicBezTo>
                  <a:cubicBezTo>
                    <a:pt x="48" y="21"/>
                    <a:pt x="48" y="20"/>
                    <a:pt x="47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50" y="16"/>
                    <a:pt x="51" y="16"/>
                    <a:pt x="50" y="15"/>
                  </a:cubicBezTo>
                  <a:cubicBezTo>
                    <a:pt x="48" y="11"/>
                    <a:pt x="48" y="11"/>
                    <a:pt x="48" y="11"/>
                  </a:cubicBezTo>
                  <a:cubicBezTo>
                    <a:pt x="48" y="10"/>
                    <a:pt x="47" y="10"/>
                    <a:pt x="46" y="11"/>
                  </a:cubicBezTo>
                  <a:cubicBezTo>
                    <a:pt x="44" y="12"/>
                    <a:pt x="44" y="12"/>
                    <a:pt x="44" y="12"/>
                  </a:cubicBezTo>
                  <a:cubicBezTo>
                    <a:pt x="43" y="11"/>
                    <a:pt x="42" y="10"/>
                    <a:pt x="40" y="9"/>
                  </a:cubicBezTo>
                  <a:cubicBezTo>
                    <a:pt x="42" y="6"/>
                    <a:pt x="42" y="6"/>
                    <a:pt x="42" y="6"/>
                  </a:cubicBezTo>
                  <a:cubicBezTo>
                    <a:pt x="42" y="6"/>
                    <a:pt x="42" y="5"/>
                    <a:pt x="42" y="4"/>
                  </a:cubicBezTo>
                  <a:cubicBezTo>
                    <a:pt x="38" y="2"/>
                    <a:pt x="38" y="2"/>
                    <a:pt x="38" y="2"/>
                  </a:cubicBezTo>
                  <a:cubicBezTo>
                    <a:pt x="37" y="2"/>
                    <a:pt x="36" y="2"/>
                    <a:pt x="36" y="3"/>
                  </a:cubicBezTo>
                  <a:cubicBezTo>
                    <a:pt x="34" y="5"/>
                    <a:pt x="34" y="5"/>
                    <a:pt x="34" y="5"/>
                  </a:cubicBezTo>
                  <a:cubicBezTo>
                    <a:pt x="33" y="5"/>
                    <a:pt x="32" y="4"/>
                    <a:pt x="30" y="4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0"/>
                    <a:pt x="29" y="0"/>
                    <a:pt x="29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4" y="0"/>
                    <a:pt x="23" y="0"/>
                    <a:pt x="23" y="1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1" y="4"/>
                    <a:pt x="20" y="5"/>
                    <a:pt x="19" y="5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7" y="2"/>
                    <a:pt x="16" y="1"/>
                    <a:pt x="15" y="2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4"/>
                    <a:pt x="11" y="5"/>
                    <a:pt x="11" y="6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1" y="9"/>
                    <a:pt x="10" y="10"/>
                    <a:pt x="9" y="12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0"/>
                    <a:pt x="5" y="10"/>
                    <a:pt x="5" y="10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5"/>
                    <a:pt x="2" y="16"/>
                    <a:pt x="3" y="16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5" y="19"/>
                    <a:pt x="5" y="21"/>
                    <a:pt x="4" y="22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0" y="22"/>
                    <a:pt x="0" y="23"/>
                    <a:pt x="0" y="23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9"/>
                    <a:pt x="0" y="29"/>
                    <a:pt x="1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1"/>
                    <a:pt x="5" y="32"/>
                    <a:pt x="5" y="34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2" y="36"/>
                    <a:pt x="2" y="36"/>
                    <a:pt x="2" y="37"/>
                  </a:cubicBezTo>
                  <a:cubicBezTo>
                    <a:pt x="4" y="41"/>
                    <a:pt x="4" y="41"/>
                    <a:pt x="4" y="41"/>
                  </a:cubicBezTo>
                  <a:cubicBezTo>
                    <a:pt x="5" y="41"/>
                    <a:pt x="5" y="42"/>
                    <a:pt x="6" y="41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0" y="41"/>
                    <a:pt x="11" y="42"/>
                    <a:pt x="12" y="43"/>
                  </a:cubicBezTo>
                  <a:cubicBezTo>
                    <a:pt x="10" y="46"/>
                    <a:pt x="10" y="46"/>
                    <a:pt x="10" y="46"/>
                  </a:cubicBezTo>
                  <a:cubicBezTo>
                    <a:pt x="10" y="46"/>
                    <a:pt x="10" y="47"/>
                    <a:pt x="11" y="47"/>
                  </a:cubicBezTo>
                  <a:cubicBezTo>
                    <a:pt x="15" y="50"/>
                    <a:pt x="15" y="50"/>
                    <a:pt x="15" y="50"/>
                  </a:cubicBezTo>
                  <a:cubicBezTo>
                    <a:pt x="15" y="50"/>
                    <a:pt x="16" y="50"/>
                    <a:pt x="16" y="49"/>
                  </a:cubicBezTo>
                  <a:cubicBezTo>
                    <a:pt x="18" y="47"/>
                    <a:pt x="18" y="47"/>
                    <a:pt x="18" y="47"/>
                  </a:cubicBezTo>
                  <a:cubicBezTo>
                    <a:pt x="19" y="47"/>
                    <a:pt x="21" y="48"/>
                    <a:pt x="22" y="48"/>
                  </a:cubicBezTo>
                  <a:cubicBezTo>
                    <a:pt x="22" y="51"/>
                    <a:pt x="22" y="51"/>
                    <a:pt x="22" y="51"/>
                  </a:cubicBezTo>
                  <a:cubicBezTo>
                    <a:pt x="22" y="52"/>
                    <a:pt x="23" y="52"/>
                    <a:pt x="24" y="52"/>
                  </a:cubicBezTo>
                  <a:cubicBezTo>
                    <a:pt x="28" y="52"/>
                    <a:pt x="28" y="52"/>
                    <a:pt x="28" y="52"/>
                  </a:cubicBezTo>
                  <a:cubicBezTo>
                    <a:pt x="29" y="52"/>
                    <a:pt x="29" y="52"/>
                    <a:pt x="29" y="51"/>
                  </a:cubicBezTo>
                  <a:cubicBezTo>
                    <a:pt x="29" y="48"/>
                    <a:pt x="29" y="48"/>
                    <a:pt x="29" y="48"/>
                  </a:cubicBezTo>
                  <a:cubicBezTo>
                    <a:pt x="31" y="48"/>
                    <a:pt x="32" y="47"/>
                    <a:pt x="34" y="47"/>
                  </a:cubicBezTo>
                  <a:cubicBezTo>
                    <a:pt x="35" y="50"/>
                    <a:pt x="35" y="50"/>
                    <a:pt x="35" y="50"/>
                  </a:cubicBezTo>
                  <a:cubicBezTo>
                    <a:pt x="36" y="50"/>
                    <a:pt x="36" y="50"/>
                    <a:pt x="37" y="50"/>
                  </a:cubicBezTo>
                  <a:cubicBezTo>
                    <a:pt x="41" y="48"/>
                    <a:pt x="41" y="48"/>
                    <a:pt x="41" y="48"/>
                  </a:cubicBezTo>
                  <a:cubicBezTo>
                    <a:pt x="42" y="47"/>
                    <a:pt x="42" y="47"/>
                    <a:pt x="41" y="46"/>
                  </a:cubicBezTo>
                  <a:cubicBezTo>
                    <a:pt x="40" y="43"/>
                    <a:pt x="40" y="43"/>
                    <a:pt x="40" y="43"/>
                  </a:cubicBezTo>
                  <a:cubicBezTo>
                    <a:pt x="41" y="42"/>
                    <a:pt x="42" y="41"/>
                    <a:pt x="43" y="40"/>
                  </a:cubicBezTo>
                  <a:cubicBezTo>
                    <a:pt x="46" y="42"/>
                    <a:pt x="46" y="42"/>
                    <a:pt x="46" y="42"/>
                  </a:cubicBezTo>
                  <a:cubicBezTo>
                    <a:pt x="47" y="42"/>
                    <a:pt x="47" y="42"/>
                    <a:pt x="48" y="41"/>
                  </a:cubicBezTo>
                  <a:cubicBezTo>
                    <a:pt x="50" y="37"/>
                    <a:pt x="50" y="37"/>
                    <a:pt x="50" y="37"/>
                  </a:cubicBezTo>
                  <a:cubicBezTo>
                    <a:pt x="50" y="37"/>
                    <a:pt x="50" y="36"/>
                    <a:pt x="50" y="36"/>
                  </a:cubicBezTo>
                  <a:cubicBezTo>
                    <a:pt x="47" y="34"/>
                    <a:pt x="47" y="34"/>
                    <a:pt x="47" y="34"/>
                  </a:cubicBezTo>
                  <a:cubicBezTo>
                    <a:pt x="47" y="33"/>
                    <a:pt x="48" y="31"/>
                    <a:pt x="48" y="30"/>
                  </a:cubicBezTo>
                  <a:cubicBezTo>
                    <a:pt x="51" y="30"/>
                    <a:pt x="51" y="30"/>
                    <a:pt x="51" y="30"/>
                  </a:cubicBezTo>
                  <a:cubicBezTo>
                    <a:pt x="52" y="30"/>
                    <a:pt x="52" y="29"/>
                    <a:pt x="52" y="29"/>
                  </a:cubicBezTo>
                  <a:cubicBezTo>
                    <a:pt x="52" y="24"/>
                    <a:pt x="52" y="24"/>
                    <a:pt x="52" y="24"/>
                  </a:cubicBezTo>
                  <a:cubicBezTo>
                    <a:pt x="52" y="23"/>
                    <a:pt x="52" y="23"/>
                    <a:pt x="51" y="23"/>
                  </a:cubicBezTo>
                  <a:close/>
                  <a:moveTo>
                    <a:pt x="26" y="40"/>
                  </a:moveTo>
                  <a:cubicBezTo>
                    <a:pt x="18" y="40"/>
                    <a:pt x="12" y="34"/>
                    <a:pt x="12" y="26"/>
                  </a:cubicBezTo>
                  <a:cubicBezTo>
                    <a:pt x="12" y="18"/>
                    <a:pt x="18" y="12"/>
                    <a:pt x="26" y="12"/>
                  </a:cubicBezTo>
                  <a:cubicBezTo>
                    <a:pt x="34" y="12"/>
                    <a:pt x="40" y="18"/>
                    <a:pt x="40" y="26"/>
                  </a:cubicBezTo>
                  <a:cubicBezTo>
                    <a:pt x="40" y="34"/>
                    <a:pt x="34" y="40"/>
                    <a:pt x="26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n-ea"/>
                <a:cs typeface="+mn-ea"/>
              </a:endParaRPr>
            </a:p>
          </p:txBody>
        </p:sp>
      </p:grpSp>
      <p:sp>
        <p:nvSpPr>
          <p:cNvPr id="34" name="Freeform 142"/>
          <p:cNvSpPr>
            <a:spLocks/>
          </p:cNvSpPr>
          <p:nvPr/>
        </p:nvSpPr>
        <p:spPr bwMode="auto">
          <a:xfrm>
            <a:off x="1425918" y="4752405"/>
            <a:ext cx="292261" cy="238612"/>
          </a:xfrm>
          <a:custGeom>
            <a:avLst/>
            <a:gdLst>
              <a:gd name="T0" fmla="*/ 135 w 135"/>
              <a:gd name="T1" fmla="*/ 49 h 110"/>
              <a:gd name="T2" fmla="*/ 68 w 135"/>
              <a:gd name="T3" fmla="*/ 0 h 110"/>
              <a:gd name="T4" fmla="*/ 0 w 135"/>
              <a:gd name="T5" fmla="*/ 49 h 110"/>
              <a:gd name="T6" fmla="*/ 68 w 135"/>
              <a:gd name="T7" fmla="*/ 99 h 110"/>
              <a:gd name="T8" fmla="*/ 93 w 135"/>
              <a:gd name="T9" fmla="*/ 96 h 110"/>
              <a:gd name="T10" fmla="*/ 121 w 135"/>
              <a:gd name="T11" fmla="*/ 110 h 110"/>
              <a:gd name="T12" fmla="*/ 113 w 135"/>
              <a:gd name="T13" fmla="*/ 86 h 110"/>
              <a:gd name="T14" fmla="*/ 135 w 135"/>
              <a:gd name="T15" fmla="*/ 49 h 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5" h="110">
                <a:moveTo>
                  <a:pt x="135" y="49"/>
                </a:moveTo>
                <a:cubicBezTo>
                  <a:pt x="135" y="22"/>
                  <a:pt x="105" y="0"/>
                  <a:pt x="68" y="0"/>
                </a:cubicBezTo>
                <a:cubicBezTo>
                  <a:pt x="30" y="0"/>
                  <a:pt x="0" y="22"/>
                  <a:pt x="0" y="49"/>
                </a:cubicBezTo>
                <a:cubicBezTo>
                  <a:pt x="0" y="77"/>
                  <a:pt x="30" y="99"/>
                  <a:pt x="68" y="99"/>
                </a:cubicBezTo>
                <a:cubicBezTo>
                  <a:pt x="76" y="99"/>
                  <a:pt x="85" y="98"/>
                  <a:pt x="93" y="96"/>
                </a:cubicBezTo>
                <a:cubicBezTo>
                  <a:pt x="95" y="95"/>
                  <a:pt x="121" y="110"/>
                  <a:pt x="121" y="110"/>
                </a:cubicBezTo>
                <a:cubicBezTo>
                  <a:pt x="113" y="86"/>
                  <a:pt x="113" y="86"/>
                  <a:pt x="113" y="86"/>
                </a:cubicBezTo>
                <a:cubicBezTo>
                  <a:pt x="126" y="77"/>
                  <a:pt x="135" y="64"/>
                  <a:pt x="135" y="4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+mn-ea"/>
              <a:cs typeface="+mn-ea"/>
            </a:endParaRPr>
          </a:p>
        </p:txBody>
      </p:sp>
      <p:sp>
        <p:nvSpPr>
          <p:cNvPr id="35" name="Freeform 149"/>
          <p:cNvSpPr>
            <a:spLocks/>
          </p:cNvSpPr>
          <p:nvPr/>
        </p:nvSpPr>
        <p:spPr bwMode="auto">
          <a:xfrm>
            <a:off x="1418462" y="3477850"/>
            <a:ext cx="307172" cy="301247"/>
          </a:xfrm>
          <a:custGeom>
            <a:avLst/>
            <a:gdLst>
              <a:gd name="T0" fmla="*/ 133 w 142"/>
              <a:gd name="T1" fmla="*/ 95 h 139"/>
              <a:gd name="T2" fmla="*/ 106 w 142"/>
              <a:gd name="T3" fmla="*/ 89 h 139"/>
              <a:gd name="T4" fmla="*/ 83 w 142"/>
              <a:gd name="T5" fmla="*/ 67 h 139"/>
              <a:gd name="T6" fmla="*/ 111 w 142"/>
              <a:gd name="T7" fmla="*/ 39 h 139"/>
              <a:gd name="T8" fmla="*/ 119 w 142"/>
              <a:gd name="T9" fmla="*/ 38 h 139"/>
              <a:gd name="T10" fmla="*/ 133 w 142"/>
              <a:gd name="T11" fmla="*/ 16 h 139"/>
              <a:gd name="T12" fmla="*/ 125 w 142"/>
              <a:gd name="T13" fmla="*/ 9 h 139"/>
              <a:gd name="T14" fmla="*/ 104 w 142"/>
              <a:gd name="T15" fmla="*/ 23 h 139"/>
              <a:gd name="T16" fmla="*/ 103 w 142"/>
              <a:gd name="T17" fmla="*/ 30 h 139"/>
              <a:gd name="T18" fmla="*/ 75 w 142"/>
              <a:gd name="T19" fmla="*/ 58 h 139"/>
              <a:gd name="T20" fmla="*/ 51 w 142"/>
              <a:gd name="T21" fmla="*/ 34 h 139"/>
              <a:gd name="T22" fmla="*/ 45 w 142"/>
              <a:gd name="T23" fmla="*/ 7 h 139"/>
              <a:gd name="T24" fmla="*/ 29 w 142"/>
              <a:gd name="T25" fmla="*/ 0 h 139"/>
              <a:gd name="T26" fmla="*/ 39 w 142"/>
              <a:gd name="T27" fmla="*/ 10 h 139"/>
              <a:gd name="T28" fmla="*/ 35 w 142"/>
              <a:gd name="T29" fmla="*/ 27 h 139"/>
              <a:gd name="T30" fmla="*/ 18 w 142"/>
              <a:gd name="T31" fmla="*/ 32 h 139"/>
              <a:gd name="T32" fmla="*/ 3 w 142"/>
              <a:gd name="T33" fmla="*/ 17 h 139"/>
              <a:gd name="T34" fmla="*/ 9 w 142"/>
              <a:gd name="T35" fmla="*/ 43 h 139"/>
              <a:gd name="T36" fmla="*/ 37 w 142"/>
              <a:gd name="T37" fmla="*/ 48 h 139"/>
              <a:gd name="T38" fmla="*/ 58 w 142"/>
              <a:gd name="T39" fmla="*/ 70 h 139"/>
              <a:gd name="T40" fmla="*/ 12 w 142"/>
              <a:gd name="T41" fmla="*/ 115 h 139"/>
              <a:gd name="T42" fmla="*/ 12 w 142"/>
              <a:gd name="T43" fmla="*/ 129 h 139"/>
              <a:gd name="T44" fmla="*/ 13 w 142"/>
              <a:gd name="T45" fmla="*/ 130 h 139"/>
              <a:gd name="T46" fmla="*/ 26 w 142"/>
              <a:gd name="T47" fmla="*/ 130 h 139"/>
              <a:gd name="T48" fmla="*/ 72 w 142"/>
              <a:gd name="T49" fmla="*/ 84 h 139"/>
              <a:gd name="T50" fmla="*/ 92 w 142"/>
              <a:gd name="T51" fmla="*/ 103 h 139"/>
              <a:gd name="T52" fmla="*/ 97 w 142"/>
              <a:gd name="T53" fmla="*/ 131 h 139"/>
              <a:gd name="T54" fmla="*/ 119 w 142"/>
              <a:gd name="T55" fmla="*/ 138 h 139"/>
              <a:gd name="T56" fmla="*/ 105 w 142"/>
              <a:gd name="T57" fmla="*/ 124 h 139"/>
              <a:gd name="T58" fmla="*/ 109 w 142"/>
              <a:gd name="T59" fmla="*/ 110 h 139"/>
              <a:gd name="T60" fmla="*/ 123 w 142"/>
              <a:gd name="T61" fmla="*/ 106 h 139"/>
              <a:gd name="T62" fmla="*/ 139 w 142"/>
              <a:gd name="T63" fmla="*/ 122 h 139"/>
              <a:gd name="T64" fmla="*/ 133 w 142"/>
              <a:gd name="T65" fmla="*/ 95 h 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2" h="139">
                <a:moveTo>
                  <a:pt x="133" y="95"/>
                </a:moveTo>
                <a:cubicBezTo>
                  <a:pt x="126" y="87"/>
                  <a:pt x="115" y="86"/>
                  <a:pt x="106" y="89"/>
                </a:cubicBezTo>
                <a:cubicBezTo>
                  <a:pt x="83" y="67"/>
                  <a:pt x="83" y="67"/>
                  <a:pt x="83" y="67"/>
                </a:cubicBezTo>
                <a:cubicBezTo>
                  <a:pt x="111" y="39"/>
                  <a:pt x="111" y="39"/>
                  <a:pt x="111" y="39"/>
                </a:cubicBezTo>
                <a:cubicBezTo>
                  <a:pt x="119" y="38"/>
                  <a:pt x="119" y="38"/>
                  <a:pt x="119" y="38"/>
                </a:cubicBezTo>
                <a:cubicBezTo>
                  <a:pt x="133" y="16"/>
                  <a:pt x="133" y="16"/>
                  <a:pt x="133" y="16"/>
                </a:cubicBezTo>
                <a:cubicBezTo>
                  <a:pt x="125" y="9"/>
                  <a:pt x="125" y="9"/>
                  <a:pt x="125" y="9"/>
                </a:cubicBezTo>
                <a:cubicBezTo>
                  <a:pt x="104" y="23"/>
                  <a:pt x="104" y="23"/>
                  <a:pt x="104" y="23"/>
                </a:cubicBezTo>
                <a:cubicBezTo>
                  <a:pt x="103" y="30"/>
                  <a:pt x="103" y="30"/>
                  <a:pt x="103" y="30"/>
                </a:cubicBezTo>
                <a:cubicBezTo>
                  <a:pt x="75" y="58"/>
                  <a:pt x="75" y="58"/>
                  <a:pt x="75" y="58"/>
                </a:cubicBezTo>
                <a:cubicBezTo>
                  <a:pt x="51" y="34"/>
                  <a:pt x="51" y="34"/>
                  <a:pt x="51" y="34"/>
                </a:cubicBezTo>
                <a:cubicBezTo>
                  <a:pt x="54" y="25"/>
                  <a:pt x="52" y="14"/>
                  <a:pt x="45" y="7"/>
                </a:cubicBezTo>
                <a:cubicBezTo>
                  <a:pt x="41" y="2"/>
                  <a:pt x="35" y="0"/>
                  <a:pt x="29" y="0"/>
                </a:cubicBezTo>
                <a:cubicBezTo>
                  <a:pt x="39" y="10"/>
                  <a:pt x="39" y="10"/>
                  <a:pt x="39" y="10"/>
                </a:cubicBezTo>
                <a:cubicBezTo>
                  <a:pt x="35" y="27"/>
                  <a:pt x="35" y="27"/>
                  <a:pt x="35" y="27"/>
                </a:cubicBezTo>
                <a:cubicBezTo>
                  <a:pt x="18" y="32"/>
                  <a:pt x="18" y="32"/>
                  <a:pt x="18" y="32"/>
                </a:cubicBezTo>
                <a:cubicBezTo>
                  <a:pt x="3" y="17"/>
                  <a:pt x="3" y="17"/>
                  <a:pt x="3" y="17"/>
                </a:cubicBezTo>
                <a:cubicBezTo>
                  <a:pt x="0" y="26"/>
                  <a:pt x="3" y="36"/>
                  <a:pt x="9" y="43"/>
                </a:cubicBezTo>
                <a:cubicBezTo>
                  <a:pt x="17" y="50"/>
                  <a:pt x="28" y="52"/>
                  <a:pt x="37" y="48"/>
                </a:cubicBezTo>
                <a:cubicBezTo>
                  <a:pt x="58" y="70"/>
                  <a:pt x="58" y="70"/>
                  <a:pt x="58" y="70"/>
                </a:cubicBezTo>
                <a:cubicBezTo>
                  <a:pt x="12" y="115"/>
                  <a:pt x="12" y="115"/>
                  <a:pt x="12" y="115"/>
                </a:cubicBezTo>
                <a:cubicBezTo>
                  <a:pt x="9" y="119"/>
                  <a:pt x="9" y="125"/>
                  <a:pt x="12" y="129"/>
                </a:cubicBezTo>
                <a:cubicBezTo>
                  <a:pt x="13" y="130"/>
                  <a:pt x="13" y="130"/>
                  <a:pt x="13" y="130"/>
                </a:cubicBezTo>
                <a:cubicBezTo>
                  <a:pt x="17" y="133"/>
                  <a:pt x="23" y="133"/>
                  <a:pt x="26" y="130"/>
                </a:cubicBezTo>
                <a:cubicBezTo>
                  <a:pt x="72" y="84"/>
                  <a:pt x="72" y="84"/>
                  <a:pt x="72" y="84"/>
                </a:cubicBezTo>
                <a:cubicBezTo>
                  <a:pt x="92" y="103"/>
                  <a:pt x="92" y="103"/>
                  <a:pt x="92" y="103"/>
                </a:cubicBezTo>
                <a:cubicBezTo>
                  <a:pt x="88" y="112"/>
                  <a:pt x="90" y="123"/>
                  <a:pt x="97" y="131"/>
                </a:cubicBezTo>
                <a:cubicBezTo>
                  <a:pt x="103" y="136"/>
                  <a:pt x="111" y="139"/>
                  <a:pt x="119" y="138"/>
                </a:cubicBezTo>
                <a:cubicBezTo>
                  <a:pt x="105" y="124"/>
                  <a:pt x="105" y="124"/>
                  <a:pt x="105" y="124"/>
                </a:cubicBezTo>
                <a:cubicBezTo>
                  <a:pt x="109" y="110"/>
                  <a:pt x="109" y="110"/>
                  <a:pt x="109" y="110"/>
                </a:cubicBezTo>
                <a:cubicBezTo>
                  <a:pt x="123" y="106"/>
                  <a:pt x="123" y="106"/>
                  <a:pt x="123" y="106"/>
                </a:cubicBezTo>
                <a:cubicBezTo>
                  <a:pt x="139" y="122"/>
                  <a:pt x="139" y="122"/>
                  <a:pt x="139" y="122"/>
                </a:cubicBezTo>
                <a:cubicBezTo>
                  <a:pt x="142" y="113"/>
                  <a:pt x="140" y="102"/>
                  <a:pt x="133" y="9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+mn-ea"/>
              <a:cs typeface="+mn-ea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8451567" y="2262153"/>
            <a:ext cx="311646" cy="193872"/>
            <a:chOff x="8292784" y="1202455"/>
            <a:chExt cx="311687" cy="193872"/>
          </a:xfrm>
          <a:solidFill>
            <a:schemeClr val="accent2"/>
          </a:solidFill>
        </p:grpSpPr>
        <p:sp>
          <p:nvSpPr>
            <p:cNvPr id="37" name="Freeform 151"/>
            <p:cNvSpPr>
              <a:spLocks/>
            </p:cNvSpPr>
            <p:nvPr/>
          </p:nvSpPr>
          <p:spPr bwMode="auto">
            <a:xfrm>
              <a:off x="8297258" y="1202455"/>
              <a:ext cx="299756" cy="123780"/>
            </a:xfrm>
            <a:custGeom>
              <a:avLst/>
              <a:gdLst>
                <a:gd name="T0" fmla="*/ 135 w 139"/>
                <a:gd name="T1" fmla="*/ 0 h 57"/>
                <a:gd name="T2" fmla="*/ 4 w 139"/>
                <a:gd name="T3" fmla="*/ 0 h 57"/>
                <a:gd name="T4" fmla="*/ 0 w 139"/>
                <a:gd name="T5" fmla="*/ 1 h 57"/>
                <a:gd name="T6" fmla="*/ 65 w 139"/>
                <a:gd name="T7" fmla="*/ 55 h 57"/>
                <a:gd name="T8" fmla="*/ 74 w 139"/>
                <a:gd name="T9" fmla="*/ 55 h 57"/>
                <a:gd name="T10" fmla="*/ 139 w 139"/>
                <a:gd name="T11" fmla="*/ 1 h 57"/>
                <a:gd name="T12" fmla="*/ 135 w 139"/>
                <a:gd name="T13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57">
                  <a:moveTo>
                    <a:pt x="135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1" y="0"/>
                    <a:pt x="0" y="1"/>
                  </a:cubicBezTo>
                  <a:cubicBezTo>
                    <a:pt x="65" y="55"/>
                    <a:pt x="65" y="55"/>
                    <a:pt x="65" y="55"/>
                  </a:cubicBezTo>
                  <a:cubicBezTo>
                    <a:pt x="68" y="57"/>
                    <a:pt x="72" y="57"/>
                    <a:pt x="74" y="55"/>
                  </a:cubicBezTo>
                  <a:cubicBezTo>
                    <a:pt x="139" y="1"/>
                    <a:pt x="139" y="1"/>
                    <a:pt x="139" y="1"/>
                  </a:cubicBezTo>
                  <a:cubicBezTo>
                    <a:pt x="138" y="0"/>
                    <a:pt x="137" y="0"/>
                    <a:pt x="1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n-ea"/>
                <a:cs typeface="+mn-ea"/>
              </a:endParaRPr>
            </a:p>
          </p:txBody>
        </p:sp>
        <p:sp>
          <p:nvSpPr>
            <p:cNvPr id="38" name="Freeform 152"/>
            <p:cNvSpPr>
              <a:spLocks noEditPoints="1"/>
            </p:cNvSpPr>
            <p:nvPr/>
          </p:nvSpPr>
          <p:spPr bwMode="auto">
            <a:xfrm>
              <a:off x="8292784" y="1221842"/>
              <a:ext cx="311687" cy="174485"/>
            </a:xfrm>
            <a:custGeom>
              <a:avLst/>
              <a:gdLst>
                <a:gd name="T0" fmla="*/ 77 w 144"/>
                <a:gd name="T1" fmla="*/ 55 h 81"/>
                <a:gd name="T2" fmla="*/ 67 w 144"/>
                <a:gd name="T3" fmla="*/ 55 h 81"/>
                <a:gd name="T4" fmla="*/ 0 w 144"/>
                <a:gd name="T5" fmla="*/ 0 h 81"/>
                <a:gd name="T6" fmla="*/ 0 w 144"/>
                <a:gd name="T7" fmla="*/ 74 h 81"/>
                <a:gd name="T8" fmla="*/ 6 w 144"/>
                <a:gd name="T9" fmla="*/ 81 h 81"/>
                <a:gd name="T10" fmla="*/ 137 w 144"/>
                <a:gd name="T11" fmla="*/ 81 h 81"/>
                <a:gd name="T12" fmla="*/ 144 w 144"/>
                <a:gd name="T13" fmla="*/ 74 h 81"/>
                <a:gd name="T14" fmla="*/ 144 w 144"/>
                <a:gd name="T15" fmla="*/ 0 h 81"/>
                <a:gd name="T16" fmla="*/ 77 w 144"/>
                <a:gd name="T17" fmla="*/ 55 h 81"/>
                <a:gd name="T18" fmla="*/ 41 w 144"/>
                <a:gd name="T19" fmla="*/ 45 h 81"/>
                <a:gd name="T20" fmla="*/ 10 w 144"/>
                <a:gd name="T21" fmla="*/ 75 h 81"/>
                <a:gd name="T22" fmla="*/ 8 w 144"/>
                <a:gd name="T23" fmla="*/ 76 h 81"/>
                <a:gd name="T24" fmla="*/ 6 w 144"/>
                <a:gd name="T25" fmla="*/ 75 h 81"/>
                <a:gd name="T26" fmla="*/ 6 w 144"/>
                <a:gd name="T27" fmla="*/ 71 h 81"/>
                <a:gd name="T28" fmla="*/ 37 w 144"/>
                <a:gd name="T29" fmla="*/ 41 h 81"/>
                <a:gd name="T30" fmla="*/ 41 w 144"/>
                <a:gd name="T31" fmla="*/ 41 h 81"/>
                <a:gd name="T32" fmla="*/ 41 w 144"/>
                <a:gd name="T33" fmla="*/ 45 h 81"/>
                <a:gd name="T34" fmla="*/ 138 w 144"/>
                <a:gd name="T35" fmla="*/ 75 h 81"/>
                <a:gd name="T36" fmla="*/ 136 w 144"/>
                <a:gd name="T37" fmla="*/ 76 h 81"/>
                <a:gd name="T38" fmla="*/ 134 w 144"/>
                <a:gd name="T39" fmla="*/ 75 h 81"/>
                <a:gd name="T40" fmla="*/ 102 w 144"/>
                <a:gd name="T41" fmla="*/ 45 h 81"/>
                <a:gd name="T42" fmla="*/ 102 w 144"/>
                <a:gd name="T43" fmla="*/ 41 h 81"/>
                <a:gd name="T44" fmla="*/ 106 w 144"/>
                <a:gd name="T45" fmla="*/ 41 h 81"/>
                <a:gd name="T46" fmla="*/ 138 w 144"/>
                <a:gd name="T47" fmla="*/ 71 h 81"/>
                <a:gd name="T48" fmla="*/ 138 w 144"/>
                <a:gd name="T49" fmla="*/ 75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4" h="81">
                  <a:moveTo>
                    <a:pt x="77" y="55"/>
                  </a:moveTo>
                  <a:cubicBezTo>
                    <a:pt x="74" y="57"/>
                    <a:pt x="69" y="57"/>
                    <a:pt x="67" y="5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8"/>
                    <a:pt x="3" y="81"/>
                    <a:pt x="6" y="81"/>
                  </a:cubicBezTo>
                  <a:cubicBezTo>
                    <a:pt x="137" y="81"/>
                    <a:pt x="137" y="81"/>
                    <a:pt x="137" y="81"/>
                  </a:cubicBezTo>
                  <a:cubicBezTo>
                    <a:pt x="141" y="81"/>
                    <a:pt x="144" y="78"/>
                    <a:pt x="144" y="74"/>
                  </a:cubicBezTo>
                  <a:cubicBezTo>
                    <a:pt x="144" y="0"/>
                    <a:pt x="144" y="0"/>
                    <a:pt x="144" y="0"/>
                  </a:cubicBezTo>
                  <a:lnTo>
                    <a:pt x="77" y="55"/>
                  </a:lnTo>
                  <a:close/>
                  <a:moveTo>
                    <a:pt x="41" y="45"/>
                  </a:moveTo>
                  <a:cubicBezTo>
                    <a:pt x="10" y="75"/>
                    <a:pt x="10" y="75"/>
                    <a:pt x="10" y="75"/>
                  </a:cubicBezTo>
                  <a:cubicBezTo>
                    <a:pt x="9" y="75"/>
                    <a:pt x="8" y="76"/>
                    <a:pt x="8" y="76"/>
                  </a:cubicBezTo>
                  <a:cubicBezTo>
                    <a:pt x="7" y="76"/>
                    <a:pt x="6" y="75"/>
                    <a:pt x="6" y="75"/>
                  </a:cubicBezTo>
                  <a:cubicBezTo>
                    <a:pt x="5" y="74"/>
                    <a:pt x="5" y="72"/>
                    <a:pt x="6" y="71"/>
                  </a:cubicBezTo>
                  <a:cubicBezTo>
                    <a:pt x="37" y="41"/>
                    <a:pt x="37" y="41"/>
                    <a:pt x="37" y="41"/>
                  </a:cubicBezTo>
                  <a:cubicBezTo>
                    <a:pt x="38" y="40"/>
                    <a:pt x="40" y="40"/>
                    <a:pt x="41" y="41"/>
                  </a:cubicBezTo>
                  <a:cubicBezTo>
                    <a:pt x="42" y="42"/>
                    <a:pt x="42" y="44"/>
                    <a:pt x="41" y="45"/>
                  </a:cubicBezTo>
                  <a:close/>
                  <a:moveTo>
                    <a:pt x="138" y="75"/>
                  </a:moveTo>
                  <a:cubicBezTo>
                    <a:pt x="137" y="75"/>
                    <a:pt x="136" y="76"/>
                    <a:pt x="136" y="76"/>
                  </a:cubicBezTo>
                  <a:cubicBezTo>
                    <a:pt x="135" y="76"/>
                    <a:pt x="134" y="75"/>
                    <a:pt x="134" y="75"/>
                  </a:cubicBezTo>
                  <a:cubicBezTo>
                    <a:pt x="102" y="45"/>
                    <a:pt x="102" y="45"/>
                    <a:pt x="102" y="45"/>
                  </a:cubicBezTo>
                  <a:cubicBezTo>
                    <a:pt x="101" y="44"/>
                    <a:pt x="101" y="42"/>
                    <a:pt x="102" y="41"/>
                  </a:cubicBezTo>
                  <a:cubicBezTo>
                    <a:pt x="103" y="40"/>
                    <a:pt x="105" y="40"/>
                    <a:pt x="106" y="41"/>
                  </a:cubicBezTo>
                  <a:cubicBezTo>
                    <a:pt x="138" y="71"/>
                    <a:pt x="138" y="71"/>
                    <a:pt x="138" y="71"/>
                  </a:cubicBezTo>
                  <a:cubicBezTo>
                    <a:pt x="139" y="72"/>
                    <a:pt x="139" y="74"/>
                    <a:pt x="138" y="7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n-ea"/>
                <a:cs typeface="+mn-ea"/>
              </a:endParaRPr>
            </a:p>
          </p:txBody>
        </p:sp>
      </p:grpSp>
      <p:sp>
        <p:nvSpPr>
          <p:cNvPr id="39" name="Freeform 116"/>
          <p:cNvSpPr>
            <a:spLocks noEditPoints="1"/>
          </p:cNvSpPr>
          <p:nvPr/>
        </p:nvSpPr>
        <p:spPr bwMode="auto">
          <a:xfrm>
            <a:off x="1407278" y="2258898"/>
            <a:ext cx="329540" cy="290808"/>
          </a:xfrm>
          <a:custGeom>
            <a:avLst/>
            <a:gdLst>
              <a:gd name="T0" fmla="*/ 209 w 221"/>
              <a:gd name="T1" fmla="*/ 95 h 195"/>
              <a:gd name="T2" fmla="*/ 209 w 221"/>
              <a:gd name="T3" fmla="*/ 82 h 195"/>
              <a:gd name="T4" fmla="*/ 221 w 221"/>
              <a:gd name="T5" fmla="*/ 82 h 195"/>
              <a:gd name="T6" fmla="*/ 221 w 221"/>
              <a:gd name="T7" fmla="*/ 74 h 195"/>
              <a:gd name="T8" fmla="*/ 110 w 221"/>
              <a:gd name="T9" fmla="*/ 0 h 195"/>
              <a:gd name="T10" fmla="*/ 0 w 221"/>
              <a:gd name="T11" fmla="*/ 74 h 195"/>
              <a:gd name="T12" fmla="*/ 0 w 221"/>
              <a:gd name="T13" fmla="*/ 82 h 195"/>
              <a:gd name="T14" fmla="*/ 10 w 221"/>
              <a:gd name="T15" fmla="*/ 82 h 195"/>
              <a:gd name="T16" fmla="*/ 10 w 221"/>
              <a:gd name="T17" fmla="*/ 95 h 195"/>
              <a:gd name="T18" fmla="*/ 23 w 221"/>
              <a:gd name="T19" fmla="*/ 95 h 195"/>
              <a:gd name="T20" fmla="*/ 23 w 221"/>
              <a:gd name="T21" fmla="*/ 166 h 195"/>
              <a:gd name="T22" fmla="*/ 10 w 221"/>
              <a:gd name="T23" fmla="*/ 166 h 195"/>
              <a:gd name="T24" fmla="*/ 10 w 221"/>
              <a:gd name="T25" fmla="*/ 179 h 195"/>
              <a:gd name="T26" fmla="*/ 0 w 221"/>
              <a:gd name="T27" fmla="*/ 179 h 195"/>
              <a:gd name="T28" fmla="*/ 0 w 221"/>
              <a:gd name="T29" fmla="*/ 195 h 195"/>
              <a:gd name="T30" fmla="*/ 221 w 221"/>
              <a:gd name="T31" fmla="*/ 195 h 195"/>
              <a:gd name="T32" fmla="*/ 221 w 221"/>
              <a:gd name="T33" fmla="*/ 179 h 195"/>
              <a:gd name="T34" fmla="*/ 209 w 221"/>
              <a:gd name="T35" fmla="*/ 179 h 195"/>
              <a:gd name="T36" fmla="*/ 209 w 221"/>
              <a:gd name="T37" fmla="*/ 166 h 195"/>
              <a:gd name="T38" fmla="*/ 197 w 221"/>
              <a:gd name="T39" fmla="*/ 166 h 195"/>
              <a:gd name="T40" fmla="*/ 197 w 221"/>
              <a:gd name="T41" fmla="*/ 95 h 195"/>
              <a:gd name="T42" fmla="*/ 209 w 221"/>
              <a:gd name="T43" fmla="*/ 95 h 195"/>
              <a:gd name="T44" fmla="*/ 73 w 221"/>
              <a:gd name="T45" fmla="*/ 166 h 195"/>
              <a:gd name="T46" fmla="*/ 49 w 221"/>
              <a:gd name="T47" fmla="*/ 166 h 195"/>
              <a:gd name="T48" fmla="*/ 49 w 221"/>
              <a:gd name="T49" fmla="*/ 95 h 195"/>
              <a:gd name="T50" fmla="*/ 73 w 221"/>
              <a:gd name="T51" fmla="*/ 95 h 195"/>
              <a:gd name="T52" fmla="*/ 73 w 221"/>
              <a:gd name="T53" fmla="*/ 166 h 195"/>
              <a:gd name="T54" fmla="*/ 122 w 221"/>
              <a:gd name="T55" fmla="*/ 166 h 195"/>
              <a:gd name="T56" fmla="*/ 99 w 221"/>
              <a:gd name="T57" fmla="*/ 166 h 195"/>
              <a:gd name="T58" fmla="*/ 99 w 221"/>
              <a:gd name="T59" fmla="*/ 95 h 195"/>
              <a:gd name="T60" fmla="*/ 122 w 221"/>
              <a:gd name="T61" fmla="*/ 95 h 195"/>
              <a:gd name="T62" fmla="*/ 122 w 221"/>
              <a:gd name="T63" fmla="*/ 166 h 195"/>
              <a:gd name="T64" fmla="*/ 171 w 221"/>
              <a:gd name="T65" fmla="*/ 166 h 195"/>
              <a:gd name="T66" fmla="*/ 148 w 221"/>
              <a:gd name="T67" fmla="*/ 166 h 195"/>
              <a:gd name="T68" fmla="*/ 148 w 221"/>
              <a:gd name="T69" fmla="*/ 95 h 195"/>
              <a:gd name="T70" fmla="*/ 171 w 221"/>
              <a:gd name="T71" fmla="*/ 95 h 195"/>
              <a:gd name="T72" fmla="*/ 171 w 221"/>
              <a:gd name="T73" fmla="*/ 166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21" h="195">
                <a:moveTo>
                  <a:pt x="209" y="95"/>
                </a:moveTo>
                <a:lnTo>
                  <a:pt x="209" y="82"/>
                </a:lnTo>
                <a:lnTo>
                  <a:pt x="221" y="82"/>
                </a:lnTo>
                <a:lnTo>
                  <a:pt x="221" y="74"/>
                </a:lnTo>
                <a:lnTo>
                  <a:pt x="110" y="0"/>
                </a:lnTo>
                <a:lnTo>
                  <a:pt x="0" y="74"/>
                </a:lnTo>
                <a:lnTo>
                  <a:pt x="0" y="82"/>
                </a:lnTo>
                <a:lnTo>
                  <a:pt x="10" y="82"/>
                </a:lnTo>
                <a:lnTo>
                  <a:pt x="10" y="95"/>
                </a:lnTo>
                <a:lnTo>
                  <a:pt x="23" y="95"/>
                </a:lnTo>
                <a:lnTo>
                  <a:pt x="23" y="166"/>
                </a:lnTo>
                <a:lnTo>
                  <a:pt x="10" y="166"/>
                </a:lnTo>
                <a:lnTo>
                  <a:pt x="10" y="179"/>
                </a:lnTo>
                <a:lnTo>
                  <a:pt x="0" y="179"/>
                </a:lnTo>
                <a:lnTo>
                  <a:pt x="0" y="195"/>
                </a:lnTo>
                <a:lnTo>
                  <a:pt x="221" y="195"/>
                </a:lnTo>
                <a:lnTo>
                  <a:pt x="221" y="179"/>
                </a:lnTo>
                <a:lnTo>
                  <a:pt x="209" y="179"/>
                </a:lnTo>
                <a:lnTo>
                  <a:pt x="209" y="166"/>
                </a:lnTo>
                <a:lnTo>
                  <a:pt x="197" y="166"/>
                </a:lnTo>
                <a:lnTo>
                  <a:pt x="197" y="95"/>
                </a:lnTo>
                <a:lnTo>
                  <a:pt x="209" y="95"/>
                </a:lnTo>
                <a:close/>
                <a:moveTo>
                  <a:pt x="73" y="166"/>
                </a:moveTo>
                <a:lnTo>
                  <a:pt x="49" y="166"/>
                </a:lnTo>
                <a:lnTo>
                  <a:pt x="49" y="95"/>
                </a:lnTo>
                <a:lnTo>
                  <a:pt x="73" y="95"/>
                </a:lnTo>
                <a:lnTo>
                  <a:pt x="73" y="166"/>
                </a:lnTo>
                <a:close/>
                <a:moveTo>
                  <a:pt x="122" y="166"/>
                </a:moveTo>
                <a:lnTo>
                  <a:pt x="99" y="166"/>
                </a:lnTo>
                <a:lnTo>
                  <a:pt x="99" y="95"/>
                </a:lnTo>
                <a:lnTo>
                  <a:pt x="122" y="95"/>
                </a:lnTo>
                <a:lnTo>
                  <a:pt x="122" y="166"/>
                </a:lnTo>
                <a:close/>
                <a:moveTo>
                  <a:pt x="171" y="166"/>
                </a:moveTo>
                <a:lnTo>
                  <a:pt x="148" y="166"/>
                </a:lnTo>
                <a:lnTo>
                  <a:pt x="148" y="95"/>
                </a:lnTo>
                <a:lnTo>
                  <a:pt x="171" y="95"/>
                </a:lnTo>
                <a:lnTo>
                  <a:pt x="171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+mn-ea"/>
              <a:cs typeface="+mn-ea"/>
            </a:endParaRPr>
          </a:p>
        </p:txBody>
      </p:sp>
      <p:grpSp>
        <p:nvGrpSpPr>
          <p:cNvPr id="40" name="组合 39"/>
          <p:cNvGrpSpPr/>
          <p:nvPr/>
        </p:nvGrpSpPr>
        <p:grpSpPr>
          <a:xfrm>
            <a:off x="8406088" y="4734448"/>
            <a:ext cx="402605" cy="331075"/>
            <a:chOff x="5108575" y="3992563"/>
            <a:chExt cx="428625" cy="352426"/>
          </a:xfrm>
          <a:solidFill>
            <a:schemeClr val="accent2"/>
          </a:solidFill>
        </p:grpSpPr>
        <p:sp>
          <p:nvSpPr>
            <p:cNvPr id="41" name="Freeform 223"/>
            <p:cNvSpPr>
              <a:spLocks/>
            </p:cNvSpPr>
            <p:nvPr/>
          </p:nvSpPr>
          <p:spPr bwMode="auto">
            <a:xfrm>
              <a:off x="5108575" y="3998913"/>
              <a:ext cx="201613" cy="106363"/>
            </a:xfrm>
            <a:custGeom>
              <a:avLst/>
              <a:gdLst>
                <a:gd name="T0" fmla="*/ 127 w 127"/>
                <a:gd name="T1" fmla="*/ 30 h 67"/>
                <a:gd name="T2" fmla="*/ 93 w 127"/>
                <a:gd name="T3" fmla="*/ 0 h 67"/>
                <a:gd name="T4" fmla="*/ 0 w 127"/>
                <a:gd name="T5" fmla="*/ 36 h 67"/>
                <a:gd name="T6" fmla="*/ 35 w 127"/>
                <a:gd name="T7" fmla="*/ 67 h 67"/>
                <a:gd name="T8" fmla="*/ 127 w 127"/>
                <a:gd name="T9" fmla="*/ 3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67">
                  <a:moveTo>
                    <a:pt x="127" y="30"/>
                  </a:moveTo>
                  <a:lnTo>
                    <a:pt x="93" y="0"/>
                  </a:lnTo>
                  <a:lnTo>
                    <a:pt x="0" y="36"/>
                  </a:lnTo>
                  <a:lnTo>
                    <a:pt x="35" y="67"/>
                  </a:lnTo>
                  <a:lnTo>
                    <a:pt x="127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n-ea"/>
                <a:cs typeface="+mn-ea"/>
              </a:endParaRPr>
            </a:p>
          </p:txBody>
        </p:sp>
        <p:sp>
          <p:nvSpPr>
            <p:cNvPr id="42" name="Freeform 224"/>
            <p:cNvSpPr>
              <a:spLocks/>
            </p:cNvSpPr>
            <p:nvPr/>
          </p:nvSpPr>
          <p:spPr bwMode="auto">
            <a:xfrm>
              <a:off x="5324475" y="4168776"/>
              <a:ext cx="147638" cy="176213"/>
            </a:xfrm>
            <a:custGeom>
              <a:avLst/>
              <a:gdLst>
                <a:gd name="T0" fmla="*/ 0 w 93"/>
                <a:gd name="T1" fmla="*/ 0 h 111"/>
                <a:gd name="T2" fmla="*/ 0 w 93"/>
                <a:gd name="T3" fmla="*/ 111 h 111"/>
                <a:gd name="T4" fmla="*/ 93 w 93"/>
                <a:gd name="T5" fmla="*/ 73 h 111"/>
                <a:gd name="T6" fmla="*/ 93 w 93"/>
                <a:gd name="T7" fmla="*/ 15 h 111"/>
                <a:gd name="T8" fmla="*/ 41 w 93"/>
                <a:gd name="T9" fmla="*/ 37 h 111"/>
                <a:gd name="T10" fmla="*/ 0 w 93"/>
                <a:gd name="T11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3" h="111">
                  <a:moveTo>
                    <a:pt x="0" y="0"/>
                  </a:moveTo>
                  <a:lnTo>
                    <a:pt x="0" y="111"/>
                  </a:lnTo>
                  <a:lnTo>
                    <a:pt x="93" y="73"/>
                  </a:lnTo>
                  <a:lnTo>
                    <a:pt x="93" y="15"/>
                  </a:lnTo>
                  <a:lnTo>
                    <a:pt x="41" y="37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n-ea"/>
                <a:cs typeface="+mn-ea"/>
              </a:endParaRPr>
            </a:p>
          </p:txBody>
        </p:sp>
        <p:sp>
          <p:nvSpPr>
            <p:cNvPr id="43" name="Freeform 225"/>
            <p:cNvSpPr>
              <a:spLocks/>
            </p:cNvSpPr>
            <p:nvPr/>
          </p:nvSpPr>
          <p:spPr bwMode="auto">
            <a:xfrm>
              <a:off x="5334000" y="4110038"/>
              <a:ext cx="203200" cy="104775"/>
            </a:xfrm>
            <a:custGeom>
              <a:avLst/>
              <a:gdLst>
                <a:gd name="T0" fmla="*/ 0 w 128"/>
                <a:gd name="T1" fmla="*/ 36 h 66"/>
                <a:gd name="T2" fmla="*/ 36 w 128"/>
                <a:gd name="T3" fmla="*/ 66 h 66"/>
                <a:gd name="T4" fmla="*/ 128 w 128"/>
                <a:gd name="T5" fmla="*/ 29 h 66"/>
                <a:gd name="T6" fmla="*/ 93 w 128"/>
                <a:gd name="T7" fmla="*/ 0 h 66"/>
                <a:gd name="T8" fmla="*/ 0 w 128"/>
                <a:gd name="T9" fmla="*/ 3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66">
                  <a:moveTo>
                    <a:pt x="0" y="36"/>
                  </a:moveTo>
                  <a:lnTo>
                    <a:pt x="36" y="66"/>
                  </a:lnTo>
                  <a:lnTo>
                    <a:pt x="128" y="29"/>
                  </a:lnTo>
                  <a:lnTo>
                    <a:pt x="93" y="0"/>
                  </a:lnTo>
                  <a:lnTo>
                    <a:pt x="0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n-ea"/>
                <a:cs typeface="+mn-ea"/>
              </a:endParaRPr>
            </a:p>
          </p:txBody>
        </p:sp>
        <p:sp>
          <p:nvSpPr>
            <p:cNvPr id="44" name="Freeform 226"/>
            <p:cNvSpPr>
              <a:spLocks/>
            </p:cNvSpPr>
            <p:nvPr/>
          </p:nvSpPr>
          <p:spPr bwMode="auto">
            <a:xfrm>
              <a:off x="5319713" y="3992563"/>
              <a:ext cx="203200" cy="109538"/>
            </a:xfrm>
            <a:custGeom>
              <a:avLst/>
              <a:gdLst>
                <a:gd name="T0" fmla="*/ 128 w 128"/>
                <a:gd name="T1" fmla="*/ 36 h 69"/>
                <a:gd name="T2" fmla="*/ 35 w 128"/>
                <a:gd name="T3" fmla="*/ 0 h 69"/>
                <a:gd name="T4" fmla="*/ 0 w 128"/>
                <a:gd name="T5" fmla="*/ 32 h 69"/>
                <a:gd name="T6" fmla="*/ 93 w 128"/>
                <a:gd name="T7" fmla="*/ 69 h 69"/>
                <a:gd name="T8" fmla="*/ 128 w 128"/>
                <a:gd name="T9" fmla="*/ 3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69">
                  <a:moveTo>
                    <a:pt x="128" y="36"/>
                  </a:moveTo>
                  <a:lnTo>
                    <a:pt x="35" y="0"/>
                  </a:lnTo>
                  <a:lnTo>
                    <a:pt x="0" y="32"/>
                  </a:lnTo>
                  <a:lnTo>
                    <a:pt x="93" y="69"/>
                  </a:lnTo>
                  <a:lnTo>
                    <a:pt x="128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n-ea"/>
                <a:cs typeface="+mn-ea"/>
              </a:endParaRPr>
            </a:p>
          </p:txBody>
        </p:sp>
        <p:sp>
          <p:nvSpPr>
            <p:cNvPr id="45" name="Freeform 227"/>
            <p:cNvSpPr>
              <a:spLocks/>
            </p:cNvSpPr>
            <p:nvPr/>
          </p:nvSpPr>
          <p:spPr bwMode="auto">
            <a:xfrm>
              <a:off x="5165725" y="4181476"/>
              <a:ext cx="147638" cy="163513"/>
            </a:xfrm>
            <a:custGeom>
              <a:avLst/>
              <a:gdLst>
                <a:gd name="T0" fmla="*/ 0 w 93"/>
                <a:gd name="T1" fmla="*/ 11 h 103"/>
                <a:gd name="T2" fmla="*/ 0 w 93"/>
                <a:gd name="T3" fmla="*/ 65 h 103"/>
                <a:gd name="T4" fmla="*/ 93 w 93"/>
                <a:gd name="T5" fmla="*/ 103 h 103"/>
                <a:gd name="T6" fmla="*/ 93 w 93"/>
                <a:gd name="T7" fmla="*/ 0 h 103"/>
                <a:gd name="T8" fmla="*/ 57 w 93"/>
                <a:gd name="T9" fmla="*/ 34 h 103"/>
                <a:gd name="T10" fmla="*/ 0 w 93"/>
                <a:gd name="T11" fmla="*/ 11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3" h="103">
                  <a:moveTo>
                    <a:pt x="0" y="11"/>
                  </a:moveTo>
                  <a:lnTo>
                    <a:pt x="0" y="65"/>
                  </a:lnTo>
                  <a:lnTo>
                    <a:pt x="93" y="103"/>
                  </a:lnTo>
                  <a:lnTo>
                    <a:pt x="93" y="0"/>
                  </a:lnTo>
                  <a:lnTo>
                    <a:pt x="57" y="34"/>
                  </a:lnTo>
                  <a:lnTo>
                    <a:pt x="0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n-ea"/>
                <a:cs typeface="+mn-ea"/>
              </a:endParaRPr>
            </a:p>
          </p:txBody>
        </p:sp>
        <p:sp>
          <p:nvSpPr>
            <p:cNvPr id="46" name="Freeform 228"/>
            <p:cNvSpPr>
              <a:spLocks/>
            </p:cNvSpPr>
            <p:nvPr/>
          </p:nvSpPr>
          <p:spPr bwMode="auto">
            <a:xfrm>
              <a:off x="5108575" y="4114801"/>
              <a:ext cx="200025" cy="109538"/>
            </a:xfrm>
            <a:custGeom>
              <a:avLst/>
              <a:gdLst>
                <a:gd name="T0" fmla="*/ 126 w 126"/>
                <a:gd name="T1" fmla="*/ 36 h 69"/>
                <a:gd name="T2" fmla="*/ 33 w 126"/>
                <a:gd name="T3" fmla="*/ 0 h 69"/>
                <a:gd name="T4" fmla="*/ 0 w 126"/>
                <a:gd name="T5" fmla="*/ 31 h 69"/>
                <a:gd name="T6" fmla="*/ 91 w 126"/>
                <a:gd name="T7" fmla="*/ 69 h 69"/>
                <a:gd name="T8" fmla="*/ 126 w 126"/>
                <a:gd name="T9" fmla="*/ 3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69">
                  <a:moveTo>
                    <a:pt x="126" y="36"/>
                  </a:moveTo>
                  <a:lnTo>
                    <a:pt x="33" y="0"/>
                  </a:lnTo>
                  <a:lnTo>
                    <a:pt x="0" y="31"/>
                  </a:lnTo>
                  <a:lnTo>
                    <a:pt x="91" y="69"/>
                  </a:lnTo>
                  <a:lnTo>
                    <a:pt x="126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n-ea"/>
                <a:cs typeface="+mn-ea"/>
              </a:endParaRPr>
            </a:p>
          </p:txBody>
        </p:sp>
      </p:grpSp>
      <p:grpSp>
        <p:nvGrpSpPr>
          <p:cNvPr id="62" name="组合 61"/>
          <p:cNvGrpSpPr/>
          <p:nvPr/>
        </p:nvGrpSpPr>
        <p:grpSpPr>
          <a:xfrm>
            <a:off x="3688556" y="377517"/>
            <a:ext cx="4814888" cy="1172437"/>
            <a:chOff x="6597650" y="377518"/>
            <a:chExt cx="4814888" cy="1172437"/>
          </a:xfrm>
        </p:grpSpPr>
        <p:sp>
          <p:nvSpPr>
            <p:cNvPr id="63" name="文本框 62"/>
            <p:cNvSpPr txBox="1"/>
            <p:nvPr/>
          </p:nvSpPr>
          <p:spPr>
            <a:xfrm>
              <a:off x="6631872" y="937783"/>
              <a:ext cx="4746445" cy="25442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en-US" altLang="zh-CN" sz="1000" dirty="0">
                  <a:solidFill>
                    <a:schemeClr val="bg1">
                      <a:lumMod val="65000"/>
                    </a:schemeClr>
                  </a:solidFill>
                  <a:latin typeface="+mj-ea"/>
                  <a:ea typeface="+mj-ea"/>
                </a:rPr>
                <a:t>print the presentation and make it into a film to be used in a wider field</a:t>
              </a:r>
            </a:p>
          </p:txBody>
        </p:sp>
        <p:sp>
          <p:nvSpPr>
            <p:cNvPr id="64" name="文本框 63"/>
            <p:cNvSpPr txBox="1"/>
            <p:nvPr/>
          </p:nvSpPr>
          <p:spPr>
            <a:xfrm>
              <a:off x="6597650" y="377518"/>
              <a:ext cx="4814888" cy="117243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en-US" altLang="zh-CN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Marketing goals and tasks</a:t>
              </a:r>
              <a:endPara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60973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34" grpId="0" animBg="1"/>
      <p:bldP spid="35" grpId="0" animBg="1"/>
      <p:bldP spid="3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组合 21"/>
          <p:cNvGrpSpPr/>
          <p:nvPr/>
        </p:nvGrpSpPr>
        <p:grpSpPr>
          <a:xfrm>
            <a:off x="8775980" y="2439369"/>
            <a:ext cx="1364101" cy="1313185"/>
            <a:chOff x="8643938" y="2250683"/>
            <a:chExt cx="1364101" cy="1313185"/>
          </a:xfrm>
        </p:grpSpPr>
        <p:sp>
          <p:nvSpPr>
            <p:cNvPr id="11" name="椭圆 10"/>
            <p:cNvSpPr/>
            <p:nvPr/>
          </p:nvSpPr>
          <p:spPr>
            <a:xfrm>
              <a:off x="8643938" y="2250683"/>
              <a:ext cx="1364101" cy="1313185"/>
            </a:xfrm>
            <a:prstGeom prst="ellipse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endParaRPr lang="zh-CN" altLang="en-US"/>
            </a:p>
          </p:txBody>
        </p:sp>
        <p:grpSp>
          <p:nvGrpSpPr>
            <p:cNvPr id="21" name="组合 20"/>
            <p:cNvGrpSpPr/>
            <p:nvPr/>
          </p:nvGrpSpPr>
          <p:grpSpPr>
            <a:xfrm>
              <a:off x="9103623" y="2541360"/>
              <a:ext cx="444730" cy="650204"/>
              <a:chOff x="7388377" y="5485801"/>
              <a:chExt cx="334433" cy="488949"/>
            </a:xfrm>
            <a:solidFill>
              <a:srgbClr val="074D03"/>
            </a:solidFill>
          </p:grpSpPr>
          <p:sp>
            <p:nvSpPr>
              <p:cNvPr id="13" name="AutoShape 113"/>
              <p:cNvSpPr>
                <a:spLocks/>
              </p:cNvSpPr>
              <p:nvPr/>
            </p:nvSpPr>
            <p:spPr bwMode="auto">
              <a:xfrm>
                <a:off x="7388377" y="5485801"/>
                <a:ext cx="334433" cy="488949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5386" y="14175"/>
                    </a:moveTo>
                    <a:lnTo>
                      <a:pt x="6223" y="14175"/>
                    </a:lnTo>
                    <a:cubicBezTo>
                      <a:pt x="5734" y="13446"/>
                      <a:pt x="5147" y="12716"/>
                      <a:pt x="4568" y="12003"/>
                    </a:cubicBezTo>
                    <a:cubicBezTo>
                      <a:pt x="3287" y="10427"/>
                      <a:pt x="1963" y="8797"/>
                      <a:pt x="1963" y="7425"/>
                    </a:cubicBezTo>
                    <a:cubicBezTo>
                      <a:pt x="1963" y="4075"/>
                      <a:pt x="5927" y="1350"/>
                      <a:pt x="10800" y="1350"/>
                    </a:cubicBezTo>
                    <a:cubicBezTo>
                      <a:pt x="15672" y="1350"/>
                      <a:pt x="19636" y="4075"/>
                      <a:pt x="19636" y="7425"/>
                    </a:cubicBezTo>
                    <a:cubicBezTo>
                      <a:pt x="19636" y="8787"/>
                      <a:pt x="18312" y="10425"/>
                      <a:pt x="17029" y="12011"/>
                    </a:cubicBezTo>
                    <a:cubicBezTo>
                      <a:pt x="16455" y="12723"/>
                      <a:pt x="15873" y="13449"/>
                      <a:pt x="15386" y="14175"/>
                    </a:cubicBezTo>
                    <a:moveTo>
                      <a:pt x="10800" y="20249"/>
                    </a:moveTo>
                    <a:cubicBezTo>
                      <a:pt x="9805" y="20249"/>
                      <a:pt x="9347" y="20171"/>
                      <a:pt x="8839" y="19406"/>
                    </a:cubicBezTo>
                    <a:lnTo>
                      <a:pt x="13000" y="19048"/>
                    </a:lnTo>
                    <a:cubicBezTo>
                      <a:pt x="12398" y="20164"/>
                      <a:pt x="11959" y="20249"/>
                      <a:pt x="10800" y="20249"/>
                    </a:cubicBezTo>
                    <a:moveTo>
                      <a:pt x="7595" y="16813"/>
                    </a:moveTo>
                    <a:cubicBezTo>
                      <a:pt x="7417" y="16407"/>
                      <a:pt x="7215" y="15978"/>
                      <a:pt x="6991" y="15525"/>
                    </a:cubicBezTo>
                    <a:lnTo>
                      <a:pt x="14616" y="15525"/>
                    </a:lnTo>
                    <a:cubicBezTo>
                      <a:pt x="14496" y="15767"/>
                      <a:pt x="14375" y="16010"/>
                      <a:pt x="14270" y="16239"/>
                    </a:cubicBezTo>
                    <a:cubicBezTo>
                      <a:pt x="14270" y="16239"/>
                      <a:pt x="7595" y="16813"/>
                      <a:pt x="7595" y="16813"/>
                    </a:cubicBezTo>
                    <a:close/>
                    <a:moveTo>
                      <a:pt x="13345" y="18343"/>
                    </a:moveTo>
                    <a:lnTo>
                      <a:pt x="8476" y="18762"/>
                    </a:lnTo>
                    <a:cubicBezTo>
                      <a:pt x="8303" y="18416"/>
                      <a:pt x="8116" y="18011"/>
                      <a:pt x="7890" y="17483"/>
                    </a:cubicBezTo>
                    <a:cubicBezTo>
                      <a:pt x="7887" y="17477"/>
                      <a:pt x="7883" y="17469"/>
                      <a:pt x="7881" y="17462"/>
                    </a:cubicBezTo>
                    <a:lnTo>
                      <a:pt x="13957" y="16941"/>
                    </a:lnTo>
                    <a:cubicBezTo>
                      <a:pt x="13871" y="17140"/>
                      <a:pt x="13778" y="17350"/>
                      <a:pt x="13698" y="17537"/>
                    </a:cubicBezTo>
                    <a:cubicBezTo>
                      <a:pt x="13569" y="17841"/>
                      <a:pt x="13453" y="18104"/>
                      <a:pt x="13345" y="18343"/>
                    </a:cubicBezTo>
                    <a:moveTo>
                      <a:pt x="10800" y="0"/>
                    </a:moveTo>
                    <a:cubicBezTo>
                      <a:pt x="4835" y="0"/>
                      <a:pt x="0" y="3324"/>
                      <a:pt x="0" y="7425"/>
                    </a:cubicBezTo>
                    <a:cubicBezTo>
                      <a:pt x="0" y="10146"/>
                      <a:pt x="3621" y="13029"/>
                      <a:pt x="4939" y="15562"/>
                    </a:cubicBezTo>
                    <a:cubicBezTo>
                      <a:pt x="6906" y="19339"/>
                      <a:pt x="6688" y="21599"/>
                      <a:pt x="10800" y="21599"/>
                    </a:cubicBezTo>
                    <a:cubicBezTo>
                      <a:pt x="14972" y="21599"/>
                      <a:pt x="14692" y="19349"/>
                      <a:pt x="16660" y="15577"/>
                    </a:cubicBezTo>
                    <a:cubicBezTo>
                      <a:pt x="17983" y="13039"/>
                      <a:pt x="21600" y="10124"/>
                      <a:pt x="21600" y="7425"/>
                    </a:cubicBezTo>
                    <a:cubicBezTo>
                      <a:pt x="21600" y="3324"/>
                      <a:pt x="16764" y="0"/>
                      <a:pt x="10800" y="0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/>
              <a:extLst>
                <a:ext uri="{91240B29-F687-4f45-9708-019B960494DF}"/>
                <a:ext uri="{AF507438-7753-43e0-B8FC-AC1667EBCBE1}"/>
              </a:extLst>
            </p:spPr>
            <p:txBody>
              <a:bodyPr lIns="50800" tIns="50800" rIns="50800" bIns="50800" anchor="ctr"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defTabSz="609585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40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cs typeface="+mn-cs"/>
                </a:endParaRPr>
              </a:p>
            </p:txBody>
          </p:sp>
          <p:sp>
            <p:nvSpPr>
              <p:cNvPr id="14" name="AutoShape 114"/>
              <p:cNvSpPr>
                <a:spLocks/>
              </p:cNvSpPr>
              <p:nvPr/>
            </p:nvSpPr>
            <p:spPr bwMode="auto">
              <a:xfrm>
                <a:off x="7464577" y="5562001"/>
                <a:ext cx="99484" cy="99483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9938" y="0"/>
                    </a:moveTo>
                    <a:cubicBezTo>
                      <a:pt x="8943" y="0"/>
                      <a:pt x="0" y="8942"/>
                      <a:pt x="0" y="19938"/>
                    </a:cubicBezTo>
                    <a:cubicBezTo>
                      <a:pt x="0" y="20855"/>
                      <a:pt x="743" y="21600"/>
                      <a:pt x="1661" y="21600"/>
                    </a:cubicBezTo>
                    <a:cubicBezTo>
                      <a:pt x="2579" y="21600"/>
                      <a:pt x="3323" y="20855"/>
                      <a:pt x="3323" y="19938"/>
                    </a:cubicBezTo>
                    <a:cubicBezTo>
                      <a:pt x="3323" y="10777"/>
                      <a:pt x="10777" y="3323"/>
                      <a:pt x="19938" y="3323"/>
                    </a:cubicBezTo>
                    <a:cubicBezTo>
                      <a:pt x="20856" y="3323"/>
                      <a:pt x="21600" y="2578"/>
                      <a:pt x="21600" y="1661"/>
                    </a:cubicBezTo>
                    <a:cubicBezTo>
                      <a:pt x="21600" y="744"/>
                      <a:pt x="20856" y="0"/>
                      <a:pt x="19938" y="0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/>
              <a:extLst>
                <a:ext uri="{91240B29-F687-4f45-9708-019B960494DF}"/>
                <a:ext uri="{AF507438-7753-43e0-B8FC-AC1667EBCBE1}"/>
              </a:extLst>
            </p:spPr>
            <p:txBody>
              <a:bodyPr lIns="50800" tIns="50800" rIns="50800" bIns="50800" anchor="ctr"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defTabSz="609585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40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cs typeface="+mn-cs"/>
                </a:endParaRPr>
              </a:p>
            </p:txBody>
          </p:sp>
        </p:grpSp>
      </p:grpSp>
      <p:grpSp>
        <p:nvGrpSpPr>
          <p:cNvPr id="23" name="组合 22"/>
          <p:cNvGrpSpPr/>
          <p:nvPr/>
        </p:nvGrpSpPr>
        <p:grpSpPr>
          <a:xfrm>
            <a:off x="5414584" y="2381229"/>
            <a:ext cx="1364101" cy="1313185"/>
            <a:chOff x="5603271" y="2192543"/>
            <a:chExt cx="1364101" cy="1313185"/>
          </a:xfrm>
        </p:grpSpPr>
        <p:sp>
          <p:nvSpPr>
            <p:cNvPr id="8" name="椭圆 7"/>
            <p:cNvSpPr/>
            <p:nvPr/>
          </p:nvSpPr>
          <p:spPr>
            <a:xfrm>
              <a:off x="5603271" y="2192543"/>
              <a:ext cx="1364101" cy="1313185"/>
            </a:xfrm>
            <a:prstGeom prst="ellipse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endParaRPr lang="zh-CN" altLang="en-US"/>
            </a:p>
          </p:txBody>
        </p:sp>
        <p:grpSp>
          <p:nvGrpSpPr>
            <p:cNvPr id="19" name="组合 18"/>
            <p:cNvGrpSpPr/>
            <p:nvPr/>
          </p:nvGrpSpPr>
          <p:grpSpPr>
            <a:xfrm>
              <a:off x="5960218" y="2541358"/>
              <a:ext cx="650208" cy="650206"/>
              <a:chOff x="7312177" y="4510017"/>
              <a:chExt cx="488951" cy="488951"/>
            </a:xfrm>
            <a:solidFill>
              <a:srgbClr val="074D03"/>
            </a:solidFill>
          </p:grpSpPr>
          <p:sp>
            <p:nvSpPr>
              <p:cNvPr id="15" name="AutoShape 126"/>
              <p:cNvSpPr>
                <a:spLocks/>
              </p:cNvSpPr>
              <p:nvPr/>
            </p:nvSpPr>
            <p:spPr bwMode="auto">
              <a:xfrm>
                <a:off x="7312177" y="4510017"/>
                <a:ext cx="488951" cy="488951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3499" y="14850"/>
                    </a:moveTo>
                    <a:cubicBezTo>
                      <a:pt x="9772" y="14850"/>
                      <a:pt x="6749" y="11827"/>
                      <a:pt x="6749" y="8100"/>
                    </a:cubicBezTo>
                    <a:cubicBezTo>
                      <a:pt x="6749" y="4372"/>
                      <a:pt x="9772" y="1350"/>
                      <a:pt x="13499" y="1350"/>
                    </a:cubicBezTo>
                    <a:cubicBezTo>
                      <a:pt x="17227" y="1350"/>
                      <a:pt x="20249" y="4372"/>
                      <a:pt x="20249" y="8100"/>
                    </a:cubicBezTo>
                    <a:cubicBezTo>
                      <a:pt x="20249" y="11827"/>
                      <a:pt x="17227" y="14850"/>
                      <a:pt x="13499" y="14850"/>
                    </a:cubicBezTo>
                    <a:moveTo>
                      <a:pt x="3236" y="20042"/>
                    </a:moveTo>
                    <a:cubicBezTo>
                      <a:pt x="3019" y="20266"/>
                      <a:pt x="2718" y="20408"/>
                      <a:pt x="2382" y="20408"/>
                    </a:cubicBezTo>
                    <a:cubicBezTo>
                      <a:pt x="1724" y="20408"/>
                      <a:pt x="1191" y="19875"/>
                      <a:pt x="1191" y="19218"/>
                    </a:cubicBezTo>
                    <a:cubicBezTo>
                      <a:pt x="1191" y="18881"/>
                      <a:pt x="1332" y="18580"/>
                      <a:pt x="1557" y="18363"/>
                    </a:cubicBezTo>
                    <a:lnTo>
                      <a:pt x="1551" y="18358"/>
                    </a:lnTo>
                    <a:lnTo>
                      <a:pt x="6996" y="12913"/>
                    </a:lnTo>
                    <a:cubicBezTo>
                      <a:pt x="7472" y="13555"/>
                      <a:pt x="8039" y="14122"/>
                      <a:pt x="8680" y="14599"/>
                    </a:cubicBezTo>
                    <a:cubicBezTo>
                      <a:pt x="8680" y="14599"/>
                      <a:pt x="3236" y="20042"/>
                      <a:pt x="3236" y="20042"/>
                    </a:cubicBezTo>
                    <a:close/>
                    <a:moveTo>
                      <a:pt x="13499" y="0"/>
                    </a:moveTo>
                    <a:cubicBezTo>
                      <a:pt x="9026" y="0"/>
                      <a:pt x="5399" y="3626"/>
                      <a:pt x="5399" y="8100"/>
                    </a:cubicBezTo>
                    <a:cubicBezTo>
                      <a:pt x="5399" y="9467"/>
                      <a:pt x="5742" y="10754"/>
                      <a:pt x="6341" y="11884"/>
                    </a:cubicBezTo>
                    <a:lnTo>
                      <a:pt x="709" y="17515"/>
                    </a:lnTo>
                    <a:lnTo>
                      <a:pt x="713" y="17520"/>
                    </a:lnTo>
                    <a:cubicBezTo>
                      <a:pt x="274" y="17953"/>
                      <a:pt x="0" y="18552"/>
                      <a:pt x="0" y="19218"/>
                    </a:cubicBezTo>
                    <a:cubicBezTo>
                      <a:pt x="0" y="20533"/>
                      <a:pt x="1066" y="21599"/>
                      <a:pt x="2382" y="21599"/>
                    </a:cubicBezTo>
                    <a:cubicBezTo>
                      <a:pt x="3047" y="21599"/>
                      <a:pt x="3647" y="21326"/>
                      <a:pt x="4079" y="20885"/>
                    </a:cubicBezTo>
                    <a:lnTo>
                      <a:pt x="4078" y="20884"/>
                    </a:lnTo>
                    <a:lnTo>
                      <a:pt x="9708" y="15255"/>
                    </a:lnTo>
                    <a:cubicBezTo>
                      <a:pt x="10839" y="15856"/>
                      <a:pt x="12128" y="16200"/>
                      <a:pt x="13499" y="16200"/>
                    </a:cubicBezTo>
                    <a:cubicBezTo>
                      <a:pt x="17973" y="16200"/>
                      <a:pt x="21600" y="12573"/>
                      <a:pt x="21600" y="8100"/>
                    </a:cubicBezTo>
                    <a:cubicBezTo>
                      <a:pt x="21600" y="3626"/>
                      <a:pt x="17973" y="0"/>
                      <a:pt x="13499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/>
                <a:ext uri="{AF507438-7753-43e0-B8FC-AC1667EBCBE1}"/>
              </a:extLst>
            </p:spPr>
            <p:txBody>
              <a:bodyPr lIns="50800" tIns="50800" rIns="50800" bIns="50800" anchor="ctr"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defTabSz="609585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40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cs typeface="+mn-cs"/>
                </a:endParaRPr>
              </a:p>
            </p:txBody>
          </p:sp>
          <p:sp>
            <p:nvSpPr>
              <p:cNvPr id="16" name="AutoShape 127"/>
              <p:cNvSpPr>
                <a:spLocks/>
              </p:cNvSpPr>
              <p:nvPr/>
            </p:nvSpPr>
            <p:spPr bwMode="auto">
              <a:xfrm>
                <a:off x="7511144" y="4586217"/>
                <a:ext cx="114300" cy="114300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20160" y="0"/>
                    </a:moveTo>
                    <a:cubicBezTo>
                      <a:pt x="9025" y="0"/>
                      <a:pt x="0" y="9025"/>
                      <a:pt x="0" y="20160"/>
                    </a:cubicBezTo>
                    <a:cubicBezTo>
                      <a:pt x="0" y="20954"/>
                      <a:pt x="644" y="21600"/>
                      <a:pt x="1440" y="21600"/>
                    </a:cubicBezTo>
                    <a:cubicBezTo>
                      <a:pt x="2235" y="21600"/>
                      <a:pt x="2880" y="20954"/>
                      <a:pt x="2880" y="20160"/>
                    </a:cubicBezTo>
                    <a:cubicBezTo>
                      <a:pt x="2880" y="10618"/>
                      <a:pt x="10617" y="2880"/>
                      <a:pt x="20160" y="2880"/>
                    </a:cubicBezTo>
                    <a:cubicBezTo>
                      <a:pt x="20955" y="2880"/>
                      <a:pt x="21599" y="2234"/>
                      <a:pt x="21599" y="1440"/>
                    </a:cubicBezTo>
                    <a:cubicBezTo>
                      <a:pt x="21599" y="645"/>
                      <a:pt x="20955" y="0"/>
                      <a:pt x="20160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/>
                <a:ext uri="{AF507438-7753-43e0-B8FC-AC1667EBCBE1}"/>
              </a:extLst>
            </p:spPr>
            <p:txBody>
              <a:bodyPr lIns="50800" tIns="50800" rIns="50800" bIns="50800" anchor="ctr"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defTabSz="609585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40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cs typeface="+mn-cs"/>
                </a:endParaRPr>
              </a:p>
            </p:txBody>
          </p:sp>
        </p:grpSp>
      </p:grpSp>
      <p:grpSp>
        <p:nvGrpSpPr>
          <p:cNvPr id="24" name="组合 23"/>
          <p:cNvGrpSpPr/>
          <p:nvPr/>
        </p:nvGrpSpPr>
        <p:grpSpPr>
          <a:xfrm>
            <a:off x="2053188" y="2381229"/>
            <a:ext cx="1364101" cy="1313185"/>
            <a:chOff x="2562604" y="2192543"/>
            <a:chExt cx="1364101" cy="1313185"/>
          </a:xfrm>
        </p:grpSpPr>
        <p:sp>
          <p:nvSpPr>
            <p:cNvPr id="5" name="椭圆 4"/>
            <p:cNvSpPr/>
            <p:nvPr/>
          </p:nvSpPr>
          <p:spPr>
            <a:xfrm>
              <a:off x="2562604" y="2192543"/>
              <a:ext cx="1364101" cy="1313185"/>
            </a:xfrm>
            <a:prstGeom prst="ellipse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endParaRPr lang="zh-CN" altLang="en-US"/>
            </a:p>
          </p:txBody>
        </p:sp>
        <p:grpSp>
          <p:nvGrpSpPr>
            <p:cNvPr id="2" name="组合 1"/>
            <p:cNvGrpSpPr/>
            <p:nvPr/>
          </p:nvGrpSpPr>
          <p:grpSpPr>
            <a:xfrm>
              <a:off x="2920310" y="2622986"/>
              <a:ext cx="650204" cy="568578"/>
              <a:chOff x="5358494" y="3563868"/>
              <a:chExt cx="488949" cy="427567"/>
            </a:xfrm>
            <a:solidFill>
              <a:srgbClr val="074D03"/>
            </a:solidFill>
          </p:grpSpPr>
          <p:sp>
            <p:nvSpPr>
              <p:cNvPr id="17" name="AutoShape 147"/>
              <p:cNvSpPr>
                <a:spLocks/>
              </p:cNvSpPr>
              <p:nvPr/>
            </p:nvSpPr>
            <p:spPr bwMode="auto">
              <a:xfrm>
                <a:off x="5358494" y="3563868"/>
                <a:ext cx="488949" cy="427567"/>
              </a:xfrm>
              <a:custGeom>
                <a:avLst/>
                <a:gdLst>
                  <a:gd name="T0" fmla="+- 0 10800 597"/>
                  <a:gd name="T1" fmla="*/ T0 w 20407"/>
                  <a:gd name="T2" fmla="+- 0 11028 672"/>
                  <a:gd name="T3" fmla="*/ 11028 h 20712"/>
                  <a:gd name="T4" fmla="+- 0 10800 597"/>
                  <a:gd name="T5" fmla="*/ T4 w 20407"/>
                  <a:gd name="T6" fmla="+- 0 11028 672"/>
                  <a:gd name="T7" fmla="*/ 11028 h 20712"/>
                  <a:gd name="T8" fmla="+- 0 10800 597"/>
                  <a:gd name="T9" fmla="*/ T8 w 20407"/>
                  <a:gd name="T10" fmla="+- 0 11028 672"/>
                  <a:gd name="T11" fmla="*/ 11028 h 20712"/>
                  <a:gd name="T12" fmla="+- 0 10800 597"/>
                  <a:gd name="T13" fmla="*/ T12 w 20407"/>
                  <a:gd name="T14" fmla="+- 0 11028 672"/>
                  <a:gd name="T15" fmla="*/ 11028 h 20712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20407" h="20712">
                    <a:moveTo>
                      <a:pt x="17706" y="10922"/>
                    </a:moveTo>
                    <a:lnTo>
                      <a:pt x="10657" y="19017"/>
                    </a:lnTo>
                    <a:cubicBezTo>
                      <a:pt x="10407" y="19305"/>
                      <a:pt x="9998" y="19305"/>
                      <a:pt x="9748" y="19017"/>
                    </a:cubicBezTo>
                    <a:lnTo>
                      <a:pt x="2699" y="10922"/>
                    </a:lnTo>
                    <a:cubicBezTo>
                      <a:pt x="817" y="8762"/>
                      <a:pt x="817" y="5247"/>
                      <a:pt x="2699" y="3087"/>
                    </a:cubicBezTo>
                    <a:cubicBezTo>
                      <a:pt x="4512" y="1004"/>
                      <a:pt x="7429" y="931"/>
                      <a:pt x="9338" y="2923"/>
                    </a:cubicBezTo>
                    <a:lnTo>
                      <a:pt x="10202" y="3825"/>
                    </a:lnTo>
                    <a:lnTo>
                      <a:pt x="11067" y="2923"/>
                    </a:lnTo>
                    <a:cubicBezTo>
                      <a:pt x="12976" y="931"/>
                      <a:pt x="15893" y="1004"/>
                      <a:pt x="17706" y="3087"/>
                    </a:cubicBezTo>
                    <a:cubicBezTo>
                      <a:pt x="19588" y="5247"/>
                      <a:pt x="19588" y="8762"/>
                      <a:pt x="17706" y="10922"/>
                    </a:cubicBezTo>
                    <a:moveTo>
                      <a:pt x="18616" y="2043"/>
                    </a:moveTo>
                    <a:cubicBezTo>
                      <a:pt x="16301" y="-617"/>
                      <a:pt x="12601" y="-672"/>
                      <a:pt x="10202" y="1830"/>
                    </a:cubicBezTo>
                    <a:cubicBezTo>
                      <a:pt x="7805" y="-672"/>
                      <a:pt x="4104" y="-617"/>
                      <a:pt x="1789" y="2043"/>
                    </a:cubicBezTo>
                    <a:cubicBezTo>
                      <a:pt x="-597" y="4783"/>
                      <a:pt x="-597" y="9226"/>
                      <a:pt x="1789" y="11967"/>
                    </a:cubicBezTo>
                    <a:cubicBezTo>
                      <a:pt x="2470" y="12750"/>
                      <a:pt x="8838" y="20061"/>
                      <a:pt x="8838" y="20061"/>
                    </a:cubicBezTo>
                    <a:cubicBezTo>
                      <a:pt x="9592" y="20928"/>
                      <a:pt x="10812" y="20928"/>
                      <a:pt x="11567" y="20061"/>
                    </a:cubicBezTo>
                    <a:cubicBezTo>
                      <a:pt x="11567" y="20061"/>
                      <a:pt x="18539" y="12056"/>
                      <a:pt x="18616" y="11967"/>
                    </a:cubicBezTo>
                    <a:cubicBezTo>
                      <a:pt x="21003" y="9226"/>
                      <a:pt x="21003" y="4783"/>
                      <a:pt x="18616" y="2043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/>
                <a:ext uri="{AF507438-7753-43e0-B8FC-AC1667EBCBE1}"/>
              </a:extLst>
            </p:spPr>
            <p:txBody>
              <a:bodyPr lIns="50800" tIns="50800" rIns="50800" bIns="50800" anchor="ctr"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defTabSz="609585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40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cs typeface="+mn-cs"/>
                </a:endParaRPr>
              </a:p>
            </p:txBody>
          </p:sp>
          <p:sp>
            <p:nvSpPr>
              <p:cNvPr id="18" name="AutoShape 148"/>
              <p:cNvSpPr>
                <a:spLocks/>
              </p:cNvSpPr>
              <p:nvPr/>
            </p:nvSpPr>
            <p:spPr bwMode="auto">
              <a:xfrm>
                <a:off x="5434694" y="3640068"/>
                <a:ext cx="74083" cy="71967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9326" y="0"/>
                    </a:moveTo>
                    <a:cubicBezTo>
                      <a:pt x="19317" y="0"/>
                      <a:pt x="19317" y="4"/>
                      <a:pt x="19308" y="4"/>
                    </a:cubicBezTo>
                    <a:cubicBezTo>
                      <a:pt x="8643" y="13"/>
                      <a:pt x="0" y="8659"/>
                      <a:pt x="0" y="19326"/>
                    </a:cubicBezTo>
                    <a:cubicBezTo>
                      <a:pt x="0" y="20580"/>
                      <a:pt x="1019" y="21600"/>
                      <a:pt x="2273" y="21600"/>
                    </a:cubicBezTo>
                    <a:cubicBezTo>
                      <a:pt x="3528" y="21600"/>
                      <a:pt x="4547" y="20580"/>
                      <a:pt x="4547" y="19326"/>
                    </a:cubicBezTo>
                    <a:lnTo>
                      <a:pt x="4547" y="19321"/>
                    </a:lnTo>
                    <a:cubicBezTo>
                      <a:pt x="4547" y="11164"/>
                      <a:pt x="11164" y="4547"/>
                      <a:pt x="19321" y="4547"/>
                    </a:cubicBezTo>
                    <a:lnTo>
                      <a:pt x="19326" y="4547"/>
                    </a:lnTo>
                    <a:cubicBezTo>
                      <a:pt x="20580" y="4547"/>
                      <a:pt x="21599" y="3528"/>
                      <a:pt x="21599" y="2273"/>
                    </a:cubicBezTo>
                    <a:cubicBezTo>
                      <a:pt x="21599" y="1019"/>
                      <a:pt x="20580" y="0"/>
                      <a:pt x="19326" y="0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/>
                <a:ext uri="{AF507438-7753-43e0-B8FC-AC1667EBCBE1}"/>
              </a:extLst>
            </p:spPr>
            <p:txBody>
              <a:bodyPr lIns="50800" tIns="50800" rIns="50800" bIns="50800" anchor="ctr"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defTabSz="609585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40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cs typeface="+mn-cs"/>
                </a:endParaRPr>
              </a:p>
            </p:txBody>
          </p:sp>
        </p:grpSp>
      </p:grpSp>
      <p:grpSp>
        <p:nvGrpSpPr>
          <p:cNvPr id="26" name="组合 25"/>
          <p:cNvGrpSpPr/>
          <p:nvPr/>
        </p:nvGrpSpPr>
        <p:grpSpPr>
          <a:xfrm>
            <a:off x="1202632" y="3927890"/>
            <a:ext cx="3065212" cy="1225599"/>
            <a:chOff x="3762545" y="1807841"/>
            <a:chExt cx="3065212" cy="1225599"/>
          </a:xfrm>
        </p:grpSpPr>
        <p:sp>
          <p:nvSpPr>
            <p:cNvPr id="27" name="矩形 26"/>
            <p:cNvSpPr/>
            <p:nvPr/>
          </p:nvSpPr>
          <p:spPr>
            <a:xfrm>
              <a:off x="3762545" y="2110110"/>
              <a:ext cx="3065212" cy="92333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9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Lorem</a:t>
              </a:r>
              <a:r>
                <a:rPr lang="en-US" altLang="zh-CN" sz="9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 </a:t>
              </a:r>
              <a:r>
                <a:rPr lang="en-US" altLang="zh-CN" sz="9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Ipsum</a:t>
              </a:r>
              <a:r>
                <a:rPr lang="en-US" altLang="zh-CN" sz="9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 is simply dummy text of the printing and typesetting industry. </a:t>
              </a:r>
              <a:r>
                <a:rPr lang="en-US" altLang="zh-CN" sz="9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Lorem</a:t>
              </a:r>
              <a:r>
                <a:rPr lang="en-US" altLang="zh-CN" sz="9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 </a:t>
              </a:r>
              <a:r>
                <a:rPr lang="en-US" altLang="zh-CN" sz="9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Ipsum</a:t>
              </a:r>
              <a:r>
                <a:rPr lang="en-US" altLang="zh-CN" sz="9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 has been the industry's standard. </a:t>
              </a:r>
              <a:r>
                <a:rPr lang="en-US" altLang="zh-CN" sz="9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Lorem</a:t>
              </a:r>
              <a:r>
                <a:rPr lang="en-US" altLang="zh-CN" sz="9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 </a:t>
              </a:r>
              <a:r>
                <a:rPr lang="en-US" altLang="zh-CN" sz="9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Ipsum</a:t>
              </a:r>
              <a:r>
                <a:rPr lang="en-US" altLang="zh-CN" sz="9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 is simply dummy text of the printing and more.</a:t>
              </a: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4207552" y="1807841"/>
              <a:ext cx="2175198" cy="41165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cs typeface="+mn-ea"/>
                  <a:sym typeface="+mn-lt"/>
                </a:rPr>
                <a:t>YOUR HEADER</a:t>
              </a: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4585875" y="3927890"/>
            <a:ext cx="3065212" cy="1225599"/>
            <a:chOff x="3762545" y="1807841"/>
            <a:chExt cx="3065212" cy="1225599"/>
          </a:xfrm>
        </p:grpSpPr>
        <p:sp>
          <p:nvSpPr>
            <p:cNvPr id="30" name="矩形 29"/>
            <p:cNvSpPr/>
            <p:nvPr/>
          </p:nvSpPr>
          <p:spPr>
            <a:xfrm>
              <a:off x="3762545" y="2110110"/>
              <a:ext cx="3065212" cy="92333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9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Lorem</a:t>
              </a:r>
              <a:r>
                <a:rPr lang="en-US" altLang="zh-CN" sz="9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 </a:t>
              </a:r>
              <a:r>
                <a:rPr lang="en-US" altLang="zh-CN" sz="9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Ipsum</a:t>
              </a:r>
              <a:r>
                <a:rPr lang="en-US" altLang="zh-CN" sz="9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 is simply dummy text of the printing and typesetting industry. </a:t>
              </a:r>
              <a:r>
                <a:rPr lang="en-US" altLang="zh-CN" sz="9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Lorem</a:t>
              </a:r>
              <a:r>
                <a:rPr lang="en-US" altLang="zh-CN" sz="9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 </a:t>
              </a:r>
              <a:r>
                <a:rPr lang="en-US" altLang="zh-CN" sz="9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Ipsum</a:t>
              </a:r>
              <a:r>
                <a:rPr lang="en-US" altLang="zh-CN" sz="9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 has been the industry's standard. </a:t>
              </a:r>
              <a:r>
                <a:rPr lang="en-US" altLang="zh-CN" sz="9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Lorem</a:t>
              </a:r>
              <a:r>
                <a:rPr lang="en-US" altLang="zh-CN" sz="9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 </a:t>
              </a:r>
              <a:r>
                <a:rPr lang="en-US" altLang="zh-CN" sz="9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Ipsum</a:t>
              </a:r>
              <a:r>
                <a:rPr lang="en-US" altLang="zh-CN" sz="9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 is simply dummy text of the printing and more.</a:t>
              </a:r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4207552" y="1807841"/>
              <a:ext cx="2175198" cy="41165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cs typeface="+mn-ea"/>
                  <a:sym typeface="+mn-lt"/>
                </a:rPr>
                <a:t>YOUR HEADER</a:t>
              </a: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7998146" y="3927890"/>
            <a:ext cx="3065212" cy="1225599"/>
            <a:chOff x="3762545" y="1807841"/>
            <a:chExt cx="3065212" cy="1225599"/>
          </a:xfrm>
        </p:grpSpPr>
        <p:sp>
          <p:nvSpPr>
            <p:cNvPr id="33" name="矩形 32"/>
            <p:cNvSpPr/>
            <p:nvPr/>
          </p:nvSpPr>
          <p:spPr>
            <a:xfrm>
              <a:off x="3762545" y="2110110"/>
              <a:ext cx="3065212" cy="92333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9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Lorem</a:t>
              </a:r>
              <a:r>
                <a:rPr lang="en-US" altLang="zh-CN" sz="9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 </a:t>
              </a:r>
              <a:r>
                <a:rPr lang="en-US" altLang="zh-CN" sz="9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Ipsum</a:t>
              </a:r>
              <a:r>
                <a:rPr lang="en-US" altLang="zh-CN" sz="9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 is simply dummy text of the printing and typesetting industry. </a:t>
              </a:r>
              <a:r>
                <a:rPr lang="en-US" altLang="zh-CN" sz="9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Lorem</a:t>
              </a:r>
              <a:r>
                <a:rPr lang="en-US" altLang="zh-CN" sz="9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 </a:t>
              </a:r>
              <a:r>
                <a:rPr lang="en-US" altLang="zh-CN" sz="9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Ipsum</a:t>
              </a:r>
              <a:r>
                <a:rPr lang="en-US" altLang="zh-CN" sz="9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 has been the industry's standard. </a:t>
              </a:r>
              <a:r>
                <a:rPr lang="en-US" altLang="zh-CN" sz="9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Lorem</a:t>
              </a:r>
              <a:r>
                <a:rPr lang="en-US" altLang="zh-CN" sz="9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 </a:t>
              </a:r>
              <a:r>
                <a:rPr lang="en-US" altLang="zh-CN" sz="9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Ipsum</a:t>
              </a:r>
              <a:r>
                <a:rPr lang="en-US" altLang="zh-CN" sz="9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 is simply dummy text of the printing and more.</a:t>
              </a:r>
            </a:p>
          </p:txBody>
        </p:sp>
        <p:sp>
          <p:nvSpPr>
            <p:cNvPr id="34" name="文本框 33"/>
            <p:cNvSpPr txBox="1"/>
            <p:nvPr/>
          </p:nvSpPr>
          <p:spPr>
            <a:xfrm>
              <a:off x="4207552" y="1807841"/>
              <a:ext cx="2175198" cy="41165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cs typeface="+mn-ea"/>
                  <a:sym typeface="+mn-lt"/>
                </a:rPr>
                <a:t>YOUR HEADER</a:t>
              </a:r>
            </a:p>
          </p:txBody>
        </p:sp>
      </p:grpSp>
      <p:grpSp>
        <p:nvGrpSpPr>
          <p:cNvPr id="54" name="组合 53"/>
          <p:cNvGrpSpPr/>
          <p:nvPr/>
        </p:nvGrpSpPr>
        <p:grpSpPr>
          <a:xfrm>
            <a:off x="3688556" y="377517"/>
            <a:ext cx="4814888" cy="1172437"/>
            <a:chOff x="6597650" y="377518"/>
            <a:chExt cx="4814888" cy="1172437"/>
          </a:xfrm>
        </p:grpSpPr>
        <p:sp>
          <p:nvSpPr>
            <p:cNvPr id="55" name="文本框 54"/>
            <p:cNvSpPr txBox="1"/>
            <p:nvPr/>
          </p:nvSpPr>
          <p:spPr>
            <a:xfrm>
              <a:off x="6631872" y="937783"/>
              <a:ext cx="4746445" cy="25442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en-US" altLang="zh-CN" sz="1000" dirty="0">
                  <a:solidFill>
                    <a:schemeClr val="bg1">
                      <a:lumMod val="65000"/>
                    </a:schemeClr>
                  </a:solidFill>
                  <a:latin typeface="+mj-ea"/>
                  <a:ea typeface="+mj-ea"/>
                </a:rPr>
                <a:t>print the presentation and make it into a film to be used in a wider field</a:t>
              </a:r>
            </a:p>
          </p:txBody>
        </p:sp>
        <p:sp>
          <p:nvSpPr>
            <p:cNvPr id="56" name="文本框 55"/>
            <p:cNvSpPr txBox="1"/>
            <p:nvPr/>
          </p:nvSpPr>
          <p:spPr>
            <a:xfrm>
              <a:off x="6597650" y="377518"/>
              <a:ext cx="4814888" cy="117243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en-US" altLang="zh-CN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Marketing goals and tasks</a:t>
              </a:r>
              <a:endPara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16589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62000" fill="hold" nodeType="afterEffect" p14:presetBounceEnd="5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000">
                                          <p:cBhvr additive="base">
                                            <p:cTn id="7" dur="12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000">
                                          <p:cBhvr additive="base">
                                            <p:cTn id="8" dur="12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62000" fill="hold" nodeType="withEffect" p14:presetBounceEnd="5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000">
                                          <p:cBhvr additive="base">
                                            <p:cTn id="11" dur="12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000">
                                          <p:cBhvr additive="base">
                                            <p:cTn id="12" dur="12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62000" fill="hold" nodeType="withEffect" p14:presetBounceEnd="5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000">
                                          <p:cBhvr additive="base">
                                            <p:cTn id="15" dur="12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000">
                                          <p:cBhvr additive="base">
                                            <p:cTn id="16" dur="12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8" presetID="18" presetClass="entr" presetSubtype="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20" dur="10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8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23" dur="10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8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26" dur="10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62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6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6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2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2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8" presetID="18" presetClass="entr" presetSubtype="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20" dur="10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8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23" dur="10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8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26" dur="10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720f3f53-7b17-4a13-9797-3ef138a3f30d"/>
          <p:cNvGrpSpPr>
            <a:grpSpLocks noChangeAspect="1"/>
          </p:cNvGrpSpPr>
          <p:nvPr/>
        </p:nvGrpSpPr>
        <p:grpSpPr>
          <a:xfrm>
            <a:off x="1539485" y="1793071"/>
            <a:ext cx="3699082" cy="4108696"/>
            <a:chOff x="945204" y="685486"/>
            <a:chExt cx="4983809" cy="5535686"/>
          </a:xfrm>
        </p:grpSpPr>
        <p:grpSp>
          <p:nvGrpSpPr>
            <p:cNvPr id="4" name="Group 1"/>
            <p:cNvGrpSpPr/>
            <p:nvPr/>
          </p:nvGrpSpPr>
          <p:grpSpPr>
            <a:xfrm>
              <a:off x="1307468" y="1168213"/>
              <a:ext cx="4621545" cy="4521574"/>
              <a:chOff x="-949635" y="0"/>
              <a:chExt cx="7009631" cy="6858000"/>
            </a:xfrm>
          </p:grpSpPr>
          <p:sp>
            <p:nvSpPr>
              <p:cNvPr id="26" name="Diamond 3"/>
              <p:cNvSpPr/>
              <p:nvPr/>
            </p:nvSpPr>
            <p:spPr bwMode="auto">
              <a:xfrm>
                <a:off x="-949635" y="0"/>
                <a:ext cx="7009631" cy="6858000"/>
              </a:xfrm>
              <a:prstGeom prst="diamond">
                <a:avLst/>
              </a:prstGeom>
              <a:solidFill>
                <a:schemeClr val="tx2">
                  <a:lumMod val="20000"/>
                  <a:lumOff val="80000"/>
                  <a:alpha val="35000"/>
                </a:schemeClr>
              </a:solidFill>
              <a:ln w="1270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7" name="Diamond 4"/>
              <p:cNvSpPr/>
              <p:nvPr/>
            </p:nvSpPr>
            <p:spPr bwMode="auto">
              <a:xfrm>
                <a:off x="-176517" y="653134"/>
                <a:ext cx="5647878" cy="5525706"/>
              </a:xfrm>
              <a:prstGeom prst="diamond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1270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sp>
          <p:nvSpPr>
            <p:cNvPr id="22" name="Diamond 5"/>
            <p:cNvSpPr/>
            <p:nvPr/>
          </p:nvSpPr>
          <p:spPr bwMode="auto">
            <a:xfrm>
              <a:off x="945204" y="1771568"/>
              <a:ext cx="3314866" cy="3314864"/>
            </a:xfrm>
            <a:prstGeom prst="diamond">
              <a:avLst/>
            </a:prstGeom>
            <a:solidFill>
              <a:schemeClr val="accent1"/>
            </a:solidFill>
            <a:ln w="12700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" name="Diamond 11"/>
            <p:cNvSpPr/>
            <p:nvPr/>
          </p:nvSpPr>
          <p:spPr bwMode="auto">
            <a:xfrm>
              <a:off x="2953196" y="685486"/>
              <a:ext cx="1151476" cy="1151476"/>
            </a:xfrm>
            <a:prstGeom prst="diamond">
              <a:avLst/>
            </a:prstGeom>
            <a:solidFill>
              <a:schemeClr val="accent2"/>
            </a:solidFill>
            <a:ln w="12700">
              <a:noFill/>
              <a:round/>
              <a:headEnd/>
              <a:tailEnd/>
            </a:ln>
          </p:spPr>
          <p:txBody>
            <a:bodyPr vert="horz" wrap="none" lIns="91440" tIns="45720" rIns="91440" bIns="45720" anchor="ctr" anchorCtr="1" compatLnSpc="1">
              <a:prstTxWarp prst="textNoShape">
                <a:avLst/>
              </a:prstTxWarp>
              <a:normAutofit lnSpcReduction="10000"/>
            </a:bodyPr>
            <a:lstStyle/>
            <a:p>
              <a:pPr algn="ctr"/>
              <a:r>
                <a:rPr lang="en-US" altLang="zh-CN" sz="2400" dirty="0">
                  <a:solidFill>
                    <a:schemeClr val="bg1"/>
                  </a:solidFill>
                  <a:latin typeface="+mj-lt"/>
                </a:rPr>
                <a:t>01</a:t>
              </a:r>
            </a:p>
          </p:txBody>
        </p:sp>
        <p:sp>
          <p:nvSpPr>
            <p:cNvPr id="7" name="Diamond 12"/>
            <p:cNvSpPr/>
            <p:nvPr/>
          </p:nvSpPr>
          <p:spPr bwMode="auto">
            <a:xfrm>
              <a:off x="4241783" y="1947722"/>
              <a:ext cx="1151476" cy="1151476"/>
            </a:xfrm>
            <a:prstGeom prst="diamond">
              <a:avLst/>
            </a:prstGeom>
            <a:solidFill>
              <a:schemeClr val="accent3"/>
            </a:solidFill>
            <a:ln w="12700">
              <a:noFill/>
              <a:round/>
              <a:headEnd/>
              <a:tailEnd/>
            </a:ln>
          </p:spPr>
          <p:txBody>
            <a:bodyPr vert="horz" wrap="none" lIns="91440" tIns="45720" rIns="91440" bIns="45720" anchor="ctr" anchorCtr="1" compatLnSpc="1">
              <a:prstTxWarp prst="textNoShape">
                <a:avLst/>
              </a:prstTxWarp>
              <a:normAutofit lnSpcReduction="10000"/>
            </a:bodyPr>
            <a:lstStyle/>
            <a:p>
              <a:pPr algn="ctr"/>
              <a:r>
                <a:rPr lang="en-US" altLang="zh-CN" sz="2400">
                  <a:solidFill>
                    <a:schemeClr val="bg1"/>
                  </a:solidFill>
                  <a:latin typeface="+mj-lt"/>
                </a:rPr>
                <a:t>02</a:t>
              </a:r>
            </a:p>
          </p:txBody>
        </p:sp>
        <p:sp>
          <p:nvSpPr>
            <p:cNvPr id="8" name="Diamond 13"/>
            <p:cNvSpPr/>
            <p:nvPr/>
          </p:nvSpPr>
          <p:spPr bwMode="auto">
            <a:xfrm>
              <a:off x="4241783" y="3729903"/>
              <a:ext cx="1151476" cy="1151476"/>
            </a:xfrm>
            <a:prstGeom prst="diamond">
              <a:avLst/>
            </a:prstGeom>
            <a:solidFill>
              <a:schemeClr val="accent4"/>
            </a:solidFill>
            <a:ln w="12700">
              <a:noFill/>
              <a:round/>
              <a:headEnd/>
              <a:tailEnd/>
            </a:ln>
          </p:spPr>
          <p:txBody>
            <a:bodyPr vert="horz" wrap="none" lIns="91440" tIns="45720" rIns="91440" bIns="45720" anchor="ctr" anchorCtr="1" compatLnSpc="1">
              <a:prstTxWarp prst="textNoShape">
                <a:avLst/>
              </a:prstTxWarp>
              <a:normAutofit lnSpcReduction="10000"/>
            </a:bodyPr>
            <a:lstStyle/>
            <a:p>
              <a:pPr algn="ctr"/>
              <a:r>
                <a:rPr lang="en-US" altLang="zh-CN" sz="2400">
                  <a:solidFill>
                    <a:schemeClr val="bg1"/>
                  </a:solidFill>
                  <a:latin typeface="+mj-lt"/>
                </a:rPr>
                <a:t>03</a:t>
              </a:r>
            </a:p>
          </p:txBody>
        </p:sp>
        <p:sp>
          <p:nvSpPr>
            <p:cNvPr id="9" name="Diamond 14"/>
            <p:cNvSpPr/>
            <p:nvPr/>
          </p:nvSpPr>
          <p:spPr bwMode="auto">
            <a:xfrm>
              <a:off x="2953196" y="5069696"/>
              <a:ext cx="1151476" cy="1151476"/>
            </a:xfrm>
            <a:prstGeom prst="diamond">
              <a:avLst/>
            </a:prstGeom>
            <a:solidFill>
              <a:schemeClr val="accent5"/>
            </a:solidFill>
            <a:ln w="12700">
              <a:noFill/>
              <a:round/>
              <a:headEnd/>
              <a:tailEnd/>
            </a:ln>
          </p:spPr>
          <p:txBody>
            <a:bodyPr vert="horz" wrap="none" lIns="91440" tIns="45720" rIns="91440" bIns="45720" anchor="ctr" anchorCtr="1" compatLnSpc="1">
              <a:prstTxWarp prst="textNoShape">
                <a:avLst/>
              </a:prstTxWarp>
              <a:normAutofit lnSpcReduction="10000"/>
            </a:bodyPr>
            <a:lstStyle/>
            <a:p>
              <a:pPr algn="ctr"/>
              <a:r>
                <a:rPr lang="en-US" altLang="zh-CN" sz="2400">
                  <a:solidFill>
                    <a:schemeClr val="bg1"/>
                  </a:solidFill>
                  <a:latin typeface="+mj-lt"/>
                </a:rPr>
                <a:t>04</a:t>
              </a:r>
            </a:p>
          </p:txBody>
        </p:sp>
      </p:grpSp>
      <p:sp>
        <p:nvSpPr>
          <p:cNvPr id="29" name="矩形 28"/>
          <p:cNvSpPr/>
          <p:nvPr/>
        </p:nvSpPr>
        <p:spPr>
          <a:xfrm>
            <a:off x="4033225" y="1875043"/>
            <a:ext cx="5680226" cy="84414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20000"/>
              </a:lnSpc>
            </a:pP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Users can demonstrate on a projector or computer or they can </a:t>
            </a:r>
            <a:r>
              <a:rPr lang="en-US" altLang="zh-CN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demonstrateThe</a:t>
            </a: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document is printed and made into film for application to a wider range of fields.</a:t>
            </a: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4033225" y="5202226"/>
            <a:ext cx="5680226" cy="84414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20000"/>
              </a:lnSpc>
            </a:pP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Users can demonstrate on a projector or computer or they can </a:t>
            </a:r>
            <a:r>
              <a:rPr lang="en-US" altLang="zh-CN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demonstrateThe</a:t>
            </a: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document is printed and made into film for application to a wider range of fields.</a:t>
            </a: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5021130" y="4169365"/>
            <a:ext cx="5680226" cy="84414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20000"/>
              </a:lnSpc>
            </a:pP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Users can demonstrate on a projector or computer or they can </a:t>
            </a:r>
            <a:r>
              <a:rPr lang="en-US" altLang="zh-CN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demonstrateThe</a:t>
            </a: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document is printed and made into film for application to a wider range of fields.</a:t>
            </a: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5021130" y="2780904"/>
            <a:ext cx="5680226" cy="84414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20000"/>
              </a:lnSpc>
            </a:pP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Users can demonstrate on a projector or computer or they can </a:t>
            </a:r>
            <a:r>
              <a:rPr lang="en-US" altLang="zh-CN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demonstrateThe</a:t>
            </a: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document is printed and made into film for application to a wider range of fields.</a:t>
            </a: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2244520" y="3440284"/>
            <a:ext cx="1050288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2400" dirty="0">
                <a:solidFill>
                  <a:schemeClr val="bg1"/>
                </a:solidFill>
                <a:latin typeface="Agency FB" panose="020B0503020202020204" pitchFamily="34" charset="0"/>
              </a:rPr>
              <a:t>Title text</a:t>
            </a:r>
          </a:p>
          <a:p>
            <a:pPr algn="ctr"/>
            <a:r>
              <a:rPr lang="en-US" altLang="zh-CN" sz="2400" dirty="0">
                <a:solidFill>
                  <a:schemeClr val="bg1"/>
                </a:solidFill>
                <a:latin typeface="Agency FB" panose="020B0503020202020204" pitchFamily="34" charset="0"/>
              </a:rPr>
              <a:t>Add here</a:t>
            </a:r>
            <a:endParaRPr lang="zh-CN" altLang="en-US" sz="2400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3688556" y="377517"/>
            <a:ext cx="4814888" cy="1172437"/>
            <a:chOff x="6597650" y="377518"/>
            <a:chExt cx="4814888" cy="1172437"/>
          </a:xfrm>
        </p:grpSpPr>
        <p:sp>
          <p:nvSpPr>
            <p:cNvPr id="21" name="文本框 20"/>
            <p:cNvSpPr txBox="1"/>
            <p:nvPr/>
          </p:nvSpPr>
          <p:spPr>
            <a:xfrm>
              <a:off x="6631872" y="937783"/>
              <a:ext cx="4746445" cy="25442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en-US" altLang="zh-CN" sz="1000" dirty="0">
                  <a:solidFill>
                    <a:schemeClr val="bg1">
                      <a:lumMod val="65000"/>
                    </a:schemeClr>
                  </a:solidFill>
                  <a:latin typeface="+mj-ea"/>
                  <a:ea typeface="+mj-ea"/>
                </a:rPr>
                <a:t>print the presentation and make it into a film to be used in a wider field</a:t>
              </a: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6597650" y="377518"/>
              <a:ext cx="4814888" cy="117243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en-US" altLang="zh-CN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Marketing goals and tasks</a:t>
              </a:r>
              <a:endPara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081905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5" grpId="0"/>
      <p:bldP spid="36" grpId="0"/>
      <p:bldP spid="37" grpId="0"/>
      <p:bldP spid="3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359507" y="2010821"/>
            <a:ext cx="3479337" cy="3497265"/>
            <a:chOff x="4359507" y="2010821"/>
            <a:chExt cx="3479337" cy="3497265"/>
          </a:xfrm>
        </p:grpSpPr>
        <p:sp>
          <p:nvSpPr>
            <p:cNvPr id="2229" name="Shape 2229" descr="e7d195523061f1c0f55f9af68525816972d868573ada39bc763F3977967589A5F92C178830C92595A6CE4D0132F8C206B2B04C416AAA86B7FD80AB023F78DAEB544E2F013E11B2B95AD21703D1C90034A379EC9026EFAAF5D8D3F6EDD7215B01313628C106AEB41116489E5C05F8950C3ECE596C8FF54A37023B6C2CA6ED6047B6328EC071A08E649D84E0BEC9811C20"/>
            <p:cNvSpPr/>
            <p:nvPr/>
          </p:nvSpPr>
          <p:spPr>
            <a:xfrm>
              <a:off x="4359544" y="3547823"/>
              <a:ext cx="1301025" cy="16803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1298"/>
                  </a:moveTo>
                  <a:cubicBezTo>
                    <a:pt x="17870" y="9627"/>
                    <a:pt x="15359" y="6506"/>
                    <a:pt x="15359" y="2929"/>
                  </a:cubicBezTo>
                  <a:lnTo>
                    <a:pt x="11805" y="2929"/>
                  </a:lnTo>
                  <a:lnTo>
                    <a:pt x="7520" y="0"/>
                  </a:lnTo>
                  <a:lnTo>
                    <a:pt x="3430" y="2929"/>
                  </a:lnTo>
                  <a:lnTo>
                    <a:pt x="0" y="2929"/>
                  </a:lnTo>
                  <a:cubicBezTo>
                    <a:pt x="0" y="10907"/>
                    <a:pt x="5598" y="17872"/>
                    <a:pt x="13919" y="21600"/>
                  </a:cubicBezTo>
                  <a:lnTo>
                    <a:pt x="15636" y="19296"/>
                  </a:lnTo>
                  <a:lnTo>
                    <a:pt x="14404" y="15090"/>
                  </a:lnTo>
                  <a:lnTo>
                    <a:pt x="19822" y="13682"/>
                  </a:lnTo>
                  <a:lnTo>
                    <a:pt x="21600" y="11298"/>
                  </a:ln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lvl="0" algn="ctr">
                <a:defRPr sz="3200"/>
              </a:pPr>
              <a:r>
                <a:rPr lang="en-US" sz="2000" dirty="0">
                  <a:solidFill>
                    <a:schemeClr val="bg1"/>
                  </a:solidFill>
                  <a:latin typeface="+mn-ea"/>
                </a:rPr>
                <a:t>05</a:t>
              </a:r>
              <a:endParaRPr sz="20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230" name="Shape 2230" descr="e7d195523061f1c0f55f9af68525816972d868573ada39bc763F3977967589A5F92C178830C92595A6CE4D0132F8C206B2B04C416AAA86B7FD80AB023F78DAEB544E2F013E11B2B95AD21703D1C90034A379EC9026EFAAF5D8D3F6EDD7215B01313628C106AEB41116489E5C05F8950C3ECE596C8FF54A37023B6C2CA6ED6047B6328EC071A08E649D84E0BEC9811C20"/>
            <p:cNvSpPr/>
            <p:nvPr/>
          </p:nvSpPr>
          <p:spPr>
            <a:xfrm>
              <a:off x="5263770" y="4482253"/>
              <a:ext cx="1677086" cy="10258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268" y="13101"/>
                  </a:moveTo>
                  <a:lnTo>
                    <a:pt x="16141" y="11008"/>
                  </a:lnTo>
                  <a:lnTo>
                    <a:pt x="17020" y="3904"/>
                  </a:lnTo>
                  <a:lnTo>
                    <a:pt x="15641" y="0"/>
                  </a:lnTo>
                  <a:cubicBezTo>
                    <a:pt x="14216" y="1347"/>
                    <a:pt x="12564" y="2122"/>
                    <a:pt x="10801" y="2122"/>
                  </a:cubicBezTo>
                  <a:cubicBezTo>
                    <a:pt x="9035" y="2122"/>
                    <a:pt x="7383" y="1347"/>
                    <a:pt x="5959" y="0"/>
                  </a:cubicBezTo>
                  <a:lnTo>
                    <a:pt x="4580" y="3904"/>
                  </a:lnTo>
                  <a:lnTo>
                    <a:pt x="377" y="6212"/>
                  </a:lnTo>
                  <a:lnTo>
                    <a:pt x="1332" y="13101"/>
                  </a:lnTo>
                  <a:lnTo>
                    <a:pt x="0" y="16875"/>
                  </a:lnTo>
                  <a:cubicBezTo>
                    <a:pt x="3177" y="19879"/>
                    <a:pt x="6866" y="21600"/>
                    <a:pt x="10801" y="21600"/>
                  </a:cubicBezTo>
                  <a:cubicBezTo>
                    <a:pt x="14735" y="21600"/>
                    <a:pt x="18423" y="19879"/>
                    <a:pt x="21600" y="16875"/>
                  </a:cubicBezTo>
                  <a:lnTo>
                    <a:pt x="20268" y="13101"/>
                  </a:lnTo>
                  <a:close/>
                </a:path>
              </a:pathLst>
            </a:custGeom>
            <a:solidFill>
              <a:schemeClr val="accent3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lvl="0" algn="ctr">
                <a:defRPr sz="3200"/>
              </a:pPr>
              <a:r>
                <a:rPr lang="en-US" sz="2000" dirty="0">
                  <a:solidFill>
                    <a:schemeClr val="bg1"/>
                  </a:solidFill>
                  <a:latin typeface="+mn-ea"/>
                </a:rPr>
                <a:t>04</a:t>
              </a:r>
              <a:endParaRPr sz="20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231" name="Shape 2231" descr="e7d195523061f1c0f55f9af68525816972d868573ada39bc763F3977967589A5F92C178830C92595A6CE4D0132F8C206B2B04C416AAA86B7FD80AB023F78DAEB544E2F013E11B2B95AD21703D1C90034A379EC9026EFAAF5D8D3F6EDD7215B01313628C106AEB41116489E5C05F8950C3ECE596C8FF54A37023B6C2CA6ED6047B6328EC071A08E649D84E0BEC9811C20"/>
            <p:cNvSpPr/>
            <p:nvPr/>
          </p:nvSpPr>
          <p:spPr>
            <a:xfrm>
              <a:off x="6537764" y="3791770"/>
              <a:ext cx="1301080" cy="14524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169" y="0"/>
                  </a:moveTo>
                  <a:lnTo>
                    <a:pt x="14079" y="3388"/>
                  </a:lnTo>
                  <a:lnTo>
                    <a:pt x="9794" y="0"/>
                  </a:lnTo>
                  <a:lnTo>
                    <a:pt x="6242" y="0"/>
                  </a:lnTo>
                  <a:cubicBezTo>
                    <a:pt x="6242" y="4138"/>
                    <a:pt x="3730" y="7748"/>
                    <a:pt x="0" y="9682"/>
                  </a:cubicBezTo>
                  <a:lnTo>
                    <a:pt x="1778" y="12439"/>
                  </a:lnTo>
                  <a:lnTo>
                    <a:pt x="644" y="17456"/>
                  </a:lnTo>
                  <a:lnTo>
                    <a:pt x="5965" y="18935"/>
                  </a:lnTo>
                  <a:lnTo>
                    <a:pt x="7681" y="21600"/>
                  </a:lnTo>
                  <a:cubicBezTo>
                    <a:pt x="16001" y="17287"/>
                    <a:pt x="21600" y="9229"/>
                    <a:pt x="21600" y="0"/>
                  </a:cubicBezTo>
                  <a:lnTo>
                    <a:pt x="18169" y="0"/>
                  </a:ln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lvl="0" algn="ctr">
                <a:defRPr sz="3200"/>
              </a:pPr>
              <a:r>
                <a:rPr lang="en-US" sz="2000" dirty="0">
                  <a:solidFill>
                    <a:schemeClr val="bg1"/>
                  </a:solidFill>
                  <a:latin typeface="+mn-ea"/>
                </a:rPr>
                <a:t>03</a:t>
              </a:r>
              <a:endParaRPr sz="20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232" name="Shape 2232" descr="e7d195523061f1c0f55f9af68525816972d868573ada39bc763F3977967589A5F92C178830C92595A6CE4D0132F8C206B2B04C416AAA86B7FD80AB023F78DAEB544E2F013E11B2B95AD21703D1C90034A379EC9026EFAAF5D8D3F6EDD7215B01313628C106AEB41116489E5C05F8950C3ECE596C8FF54A37023B6C2CA6ED6047B6328EC071A08E649D84E0BEC9811C20"/>
            <p:cNvSpPr/>
            <p:nvPr/>
          </p:nvSpPr>
          <p:spPr>
            <a:xfrm>
              <a:off x="6531414" y="2266536"/>
              <a:ext cx="1301080" cy="16802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681" y="0"/>
                  </a:moveTo>
                  <a:lnTo>
                    <a:pt x="5965" y="2303"/>
                  </a:lnTo>
                  <a:lnTo>
                    <a:pt x="7194" y="6511"/>
                  </a:lnTo>
                  <a:lnTo>
                    <a:pt x="1778" y="7919"/>
                  </a:lnTo>
                  <a:lnTo>
                    <a:pt x="0" y="10302"/>
                  </a:lnTo>
                  <a:cubicBezTo>
                    <a:pt x="3730" y="11974"/>
                    <a:pt x="6242" y="15094"/>
                    <a:pt x="6242" y="18671"/>
                  </a:cubicBezTo>
                  <a:lnTo>
                    <a:pt x="9794" y="18671"/>
                  </a:lnTo>
                  <a:lnTo>
                    <a:pt x="14079" y="21600"/>
                  </a:lnTo>
                  <a:lnTo>
                    <a:pt x="18169" y="18671"/>
                  </a:lnTo>
                  <a:lnTo>
                    <a:pt x="21600" y="18671"/>
                  </a:lnTo>
                  <a:cubicBezTo>
                    <a:pt x="21600" y="10693"/>
                    <a:pt x="16002" y="3727"/>
                    <a:pt x="7681" y="0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lvl="0" algn="ctr">
                <a:defRPr sz="3200"/>
              </a:pPr>
              <a:r>
                <a:rPr lang="en-US" sz="2000" dirty="0">
                  <a:solidFill>
                    <a:schemeClr val="bg1"/>
                  </a:solidFill>
                  <a:latin typeface="+mn-ea"/>
                </a:rPr>
                <a:t>02</a:t>
              </a:r>
              <a:endParaRPr sz="20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233" name="Shape 2233" descr="e7d195523061f1c0f55f9af68525816972d868573ada39bc763F3977967589A5F92C178830C92595A6CE4D0132F8C206B2B04C416AAA86B7FD80AB023F78DAEB544E2F013E11B2B95AD21703D1C90034A379EC9026EFAAF5D8D3F6EDD7215B01313628C106AEB41116489E5C05F8950C3ECE596C8FF54A37023B6C2CA6ED6047B6328EC071A08E649D84E0BEC9811C20"/>
            <p:cNvSpPr/>
            <p:nvPr/>
          </p:nvSpPr>
          <p:spPr>
            <a:xfrm>
              <a:off x="5259179" y="2010821"/>
              <a:ext cx="1677086" cy="10259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4727"/>
                  </a:moveTo>
                  <a:cubicBezTo>
                    <a:pt x="18423" y="1722"/>
                    <a:pt x="14735" y="0"/>
                    <a:pt x="10801" y="0"/>
                  </a:cubicBezTo>
                  <a:cubicBezTo>
                    <a:pt x="6866" y="0"/>
                    <a:pt x="3177" y="1722"/>
                    <a:pt x="0" y="4727"/>
                  </a:cubicBezTo>
                  <a:lnTo>
                    <a:pt x="1332" y="8498"/>
                  </a:lnTo>
                  <a:lnTo>
                    <a:pt x="5459" y="10591"/>
                  </a:lnTo>
                  <a:lnTo>
                    <a:pt x="4580" y="17697"/>
                  </a:lnTo>
                  <a:lnTo>
                    <a:pt x="5960" y="21600"/>
                  </a:lnTo>
                  <a:cubicBezTo>
                    <a:pt x="7383" y="20254"/>
                    <a:pt x="9036" y="19479"/>
                    <a:pt x="10801" y="19479"/>
                  </a:cubicBezTo>
                  <a:cubicBezTo>
                    <a:pt x="12564" y="19479"/>
                    <a:pt x="14216" y="20254"/>
                    <a:pt x="15641" y="21600"/>
                  </a:cubicBezTo>
                  <a:lnTo>
                    <a:pt x="17020" y="17697"/>
                  </a:lnTo>
                  <a:lnTo>
                    <a:pt x="21222" y="15390"/>
                  </a:lnTo>
                  <a:lnTo>
                    <a:pt x="20269" y="8498"/>
                  </a:lnTo>
                  <a:lnTo>
                    <a:pt x="21600" y="4727"/>
                  </a:lnTo>
                  <a:close/>
                </a:path>
              </a:pathLst>
            </a:custGeom>
            <a:solidFill>
              <a:schemeClr val="accent3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lvl="0" algn="ctr">
                <a:defRPr sz="3200"/>
              </a:pPr>
              <a:r>
                <a:rPr lang="en-US" sz="2000" dirty="0">
                  <a:solidFill>
                    <a:schemeClr val="bg1"/>
                  </a:solidFill>
                  <a:latin typeface="+mn-ea"/>
                </a:rPr>
                <a:t>01</a:t>
              </a:r>
              <a:endParaRPr sz="20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234" name="Shape 2234" descr="e7d195523061f1c0f55f9af68525816972d868573ada39bc763F3977967589A5F92C178830C92595A6CE4D0132F8C206B2B04C416AAA86B7FD80AB023F78DAEB544E2F013E11B2B95AD21703D1C90034A379EC9026EFAAF5D8D3F6EDD7215B01313628C106AEB41116489E5C05F8950C3ECE596C8FF54A37023B6C2CA6ED6047B6328EC071A08E649D84E0BEC9811C20"/>
            <p:cNvSpPr/>
            <p:nvPr/>
          </p:nvSpPr>
          <p:spPr>
            <a:xfrm>
              <a:off x="4359507" y="2257670"/>
              <a:ext cx="1301098" cy="14524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822" y="9161"/>
                  </a:moveTo>
                  <a:lnTo>
                    <a:pt x="20955" y="4142"/>
                  </a:lnTo>
                  <a:lnTo>
                    <a:pt x="15635" y="2664"/>
                  </a:lnTo>
                  <a:lnTo>
                    <a:pt x="13918" y="0"/>
                  </a:lnTo>
                  <a:cubicBezTo>
                    <a:pt x="5597" y="4312"/>
                    <a:pt x="0" y="12370"/>
                    <a:pt x="0" y="21600"/>
                  </a:cubicBezTo>
                  <a:lnTo>
                    <a:pt x="3430" y="21600"/>
                  </a:lnTo>
                  <a:lnTo>
                    <a:pt x="7520" y="18212"/>
                  </a:lnTo>
                  <a:lnTo>
                    <a:pt x="11805" y="21600"/>
                  </a:lnTo>
                  <a:lnTo>
                    <a:pt x="15358" y="21600"/>
                  </a:lnTo>
                  <a:cubicBezTo>
                    <a:pt x="15358" y="17462"/>
                    <a:pt x="17869" y="13852"/>
                    <a:pt x="21599" y="11918"/>
                  </a:cubicBezTo>
                  <a:lnTo>
                    <a:pt x="21600" y="11918"/>
                  </a:lnTo>
                  <a:lnTo>
                    <a:pt x="19822" y="9161"/>
                  </a:ln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lvl="0" algn="ctr">
                <a:defRPr sz="3200"/>
              </a:pPr>
              <a:r>
                <a:rPr lang="en-US" sz="2000" dirty="0">
                  <a:solidFill>
                    <a:schemeClr val="bg1"/>
                  </a:solidFill>
                  <a:latin typeface="+mn-ea"/>
                </a:rPr>
                <a:t>06</a:t>
              </a:r>
              <a:endParaRPr sz="20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273" name="Shape 2273" descr="e7d195523061f1c0f55f9af68525816972d868573ada39bc763F3977967589A5F92C178830C92595A6CE4D0132F8C206B2B04C416AAA86B7FD80AB023F78DAEB544E2F013E11B2B95AD21703D1C90034A379EC9026EFAAF5D8D3F6EDD7215B01313628C106AEB41116489E5C05F8950C3ECE596C8FF54A37023B6C2CA6ED6047B6328EC071A08E649D84E0BEC9811C20"/>
            <p:cNvSpPr/>
            <p:nvPr/>
          </p:nvSpPr>
          <p:spPr>
            <a:xfrm>
              <a:off x="5735914" y="3329554"/>
              <a:ext cx="707473" cy="7074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542" y="13930"/>
                  </a:moveTo>
                  <a:lnTo>
                    <a:pt x="15530" y="13589"/>
                  </a:lnTo>
                  <a:lnTo>
                    <a:pt x="14579" y="15155"/>
                  </a:lnTo>
                  <a:lnTo>
                    <a:pt x="11263" y="9257"/>
                  </a:lnTo>
                  <a:lnTo>
                    <a:pt x="10338" y="9257"/>
                  </a:lnTo>
                  <a:lnTo>
                    <a:pt x="7021" y="15135"/>
                  </a:lnTo>
                  <a:lnTo>
                    <a:pt x="6070" y="13589"/>
                  </a:lnTo>
                  <a:lnTo>
                    <a:pt x="4057" y="13950"/>
                  </a:lnTo>
                  <a:lnTo>
                    <a:pt x="6704" y="9257"/>
                  </a:lnTo>
                  <a:lnTo>
                    <a:pt x="1543" y="9257"/>
                  </a:lnTo>
                  <a:lnTo>
                    <a:pt x="1543" y="21600"/>
                  </a:lnTo>
                  <a:lnTo>
                    <a:pt x="20057" y="21600"/>
                  </a:lnTo>
                  <a:lnTo>
                    <a:pt x="20057" y="9257"/>
                  </a:lnTo>
                  <a:lnTo>
                    <a:pt x="14896" y="9257"/>
                  </a:lnTo>
                  <a:lnTo>
                    <a:pt x="17542" y="13930"/>
                  </a:lnTo>
                  <a:close/>
                  <a:moveTo>
                    <a:pt x="17362" y="4646"/>
                  </a:moveTo>
                  <a:cubicBezTo>
                    <a:pt x="17647" y="4646"/>
                    <a:pt x="17821" y="3768"/>
                    <a:pt x="17821" y="3137"/>
                  </a:cubicBezTo>
                  <a:cubicBezTo>
                    <a:pt x="17621" y="8"/>
                    <a:pt x="14332" y="0"/>
                    <a:pt x="14332" y="0"/>
                  </a:cubicBezTo>
                  <a:cubicBezTo>
                    <a:pt x="12704" y="0"/>
                    <a:pt x="11562" y="1305"/>
                    <a:pt x="10799" y="2722"/>
                  </a:cubicBezTo>
                  <a:cubicBezTo>
                    <a:pt x="10037" y="1305"/>
                    <a:pt x="8896" y="13"/>
                    <a:pt x="7268" y="13"/>
                  </a:cubicBezTo>
                  <a:cubicBezTo>
                    <a:pt x="7268" y="13"/>
                    <a:pt x="3979" y="5"/>
                    <a:pt x="3779" y="3135"/>
                  </a:cubicBezTo>
                  <a:cubicBezTo>
                    <a:pt x="3779" y="3765"/>
                    <a:pt x="3953" y="4646"/>
                    <a:pt x="4238" y="4646"/>
                  </a:cubicBezTo>
                  <a:lnTo>
                    <a:pt x="0" y="4646"/>
                  </a:lnTo>
                  <a:lnTo>
                    <a:pt x="0" y="8486"/>
                  </a:lnTo>
                  <a:lnTo>
                    <a:pt x="21600" y="8486"/>
                  </a:lnTo>
                  <a:lnTo>
                    <a:pt x="21600" y="4646"/>
                  </a:lnTo>
                  <a:lnTo>
                    <a:pt x="17362" y="4646"/>
                  </a:lnTo>
                  <a:close/>
                  <a:moveTo>
                    <a:pt x="8414" y="4629"/>
                  </a:moveTo>
                  <a:cubicBezTo>
                    <a:pt x="7499" y="4629"/>
                    <a:pt x="6699" y="4475"/>
                    <a:pt x="6151" y="4212"/>
                  </a:cubicBezTo>
                  <a:cubicBezTo>
                    <a:pt x="5532" y="3915"/>
                    <a:pt x="5390" y="3608"/>
                    <a:pt x="5380" y="3188"/>
                  </a:cubicBezTo>
                  <a:cubicBezTo>
                    <a:pt x="5498" y="1798"/>
                    <a:pt x="6737" y="1574"/>
                    <a:pt x="7283" y="1555"/>
                  </a:cubicBezTo>
                  <a:cubicBezTo>
                    <a:pt x="8443" y="1570"/>
                    <a:pt x="9374" y="3086"/>
                    <a:pt x="9953" y="4629"/>
                  </a:cubicBezTo>
                  <a:lnTo>
                    <a:pt x="8414" y="4629"/>
                  </a:lnTo>
                  <a:close/>
                  <a:moveTo>
                    <a:pt x="15448" y="4203"/>
                  </a:moveTo>
                  <a:cubicBezTo>
                    <a:pt x="14901" y="4465"/>
                    <a:pt x="14102" y="4629"/>
                    <a:pt x="13183" y="4629"/>
                  </a:cubicBezTo>
                  <a:lnTo>
                    <a:pt x="11651" y="4629"/>
                  </a:lnTo>
                  <a:cubicBezTo>
                    <a:pt x="12232" y="3086"/>
                    <a:pt x="13174" y="1571"/>
                    <a:pt x="14327" y="1564"/>
                  </a:cubicBezTo>
                  <a:cubicBezTo>
                    <a:pt x="14638" y="1568"/>
                    <a:pt x="16092" y="1682"/>
                    <a:pt x="16220" y="3188"/>
                  </a:cubicBezTo>
                  <a:cubicBezTo>
                    <a:pt x="16210" y="3608"/>
                    <a:pt x="16067" y="3906"/>
                    <a:pt x="15448" y="4203"/>
                  </a:cubicBezTo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200"/>
              </a:pPr>
              <a:endParaRPr sz="1600">
                <a:solidFill>
                  <a:schemeClr val="bg1"/>
                </a:solidFill>
                <a:latin typeface="+mn-ea"/>
              </a:endParaRPr>
            </a:p>
          </p:txBody>
        </p:sp>
      </p:grpSp>
      <p:sp>
        <p:nvSpPr>
          <p:cNvPr id="2" name="e7d195523061f1c0" descr="e7d195523061f1c0f55f9af68525816972d868573ada39bc763F3977967589A5F92C178830C92595A6CE4D0132F8C206B2B04C416AAA86B7FD80AB023F78DAEB544E2F013E11B2B95AD21703D1C90034A379EC9026EFAAF5D8D3F6EDD7215B01313628C106AEB41116489E5C05F8950C3ECE596C8FF54A37023B6C2CA6ED6047B6328EC071A08E649D84E0BEC9811C20" hidden="1"/>
          <p:cNvSpPr txBox="1"/>
          <p:nvPr/>
        </p:nvSpPr>
        <p:spPr>
          <a:xfrm>
            <a:off x="-41140" y="901700"/>
            <a:ext cx="234680" cy="50800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wordArtVert" wrap="square" lIns="25400" tIns="25400" rIns="25400" bIns="25400" numCol="1" spcCol="38100" rtlCol="0" anchor="ctr">
            <a:spAutoFit/>
          </a:bodyPr>
          <a:lstStyle/>
          <a:p>
            <a:pPr algn="ctr" defTabSz="412750" latinLnBrk="1" hangingPunct="0"/>
            <a:r>
              <a:rPr lang="en-US" altLang="zh-CN" sz="100">
                <a:solidFill>
                  <a:srgbClr val="000000"/>
                </a:solidFill>
                <a:sym typeface="Helvetica Light"/>
              </a:rPr>
              <a:t>e7d195523061f1c0f55f9af68525816972d868573ada39bc763F3977967589A5F92C178830C92595A6CE4D0132F8C206B2B04C416AAA86B7FD80AB023F78DAEB544E2F013E11B2B95AD21703D1C90034A379EC9026EFAAF5D8D3F6EDD7215B01313628C106AEB41116489E5C05F8950C3ECE596C8FF54A37023B6C2CA6ED6047B6328EC071A08E649D84E0BEC9811C20</a:t>
            </a:r>
            <a:endParaRPr lang="zh-CN" altLang="en-US" sz="100">
              <a:solidFill>
                <a:srgbClr val="000000"/>
              </a:solidFill>
              <a:sym typeface="Helvetica Light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1106997" y="2112515"/>
            <a:ext cx="2817105" cy="1127026"/>
            <a:chOff x="874713" y="3325188"/>
            <a:chExt cx="2817105" cy="1127026"/>
          </a:xfrm>
        </p:grpSpPr>
        <p:sp>
          <p:nvSpPr>
            <p:cNvPr id="21" name="矩形 20"/>
            <p:cNvSpPr/>
            <p:nvPr/>
          </p:nvSpPr>
          <p:spPr>
            <a:xfrm>
              <a:off x="874713" y="3713870"/>
              <a:ext cx="2817105" cy="738344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Users can demonstrate on a projector or computer or they can demonstrate</a:t>
              </a: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 </a:t>
              </a:r>
            </a:p>
          </p:txBody>
        </p:sp>
        <p:sp>
          <p:nvSpPr>
            <p:cNvPr id="22" name="矩形 21"/>
            <p:cNvSpPr/>
            <p:nvPr/>
          </p:nvSpPr>
          <p:spPr>
            <a:xfrm>
              <a:off x="874713" y="3325188"/>
              <a:ext cx="2241974" cy="39658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Title text added</a:t>
              </a:r>
              <a:endParaRPr lang="zh-CN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1106997" y="3326070"/>
            <a:ext cx="2817105" cy="1127026"/>
            <a:chOff x="874713" y="3325188"/>
            <a:chExt cx="2817105" cy="1127026"/>
          </a:xfrm>
        </p:grpSpPr>
        <p:sp>
          <p:nvSpPr>
            <p:cNvPr id="24" name="矩形 23"/>
            <p:cNvSpPr/>
            <p:nvPr/>
          </p:nvSpPr>
          <p:spPr>
            <a:xfrm>
              <a:off x="874713" y="3713870"/>
              <a:ext cx="2817105" cy="738344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Users can demonstrate on a projector or computer or they can demonstrate</a:t>
              </a: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 </a:t>
              </a:r>
            </a:p>
          </p:txBody>
        </p:sp>
        <p:sp>
          <p:nvSpPr>
            <p:cNvPr id="25" name="矩形 24"/>
            <p:cNvSpPr/>
            <p:nvPr/>
          </p:nvSpPr>
          <p:spPr>
            <a:xfrm>
              <a:off x="874713" y="3325188"/>
              <a:ext cx="2241974" cy="39658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Title text added</a:t>
              </a:r>
              <a:endParaRPr lang="zh-CN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1106997" y="4539625"/>
            <a:ext cx="2817105" cy="1127026"/>
            <a:chOff x="874713" y="3325188"/>
            <a:chExt cx="2817105" cy="1127026"/>
          </a:xfrm>
        </p:grpSpPr>
        <p:sp>
          <p:nvSpPr>
            <p:cNvPr id="27" name="矩形 26"/>
            <p:cNvSpPr/>
            <p:nvPr/>
          </p:nvSpPr>
          <p:spPr>
            <a:xfrm>
              <a:off x="874713" y="3713870"/>
              <a:ext cx="2817105" cy="738344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Users can demonstrate on a projector or computer or they can demonstrate</a:t>
              </a: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 </a:t>
              </a:r>
            </a:p>
          </p:txBody>
        </p:sp>
        <p:sp>
          <p:nvSpPr>
            <p:cNvPr id="28" name="矩形 27"/>
            <p:cNvSpPr/>
            <p:nvPr/>
          </p:nvSpPr>
          <p:spPr>
            <a:xfrm>
              <a:off x="874713" y="3325188"/>
              <a:ext cx="2241974" cy="39658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Title text added</a:t>
              </a:r>
              <a:endParaRPr lang="zh-CN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8160939" y="2112515"/>
            <a:ext cx="2817105" cy="1127026"/>
            <a:chOff x="874713" y="3325188"/>
            <a:chExt cx="2817105" cy="1127026"/>
          </a:xfrm>
        </p:grpSpPr>
        <p:sp>
          <p:nvSpPr>
            <p:cNvPr id="30" name="矩形 29"/>
            <p:cNvSpPr/>
            <p:nvPr/>
          </p:nvSpPr>
          <p:spPr>
            <a:xfrm>
              <a:off x="874713" y="3713870"/>
              <a:ext cx="2817105" cy="738344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20000"/>
                </a:lnSpc>
              </a:pPr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Users can demonstrate on a projector or computer or they can demonstrate</a:t>
              </a: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 </a:t>
              </a:r>
            </a:p>
          </p:txBody>
        </p:sp>
        <p:sp>
          <p:nvSpPr>
            <p:cNvPr id="31" name="矩形 30"/>
            <p:cNvSpPr/>
            <p:nvPr/>
          </p:nvSpPr>
          <p:spPr>
            <a:xfrm>
              <a:off x="1449844" y="3325188"/>
              <a:ext cx="2241974" cy="39658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20000"/>
                </a:lnSpc>
              </a:pPr>
              <a:r>
                <a:rPr lang="en-US" altLang="zh-CN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Title text added</a:t>
              </a:r>
              <a:endParaRPr lang="zh-CN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8160939" y="3326070"/>
            <a:ext cx="2817105" cy="1127026"/>
            <a:chOff x="874713" y="3325188"/>
            <a:chExt cx="2817105" cy="1127026"/>
          </a:xfrm>
        </p:grpSpPr>
        <p:sp>
          <p:nvSpPr>
            <p:cNvPr id="33" name="矩形 32"/>
            <p:cNvSpPr/>
            <p:nvPr/>
          </p:nvSpPr>
          <p:spPr>
            <a:xfrm>
              <a:off x="874713" y="3713870"/>
              <a:ext cx="2817105" cy="738344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20000"/>
                </a:lnSpc>
              </a:pPr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Users can demonstrate on a projector or computer or they can demonstrate</a:t>
              </a: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 </a:t>
              </a:r>
            </a:p>
          </p:txBody>
        </p:sp>
        <p:sp>
          <p:nvSpPr>
            <p:cNvPr id="34" name="矩形 33"/>
            <p:cNvSpPr/>
            <p:nvPr/>
          </p:nvSpPr>
          <p:spPr>
            <a:xfrm>
              <a:off x="1449844" y="3325188"/>
              <a:ext cx="2241974" cy="39658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20000"/>
                </a:lnSpc>
              </a:pPr>
              <a:r>
                <a:rPr lang="en-US" altLang="zh-CN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Title text added</a:t>
              </a:r>
              <a:endParaRPr lang="zh-CN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8160939" y="4539625"/>
            <a:ext cx="2817105" cy="1127026"/>
            <a:chOff x="874713" y="3325188"/>
            <a:chExt cx="2817105" cy="1127026"/>
          </a:xfrm>
        </p:grpSpPr>
        <p:sp>
          <p:nvSpPr>
            <p:cNvPr id="36" name="矩形 35"/>
            <p:cNvSpPr/>
            <p:nvPr/>
          </p:nvSpPr>
          <p:spPr>
            <a:xfrm>
              <a:off x="874713" y="3713870"/>
              <a:ext cx="2817105" cy="738344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20000"/>
                </a:lnSpc>
              </a:pPr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Users can demonstrate on a projector or computer or they can demonstrate</a:t>
              </a: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 </a:t>
              </a:r>
            </a:p>
          </p:txBody>
        </p:sp>
        <p:sp>
          <p:nvSpPr>
            <p:cNvPr id="37" name="矩形 36"/>
            <p:cNvSpPr/>
            <p:nvPr/>
          </p:nvSpPr>
          <p:spPr>
            <a:xfrm>
              <a:off x="1449844" y="3325188"/>
              <a:ext cx="2241974" cy="39658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20000"/>
                </a:lnSpc>
              </a:pPr>
              <a:r>
                <a:rPr lang="en-US" altLang="zh-CN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Title text added</a:t>
              </a:r>
              <a:endParaRPr lang="zh-CN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3688556" y="377517"/>
            <a:ext cx="4814888" cy="1172437"/>
            <a:chOff x="6597650" y="377518"/>
            <a:chExt cx="4814888" cy="1172437"/>
          </a:xfrm>
        </p:grpSpPr>
        <p:sp>
          <p:nvSpPr>
            <p:cNvPr id="39" name="文本框 38"/>
            <p:cNvSpPr txBox="1"/>
            <p:nvPr/>
          </p:nvSpPr>
          <p:spPr>
            <a:xfrm>
              <a:off x="6631872" y="937783"/>
              <a:ext cx="4746445" cy="25442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en-US" altLang="zh-CN" sz="1000" dirty="0">
                  <a:solidFill>
                    <a:schemeClr val="bg1">
                      <a:lumMod val="65000"/>
                    </a:schemeClr>
                  </a:solidFill>
                  <a:latin typeface="+mj-ea"/>
                  <a:ea typeface="+mj-ea"/>
                </a:rPr>
                <a:t>print the presentation and make it into a film to be used in a wider field</a:t>
              </a:r>
            </a:p>
          </p:txBody>
        </p:sp>
        <p:sp>
          <p:nvSpPr>
            <p:cNvPr id="40" name="文本框 39"/>
            <p:cNvSpPr txBox="1"/>
            <p:nvPr/>
          </p:nvSpPr>
          <p:spPr>
            <a:xfrm>
              <a:off x="6597650" y="377518"/>
              <a:ext cx="4814888" cy="117243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en-US" altLang="zh-CN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Marketing goals and tasks</a:t>
              </a:r>
              <a:endPara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859827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3" t="28540"/>
          <a:stretch/>
        </p:blipFill>
        <p:spPr>
          <a:xfrm>
            <a:off x="0" y="0"/>
            <a:ext cx="8322296" cy="4223669"/>
          </a:xfrm>
          <a:custGeom>
            <a:avLst/>
            <a:gdLst>
              <a:gd name="connsiteX0" fmla="*/ 0 w 8322296"/>
              <a:gd name="connsiteY0" fmla="*/ 0 h 4223669"/>
              <a:gd name="connsiteX1" fmla="*/ 8322296 w 8322296"/>
              <a:gd name="connsiteY1" fmla="*/ 0 h 4223669"/>
              <a:gd name="connsiteX2" fmla="*/ 8322296 w 8322296"/>
              <a:gd name="connsiteY2" fmla="*/ 2656241 h 4223669"/>
              <a:gd name="connsiteX3" fmla="*/ 5413829 w 8322296"/>
              <a:gd name="connsiteY3" fmla="*/ 2656241 h 4223669"/>
              <a:gd name="connsiteX4" fmla="*/ 5413829 w 8322296"/>
              <a:gd name="connsiteY4" fmla="*/ 3144977 h 4223669"/>
              <a:gd name="connsiteX5" fmla="*/ 5003090 w 8322296"/>
              <a:gd name="connsiteY5" fmla="*/ 3144977 h 4223669"/>
              <a:gd name="connsiteX6" fmla="*/ 5003090 w 8322296"/>
              <a:gd name="connsiteY6" fmla="*/ 4223669 h 4223669"/>
              <a:gd name="connsiteX7" fmla="*/ 0 w 8322296"/>
              <a:gd name="connsiteY7" fmla="*/ 4223669 h 422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22296" h="4223669">
                <a:moveTo>
                  <a:pt x="0" y="0"/>
                </a:moveTo>
                <a:lnTo>
                  <a:pt x="8322296" y="0"/>
                </a:lnTo>
                <a:lnTo>
                  <a:pt x="8322296" y="2656241"/>
                </a:lnTo>
                <a:lnTo>
                  <a:pt x="5413829" y="2656241"/>
                </a:lnTo>
                <a:lnTo>
                  <a:pt x="5413829" y="3144977"/>
                </a:lnTo>
                <a:lnTo>
                  <a:pt x="5003090" y="3144977"/>
                </a:lnTo>
                <a:lnTo>
                  <a:pt x="5003090" y="4223669"/>
                </a:lnTo>
                <a:lnTo>
                  <a:pt x="0" y="4223669"/>
                </a:lnTo>
                <a:close/>
              </a:path>
            </a:pathLst>
          </a:cu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041" r="6783"/>
          <a:stretch/>
        </p:blipFill>
        <p:spPr>
          <a:xfrm>
            <a:off x="7072072" y="0"/>
            <a:ext cx="5119928" cy="265624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3264135" y="4323444"/>
            <a:ext cx="5663730" cy="51334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14000"/>
              </a:lnSpc>
            </a:pPr>
            <a:r>
              <a:rPr lang="en-US" altLang="zh-CN" sz="1200" dirty="0">
                <a:solidFill>
                  <a:schemeClr val="bg1">
                    <a:lumMod val="65000"/>
                  </a:schemeClr>
                </a:solidFill>
                <a:latin typeface="+mj-ea"/>
                <a:ea typeface="+mj-ea"/>
              </a:rPr>
              <a:t>The user can demonstrate on a projector or computer, or print the presentation and make it into a film to be used in a wider field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1831438" y="3378664"/>
            <a:ext cx="8322296" cy="74071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14000"/>
              </a:lnSpc>
            </a:pPr>
            <a:r>
              <a:rPr lang="en-US" altLang="zh-C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Marketing execution strategy</a:t>
            </a:r>
            <a:endParaRPr lang="zh-CN" alt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565196" y="2468142"/>
            <a:ext cx="3061608" cy="79643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14000"/>
              </a:lnSpc>
            </a:pPr>
            <a:r>
              <a:rPr lang="en-US" altLang="zh-CN" sz="4400" dirty="0">
                <a:solidFill>
                  <a:schemeClr val="accent1"/>
                </a:solidFill>
                <a:latin typeface="Century Gothic" panose="020B0502020202020204" pitchFamily="34" charset="0"/>
                <a:ea typeface="+mj-ea"/>
              </a:rPr>
              <a:t>PART 03</a:t>
            </a:r>
          </a:p>
        </p:txBody>
      </p:sp>
      <p:sp>
        <p:nvSpPr>
          <p:cNvPr id="15" name="椭圆 13"/>
          <p:cNvSpPr/>
          <p:nvPr/>
        </p:nvSpPr>
        <p:spPr>
          <a:xfrm flipV="1">
            <a:off x="5776686" y="5252690"/>
            <a:ext cx="638628" cy="637737"/>
          </a:xfrm>
          <a:custGeom>
            <a:avLst/>
            <a:gdLst>
              <a:gd name="connsiteX0" fmla="*/ 303763 w 607427"/>
              <a:gd name="connsiteY0" fmla="*/ 152514 h 606580"/>
              <a:gd name="connsiteX1" fmla="*/ 187507 w 607427"/>
              <a:gd name="connsiteY1" fmla="*/ 268477 h 606580"/>
              <a:gd name="connsiteX2" fmla="*/ 257222 w 607427"/>
              <a:gd name="connsiteY2" fmla="*/ 268477 h 606580"/>
              <a:gd name="connsiteX3" fmla="*/ 257222 w 607427"/>
              <a:gd name="connsiteY3" fmla="*/ 454136 h 606580"/>
              <a:gd name="connsiteX4" fmla="*/ 350207 w 607427"/>
              <a:gd name="connsiteY4" fmla="*/ 454136 h 606580"/>
              <a:gd name="connsiteX5" fmla="*/ 350207 w 607427"/>
              <a:gd name="connsiteY5" fmla="*/ 268477 h 606580"/>
              <a:gd name="connsiteX6" fmla="*/ 419922 w 607427"/>
              <a:gd name="connsiteY6" fmla="*/ 268477 h 606580"/>
              <a:gd name="connsiteX7" fmla="*/ 303763 w 607427"/>
              <a:gd name="connsiteY7" fmla="*/ 113469 h 606580"/>
              <a:gd name="connsiteX8" fmla="*/ 331434 w 607427"/>
              <a:gd name="connsiteY8" fmla="*/ 124890 h 606580"/>
              <a:gd name="connsiteX9" fmla="*/ 447592 w 607427"/>
              <a:gd name="connsiteY9" fmla="*/ 240853 h 606580"/>
              <a:gd name="connsiteX10" fmla="*/ 456099 w 607427"/>
              <a:gd name="connsiteY10" fmla="*/ 283412 h 606580"/>
              <a:gd name="connsiteX11" fmla="*/ 419922 w 607427"/>
              <a:gd name="connsiteY11" fmla="*/ 307522 h 606580"/>
              <a:gd name="connsiteX12" fmla="*/ 389318 w 607427"/>
              <a:gd name="connsiteY12" fmla="*/ 307522 h 606580"/>
              <a:gd name="connsiteX13" fmla="*/ 389318 w 607427"/>
              <a:gd name="connsiteY13" fmla="*/ 454136 h 606580"/>
              <a:gd name="connsiteX14" fmla="*/ 350207 w 607427"/>
              <a:gd name="connsiteY14" fmla="*/ 493181 h 606580"/>
              <a:gd name="connsiteX15" fmla="*/ 257222 w 607427"/>
              <a:gd name="connsiteY15" fmla="*/ 493181 h 606580"/>
              <a:gd name="connsiteX16" fmla="*/ 218111 w 607427"/>
              <a:gd name="connsiteY16" fmla="*/ 454136 h 606580"/>
              <a:gd name="connsiteX17" fmla="*/ 218111 w 607427"/>
              <a:gd name="connsiteY17" fmla="*/ 307522 h 606580"/>
              <a:gd name="connsiteX18" fmla="*/ 187507 w 607427"/>
              <a:gd name="connsiteY18" fmla="*/ 307522 h 606580"/>
              <a:gd name="connsiteX19" fmla="*/ 151427 w 607427"/>
              <a:gd name="connsiteY19" fmla="*/ 283412 h 606580"/>
              <a:gd name="connsiteX20" fmla="*/ 159934 w 607427"/>
              <a:gd name="connsiteY20" fmla="*/ 240853 h 606580"/>
              <a:gd name="connsiteX21" fmla="*/ 276092 w 607427"/>
              <a:gd name="connsiteY21" fmla="*/ 124890 h 606580"/>
              <a:gd name="connsiteX22" fmla="*/ 303763 w 607427"/>
              <a:gd name="connsiteY22" fmla="*/ 113469 h 606580"/>
              <a:gd name="connsiteX23" fmla="*/ 303763 w 607427"/>
              <a:gd name="connsiteY23" fmla="*/ 39052 h 606580"/>
              <a:gd name="connsiteX24" fmla="*/ 39107 w 607427"/>
              <a:gd name="connsiteY24" fmla="*/ 303339 h 606580"/>
              <a:gd name="connsiteX25" fmla="*/ 303763 w 607427"/>
              <a:gd name="connsiteY25" fmla="*/ 567528 h 606580"/>
              <a:gd name="connsiteX26" fmla="*/ 568320 w 607427"/>
              <a:gd name="connsiteY26" fmla="*/ 303339 h 606580"/>
              <a:gd name="connsiteX27" fmla="*/ 303763 w 607427"/>
              <a:gd name="connsiteY27" fmla="*/ 39052 h 606580"/>
              <a:gd name="connsiteX28" fmla="*/ 303763 w 607427"/>
              <a:gd name="connsiteY28" fmla="*/ 0 h 606580"/>
              <a:gd name="connsiteX29" fmla="*/ 607427 w 607427"/>
              <a:gd name="connsiteY29" fmla="*/ 303339 h 606580"/>
              <a:gd name="connsiteX30" fmla="*/ 303763 w 607427"/>
              <a:gd name="connsiteY30" fmla="*/ 606580 h 606580"/>
              <a:gd name="connsiteX31" fmla="*/ 0 w 607427"/>
              <a:gd name="connsiteY31" fmla="*/ 303339 h 606580"/>
              <a:gd name="connsiteX32" fmla="*/ 303763 w 607427"/>
              <a:gd name="connsiteY32" fmla="*/ 0 h 606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607427" h="606580">
                <a:moveTo>
                  <a:pt x="303763" y="152514"/>
                </a:moveTo>
                <a:lnTo>
                  <a:pt x="187507" y="268477"/>
                </a:lnTo>
                <a:lnTo>
                  <a:pt x="257222" y="268477"/>
                </a:lnTo>
                <a:lnTo>
                  <a:pt x="257222" y="454136"/>
                </a:lnTo>
                <a:lnTo>
                  <a:pt x="350207" y="454136"/>
                </a:lnTo>
                <a:lnTo>
                  <a:pt x="350207" y="268477"/>
                </a:lnTo>
                <a:lnTo>
                  <a:pt x="419922" y="268477"/>
                </a:lnTo>
                <a:close/>
                <a:moveTo>
                  <a:pt x="303763" y="113469"/>
                </a:moveTo>
                <a:cubicBezTo>
                  <a:pt x="314127" y="113469"/>
                  <a:pt x="324101" y="117569"/>
                  <a:pt x="331434" y="124890"/>
                </a:cubicBezTo>
                <a:lnTo>
                  <a:pt x="447592" y="240853"/>
                </a:lnTo>
                <a:cubicBezTo>
                  <a:pt x="458739" y="252079"/>
                  <a:pt x="462063" y="268868"/>
                  <a:pt x="456099" y="283412"/>
                </a:cubicBezTo>
                <a:cubicBezTo>
                  <a:pt x="450037" y="298054"/>
                  <a:pt x="435761" y="307522"/>
                  <a:pt x="419922" y="307522"/>
                </a:cubicBezTo>
                <a:lnTo>
                  <a:pt x="389318" y="307522"/>
                </a:lnTo>
                <a:lnTo>
                  <a:pt x="389318" y="454136"/>
                </a:lnTo>
                <a:cubicBezTo>
                  <a:pt x="389318" y="475611"/>
                  <a:pt x="371816" y="493181"/>
                  <a:pt x="350207" y="493181"/>
                </a:cubicBezTo>
                <a:lnTo>
                  <a:pt x="257222" y="493181"/>
                </a:lnTo>
                <a:cubicBezTo>
                  <a:pt x="235613" y="493181"/>
                  <a:pt x="218111" y="475611"/>
                  <a:pt x="218111" y="454136"/>
                </a:cubicBezTo>
                <a:lnTo>
                  <a:pt x="218111" y="307522"/>
                </a:lnTo>
                <a:lnTo>
                  <a:pt x="187507" y="307522"/>
                </a:lnTo>
                <a:cubicBezTo>
                  <a:pt x="171765" y="307522"/>
                  <a:pt x="157490" y="298054"/>
                  <a:pt x="151427" y="283412"/>
                </a:cubicBezTo>
                <a:cubicBezTo>
                  <a:pt x="145365" y="268868"/>
                  <a:pt x="148690" y="252079"/>
                  <a:pt x="159934" y="240853"/>
                </a:cubicBezTo>
                <a:lnTo>
                  <a:pt x="276092" y="124890"/>
                </a:lnTo>
                <a:cubicBezTo>
                  <a:pt x="283426" y="117569"/>
                  <a:pt x="293399" y="113469"/>
                  <a:pt x="303763" y="113469"/>
                </a:cubicBezTo>
                <a:close/>
                <a:moveTo>
                  <a:pt x="303763" y="39052"/>
                </a:moveTo>
                <a:cubicBezTo>
                  <a:pt x="157796" y="39052"/>
                  <a:pt x="39107" y="157576"/>
                  <a:pt x="39107" y="303339"/>
                </a:cubicBezTo>
                <a:cubicBezTo>
                  <a:pt x="39107" y="449004"/>
                  <a:pt x="157796" y="567528"/>
                  <a:pt x="303763" y="567528"/>
                </a:cubicBezTo>
                <a:cubicBezTo>
                  <a:pt x="449631" y="567528"/>
                  <a:pt x="568320" y="449004"/>
                  <a:pt x="568320" y="303339"/>
                </a:cubicBezTo>
                <a:cubicBezTo>
                  <a:pt x="568320" y="157576"/>
                  <a:pt x="449631" y="39052"/>
                  <a:pt x="303763" y="39052"/>
                </a:cubicBezTo>
                <a:close/>
                <a:moveTo>
                  <a:pt x="303763" y="0"/>
                </a:moveTo>
                <a:cubicBezTo>
                  <a:pt x="471629" y="0"/>
                  <a:pt x="607427" y="135707"/>
                  <a:pt x="607427" y="303339"/>
                </a:cubicBezTo>
                <a:cubicBezTo>
                  <a:pt x="607427" y="470971"/>
                  <a:pt x="471629" y="606580"/>
                  <a:pt x="303763" y="606580"/>
                </a:cubicBezTo>
                <a:cubicBezTo>
                  <a:pt x="135798" y="606580"/>
                  <a:pt x="0" y="470971"/>
                  <a:pt x="0" y="303339"/>
                </a:cubicBezTo>
                <a:cubicBezTo>
                  <a:pt x="0" y="135609"/>
                  <a:pt x="135896" y="0"/>
                  <a:pt x="303763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85523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Freeform 13"/>
          <p:cNvSpPr>
            <a:spLocks/>
          </p:cNvSpPr>
          <p:nvPr/>
        </p:nvSpPr>
        <p:spPr bwMode="auto">
          <a:xfrm>
            <a:off x="4813367" y="2114494"/>
            <a:ext cx="2563813" cy="2870200"/>
          </a:xfrm>
          <a:custGeom>
            <a:avLst/>
            <a:gdLst>
              <a:gd name="T0" fmla="*/ 0 w 1615"/>
              <a:gd name="T1" fmla="*/ 1470 h 1808"/>
              <a:gd name="T2" fmla="*/ 1378 w 1615"/>
              <a:gd name="T3" fmla="*/ 0 h 1808"/>
              <a:gd name="T4" fmla="*/ 1615 w 1615"/>
              <a:gd name="T5" fmla="*/ 178 h 1808"/>
              <a:gd name="T6" fmla="*/ 449 w 1615"/>
              <a:gd name="T7" fmla="*/ 1808 h 1808"/>
              <a:gd name="T8" fmla="*/ 0 w 1615"/>
              <a:gd name="T9" fmla="*/ 1470 h 18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15" h="1808">
                <a:moveTo>
                  <a:pt x="0" y="1470"/>
                </a:moveTo>
                <a:lnTo>
                  <a:pt x="1378" y="0"/>
                </a:lnTo>
                <a:lnTo>
                  <a:pt x="1615" y="178"/>
                </a:lnTo>
                <a:lnTo>
                  <a:pt x="449" y="1808"/>
                </a:lnTo>
                <a:lnTo>
                  <a:pt x="0" y="1470"/>
                </a:lnTo>
                <a:close/>
              </a:path>
            </a:pathLst>
          </a:custGeom>
          <a:solidFill>
            <a:schemeClr val="bg1">
              <a:lumMod val="85000"/>
              <a:alpha val="54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threePt" dir="t"/>
            </a:scene3d>
            <a:sp3d contourW="12700"/>
          </a:bodyPr>
          <a:lstStyle/>
          <a:p>
            <a:endParaRPr lang="id-ID">
              <a:latin typeface="张海山锐线体简" panose="02000000000000000000" pitchFamily="2" charset="-122"/>
              <a:ea typeface="张海山锐线体简" panose="02000000000000000000" pitchFamily="2" charset="-122"/>
            </a:endParaRPr>
          </a:p>
        </p:txBody>
      </p:sp>
      <p:sp>
        <p:nvSpPr>
          <p:cNvPr id="78" name="Freeform 5"/>
          <p:cNvSpPr>
            <a:spLocks/>
          </p:cNvSpPr>
          <p:nvPr/>
        </p:nvSpPr>
        <p:spPr bwMode="auto">
          <a:xfrm>
            <a:off x="-76201" y="2250795"/>
            <a:ext cx="4156075" cy="1392238"/>
          </a:xfrm>
          <a:custGeom>
            <a:avLst/>
            <a:gdLst>
              <a:gd name="T0" fmla="*/ 0 w 2618"/>
              <a:gd name="T1" fmla="*/ 877 h 877"/>
              <a:gd name="T2" fmla="*/ 2618 w 2618"/>
              <a:gd name="T3" fmla="*/ 182 h 877"/>
              <a:gd name="T4" fmla="*/ 2376 w 2618"/>
              <a:gd name="T5" fmla="*/ 0 h 877"/>
              <a:gd name="T6" fmla="*/ 0 w 2618"/>
              <a:gd name="T7" fmla="*/ 679 h 877"/>
              <a:gd name="T8" fmla="*/ 0 w 2618"/>
              <a:gd name="T9" fmla="*/ 877 h 8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18" h="877">
                <a:moveTo>
                  <a:pt x="0" y="877"/>
                </a:moveTo>
                <a:lnTo>
                  <a:pt x="2618" y="182"/>
                </a:lnTo>
                <a:lnTo>
                  <a:pt x="2376" y="0"/>
                </a:lnTo>
                <a:lnTo>
                  <a:pt x="0" y="679"/>
                </a:lnTo>
                <a:lnTo>
                  <a:pt x="0" y="877"/>
                </a:lnTo>
                <a:close/>
              </a:path>
            </a:pathLst>
          </a:custGeom>
          <a:solidFill>
            <a:schemeClr val="bg1">
              <a:lumMod val="85000"/>
              <a:alpha val="54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threePt" dir="t"/>
            </a:scene3d>
            <a:sp3d contourW="12700"/>
          </a:bodyPr>
          <a:lstStyle/>
          <a:p>
            <a:endParaRPr lang="id-ID">
              <a:latin typeface="张海山锐线体简" panose="02000000000000000000" pitchFamily="2" charset="-122"/>
              <a:ea typeface="张海山锐线体简" panose="02000000000000000000" pitchFamily="2" charset="-122"/>
            </a:endParaRPr>
          </a:p>
        </p:txBody>
      </p:sp>
      <p:sp>
        <p:nvSpPr>
          <p:cNvPr id="79" name="Freeform 6"/>
          <p:cNvSpPr>
            <a:spLocks/>
          </p:cNvSpPr>
          <p:nvPr/>
        </p:nvSpPr>
        <p:spPr bwMode="auto">
          <a:xfrm>
            <a:off x="8161337" y="2728632"/>
            <a:ext cx="4030663" cy="1773238"/>
          </a:xfrm>
          <a:custGeom>
            <a:avLst/>
            <a:gdLst>
              <a:gd name="T0" fmla="*/ 2539 w 2539"/>
              <a:gd name="T1" fmla="*/ 0 h 1117"/>
              <a:gd name="T2" fmla="*/ 0 w 2539"/>
              <a:gd name="T3" fmla="*/ 904 h 1117"/>
              <a:gd name="T4" fmla="*/ 283 w 2539"/>
              <a:gd name="T5" fmla="*/ 1117 h 1117"/>
              <a:gd name="T6" fmla="*/ 2539 w 2539"/>
              <a:gd name="T7" fmla="*/ 289 h 1117"/>
              <a:gd name="T8" fmla="*/ 2539 w 2539"/>
              <a:gd name="T9" fmla="*/ 0 h 1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39" h="1117">
                <a:moveTo>
                  <a:pt x="2539" y="0"/>
                </a:moveTo>
                <a:lnTo>
                  <a:pt x="0" y="904"/>
                </a:lnTo>
                <a:lnTo>
                  <a:pt x="283" y="1117"/>
                </a:lnTo>
                <a:lnTo>
                  <a:pt x="2539" y="289"/>
                </a:lnTo>
                <a:lnTo>
                  <a:pt x="2539" y="0"/>
                </a:lnTo>
                <a:close/>
              </a:path>
            </a:pathLst>
          </a:custGeom>
          <a:solidFill>
            <a:schemeClr val="bg1">
              <a:lumMod val="85000"/>
              <a:alpha val="54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threePt" dir="t"/>
            </a:scene3d>
            <a:sp3d contourW="12700"/>
          </a:bodyPr>
          <a:lstStyle/>
          <a:p>
            <a:endParaRPr lang="id-ID">
              <a:latin typeface="张海山锐线体简" panose="02000000000000000000" pitchFamily="2" charset="-122"/>
              <a:ea typeface="张海山锐线体简" panose="02000000000000000000" pitchFamily="2" charset="-122"/>
            </a:endParaRPr>
          </a:p>
        </p:txBody>
      </p:sp>
      <p:sp>
        <p:nvSpPr>
          <p:cNvPr id="80" name="Freeform 8"/>
          <p:cNvSpPr>
            <a:spLocks/>
          </p:cNvSpPr>
          <p:nvPr/>
        </p:nvSpPr>
        <p:spPr bwMode="auto">
          <a:xfrm>
            <a:off x="2851149" y="1960282"/>
            <a:ext cx="2139950" cy="2419350"/>
          </a:xfrm>
          <a:custGeom>
            <a:avLst/>
            <a:gdLst>
              <a:gd name="T0" fmla="*/ 1348 w 1348"/>
              <a:gd name="T1" fmla="*/ 229 h 1524"/>
              <a:gd name="T2" fmla="*/ 246 w 1348"/>
              <a:gd name="T3" fmla="*/ 1524 h 1524"/>
              <a:gd name="T4" fmla="*/ 0 w 1348"/>
              <a:gd name="T5" fmla="*/ 1339 h 1524"/>
              <a:gd name="T6" fmla="*/ 1045 w 1348"/>
              <a:gd name="T7" fmla="*/ 0 h 1524"/>
              <a:gd name="T8" fmla="*/ 1348 w 1348"/>
              <a:gd name="T9" fmla="*/ 229 h 15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8" h="1524">
                <a:moveTo>
                  <a:pt x="1348" y="229"/>
                </a:moveTo>
                <a:lnTo>
                  <a:pt x="246" y="1524"/>
                </a:lnTo>
                <a:lnTo>
                  <a:pt x="0" y="1339"/>
                </a:lnTo>
                <a:lnTo>
                  <a:pt x="1045" y="0"/>
                </a:lnTo>
                <a:lnTo>
                  <a:pt x="1348" y="229"/>
                </a:lnTo>
                <a:close/>
              </a:path>
            </a:pathLst>
          </a:custGeom>
          <a:solidFill>
            <a:schemeClr val="bg1">
              <a:lumMod val="85000"/>
              <a:alpha val="54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threePt" dir="t"/>
            </a:scene3d>
            <a:sp3d contourW="12700"/>
          </a:bodyPr>
          <a:lstStyle/>
          <a:p>
            <a:endParaRPr lang="id-ID">
              <a:latin typeface="张海山锐线体简" panose="02000000000000000000" pitchFamily="2" charset="-122"/>
              <a:ea typeface="张海山锐线体简" panose="02000000000000000000" pitchFamily="2" charset="-122"/>
            </a:endParaRPr>
          </a:p>
        </p:txBody>
      </p:sp>
      <p:sp>
        <p:nvSpPr>
          <p:cNvPr id="81" name="Freeform 9"/>
          <p:cNvSpPr>
            <a:spLocks/>
          </p:cNvSpPr>
          <p:nvPr/>
        </p:nvSpPr>
        <p:spPr bwMode="auto">
          <a:xfrm>
            <a:off x="4024312" y="1790419"/>
            <a:ext cx="2681288" cy="2871788"/>
          </a:xfrm>
          <a:custGeom>
            <a:avLst/>
            <a:gdLst>
              <a:gd name="T0" fmla="*/ 1689 w 1689"/>
              <a:gd name="T1" fmla="*/ 339 h 1809"/>
              <a:gd name="T2" fmla="*/ 313 w 1689"/>
              <a:gd name="T3" fmla="*/ 1809 h 1809"/>
              <a:gd name="T4" fmla="*/ 0 w 1689"/>
              <a:gd name="T5" fmla="*/ 1572 h 1809"/>
              <a:gd name="T6" fmla="*/ 1240 w 1689"/>
              <a:gd name="T7" fmla="*/ 0 h 1809"/>
              <a:gd name="T8" fmla="*/ 1689 w 1689"/>
              <a:gd name="T9" fmla="*/ 339 h 18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89" h="1809">
                <a:moveTo>
                  <a:pt x="1689" y="339"/>
                </a:moveTo>
                <a:lnTo>
                  <a:pt x="313" y="1809"/>
                </a:lnTo>
                <a:lnTo>
                  <a:pt x="0" y="1572"/>
                </a:lnTo>
                <a:lnTo>
                  <a:pt x="1240" y="0"/>
                </a:lnTo>
                <a:lnTo>
                  <a:pt x="1689" y="339"/>
                </a:lnTo>
                <a:close/>
              </a:path>
            </a:pathLst>
          </a:custGeom>
          <a:solidFill>
            <a:schemeClr val="bg1">
              <a:lumMod val="85000"/>
              <a:alpha val="54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threePt" dir="t"/>
            </a:scene3d>
            <a:sp3d contourW="12700"/>
          </a:bodyPr>
          <a:lstStyle/>
          <a:p>
            <a:endParaRPr lang="id-ID">
              <a:latin typeface="张海山锐线体简" panose="02000000000000000000" pitchFamily="2" charset="-122"/>
              <a:ea typeface="张海山锐线体简" panose="02000000000000000000" pitchFamily="2" charset="-122"/>
            </a:endParaRPr>
          </a:p>
        </p:txBody>
      </p:sp>
      <p:sp>
        <p:nvSpPr>
          <p:cNvPr id="82" name="Freeform 12"/>
          <p:cNvSpPr>
            <a:spLocks/>
          </p:cNvSpPr>
          <p:nvPr/>
        </p:nvSpPr>
        <p:spPr bwMode="auto">
          <a:xfrm>
            <a:off x="5973762" y="2363507"/>
            <a:ext cx="2066925" cy="2330450"/>
          </a:xfrm>
          <a:custGeom>
            <a:avLst/>
            <a:gdLst>
              <a:gd name="T0" fmla="*/ 0 w 1302"/>
              <a:gd name="T1" fmla="*/ 1290 h 1468"/>
              <a:gd name="T2" fmla="*/ 1109 w 1302"/>
              <a:gd name="T3" fmla="*/ 0 h 1468"/>
              <a:gd name="T4" fmla="*/ 1302 w 1302"/>
              <a:gd name="T5" fmla="*/ 146 h 1468"/>
              <a:gd name="T6" fmla="*/ 234 w 1302"/>
              <a:gd name="T7" fmla="*/ 1468 h 1468"/>
              <a:gd name="T8" fmla="*/ 0 w 1302"/>
              <a:gd name="T9" fmla="*/ 1290 h 14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2" h="1468">
                <a:moveTo>
                  <a:pt x="0" y="1290"/>
                </a:moveTo>
                <a:lnTo>
                  <a:pt x="1109" y="0"/>
                </a:lnTo>
                <a:lnTo>
                  <a:pt x="1302" y="146"/>
                </a:lnTo>
                <a:lnTo>
                  <a:pt x="234" y="1468"/>
                </a:lnTo>
                <a:lnTo>
                  <a:pt x="0" y="1290"/>
                </a:lnTo>
                <a:close/>
              </a:path>
            </a:pathLst>
          </a:custGeom>
          <a:solidFill>
            <a:schemeClr val="bg1">
              <a:lumMod val="85000"/>
              <a:alpha val="54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threePt" dir="t"/>
            </a:scene3d>
            <a:sp3d contourW="12700"/>
          </a:bodyPr>
          <a:lstStyle/>
          <a:p>
            <a:endParaRPr lang="id-ID">
              <a:latin typeface="张海山锐线体简" panose="02000000000000000000" pitchFamily="2" charset="-122"/>
              <a:ea typeface="张海山锐线体简" panose="02000000000000000000" pitchFamily="2" charset="-122"/>
            </a:endParaRPr>
          </a:p>
        </p:txBody>
      </p:sp>
      <p:sp>
        <p:nvSpPr>
          <p:cNvPr id="83" name="Freeform 15"/>
          <p:cNvSpPr>
            <a:spLocks/>
          </p:cNvSpPr>
          <p:nvPr/>
        </p:nvSpPr>
        <p:spPr bwMode="auto">
          <a:xfrm>
            <a:off x="6900862" y="2952470"/>
            <a:ext cx="1628775" cy="1501775"/>
          </a:xfrm>
          <a:custGeom>
            <a:avLst/>
            <a:gdLst>
              <a:gd name="T0" fmla="*/ 0 w 1026"/>
              <a:gd name="T1" fmla="*/ 800 h 946"/>
              <a:gd name="T2" fmla="*/ 745 w 1026"/>
              <a:gd name="T3" fmla="*/ 0 h 946"/>
              <a:gd name="T4" fmla="*/ 1026 w 1026"/>
              <a:gd name="T5" fmla="*/ 210 h 946"/>
              <a:gd name="T6" fmla="*/ 195 w 1026"/>
              <a:gd name="T7" fmla="*/ 946 h 946"/>
              <a:gd name="T8" fmla="*/ 0 w 1026"/>
              <a:gd name="T9" fmla="*/ 800 h 9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26" h="946">
                <a:moveTo>
                  <a:pt x="0" y="800"/>
                </a:moveTo>
                <a:lnTo>
                  <a:pt x="745" y="0"/>
                </a:lnTo>
                <a:lnTo>
                  <a:pt x="1026" y="210"/>
                </a:lnTo>
                <a:lnTo>
                  <a:pt x="195" y="946"/>
                </a:lnTo>
                <a:lnTo>
                  <a:pt x="0" y="800"/>
                </a:lnTo>
                <a:close/>
              </a:path>
            </a:pathLst>
          </a:custGeom>
          <a:solidFill>
            <a:schemeClr val="bg1">
              <a:lumMod val="85000"/>
              <a:alpha val="54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threePt" dir="t"/>
            </a:scene3d>
            <a:sp3d contourW="12700"/>
          </a:bodyPr>
          <a:lstStyle/>
          <a:p>
            <a:endParaRPr lang="id-ID">
              <a:latin typeface="张海山锐线体简" panose="02000000000000000000" pitchFamily="2" charset="-122"/>
              <a:ea typeface="张海山锐线体简" panose="02000000000000000000" pitchFamily="2" charset="-122"/>
            </a:endParaRPr>
          </a:p>
        </p:txBody>
      </p:sp>
      <p:grpSp>
        <p:nvGrpSpPr>
          <p:cNvPr id="84" name="Group 3"/>
          <p:cNvGrpSpPr/>
          <p:nvPr/>
        </p:nvGrpSpPr>
        <p:grpSpPr>
          <a:xfrm>
            <a:off x="2851149" y="2234920"/>
            <a:ext cx="1223963" cy="2152650"/>
            <a:chOff x="2889250" y="2705424"/>
            <a:chExt cx="1223963" cy="2152650"/>
          </a:xfrm>
          <a:solidFill>
            <a:srgbClr val="2181BD"/>
          </a:solidFill>
        </p:grpSpPr>
        <p:sp>
          <p:nvSpPr>
            <p:cNvPr id="85" name="Freeform 11"/>
            <p:cNvSpPr>
              <a:spLocks/>
            </p:cNvSpPr>
            <p:nvPr/>
          </p:nvSpPr>
          <p:spPr bwMode="auto">
            <a:xfrm>
              <a:off x="2889250" y="2705424"/>
              <a:ext cx="1223963" cy="2152650"/>
            </a:xfrm>
            <a:custGeom>
              <a:avLst/>
              <a:gdLst>
                <a:gd name="T0" fmla="*/ 771 w 771"/>
                <a:gd name="T1" fmla="*/ 185 h 1356"/>
                <a:gd name="T2" fmla="*/ 246 w 771"/>
                <a:gd name="T3" fmla="*/ 1356 h 1356"/>
                <a:gd name="T4" fmla="*/ 0 w 771"/>
                <a:gd name="T5" fmla="*/ 1171 h 1356"/>
                <a:gd name="T6" fmla="*/ 525 w 771"/>
                <a:gd name="T7" fmla="*/ 0 h 1356"/>
                <a:gd name="T8" fmla="*/ 771 w 771"/>
                <a:gd name="T9" fmla="*/ 185 h 1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1" h="1356">
                  <a:moveTo>
                    <a:pt x="771" y="185"/>
                  </a:moveTo>
                  <a:lnTo>
                    <a:pt x="246" y="1356"/>
                  </a:lnTo>
                  <a:lnTo>
                    <a:pt x="0" y="1171"/>
                  </a:lnTo>
                  <a:lnTo>
                    <a:pt x="525" y="0"/>
                  </a:lnTo>
                  <a:lnTo>
                    <a:pt x="771" y="18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endParaRPr lang="id-ID">
                <a:latin typeface="张海山锐线体简" panose="02000000000000000000" pitchFamily="2" charset="-122"/>
                <a:ea typeface="张海山锐线体简" panose="02000000000000000000" pitchFamily="2" charset="-122"/>
              </a:endParaRPr>
            </a:p>
          </p:txBody>
        </p:sp>
        <p:sp>
          <p:nvSpPr>
            <p:cNvPr id="86" name="TextBox 2"/>
            <p:cNvSpPr txBox="1"/>
            <p:nvPr/>
          </p:nvSpPr>
          <p:spPr>
            <a:xfrm rot="17619524">
              <a:off x="2832955" y="3580144"/>
              <a:ext cx="13265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en-US" altLang="zh-CN" b="1" dirty="0">
                  <a:solidFill>
                    <a:schemeClr val="bg1"/>
                  </a:solidFill>
                  <a:latin typeface="张海山锐线体简" panose="02000000000000000000" pitchFamily="2" charset="-122"/>
                  <a:ea typeface="张海山锐线体简" panose="02000000000000000000" pitchFamily="2" charset="-122"/>
                </a:rPr>
                <a:t>Enter title</a:t>
              </a:r>
              <a:endParaRPr lang="en-US" b="1" dirty="0">
                <a:solidFill>
                  <a:schemeClr val="bg1"/>
                </a:solidFill>
                <a:latin typeface="张海山锐线体简" panose="02000000000000000000" pitchFamily="2" charset="-122"/>
                <a:ea typeface="张海山锐线体简" panose="02000000000000000000" pitchFamily="2" charset="-122"/>
              </a:endParaRPr>
            </a:p>
          </p:txBody>
        </p:sp>
      </p:grpSp>
      <p:grpSp>
        <p:nvGrpSpPr>
          <p:cNvPr id="87" name="Group 4"/>
          <p:cNvGrpSpPr/>
          <p:nvPr/>
        </p:nvGrpSpPr>
        <p:grpSpPr>
          <a:xfrm>
            <a:off x="3957637" y="1960282"/>
            <a:ext cx="1112838" cy="2701925"/>
            <a:chOff x="3995738" y="2430786"/>
            <a:chExt cx="1112838" cy="2701925"/>
          </a:xfrm>
          <a:solidFill>
            <a:srgbClr val="2181BD"/>
          </a:solidFill>
        </p:grpSpPr>
        <p:sp>
          <p:nvSpPr>
            <p:cNvPr id="88" name="Freeform 10"/>
            <p:cNvSpPr>
              <a:spLocks/>
            </p:cNvSpPr>
            <p:nvPr/>
          </p:nvSpPr>
          <p:spPr bwMode="auto">
            <a:xfrm>
              <a:off x="3995738" y="2430786"/>
              <a:ext cx="1112838" cy="2701925"/>
            </a:xfrm>
            <a:custGeom>
              <a:avLst/>
              <a:gdLst>
                <a:gd name="T0" fmla="*/ 701 w 701"/>
                <a:gd name="T1" fmla="*/ 168 h 1702"/>
                <a:gd name="T2" fmla="*/ 353 w 701"/>
                <a:gd name="T3" fmla="*/ 1702 h 1702"/>
                <a:gd name="T4" fmla="*/ 0 w 701"/>
                <a:gd name="T5" fmla="*/ 1532 h 1702"/>
                <a:gd name="T6" fmla="*/ 346 w 701"/>
                <a:gd name="T7" fmla="*/ 0 h 1702"/>
                <a:gd name="T8" fmla="*/ 701 w 701"/>
                <a:gd name="T9" fmla="*/ 168 h 1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1" h="1702">
                  <a:moveTo>
                    <a:pt x="701" y="168"/>
                  </a:moveTo>
                  <a:lnTo>
                    <a:pt x="353" y="1702"/>
                  </a:lnTo>
                  <a:lnTo>
                    <a:pt x="0" y="1532"/>
                  </a:lnTo>
                  <a:lnTo>
                    <a:pt x="346" y="0"/>
                  </a:lnTo>
                  <a:lnTo>
                    <a:pt x="701" y="16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endParaRPr lang="id-ID">
                <a:latin typeface="张海山锐线体简" panose="02000000000000000000" pitchFamily="2" charset="-122"/>
                <a:ea typeface="张海山锐线体简" panose="02000000000000000000" pitchFamily="2" charset="-122"/>
              </a:endParaRPr>
            </a:p>
          </p:txBody>
        </p:sp>
        <p:sp>
          <p:nvSpPr>
            <p:cNvPr id="89" name="TextBox 20"/>
            <p:cNvSpPr txBox="1"/>
            <p:nvPr/>
          </p:nvSpPr>
          <p:spPr>
            <a:xfrm rot="16925572">
              <a:off x="3714311" y="3524260"/>
              <a:ext cx="1706173" cy="461665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en-US" altLang="zh-CN" sz="2400" b="1" dirty="0">
                  <a:solidFill>
                    <a:schemeClr val="bg1"/>
                  </a:solidFill>
                  <a:latin typeface="张海山锐线体简" panose="02000000000000000000" pitchFamily="2" charset="-122"/>
                  <a:ea typeface="张海山锐线体简" panose="02000000000000000000" pitchFamily="2" charset="-122"/>
                </a:rPr>
                <a:t>Enter title</a:t>
              </a:r>
              <a:endParaRPr lang="en-US" sz="2400" b="1" dirty="0">
                <a:solidFill>
                  <a:schemeClr val="bg1"/>
                </a:solidFill>
                <a:latin typeface="张海山锐线体简" panose="02000000000000000000" pitchFamily="2" charset="-122"/>
                <a:ea typeface="张海山锐线体简" panose="02000000000000000000" pitchFamily="2" charset="-122"/>
              </a:endParaRPr>
            </a:p>
          </p:txBody>
        </p:sp>
      </p:grpSp>
      <p:grpSp>
        <p:nvGrpSpPr>
          <p:cNvPr id="90" name="Group 11"/>
          <p:cNvGrpSpPr/>
          <p:nvPr/>
        </p:nvGrpSpPr>
        <p:grpSpPr>
          <a:xfrm>
            <a:off x="5970587" y="2136495"/>
            <a:ext cx="1397000" cy="2560638"/>
            <a:chOff x="6008688" y="2606999"/>
            <a:chExt cx="1397000" cy="2560638"/>
          </a:xfrm>
          <a:solidFill>
            <a:srgbClr val="2181BD"/>
          </a:solidFill>
        </p:grpSpPr>
        <p:sp>
          <p:nvSpPr>
            <p:cNvPr id="91" name="Freeform 14"/>
            <p:cNvSpPr>
              <a:spLocks/>
            </p:cNvSpPr>
            <p:nvPr/>
          </p:nvSpPr>
          <p:spPr bwMode="auto">
            <a:xfrm>
              <a:off x="6008688" y="2606999"/>
              <a:ext cx="1397000" cy="2560638"/>
            </a:xfrm>
            <a:custGeom>
              <a:avLst/>
              <a:gdLst>
                <a:gd name="T0" fmla="*/ 0 w 880"/>
                <a:gd name="T1" fmla="*/ 1433 h 1613"/>
                <a:gd name="T2" fmla="*/ 643 w 880"/>
                <a:gd name="T3" fmla="*/ 0 h 1613"/>
                <a:gd name="T4" fmla="*/ 880 w 880"/>
                <a:gd name="T5" fmla="*/ 178 h 1613"/>
                <a:gd name="T6" fmla="*/ 236 w 880"/>
                <a:gd name="T7" fmla="*/ 1613 h 1613"/>
                <a:gd name="T8" fmla="*/ 0 w 880"/>
                <a:gd name="T9" fmla="*/ 1433 h 16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0" h="1613">
                  <a:moveTo>
                    <a:pt x="0" y="1433"/>
                  </a:moveTo>
                  <a:lnTo>
                    <a:pt x="643" y="0"/>
                  </a:lnTo>
                  <a:lnTo>
                    <a:pt x="880" y="178"/>
                  </a:lnTo>
                  <a:lnTo>
                    <a:pt x="236" y="1613"/>
                  </a:lnTo>
                  <a:lnTo>
                    <a:pt x="0" y="143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endParaRPr lang="id-ID">
                <a:latin typeface="张海山锐线体简" panose="02000000000000000000" pitchFamily="2" charset="-122"/>
                <a:ea typeface="张海山锐线体简" panose="02000000000000000000" pitchFamily="2" charset="-122"/>
              </a:endParaRPr>
            </a:p>
          </p:txBody>
        </p:sp>
        <p:sp>
          <p:nvSpPr>
            <p:cNvPr id="92" name="TextBox 22"/>
            <p:cNvSpPr txBox="1"/>
            <p:nvPr/>
          </p:nvSpPr>
          <p:spPr>
            <a:xfrm rot="17700058">
              <a:off x="5835538" y="3645850"/>
              <a:ext cx="1706173" cy="461665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en-US" altLang="zh-CN" sz="2400" b="1" dirty="0">
                  <a:solidFill>
                    <a:schemeClr val="bg1"/>
                  </a:solidFill>
                  <a:latin typeface="张海山锐线体简" panose="02000000000000000000" pitchFamily="2" charset="-122"/>
                  <a:ea typeface="张海山锐线体简" panose="02000000000000000000" pitchFamily="2" charset="-122"/>
                </a:rPr>
                <a:t>Enter title</a:t>
              </a:r>
              <a:endParaRPr lang="en-US" sz="2400" b="1" dirty="0">
                <a:solidFill>
                  <a:schemeClr val="bg1"/>
                </a:solidFill>
                <a:latin typeface="张海山锐线体简" panose="02000000000000000000" pitchFamily="2" charset="-122"/>
                <a:ea typeface="张海山锐线体简" panose="02000000000000000000" pitchFamily="2" charset="-122"/>
              </a:endParaRPr>
            </a:p>
          </p:txBody>
        </p:sp>
      </p:grpSp>
      <p:grpSp>
        <p:nvGrpSpPr>
          <p:cNvPr id="93" name="Group 12"/>
          <p:cNvGrpSpPr/>
          <p:nvPr/>
        </p:nvGrpSpPr>
        <p:grpSpPr>
          <a:xfrm>
            <a:off x="6900862" y="2363507"/>
            <a:ext cx="1139825" cy="2090738"/>
            <a:chOff x="6938963" y="2834011"/>
            <a:chExt cx="1139825" cy="2090738"/>
          </a:xfrm>
          <a:solidFill>
            <a:srgbClr val="2181BD"/>
          </a:solidFill>
        </p:grpSpPr>
        <p:sp>
          <p:nvSpPr>
            <p:cNvPr id="94" name="Freeform 16"/>
            <p:cNvSpPr>
              <a:spLocks/>
            </p:cNvSpPr>
            <p:nvPr/>
          </p:nvSpPr>
          <p:spPr bwMode="auto">
            <a:xfrm>
              <a:off x="6938963" y="2834011"/>
              <a:ext cx="1139825" cy="2090738"/>
            </a:xfrm>
            <a:custGeom>
              <a:avLst/>
              <a:gdLst>
                <a:gd name="T0" fmla="*/ 0 w 718"/>
                <a:gd name="T1" fmla="*/ 1171 h 1317"/>
                <a:gd name="T2" fmla="*/ 525 w 718"/>
                <a:gd name="T3" fmla="*/ 0 h 1317"/>
                <a:gd name="T4" fmla="*/ 718 w 718"/>
                <a:gd name="T5" fmla="*/ 146 h 1317"/>
                <a:gd name="T6" fmla="*/ 192 w 718"/>
                <a:gd name="T7" fmla="*/ 1317 h 1317"/>
                <a:gd name="T8" fmla="*/ 0 w 718"/>
                <a:gd name="T9" fmla="*/ 1171 h 1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8" h="1317">
                  <a:moveTo>
                    <a:pt x="0" y="1171"/>
                  </a:moveTo>
                  <a:lnTo>
                    <a:pt x="525" y="0"/>
                  </a:lnTo>
                  <a:lnTo>
                    <a:pt x="718" y="146"/>
                  </a:lnTo>
                  <a:lnTo>
                    <a:pt x="192" y="1317"/>
                  </a:lnTo>
                  <a:lnTo>
                    <a:pt x="0" y="117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endParaRPr lang="id-ID">
                <a:latin typeface="张海山锐线体简" panose="02000000000000000000" pitchFamily="2" charset="-122"/>
                <a:ea typeface="张海山锐线体简" panose="02000000000000000000" pitchFamily="2" charset="-122"/>
              </a:endParaRPr>
            </a:p>
          </p:txBody>
        </p:sp>
        <p:sp>
          <p:nvSpPr>
            <p:cNvPr id="95" name="TextBox 23"/>
            <p:cNvSpPr txBox="1"/>
            <p:nvPr/>
          </p:nvSpPr>
          <p:spPr>
            <a:xfrm rot="17700058">
              <a:off x="6778923" y="3639888"/>
              <a:ext cx="14482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en-US" altLang="zh-CN" sz="2000" b="1" dirty="0">
                  <a:solidFill>
                    <a:schemeClr val="bg1"/>
                  </a:solidFill>
                  <a:latin typeface="张海山锐线体简" panose="02000000000000000000" pitchFamily="2" charset="-122"/>
                  <a:ea typeface="张海山锐线体简" panose="02000000000000000000" pitchFamily="2" charset="-122"/>
                </a:rPr>
                <a:t>Enter title</a:t>
              </a:r>
              <a:endParaRPr lang="en-US" sz="2000" b="1" dirty="0">
                <a:solidFill>
                  <a:schemeClr val="bg1"/>
                </a:solidFill>
                <a:latin typeface="张海山锐线体简" panose="02000000000000000000" pitchFamily="2" charset="-122"/>
                <a:ea typeface="张海山锐线体简" panose="02000000000000000000" pitchFamily="2" charset="-122"/>
              </a:endParaRPr>
            </a:p>
          </p:txBody>
        </p:sp>
      </p:grpSp>
      <p:grpSp>
        <p:nvGrpSpPr>
          <p:cNvPr id="96" name="Group 13"/>
          <p:cNvGrpSpPr/>
          <p:nvPr/>
        </p:nvGrpSpPr>
        <p:grpSpPr>
          <a:xfrm>
            <a:off x="8083549" y="2952470"/>
            <a:ext cx="527050" cy="1549400"/>
            <a:chOff x="8121650" y="3422974"/>
            <a:chExt cx="527050" cy="1549400"/>
          </a:xfrm>
          <a:solidFill>
            <a:srgbClr val="2181BD"/>
          </a:solidFill>
        </p:grpSpPr>
        <p:sp>
          <p:nvSpPr>
            <p:cNvPr id="97" name="Freeform 17"/>
            <p:cNvSpPr>
              <a:spLocks/>
            </p:cNvSpPr>
            <p:nvPr/>
          </p:nvSpPr>
          <p:spPr bwMode="auto">
            <a:xfrm>
              <a:off x="8121650" y="3422974"/>
              <a:ext cx="527050" cy="1549400"/>
            </a:xfrm>
            <a:custGeom>
              <a:avLst/>
              <a:gdLst>
                <a:gd name="T0" fmla="*/ 49 w 332"/>
                <a:gd name="T1" fmla="*/ 763 h 976"/>
                <a:gd name="T2" fmla="*/ 0 w 332"/>
                <a:gd name="T3" fmla="*/ 0 h 976"/>
                <a:gd name="T4" fmla="*/ 283 w 332"/>
                <a:gd name="T5" fmla="*/ 212 h 976"/>
                <a:gd name="T6" fmla="*/ 332 w 332"/>
                <a:gd name="T7" fmla="*/ 976 h 976"/>
                <a:gd name="T8" fmla="*/ 49 w 332"/>
                <a:gd name="T9" fmla="*/ 763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2" h="976">
                  <a:moveTo>
                    <a:pt x="49" y="763"/>
                  </a:moveTo>
                  <a:lnTo>
                    <a:pt x="0" y="0"/>
                  </a:lnTo>
                  <a:lnTo>
                    <a:pt x="283" y="212"/>
                  </a:lnTo>
                  <a:lnTo>
                    <a:pt x="332" y="976"/>
                  </a:lnTo>
                  <a:lnTo>
                    <a:pt x="49" y="76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endParaRPr lang="id-ID">
                <a:latin typeface="张海山锐线体简" panose="02000000000000000000" pitchFamily="2" charset="-122"/>
                <a:ea typeface="张海山锐线体简" panose="02000000000000000000" pitchFamily="2" charset="-122"/>
              </a:endParaRPr>
            </a:p>
          </p:txBody>
        </p:sp>
        <p:sp>
          <p:nvSpPr>
            <p:cNvPr id="98" name="TextBox 24"/>
            <p:cNvSpPr txBox="1"/>
            <p:nvPr/>
          </p:nvSpPr>
          <p:spPr>
            <a:xfrm rot="15980418">
              <a:off x="7690966" y="3966006"/>
              <a:ext cx="13265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en-US" altLang="zh-CN" b="1" dirty="0">
                  <a:solidFill>
                    <a:schemeClr val="bg1"/>
                  </a:solidFill>
                  <a:latin typeface="张海山锐线体简" panose="02000000000000000000" pitchFamily="2" charset="-122"/>
                  <a:ea typeface="张海山锐线体简" panose="02000000000000000000" pitchFamily="2" charset="-122"/>
                </a:rPr>
                <a:t>Enter title</a:t>
              </a:r>
              <a:endParaRPr lang="en-US" b="1" dirty="0">
                <a:solidFill>
                  <a:schemeClr val="bg1"/>
                </a:solidFill>
                <a:latin typeface="张海山锐线体简" panose="02000000000000000000" pitchFamily="2" charset="-122"/>
                <a:ea typeface="张海山锐线体简" panose="02000000000000000000" pitchFamily="2" charset="-122"/>
              </a:endParaRPr>
            </a:p>
          </p:txBody>
        </p:sp>
      </p:grpSp>
      <p:grpSp>
        <p:nvGrpSpPr>
          <p:cNvPr id="99" name="Group 5"/>
          <p:cNvGrpSpPr/>
          <p:nvPr/>
        </p:nvGrpSpPr>
        <p:grpSpPr>
          <a:xfrm>
            <a:off x="4833938" y="1765013"/>
            <a:ext cx="1920875" cy="3221038"/>
            <a:chOff x="4833938" y="2260923"/>
            <a:chExt cx="1920875" cy="3221038"/>
          </a:xfrm>
          <a:solidFill>
            <a:srgbClr val="2181BD"/>
          </a:solidFill>
        </p:grpSpPr>
        <p:sp>
          <p:nvSpPr>
            <p:cNvPr id="100" name="Freeform 18"/>
            <p:cNvSpPr>
              <a:spLocks/>
            </p:cNvSpPr>
            <p:nvPr/>
          </p:nvSpPr>
          <p:spPr bwMode="auto">
            <a:xfrm>
              <a:off x="4833938" y="2260923"/>
              <a:ext cx="1920875" cy="3221038"/>
            </a:xfrm>
            <a:custGeom>
              <a:avLst/>
              <a:gdLst>
                <a:gd name="T0" fmla="*/ 0 w 1210"/>
                <a:gd name="T1" fmla="*/ 1685 h 2029"/>
                <a:gd name="T2" fmla="*/ 754 w 1210"/>
                <a:gd name="T3" fmla="*/ 0 h 2029"/>
                <a:gd name="T4" fmla="*/ 1210 w 1210"/>
                <a:gd name="T5" fmla="*/ 344 h 2029"/>
                <a:gd name="T6" fmla="*/ 456 w 1210"/>
                <a:gd name="T7" fmla="*/ 2029 h 2029"/>
                <a:gd name="T8" fmla="*/ 0 w 1210"/>
                <a:gd name="T9" fmla="*/ 1685 h 2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0" h="2029">
                  <a:moveTo>
                    <a:pt x="0" y="1685"/>
                  </a:moveTo>
                  <a:lnTo>
                    <a:pt x="754" y="0"/>
                  </a:lnTo>
                  <a:lnTo>
                    <a:pt x="1210" y="344"/>
                  </a:lnTo>
                  <a:lnTo>
                    <a:pt x="456" y="2029"/>
                  </a:lnTo>
                  <a:lnTo>
                    <a:pt x="0" y="168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endParaRPr lang="id-ID">
                <a:latin typeface="张海山锐线体简" panose="02000000000000000000" pitchFamily="2" charset="-122"/>
                <a:ea typeface="张海山锐线体简" panose="02000000000000000000" pitchFamily="2" charset="-122"/>
              </a:endParaRPr>
            </a:p>
          </p:txBody>
        </p:sp>
        <p:sp>
          <p:nvSpPr>
            <p:cNvPr id="101" name="TextBox 21"/>
            <p:cNvSpPr txBox="1"/>
            <p:nvPr/>
          </p:nvSpPr>
          <p:spPr>
            <a:xfrm rot="17639212">
              <a:off x="4595859" y="3462738"/>
              <a:ext cx="2463688" cy="646331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en-US" altLang="zh-CN" sz="3600" b="1" dirty="0">
                  <a:solidFill>
                    <a:schemeClr val="bg1"/>
                  </a:solidFill>
                  <a:latin typeface="张海山锐线体简" panose="02000000000000000000" pitchFamily="2" charset="-122"/>
                  <a:ea typeface="张海山锐线体简" panose="02000000000000000000" pitchFamily="2" charset="-122"/>
                </a:rPr>
                <a:t>Enter title</a:t>
              </a:r>
              <a:endParaRPr lang="en-US" sz="3600" b="1" dirty="0">
                <a:solidFill>
                  <a:schemeClr val="bg1"/>
                </a:solidFill>
                <a:latin typeface="张海山锐线体简" panose="02000000000000000000" pitchFamily="2" charset="-122"/>
                <a:ea typeface="张海山锐线体简" panose="02000000000000000000" pitchFamily="2" charset="-122"/>
              </a:endParaRPr>
            </a:p>
          </p:txBody>
        </p:sp>
      </p:grpSp>
      <p:sp>
        <p:nvSpPr>
          <p:cNvPr id="102" name="Rectangle 5"/>
          <p:cNvSpPr/>
          <p:nvPr/>
        </p:nvSpPr>
        <p:spPr>
          <a:xfrm>
            <a:off x="874713" y="5062670"/>
            <a:ext cx="10442575" cy="66133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20000"/>
              </a:lnSpc>
            </a:pPr>
            <a:r>
              <a:rPr lang="en-US" altLang="zh-CN" b="1" dirty="0">
                <a:solidFill>
                  <a:schemeClr val="tx1">
                    <a:lumMod val="65000"/>
                    <a:lumOff val="35000"/>
                  </a:schemeClr>
                </a:solidFill>
                <a:latin typeface="张海山锐线体简" panose="02000000000000000000" pitchFamily="2" charset="-122"/>
                <a:ea typeface="张海山锐线体简" panose="02000000000000000000" pitchFamily="2" charset="-122"/>
              </a:rPr>
              <a:t>Click here to add your text title</a:t>
            </a:r>
          </a:p>
          <a:p>
            <a:pPr>
              <a:lnSpc>
                <a:spcPct val="120000"/>
              </a:lnSpc>
            </a:pP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张海山锐线体简" panose="02000000000000000000" pitchFamily="2" charset="-122"/>
                <a:ea typeface="张海山锐线体简" panose="02000000000000000000" pitchFamily="2" charset="-122"/>
              </a:rPr>
              <a:t>The user can demonstrate on a projector or computer, or print the presentation and make it into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张海山锐线体简" panose="02000000000000000000" pitchFamily="2" charset="-122"/>
              <a:ea typeface="张海山锐线体简" panose="02000000000000000000" pitchFamily="2" charset="-122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3688556" y="377517"/>
            <a:ext cx="4814888" cy="1172437"/>
            <a:chOff x="6597650" y="377518"/>
            <a:chExt cx="4814888" cy="1172437"/>
          </a:xfrm>
        </p:grpSpPr>
        <p:sp>
          <p:nvSpPr>
            <p:cNvPr id="29" name="文本框 28"/>
            <p:cNvSpPr txBox="1"/>
            <p:nvPr/>
          </p:nvSpPr>
          <p:spPr>
            <a:xfrm>
              <a:off x="6631872" y="937783"/>
              <a:ext cx="4746445" cy="25442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en-US" altLang="zh-CN" sz="1000" dirty="0">
                  <a:solidFill>
                    <a:schemeClr val="bg1">
                      <a:lumMod val="65000"/>
                    </a:schemeClr>
                  </a:solidFill>
                  <a:latin typeface="+mj-ea"/>
                  <a:ea typeface="+mj-ea"/>
                </a:rPr>
                <a:t>print the presentation and make it into a film to be used in a wider field</a:t>
              </a:r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6597650" y="377518"/>
              <a:ext cx="4814888" cy="117243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en-US" altLang="zh-CN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Marketing execution strategy</a:t>
              </a:r>
              <a:endPara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929032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10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5631227" y="1861306"/>
            <a:ext cx="1185863" cy="4413251"/>
            <a:chOff x="5558656" y="1338792"/>
            <a:chExt cx="1185863" cy="4413251"/>
          </a:xfrm>
        </p:grpSpPr>
        <p:sp>
          <p:nvSpPr>
            <p:cNvPr id="46" name="Freeform 985"/>
            <p:cNvSpPr>
              <a:spLocks/>
            </p:cNvSpPr>
            <p:nvPr/>
          </p:nvSpPr>
          <p:spPr bwMode="auto">
            <a:xfrm>
              <a:off x="5734868" y="1511830"/>
              <a:ext cx="833438" cy="833438"/>
            </a:xfrm>
            <a:custGeom>
              <a:avLst/>
              <a:gdLst>
                <a:gd name="T0" fmla="*/ 4 w 222"/>
                <a:gd name="T1" fmla="*/ 222 h 222"/>
                <a:gd name="T2" fmla="*/ 2 w 222"/>
                <a:gd name="T3" fmla="*/ 221 h 222"/>
                <a:gd name="T4" fmla="*/ 2 w 222"/>
                <a:gd name="T5" fmla="*/ 217 h 222"/>
                <a:gd name="T6" fmla="*/ 217 w 222"/>
                <a:gd name="T7" fmla="*/ 1 h 222"/>
                <a:gd name="T8" fmla="*/ 221 w 222"/>
                <a:gd name="T9" fmla="*/ 1 h 222"/>
                <a:gd name="T10" fmla="*/ 221 w 222"/>
                <a:gd name="T11" fmla="*/ 6 h 222"/>
                <a:gd name="T12" fmla="*/ 6 w 222"/>
                <a:gd name="T13" fmla="*/ 221 h 222"/>
                <a:gd name="T14" fmla="*/ 4 w 222"/>
                <a:gd name="T15" fmla="*/ 22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2" h="222">
                  <a:moveTo>
                    <a:pt x="4" y="222"/>
                  </a:moveTo>
                  <a:cubicBezTo>
                    <a:pt x="3" y="222"/>
                    <a:pt x="2" y="221"/>
                    <a:pt x="2" y="221"/>
                  </a:cubicBezTo>
                  <a:cubicBezTo>
                    <a:pt x="0" y="220"/>
                    <a:pt x="0" y="218"/>
                    <a:pt x="2" y="217"/>
                  </a:cubicBezTo>
                  <a:cubicBezTo>
                    <a:pt x="217" y="1"/>
                    <a:pt x="217" y="1"/>
                    <a:pt x="217" y="1"/>
                  </a:cubicBezTo>
                  <a:cubicBezTo>
                    <a:pt x="218" y="0"/>
                    <a:pt x="220" y="0"/>
                    <a:pt x="221" y="1"/>
                  </a:cubicBezTo>
                  <a:cubicBezTo>
                    <a:pt x="222" y="2"/>
                    <a:pt x="222" y="4"/>
                    <a:pt x="221" y="6"/>
                  </a:cubicBezTo>
                  <a:cubicBezTo>
                    <a:pt x="6" y="221"/>
                    <a:pt x="6" y="221"/>
                    <a:pt x="6" y="221"/>
                  </a:cubicBezTo>
                  <a:cubicBezTo>
                    <a:pt x="5" y="221"/>
                    <a:pt x="4" y="222"/>
                    <a:pt x="4" y="22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ea"/>
                <a:ea typeface="+mj-ea"/>
              </a:endParaRPr>
            </a:p>
          </p:txBody>
        </p:sp>
        <p:sp>
          <p:nvSpPr>
            <p:cNvPr id="47" name="Freeform 986"/>
            <p:cNvSpPr>
              <a:spLocks/>
            </p:cNvSpPr>
            <p:nvPr/>
          </p:nvSpPr>
          <p:spPr bwMode="auto">
            <a:xfrm>
              <a:off x="5798368" y="2408239"/>
              <a:ext cx="833438" cy="828675"/>
            </a:xfrm>
            <a:custGeom>
              <a:avLst/>
              <a:gdLst>
                <a:gd name="T0" fmla="*/ 219 w 222"/>
                <a:gd name="T1" fmla="*/ 221 h 221"/>
                <a:gd name="T2" fmla="*/ 217 w 222"/>
                <a:gd name="T3" fmla="*/ 220 h 221"/>
                <a:gd name="T4" fmla="*/ 2 w 222"/>
                <a:gd name="T5" fmla="*/ 5 h 221"/>
                <a:gd name="T6" fmla="*/ 2 w 222"/>
                <a:gd name="T7" fmla="*/ 1 h 221"/>
                <a:gd name="T8" fmla="*/ 6 w 222"/>
                <a:gd name="T9" fmla="*/ 1 h 221"/>
                <a:gd name="T10" fmla="*/ 221 w 222"/>
                <a:gd name="T11" fmla="*/ 216 h 221"/>
                <a:gd name="T12" fmla="*/ 221 w 222"/>
                <a:gd name="T13" fmla="*/ 220 h 221"/>
                <a:gd name="T14" fmla="*/ 219 w 222"/>
                <a:gd name="T15" fmla="*/ 22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2" h="221">
                  <a:moveTo>
                    <a:pt x="219" y="221"/>
                  </a:moveTo>
                  <a:cubicBezTo>
                    <a:pt x="218" y="221"/>
                    <a:pt x="217" y="221"/>
                    <a:pt x="217" y="220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0" y="4"/>
                    <a:pt x="0" y="2"/>
                    <a:pt x="2" y="1"/>
                  </a:cubicBezTo>
                  <a:cubicBezTo>
                    <a:pt x="3" y="0"/>
                    <a:pt x="5" y="0"/>
                    <a:pt x="6" y="1"/>
                  </a:cubicBezTo>
                  <a:cubicBezTo>
                    <a:pt x="221" y="216"/>
                    <a:pt x="221" y="216"/>
                    <a:pt x="221" y="216"/>
                  </a:cubicBezTo>
                  <a:cubicBezTo>
                    <a:pt x="222" y="217"/>
                    <a:pt x="222" y="219"/>
                    <a:pt x="221" y="220"/>
                  </a:cubicBezTo>
                  <a:cubicBezTo>
                    <a:pt x="221" y="221"/>
                    <a:pt x="220" y="221"/>
                    <a:pt x="219" y="22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ea"/>
                <a:ea typeface="+mj-ea"/>
              </a:endParaRPr>
            </a:p>
          </p:txBody>
        </p:sp>
        <p:sp>
          <p:nvSpPr>
            <p:cNvPr id="48" name="Freeform 987"/>
            <p:cNvSpPr>
              <a:spLocks/>
            </p:cNvSpPr>
            <p:nvPr/>
          </p:nvSpPr>
          <p:spPr bwMode="auto">
            <a:xfrm>
              <a:off x="5734868" y="3132667"/>
              <a:ext cx="833438" cy="833438"/>
            </a:xfrm>
            <a:custGeom>
              <a:avLst/>
              <a:gdLst>
                <a:gd name="T0" fmla="*/ 4 w 222"/>
                <a:gd name="T1" fmla="*/ 222 h 222"/>
                <a:gd name="T2" fmla="*/ 2 w 222"/>
                <a:gd name="T3" fmla="*/ 221 h 222"/>
                <a:gd name="T4" fmla="*/ 2 w 222"/>
                <a:gd name="T5" fmla="*/ 217 h 222"/>
                <a:gd name="T6" fmla="*/ 217 w 222"/>
                <a:gd name="T7" fmla="*/ 1 h 222"/>
                <a:gd name="T8" fmla="*/ 221 w 222"/>
                <a:gd name="T9" fmla="*/ 1 h 222"/>
                <a:gd name="T10" fmla="*/ 221 w 222"/>
                <a:gd name="T11" fmla="*/ 6 h 222"/>
                <a:gd name="T12" fmla="*/ 6 w 222"/>
                <a:gd name="T13" fmla="*/ 221 h 222"/>
                <a:gd name="T14" fmla="*/ 4 w 222"/>
                <a:gd name="T15" fmla="*/ 22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2" h="222">
                  <a:moveTo>
                    <a:pt x="4" y="222"/>
                  </a:moveTo>
                  <a:cubicBezTo>
                    <a:pt x="3" y="222"/>
                    <a:pt x="2" y="222"/>
                    <a:pt x="2" y="221"/>
                  </a:cubicBezTo>
                  <a:cubicBezTo>
                    <a:pt x="0" y="220"/>
                    <a:pt x="0" y="218"/>
                    <a:pt x="2" y="217"/>
                  </a:cubicBezTo>
                  <a:cubicBezTo>
                    <a:pt x="217" y="1"/>
                    <a:pt x="217" y="1"/>
                    <a:pt x="217" y="1"/>
                  </a:cubicBezTo>
                  <a:cubicBezTo>
                    <a:pt x="218" y="0"/>
                    <a:pt x="220" y="0"/>
                    <a:pt x="221" y="1"/>
                  </a:cubicBezTo>
                  <a:cubicBezTo>
                    <a:pt x="222" y="3"/>
                    <a:pt x="222" y="5"/>
                    <a:pt x="221" y="6"/>
                  </a:cubicBezTo>
                  <a:cubicBezTo>
                    <a:pt x="6" y="221"/>
                    <a:pt x="6" y="221"/>
                    <a:pt x="6" y="221"/>
                  </a:cubicBezTo>
                  <a:cubicBezTo>
                    <a:pt x="5" y="222"/>
                    <a:pt x="4" y="222"/>
                    <a:pt x="4" y="22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ea"/>
                <a:ea typeface="+mj-ea"/>
              </a:endParaRPr>
            </a:p>
          </p:txBody>
        </p:sp>
        <p:sp>
          <p:nvSpPr>
            <p:cNvPr id="49" name="Freeform 988"/>
            <p:cNvSpPr>
              <a:spLocks/>
            </p:cNvSpPr>
            <p:nvPr/>
          </p:nvSpPr>
          <p:spPr bwMode="auto">
            <a:xfrm>
              <a:off x="5734868" y="4750330"/>
              <a:ext cx="833438" cy="833438"/>
            </a:xfrm>
            <a:custGeom>
              <a:avLst/>
              <a:gdLst>
                <a:gd name="T0" fmla="*/ 4 w 222"/>
                <a:gd name="T1" fmla="*/ 222 h 222"/>
                <a:gd name="T2" fmla="*/ 2 w 222"/>
                <a:gd name="T3" fmla="*/ 221 h 222"/>
                <a:gd name="T4" fmla="*/ 2 w 222"/>
                <a:gd name="T5" fmla="*/ 216 h 222"/>
                <a:gd name="T6" fmla="*/ 217 w 222"/>
                <a:gd name="T7" fmla="*/ 1 h 222"/>
                <a:gd name="T8" fmla="*/ 221 w 222"/>
                <a:gd name="T9" fmla="*/ 1 h 222"/>
                <a:gd name="T10" fmla="*/ 221 w 222"/>
                <a:gd name="T11" fmla="*/ 5 h 222"/>
                <a:gd name="T12" fmla="*/ 6 w 222"/>
                <a:gd name="T13" fmla="*/ 221 h 222"/>
                <a:gd name="T14" fmla="*/ 4 w 222"/>
                <a:gd name="T15" fmla="*/ 22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2" h="222">
                  <a:moveTo>
                    <a:pt x="4" y="222"/>
                  </a:moveTo>
                  <a:cubicBezTo>
                    <a:pt x="3" y="222"/>
                    <a:pt x="2" y="221"/>
                    <a:pt x="2" y="221"/>
                  </a:cubicBezTo>
                  <a:cubicBezTo>
                    <a:pt x="0" y="219"/>
                    <a:pt x="0" y="218"/>
                    <a:pt x="2" y="216"/>
                  </a:cubicBezTo>
                  <a:cubicBezTo>
                    <a:pt x="217" y="1"/>
                    <a:pt x="217" y="1"/>
                    <a:pt x="217" y="1"/>
                  </a:cubicBezTo>
                  <a:cubicBezTo>
                    <a:pt x="218" y="0"/>
                    <a:pt x="220" y="0"/>
                    <a:pt x="221" y="1"/>
                  </a:cubicBezTo>
                  <a:cubicBezTo>
                    <a:pt x="222" y="2"/>
                    <a:pt x="222" y="4"/>
                    <a:pt x="221" y="5"/>
                  </a:cubicBezTo>
                  <a:cubicBezTo>
                    <a:pt x="6" y="221"/>
                    <a:pt x="6" y="221"/>
                    <a:pt x="6" y="221"/>
                  </a:cubicBezTo>
                  <a:cubicBezTo>
                    <a:pt x="5" y="221"/>
                    <a:pt x="4" y="222"/>
                    <a:pt x="4" y="22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ea"/>
                <a:ea typeface="+mj-ea"/>
              </a:endParaRPr>
            </a:p>
          </p:txBody>
        </p:sp>
        <p:sp>
          <p:nvSpPr>
            <p:cNvPr id="50" name="Freeform 989"/>
            <p:cNvSpPr>
              <a:spLocks noEditPoints="1"/>
            </p:cNvSpPr>
            <p:nvPr/>
          </p:nvSpPr>
          <p:spPr bwMode="auto">
            <a:xfrm>
              <a:off x="5558656" y="2142067"/>
              <a:ext cx="377825" cy="379413"/>
            </a:xfrm>
            <a:custGeom>
              <a:avLst/>
              <a:gdLst>
                <a:gd name="T0" fmla="*/ 89 w 101"/>
                <a:gd name="T1" fmla="*/ 25 h 101"/>
                <a:gd name="T2" fmla="*/ 89 w 101"/>
                <a:gd name="T3" fmla="*/ 18 h 101"/>
                <a:gd name="T4" fmla="*/ 84 w 101"/>
                <a:gd name="T5" fmla="*/ 12 h 101"/>
                <a:gd name="T6" fmla="*/ 77 w 101"/>
                <a:gd name="T7" fmla="*/ 12 h 101"/>
                <a:gd name="T8" fmla="*/ 74 w 101"/>
                <a:gd name="T9" fmla="*/ 15 h 101"/>
                <a:gd name="T10" fmla="*/ 67 w 101"/>
                <a:gd name="T11" fmla="*/ 16 h 101"/>
                <a:gd name="T12" fmla="*/ 60 w 101"/>
                <a:gd name="T13" fmla="*/ 9 h 101"/>
                <a:gd name="T14" fmla="*/ 60 w 101"/>
                <a:gd name="T15" fmla="*/ 5 h 101"/>
                <a:gd name="T16" fmla="*/ 54 w 101"/>
                <a:gd name="T17" fmla="*/ 0 h 101"/>
                <a:gd name="T18" fmla="*/ 47 w 101"/>
                <a:gd name="T19" fmla="*/ 0 h 101"/>
                <a:gd name="T20" fmla="*/ 42 w 101"/>
                <a:gd name="T21" fmla="*/ 5 h 101"/>
                <a:gd name="T22" fmla="*/ 42 w 101"/>
                <a:gd name="T23" fmla="*/ 9 h 101"/>
                <a:gd name="T24" fmla="*/ 38 w 101"/>
                <a:gd name="T25" fmla="*/ 15 h 101"/>
                <a:gd name="T26" fmla="*/ 27 w 101"/>
                <a:gd name="T27" fmla="*/ 15 h 101"/>
                <a:gd name="T28" fmla="*/ 25 w 101"/>
                <a:gd name="T29" fmla="*/ 12 h 101"/>
                <a:gd name="T30" fmla="*/ 17 w 101"/>
                <a:gd name="T31" fmla="*/ 12 h 101"/>
                <a:gd name="T32" fmla="*/ 12 w 101"/>
                <a:gd name="T33" fmla="*/ 18 h 101"/>
                <a:gd name="T34" fmla="*/ 12 w 101"/>
                <a:gd name="T35" fmla="*/ 25 h 101"/>
                <a:gd name="T36" fmla="*/ 15 w 101"/>
                <a:gd name="T37" fmla="*/ 27 h 101"/>
                <a:gd name="T38" fmla="*/ 16 w 101"/>
                <a:gd name="T39" fmla="*/ 34 h 101"/>
                <a:gd name="T40" fmla="*/ 9 w 101"/>
                <a:gd name="T41" fmla="*/ 42 h 101"/>
                <a:gd name="T42" fmla="*/ 5 w 101"/>
                <a:gd name="T43" fmla="*/ 42 h 101"/>
                <a:gd name="T44" fmla="*/ 0 w 101"/>
                <a:gd name="T45" fmla="*/ 47 h 101"/>
                <a:gd name="T46" fmla="*/ 0 w 101"/>
                <a:gd name="T47" fmla="*/ 55 h 101"/>
                <a:gd name="T48" fmla="*/ 5 w 101"/>
                <a:gd name="T49" fmla="*/ 60 h 101"/>
                <a:gd name="T50" fmla="*/ 9 w 101"/>
                <a:gd name="T51" fmla="*/ 60 h 101"/>
                <a:gd name="T52" fmla="*/ 15 w 101"/>
                <a:gd name="T53" fmla="*/ 63 h 101"/>
                <a:gd name="T54" fmla="*/ 15 w 101"/>
                <a:gd name="T55" fmla="*/ 74 h 101"/>
                <a:gd name="T56" fmla="*/ 12 w 101"/>
                <a:gd name="T57" fmla="*/ 77 h 101"/>
                <a:gd name="T58" fmla="*/ 12 w 101"/>
                <a:gd name="T59" fmla="*/ 84 h 101"/>
                <a:gd name="T60" fmla="*/ 17 w 101"/>
                <a:gd name="T61" fmla="*/ 89 h 101"/>
                <a:gd name="T62" fmla="*/ 25 w 101"/>
                <a:gd name="T63" fmla="*/ 89 h 101"/>
                <a:gd name="T64" fmla="*/ 27 w 101"/>
                <a:gd name="T65" fmla="*/ 87 h 101"/>
                <a:gd name="T66" fmla="*/ 34 w 101"/>
                <a:gd name="T67" fmla="*/ 85 h 101"/>
                <a:gd name="T68" fmla="*/ 42 w 101"/>
                <a:gd name="T69" fmla="*/ 93 h 101"/>
                <a:gd name="T70" fmla="*/ 42 w 101"/>
                <a:gd name="T71" fmla="*/ 96 h 101"/>
                <a:gd name="T72" fmla="*/ 47 w 101"/>
                <a:gd name="T73" fmla="*/ 101 h 101"/>
                <a:gd name="T74" fmla="*/ 54 w 101"/>
                <a:gd name="T75" fmla="*/ 101 h 101"/>
                <a:gd name="T76" fmla="*/ 60 w 101"/>
                <a:gd name="T77" fmla="*/ 96 h 101"/>
                <a:gd name="T78" fmla="*/ 60 w 101"/>
                <a:gd name="T79" fmla="*/ 93 h 101"/>
                <a:gd name="T80" fmla="*/ 63 w 101"/>
                <a:gd name="T81" fmla="*/ 87 h 101"/>
                <a:gd name="T82" fmla="*/ 74 w 101"/>
                <a:gd name="T83" fmla="*/ 87 h 101"/>
                <a:gd name="T84" fmla="*/ 77 w 101"/>
                <a:gd name="T85" fmla="*/ 89 h 101"/>
                <a:gd name="T86" fmla="*/ 84 w 101"/>
                <a:gd name="T87" fmla="*/ 89 h 101"/>
                <a:gd name="T88" fmla="*/ 89 w 101"/>
                <a:gd name="T89" fmla="*/ 84 h 101"/>
                <a:gd name="T90" fmla="*/ 89 w 101"/>
                <a:gd name="T91" fmla="*/ 77 h 101"/>
                <a:gd name="T92" fmla="*/ 87 w 101"/>
                <a:gd name="T93" fmla="*/ 74 h 101"/>
                <a:gd name="T94" fmla="*/ 85 w 101"/>
                <a:gd name="T95" fmla="*/ 67 h 101"/>
                <a:gd name="T96" fmla="*/ 93 w 101"/>
                <a:gd name="T97" fmla="*/ 60 h 101"/>
                <a:gd name="T98" fmla="*/ 96 w 101"/>
                <a:gd name="T99" fmla="*/ 60 h 101"/>
                <a:gd name="T100" fmla="*/ 101 w 101"/>
                <a:gd name="T101" fmla="*/ 55 h 101"/>
                <a:gd name="T102" fmla="*/ 101 w 101"/>
                <a:gd name="T103" fmla="*/ 47 h 101"/>
                <a:gd name="T104" fmla="*/ 96 w 101"/>
                <a:gd name="T105" fmla="*/ 42 h 101"/>
                <a:gd name="T106" fmla="*/ 93 w 101"/>
                <a:gd name="T107" fmla="*/ 42 h 101"/>
                <a:gd name="T108" fmla="*/ 86 w 101"/>
                <a:gd name="T109" fmla="*/ 38 h 101"/>
                <a:gd name="T110" fmla="*/ 87 w 101"/>
                <a:gd name="T111" fmla="*/ 27 h 101"/>
                <a:gd name="T112" fmla="*/ 89 w 101"/>
                <a:gd name="T113" fmla="*/ 25 h 101"/>
                <a:gd name="T114" fmla="*/ 69 w 101"/>
                <a:gd name="T115" fmla="*/ 69 h 101"/>
                <a:gd name="T116" fmla="*/ 33 w 101"/>
                <a:gd name="T117" fmla="*/ 69 h 101"/>
                <a:gd name="T118" fmla="*/ 33 w 101"/>
                <a:gd name="T119" fmla="*/ 33 h 101"/>
                <a:gd name="T120" fmla="*/ 69 w 101"/>
                <a:gd name="T121" fmla="*/ 33 h 101"/>
                <a:gd name="T122" fmla="*/ 69 w 101"/>
                <a:gd name="T123" fmla="*/ 69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1" h="101">
                  <a:moveTo>
                    <a:pt x="89" y="25"/>
                  </a:moveTo>
                  <a:cubicBezTo>
                    <a:pt x="91" y="23"/>
                    <a:pt x="91" y="20"/>
                    <a:pt x="89" y="18"/>
                  </a:cubicBezTo>
                  <a:cubicBezTo>
                    <a:pt x="84" y="12"/>
                    <a:pt x="84" y="12"/>
                    <a:pt x="84" y="12"/>
                  </a:cubicBezTo>
                  <a:cubicBezTo>
                    <a:pt x="82" y="10"/>
                    <a:pt x="79" y="10"/>
                    <a:pt x="77" y="12"/>
                  </a:cubicBezTo>
                  <a:cubicBezTo>
                    <a:pt x="74" y="15"/>
                    <a:pt x="74" y="15"/>
                    <a:pt x="74" y="15"/>
                  </a:cubicBezTo>
                  <a:cubicBezTo>
                    <a:pt x="72" y="17"/>
                    <a:pt x="69" y="17"/>
                    <a:pt x="67" y="16"/>
                  </a:cubicBezTo>
                  <a:cubicBezTo>
                    <a:pt x="65" y="15"/>
                    <a:pt x="60" y="11"/>
                    <a:pt x="60" y="9"/>
                  </a:cubicBezTo>
                  <a:cubicBezTo>
                    <a:pt x="60" y="5"/>
                    <a:pt x="60" y="5"/>
                    <a:pt x="60" y="5"/>
                  </a:cubicBezTo>
                  <a:cubicBezTo>
                    <a:pt x="60" y="2"/>
                    <a:pt x="57" y="0"/>
                    <a:pt x="54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4" y="0"/>
                    <a:pt x="42" y="2"/>
                    <a:pt x="42" y="5"/>
                  </a:cubicBezTo>
                  <a:cubicBezTo>
                    <a:pt x="42" y="9"/>
                    <a:pt x="42" y="9"/>
                    <a:pt x="42" y="9"/>
                  </a:cubicBezTo>
                  <a:cubicBezTo>
                    <a:pt x="42" y="11"/>
                    <a:pt x="40" y="14"/>
                    <a:pt x="38" y="15"/>
                  </a:cubicBezTo>
                  <a:cubicBezTo>
                    <a:pt x="36" y="16"/>
                    <a:pt x="29" y="17"/>
                    <a:pt x="27" y="15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3" y="10"/>
                    <a:pt x="19" y="10"/>
                    <a:pt x="17" y="12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0" y="20"/>
                    <a:pt x="10" y="23"/>
                    <a:pt x="12" y="25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7" y="29"/>
                    <a:pt x="17" y="32"/>
                    <a:pt x="16" y="34"/>
                  </a:cubicBezTo>
                  <a:cubicBezTo>
                    <a:pt x="15" y="36"/>
                    <a:pt x="11" y="42"/>
                    <a:pt x="9" y="42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2" y="42"/>
                    <a:pt x="0" y="44"/>
                    <a:pt x="0" y="4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9" y="60"/>
                    <a:pt x="9" y="60"/>
                    <a:pt x="9" y="60"/>
                  </a:cubicBezTo>
                  <a:cubicBezTo>
                    <a:pt x="11" y="60"/>
                    <a:pt x="14" y="61"/>
                    <a:pt x="15" y="63"/>
                  </a:cubicBezTo>
                  <a:cubicBezTo>
                    <a:pt x="16" y="65"/>
                    <a:pt x="17" y="72"/>
                    <a:pt x="15" y="74"/>
                  </a:cubicBezTo>
                  <a:cubicBezTo>
                    <a:pt x="12" y="77"/>
                    <a:pt x="12" y="77"/>
                    <a:pt x="12" y="77"/>
                  </a:cubicBezTo>
                  <a:cubicBezTo>
                    <a:pt x="10" y="79"/>
                    <a:pt x="10" y="82"/>
                    <a:pt x="12" y="84"/>
                  </a:cubicBezTo>
                  <a:cubicBezTo>
                    <a:pt x="17" y="89"/>
                    <a:pt x="17" y="89"/>
                    <a:pt x="17" y="89"/>
                  </a:cubicBezTo>
                  <a:cubicBezTo>
                    <a:pt x="19" y="91"/>
                    <a:pt x="23" y="91"/>
                    <a:pt x="25" y="89"/>
                  </a:cubicBezTo>
                  <a:cubicBezTo>
                    <a:pt x="27" y="87"/>
                    <a:pt x="27" y="87"/>
                    <a:pt x="27" y="87"/>
                  </a:cubicBezTo>
                  <a:cubicBezTo>
                    <a:pt x="29" y="85"/>
                    <a:pt x="32" y="84"/>
                    <a:pt x="34" y="85"/>
                  </a:cubicBezTo>
                  <a:cubicBezTo>
                    <a:pt x="36" y="86"/>
                    <a:pt x="42" y="90"/>
                    <a:pt x="42" y="93"/>
                  </a:cubicBezTo>
                  <a:cubicBezTo>
                    <a:pt x="42" y="96"/>
                    <a:pt x="42" y="96"/>
                    <a:pt x="42" y="96"/>
                  </a:cubicBezTo>
                  <a:cubicBezTo>
                    <a:pt x="42" y="99"/>
                    <a:pt x="44" y="101"/>
                    <a:pt x="47" y="101"/>
                  </a:cubicBezTo>
                  <a:cubicBezTo>
                    <a:pt x="54" y="101"/>
                    <a:pt x="54" y="101"/>
                    <a:pt x="54" y="101"/>
                  </a:cubicBezTo>
                  <a:cubicBezTo>
                    <a:pt x="57" y="101"/>
                    <a:pt x="60" y="99"/>
                    <a:pt x="60" y="96"/>
                  </a:cubicBezTo>
                  <a:cubicBezTo>
                    <a:pt x="60" y="93"/>
                    <a:pt x="60" y="93"/>
                    <a:pt x="60" y="93"/>
                  </a:cubicBezTo>
                  <a:cubicBezTo>
                    <a:pt x="60" y="90"/>
                    <a:pt x="61" y="87"/>
                    <a:pt x="63" y="87"/>
                  </a:cubicBezTo>
                  <a:cubicBezTo>
                    <a:pt x="65" y="86"/>
                    <a:pt x="72" y="85"/>
                    <a:pt x="74" y="87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9" y="91"/>
                    <a:pt x="82" y="91"/>
                    <a:pt x="84" y="89"/>
                  </a:cubicBezTo>
                  <a:cubicBezTo>
                    <a:pt x="89" y="84"/>
                    <a:pt x="89" y="84"/>
                    <a:pt x="89" y="84"/>
                  </a:cubicBezTo>
                  <a:cubicBezTo>
                    <a:pt x="91" y="82"/>
                    <a:pt x="91" y="79"/>
                    <a:pt x="89" y="77"/>
                  </a:cubicBezTo>
                  <a:cubicBezTo>
                    <a:pt x="87" y="74"/>
                    <a:pt x="87" y="74"/>
                    <a:pt x="87" y="74"/>
                  </a:cubicBezTo>
                  <a:cubicBezTo>
                    <a:pt x="85" y="72"/>
                    <a:pt x="84" y="69"/>
                    <a:pt x="85" y="67"/>
                  </a:cubicBezTo>
                  <a:cubicBezTo>
                    <a:pt x="86" y="65"/>
                    <a:pt x="90" y="60"/>
                    <a:pt x="93" y="60"/>
                  </a:cubicBezTo>
                  <a:cubicBezTo>
                    <a:pt x="96" y="60"/>
                    <a:pt x="96" y="60"/>
                    <a:pt x="96" y="60"/>
                  </a:cubicBezTo>
                  <a:cubicBezTo>
                    <a:pt x="99" y="60"/>
                    <a:pt x="101" y="57"/>
                    <a:pt x="101" y="55"/>
                  </a:cubicBezTo>
                  <a:cubicBezTo>
                    <a:pt x="101" y="47"/>
                    <a:pt x="101" y="47"/>
                    <a:pt x="101" y="47"/>
                  </a:cubicBezTo>
                  <a:cubicBezTo>
                    <a:pt x="101" y="44"/>
                    <a:pt x="99" y="42"/>
                    <a:pt x="96" y="42"/>
                  </a:cubicBezTo>
                  <a:cubicBezTo>
                    <a:pt x="93" y="42"/>
                    <a:pt x="93" y="42"/>
                    <a:pt x="93" y="42"/>
                  </a:cubicBezTo>
                  <a:cubicBezTo>
                    <a:pt x="90" y="42"/>
                    <a:pt x="87" y="40"/>
                    <a:pt x="86" y="38"/>
                  </a:cubicBezTo>
                  <a:cubicBezTo>
                    <a:pt x="86" y="36"/>
                    <a:pt x="85" y="29"/>
                    <a:pt x="87" y="27"/>
                  </a:cubicBezTo>
                  <a:lnTo>
                    <a:pt x="89" y="25"/>
                  </a:lnTo>
                  <a:close/>
                  <a:moveTo>
                    <a:pt x="69" y="69"/>
                  </a:moveTo>
                  <a:cubicBezTo>
                    <a:pt x="59" y="79"/>
                    <a:pt x="43" y="79"/>
                    <a:pt x="33" y="69"/>
                  </a:cubicBezTo>
                  <a:cubicBezTo>
                    <a:pt x="23" y="59"/>
                    <a:pt x="23" y="43"/>
                    <a:pt x="33" y="33"/>
                  </a:cubicBezTo>
                  <a:cubicBezTo>
                    <a:pt x="43" y="23"/>
                    <a:pt x="59" y="23"/>
                    <a:pt x="69" y="33"/>
                  </a:cubicBezTo>
                  <a:cubicBezTo>
                    <a:pt x="79" y="43"/>
                    <a:pt x="79" y="59"/>
                    <a:pt x="69" y="6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ea"/>
                <a:ea typeface="+mj-ea"/>
              </a:endParaRPr>
            </a:p>
          </p:txBody>
        </p:sp>
        <p:sp>
          <p:nvSpPr>
            <p:cNvPr id="51" name="Freeform 990"/>
            <p:cNvSpPr>
              <a:spLocks/>
            </p:cNvSpPr>
            <p:nvPr/>
          </p:nvSpPr>
          <p:spPr bwMode="auto">
            <a:xfrm>
              <a:off x="5644381" y="2229380"/>
              <a:ext cx="209550" cy="209550"/>
            </a:xfrm>
            <a:custGeom>
              <a:avLst/>
              <a:gdLst>
                <a:gd name="T0" fmla="*/ 46 w 56"/>
                <a:gd name="T1" fmla="*/ 46 h 56"/>
                <a:gd name="T2" fmla="*/ 10 w 56"/>
                <a:gd name="T3" fmla="*/ 46 h 56"/>
                <a:gd name="T4" fmla="*/ 10 w 56"/>
                <a:gd name="T5" fmla="*/ 10 h 56"/>
                <a:gd name="T6" fmla="*/ 46 w 56"/>
                <a:gd name="T7" fmla="*/ 10 h 56"/>
                <a:gd name="T8" fmla="*/ 46 w 56"/>
                <a:gd name="T9" fmla="*/ 4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6">
                  <a:moveTo>
                    <a:pt x="46" y="46"/>
                  </a:moveTo>
                  <a:cubicBezTo>
                    <a:pt x="36" y="56"/>
                    <a:pt x="20" y="56"/>
                    <a:pt x="10" y="46"/>
                  </a:cubicBezTo>
                  <a:cubicBezTo>
                    <a:pt x="0" y="36"/>
                    <a:pt x="0" y="20"/>
                    <a:pt x="10" y="10"/>
                  </a:cubicBezTo>
                  <a:cubicBezTo>
                    <a:pt x="20" y="0"/>
                    <a:pt x="36" y="0"/>
                    <a:pt x="46" y="10"/>
                  </a:cubicBezTo>
                  <a:cubicBezTo>
                    <a:pt x="56" y="20"/>
                    <a:pt x="56" y="36"/>
                    <a:pt x="46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ea"/>
                <a:ea typeface="+mj-ea"/>
              </a:endParaRPr>
            </a:p>
          </p:txBody>
        </p:sp>
        <p:sp>
          <p:nvSpPr>
            <p:cNvPr id="52" name="Freeform 991"/>
            <p:cNvSpPr>
              <a:spLocks noEditPoints="1"/>
            </p:cNvSpPr>
            <p:nvPr/>
          </p:nvSpPr>
          <p:spPr bwMode="auto">
            <a:xfrm>
              <a:off x="6361931" y="1338792"/>
              <a:ext cx="382588" cy="379413"/>
            </a:xfrm>
            <a:custGeom>
              <a:avLst/>
              <a:gdLst>
                <a:gd name="T0" fmla="*/ 89 w 102"/>
                <a:gd name="T1" fmla="*/ 24 h 101"/>
                <a:gd name="T2" fmla="*/ 89 w 102"/>
                <a:gd name="T3" fmla="*/ 17 h 101"/>
                <a:gd name="T4" fmla="*/ 84 w 102"/>
                <a:gd name="T5" fmla="*/ 12 h 101"/>
                <a:gd name="T6" fmla="*/ 77 w 102"/>
                <a:gd name="T7" fmla="*/ 12 h 101"/>
                <a:gd name="T8" fmla="*/ 74 w 102"/>
                <a:gd name="T9" fmla="*/ 14 h 101"/>
                <a:gd name="T10" fmla="*/ 67 w 102"/>
                <a:gd name="T11" fmla="*/ 16 h 101"/>
                <a:gd name="T12" fmla="*/ 60 w 102"/>
                <a:gd name="T13" fmla="*/ 8 h 101"/>
                <a:gd name="T14" fmla="*/ 60 w 102"/>
                <a:gd name="T15" fmla="*/ 5 h 101"/>
                <a:gd name="T16" fmla="*/ 55 w 102"/>
                <a:gd name="T17" fmla="*/ 0 h 101"/>
                <a:gd name="T18" fmla="*/ 47 w 102"/>
                <a:gd name="T19" fmla="*/ 0 h 101"/>
                <a:gd name="T20" fmla="*/ 42 w 102"/>
                <a:gd name="T21" fmla="*/ 5 h 101"/>
                <a:gd name="T22" fmla="*/ 42 w 102"/>
                <a:gd name="T23" fmla="*/ 8 h 101"/>
                <a:gd name="T24" fmla="*/ 38 w 102"/>
                <a:gd name="T25" fmla="*/ 15 h 101"/>
                <a:gd name="T26" fmla="*/ 27 w 102"/>
                <a:gd name="T27" fmla="*/ 14 h 101"/>
                <a:gd name="T28" fmla="*/ 25 w 102"/>
                <a:gd name="T29" fmla="*/ 12 h 101"/>
                <a:gd name="T30" fmla="*/ 18 w 102"/>
                <a:gd name="T31" fmla="*/ 12 h 101"/>
                <a:gd name="T32" fmla="*/ 12 w 102"/>
                <a:gd name="T33" fmla="*/ 17 h 101"/>
                <a:gd name="T34" fmla="*/ 12 w 102"/>
                <a:gd name="T35" fmla="*/ 24 h 101"/>
                <a:gd name="T36" fmla="*/ 15 w 102"/>
                <a:gd name="T37" fmla="*/ 27 h 101"/>
                <a:gd name="T38" fmla="*/ 17 w 102"/>
                <a:gd name="T39" fmla="*/ 34 h 101"/>
                <a:gd name="T40" fmla="*/ 9 w 102"/>
                <a:gd name="T41" fmla="*/ 42 h 101"/>
                <a:gd name="T42" fmla="*/ 5 w 102"/>
                <a:gd name="T43" fmla="*/ 42 h 101"/>
                <a:gd name="T44" fmla="*/ 0 w 102"/>
                <a:gd name="T45" fmla="*/ 47 h 101"/>
                <a:gd name="T46" fmla="*/ 0 w 102"/>
                <a:gd name="T47" fmla="*/ 54 h 101"/>
                <a:gd name="T48" fmla="*/ 5 w 102"/>
                <a:gd name="T49" fmla="*/ 59 h 101"/>
                <a:gd name="T50" fmla="*/ 9 w 102"/>
                <a:gd name="T51" fmla="*/ 59 h 101"/>
                <a:gd name="T52" fmla="*/ 15 w 102"/>
                <a:gd name="T53" fmla="*/ 63 h 101"/>
                <a:gd name="T54" fmla="*/ 15 w 102"/>
                <a:gd name="T55" fmla="*/ 74 h 101"/>
                <a:gd name="T56" fmla="*/ 12 w 102"/>
                <a:gd name="T57" fmla="*/ 77 h 101"/>
                <a:gd name="T58" fmla="*/ 12 w 102"/>
                <a:gd name="T59" fmla="*/ 84 h 101"/>
                <a:gd name="T60" fmla="*/ 18 w 102"/>
                <a:gd name="T61" fmla="*/ 89 h 101"/>
                <a:gd name="T62" fmla="*/ 25 w 102"/>
                <a:gd name="T63" fmla="*/ 89 h 101"/>
                <a:gd name="T64" fmla="*/ 27 w 102"/>
                <a:gd name="T65" fmla="*/ 87 h 101"/>
                <a:gd name="T66" fmla="*/ 35 w 102"/>
                <a:gd name="T67" fmla="*/ 85 h 101"/>
                <a:gd name="T68" fmla="*/ 42 w 102"/>
                <a:gd name="T69" fmla="*/ 93 h 101"/>
                <a:gd name="T70" fmla="*/ 42 w 102"/>
                <a:gd name="T71" fmla="*/ 96 h 101"/>
                <a:gd name="T72" fmla="*/ 47 w 102"/>
                <a:gd name="T73" fmla="*/ 101 h 101"/>
                <a:gd name="T74" fmla="*/ 55 w 102"/>
                <a:gd name="T75" fmla="*/ 101 h 101"/>
                <a:gd name="T76" fmla="*/ 60 w 102"/>
                <a:gd name="T77" fmla="*/ 96 h 101"/>
                <a:gd name="T78" fmla="*/ 60 w 102"/>
                <a:gd name="T79" fmla="*/ 93 h 101"/>
                <a:gd name="T80" fmla="*/ 64 w 102"/>
                <a:gd name="T81" fmla="*/ 86 h 101"/>
                <a:gd name="T82" fmla="*/ 74 w 102"/>
                <a:gd name="T83" fmla="*/ 87 h 101"/>
                <a:gd name="T84" fmla="*/ 77 w 102"/>
                <a:gd name="T85" fmla="*/ 89 h 101"/>
                <a:gd name="T86" fmla="*/ 84 w 102"/>
                <a:gd name="T87" fmla="*/ 89 h 101"/>
                <a:gd name="T88" fmla="*/ 89 w 102"/>
                <a:gd name="T89" fmla="*/ 84 h 101"/>
                <a:gd name="T90" fmla="*/ 89 w 102"/>
                <a:gd name="T91" fmla="*/ 77 h 101"/>
                <a:gd name="T92" fmla="*/ 87 w 102"/>
                <a:gd name="T93" fmla="*/ 74 h 101"/>
                <a:gd name="T94" fmla="*/ 85 w 102"/>
                <a:gd name="T95" fmla="*/ 67 h 101"/>
                <a:gd name="T96" fmla="*/ 93 w 102"/>
                <a:gd name="T97" fmla="*/ 59 h 101"/>
                <a:gd name="T98" fmla="*/ 97 w 102"/>
                <a:gd name="T99" fmla="*/ 59 h 101"/>
                <a:gd name="T100" fmla="*/ 102 w 102"/>
                <a:gd name="T101" fmla="*/ 54 h 101"/>
                <a:gd name="T102" fmla="*/ 102 w 102"/>
                <a:gd name="T103" fmla="*/ 47 h 101"/>
                <a:gd name="T104" fmla="*/ 97 w 102"/>
                <a:gd name="T105" fmla="*/ 42 h 101"/>
                <a:gd name="T106" fmla="*/ 93 w 102"/>
                <a:gd name="T107" fmla="*/ 42 h 101"/>
                <a:gd name="T108" fmla="*/ 87 w 102"/>
                <a:gd name="T109" fmla="*/ 38 h 101"/>
                <a:gd name="T110" fmla="*/ 87 w 102"/>
                <a:gd name="T111" fmla="*/ 27 h 101"/>
                <a:gd name="T112" fmla="*/ 89 w 102"/>
                <a:gd name="T113" fmla="*/ 24 h 101"/>
                <a:gd name="T114" fmla="*/ 69 w 102"/>
                <a:gd name="T115" fmla="*/ 68 h 101"/>
                <a:gd name="T116" fmla="*/ 33 w 102"/>
                <a:gd name="T117" fmla="*/ 68 h 101"/>
                <a:gd name="T118" fmla="*/ 33 w 102"/>
                <a:gd name="T119" fmla="*/ 33 h 101"/>
                <a:gd name="T120" fmla="*/ 69 w 102"/>
                <a:gd name="T121" fmla="*/ 33 h 101"/>
                <a:gd name="T122" fmla="*/ 69 w 102"/>
                <a:gd name="T123" fmla="*/ 68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2" h="101">
                  <a:moveTo>
                    <a:pt x="89" y="24"/>
                  </a:moveTo>
                  <a:cubicBezTo>
                    <a:pt x="91" y="23"/>
                    <a:pt x="91" y="19"/>
                    <a:pt x="89" y="17"/>
                  </a:cubicBezTo>
                  <a:cubicBezTo>
                    <a:pt x="84" y="12"/>
                    <a:pt x="84" y="12"/>
                    <a:pt x="84" y="12"/>
                  </a:cubicBezTo>
                  <a:cubicBezTo>
                    <a:pt x="82" y="10"/>
                    <a:pt x="79" y="10"/>
                    <a:pt x="77" y="12"/>
                  </a:cubicBezTo>
                  <a:cubicBezTo>
                    <a:pt x="74" y="14"/>
                    <a:pt x="74" y="14"/>
                    <a:pt x="74" y="14"/>
                  </a:cubicBezTo>
                  <a:cubicBezTo>
                    <a:pt x="72" y="16"/>
                    <a:pt x="69" y="17"/>
                    <a:pt x="67" y="16"/>
                  </a:cubicBezTo>
                  <a:cubicBezTo>
                    <a:pt x="65" y="15"/>
                    <a:pt x="60" y="11"/>
                    <a:pt x="60" y="8"/>
                  </a:cubicBezTo>
                  <a:cubicBezTo>
                    <a:pt x="60" y="5"/>
                    <a:pt x="60" y="5"/>
                    <a:pt x="60" y="5"/>
                  </a:cubicBezTo>
                  <a:cubicBezTo>
                    <a:pt x="60" y="2"/>
                    <a:pt x="57" y="0"/>
                    <a:pt x="55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4" y="0"/>
                    <a:pt x="42" y="2"/>
                    <a:pt x="42" y="5"/>
                  </a:cubicBezTo>
                  <a:cubicBezTo>
                    <a:pt x="42" y="8"/>
                    <a:pt x="42" y="8"/>
                    <a:pt x="42" y="8"/>
                  </a:cubicBezTo>
                  <a:cubicBezTo>
                    <a:pt x="42" y="11"/>
                    <a:pt x="40" y="14"/>
                    <a:pt x="38" y="15"/>
                  </a:cubicBezTo>
                  <a:cubicBezTo>
                    <a:pt x="36" y="15"/>
                    <a:pt x="29" y="16"/>
                    <a:pt x="27" y="14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3" y="10"/>
                    <a:pt x="20" y="10"/>
                    <a:pt x="18" y="12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0" y="19"/>
                    <a:pt x="10" y="23"/>
                    <a:pt x="12" y="24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7" y="29"/>
                    <a:pt x="18" y="32"/>
                    <a:pt x="17" y="34"/>
                  </a:cubicBezTo>
                  <a:cubicBezTo>
                    <a:pt x="16" y="36"/>
                    <a:pt x="12" y="42"/>
                    <a:pt x="9" y="42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2" y="42"/>
                    <a:pt x="0" y="44"/>
                    <a:pt x="0" y="47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57"/>
                    <a:pt x="2" y="59"/>
                    <a:pt x="5" y="59"/>
                  </a:cubicBezTo>
                  <a:cubicBezTo>
                    <a:pt x="9" y="59"/>
                    <a:pt x="9" y="59"/>
                    <a:pt x="9" y="59"/>
                  </a:cubicBezTo>
                  <a:cubicBezTo>
                    <a:pt x="12" y="59"/>
                    <a:pt x="14" y="61"/>
                    <a:pt x="15" y="63"/>
                  </a:cubicBezTo>
                  <a:cubicBezTo>
                    <a:pt x="16" y="65"/>
                    <a:pt x="17" y="72"/>
                    <a:pt x="15" y="74"/>
                  </a:cubicBezTo>
                  <a:cubicBezTo>
                    <a:pt x="12" y="77"/>
                    <a:pt x="12" y="77"/>
                    <a:pt x="12" y="77"/>
                  </a:cubicBezTo>
                  <a:cubicBezTo>
                    <a:pt x="10" y="78"/>
                    <a:pt x="10" y="82"/>
                    <a:pt x="12" y="84"/>
                  </a:cubicBezTo>
                  <a:cubicBezTo>
                    <a:pt x="18" y="89"/>
                    <a:pt x="18" y="89"/>
                    <a:pt x="18" y="89"/>
                  </a:cubicBezTo>
                  <a:cubicBezTo>
                    <a:pt x="20" y="91"/>
                    <a:pt x="23" y="91"/>
                    <a:pt x="25" y="89"/>
                  </a:cubicBezTo>
                  <a:cubicBezTo>
                    <a:pt x="27" y="87"/>
                    <a:pt x="27" y="87"/>
                    <a:pt x="27" y="87"/>
                  </a:cubicBezTo>
                  <a:cubicBezTo>
                    <a:pt x="29" y="85"/>
                    <a:pt x="33" y="84"/>
                    <a:pt x="35" y="85"/>
                  </a:cubicBezTo>
                  <a:cubicBezTo>
                    <a:pt x="37" y="86"/>
                    <a:pt x="42" y="90"/>
                    <a:pt x="42" y="93"/>
                  </a:cubicBezTo>
                  <a:cubicBezTo>
                    <a:pt x="42" y="96"/>
                    <a:pt x="42" y="96"/>
                    <a:pt x="42" y="96"/>
                  </a:cubicBezTo>
                  <a:cubicBezTo>
                    <a:pt x="42" y="99"/>
                    <a:pt x="44" y="101"/>
                    <a:pt x="47" y="101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7" y="101"/>
                    <a:pt x="60" y="99"/>
                    <a:pt x="60" y="96"/>
                  </a:cubicBezTo>
                  <a:cubicBezTo>
                    <a:pt x="60" y="93"/>
                    <a:pt x="60" y="93"/>
                    <a:pt x="60" y="93"/>
                  </a:cubicBezTo>
                  <a:cubicBezTo>
                    <a:pt x="60" y="90"/>
                    <a:pt x="61" y="87"/>
                    <a:pt x="64" y="86"/>
                  </a:cubicBezTo>
                  <a:cubicBezTo>
                    <a:pt x="66" y="86"/>
                    <a:pt x="72" y="85"/>
                    <a:pt x="74" y="87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9" y="91"/>
                    <a:pt x="82" y="91"/>
                    <a:pt x="84" y="89"/>
                  </a:cubicBezTo>
                  <a:cubicBezTo>
                    <a:pt x="89" y="84"/>
                    <a:pt x="89" y="84"/>
                    <a:pt x="89" y="84"/>
                  </a:cubicBezTo>
                  <a:cubicBezTo>
                    <a:pt x="91" y="82"/>
                    <a:pt x="91" y="78"/>
                    <a:pt x="89" y="77"/>
                  </a:cubicBezTo>
                  <a:cubicBezTo>
                    <a:pt x="87" y="74"/>
                    <a:pt x="87" y="74"/>
                    <a:pt x="87" y="74"/>
                  </a:cubicBezTo>
                  <a:cubicBezTo>
                    <a:pt x="85" y="72"/>
                    <a:pt x="84" y="69"/>
                    <a:pt x="85" y="67"/>
                  </a:cubicBezTo>
                  <a:cubicBezTo>
                    <a:pt x="86" y="65"/>
                    <a:pt x="90" y="59"/>
                    <a:pt x="93" y="59"/>
                  </a:cubicBezTo>
                  <a:cubicBezTo>
                    <a:pt x="97" y="59"/>
                    <a:pt x="97" y="59"/>
                    <a:pt x="97" y="59"/>
                  </a:cubicBezTo>
                  <a:cubicBezTo>
                    <a:pt x="99" y="59"/>
                    <a:pt x="102" y="57"/>
                    <a:pt x="102" y="54"/>
                  </a:cubicBezTo>
                  <a:cubicBezTo>
                    <a:pt x="102" y="47"/>
                    <a:pt x="102" y="47"/>
                    <a:pt x="102" y="47"/>
                  </a:cubicBezTo>
                  <a:cubicBezTo>
                    <a:pt x="102" y="44"/>
                    <a:pt x="99" y="42"/>
                    <a:pt x="97" y="42"/>
                  </a:cubicBezTo>
                  <a:cubicBezTo>
                    <a:pt x="93" y="42"/>
                    <a:pt x="93" y="42"/>
                    <a:pt x="93" y="42"/>
                  </a:cubicBezTo>
                  <a:cubicBezTo>
                    <a:pt x="90" y="42"/>
                    <a:pt x="87" y="40"/>
                    <a:pt x="87" y="38"/>
                  </a:cubicBezTo>
                  <a:cubicBezTo>
                    <a:pt x="86" y="36"/>
                    <a:pt x="85" y="29"/>
                    <a:pt x="87" y="27"/>
                  </a:cubicBezTo>
                  <a:lnTo>
                    <a:pt x="89" y="24"/>
                  </a:lnTo>
                  <a:close/>
                  <a:moveTo>
                    <a:pt x="69" y="68"/>
                  </a:moveTo>
                  <a:cubicBezTo>
                    <a:pt x="59" y="78"/>
                    <a:pt x="43" y="78"/>
                    <a:pt x="33" y="68"/>
                  </a:cubicBezTo>
                  <a:cubicBezTo>
                    <a:pt x="23" y="59"/>
                    <a:pt x="23" y="42"/>
                    <a:pt x="33" y="33"/>
                  </a:cubicBezTo>
                  <a:cubicBezTo>
                    <a:pt x="43" y="23"/>
                    <a:pt x="59" y="23"/>
                    <a:pt x="69" y="33"/>
                  </a:cubicBezTo>
                  <a:cubicBezTo>
                    <a:pt x="79" y="42"/>
                    <a:pt x="79" y="59"/>
                    <a:pt x="69" y="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ea"/>
                <a:ea typeface="+mj-ea"/>
              </a:endParaRPr>
            </a:p>
          </p:txBody>
        </p:sp>
        <p:sp>
          <p:nvSpPr>
            <p:cNvPr id="53" name="Freeform 992"/>
            <p:cNvSpPr>
              <a:spLocks/>
            </p:cNvSpPr>
            <p:nvPr/>
          </p:nvSpPr>
          <p:spPr bwMode="auto">
            <a:xfrm>
              <a:off x="6447656" y="1426105"/>
              <a:ext cx="211138" cy="206375"/>
            </a:xfrm>
            <a:custGeom>
              <a:avLst/>
              <a:gdLst>
                <a:gd name="T0" fmla="*/ 46 w 56"/>
                <a:gd name="T1" fmla="*/ 45 h 55"/>
                <a:gd name="T2" fmla="*/ 10 w 56"/>
                <a:gd name="T3" fmla="*/ 45 h 55"/>
                <a:gd name="T4" fmla="*/ 10 w 56"/>
                <a:gd name="T5" fmla="*/ 10 h 55"/>
                <a:gd name="T6" fmla="*/ 46 w 56"/>
                <a:gd name="T7" fmla="*/ 10 h 55"/>
                <a:gd name="T8" fmla="*/ 46 w 56"/>
                <a:gd name="T9" fmla="*/ 4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5">
                  <a:moveTo>
                    <a:pt x="46" y="45"/>
                  </a:moveTo>
                  <a:cubicBezTo>
                    <a:pt x="36" y="55"/>
                    <a:pt x="20" y="55"/>
                    <a:pt x="10" y="45"/>
                  </a:cubicBezTo>
                  <a:cubicBezTo>
                    <a:pt x="0" y="36"/>
                    <a:pt x="0" y="19"/>
                    <a:pt x="10" y="10"/>
                  </a:cubicBezTo>
                  <a:cubicBezTo>
                    <a:pt x="20" y="0"/>
                    <a:pt x="36" y="0"/>
                    <a:pt x="46" y="10"/>
                  </a:cubicBezTo>
                  <a:cubicBezTo>
                    <a:pt x="56" y="19"/>
                    <a:pt x="56" y="36"/>
                    <a:pt x="46" y="4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ea"/>
                <a:ea typeface="+mj-ea"/>
              </a:endParaRPr>
            </a:p>
          </p:txBody>
        </p:sp>
        <p:sp>
          <p:nvSpPr>
            <p:cNvPr id="54" name="Freeform 993"/>
            <p:cNvSpPr>
              <a:spLocks noEditPoints="1"/>
            </p:cNvSpPr>
            <p:nvPr/>
          </p:nvSpPr>
          <p:spPr bwMode="auto">
            <a:xfrm>
              <a:off x="5558656" y="3770842"/>
              <a:ext cx="377825" cy="382588"/>
            </a:xfrm>
            <a:custGeom>
              <a:avLst/>
              <a:gdLst>
                <a:gd name="T0" fmla="*/ 89 w 101"/>
                <a:gd name="T1" fmla="*/ 25 h 102"/>
                <a:gd name="T2" fmla="*/ 89 w 101"/>
                <a:gd name="T3" fmla="*/ 18 h 102"/>
                <a:gd name="T4" fmla="*/ 84 w 101"/>
                <a:gd name="T5" fmla="*/ 12 h 102"/>
                <a:gd name="T6" fmla="*/ 77 w 101"/>
                <a:gd name="T7" fmla="*/ 12 h 102"/>
                <a:gd name="T8" fmla="*/ 74 w 101"/>
                <a:gd name="T9" fmla="*/ 15 h 102"/>
                <a:gd name="T10" fmla="*/ 67 w 101"/>
                <a:gd name="T11" fmla="*/ 17 h 102"/>
                <a:gd name="T12" fmla="*/ 60 w 101"/>
                <a:gd name="T13" fmla="*/ 9 h 102"/>
                <a:gd name="T14" fmla="*/ 60 w 101"/>
                <a:gd name="T15" fmla="*/ 5 h 102"/>
                <a:gd name="T16" fmla="*/ 54 w 101"/>
                <a:gd name="T17" fmla="*/ 0 h 102"/>
                <a:gd name="T18" fmla="*/ 47 w 101"/>
                <a:gd name="T19" fmla="*/ 0 h 102"/>
                <a:gd name="T20" fmla="*/ 42 w 101"/>
                <a:gd name="T21" fmla="*/ 5 h 102"/>
                <a:gd name="T22" fmla="*/ 42 w 101"/>
                <a:gd name="T23" fmla="*/ 9 h 102"/>
                <a:gd name="T24" fmla="*/ 38 w 101"/>
                <a:gd name="T25" fmla="*/ 15 h 102"/>
                <a:gd name="T26" fmla="*/ 27 w 101"/>
                <a:gd name="T27" fmla="*/ 15 h 102"/>
                <a:gd name="T28" fmla="*/ 25 w 101"/>
                <a:gd name="T29" fmla="*/ 12 h 102"/>
                <a:gd name="T30" fmla="*/ 17 w 101"/>
                <a:gd name="T31" fmla="*/ 12 h 102"/>
                <a:gd name="T32" fmla="*/ 12 w 101"/>
                <a:gd name="T33" fmla="*/ 18 h 102"/>
                <a:gd name="T34" fmla="*/ 12 w 101"/>
                <a:gd name="T35" fmla="*/ 25 h 102"/>
                <a:gd name="T36" fmla="*/ 15 w 101"/>
                <a:gd name="T37" fmla="*/ 28 h 102"/>
                <a:gd name="T38" fmla="*/ 16 w 101"/>
                <a:gd name="T39" fmla="*/ 35 h 102"/>
                <a:gd name="T40" fmla="*/ 9 w 101"/>
                <a:gd name="T41" fmla="*/ 42 h 102"/>
                <a:gd name="T42" fmla="*/ 5 w 101"/>
                <a:gd name="T43" fmla="*/ 42 h 102"/>
                <a:gd name="T44" fmla="*/ 0 w 101"/>
                <a:gd name="T45" fmla="*/ 47 h 102"/>
                <a:gd name="T46" fmla="*/ 0 w 101"/>
                <a:gd name="T47" fmla="*/ 55 h 102"/>
                <a:gd name="T48" fmla="*/ 5 w 101"/>
                <a:gd name="T49" fmla="*/ 60 h 102"/>
                <a:gd name="T50" fmla="*/ 9 w 101"/>
                <a:gd name="T51" fmla="*/ 60 h 102"/>
                <a:gd name="T52" fmla="*/ 15 w 101"/>
                <a:gd name="T53" fmla="*/ 64 h 102"/>
                <a:gd name="T54" fmla="*/ 15 w 101"/>
                <a:gd name="T55" fmla="*/ 75 h 102"/>
                <a:gd name="T56" fmla="*/ 12 w 101"/>
                <a:gd name="T57" fmla="*/ 77 h 102"/>
                <a:gd name="T58" fmla="*/ 12 w 101"/>
                <a:gd name="T59" fmla="*/ 84 h 102"/>
                <a:gd name="T60" fmla="*/ 17 w 101"/>
                <a:gd name="T61" fmla="*/ 90 h 102"/>
                <a:gd name="T62" fmla="*/ 25 w 101"/>
                <a:gd name="T63" fmla="*/ 90 h 102"/>
                <a:gd name="T64" fmla="*/ 27 w 101"/>
                <a:gd name="T65" fmla="*/ 87 h 102"/>
                <a:gd name="T66" fmla="*/ 34 w 101"/>
                <a:gd name="T67" fmla="*/ 85 h 102"/>
                <a:gd name="T68" fmla="*/ 42 w 101"/>
                <a:gd name="T69" fmla="*/ 93 h 102"/>
                <a:gd name="T70" fmla="*/ 42 w 101"/>
                <a:gd name="T71" fmla="*/ 97 h 102"/>
                <a:gd name="T72" fmla="*/ 47 w 101"/>
                <a:gd name="T73" fmla="*/ 102 h 102"/>
                <a:gd name="T74" fmla="*/ 54 w 101"/>
                <a:gd name="T75" fmla="*/ 102 h 102"/>
                <a:gd name="T76" fmla="*/ 60 w 101"/>
                <a:gd name="T77" fmla="*/ 97 h 102"/>
                <a:gd name="T78" fmla="*/ 60 w 101"/>
                <a:gd name="T79" fmla="*/ 93 h 102"/>
                <a:gd name="T80" fmla="*/ 63 w 101"/>
                <a:gd name="T81" fmla="*/ 87 h 102"/>
                <a:gd name="T82" fmla="*/ 74 w 101"/>
                <a:gd name="T83" fmla="*/ 87 h 102"/>
                <a:gd name="T84" fmla="*/ 77 w 101"/>
                <a:gd name="T85" fmla="*/ 90 h 102"/>
                <a:gd name="T86" fmla="*/ 84 w 101"/>
                <a:gd name="T87" fmla="*/ 90 h 102"/>
                <a:gd name="T88" fmla="*/ 89 w 101"/>
                <a:gd name="T89" fmla="*/ 84 h 102"/>
                <a:gd name="T90" fmla="*/ 89 w 101"/>
                <a:gd name="T91" fmla="*/ 77 h 102"/>
                <a:gd name="T92" fmla="*/ 87 w 101"/>
                <a:gd name="T93" fmla="*/ 75 h 102"/>
                <a:gd name="T94" fmla="*/ 85 w 101"/>
                <a:gd name="T95" fmla="*/ 67 h 102"/>
                <a:gd name="T96" fmla="*/ 93 w 101"/>
                <a:gd name="T97" fmla="*/ 60 h 102"/>
                <a:gd name="T98" fmla="*/ 96 w 101"/>
                <a:gd name="T99" fmla="*/ 60 h 102"/>
                <a:gd name="T100" fmla="*/ 101 w 101"/>
                <a:gd name="T101" fmla="*/ 55 h 102"/>
                <a:gd name="T102" fmla="*/ 101 w 101"/>
                <a:gd name="T103" fmla="*/ 47 h 102"/>
                <a:gd name="T104" fmla="*/ 96 w 101"/>
                <a:gd name="T105" fmla="*/ 42 h 102"/>
                <a:gd name="T106" fmla="*/ 93 w 101"/>
                <a:gd name="T107" fmla="*/ 42 h 102"/>
                <a:gd name="T108" fmla="*/ 86 w 101"/>
                <a:gd name="T109" fmla="*/ 38 h 102"/>
                <a:gd name="T110" fmla="*/ 87 w 101"/>
                <a:gd name="T111" fmla="*/ 28 h 102"/>
                <a:gd name="T112" fmla="*/ 89 w 101"/>
                <a:gd name="T113" fmla="*/ 25 h 102"/>
                <a:gd name="T114" fmla="*/ 69 w 101"/>
                <a:gd name="T115" fmla="*/ 69 h 102"/>
                <a:gd name="T116" fmla="*/ 33 w 101"/>
                <a:gd name="T117" fmla="*/ 69 h 102"/>
                <a:gd name="T118" fmla="*/ 33 w 101"/>
                <a:gd name="T119" fmla="*/ 33 h 102"/>
                <a:gd name="T120" fmla="*/ 69 w 101"/>
                <a:gd name="T121" fmla="*/ 33 h 102"/>
                <a:gd name="T122" fmla="*/ 69 w 101"/>
                <a:gd name="T123" fmla="*/ 69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1" h="102">
                  <a:moveTo>
                    <a:pt x="89" y="25"/>
                  </a:moveTo>
                  <a:cubicBezTo>
                    <a:pt x="91" y="23"/>
                    <a:pt x="91" y="20"/>
                    <a:pt x="89" y="18"/>
                  </a:cubicBezTo>
                  <a:cubicBezTo>
                    <a:pt x="84" y="12"/>
                    <a:pt x="84" y="12"/>
                    <a:pt x="84" y="12"/>
                  </a:cubicBezTo>
                  <a:cubicBezTo>
                    <a:pt x="82" y="10"/>
                    <a:pt x="79" y="10"/>
                    <a:pt x="77" y="12"/>
                  </a:cubicBezTo>
                  <a:cubicBezTo>
                    <a:pt x="74" y="15"/>
                    <a:pt x="74" y="15"/>
                    <a:pt x="74" y="15"/>
                  </a:cubicBezTo>
                  <a:cubicBezTo>
                    <a:pt x="72" y="17"/>
                    <a:pt x="69" y="18"/>
                    <a:pt x="67" y="17"/>
                  </a:cubicBezTo>
                  <a:cubicBezTo>
                    <a:pt x="65" y="16"/>
                    <a:pt x="60" y="12"/>
                    <a:pt x="60" y="9"/>
                  </a:cubicBezTo>
                  <a:cubicBezTo>
                    <a:pt x="60" y="5"/>
                    <a:pt x="60" y="5"/>
                    <a:pt x="60" y="5"/>
                  </a:cubicBezTo>
                  <a:cubicBezTo>
                    <a:pt x="60" y="3"/>
                    <a:pt x="57" y="0"/>
                    <a:pt x="54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4" y="0"/>
                    <a:pt x="42" y="3"/>
                    <a:pt x="42" y="5"/>
                  </a:cubicBezTo>
                  <a:cubicBezTo>
                    <a:pt x="42" y="9"/>
                    <a:pt x="42" y="9"/>
                    <a:pt x="42" y="9"/>
                  </a:cubicBezTo>
                  <a:cubicBezTo>
                    <a:pt x="42" y="12"/>
                    <a:pt x="40" y="15"/>
                    <a:pt x="38" y="15"/>
                  </a:cubicBezTo>
                  <a:cubicBezTo>
                    <a:pt x="36" y="16"/>
                    <a:pt x="29" y="17"/>
                    <a:pt x="27" y="15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3" y="10"/>
                    <a:pt x="19" y="10"/>
                    <a:pt x="17" y="12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0" y="20"/>
                    <a:pt x="10" y="23"/>
                    <a:pt x="12" y="25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7" y="30"/>
                    <a:pt x="17" y="33"/>
                    <a:pt x="16" y="35"/>
                  </a:cubicBezTo>
                  <a:cubicBezTo>
                    <a:pt x="15" y="37"/>
                    <a:pt x="11" y="42"/>
                    <a:pt x="9" y="42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2" y="42"/>
                    <a:pt x="0" y="44"/>
                    <a:pt x="0" y="4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8"/>
                    <a:pt x="2" y="60"/>
                    <a:pt x="5" y="60"/>
                  </a:cubicBezTo>
                  <a:cubicBezTo>
                    <a:pt x="9" y="60"/>
                    <a:pt x="9" y="60"/>
                    <a:pt x="9" y="60"/>
                  </a:cubicBezTo>
                  <a:cubicBezTo>
                    <a:pt x="11" y="60"/>
                    <a:pt x="14" y="62"/>
                    <a:pt x="15" y="64"/>
                  </a:cubicBezTo>
                  <a:cubicBezTo>
                    <a:pt x="16" y="66"/>
                    <a:pt x="17" y="73"/>
                    <a:pt x="15" y="75"/>
                  </a:cubicBezTo>
                  <a:cubicBezTo>
                    <a:pt x="12" y="77"/>
                    <a:pt x="12" y="77"/>
                    <a:pt x="12" y="77"/>
                  </a:cubicBezTo>
                  <a:cubicBezTo>
                    <a:pt x="10" y="79"/>
                    <a:pt x="10" y="82"/>
                    <a:pt x="12" y="84"/>
                  </a:cubicBezTo>
                  <a:cubicBezTo>
                    <a:pt x="17" y="90"/>
                    <a:pt x="17" y="90"/>
                    <a:pt x="17" y="90"/>
                  </a:cubicBezTo>
                  <a:cubicBezTo>
                    <a:pt x="19" y="92"/>
                    <a:pt x="23" y="92"/>
                    <a:pt x="25" y="90"/>
                  </a:cubicBezTo>
                  <a:cubicBezTo>
                    <a:pt x="27" y="87"/>
                    <a:pt x="27" y="87"/>
                    <a:pt x="27" y="87"/>
                  </a:cubicBezTo>
                  <a:cubicBezTo>
                    <a:pt x="29" y="85"/>
                    <a:pt x="32" y="84"/>
                    <a:pt x="34" y="85"/>
                  </a:cubicBezTo>
                  <a:cubicBezTo>
                    <a:pt x="36" y="86"/>
                    <a:pt x="42" y="90"/>
                    <a:pt x="42" y="93"/>
                  </a:cubicBezTo>
                  <a:cubicBezTo>
                    <a:pt x="42" y="97"/>
                    <a:pt x="42" y="97"/>
                    <a:pt x="42" y="97"/>
                  </a:cubicBezTo>
                  <a:cubicBezTo>
                    <a:pt x="42" y="100"/>
                    <a:pt x="44" y="102"/>
                    <a:pt x="47" y="102"/>
                  </a:cubicBezTo>
                  <a:cubicBezTo>
                    <a:pt x="54" y="102"/>
                    <a:pt x="54" y="102"/>
                    <a:pt x="54" y="102"/>
                  </a:cubicBezTo>
                  <a:cubicBezTo>
                    <a:pt x="57" y="102"/>
                    <a:pt x="60" y="100"/>
                    <a:pt x="60" y="97"/>
                  </a:cubicBezTo>
                  <a:cubicBezTo>
                    <a:pt x="60" y="93"/>
                    <a:pt x="60" y="93"/>
                    <a:pt x="60" y="93"/>
                  </a:cubicBezTo>
                  <a:cubicBezTo>
                    <a:pt x="60" y="90"/>
                    <a:pt x="61" y="88"/>
                    <a:pt x="63" y="87"/>
                  </a:cubicBezTo>
                  <a:cubicBezTo>
                    <a:pt x="65" y="86"/>
                    <a:pt x="72" y="85"/>
                    <a:pt x="74" y="87"/>
                  </a:cubicBezTo>
                  <a:cubicBezTo>
                    <a:pt x="77" y="90"/>
                    <a:pt x="77" y="90"/>
                    <a:pt x="77" y="90"/>
                  </a:cubicBezTo>
                  <a:cubicBezTo>
                    <a:pt x="79" y="92"/>
                    <a:pt x="82" y="92"/>
                    <a:pt x="84" y="90"/>
                  </a:cubicBezTo>
                  <a:cubicBezTo>
                    <a:pt x="89" y="84"/>
                    <a:pt x="89" y="84"/>
                    <a:pt x="89" y="84"/>
                  </a:cubicBezTo>
                  <a:cubicBezTo>
                    <a:pt x="91" y="82"/>
                    <a:pt x="91" y="79"/>
                    <a:pt x="89" y="77"/>
                  </a:cubicBezTo>
                  <a:cubicBezTo>
                    <a:pt x="87" y="75"/>
                    <a:pt x="87" y="75"/>
                    <a:pt x="87" y="75"/>
                  </a:cubicBezTo>
                  <a:cubicBezTo>
                    <a:pt x="85" y="73"/>
                    <a:pt x="84" y="69"/>
                    <a:pt x="85" y="67"/>
                  </a:cubicBezTo>
                  <a:cubicBezTo>
                    <a:pt x="86" y="65"/>
                    <a:pt x="90" y="60"/>
                    <a:pt x="93" y="60"/>
                  </a:cubicBezTo>
                  <a:cubicBezTo>
                    <a:pt x="96" y="60"/>
                    <a:pt x="96" y="60"/>
                    <a:pt x="96" y="60"/>
                  </a:cubicBezTo>
                  <a:cubicBezTo>
                    <a:pt x="99" y="60"/>
                    <a:pt x="101" y="58"/>
                    <a:pt x="101" y="55"/>
                  </a:cubicBezTo>
                  <a:cubicBezTo>
                    <a:pt x="101" y="47"/>
                    <a:pt x="101" y="47"/>
                    <a:pt x="101" y="47"/>
                  </a:cubicBezTo>
                  <a:cubicBezTo>
                    <a:pt x="101" y="44"/>
                    <a:pt x="99" y="42"/>
                    <a:pt x="96" y="42"/>
                  </a:cubicBezTo>
                  <a:cubicBezTo>
                    <a:pt x="93" y="42"/>
                    <a:pt x="93" y="42"/>
                    <a:pt x="93" y="42"/>
                  </a:cubicBezTo>
                  <a:cubicBezTo>
                    <a:pt x="90" y="42"/>
                    <a:pt x="87" y="40"/>
                    <a:pt x="86" y="38"/>
                  </a:cubicBezTo>
                  <a:cubicBezTo>
                    <a:pt x="86" y="36"/>
                    <a:pt x="85" y="30"/>
                    <a:pt x="87" y="28"/>
                  </a:cubicBezTo>
                  <a:lnTo>
                    <a:pt x="89" y="25"/>
                  </a:lnTo>
                  <a:close/>
                  <a:moveTo>
                    <a:pt x="69" y="69"/>
                  </a:moveTo>
                  <a:cubicBezTo>
                    <a:pt x="59" y="79"/>
                    <a:pt x="43" y="79"/>
                    <a:pt x="33" y="69"/>
                  </a:cubicBezTo>
                  <a:cubicBezTo>
                    <a:pt x="23" y="59"/>
                    <a:pt x="23" y="43"/>
                    <a:pt x="33" y="33"/>
                  </a:cubicBezTo>
                  <a:cubicBezTo>
                    <a:pt x="43" y="23"/>
                    <a:pt x="59" y="23"/>
                    <a:pt x="69" y="33"/>
                  </a:cubicBezTo>
                  <a:cubicBezTo>
                    <a:pt x="79" y="43"/>
                    <a:pt x="79" y="59"/>
                    <a:pt x="69" y="6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ea"/>
                <a:ea typeface="+mj-ea"/>
              </a:endParaRPr>
            </a:p>
          </p:txBody>
        </p:sp>
        <p:sp>
          <p:nvSpPr>
            <p:cNvPr id="55" name="Freeform 994"/>
            <p:cNvSpPr>
              <a:spLocks/>
            </p:cNvSpPr>
            <p:nvPr/>
          </p:nvSpPr>
          <p:spPr bwMode="auto">
            <a:xfrm>
              <a:off x="5644381" y="3856567"/>
              <a:ext cx="209550" cy="211138"/>
            </a:xfrm>
            <a:custGeom>
              <a:avLst/>
              <a:gdLst>
                <a:gd name="T0" fmla="*/ 46 w 56"/>
                <a:gd name="T1" fmla="*/ 46 h 56"/>
                <a:gd name="T2" fmla="*/ 10 w 56"/>
                <a:gd name="T3" fmla="*/ 46 h 56"/>
                <a:gd name="T4" fmla="*/ 10 w 56"/>
                <a:gd name="T5" fmla="*/ 10 h 56"/>
                <a:gd name="T6" fmla="*/ 46 w 56"/>
                <a:gd name="T7" fmla="*/ 10 h 56"/>
                <a:gd name="T8" fmla="*/ 46 w 56"/>
                <a:gd name="T9" fmla="*/ 4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6">
                  <a:moveTo>
                    <a:pt x="46" y="46"/>
                  </a:moveTo>
                  <a:cubicBezTo>
                    <a:pt x="36" y="56"/>
                    <a:pt x="20" y="56"/>
                    <a:pt x="10" y="46"/>
                  </a:cubicBezTo>
                  <a:cubicBezTo>
                    <a:pt x="0" y="36"/>
                    <a:pt x="0" y="20"/>
                    <a:pt x="10" y="10"/>
                  </a:cubicBezTo>
                  <a:cubicBezTo>
                    <a:pt x="20" y="0"/>
                    <a:pt x="36" y="0"/>
                    <a:pt x="46" y="10"/>
                  </a:cubicBezTo>
                  <a:cubicBezTo>
                    <a:pt x="56" y="20"/>
                    <a:pt x="56" y="36"/>
                    <a:pt x="46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ea"/>
                <a:ea typeface="+mj-ea"/>
              </a:endParaRPr>
            </a:p>
          </p:txBody>
        </p:sp>
        <p:sp>
          <p:nvSpPr>
            <p:cNvPr id="56" name="Freeform 995"/>
            <p:cNvSpPr>
              <a:spLocks noEditPoints="1"/>
            </p:cNvSpPr>
            <p:nvPr/>
          </p:nvSpPr>
          <p:spPr bwMode="auto">
            <a:xfrm>
              <a:off x="6361931" y="2967567"/>
              <a:ext cx="382588" cy="382588"/>
            </a:xfrm>
            <a:custGeom>
              <a:avLst/>
              <a:gdLst>
                <a:gd name="T0" fmla="*/ 89 w 102"/>
                <a:gd name="T1" fmla="*/ 25 h 102"/>
                <a:gd name="T2" fmla="*/ 89 w 102"/>
                <a:gd name="T3" fmla="*/ 18 h 102"/>
                <a:gd name="T4" fmla="*/ 84 w 102"/>
                <a:gd name="T5" fmla="*/ 12 h 102"/>
                <a:gd name="T6" fmla="*/ 77 w 102"/>
                <a:gd name="T7" fmla="*/ 12 h 102"/>
                <a:gd name="T8" fmla="*/ 74 w 102"/>
                <a:gd name="T9" fmla="*/ 15 h 102"/>
                <a:gd name="T10" fmla="*/ 67 w 102"/>
                <a:gd name="T11" fmla="*/ 17 h 102"/>
                <a:gd name="T12" fmla="*/ 60 w 102"/>
                <a:gd name="T13" fmla="*/ 9 h 102"/>
                <a:gd name="T14" fmla="*/ 60 w 102"/>
                <a:gd name="T15" fmla="*/ 5 h 102"/>
                <a:gd name="T16" fmla="*/ 55 w 102"/>
                <a:gd name="T17" fmla="*/ 0 h 102"/>
                <a:gd name="T18" fmla="*/ 47 w 102"/>
                <a:gd name="T19" fmla="*/ 0 h 102"/>
                <a:gd name="T20" fmla="*/ 42 w 102"/>
                <a:gd name="T21" fmla="*/ 5 h 102"/>
                <a:gd name="T22" fmla="*/ 42 w 102"/>
                <a:gd name="T23" fmla="*/ 9 h 102"/>
                <a:gd name="T24" fmla="*/ 38 w 102"/>
                <a:gd name="T25" fmla="*/ 15 h 102"/>
                <a:gd name="T26" fmla="*/ 27 w 102"/>
                <a:gd name="T27" fmla="*/ 15 h 102"/>
                <a:gd name="T28" fmla="*/ 25 w 102"/>
                <a:gd name="T29" fmla="*/ 12 h 102"/>
                <a:gd name="T30" fmla="*/ 18 w 102"/>
                <a:gd name="T31" fmla="*/ 12 h 102"/>
                <a:gd name="T32" fmla="*/ 12 w 102"/>
                <a:gd name="T33" fmla="*/ 18 h 102"/>
                <a:gd name="T34" fmla="*/ 12 w 102"/>
                <a:gd name="T35" fmla="*/ 25 h 102"/>
                <a:gd name="T36" fmla="*/ 15 w 102"/>
                <a:gd name="T37" fmla="*/ 27 h 102"/>
                <a:gd name="T38" fmla="*/ 17 w 102"/>
                <a:gd name="T39" fmla="*/ 34 h 102"/>
                <a:gd name="T40" fmla="*/ 9 w 102"/>
                <a:gd name="T41" fmla="*/ 42 h 102"/>
                <a:gd name="T42" fmla="*/ 5 w 102"/>
                <a:gd name="T43" fmla="*/ 42 h 102"/>
                <a:gd name="T44" fmla="*/ 0 w 102"/>
                <a:gd name="T45" fmla="*/ 47 h 102"/>
                <a:gd name="T46" fmla="*/ 0 w 102"/>
                <a:gd name="T47" fmla="*/ 55 h 102"/>
                <a:gd name="T48" fmla="*/ 5 w 102"/>
                <a:gd name="T49" fmla="*/ 60 h 102"/>
                <a:gd name="T50" fmla="*/ 9 w 102"/>
                <a:gd name="T51" fmla="*/ 60 h 102"/>
                <a:gd name="T52" fmla="*/ 15 w 102"/>
                <a:gd name="T53" fmla="*/ 63 h 102"/>
                <a:gd name="T54" fmla="*/ 15 w 102"/>
                <a:gd name="T55" fmla="*/ 74 h 102"/>
                <a:gd name="T56" fmla="*/ 12 w 102"/>
                <a:gd name="T57" fmla="*/ 77 h 102"/>
                <a:gd name="T58" fmla="*/ 12 w 102"/>
                <a:gd name="T59" fmla="*/ 84 h 102"/>
                <a:gd name="T60" fmla="*/ 18 w 102"/>
                <a:gd name="T61" fmla="*/ 89 h 102"/>
                <a:gd name="T62" fmla="*/ 25 w 102"/>
                <a:gd name="T63" fmla="*/ 89 h 102"/>
                <a:gd name="T64" fmla="*/ 27 w 102"/>
                <a:gd name="T65" fmla="*/ 87 h 102"/>
                <a:gd name="T66" fmla="*/ 35 w 102"/>
                <a:gd name="T67" fmla="*/ 85 h 102"/>
                <a:gd name="T68" fmla="*/ 42 w 102"/>
                <a:gd name="T69" fmla="*/ 93 h 102"/>
                <a:gd name="T70" fmla="*/ 42 w 102"/>
                <a:gd name="T71" fmla="*/ 96 h 102"/>
                <a:gd name="T72" fmla="*/ 47 w 102"/>
                <a:gd name="T73" fmla="*/ 102 h 102"/>
                <a:gd name="T74" fmla="*/ 55 w 102"/>
                <a:gd name="T75" fmla="*/ 102 h 102"/>
                <a:gd name="T76" fmla="*/ 60 w 102"/>
                <a:gd name="T77" fmla="*/ 96 h 102"/>
                <a:gd name="T78" fmla="*/ 60 w 102"/>
                <a:gd name="T79" fmla="*/ 93 h 102"/>
                <a:gd name="T80" fmla="*/ 64 w 102"/>
                <a:gd name="T81" fmla="*/ 87 h 102"/>
                <a:gd name="T82" fmla="*/ 74 w 102"/>
                <a:gd name="T83" fmla="*/ 87 h 102"/>
                <a:gd name="T84" fmla="*/ 77 w 102"/>
                <a:gd name="T85" fmla="*/ 89 h 102"/>
                <a:gd name="T86" fmla="*/ 84 w 102"/>
                <a:gd name="T87" fmla="*/ 89 h 102"/>
                <a:gd name="T88" fmla="*/ 89 w 102"/>
                <a:gd name="T89" fmla="*/ 84 h 102"/>
                <a:gd name="T90" fmla="*/ 89 w 102"/>
                <a:gd name="T91" fmla="*/ 77 h 102"/>
                <a:gd name="T92" fmla="*/ 87 w 102"/>
                <a:gd name="T93" fmla="*/ 74 h 102"/>
                <a:gd name="T94" fmla="*/ 85 w 102"/>
                <a:gd name="T95" fmla="*/ 67 h 102"/>
                <a:gd name="T96" fmla="*/ 93 w 102"/>
                <a:gd name="T97" fmla="*/ 60 h 102"/>
                <a:gd name="T98" fmla="*/ 97 w 102"/>
                <a:gd name="T99" fmla="*/ 60 h 102"/>
                <a:gd name="T100" fmla="*/ 102 w 102"/>
                <a:gd name="T101" fmla="*/ 55 h 102"/>
                <a:gd name="T102" fmla="*/ 102 w 102"/>
                <a:gd name="T103" fmla="*/ 47 h 102"/>
                <a:gd name="T104" fmla="*/ 97 w 102"/>
                <a:gd name="T105" fmla="*/ 42 h 102"/>
                <a:gd name="T106" fmla="*/ 93 w 102"/>
                <a:gd name="T107" fmla="*/ 42 h 102"/>
                <a:gd name="T108" fmla="*/ 87 w 102"/>
                <a:gd name="T109" fmla="*/ 38 h 102"/>
                <a:gd name="T110" fmla="*/ 87 w 102"/>
                <a:gd name="T111" fmla="*/ 27 h 102"/>
                <a:gd name="T112" fmla="*/ 89 w 102"/>
                <a:gd name="T113" fmla="*/ 25 h 102"/>
                <a:gd name="T114" fmla="*/ 69 w 102"/>
                <a:gd name="T115" fmla="*/ 69 h 102"/>
                <a:gd name="T116" fmla="*/ 33 w 102"/>
                <a:gd name="T117" fmla="*/ 69 h 102"/>
                <a:gd name="T118" fmla="*/ 33 w 102"/>
                <a:gd name="T119" fmla="*/ 33 h 102"/>
                <a:gd name="T120" fmla="*/ 69 w 102"/>
                <a:gd name="T121" fmla="*/ 33 h 102"/>
                <a:gd name="T122" fmla="*/ 69 w 102"/>
                <a:gd name="T123" fmla="*/ 69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2" h="102">
                  <a:moveTo>
                    <a:pt x="89" y="25"/>
                  </a:moveTo>
                  <a:cubicBezTo>
                    <a:pt x="91" y="23"/>
                    <a:pt x="91" y="20"/>
                    <a:pt x="89" y="18"/>
                  </a:cubicBezTo>
                  <a:cubicBezTo>
                    <a:pt x="84" y="12"/>
                    <a:pt x="84" y="12"/>
                    <a:pt x="84" y="12"/>
                  </a:cubicBezTo>
                  <a:cubicBezTo>
                    <a:pt x="82" y="10"/>
                    <a:pt x="79" y="10"/>
                    <a:pt x="77" y="12"/>
                  </a:cubicBezTo>
                  <a:cubicBezTo>
                    <a:pt x="74" y="15"/>
                    <a:pt x="74" y="15"/>
                    <a:pt x="74" y="15"/>
                  </a:cubicBezTo>
                  <a:cubicBezTo>
                    <a:pt x="72" y="17"/>
                    <a:pt x="69" y="18"/>
                    <a:pt x="67" y="17"/>
                  </a:cubicBezTo>
                  <a:cubicBezTo>
                    <a:pt x="65" y="16"/>
                    <a:pt x="60" y="11"/>
                    <a:pt x="60" y="9"/>
                  </a:cubicBezTo>
                  <a:cubicBezTo>
                    <a:pt x="60" y="5"/>
                    <a:pt x="60" y="5"/>
                    <a:pt x="60" y="5"/>
                  </a:cubicBezTo>
                  <a:cubicBezTo>
                    <a:pt x="60" y="2"/>
                    <a:pt x="57" y="0"/>
                    <a:pt x="55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4" y="0"/>
                    <a:pt x="42" y="2"/>
                    <a:pt x="42" y="5"/>
                  </a:cubicBezTo>
                  <a:cubicBezTo>
                    <a:pt x="42" y="9"/>
                    <a:pt x="42" y="9"/>
                    <a:pt x="42" y="9"/>
                  </a:cubicBezTo>
                  <a:cubicBezTo>
                    <a:pt x="42" y="11"/>
                    <a:pt x="40" y="14"/>
                    <a:pt x="38" y="15"/>
                  </a:cubicBezTo>
                  <a:cubicBezTo>
                    <a:pt x="36" y="16"/>
                    <a:pt x="29" y="17"/>
                    <a:pt x="27" y="15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3" y="10"/>
                    <a:pt x="20" y="10"/>
                    <a:pt x="18" y="12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0" y="20"/>
                    <a:pt x="10" y="23"/>
                    <a:pt x="12" y="25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7" y="29"/>
                    <a:pt x="18" y="33"/>
                    <a:pt x="17" y="34"/>
                  </a:cubicBezTo>
                  <a:cubicBezTo>
                    <a:pt x="16" y="36"/>
                    <a:pt x="12" y="42"/>
                    <a:pt x="9" y="42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2" y="42"/>
                    <a:pt x="0" y="44"/>
                    <a:pt x="0" y="4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9" y="60"/>
                    <a:pt x="9" y="60"/>
                    <a:pt x="9" y="60"/>
                  </a:cubicBezTo>
                  <a:cubicBezTo>
                    <a:pt x="12" y="60"/>
                    <a:pt x="14" y="61"/>
                    <a:pt x="15" y="63"/>
                  </a:cubicBezTo>
                  <a:cubicBezTo>
                    <a:pt x="16" y="66"/>
                    <a:pt x="17" y="72"/>
                    <a:pt x="15" y="74"/>
                  </a:cubicBezTo>
                  <a:cubicBezTo>
                    <a:pt x="12" y="77"/>
                    <a:pt x="12" y="77"/>
                    <a:pt x="12" y="77"/>
                  </a:cubicBezTo>
                  <a:cubicBezTo>
                    <a:pt x="10" y="79"/>
                    <a:pt x="10" y="82"/>
                    <a:pt x="12" y="84"/>
                  </a:cubicBezTo>
                  <a:cubicBezTo>
                    <a:pt x="18" y="89"/>
                    <a:pt x="18" y="89"/>
                    <a:pt x="18" y="89"/>
                  </a:cubicBezTo>
                  <a:cubicBezTo>
                    <a:pt x="20" y="91"/>
                    <a:pt x="23" y="91"/>
                    <a:pt x="25" y="89"/>
                  </a:cubicBezTo>
                  <a:cubicBezTo>
                    <a:pt x="27" y="87"/>
                    <a:pt x="27" y="87"/>
                    <a:pt x="27" y="87"/>
                  </a:cubicBezTo>
                  <a:cubicBezTo>
                    <a:pt x="29" y="85"/>
                    <a:pt x="33" y="84"/>
                    <a:pt x="35" y="85"/>
                  </a:cubicBezTo>
                  <a:cubicBezTo>
                    <a:pt x="37" y="86"/>
                    <a:pt x="42" y="90"/>
                    <a:pt x="42" y="93"/>
                  </a:cubicBezTo>
                  <a:cubicBezTo>
                    <a:pt x="42" y="96"/>
                    <a:pt x="42" y="96"/>
                    <a:pt x="42" y="96"/>
                  </a:cubicBezTo>
                  <a:cubicBezTo>
                    <a:pt x="42" y="99"/>
                    <a:pt x="44" y="102"/>
                    <a:pt x="47" y="102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7" y="102"/>
                    <a:pt x="60" y="99"/>
                    <a:pt x="60" y="96"/>
                  </a:cubicBezTo>
                  <a:cubicBezTo>
                    <a:pt x="60" y="93"/>
                    <a:pt x="60" y="93"/>
                    <a:pt x="60" y="93"/>
                  </a:cubicBezTo>
                  <a:cubicBezTo>
                    <a:pt x="60" y="90"/>
                    <a:pt x="61" y="87"/>
                    <a:pt x="64" y="87"/>
                  </a:cubicBezTo>
                  <a:cubicBezTo>
                    <a:pt x="66" y="86"/>
                    <a:pt x="72" y="85"/>
                    <a:pt x="74" y="87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9" y="91"/>
                    <a:pt x="82" y="91"/>
                    <a:pt x="84" y="89"/>
                  </a:cubicBezTo>
                  <a:cubicBezTo>
                    <a:pt x="89" y="84"/>
                    <a:pt x="89" y="84"/>
                    <a:pt x="89" y="84"/>
                  </a:cubicBezTo>
                  <a:cubicBezTo>
                    <a:pt x="91" y="82"/>
                    <a:pt x="91" y="79"/>
                    <a:pt x="89" y="77"/>
                  </a:cubicBezTo>
                  <a:cubicBezTo>
                    <a:pt x="87" y="74"/>
                    <a:pt x="87" y="74"/>
                    <a:pt x="87" y="74"/>
                  </a:cubicBezTo>
                  <a:cubicBezTo>
                    <a:pt x="85" y="72"/>
                    <a:pt x="84" y="69"/>
                    <a:pt x="85" y="67"/>
                  </a:cubicBezTo>
                  <a:cubicBezTo>
                    <a:pt x="86" y="65"/>
                    <a:pt x="90" y="60"/>
                    <a:pt x="93" y="60"/>
                  </a:cubicBezTo>
                  <a:cubicBezTo>
                    <a:pt x="97" y="60"/>
                    <a:pt x="97" y="60"/>
                    <a:pt x="97" y="60"/>
                  </a:cubicBezTo>
                  <a:cubicBezTo>
                    <a:pt x="99" y="60"/>
                    <a:pt x="102" y="57"/>
                    <a:pt x="102" y="55"/>
                  </a:cubicBezTo>
                  <a:cubicBezTo>
                    <a:pt x="102" y="47"/>
                    <a:pt x="102" y="47"/>
                    <a:pt x="102" y="47"/>
                  </a:cubicBezTo>
                  <a:cubicBezTo>
                    <a:pt x="102" y="44"/>
                    <a:pt x="99" y="42"/>
                    <a:pt x="97" y="42"/>
                  </a:cubicBezTo>
                  <a:cubicBezTo>
                    <a:pt x="93" y="42"/>
                    <a:pt x="93" y="42"/>
                    <a:pt x="93" y="42"/>
                  </a:cubicBezTo>
                  <a:cubicBezTo>
                    <a:pt x="90" y="42"/>
                    <a:pt x="87" y="40"/>
                    <a:pt x="87" y="38"/>
                  </a:cubicBezTo>
                  <a:cubicBezTo>
                    <a:pt x="86" y="36"/>
                    <a:pt x="85" y="29"/>
                    <a:pt x="87" y="27"/>
                  </a:cubicBezTo>
                  <a:lnTo>
                    <a:pt x="89" y="25"/>
                  </a:lnTo>
                  <a:close/>
                  <a:moveTo>
                    <a:pt x="69" y="69"/>
                  </a:moveTo>
                  <a:cubicBezTo>
                    <a:pt x="59" y="79"/>
                    <a:pt x="43" y="79"/>
                    <a:pt x="33" y="69"/>
                  </a:cubicBezTo>
                  <a:cubicBezTo>
                    <a:pt x="23" y="59"/>
                    <a:pt x="23" y="43"/>
                    <a:pt x="33" y="33"/>
                  </a:cubicBezTo>
                  <a:cubicBezTo>
                    <a:pt x="43" y="23"/>
                    <a:pt x="59" y="23"/>
                    <a:pt x="69" y="33"/>
                  </a:cubicBezTo>
                  <a:cubicBezTo>
                    <a:pt x="79" y="43"/>
                    <a:pt x="79" y="59"/>
                    <a:pt x="69" y="6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ea"/>
                <a:ea typeface="+mj-ea"/>
              </a:endParaRPr>
            </a:p>
          </p:txBody>
        </p:sp>
        <p:sp>
          <p:nvSpPr>
            <p:cNvPr id="57" name="Freeform 996"/>
            <p:cNvSpPr>
              <a:spLocks/>
            </p:cNvSpPr>
            <p:nvPr/>
          </p:nvSpPr>
          <p:spPr bwMode="auto">
            <a:xfrm>
              <a:off x="6447656" y="3054880"/>
              <a:ext cx="211138" cy="209550"/>
            </a:xfrm>
            <a:custGeom>
              <a:avLst/>
              <a:gdLst>
                <a:gd name="T0" fmla="*/ 46 w 56"/>
                <a:gd name="T1" fmla="*/ 46 h 56"/>
                <a:gd name="T2" fmla="*/ 10 w 56"/>
                <a:gd name="T3" fmla="*/ 46 h 56"/>
                <a:gd name="T4" fmla="*/ 10 w 56"/>
                <a:gd name="T5" fmla="*/ 10 h 56"/>
                <a:gd name="T6" fmla="*/ 46 w 56"/>
                <a:gd name="T7" fmla="*/ 10 h 56"/>
                <a:gd name="T8" fmla="*/ 46 w 56"/>
                <a:gd name="T9" fmla="*/ 4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6">
                  <a:moveTo>
                    <a:pt x="46" y="46"/>
                  </a:moveTo>
                  <a:cubicBezTo>
                    <a:pt x="36" y="56"/>
                    <a:pt x="20" y="56"/>
                    <a:pt x="10" y="46"/>
                  </a:cubicBezTo>
                  <a:cubicBezTo>
                    <a:pt x="0" y="36"/>
                    <a:pt x="0" y="20"/>
                    <a:pt x="10" y="10"/>
                  </a:cubicBezTo>
                  <a:cubicBezTo>
                    <a:pt x="20" y="0"/>
                    <a:pt x="36" y="0"/>
                    <a:pt x="46" y="10"/>
                  </a:cubicBezTo>
                  <a:cubicBezTo>
                    <a:pt x="56" y="20"/>
                    <a:pt x="56" y="36"/>
                    <a:pt x="46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ea"/>
                <a:ea typeface="+mj-ea"/>
              </a:endParaRPr>
            </a:p>
          </p:txBody>
        </p:sp>
        <p:sp>
          <p:nvSpPr>
            <p:cNvPr id="58" name="Freeform 997"/>
            <p:cNvSpPr>
              <a:spLocks noEditPoints="1"/>
            </p:cNvSpPr>
            <p:nvPr/>
          </p:nvSpPr>
          <p:spPr bwMode="auto">
            <a:xfrm>
              <a:off x="5558656" y="5372630"/>
              <a:ext cx="377825" cy="379413"/>
            </a:xfrm>
            <a:custGeom>
              <a:avLst/>
              <a:gdLst>
                <a:gd name="T0" fmla="*/ 89 w 101"/>
                <a:gd name="T1" fmla="*/ 24 h 101"/>
                <a:gd name="T2" fmla="*/ 89 w 101"/>
                <a:gd name="T3" fmla="*/ 17 h 101"/>
                <a:gd name="T4" fmla="*/ 84 w 101"/>
                <a:gd name="T5" fmla="*/ 12 h 101"/>
                <a:gd name="T6" fmla="*/ 77 w 101"/>
                <a:gd name="T7" fmla="*/ 12 h 101"/>
                <a:gd name="T8" fmla="*/ 74 w 101"/>
                <a:gd name="T9" fmla="*/ 14 h 101"/>
                <a:gd name="T10" fmla="*/ 67 w 101"/>
                <a:gd name="T11" fmla="*/ 16 h 101"/>
                <a:gd name="T12" fmla="*/ 60 w 101"/>
                <a:gd name="T13" fmla="*/ 8 h 101"/>
                <a:gd name="T14" fmla="*/ 60 w 101"/>
                <a:gd name="T15" fmla="*/ 5 h 101"/>
                <a:gd name="T16" fmla="*/ 54 w 101"/>
                <a:gd name="T17" fmla="*/ 0 h 101"/>
                <a:gd name="T18" fmla="*/ 47 w 101"/>
                <a:gd name="T19" fmla="*/ 0 h 101"/>
                <a:gd name="T20" fmla="*/ 42 w 101"/>
                <a:gd name="T21" fmla="*/ 5 h 101"/>
                <a:gd name="T22" fmla="*/ 42 w 101"/>
                <a:gd name="T23" fmla="*/ 8 h 101"/>
                <a:gd name="T24" fmla="*/ 38 w 101"/>
                <a:gd name="T25" fmla="*/ 15 h 101"/>
                <a:gd name="T26" fmla="*/ 27 w 101"/>
                <a:gd name="T27" fmla="*/ 14 h 101"/>
                <a:gd name="T28" fmla="*/ 25 w 101"/>
                <a:gd name="T29" fmla="*/ 12 h 101"/>
                <a:gd name="T30" fmla="*/ 17 w 101"/>
                <a:gd name="T31" fmla="*/ 12 h 101"/>
                <a:gd name="T32" fmla="*/ 12 w 101"/>
                <a:gd name="T33" fmla="*/ 17 h 101"/>
                <a:gd name="T34" fmla="*/ 12 w 101"/>
                <a:gd name="T35" fmla="*/ 24 h 101"/>
                <a:gd name="T36" fmla="*/ 15 w 101"/>
                <a:gd name="T37" fmla="*/ 27 h 101"/>
                <a:gd name="T38" fmla="*/ 16 w 101"/>
                <a:gd name="T39" fmla="*/ 34 h 101"/>
                <a:gd name="T40" fmla="*/ 9 w 101"/>
                <a:gd name="T41" fmla="*/ 41 h 101"/>
                <a:gd name="T42" fmla="*/ 5 w 101"/>
                <a:gd name="T43" fmla="*/ 41 h 101"/>
                <a:gd name="T44" fmla="*/ 0 w 101"/>
                <a:gd name="T45" fmla="*/ 47 h 101"/>
                <a:gd name="T46" fmla="*/ 0 w 101"/>
                <a:gd name="T47" fmla="*/ 54 h 101"/>
                <a:gd name="T48" fmla="*/ 5 w 101"/>
                <a:gd name="T49" fmla="*/ 59 h 101"/>
                <a:gd name="T50" fmla="*/ 9 w 101"/>
                <a:gd name="T51" fmla="*/ 59 h 101"/>
                <a:gd name="T52" fmla="*/ 15 w 101"/>
                <a:gd name="T53" fmla="*/ 63 h 101"/>
                <a:gd name="T54" fmla="*/ 15 w 101"/>
                <a:gd name="T55" fmla="*/ 74 h 101"/>
                <a:gd name="T56" fmla="*/ 12 w 101"/>
                <a:gd name="T57" fmla="*/ 76 h 101"/>
                <a:gd name="T58" fmla="*/ 12 w 101"/>
                <a:gd name="T59" fmla="*/ 84 h 101"/>
                <a:gd name="T60" fmla="*/ 17 w 101"/>
                <a:gd name="T61" fmla="*/ 89 h 101"/>
                <a:gd name="T62" fmla="*/ 25 w 101"/>
                <a:gd name="T63" fmla="*/ 89 h 101"/>
                <a:gd name="T64" fmla="*/ 27 w 101"/>
                <a:gd name="T65" fmla="*/ 86 h 101"/>
                <a:gd name="T66" fmla="*/ 34 w 101"/>
                <a:gd name="T67" fmla="*/ 85 h 101"/>
                <a:gd name="T68" fmla="*/ 42 w 101"/>
                <a:gd name="T69" fmla="*/ 92 h 101"/>
                <a:gd name="T70" fmla="*/ 42 w 101"/>
                <a:gd name="T71" fmla="*/ 96 h 101"/>
                <a:gd name="T72" fmla="*/ 47 w 101"/>
                <a:gd name="T73" fmla="*/ 101 h 101"/>
                <a:gd name="T74" fmla="*/ 54 w 101"/>
                <a:gd name="T75" fmla="*/ 101 h 101"/>
                <a:gd name="T76" fmla="*/ 60 w 101"/>
                <a:gd name="T77" fmla="*/ 96 h 101"/>
                <a:gd name="T78" fmla="*/ 60 w 101"/>
                <a:gd name="T79" fmla="*/ 92 h 101"/>
                <a:gd name="T80" fmla="*/ 63 w 101"/>
                <a:gd name="T81" fmla="*/ 86 h 101"/>
                <a:gd name="T82" fmla="*/ 74 w 101"/>
                <a:gd name="T83" fmla="*/ 86 h 101"/>
                <a:gd name="T84" fmla="*/ 77 w 101"/>
                <a:gd name="T85" fmla="*/ 89 h 101"/>
                <a:gd name="T86" fmla="*/ 84 w 101"/>
                <a:gd name="T87" fmla="*/ 89 h 101"/>
                <a:gd name="T88" fmla="*/ 89 w 101"/>
                <a:gd name="T89" fmla="*/ 84 h 101"/>
                <a:gd name="T90" fmla="*/ 89 w 101"/>
                <a:gd name="T91" fmla="*/ 76 h 101"/>
                <a:gd name="T92" fmla="*/ 87 w 101"/>
                <a:gd name="T93" fmla="*/ 74 h 101"/>
                <a:gd name="T94" fmla="*/ 85 w 101"/>
                <a:gd name="T95" fmla="*/ 67 h 101"/>
                <a:gd name="T96" fmla="*/ 93 w 101"/>
                <a:gd name="T97" fmla="*/ 59 h 101"/>
                <a:gd name="T98" fmla="*/ 96 w 101"/>
                <a:gd name="T99" fmla="*/ 59 h 101"/>
                <a:gd name="T100" fmla="*/ 101 w 101"/>
                <a:gd name="T101" fmla="*/ 54 h 101"/>
                <a:gd name="T102" fmla="*/ 101 w 101"/>
                <a:gd name="T103" fmla="*/ 47 h 101"/>
                <a:gd name="T104" fmla="*/ 96 w 101"/>
                <a:gd name="T105" fmla="*/ 41 h 101"/>
                <a:gd name="T106" fmla="*/ 93 w 101"/>
                <a:gd name="T107" fmla="*/ 41 h 101"/>
                <a:gd name="T108" fmla="*/ 86 w 101"/>
                <a:gd name="T109" fmla="*/ 38 h 101"/>
                <a:gd name="T110" fmla="*/ 87 w 101"/>
                <a:gd name="T111" fmla="*/ 27 h 101"/>
                <a:gd name="T112" fmla="*/ 89 w 101"/>
                <a:gd name="T113" fmla="*/ 24 h 101"/>
                <a:gd name="T114" fmla="*/ 69 w 101"/>
                <a:gd name="T115" fmla="*/ 68 h 101"/>
                <a:gd name="T116" fmla="*/ 33 w 101"/>
                <a:gd name="T117" fmla="*/ 68 h 101"/>
                <a:gd name="T118" fmla="*/ 33 w 101"/>
                <a:gd name="T119" fmla="*/ 32 h 101"/>
                <a:gd name="T120" fmla="*/ 69 w 101"/>
                <a:gd name="T121" fmla="*/ 32 h 101"/>
                <a:gd name="T122" fmla="*/ 69 w 101"/>
                <a:gd name="T123" fmla="*/ 68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1" h="101">
                  <a:moveTo>
                    <a:pt x="89" y="24"/>
                  </a:moveTo>
                  <a:cubicBezTo>
                    <a:pt x="91" y="22"/>
                    <a:pt x="91" y="19"/>
                    <a:pt x="89" y="17"/>
                  </a:cubicBezTo>
                  <a:cubicBezTo>
                    <a:pt x="84" y="12"/>
                    <a:pt x="84" y="12"/>
                    <a:pt x="84" y="12"/>
                  </a:cubicBezTo>
                  <a:cubicBezTo>
                    <a:pt x="82" y="10"/>
                    <a:pt x="79" y="10"/>
                    <a:pt x="77" y="12"/>
                  </a:cubicBezTo>
                  <a:cubicBezTo>
                    <a:pt x="74" y="14"/>
                    <a:pt x="74" y="14"/>
                    <a:pt x="74" y="14"/>
                  </a:cubicBezTo>
                  <a:cubicBezTo>
                    <a:pt x="72" y="16"/>
                    <a:pt x="69" y="17"/>
                    <a:pt x="67" y="16"/>
                  </a:cubicBezTo>
                  <a:cubicBezTo>
                    <a:pt x="65" y="15"/>
                    <a:pt x="60" y="11"/>
                    <a:pt x="60" y="8"/>
                  </a:cubicBezTo>
                  <a:cubicBezTo>
                    <a:pt x="60" y="5"/>
                    <a:pt x="60" y="5"/>
                    <a:pt x="60" y="5"/>
                  </a:cubicBezTo>
                  <a:cubicBezTo>
                    <a:pt x="60" y="2"/>
                    <a:pt x="57" y="0"/>
                    <a:pt x="54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4" y="0"/>
                    <a:pt x="42" y="2"/>
                    <a:pt x="42" y="5"/>
                  </a:cubicBezTo>
                  <a:cubicBezTo>
                    <a:pt x="42" y="8"/>
                    <a:pt x="42" y="8"/>
                    <a:pt x="42" y="8"/>
                  </a:cubicBezTo>
                  <a:cubicBezTo>
                    <a:pt x="42" y="11"/>
                    <a:pt x="40" y="14"/>
                    <a:pt x="38" y="15"/>
                  </a:cubicBezTo>
                  <a:cubicBezTo>
                    <a:pt x="36" y="15"/>
                    <a:pt x="29" y="16"/>
                    <a:pt x="27" y="14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3" y="10"/>
                    <a:pt x="19" y="10"/>
                    <a:pt x="17" y="12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0" y="19"/>
                    <a:pt x="10" y="22"/>
                    <a:pt x="12" y="24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7" y="29"/>
                    <a:pt x="17" y="32"/>
                    <a:pt x="16" y="34"/>
                  </a:cubicBezTo>
                  <a:cubicBezTo>
                    <a:pt x="15" y="36"/>
                    <a:pt x="11" y="41"/>
                    <a:pt x="9" y="41"/>
                  </a:cubicBezTo>
                  <a:cubicBezTo>
                    <a:pt x="5" y="41"/>
                    <a:pt x="5" y="41"/>
                    <a:pt x="5" y="41"/>
                  </a:cubicBezTo>
                  <a:cubicBezTo>
                    <a:pt x="2" y="41"/>
                    <a:pt x="0" y="44"/>
                    <a:pt x="0" y="47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57"/>
                    <a:pt x="2" y="59"/>
                    <a:pt x="5" y="59"/>
                  </a:cubicBezTo>
                  <a:cubicBezTo>
                    <a:pt x="9" y="59"/>
                    <a:pt x="9" y="59"/>
                    <a:pt x="9" y="59"/>
                  </a:cubicBezTo>
                  <a:cubicBezTo>
                    <a:pt x="11" y="59"/>
                    <a:pt x="14" y="61"/>
                    <a:pt x="15" y="63"/>
                  </a:cubicBezTo>
                  <a:cubicBezTo>
                    <a:pt x="16" y="65"/>
                    <a:pt x="17" y="72"/>
                    <a:pt x="15" y="74"/>
                  </a:cubicBezTo>
                  <a:cubicBezTo>
                    <a:pt x="12" y="76"/>
                    <a:pt x="12" y="76"/>
                    <a:pt x="12" y="76"/>
                  </a:cubicBezTo>
                  <a:cubicBezTo>
                    <a:pt x="10" y="78"/>
                    <a:pt x="10" y="82"/>
                    <a:pt x="12" y="84"/>
                  </a:cubicBezTo>
                  <a:cubicBezTo>
                    <a:pt x="17" y="89"/>
                    <a:pt x="17" y="89"/>
                    <a:pt x="17" y="89"/>
                  </a:cubicBezTo>
                  <a:cubicBezTo>
                    <a:pt x="19" y="91"/>
                    <a:pt x="23" y="91"/>
                    <a:pt x="25" y="89"/>
                  </a:cubicBezTo>
                  <a:cubicBezTo>
                    <a:pt x="27" y="86"/>
                    <a:pt x="27" y="86"/>
                    <a:pt x="27" y="86"/>
                  </a:cubicBezTo>
                  <a:cubicBezTo>
                    <a:pt x="29" y="84"/>
                    <a:pt x="32" y="84"/>
                    <a:pt x="34" y="85"/>
                  </a:cubicBezTo>
                  <a:cubicBezTo>
                    <a:pt x="36" y="86"/>
                    <a:pt x="42" y="90"/>
                    <a:pt x="42" y="92"/>
                  </a:cubicBezTo>
                  <a:cubicBezTo>
                    <a:pt x="42" y="96"/>
                    <a:pt x="42" y="96"/>
                    <a:pt x="42" y="96"/>
                  </a:cubicBezTo>
                  <a:cubicBezTo>
                    <a:pt x="42" y="99"/>
                    <a:pt x="44" y="101"/>
                    <a:pt x="47" y="101"/>
                  </a:cubicBezTo>
                  <a:cubicBezTo>
                    <a:pt x="54" y="101"/>
                    <a:pt x="54" y="101"/>
                    <a:pt x="54" y="101"/>
                  </a:cubicBezTo>
                  <a:cubicBezTo>
                    <a:pt x="57" y="101"/>
                    <a:pt x="60" y="99"/>
                    <a:pt x="60" y="96"/>
                  </a:cubicBezTo>
                  <a:cubicBezTo>
                    <a:pt x="60" y="92"/>
                    <a:pt x="60" y="92"/>
                    <a:pt x="60" y="92"/>
                  </a:cubicBezTo>
                  <a:cubicBezTo>
                    <a:pt x="60" y="90"/>
                    <a:pt x="61" y="87"/>
                    <a:pt x="63" y="86"/>
                  </a:cubicBezTo>
                  <a:cubicBezTo>
                    <a:pt x="65" y="85"/>
                    <a:pt x="72" y="84"/>
                    <a:pt x="74" y="86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9" y="91"/>
                    <a:pt x="82" y="91"/>
                    <a:pt x="84" y="89"/>
                  </a:cubicBezTo>
                  <a:cubicBezTo>
                    <a:pt x="89" y="84"/>
                    <a:pt x="89" y="84"/>
                    <a:pt x="89" y="84"/>
                  </a:cubicBezTo>
                  <a:cubicBezTo>
                    <a:pt x="91" y="82"/>
                    <a:pt x="91" y="78"/>
                    <a:pt x="89" y="76"/>
                  </a:cubicBezTo>
                  <a:cubicBezTo>
                    <a:pt x="87" y="74"/>
                    <a:pt x="87" y="74"/>
                    <a:pt x="87" y="74"/>
                  </a:cubicBezTo>
                  <a:cubicBezTo>
                    <a:pt x="85" y="72"/>
                    <a:pt x="84" y="69"/>
                    <a:pt x="85" y="67"/>
                  </a:cubicBezTo>
                  <a:cubicBezTo>
                    <a:pt x="86" y="65"/>
                    <a:pt x="90" y="59"/>
                    <a:pt x="93" y="59"/>
                  </a:cubicBezTo>
                  <a:cubicBezTo>
                    <a:pt x="96" y="59"/>
                    <a:pt x="96" y="59"/>
                    <a:pt x="96" y="59"/>
                  </a:cubicBezTo>
                  <a:cubicBezTo>
                    <a:pt x="99" y="59"/>
                    <a:pt x="101" y="57"/>
                    <a:pt x="101" y="54"/>
                  </a:cubicBezTo>
                  <a:cubicBezTo>
                    <a:pt x="101" y="47"/>
                    <a:pt x="101" y="47"/>
                    <a:pt x="101" y="47"/>
                  </a:cubicBezTo>
                  <a:cubicBezTo>
                    <a:pt x="101" y="44"/>
                    <a:pt x="99" y="41"/>
                    <a:pt x="96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0" y="41"/>
                    <a:pt x="87" y="40"/>
                    <a:pt x="86" y="38"/>
                  </a:cubicBezTo>
                  <a:cubicBezTo>
                    <a:pt x="86" y="36"/>
                    <a:pt x="85" y="29"/>
                    <a:pt x="87" y="27"/>
                  </a:cubicBezTo>
                  <a:lnTo>
                    <a:pt x="89" y="24"/>
                  </a:lnTo>
                  <a:close/>
                  <a:moveTo>
                    <a:pt x="69" y="68"/>
                  </a:moveTo>
                  <a:cubicBezTo>
                    <a:pt x="59" y="78"/>
                    <a:pt x="43" y="78"/>
                    <a:pt x="33" y="68"/>
                  </a:cubicBezTo>
                  <a:cubicBezTo>
                    <a:pt x="23" y="58"/>
                    <a:pt x="23" y="42"/>
                    <a:pt x="33" y="32"/>
                  </a:cubicBezTo>
                  <a:cubicBezTo>
                    <a:pt x="43" y="22"/>
                    <a:pt x="59" y="22"/>
                    <a:pt x="69" y="32"/>
                  </a:cubicBezTo>
                  <a:cubicBezTo>
                    <a:pt x="79" y="42"/>
                    <a:pt x="79" y="58"/>
                    <a:pt x="69" y="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ea"/>
                <a:ea typeface="+mj-ea"/>
              </a:endParaRPr>
            </a:p>
          </p:txBody>
        </p:sp>
        <p:sp>
          <p:nvSpPr>
            <p:cNvPr id="59" name="Freeform 998"/>
            <p:cNvSpPr>
              <a:spLocks/>
            </p:cNvSpPr>
            <p:nvPr/>
          </p:nvSpPr>
          <p:spPr bwMode="auto">
            <a:xfrm>
              <a:off x="5644381" y="5455180"/>
              <a:ext cx="209550" cy="211138"/>
            </a:xfrm>
            <a:custGeom>
              <a:avLst/>
              <a:gdLst>
                <a:gd name="T0" fmla="*/ 46 w 56"/>
                <a:gd name="T1" fmla="*/ 46 h 56"/>
                <a:gd name="T2" fmla="*/ 10 w 56"/>
                <a:gd name="T3" fmla="*/ 46 h 56"/>
                <a:gd name="T4" fmla="*/ 10 w 56"/>
                <a:gd name="T5" fmla="*/ 10 h 56"/>
                <a:gd name="T6" fmla="*/ 46 w 56"/>
                <a:gd name="T7" fmla="*/ 10 h 56"/>
                <a:gd name="T8" fmla="*/ 46 w 56"/>
                <a:gd name="T9" fmla="*/ 4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6">
                  <a:moveTo>
                    <a:pt x="46" y="46"/>
                  </a:moveTo>
                  <a:cubicBezTo>
                    <a:pt x="36" y="56"/>
                    <a:pt x="20" y="56"/>
                    <a:pt x="10" y="46"/>
                  </a:cubicBezTo>
                  <a:cubicBezTo>
                    <a:pt x="0" y="36"/>
                    <a:pt x="0" y="20"/>
                    <a:pt x="10" y="10"/>
                  </a:cubicBezTo>
                  <a:cubicBezTo>
                    <a:pt x="20" y="0"/>
                    <a:pt x="36" y="0"/>
                    <a:pt x="46" y="10"/>
                  </a:cubicBezTo>
                  <a:cubicBezTo>
                    <a:pt x="56" y="20"/>
                    <a:pt x="56" y="36"/>
                    <a:pt x="46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ea"/>
                <a:ea typeface="+mj-ea"/>
              </a:endParaRPr>
            </a:p>
          </p:txBody>
        </p:sp>
        <p:sp>
          <p:nvSpPr>
            <p:cNvPr id="60" name="Freeform 999"/>
            <p:cNvSpPr>
              <a:spLocks noEditPoints="1"/>
            </p:cNvSpPr>
            <p:nvPr/>
          </p:nvSpPr>
          <p:spPr bwMode="auto">
            <a:xfrm>
              <a:off x="6361931" y="4566180"/>
              <a:ext cx="382588" cy="382588"/>
            </a:xfrm>
            <a:custGeom>
              <a:avLst/>
              <a:gdLst>
                <a:gd name="T0" fmla="*/ 89 w 102"/>
                <a:gd name="T1" fmla="*/ 25 h 102"/>
                <a:gd name="T2" fmla="*/ 89 w 102"/>
                <a:gd name="T3" fmla="*/ 18 h 102"/>
                <a:gd name="T4" fmla="*/ 84 w 102"/>
                <a:gd name="T5" fmla="*/ 13 h 102"/>
                <a:gd name="T6" fmla="*/ 77 w 102"/>
                <a:gd name="T7" fmla="*/ 13 h 102"/>
                <a:gd name="T8" fmla="*/ 74 w 102"/>
                <a:gd name="T9" fmla="*/ 15 h 102"/>
                <a:gd name="T10" fmla="*/ 67 w 102"/>
                <a:gd name="T11" fmla="*/ 17 h 102"/>
                <a:gd name="T12" fmla="*/ 60 w 102"/>
                <a:gd name="T13" fmla="*/ 9 h 102"/>
                <a:gd name="T14" fmla="*/ 60 w 102"/>
                <a:gd name="T15" fmla="*/ 5 h 102"/>
                <a:gd name="T16" fmla="*/ 55 w 102"/>
                <a:gd name="T17" fmla="*/ 0 h 102"/>
                <a:gd name="T18" fmla="*/ 47 w 102"/>
                <a:gd name="T19" fmla="*/ 0 h 102"/>
                <a:gd name="T20" fmla="*/ 42 w 102"/>
                <a:gd name="T21" fmla="*/ 5 h 102"/>
                <a:gd name="T22" fmla="*/ 42 w 102"/>
                <a:gd name="T23" fmla="*/ 9 h 102"/>
                <a:gd name="T24" fmla="*/ 38 w 102"/>
                <a:gd name="T25" fmla="*/ 15 h 102"/>
                <a:gd name="T26" fmla="*/ 27 w 102"/>
                <a:gd name="T27" fmla="*/ 15 h 102"/>
                <a:gd name="T28" fmla="*/ 25 w 102"/>
                <a:gd name="T29" fmla="*/ 13 h 102"/>
                <a:gd name="T30" fmla="*/ 18 w 102"/>
                <a:gd name="T31" fmla="*/ 13 h 102"/>
                <a:gd name="T32" fmla="*/ 12 w 102"/>
                <a:gd name="T33" fmla="*/ 18 h 102"/>
                <a:gd name="T34" fmla="*/ 12 w 102"/>
                <a:gd name="T35" fmla="*/ 25 h 102"/>
                <a:gd name="T36" fmla="*/ 15 w 102"/>
                <a:gd name="T37" fmla="*/ 28 h 102"/>
                <a:gd name="T38" fmla="*/ 17 w 102"/>
                <a:gd name="T39" fmla="*/ 35 h 102"/>
                <a:gd name="T40" fmla="*/ 9 w 102"/>
                <a:gd name="T41" fmla="*/ 42 h 102"/>
                <a:gd name="T42" fmla="*/ 5 w 102"/>
                <a:gd name="T43" fmla="*/ 42 h 102"/>
                <a:gd name="T44" fmla="*/ 0 w 102"/>
                <a:gd name="T45" fmla="*/ 47 h 102"/>
                <a:gd name="T46" fmla="*/ 0 w 102"/>
                <a:gd name="T47" fmla="*/ 55 h 102"/>
                <a:gd name="T48" fmla="*/ 5 w 102"/>
                <a:gd name="T49" fmla="*/ 60 h 102"/>
                <a:gd name="T50" fmla="*/ 9 w 102"/>
                <a:gd name="T51" fmla="*/ 60 h 102"/>
                <a:gd name="T52" fmla="*/ 15 w 102"/>
                <a:gd name="T53" fmla="*/ 64 h 102"/>
                <a:gd name="T54" fmla="*/ 15 w 102"/>
                <a:gd name="T55" fmla="*/ 75 h 102"/>
                <a:gd name="T56" fmla="*/ 12 w 102"/>
                <a:gd name="T57" fmla="*/ 77 h 102"/>
                <a:gd name="T58" fmla="*/ 12 w 102"/>
                <a:gd name="T59" fmla="*/ 84 h 102"/>
                <a:gd name="T60" fmla="*/ 18 w 102"/>
                <a:gd name="T61" fmla="*/ 90 h 102"/>
                <a:gd name="T62" fmla="*/ 25 w 102"/>
                <a:gd name="T63" fmla="*/ 90 h 102"/>
                <a:gd name="T64" fmla="*/ 27 w 102"/>
                <a:gd name="T65" fmla="*/ 87 h 102"/>
                <a:gd name="T66" fmla="*/ 35 w 102"/>
                <a:gd name="T67" fmla="*/ 85 h 102"/>
                <a:gd name="T68" fmla="*/ 42 w 102"/>
                <a:gd name="T69" fmla="*/ 93 h 102"/>
                <a:gd name="T70" fmla="*/ 42 w 102"/>
                <a:gd name="T71" fmla="*/ 97 h 102"/>
                <a:gd name="T72" fmla="*/ 47 w 102"/>
                <a:gd name="T73" fmla="*/ 102 h 102"/>
                <a:gd name="T74" fmla="*/ 55 w 102"/>
                <a:gd name="T75" fmla="*/ 102 h 102"/>
                <a:gd name="T76" fmla="*/ 60 w 102"/>
                <a:gd name="T77" fmla="*/ 97 h 102"/>
                <a:gd name="T78" fmla="*/ 60 w 102"/>
                <a:gd name="T79" fmla="*/ 93 h 102"/>
                <a:gd name="T80" fmla="*/ 64 w 102"/>
                <a:gd name="T81" fmla="*/ 87 h 102"/>
                <a:gd name="T82" fmla="*/ 74 w 102"/>
                <a:gd name="T83" fmla="*/ 87 h 102"/>
                <a:gd name="T84" fmla="*/ 77 w 102"/>
                <a:gd name="T85" fmla="*/ 90 h 102"/>
                <a:gd name="T86" fmla="*/ 84 w 102"/>
                <a:gd name="T87" fmla="*/ 90 h 102"/>
                <a:gd name="T88" fmla="*/ 89 w 102"/>
                <a:gd name="T89" fmla="*/ 84 h 102"/>
                <a:gd name="T90" fmla="*/ 89 w 102"/>
                <a:gd name="T91" fmla="*/ 77 h 102"/>
                <a:gd name="T92" fmla="*/ 87 w 102"/>
                <a:gd name="T93" fmla="*/ 75 h 102"/>
                <a:gd name="T94" fmla="*/ 85 w 102"/>
                <a:gd name="T95" fmla="*/ 67 h 102"/>
                <a:gd name="T96" fmla="*/ 93 w 102"/>
                <a:gd name="T97" fmla="*/ 60 h 102"/>
                <a:gd name="T98" fmla="*/ 97 w 102"/>
                <a:gd name="T99" fmla="*/ 60 h 102"/>
                <a:gd name="T100" fmla="*/ 102 w 102"/>
                <a:gd name="T101" fmla="*/ 55 h 102"/>
                <a:gd name="T102" fmla="*/ 102 w 102"/>
                <a:gd name="T103" fmla="*/ 47 h 102"/>
                <a:gd name="T104" fmla="*/ 97 w 102"/>
                <a:gd name="T105" fmla="*/ 42 h 102"/>
                <a:gd name="T106" fmla="*/ 93 w 102"/>
                <a:gd name="T107" fmla="*/ 42 h 102"/>
                <a:gd name="T108" fmla="*/ 87 w 102"/>
                <a:gd name="T109" fmla="*/ 38 h 102"/>
                <a:gd name="T110" fmla="*/ 87 w 102"/>
                <a:gd name="T111" fmla="*/ 28 h 102"/>
                <a:gd name="T112" fmla="*/ 89 w 102"/>
                <a:gd name="T113" fmla="*/ 25 h 102"/>
                <a:gd name="T114" fmla="*/ 69 w 102"/>
                <a:gd name="T115" fmla="*/ 69 h 102"/>
                <a:gd name="T116" fmla="*/ 33 w 102"/>
                <a:gd name="T117" fmla="*/ 69 h 102"/>
                <a:gd name="T118" fmla="*/ 33 w 102"/>
                <a:gd name="T119" fmla="*/ 33 h 102"/>
                <a:gd name="T120" fmla="*/ 69 w 102"/>
                <a:gd name="T121" fmla="*/ 33 h 102"/>
                <a:gd name="T122" fmla="*/ 69 w 102"/>
                <a:gd name="T123" fmla="*/ 69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2" h="102">
                  <a:moveTo>
                    <a:pt x="89" y="25"/>
                  </a:moveTo>
                  <a:cubicBezTo>
                    <a:pt x="91" y="23"/>
                    <a:pt x="91" y="20"/>
                    <a:pt x="89" y="18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2" y="11"/>
                    <a:pt x="79" y="11"/>
                    <a:pt x="77" y="13"/>
                  </a:cubicBezTo>
                  <a:cubicBezTo>
                    <a:pt x="74" y="15"/>
                    <a:pt x="74" y="15"/>
                    <a:pt x="74" y="15"/>
                  </a:cubicBezTo>
                  <a:cubicBezTo>
                    <a:pt x="72" y="17"/>
                    <a:pt x="69" y="18"/>
                    <a:pt x="67" y="17"/>
                  </a:cubicBezTo>
                  <a:cubicBezTo>
                    <a:pt x="65" y="16"/>
                    <a:pt x="60" y="12"/>
                    <a:pt x="60" y="9"/>
                  </a:cubicBezTo>
                  <a:cubicBezTo>
                    <a:pt x="60" y="5"/>
                    <a:pt x="60" y="5"/>
                    <a:pt x="60" y="5"/>
                  </a:cubicBezTo>
                  <a:cubicBezTo>
                    <a:pt x="60" y="3"/>
                    <a:pt x="57" y="0"/>
                    <a:pt x="55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4" y="0"/>
                    <a:pt x="42" y="3"/>
                    <a:pt x="42" y="5"/>
                  </a:cubicBezTo>
                  <a:cubicBezTo>
                    <a:pt x="42" y="9"/>
                    <a:pt x="42" y="9"/>
                    <a:pt x="42" y="9"/>
                  </a:cubicBezTo>
                  <a:cubicBezTo>
                    <a:pt x="42" y="12"/>
                    <a:pt x="40" y="15"/>
                    <a:pt x="38" y="15"/>
                  </a:cubicBezTo>
                  <a:cubicBezTo>
                    <a:pt x="36" y="16"/>
                    <a:pt x="29" y="17"/>
                    <a:pt x="27" y="15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23" y="11"/>
                    <a:pt x="20" y="11"/>
                    <a:pt x="18" y="13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0" y="20"/>
                    <a:pt x="10" y="23"/>
                    <a:pt x="12" y="25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7" y="30"/>
                    <a:pt x="18" y="33"/>
                    <a:pt x="17" y="35"/>
                  </a:cubicBezTo>
                  <a:cubicBezTo>
                    <a:pt x="16" y="37"/>
                    <a:pt x="12" y="42"/>
                    <a:pt x="9" y="42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2" y="42"/>
                    <a:pt x="0" y="45"/>
                    <a:pt x="0" y="4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8"/>
                    <a:pt x="2" y="60"/>
                    <a:pt x="5" y="60"/>
                  </a:cubicBezTo>
                  <a:cubicBezTo>
                    <a:pt x="9" y="60"/>
                    <a:pt x="9" y="60"/>
                    <a:pt x="9" y="60"/>
                  </a:cubicBezTo>
                  <a:cubicBezTo>
                    <a:pt x="12" y="60"/>
                    <a:pt x="14" y="62"/>
                    <a:pt x="15" y="64"/>
                  </a:cubicBezTo>
                  <a:cubicBezTo>
                    <a:pt x="16" y="66"/>
                    <a:pt x="17" y="73"/>
                    <a:pt x="15" y="75"/>
                  </a:cubicBezTo>
                  <a:cubicBezTo>
                    <a:pt x="12" y="77"/>
                    <a:pt x="12" y="77"/>
                    <a:pt x="12" y="77"/>
                  </a:cubicBezTo>
                  <a:cubicBezTo>
                    <a:pt x="10" y="79"/>
                    <a:pt x="10" y="82"/>
                    <a:pt x="12" y="84"/>
                  </a:cubicBezTo>
                  <a:cubicBezTo>
                    <a:pt x="18" y="90"/>
                    <a:pt x="18" y="90"/>
                    <a:pt x="18" y="90"/>
                  </a:cubicBezTo>
                  <a:cubicBezTo>
                    <a:pt x="20" y="92"/>
                    <a:pt x="23" y="92"/>
                    <a:pt x="25" y="90"/>
                  </a:cubicBezTo>
                  <a:cubicBezTo>
                    <a:pt x="27" y="87"/>
                    <a:pt x="27" y="87"/>
                    <a:pt x="27" y="87"/>
                  </a:cubicBezTo>
                  <a:cubicBezTo>
                    <a:pt x="29" y="85"/>
                    <a:pt x="33" y="84"/>
                    <a:pt x="35" y="85"/>
                  </a:cubicBezTo>
                  <a:cubicBezTo>
                    <a:pt x="37" y="86"/>
                    <a:pt x="42" y="90"/>
                    <a:pt x="42" y="93"/>
                  </a:cubicBezTo>
                  <a:cubicBezTo>
                    <a:pt x="42" y="97"/>
                    <a:pt x="42" y="97"/>
                    <a:pt x="42" y="97"/>
                  </a:cubicBezTo>
                  <a:cubicBezTo>
                    <a:pt x="42" y="100"/>
                    <a:pt x="44" y="102"/>
                    <a:pt x="47" y="102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7" y="102"/>
                    <a:pt x="60" y="100"/>
                    <a:pt x="60" y="97"/>
                  </a:cubicBezTo>
                  <a:cubicBezTo>
                    <a:pt x="60" y="93"/>
                    <a:pt x="60" y="93"/>
                    <a:pt x="60" y="93"/>
                  </a:cubicBezTo>
                  <a:cubicBezTo>
                    <a:pt x="60" y="90"/>
                    <a:pt x="61" y="88"/>
                    <a:pt x="64" y="87"/>
                  </a:cubicBezTo>
                  <a:cubicBezTo>
                    <a:pt x="66" y="86"/>
                    <a:pt x="72" y="85"/>
                    <a:pt x="74" y="87"/>
                  </a:cubicBezTo>
                  <a:cubicBezTo>
                    <a:pt x="77" y="90"/>
                    <a:pt x="77" y="90"/>
                    <a:pt x="77" y="90"/>
                  </a:cubicBezTo>
                  <a:cubicBezTo>
                    <a:pt x="79" y="92"/>
                    <a:pt x="82" y="92"/>
                    <a:pt x="84" y="90"/>
                  </a:cubicBezTo>
                  <a:cubicBezTo>
                    <a:pt x="89" y="84"/>
                    <a:pt x="89" y="84"/>
                    <a:pt x="89" y="84"/>
                  </a:cubicBezTo>
                  <a:cubicBezTo>
                    <a:pt x="91" y="82"/>
                    <a:pt x="91" y="79"/>
                    <a:pt x="89" y="77"/>
                  </a:cubicBezTo>
                  <a:cubicBezTo>
                    <a:pt x="87" y="75"/>
                    <a:pt x="87" y="75"/>
                    <a:pt x="87" y="75"/>
                  </a:cubicBezTo>
                  <a:cubicBezTo>
                    <a:pt x="85" y="73"/>
                    <a:pt x="84" y="69"/>
                    <a:pt x="85" y="67"/>
                  </a:cubicBezTo>
                  <a:cubicBezTo>
                    <a:pt x="86" y="65"/>
                    <a:pt x="90" y="60"/>
                    <a:pt x="93" y="60"/>
                  </a:cubicBezTo>
                  <a:cubicBezTo>
                    <a:pt x="97" y="60"/>
                    <a:pt x="97" y="60"/>
                    <a:pt x="97" y="60"/>
                  </a:cubicBezTo>
                  <a:cubicBezTo>
                    <a:pt x="99" y="60"/>
                    <a:pt x="102" y="58"/>
                    <a:pt x="102" y="55"/>
                  </a:cubicBezTo>
                  <a:cubicBezTo>
                    <a:pt x="102" y="47"/>
                    <a:pt x="102" y="47"/>
                    <a:pt x="102" y="47"/>
                  </a:cubicBezTo>
                  <a:cubicBezTo>
                    <a:pt x="102" y="45"/>
                    <a:pt x="99" y="42"/>
                    <a:pt x="97" y="42"/>
                  </a:cubicBezTo>
                  <a:cubicBezTo>
                    <a:pt x="93" y="42"/>
                    <a:pt x="93" y="42"/>
                    <a:pt x="93" y="42"/>
                  </a:cubicBezTo>
                  <a:cubicBezTo>
                    <a:pt x="90" y="42"/>
                    <a:pt x="87" y="41"/>
                    <a:pt x="87" y="38"/>
                  </a:cubicBezTo>
                  <a:cubicBezTo>
                    <a:pt x="86" y="36"/>
                    <a:pt x="85" y="30"/>
                    <a:pt x="87" y="28"/>
                  </a:cubicBezTo>
                  <a:lnTo>
                    <a:pt x="89" y="25"/>
                  </a:lnTo>
                  <a:close/>
                  <a:moveTo>
                    <a:pt x="69" y="69"/>
                  </a:moveTo>
                  <a:cubicBezTo>
                    <a:pt x="59" y="79"/>
                    <a:pt x="43" y="79"/>
                    <a:pt x="33" y="69"/>
                  </a:cubicBezTo>
                  <a:cubicBezTo>
                    <a:pt x="23" y="59"/>
                    <a:pt x="23" y="43"/>
                    <a:pt x="33" y="33"/>
                  </a:cubicBezTo>
                  <a:cubicBezTo>
                    <a:pt x="43" y="23"/>
                    <a:pt x="59" y="23"/>
                    <a:pt x="69" y="33"/>
                  </a:cubicBezTo>
                  <a:cubicBezTo>
                    <a:pt x="79" y="43"/>
                    <a:pt x="79" y="59"/>
                    <a:pt x="69" y="6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ea"/>
                <a:ea typeface="+mj-ea"/>
              </a:endParaRPr>
            </a:p>
          </p:txBody>
        </p:sp>
        <p:sp>
          <p:nvSpPr>
            <p:cNvPr id="61" name="Freeform 1000"/>
            <p:cNvSpPr>
              <a:spLocks/>
            </p:cNvSpPr>
            <p:nvPr/>
          </p:nvSpPr>
          <p:spPr bwMode="auto">
            <a:xfrm>
              <a:off x="6447656" y="4653492"/>
              <a:ext cx="211138" cy="209550"/>
            </a:xfrm>
            <a:custGeom>
              <a:avLst/>
              <a:gdLst>
                <a:gd name="T0" fmla="*/ 46 w 56"/>
                <a:gd name="T1" fmla="*/ 46 h 56"/>
                <a:gd name="T2" fmla="*/ 10 w 56"/>
                <a:gd name="T3" fmla="*/ 46 h 56"/>
                <a:gd name="T4" fmla="*/ 10 w 56"/>
                <a:gd name="T5" fmla="*/ 10 h 56"/>
                <a:gd name="T6" fmla="*/ 46 w 56"/>
                <a:gd name="T7" fmla="*/ 10 h 56"/>
                <a:gd name="T8" fmla="*/ 46 w 56"/>
                <a:gd name="T9" fmla="*/ 4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6">
                  <a:moveTo>
                    <a:pt x="46" y="46"/>
                  </a:moveTo>
                  <a:cubicBezTo>
                    <a:pt x="36" y="56"/>
                    <a:pt x="20" y="56"/>
                    <a:pt x="10" y="46"/>
                  </a:cubicBezTo>
                  <a:cubicBezTo>
                    <a:pt x="0" y="36"/>
                    <a:pt x="0" y="20"/>
                    <a:pt x="10" y="10"/>
                  </a:cubicBezTo>
                  <a:cubicBezTo>
                    <a:pt x="20" y="0"/>
                    <a:pt x="36" y="0"/>
                    <a:pt x="46" y="10"/>
                  </a:cubicBezTo>
                  <a:cubicBezTo>
                    <a:pt x="56" y="20"/>
                    <a:pt x="56" y="36"/>
                    <a:pt x="46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ea"/>
                <a:ea typeface="+mj-ea"/>
              </a:endParaRPr>
            </a:p>
          </p:txBody>
        </p:sp>
        <p:sp>
          <p:nvSpPr>
            <p:cNvPr id="81" name="Freeform 986"/>
            <p:cNvSpPr>
              <a:spLocks/>
            </p:cNvSpPr>
            <p:nvPr/>
          </p:nvSpPr>
          <p:spPr bwMode="auto">
            <a:xfrm>
              <a:off x="5857953" y="4074583"/>
              <a:ext cx="593412" cy="590021"/>
            </a:xfrm>
            <a:custGeom>
              <a:avLst/>
              <a:gdLst>
                <a:gd name="T0" fmla="*/ 219 w 222"/>
                <a:gd name="T1" fmla="*/ 221 h 221"/>
                <a:gd name="T2" fmla="*/ 217 w 222"/>
                <a:gd name="T3" fmla="*/ 220 h 221"/>
                <a:gd name="T4" fmla="*/ 2 w 222"/>
                <a:gd name="T5" fmla="*/ 5 h 221"/>
                <a:gd name="T6" fmla="*/ 2 w 222"/>
                <a:gd name="T7" fmla="*/ 1 h 221"/>
                <a:gd name="T8" fmla="*/ 6 w 222"/>
                <a:gd name="T9" fmla="*/ 1 h 221"/>
                <a:gd name="T10" fmla="*/ 221 w 222"/>
                <a:gd name="T11" fmla="*/ 216 h 221"/>
                <a:gd name="T12" fmla="*/ 221 w 222"/>
                <a:gd name="T13" fmla="*/ 220 h 221"/>
                <a:gd name="T14" fmla="*/ 219 w 222"/>
                <a:gd name="T15" fmla="*/ 22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2" h="221">
                  <a:moveTo>
                    <a:pt x="219" y="221"/>
                  </a:moveTo>
                  <a:cubicBezTo>
                    <a:pt x="218" y="221"/>
                    <a:pt x="217" y="221"/>
                    <a:pt x="217" y="220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0" y="4"/>
                    <a:pt x="0" y="2"/>
                    <a:pt x="2" y="1"/>
                  </a:cubicBezTo>
                  <a:cubicBezTo>
                    <a:pt x="3" y="0"/>
                    <a:pt x="5" y="0"/>
                    <a:pt x="6" y="1"/>
                  </a:cubicBezTo>
                  <a:cubicBezTo>
                    <a:pt x="221" y="216"/>
                    <a:pt x="221" y="216"/>
                    <a:pt x="221" y="216"/>
                  </a:cubicBezTo>
                  <a:cubicBezTo>
                    <a:pt x="222" y="217"/>
                    <a:pt x="222" y="219"/>
                    <a:pt x="221" y="220"/>
                  </a:cubicBezTo>
                  <a:cubicBezTo>
                    <a:pt x="221" y="221"/>
                    <a:pt x="220" y="221"/>
                    <a:pt x="219" y="22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ea"/>
                <a:ea typeface="+mj-ea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7455264" y="2973655"/>
            <a:ext cx="3517537" cy="1011174"/>
            <a:chOff x="7382693" y="2451141"/>
            <a:chExt cx="3517537" cy="1011174"/>
          </a:xfrm>
        </p:grpSpPr>
        <p:grpSp>
          <p:nvGrpSpPr>
            <p:cNvPr id="74" name="组合 73"/>
            <p:cNvGrpSpPr/>
            <p:nvPr/>
          </p:nvGrpSpPr>
          <p:grpSpPr>
            <a:xfrm>
              <a:off x="7382693" y="2584980"/>
              <a:ext cx="390526" cy="390525"/>
              <a:chOff x="7482417" y="2845330"/>
              <a:chExt cx="390526" cy="390525"/>
            </a:xfrm>
            <a:solidFill>
              <a:srgbClr val="2181BD"/>
            </a:solidFill>
          </p:grpSpPr>
          <p:sp>
            <p:nvSpPr>
              <p:cNvPr id="75" name="Freeform 1010"/>
              <p:cNvSpPr>
                <a:spLocks noEditPoints="1"/>
              </p:cNvSpPr>
              <p:nvPr/>
            </p:nvSpPr>
            <p:spPr bwMode="auto">
              <a:xfrm>
                <a:off x="7572905" y="2845330"/>
                <a:ext cx="300038" cy="304800"/>
              </a:xfrm>
              <a:custGeom>
                <a:avLst/>
                <a:gdLst>
                  <a:gd name="T0" fmla="*/ 14 w 80"/>
                  <a:gd name="T1" fmla="*/ 66 h 81"/>
                  <a:gd name="T2" fmla="*/ 14 w 80"/>
                  <a:gd name="T3" fmla="*/ 15 h 81"/>
                  <a:gd name="T4" fmla="*/ 66 w 80"/>
                  <a:gd name="T5" fmla="*/ 15 h 81"/>
                  <a:gd name="T6" fmla="*/ 66 w 80"/>
                  <a:gd name="T7" fmla="*/ 66 h 81"/>
                  <a:gd name="T8" fmla="*/ 14 w 80"/>
                  <a:gd name="T9" fmla="*/ 66 h 81"/>
                  <a:gd name="T10" fmla="*/ 57 w 80"/>
                  <a:gd name="T11" fmla="*/ 23 h 81"/>
                  <a:gd name="T12" fmla="*/ 22 w 80"/>
                  <a:gd name="T13" fmla="*/ 23 h 81"/>
                  <a:gd name="T14" fmla="*/ 22 w 80"/>
                  <a:gd name="T15" fmla="*/ 58 h 81"/>
                  <a:gd name="T16" fmla="*/ 57 w 80"/>
                  <a:gd name="T17" fmla="*/ 58 h 81"/>
                  <a:gd name="T18" fmla="*/ 57 w 80"/>
                  <a:gd name="T19" fmla="*/ 23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0" h="81">
                    <a:moveTo>
                      <a:pt x="14" y="66"/>
                    </a:moveTo>
                    <a:cubicBezTo>
                      <a:pt x="0" y="52"/>
                      <a:pt x="0" y="29"/>
                      <a:pt x="14" y="15"/>
                    </a:cubicBezTo>
                    <a:cubicBezTo>
                      <a:pt x="28" y="0"/>
                      <a:pt x="51" y="0"/>
                      <a:pt x="66" y="15"/>
                    </a:cubicBezTo>
                    <a:cubicBezTo>
                      <a:pt x="80" y="29"/>
                      <a:pt x="80" y="52"/>
                      <a:pt x="66" y="66"/>
                    </a:cubicBezTo>
                    <a:cubicBezTo>
                      <a:pt x="51" y="81"/>
                      <a:pt x="28" y="81"/>
                      <a:pt x="14" y="66"/>
                    </a:cubicBezTo>
                    <a:close/>
                    <a:moveTo>
                      <a:pt x="57" y="23"/>
                    </a:moveTo>
                    <a:cubicBezTo>
                      <a:pt x="47" y="14"/>
                      <a:pt x="32" y="14"/>
                      <a:pt x="22" y="23"/>
                    </a:cubicBezTo>
                    <a:cubicBezTo>
                      <a:pt x="13" y="33"/>
                      <a:pt x="13" y="48"/>
                      <a:pt x="22" y="58"/>
                    </a:cubicBezTo>
                    <a:cubicBezTo>
                      <a:pt x="32" y="67"/>
                      <a:pt x="47" y="67"/>
                      <a:pt x="57" y="58"/>
                    </a:cubicBezTo>
                    <a:cubicBezTo>
                      <a:pt x="66" y="48"/>
                      <a:pt x="66" y="33"/>
                      <a:pt x="57" y="2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endParaRPr lang="zh-CN" altLang="en-US">
                  <a:latin typeface="+mj-ea"/>
                  <a:ea typeface="+mj-ea"/>
                </a:endParaRPr>
              </a:p>
            </p:txBody>
          </p:sp>
          <p:sp>
            <p:nvSpPr>
              <p:cNvPr id="76" name="Rectangle 1011"/>
              <p:cNvSpPr>
                <a:spLocks noChangeArrowheads="1"/>
              </p:cNvSpPr>
              <p:nvPr/>
            </p:nvSpPr>
            <p:spPr bwMode="auto">
              <a:xfrm>
                <a:off x="7636405" y="3081867"/>
                <a:ext cx="1588" cy="158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endParaRPr lang="zh-CN" altLang="en-US">
                  <a:latin typeface="+mj-ea"/>
                  <a:ea typeface="+mj-ea"/>
                </a:endParaRPr>
              </a:p>
            </p:txBody>
          </p:sp>
          <p:sp>
            <p:nvSpPr>
              <p:cNvPr id="77" name="Freeform 1012"/>
              <p:cNvSpPr>
                <a:spLocks/>
              </p:cNvSpPr>
              <p:nvPr/>
            </p:nvSpPr>
            <p:spPr bwMode="auto">
              <a:xfrm>
                <a:off x="7482417" y="3092980"/>
                <a:ext cx="142875" cy="142875"/>
              </a:xfrm>
              <a:custGeom>
                <a:avLst/>
                <a:gdLst>
                  <a:gd name="T0" fmla="*/ 32 w 38"/>
                  <a:gd name="T1" fmla="*/ 6 h 38"/>
                  <a:gd name="T2" fmla="*/ 28 w 38"/>
                  <a:gd name="T3" fmla="*/ 0 h 38"/>
                  <a:gd name="T4" fmla="*/ 3 w 38"/>
                  <a:gd name="T5" fmla="*/ 24 h 38"/>
                  <a:gd name="T6" fmla="*/ 3 w 38"/>
                  <a:gd name="T7" fmla="*/ 35 h 38"/>
                  <a:gd name="T8" fmla="*/ 14 w 38"/>
                  <a:gd name="T9" fmla="*/ 35 h 38"/>
                  <a:gd name="T10" fmla="*/ 38 w 38"/>
                  <a:gd name="T11" fmla="*/ 11 h 38"/>
                  <a:gd name="T12" fmla="*/ 32 w 38"/>
                  <a:gd name="T13" fmla="*/ 6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8" h="38">
                    <a:moveTo>
                      <a:pt x="32" y="6"/>
                    </a:moveTo>
                    <a:cubicBezTo>
                      <a:pt x="31" y="4"/>
                      <a:pt x="29" y="2"/>
                      <a:pt x="28" y="0"/>
                    </a:cubicBezTo>
                    <a:cubicBezTo>
                      <a:pt x="3" y="24"/>
                      <a:pt x="3" y="24"/>
                      <a:pt x="3" y="24"/>
                    </a:cubicBezTo>
                    <a:cubicBezTo>
                      <a:pt x="0" y="27"/>
                      <a:pt x="0" y="32"/>
                      <a:pt x="3" y="35"/>
                    </a:cubicBezTo>
                    <a:cubicBezTo>
                      <a:pt x="6" y="38"/>
                      <a:pt x="11" y="38"/>
                      <a:pt x="14" y="35"/>
                    </a:cubicBezTo>
                    <a:cubicBezTo>
                      <a:pt x="38" y="11"/>
                      <a:pt x="38" y="11"/>
                      <a:pt x="38" y="11"/>
                    </a:cubicBezTo>
                    <a:cubicBezTo>
                      <a:pt x="36" y="9"/>
                      <a:pt x="34" y="8"/>
                      <a:pt x="32" y="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endParaRPr lang="zh-CN" altLang="en-US">
                  <a:latin typeface="+mj-ea"/>
                  <a:ea typeface="+mj-ea"/>
                </a:endParaRPr>
              </a:p>
            </p:txBody>
          </p:sp>
        </p:grpSp>
        <p:sp>
          <p:nvSpPr>
            <p:cNvPr id="83" name="Rectangle 9"/>
            <p:cNvSpPr/>
            <p:nvPr/>
          </p:nvSpPr>
          <p:spPr>
            <a:xfrm>
              <a:off x="7812905" y="2451141"/>
              <a:ext cx="3087325" cy="1011174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CN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  <a:cs typeface="Open Sans" panose="020B0606030504020204" pitchFamily="34" charset="0"/>
                </a:rPr>
                <a:t>Click here to add text</a:t>
              </a:r>
              <a:endPara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  <a:cs typeface="Open Sans" panose="020B0606030504020204" pitchFamily="34" charset="0"/>
              </a:endParaRPr>
            </a:p>
            <a:p>
              <a:pPr>
                <a:lnSpc>
                  <a:spcPct val="130000"/>
                </a:lnSpc>
              </a:pPr>
              <a:r>
                <a:rPr lang="en-US" altLang="zh-CN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ea"/>
                  <a:ea typeface="+mj-ea"/>
                </a:rPr>
                <a:t>The user can demonstrate on a projector or computer, or print the presentation and make it into</a:t>
              </a: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7460027" y="4536918"/>
            <a:ext cx="3512774" cy="1011174"/>
            <a:chOff x="7387456" y="4014404"/>
            <a:chExt cx="3512774" cy="1011174"/>
          </a:xfrm>
        </p:grpSpPr>
        <p:grpSp>
          <p:nvGrpSpPr>
            <p:cNvPr id="71" name="组合 70"/>
            <p:cNvGrpSpPr/>
            <p:nvPr/>
          </p:nvGrpSpPr>
          <p:grpSpPr>
            <a:xfrm>
              <a:off x="7387456" y="4104217"/>
              <a:ext cx="127000" cy="466726"/>
              <a:chOff x="7487180" y="4364567"/>
              <a:chExt cx="127000" cy="466726"/>
            </a:xfrm>
            <a:solidFill>
              <a:srgbClr val="2181BD"/>
            </a:solidFill>
          </p:grpSpPr>
          <p:sp>
            <p:nvSpPr>
              <p:cNvPr id="72" name="Freeform 1008"/>
              <p:cNvSpPr>
                <a:spLocks/>
              </p:cNvSpPr>
              <p:nvPr/>
            </p:nvSpPr>
            <p:spPr bwMode="auto">
              <a:xfrm>
                <a:off x="7487180" y="4493155"/>
                <a:ext cx="127000" cy="338138"/>
              </a:xfrm>
              <a:custGeom>
                <a:avLst/>
                <a:gdLst>
                  <a:gd name="T0" fmla="*/ 29 w 34"/>
                  <a:gd name="T1" fmla="*/ 0 h 90"/>
                  <a:gd name="T2" fmla="*/ 5 w 34"/>
                  <a:gd name="T3" fmla="*/ 0 h 90"/>
                  <a:gd name="T4" fmla="*/ 0 w 34"/>
                  <a:gd name="T5" fmla="*/ 4 h 90"/>
                  <a:gd name="T6" fmla="*/ 0 w 34"/>
                  <a:gd name="T7" fmla="*/ 52 h 90"/>
                  <a:gd name="T8" fmla="*/ 0 w 34"/>
                  <a:gd name="T9" fmla="*/ 90 h 90"/>
                  <a:gd name="T10" fmla="*/ 10 w 34"/>
                  <a:gd name="T11" fmla="*/ 90 h 90"/>
                  <a:gd name="T12" fmla="*/ 14 w 34"/>
                  <a:gd name="T13" fmla="*/ 86 h 90"/>
                  <a:gd name="T14" fmla="*/ 14 w 34"/>
                  <a:gd name="T15" fmla="*/ 52 h 90"/>
                  <a:gd name="T16" fmla="*/ 19 w 34"/>
                  <a:gd name="T17" fmla="*/ 52 h 90"/>
                  <a:gd name="T18" fmla="*/ 19 w 34"/>
                  <a:gd name="T19" fmla="*/ 86 h 90"/>
                  <a:gd name="T20" fmla="*/ 24 w 34"/>
                  <a:gd name="T21" fmla="*/ 90 h 90"/>
                  <a:gd name="T22" fmla="*/ 29 w 34"/>
                  <a:gd name="T23" fmla="*/ 90 h 90"/>
                  <a:gd name="T24" fmla="*/ 34 w 34"/>
                  <a:gd name="T25" fmla="*/ 86 h 90"/>
                  <a:gd name="T26" fmla="*/ 34 w 34"/>
                  <a:gd name="T27" fmla="*/ 52 h 90"/>
                  <a:gd name="T28" fmla="*/ 34 w 34"/>
                  <a:gd name="T29" fmla="*/ 4 h 90"/>
                  <a:gd name="T30" fmla="*/ 29 w 34"/>
                  <a:gd name="T31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4" h="90">
                    <a:moveTo>
                      <a:pt x="29" y="0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0" y="0"/>
                      <a:pt x="0" y="4"/>
                    </a:cubicBezTo>
                    <a:cubicBezTo>
                      <a:pt x="0" y="9"/>
                      <a:pt x="0" y="52"/>
                      <a:pt x="0" y="52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10" y="90"/>
                      <a:pt x="10" y="90"/>
                      <a:pt x="10" y="90"/>
                    </a:cubicBezTo>
                    <a:cubicBezTo>
                      <a:pt x="10" y="90"/>
                      <a:pt x="14" y="90"/>
                      <a:pt x="14" y="86"/>
                    </a:cubicBezTo>
                    <a:cubicBezTo>
                      <a:pt x="14" y="81"/>
                      <a:pt x="14" y="52"/>
                      <a:pt x="14" y="52"/>
                    </a:cubicBezTo>
                    <a:cubicBezTo>
                      <a:pt x="19" y="52"/>
                      <a:pt x="19" y="52"/>
                      <a:pt x="19" y="52"/>
                    </a:cubicBezTo>
                    <a:cubicBezTo>
                      <a:pt x="19" y="86"/>
                      <a:pt x="19" y="86"/>
                      <a:pt x="19" y="86"/>
                    </a:cubicBezTo>
                    <a:cubicBezTo>
                      <a:pt x="19" y="86"/>
                      <a:pt x="19" y="90"/>
                      <a:pt x="24" y="90"/>
                    </a:cubicBezTo>
                    <a:cubicBezTo>
                      <a:pt x="29" y="90"/>
                      <a:pt x="29" y="90"/>
                      <a:pt x="29" y="90"/>
                    </a:cubicBezTo>
                    <a:cubicBezTo>
                      <a:pt x="29" y="90"/>
                      <a:pt x="34" y="90"/>
                      <a:pt x="34" y="86"/>
                    </a:cubicBezTo>
                    <a:cubicBezTo>
                      <a:pt x="34" y="81"/>
                      <a:pt x="34" y="52"/>
                      <a:pt x="34" y="52"/>
                    </a:cubicBezTo>
                    <a:cubicBezTo>
                      <a:pt x="34" y="52"/>
                      <a:pt x="34" y="9"/>
                      <a:pt x="34" y="4"/>
                    </a:cubicBezTo>
                    <a:cubicBezTo>
                      <a:pt x="34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endParaRPr lang="zh-CN" altLang="en-US">
                  <a:latin typeface="+mj-ea"/>
                  <a:ea typeface="+mj-ea"/>
                </a:endParaRPr>
              </a:p>
            </p:txBody>
          </p:sp>
          <p:sp>
            <p:nvSpPr>
              <p:cNvPr id="73" name="Freeform 1009"/>
              <p:cNvSpPr>
                <a:spLocks/>
              </p:cNvSpPr>
              <p:nvPr/>
            </p:nvSpPr>
            <p:spPr bwMode="auto">
              <a:xfrm>
                <a:off x="7506230" y="4364567"/>
                <a:ext cx="88900" cy="90488"/>
              </a:xfrm>
              <a:custGeom>
                <a:avLst/>
                <a:gdLst>
                  <a:gd name="T0" fmla="*/ 24 w 24"/>
                  <a:gd name="T1" fmla="*/ 5 h 24"/>
                  <a:gd name="T2" fmla="*/ 19 w 24"/>
                  <a:gd name="T3" fmla="*/ 0 h 24"/>
                  <a:gd name="T4" fmla="*/ 5 w 24"/>
                  <a:gd name="T5" fmla="*/ 0 h 24"/>
                  <a:gd name="T6" fmla="*/ 0 w 24"/>
                  <a:gd name="T7" fmla="*/ 5 h 24"/>
                  <a:gd name="T8" fmla="*/ 0 w 24"/>
                  <a:gd name="T9" fmla="*/ 24 h 24"/>
                  <a:gd name="T10" fmla="*/ 5 w 24"/>
                  <a:gd name="T11" fmla="*/ 24 h 24"/>
                  <a:gd name="T12" fmla="*/ 19 w 24"/>
                  <a:gd name="T13" fmla="*/ 24 h 24"/>
                  <a:gd name="T14" fmla="*/ 24 w 24"/>
                  <a:gd name="T15" fmla="*/ 19 h 24"/>
                  <a:gd name="T16" fmla="*/ 24 w 24"/>
                  <a:gd name="T17" fmla="*/ 5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24">
                    <a:moveTo>
                      <a:pt x="24" y="5"/>
                    </a:moveTo>
                    <a:cubicBezTo>
                      <a:pt x="24" y="0"/>
                      <a:pt x="19" y="0"/>
                      <a:pt x="19" y="0"/>
                    </a:cubicBezTo>
                    <a:cubicBezTo>
                      <a:pt x="19" y="0"/>
                      <a:pt x="9" y="0"/>
                      <a:pt x="5" y="0"/>
                    </a:cubicBezTo>
                    <a:cubicBezTo>
                      <a:pt x="0" y="0"/>
                      <a:pt x="0" y="5"/>
                      <a:pt x="0" y="5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5" y="24"/>
                      <a:pt x="5" y="24"/>
                      <a:pt x="5" y="24"/>
                    </a:cubicBezTo>
                    <a:cubicBezTo>
                      <a:pt x="5" y="24"/>
                      <a:pt x="14" y="24"/>
                      <a:pt x="19" y="24"/>
                    </a:cubicBezTo>
                    <a:cubicBezTo>
                      <a:pt x="24" y="24"/>
                      <a:pt x="24" y="19"/>
                      <a:pt x="24" y="19"/>
                    </a:cubicBezTo>
                    <a:cubicBezTo>
                      <a:pt x="24" y="19"/>
                      <a:pt x="24" y="10"/>
                      <a:pt x="24" y="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endParaRPr lang="zh-CN" altLang="en-US">
                  <a:latin typeface="+mj-ea"/>
                  <a:ea typeface="+mj-ea"/>
                </a:endParaRPr>
              </a:p>
            </p:txBody>
          </p:sp>
        </p:grpSp>
        <p:sp>
          <p:nvSpPr>
            <p:cNvPr id="84" name="Rectangle 9"/>
            <p:cNvSpPr/>
            <p:nvPr/>
          </p:nvSpPr>
          <p:spPr>
            <a:xfrm>
              <a:off x="7812905" y="4014404"/>
              <a:ext cx="3087325" cy="1011174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CN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  <a:cs typeface="Open Sans" panose="020B0606030504020204" pitchFamily="34" charset="0"/>
                </a:rPr>
                <a:t>Click here to add text</a:t>
              </a:r>
              <a:endPara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  <a:cs typeface="Open Sans" panose="020B0606030504020204" pitchFamily="34" charset="0"/>
              </a:endParaRPr>
            </a:p>
            <a:p>
              <a:pPr>
                <a:lnSpc>
                  <a:spcPct val="130000"/>
                </a:lnSpc>
              </a:pPr>
              <a:r>
                <a:rPr lang="en-US" altLang="zh-CN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ea"/>
                  <a:ea typeface="+mj-ea"/>
                </a:rPr>
                <a:t>The user can demonstrate on a projector or computer, or print the presentation and make it into</a:t>
              </a: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1407886" y="5471282"/>
            <a:ext cx="3497853" cy="1011174"/>
            <a:chOff x="1335315" y="4948768"/>
            <a:chExt cx="3497853" cy="1011174"/>
          </a:xfrm>
        </p:grpSpPr>
        <p:grpSp>
          <p:nvGrpSpPr>
            <p:cNvPr id="78" name="组合 77"/>
            <p:cNvGrpSpPr/>
            <p:nvPr/>
          </p:nvGrpSpPr>
          <p:grpSpPr>
            <a:xfrm>
              <a:off x="4379143" y="5069417"/>
              <a:ext cx="454025" cy="303213"/>
              <a:chOff x="4478867" y="5329767"/>
              <a:chExt cx="454025" cy="303213"/>
            </a:xfrm>
            <a:solidFill>
              <a:srgbClr val="2181BD"/>
            </a:solidFill>
          </p:grpSpPr>
          <p:sp>
            <p:nvSpPr>
              <p:cNvPr id="79" name="Freeform 1013"/>
              <p:cNvSpPr>
                <a:spLocks/>
              </p:cNvSpPr>
              <p:nvPr/>
            </p:nvSpPr>
            <p:spPr bwMode="auto">
              <a:xfrm>
                <a:off x="4478867" y="5329767"/>
                <a:ext cx="322263" cy="255588"/>
              </a:xfrm>
              <a:custGeom>
                <a:avLst/>
                <a:gdLst>
                  <a:gd name="T0" fmla="*/ 43 w 86"/>
                  <a:gd name="T1" fmla="*/ 0 h 68"/>
                  <a:gd name="T2" fmla="*/ 0 w 86"/>
                  <a:gd name="T3" fmla="*/ 33 h 68"/>
                  <a:gd name="T4" fmla="*/ 16 w 86"/>
                  <a:gd name="T5" fmla="*/ 58 h 68"/>
                  <a:gd name="T6" fmla="*/ 5 w 86"/>
                  <a:gd name="T7" fmla="*/ 68 h 68"/>
                  <a:gd name="T8" fmla="*/ 24 w 86"/>
                  <a:gd name="T9" fmla="*/ 62 h 68"/>
                  <a:gd name="T10" fmla="*/ 43 w 86"/>
                  <a:gd name="T11" fmla="*/ 66 h 68"/>
                  <a:gd name="T12" fmla="*/ 86 w 86"/>
                  <a:gd name="T13" fmla="*/ 33 h 68"/>
                  <a:gd name="T14" fmla="*/ 43 w 86"/>
                  <a:gd name="T15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6" h="68">
                    <a:moveTo>
                      <a:pt x="43" y="0"/>
                    </a:moveTo>
                    <a:cubicBezTo>
                      <a:pt x="19" y="0"/>
                      <a:pt x="0" y="15"/>
                      <a:pt x="0" y="33"/>
                    </a:cubicBezTo>
                    <a:cubicBezTo>
                      <a:pt x="0" y="43"/>
                      <a:pt x="6" y="52"/>
                      <a:pt x="16" y="58"/>
                    </a:cubicBezTo>
                    <a:cubicBezTo>
                      <a:pt x="11" y="65"/>
                      <a:pt x="5" y="68"/>
                      <a:pt x="5" y="68"/>
                    </a:cubicBezTo>
                    <a:cubicBezTo>
                      <a:pt x="13" y="66"/>
                      <a:pt x="19" y="65"/>
                      <a:pt x="24" y="62"/>
                    </a:cubicBezTo>
                    <a:cubicBezTo>
                      <a:pt x="30" y="65"/>
                      <a:pt x="36" y="66"/>
                      <a:pt x="43" y="66"/>
                    </a:cubicBezTo>
                    <a:cubicBezTo>
                      <a:pt x="67" y="66"/>
                      <a:pt x="86" y="51"/>
                      <a:pt x="86" y="33"/>
                    </a:cubicBezTo>
                    <a:cubicBezTo>
                      <a:pt x="86" y="15"/>
                      <a:pt x="67" y="0"/>
                      <a:pt x="4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endParaRPr lang="zh-CN" altLang="en-US">
                  <a:latin typeface="+mj-ea"/>
                  <a:ea typeface="+mj-ea"/>
                </a:endParaRPr>
              </a:p>
            </p:txBody>
          </p:sp>
          <p:sp>
            <p:nvSpPr>
              <p:cNvPr id="80" name="Freeform 1014"/>
              <p:cNvSpPr>
                <a:spLocks/>
              </p:cNvSpPr>
              <p:nvPr/>
            </p:nvSpPr>
            <p:spPr bwMode="auto">
              <a:xfrm>
                <a:off x="4729692" y="5464705"/>
                <a:ext cx="203200" cy="168275"/>
              </a:xfrm>
              <a:custGeom>
                <a:avLst/>
                <a:gdLst>
                  <a:gd name="T0" fmla="*/ 44 w 54"/>
                  <a:gd name="T1" fmla="*/ 38 h 45"/>
                  <a:gd name="T2" fmla="*/ 54 w 54"/>
                  <a:gd name="T3" fmla="*/ 22 h 45"/>
                  <a:gd name="T4" fmla="*/ 26 w 54"/>
                  <a:gd name="T5" fmla="*/ 0 h 45"/>
                  <a:gd name="T6" fmla="*/ 24 w 54"/>
                  <a:gd name="T7" fmla="*/ 0 h 45"/>
                  <a:gd name="T8" fmla="*/ 0 w 54"/>
                  <a:gd name="T9" fmla="*/ 30 h 45"/>
                  <a:gd name="T10" fmla="*/ 26 w 54"/>
                  <a:gd name="T11" fmla="*/ 43 h 45"/>
                  <a:gd name="T12" fmla="*/ 38 w 54"/>
                  <a:gd name="T13" fmla="*/ 41 h 45"/>
                  <a:gd name="T14" fmla="*/ 51 w 54"/>
                  <a:gd name="T15" fmla="*/ 45 h 45"/>
                  <a:gd name="T16" fmla="*/ 44 w 54"/>
                  <a:gd name="T17" fmla="*/ 38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4" h="45">
                    <a:moveTo>
                      <a:pt x="44" y="38"/>
                    </a:moveTo>
                    <a:cubicBezTo>
                      <a:pt x="50" y="34"/>
                      <a:pt x="54" y="28"/>
                      <a:pt x="54" y="22"/>
                    </a:cubicBezTo>
                    <a:cubicBezTo>
                      <a:pt x="54" y="10"/>
                      <a:pt x="41" y="0"/>
                      <a:pt x="26" y="0"/>
                    </a:cubicBezTo>
                    <a:cubicBezTo>
                      <a:pt x="25" y="0"/>
                      <a:pt x="25" y="0"/>
                      <a:pt x="24" y="0"/>
                    </a:cubicBezTo>
                    <a:cubicBezTo>
                      <a:pt x="23" y="13"/>
                      <a:pt x="14" y="24"/>
                      <a:pt x="0" y="30"/>
                    </a:cubicBezTo>
                    <a:cubicBezTo>
                      <a:pt x="4" y="38"/>
                      <a:pt x="14" y="43"/>
                      <a:pt x="26" y="43"/>
                    </a:cubicBezTo>
                    <a:cubicBezTo>
                      <a:pt x="30" y="43"/>
                      <a:pt x="35" y="42"/>
                      <a:pt x="38" y="41"/>
                    </a:cubicBezTo>
                    <a:cubicBezTo>
                      <a:pt x="42" y="42"/>
                      <a:pt x="46" y="44"/>
                      <a:pt x="51" y="45"/>
                    </a:cubicBezTo>
                    <a:cubicBezTo>
                      <a:pt x="51" y="45"/>
                      <a:pt x="47" y="43"/>
                      <a:pt x="44" y="3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endParaRPr lang="zh-CN" altLang="en-US">
                  <a:latin typeface="+mj-ea"/>
                  <a:ea typeface="+mj-ea"/>
                </a:endParaRPr>
              </a:p>
            </p:txBody>
          </p:sp>
        </p:grpSp>
        <p:sp>
          <p:nvSpPr>
            <p:cNvPr id="85" name="Rectangle 9"/>
            <p:cNvSpPr/>
            <p:nvPr/>
          </p:nvSpPr>
          <p:spPr>
            <a:xfrm>
              <a:off x="1335315" y="4948768"/>
              <a:ext cx="2931909" cy="1011174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30000"/>
                </a:lnSpc>
              </a:pPr>
              <a:r>
                <a:rPr lang="en-US" altLang="zh-CN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  <a:cs typeface="Open Sans" panose="020B0606030504020204" pitchFamily="34" charset="0"/>
                </a:rPr>
                <a:t>Click here to add text</a:t>
              </a:r>
              <a:endPara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  <a:cs typeface="Open Sans" panose="020B0606030504020204" pitchFamily="34" charset="0"/>
              </a:endParaRPr>
            </a:p>
            <a:p>
              <a:pPr algn="r">
                <a:lnSpc>
                  <a:spcPct val="130000"/>
                </a:lnSpc>
              </a:pPr>
              <a:r>
                <a:rPr lang="en-US" altLang="zh-CN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ea"/>
                  <a:ea typeface="+mj-ea"/>
                </a:rPr>
                <a:t>The user can demonstrate on a projector or computer, or print the presentation and make it into</a:t>
              </a: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1407886" y="3860415"/>
            <a:ext cx="3542303" cy="1011174"/>
            <a:chOff x="1335315" y="3337901"/>
            <a:chExt cx="3542303" cy="1011174"/>
          </a:xfrm>
        </p:grpSpPr>
        <p:sp>
          <p:nvSpPr>
            <p:cNvPr id="62" name="Freeform 1001"/>
            <p:cNvSpPr>
              <a:spLocks/>
            </p:cNvSpPr>
            <p:nvPr/>
          </p:nvSpPr>
          <p:spPr bwMode="auto">
            <a:xfrm>
              <a:off x="4468043" y="3421592"/>
              <a:ext cx="409575" cy="357188"/>
            </a:xfrm>
            <a:custGeom>
              <a:avLst/>
              <a:gdLst>
                <a:gd name="T0" fmla="*/ 98 w 109"/>
                <a:gd name="T1" fmla="*/ 73 h 95"/>
                <a:gd name="T2" fmla="*/ 71 w 109"/>
                <a:gd name="T3" fmla="*/ 61 h 95"/>
                <a:gd name="T4" fmla="*/ 73 w 109"/>
                <a:gd name="T5" fmla="*/ 55 h 95"/>
                <a:gd name="T6" fmla="*/ 75 w 109"/>
                <a:gd name="T7" fmla="*/ 48 h 95"/>
                <a:gd name="T8" fmla="*/ 77 w 109"/>
                <a:gd name="T9" fmla="*/ 48 h 95"/>
                <a:gd name="T10" fmla="*/ 79 w 109"/>
                <a:gd name="T11" fmla="*/ 35 h 95"/>
                <a:gd name="T12" fmla="*/ 77 w 109"/>
                <a:gd name="T13" fmla="*/ 33 h 95"/>
                <a:gd name="T14" fmla="*/ 76 w 109"/>
                <a:gd name="T15" fmla="*/ 18 h 95"/>
                <a:gd name="T16" fmla="*/ 77 w 109"/>
                <a:gd name="T17" fmla="*/ 18 h 95"/>
                <a:gd name="T18" fmla="*/ 67 w 109"/>
                <a:gd name="T19" fmla="*/ 5 h 95"/>
                <a:gd name="T20" fmla="*/ 54 w 109"/>
                <a:gd name="T21" fmla="*/ 2 h 95"/>
                <a:gd name="T22" fmla="*/ 52 w 109"/>
                <a:gd name="T23" fmla="*/ 2 h 95"/>
                <a:gd name="T24" fmla="*/ 51 w 109"/>
                <a:gd name="T25" fmla="*/ 2 h 95"/>
                <a:gd name="T26" fmla="*/ 32 w 109"/>
                <a:gd name="T27" fmla="*/ 33 h 95"/>
                <a:gd name="T28" fmla="*/ 30 w 109"/>
                <a:gd name="T29" fmla="*/ 35 h 95"/>
                <a:gd name="T30" fmla="*/ 32 w 109"/>
                <a:gd name="T31" fmla="*/ 48 h 95"/>
                <a:gd name="T32" fmla="*/ 34 w 109"/>
                <a:gd name="T33" fmla="*/ 48 h 95"/>
                <a:gd name="T34" fmla="*/ 36 w 109"/>
                <a:gd name="T35" fmla="*/ 55 h 95"/>
                <a:gd name="T36" fmla="*/ 38 w 109"/>
                <a:gd name="T37" fmla="*/ 60 h 95"/>
                <a:gd name="T38" fmla="*/ 11 w 109"/>
                <a:gd name="T39" fmla="*/ 73 h 95"/>
                <a:gd name="T40" fmla="*/ 2 w 109"/>
                <a:gd name="T41" fmla="*/ 95 h 95"/>
                <a:gd name="T42" fmla="*/ 54 w 109"/>
                <a:gd name="T43" fmla="*/ 95 h 95"/>
                <a:gd name="T44" fmla="*/ 107 w 109"/>
                <a:gd name="T45" fmla="*/ 95 h 95"/>
                <a:gd name="T46" fmla="*/ 98 w 109"/>
                <a:gd name="T47" fmla="*/ 73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9" h="95">
                  <a:moveTo>
                    <a:pt x="98" y="73"/>
                  </a:moveTo>
                  <a:cubicBezTo>
                    <a:pt x="86" y="70"/>
                    <a:pt x="73" y="70"/>
                    <a:pt x="71" y="61"/>
                  </a:cubicBezTo>
                  <a:cubicBezTo>
                    <a:pt x="71" y="61"/>
                    <a:pt x="72" y="58"/>
                    <a:pt x="73" y="55"/>
                  </a:cubicBezTo>
                  <a:cubicBezTo>
                    <a:pt x="74" y="51"/>
                    <a:pt x="75" y="48"/>
                    <a:pt x="75" y="48"/>
                  </a:cubicBezTo>
                  <a:cubicBezTo>
                    <a:pt x="75" y="48"/>
                    <a:pt x="76" y="51"/>
                    <a:pt x="77" y="48"/>
                  </a:cubicBezTo>
                  <a:cubicBezTo>
                    <a:pt x="78" y="44"/>
                    <a:pt x="79" y="38"/>
                    <a:pt x="79" y="35"/>
                  </a:cubicBezTo>
                  <a:cubicBezTo>
                    <a:pt x="79" y="33"/>
                    <a:pt x="77" y="33"/>
                    <a:pt x="77" y="33"/>
                  </a:cubicBezTo>
                  <a:cubicBezTo>
                    <a:pt x="77" y="33"/>
                    <a:pt x="78" y="25"/>
                    <a:pt x="76" y="18"/>
                  </a:cubicBezTo>
                  <a:cubicBezTo>
                    <a:pt x="77" y="18"/>
                    <a:pt x="77" y="18"/>
                    <a:pt x="77" y="18"/>
                  </a:cubicBezTo>
                  <a:cubicBezTo>
                    <a:pt x="75" y="13"/>
                    <a:pt x="76" y="8"/>
                    <a:pt x="67" y="5"/>
                  </a:cubicBezTo>
                  <a:cubicBezTo>
                    <a:pt x="64" y="3"/>
                    <a:pt x="60" y="2"/>
                    <a:pt x="54" y="2"/>
                  </a:cubicBezTo>
                  <a:cubicBezTo>
                    <a:pt x="54" y="2"/>
                    <a:pt x="53" y="2"/>
                    <a:pt x="52" y="2"/>
                  </a:cubicBezTo>
                  <a:cubicBezTo>
                    <a:pt x="51" y="2"/>
                    <a:pt x="51" y="2"/>
                    <a:pt x="51" y="2"/>
                  </a:cubicBezTo>
                  <a:cubicBezTo>
                    <a:pt x="25" y="0"/>
                    <a:pt x="32" y="33"/>
                    <a:pt x="32" y="33"/>
                  </a:cubicBezTo>
                  <a:cubicBezTo>
                    <a:pt x="32" y="33"/>
                    <a:pt x="30" y="33"/>
                    <a:pt x="30" y="35"/>
                  </a:cubicBezTo>
                  <a:cubicBezTo>
                    <a:pt x="30" y="38"/>
                    <a:pt x="31" y="44"/>
                    <a:pt x="32" y="48"/>
                  </a:cubicBezTo>
                  <a:cubicBezTo>
                    <a:pt x="33" y="51"/>
                    <a:pt x="34" y="48"/>
                    <a:pt x="34" y="48"/>
                  </a:cubicBezTo>
                  <a:cubicBezTo>
                    <a:pt x="34" y="48"/>
                    <a:pt x="35" y="51"/>
                    <a:pt x="36" y="55"/>
                  </a:cubicBezTo>
                  <a:cubicBezTo>
                    <a:pt x="37" y="58"/>
                    <a:pt x="38" y="60"/>
                    <a:pt x="38" y="60"/>
                  </a:cubicBezTo>
                  <a:cubicBezTo>
                    <a:pt x="36" y="70"/>
                    <a:pt x="23" y="70"/>
                    <a:pt x="11" y="73"/>
                  </a:cubicBezTo>
                  <a:cubicBezTo>
                    <a:pt x="0" y="77"/>
                    <a:pt x="2" y="95"/>
                    <a:pt x="2" y="95"/>
                  </a:cubicBezTo>
                  <a:cubicBezTo>
                    <a:pt x="54" y="95"/>
                    <a:pt x="54" y="95"/>
                    <a:pt x="54" y="95"/>
                  </a:cubicBezTo>
                  <a:cubicBezTo>
                    <a:pt x="107" y="95"/>
                    <a:pt x="107" y="95"/>
                    <a:pt x="107" y="95"/>
                  </a:cubicBezTo>
                  <a:cubicBezTo>
                    <a:pt x="107" y="95"/>
                    <a:pt x="109" y="77"/>
                    <a:pt x="98" y="7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endParaRPr lang="zh-CN" altLang="en-US">
                <a:latin typeface="+mj-ea"/>
                <a:ea typeface="+mj-ea"/>
              </a:endParaRPr>
            </a:p>
          </p:txBody>
        </p:sp>
        <p:sp>
          <p:nvSpPr>
            <p:cNvPr id="86" name="Rectangle 9"/>
            <p:cNvSpPr/>
            <p:nvPr/>
          </p:nvSpPr>
          <p:spPr>
            <a:xfrm>
              <a:off x="1335315" y="3337901"/>
              <a:ext cx="2929481" cy="1011174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30000"/>
                </a:lnSpc>
              </a:pPr>
              <a:r>
                <a:rPr lang="en-US" altLang="zh-CN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  <a:cs typeface="Open Sans" panose="020B0606030504020204" pitchFamily="34" charset="0"/>
                </a:rPr>
                <a:t>Click here to add text</a:t>
              </a:r>
              <a:endPara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  <a:cs typeface="Open Sans" panose="020B0606030504020204" pitchFamily="34" charset="0"/>
              </a:endParaRPr>
            </a:p>
            <a:p>
              <a:pPr algn="r">
                <a:lnSpc>
                  <a:spcPct val="130000"/>
                </a:lnSpc>
              </a:pPr>
              <a:r>
                <a:rPr lang="en-US" altLang="zh-CN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ea"/>
                  <a:ea typeface="+mj-ea"/>
                </a:rPr>
                <a:t>The user can demonstrate on a projector or computer, or print the presentation and make it into</a:t>
              </a: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1407886" y="2170670"/>
            <a:ext cx="3520078" cy="1011174"/>
            <a:chOff x="1335315" y="1648156"/>
            <a:chExt cx="3520078" cy="1011174"/>
          </a:xfrm>
        </p:grpSpPr>
        <p:grpSp>
          <p:nvGrpSpPr>
            <p:cNvPr id="63" name="组合 62"/>
            <p:cNvGrpSpPr/>
            <p:nvPr/>
          </p:nvGrpSpPr>
          <p:grpSpPr>
            <a:xfrm>
              <a:off x="4528368" y="1756305"/>
              <a:ext cx="327025" cy="382588"/>
              <a:chOff x="4628092" y="2016655"/>
              <a:chExt cx="327025" cy="382588"/>
            </a:xfrm>
            <a:solidFill>
              <a:srgbClr val="2181BD"/>
            </a:solidFill>
          </p:grpSpPr>
          <p:sp>
            <p:nvSpPr>
              <p:cNvPr id="64" name="Freeform 1002"/>
              <p:cNvSpPr>
                <a:spLocks noEditPoints="1"/>
              </p:cNvSpPr>
              <p:nvPr/>
            </p:nvSpPr>
            <p:spPr bwMode="auto">
              <a:xfrm>
                <a:off x="4628092" y="2016655"/>
                <a:ext cx="177800" cy="377825"/>
              </a:xfrm>
              <a:custGeom>
                <a:avLst/>
                <a:gdLst>
                  <a:gd name="T0" fmla="*/ 47 w 47"/>
                  <a:gd name="T1" fmla="*/ 31 h 101"/>
                  <a:gd name="T2" fmla="*/ 47 w 47"/>
                  <a:gd name="T3" fmla="*/ 7 h 101"/>
                  <a:gd name="T4" fmla="*/ 39 w 47"/>
                  <a:gd name="T5" fmla="*/ 0 h 101"/>
                  <a:gd name="T6" fmla="*/ 8 w 47"/>
                  <a:gd name="T7" fmla="*/ 0 h 101"/>
                  <a:gd name="T8" fmla="*/ 0 w 47"/>
                  <a:gd name="T9" fmla="*/ 7 h 101"/>
                  <a:gd name="T10" fmla="*/ 0 w 47"/>
                  <a:gd name="T11" fmla="*/ 93 h 101"/>
                  <a:gd name="T12" fmla="*/ 8 w 47"/>
                  <a:gd name="T13" fmla="*/ 101 h 101"/>
                  <a:gd name="T14" fmla="*/ 39 w 47"/>
                  <a:gd name="T15" fmla="*/ 101 h 101"/>
                  <a:gd name="T16" fmla="*/ 47 w 47"/>
                  <a:gd name="T17" fmla="*/ 93 h 101"/>
                  <a:gd name="T18" fmla="*/ 47 w 47"/>
                  <a:gd name="T19" fmla="*/ 92 h 101"/>
                  <a:gd name="T20" fmla="*/ 42 w 47"/>
                  <a:gd name="T21" fmla="*/ 90 h 101"/>
                  <a:gd name="T22" fmla="*/ 34 w 47"/>
                  <a:gd name="T23" fmla="*/ 85 h 101"/>
                  <a:gd name="T24" fmla="*/ 3 w 47"/>
                  <a:gd name="T25" fmla="*/ 85 h 101"/>
                  <a:gd name="T26" fmla="*/ 3 w 47"/>
                  <a:gd name="T27" fmla="*/ 7 h 101"/>
                  <a:gd name="T28" fmla="*/ 43 w 47"/>
                  <a:gd name="T29" fmla="*/ 7 h 101"/>
                  <a:gd name="T30" fmla="*/ 43 w 47"/>
                  <a:gd name="T31" fmla="*/ 32 h 101"/>
                  <a:gd name="T32" fmla="*/ 47 w 47"/>
                  <a:gd name="T33" fmla="*/ 31 h 101"/>
                  <a:gd name="T34" fmla="*/ 22 w 47"/>
                  <a:gd name="T35" fmla="*/ 91 h 101"/>
                  <a:gd name="T36" fmla="*/ 25 w 47"/>
                  <a:gd name="T37" fmla="*/ 91 h 101"/>
                  <a:gd name="T38" fmla="*/ 28 w 47"/>
                  <a:gd name="T39" fmla="*/ 93 h 101"/>
                  <a:gd name="T40" fmla="*/ 25 w 47"/>
                  <a:gd name="T41" fmla="*/ 95 h 101"/>
                  <a:gd name="T42" fmla="*/ 22 w 47"/>
                  <a:gd name="T43" fmla="*/ 95 h 101"/>
                  <a:gd name="T44" fmla="*/ 19 w 47"/>
                  <a:gd name="T45" fmla="*/ 93 h 101"/>
                  <a:gd name="T46" fmla="*/ 22 w 47"/>
                  <a:gd name="T47" fmla="*/ 91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7" h="101">
                    <a:moveTo>
                      <a:pt x="47" y="31"/>
                    </a:moveTo>
                    <a:cubicBezTo>
                      <a:pt x="47" y="7"/>
                      <a:pt x="47" y="7"/>
                      <a:pt x="47" y="7"/>
                    </a:cubicBezTo>
                    <a:cubicBezTo>
                      <a:pt x="47" y="3"/>
                      <a:pt x="43" y="0"/>
                      <a:pt x="39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7"/>
                      <a:pt x="3" y="101"/>
                      <a:pt x="8" y="101"/>
                    </a:cubicBezTo>
                    <a:cubicBezTo>
                      <a:pt x="39" y="101"/>
                      <a:pt x="39" y="101"/>
                      <a:pt x="39" y="101"/>
                    </a:cubicBezTo>
                    <a:cubicBezTo>
                      <a:pt x="43" y="101"/>
                      <a:pt x="47" y="97"/>
                      <a:pt x="47" y="93"/>
                    </a:cubicBezTo>
                    <a:cubicBezTo>
                      <a:pt x="47" y="92"/>
                      <a:pt x="47" y="92"/>
                      <a:pt x="47" y="92"/>
                    </a:cubicBezTo>
                    <a:cubicBezTo>
                      <a:pt x="45" y="91"/>
                      <a:pt x="44" y="90"/>
                      <a:pt x="42" y="90"/>
                    </a:cubicBezTo>
                    <a:cubicBezTo>
                      <a:pt x="39" y="88"/>
                      <a:pt x="36" y="87"/>
                      <a:pt x="34" y="85"/>
                    </a:cubicBezTo>
                    <a:cubicBezTo>
                      <a:pt x="3" y="85"/>
                      <a:pt x="3" y="85"/>
                      <a:pt x="3" y="85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43" y="7"/>
                      <a:pt x="43" y="7"/>
                      <a:pt x="43" y="7"/>
                    </a:cubicBezTo>
                    <a:cubicBezTo>
                      <a:pt x="43" y="32"/>
                      <a:pt x="43" y="32"/>
                      <a:pt x="43" y="32"/>
                    </a:cubicBezTo>
                    <a:cubicBezTo>
                      <a:pt x="44" y="32"/>
                      <a:pt x="45" y="31"/>
                      <a:pt x="47" y="31"/>
                    </a:cubicBezTo>
                    <a:close/>
                    <a:moveTo>
                      <a:pt x="22" y="91"/>
                    </a:moveTo>
                    <a:cubicBezTo>
                      <a:pt x="25" y="91"/>
                      <a:pt x="25" y="91"/>
                      <a:pt x="25" y="91"/>
                    </a:cubicBezTo>
                    <a:cubicBezTo>
                      <a:pt x="26" y="91"/>
                      <a:pt x="28" y="92"/>
                      <a:pt x="28" y="93"/>
                    </a:cubicBezTo>
                    <a:cubicBezTo>
                      <a:pt x="28" y="94"/>
                      <a:pt x="26" y="95"/>
                      <a:pt x="25" y="95"/>
                    </a:cubicBezTo>
                    <a:cubicBezTo>
                      <a:pt x="22" y="95"/>
                      <a:pt x="22" y="95"/>
                      <a:pt x="22" y="95"/>
                    </a:cubicBezTo>
                    <a:cubicBezTo>
                      <a:pt x="20" y="95"/>
                      <a:pt x="19" y="94"/>
                      <a:pt x="19" y="93"/>
                    </a:cubicBezTo>
                    <a:cubicBezTo>
                      <a:pt x="19" y="92"/>
                      <a:pt x="20" y="91"/>
                      <a:pt x="22" y="9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endParaRPr lang="zh-CN" altLang="en-US">
                  <a:latin typeface="+mj-ea"/>
                  <a:ea typeface="+mj-ea"/>
                </a:endParaRPr>
              </a:p>
            </p:txBody>
          </p:sp>
          <p:sp>
            <p:nvSpPr>
              <p:cNvPr id="65" name="Freeform 1003"/>
              <p:cNvSpPr>
                <a:spLocks/>
              </p:cNvSpPr>
              <p:nvPr/>
            </p:nvSpPr>
            <p:spPr bwMode="auto">
              <a:xfrm>
                <a:off x="4699530" y="2083330"/>
                <a:ext cx="90488" cy="90488"/>
              </a:xfrm>
              <a:custGeom>
                <a:avLst/>
                <a:gdLst>
                  <a:gd name="T0" fmla="*/ 9 w 24"/>
                  <a:gd name="T1" fmla="*/ 24 h 24"/>
                  <a:gd name="T2" fmla="*/ 7 w 24"/>
                  <a:gd name="T3" fmla="*/ 20 h 24"/>
                  <a:gd name="T4" fmla="*/ 3 w 24"/>
                  <a:gd name="T5" fmla="*/ 12 h 24"/>
                  <a:gd name="T6" fmla="*/ 12 w 24"/>
                  <a:gd name="T7" fmla="*/ 3 h 24"/>
                  <a:gd name="T8" fmla="*/ 21 w 24"/>
                  <a:gd name="T9" fmla="*/ 12 h 24"/>
                  <a:gd name="T10" fmla="*/ 21 w 24"/>
                  <a:gd name="T11" fmla="*/ 14 h 24"/>
                  <a:gd name="T12" fmla="*/ 23 w 24"/>
                  <a:gd name="T13" fmla="*/ 18 h 24"/>
                  <a:gd name="T14" fmla="*/ 24 w 24"/>
                  <a:gd name="T15" fmla="*/ 12 h 24"/>
                  <a:gd name="T16" fmla="*/ 12 w 24"/>
                  <a:gd name="T17" fmla="*/ 0 h 24"/>
                  <a:gd name="T18" fmla="*/ 0 w 24"/>
                  <a:gd name="T19" fmla="*/ 12 h 24"/>
                  <a:gd name="T20" fmla="*/ 9 w 24"/>
                  <a:gd name="T2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" h="24">
                    <a:moveTo>
                      <a:pt x="9" y="24"/>
                    </a:moveTo>
                    <a:cubicBezTo>
                      <a:pt x="7" y="20"/>
                      <a:pt x="7" y="20"/>
                      <a:pt x="7" y="20"/>
                    </a:cubicBezTo>
                    <a:cubicBezTo>
                      <a:pt x="5" y="18"/>
                      <a:pt x="3" y="15"/>
                      <a:pt x="3" y="12"/>
                    </a:cubicBezTo>
                    <a:cubicBezTo>
                      <a:pt x="3" y="7"/>
                      <a:pt x="7" y="3"/>
                      <a:pt x="12" y="3"/>
                    </a:cubicBezTo>
                    <a:cubicBezTo>
                      <a:pt x="17" y="3"/>
                      <a:pt x="21" y="7"/>
                      <a:pt x="21" y="12"/>
                    </a:cubicBezTo>
                    <a:cubicBezTo>
                      <a:pt x="21" y="13"/>
                      <a:pt x="21" y="13"/>
                      <a:pt x="21" y="14"/>
                    </a:cubicBezTo>
                    <a:cubicBezTo>
                      <a:pt x="23" y="18"/>
                      <a:pt x="23" y="18"/>
                      <a:pt x="23" y="18"/>
                    </a:cubicBezTo>
                    <a:cubicBezTo>
                      <a:pt x="23" y="16"/>
                      <a:pt x="24" y="14"/>
                      <a:pt x="24" y="12"/>
                    </a:cubicBezTo>
                    <a:cubicBezTo>
                      <a:pt x="24" y="5"/>
                      <a:pt x="19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18"/>
                      <a:pt x="4" y="22"/>
                      <a:pt x="9" y="2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endParaRPr lang="zh-CN" altLang="en-US">
                  <a:latin typeface="+mj-ea"/>
                  <a:ea typeface="+mj-ea"/>
                </a:endParaRPr>
              </a:p>
            </p:txBody>
          </p:sp>
          <p:sp>
            <p:nvSpPr>
              <p:cNvPr id="66" name="Freeform 1004"/>
              <p:cNvSpPr>
                <a:spLocks/>
              </p:cNvSpPr>
              <p:nvPr/>
            </p:nvSpPr>
            <p:spPr bwMode="auto">
              <a:xfrm>
                <a:off x="4710642" y="2102380"/>
                <a:ext cx="244475" cy="296863"/>
              </a:xfrm>
              <a:custGeom>
                <a:avLst/>
                <a:gdLst>
                  <a:gd name="T0" fmla="*/ 4 w 65"/>
                  <a:gd name="T1" fmla="*/ 10 h 79"/>
                  <a:gd name="T2" fmla="*/ 14 w 65"/>
                  <a:gd name="T3" fmla="*/ 5 h 79"/>
                  <a:gd name="T4" fmla="*/ 27 w 65"/>
                  <a:gd name="T5" fmla="*/ 34 h 79"/>
                  <a:gd name="T6" fmla="*/ 20 w 65"/>
                  <a:gd name="T7" fmla="*/ 19 h 79"/>
                  <a:gd name="T8" fmla="*/ 29 w 65"/>
                  <a:gd name="T9" fmla="*/ 15 h 79"/>
                  <a:gd name="T10" fmla="*/ 37 w 65"/>
                  <a:gd name="T11" fmla="*/ 32 h 79"/>
                  <a:gd name="T12" fmla="*/ 30 w 65"/>
                  <a:gd name="T13" fmla="*/ 18 h 79"/>
                  <a:gd name="T14" fmla="*/ 42 w 65"/>
                  <a:gd name="T15" fmla="*/ 15 h 79"/>
                  <a:gd name="T16" fmla="*/ 49 w 65"/>
                  <a:gd name="T17" fmla="*/ 30 h 79"/>
                  <a:gd name="T18" fmla="*/ 44 w 65"/>
                  <a:gd name="T19" fmla="*/ 20 h 79"/>
                  <a:gd name="T20" fmla="*/ 55 w 65"/>
                  <a:gd name="T21" fmla="*/ 18 h 79"/>
                  <a:gd name="T22" fmla="*/ 63 w 65"/>
                  <a:gd name="T23" fmla="*/ 44 h 79"/>
                  <a:gd name="T24" fmla="*/ 63 w 65"/>
                  <a:gd name="T25" fmla="*/ 67 h 79"/>
                  <a:gd name="T26" fmla="*/ 41 w 65"/>
                  <a:gd name="T27" fmla="*/ 77 h 79"/>
                  <a:gd name="T28" fmla="*/ 23 w 65"/>
                  <a:gd name="T29" fmla="*/ 62 h 79"/>
                  <a:gd name="T30" fmla="*/ 2 w 65"/>
                  <a:gd name="T31" fmla="*/ 49 h 79"/>
                  <a:gd name="T32" fmla="*/ 4 w 65"/>
                  <a:gd name="T33" fmla="*/ 42 h 79"/>
                  <a:gd name="T34" fmla="*/ 21 w 65"/>
                  <a:gd name="T35" fmla="*/ 45 h 79"/>
                  <a:gd name="T36" fmla="*/ 19 w 65"/>
                  <a:gd name="T37" fmla="*/ 41 h 79"/>
                  <a:gd name="T38" fmla="*/ 4 w 65"/>
                  <a:gd name="T39" fmla="*/ 1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5" h="79">
                    <a:moveTo>
                      <a:pt x="4" y="10"/>
                    </a:moveTo>
                    <a:cubicBezTo>
                      <a:pt x="2" y="4"/>
                      <a:pt x="11" y="0"/>
                      <a:pt x="14" y="5"/>
                    </a:cubicBezTo>
                    <a:cubicBezTo>
                      <a:pt x="16" y="10"/>
                      <a:pt x="27" y="34"/>
                      <a:pt x="27" y="34"/>
                    </a:cubicBezTo>
                    <a:cubicBezTo>
                      <a:pt x="27" y="34"/>
                      <a:pt x="22" y="24"/>
                      <a:pt x="20" y="19"/>
                    </a:cubicBezTo>
                    <a:cubicBezTo>
                      <a:pt x="18" y="15"/>
                      <a:pt x="27" y="10"/>
                      <a:pt x="29" y="15"/>
                    </a:cubicBezTo>
                    <a:cubicBezTo>
                      <a:pt x="31" y="19"/>
                      <a:pt x="37" y="32"/>
                      <a:pt x="37" y="32"/>
                    </a:cubicBezTo>
                    <a:cubicBezTo>
                      <a:pt x="37" y="32"/>
                      <a:pt x="33" y="22"/>
                      <a:pt x="30" y="18"/>
                    </a:cubicBezTo>
                    <a:cubicBezTo>
                      <a:pt x="28" y="13"/>
                      <a:pt x="40" y="11"/>
                      <a:pt x="42" y="15"/>
                    </a:cubicBezTo>
                    <a:cubicBezTo>
                      <a:pt x="44" y="20"/>
                      <a:pt x="49" y="30"/>
                      <a:pt x="49" y="30"/>
                    </a:cubicBezTo>
                    <a:cubicBezTo>
                      <a:pt x="49" y="30"/>
                      <a:pt x="46" y="25"/>
                      <a:pt x="44" y="20"/>
                    </a:cubicBezTo>
                    <a:cubicBezTo>
                      <a:pt x="42" y="15"/>
                      <a:pt x="52" y="13"/>
                      <a:pt x="55" y="18"/>
                    </a:cubicBezTo>
                    <a:cubicBezTo>
                      <a:pt x="57" y="23"/>
                      <a:pt x="64" y="38"/>
                      <a:pt x="63" y="44"/>
                    </a:cubicBezTo>
                    <a:cubicBezTo>
                      <a:pt x="63" y="49"/>
                      <a:pt x="65" y="66"/>
                      <a:pt x="63" y="67"/>
                    </a:cubicBezTo>
                    <a:cubicBezTo>
                      <a:pt x="60" y="69"/>
                      <a:pt x="44" y="76"/>
                      <a:pt x="41" y="77"/>
                    </a:cubicBezTo>
                    <a:cubicBezTo>
                      <a:pt x="39" y="79"/>
                      <a:pt x="38" y="70"/>
                      <a:pt x="23" y="62"/>
                    </a:cubicBezTo>
                    <a:cubicBezTo>
                      <a:pt x="4" y="53"/>
                      <a:pt x="3" y="51"/>
                      <a:pt x="2" y="49"/>
                    </a:cubicBezTo>
                    <a:cubicBezTo>
                      <a:pt x="0" y="46"/>
                      <a:pt x="2" y="43"/>
                      <a:pt x="4" y="42"/>
                    </a:cubicBezTo>
                    <a:cubicBezTo>
                      <a:pt x="7" y="40"/>
                      <a:pt x="23" y="50"/>
                      <a:pt x="21" y="45"/>
                    </a:cubicBezTo>
                    <a:cubicBezTo>
                      <a:pt x="19" y="41"/>
                      <a:pt x="19" y="41"/>
                      <a:pt x="19" y="41"/>
                    </a:cubicBezTo>
                    <a:cubicBezTo>
                      <a:pt x="19" y="41"/>
                      <a:pt x="6" y="14"/>
                      <a:pt x="4" y="1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endParaRPr lang="zh-CN" altLang="en-US">
                  <a:latin typeface="+mj-ea"/>
                  <a:ea typeface="+mj-ea"/>
                </a:endParaRPr>
              </a:p>
            </p:txBody>
          </p:sp>
        </p:grpSp>
        <p:sp>
          <p:nvSpPr>
            <p:cNvPr id="87" name="Rectangle 9"/>
            <p:cNvSpPr/>
            <p:nvPr/>
          </p:nvSpPr>
          <p:spPr>
            <a:xfrm>
              <a:off x="1335315" y="1648156"/>
              <a:ext cx="2929481" cy="1011174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30000"/>
                </a:lnSpc>
              </a:pPr>
              <a:r>
                <a:rPr lang="en-US" altLang="zh-CN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  <a:cs typeface="Open Sans" panose="020B0606030504020204" pitchFamily="34" charset="0"/>
                </a:rPr>
                <a:t>Click here to add text</a:t>
              </a:r>
              <a:endPara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  <a:cs typeface="Open Sans" panose="020B0606030504020204" pitchFamily="34" charset="0"/>
              </a:endParaRPr>
            </a:p>
            <a:p>
              <a:pPr algn="r">
                <a:lnSpc>
                  <a:spcPct val="130000"/>
                </a:lnSpc>
              </a:pPr>
              <a:r>
                <a:rPr lang="en-US" altLang="zh-CN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ea"/>
                  <a:ea typeface="+mj-ea"/>
                </a:rPr>
                <a:t>The user can demonstrate on a projector or computer, or print the presentation and make it into</a:t>
              </a: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7444152" y="1550156"/>
            <a:ext cx="3528649" cy="1011174"/>
            <a:chOff x="7371581" y="1027642"/>
            <a:chExt cx="3528649" cy="1011174"/>
          </a:xfrm>
        </p:grpSpPr>
        <p:grpSp>
          <p:nvGrpSpPr>
            <p:cNvPr id="67" name="组合 66"/>
            <p:cNvGrpSpPr/>
            <p:nvPr/>
          </p:nvGrpSpPr>
          <p:grpSpPr>
            <a:xfrm>
              <a:off x="7371581" y="1027642"/>
              <a:ext cx="398462" cy="357188"/>
              <a:chOff x="7471305" y="1287992"/>
              <a:chExt cx="398462" cy="357188"/>
            </a:xfrm>
            <a:solidFill>
              <a:srgbClr val="2181BD"/>
            </a:solidFill>
          </p:grpSpPr>
          <p:sp>
            <p:nvSpPr>
              <p:cNvPr id="68" name="Freeform 1005"/>
              <p:cNvSpPr>
                <a:spLocks noEditPoints="1"/>
              </p:cNvSpPr>
              <p:nvPr/>
            </p:nvSpPr>
            <p:spPr bwMode="auto">
              <a:xfrm>
                <a:off x="7471305" y="1381655"/>
                <a:ext cx="230188" cy="233363"/>
              </a:xfrm>
              <a:custGeom>
                <a:avLst/>
                <a:gdLst>
                  <a:gd name="T0" fmla="*/ 57 w 61"/>
                  <a:gd name="T1" fmla="*/ 36 h 62"/>
                  <a:gd name="T2" fmla="*/ 61 w 61"/>
                  <a:gd name="T3" fmla="*/ 32 h 62"/>
                  <a:gd name="T4" fmla="*/ 61 w 61"/>
                  <a:gd name="T5" fmla="*/ 30 h 62"/>
                  <a:gd name="T6" fmla="*/ 57 w 61"/>
                  <a:gd name="T7" fmla="*/ 26 h 62"/>
                  <a:gd name="T8" fmla="*/ 57 w 61"/>
                  <a:gd name="T9" fmla="*/ 26 h 62"/>
                  <a:gd name="T10" fmla="*/ 52 w 61"/>
                  <a:gd name="T11" fmla="*/ 23 h 62"/>
                  <a:gd name="T12" fmla="*/ 53 w 61"/>
                  <a:gd name="T13" fmla="*/ 16 h 62"/>
                  <a:gd name="T14" fmla="*/ 53 w 61"/>
                  <a:gd name="T15" fmla="*/ 16 h 62"/>
                  <a:gd name="T16" fmla="*/ 53 w 61"/>
                  <a:gd name="T17" fmla="*/ 10 h 62"/>
                  <a:gd name="T18" fmla="*/ 51 w 61"/>
                  <a:gd name="T19" fmla="*/ 8 h 62"/>
                  <a:gd name="T20" fmla="*/ 46 w 61"/>
                  <a:gd name="T21" fmla="*/ 8 h 62"/>
                  <a:gd name="T22" fmla="*/ 46 w 61"/>
                  <a:gd name="T23" fmla="*/ 9 h 62"/>
                  <a:gd name="T24" fmla="*/ 41 w 61"/>
                  <a:gd name="T25" fmla="*/ 10 h 62"/>
                  <a:gd name="T26" fmla="*/ 36 w 61"/>
                  <a:gd name="T27" fmla="*/ 5 h 62"/>
                  <a:gd name="T28" fmla="*/ 36 w 61"/>
                  <a:gd name="T29" fmla="*/ 4 h 62"/>
                  <a:gd name="T30" fmla="*/ 32 w 61"/>
                  <a:gd name="T31" fmla="*/ 0 h 62"/>
                  <a:gd name="T32" fmla="*/ 29 w 61"/>
                  <a:gd name="T33" fmla="*/ 0 h 62"/>
                  <a:gd name="T34" fmla="*/ 25 w 61"/>
                  <a:gd name="T35" fmla="*/ 4 h 62"/>
                  <a:gd name="T36" fmla="*/ 25 w 61"/>
                  <a:gd name="T37" fmla="*/ 5 h 62"/>
                  <a:gd name="T38" fmla="*/ 23 w 61"/>
                  <a:gd name="T39" fmla="*/ 9 h 62"/>
                  <a:gd name="T40" fmla="*/ 16 w 61"/>
                  <a:gd name="T41" fmla="*/ 9 h 62"/>
                  <a:gd name="T42" fmla="*/ 16 w 61"/>
                  <a:gd name="T43" fmla="*/ 8 h 62"/>
                  <a:gd name="T44" fmla="*/ 10 w 61"/>
                  <a:gd name="T45" fmla="*/ 8 h 62"/>
                  <a:gd name="T46" fmla="*/ 8 w 61"/>
                  <a:gd name="T47" fmla="*/ 10 h 62"/>
                  <a:gd name="T48" fmla="*/ 8 w 61"/>
                  <a:gd name="T49" fmla="*/ 16 h 62"/>
                  <a:gd name="T50" fmla="*/ 8 w 61"/>
                  <a:gd name="T51" fmla="*/ 16 h 62"/>
                  <a:gd name="T52" fmla="*/ 10 w 61"/>
                  <a:gd name="T53" fmla="*/ 21 h 62"/>
                  <a:gd name="T54" fmla="*/ 4 w 61"/>
                  <a:gd name="T55" fmla="*/ 26 h 62"/>
                  <a:gd name="T56" fmla="*/ 4 w 61"/>
                  <a:gd name="T57" fmla="*/ 26 h 62"/>
                  <a:gd name="T58" fmla="*/ 0 w 61"/>
                  <a:gd name="T59" fmla="*/ 30 h 62"/>
                  <a:gd name="T60" fmla="*/ 0 w 61"/>
                  <a:gd name="T61" fmla="*/ 32 h 62"/>
                  <a:gd name="T62" fmla="*/ 4 w 61"/>
                  <a:gd name="T63" fmla="*/ 36 h 62"/>
                  <a:gd name="T64" fmla="*/ 4 w 61"/>
                  <a:gd name="T65" fmla="*/ 36 h 62"/>
                  <a:gd name="T66" fmla="*/ 9 w 61"/>
                  <a:gd name="T67" fmla="*/ 39 h 62"/>
                  <a:gd name="T68" fmla="*/ 8 w 61"/>
                  <a:gd name="T69" fmla="*/ 46 h 62"/>
                  <a:gd name="T70" fmla="*/ 8 w 61"/>
                  <a:gd name="T71" fmla="*/ 46 h 62"/>
                  <a:gd name="T72" fmla="*/ 8 w 61"/>
                  <a:gd name="T73" fmla="*/ 52 h 62"/>
                  <a:gd name="T74" fmla="*/ 10 w 61"/>
                  <a:gd name="T75" fmla="*/ 53 h 62"/>
                  <a:gd name="T76" fmla="*/ 16 w 61"/>
                  <a:gd name="T77" fmla="*/ 53 h 62"/>
                  <a:gd name="T78" fmla="*/ 16 w 61"/>
                  <a:gd name="T79" fmla="*/ 53 h 62"/>
                  <a:gd name="T80" fmla="*/ 21 w 61"/>
                  <a:gd name="T81" fmla="*/ 52 h 62"/>
                  <a:gd name="T82" fmla="*/ 25 w 61"/>
                  <a:gd name="T83" fmla="*/ 57 h 62"/>
                  <a:gd name="T84" fmla="*/ 25 w 61"/>
                  <a:gd name="T85" fmla="*/ 57 h 62"/>
                  <a:gd name="T86" fmla="*/ 29 w 61"/>
                  <a:gd name="T87" fmla="*/ 62 h 62"/>
                  <a:gd name="T88" fmla="*/ 32 w 61"/>
                  <a:gd name="T89" fmla="*/ 62 h 62"/>
                  <a:gd name="T90" fmla="*/ 36 w 61"/>
                  <a:gd name="T91" fmla="*/ 57 h 62"/>
                  <a:gd name="T92" fmla="*/ 36 w 61"/>
                  <a:gd name="T93" fmla="*/ 57 h 62"/>
                  <a:gd name="T94" fmla="*/ 38 w 61"/>
                  <a:gd name="T95" fmla="*/ 52 h 62"/>
                  <a:gd name="T96" fmla="*/ 46 w 61"/>
                  <a:gd name="T97" fmla="*/ 53 h 62"/>
                  <a:gd name="T98" fmla="*/ 46 w 61"/>
                  <a:gd name="T99" fmla="*/ 53 h 62"/>
                  <a:gd name="T100" fmla="*/ 51 w 61"/>
                  <a:gd name="T101" fmla="*/ 53 h 62"/>
                  <a:gd name="T102" fmla="*/ 53 w 61"/>
                  <a:gd name="T103" fmla="*/ 52 h 62"/>
                  <a:gd name="T104" fmla="*/ 53 w 61"/>
                  <a:gd name="T105" fmla="*/ 46 h 62"/>
                  <a:gd name="T106" fmla="*/ 53 w 61"/>
                  <a:gd name="T107" fmla="*/ 46 h 62"/>
                  <a:gd name="T108" fmla="*/ 51 w 61"/>
                  <a:gd name="T109" fmla="*/ 41 h 62"/>
                  <a:gd name="T110" fmla="*/ 57 w 61"/>
                  <a:gd name="T111" fmla="*/ 36 h 62"/>
                  <a:gd name="T112" fmla="*/ 31 w 61"/>
                  <a:gd name="T113" fmla="*/ 46 h 62"/>
                  <a:gd name="T114" fmla="*/ 15 w 61"/>
                  <a:gd name="T115" fmla="*/ 31 h 62"/>
                  <a:gd name="T116" fmla="*/ 31 w 61"/>
                  <a:gd name="T117" fmla="*/ 16 h 62"/>
                  <a:gd name="T118" fmla="*/ 46 w 61"/>
                  <a:gd name="T119" fmla="*/ 31 h 62"/>
                  <a:gd name="T120" fmla="*/ 31 w 61"/>
                  <a:gd name="T121" fmla="*/ 46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61" h="62">
                    <a:moveTo>
                      <a:pt x="57" y="36"/>
                    </a:moveTo>
                    <a:cubicBezTo>
                      <a:pt x="59" y="36"/>
                      <a:pt x="61" y="34"/>
                      <a:pt x="61" y="32"/>
                    </a:cubicBezTo>
                    <a:cubicBezTo>
                      <a:pt x="61" y="30"/>
                      <a:pt x="61" y="30"/>
                      <a:pt x="61" y="30"/>
                    </a:cubicBezTo>
                    <a:cubicBezTo>
                      <a:pt x="61" y="27"/>
                      <a:pt x="59" y="26"/>
                      <a:pt x="57" y="26"/>
                    </a:cubicBezTo>
                    <a:cubicBezTo>
                      <a:pt x="57" y="26"/>
                      <a:pt x="57" y="26"/>
                      <a:pt x="57" y="26"/>
                    </a:cubicBezTo>
                    <a:cubicBezTo>
                      <a:pt x="55" y="26"/>
                      <a:pt x="53" y="25"/>
                      <a:pt x="52" y="23"/>
                    </a:cubicBezTo>
                    <a:cubicBezTo>
                      <a:pt x="52" y="22"/>
                      <a:pt x="51" y="18"/>
                      <a:pt x="53" y="16"/>
                    </a:cubicBezTo>
                    <a:cubicBezTo>
                      <a:pt x="53" y="16"/>
                      <a:pt x="53" y="16"/>
                      <a:pt x="53" y="16"/>
                    </a:cubicBezTo>
                    <a:cubicBezTo>
                      <a:pt x="55" y="14"/>
                      <a:pt x="55" y="12"/>
                      <a:pt x="53" y="10"/>
                    </a:cubicBezTo>
                    <a:cubicBezTo>
                      <a:pt x="51" y="8"/>
                      <a:pt x="51" y="8"/>
                      <a:pt x="51" y="8"/>
                    </a:cubicBezTo>
                    <a:cubicBezTo>
                      <a:pt x="50" y="7"/>
                      <a:pt x="47" y="7"/>
                      <a:pt x="46" y="8"/>
                    </a:cubicBezTo>
                    <a:cubicBezTo>
                      <a:pt x="46" y="9"/>
                      <a:pt x="46" y="9"/>
                      <a:pt x="46" y="9"/>
                    </a:cubicBezTo>
                    <a:cubicBezTo>
                      <a:pt x="44" y="10"/>
                      <a:pt x="42" y="11"/>
                      <a:pt x="41" y="10"/>
                    </a:cubicBezTo>
                    <a:cubicBezTo>
                      <a:pt x="39" y="10"/>
                      <a:pt x="36" y="7"/>
                      <a:pt x="36" y="5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2"/>
                      <a:pt x="34" y="0"/>
                      <a:pt x="32" y="0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27" y="0"/>
                      <a:pt x="25" y="2"/>
                      <a:pt x="25" y="4"/>
                    </a:cubicBezTo>
                    <a:cubicBezTo>
                      <a:pt x="25" y="5"/>
                      <a:pt x="25" y="5"/>
                      <a:pt x="25" y="5"/>
                    </a:cubicBezTo>
                    <a:cubicBezTo>
                      <a:pt x="25" y="7"/>
                      <a:pt x="24" y="9"/>
                      <a:pt x="23" y="9"/>
                    </a:cubicBezTo>
                    <a:cubicBezTo>
                      <a:pt x="22" y="10"/>
                      <a:pt x="17" y="10"/>
                      <a:pt x="16" y="9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4" y="7"/>
                      <a:pt x="12" y="7"/>
                      <a:pt x="10" y="8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7" y="12"/>
                      <a:pt x="7" y="14"/>
                      <a:pt x="8" y="16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10" y="18"/>
                      <a:pt x="11" y="20"/>
                      <a:pt x="10" y="21"/>
                    </a:cubicBezTo>
                    <a:cubicBezTo>
                      <a:pt x="9" y="22"/>
                      <a:pt x="7" y="26"/>
                      <a:pt x="4" y="26"/>
                    </a:cubicBezTo>
                    <a:cubicBezTo>
                      <a:pt x="4" y="26"/>
                      <a:pt x="4" y="26"/>
                      <a:pt x="4" y="26"/>
                    </a:cubicBezTo>
                    <a:cubicBezTo>
                      <a:pt x="2" y="26"/>
                      <a:pt x="0" y="27"/>
                      <a:pt x="0" y="30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34"/>
                      <a:pt x="2" y="36"/>
                      <a:pt x="4" y="36"/>
                    </a:cubicBezTo>
                    <a:cubicBezTo>
                      <a:pt x="4" y="36"/>
                      <a:pt x="4" y="36"/>
                      <a:pt x="4" y="36"/>
                    </a:cubicBezTo>
                    <a:cubicBezTo>
                      <a:pt x="7" y="36"/>
                      <a:pt x="9" y="37"/>
                      <a:pt x="9" y="39"/>
                    </a:cubicBezTo>
                    <a:cubicBezTo>
                      <a:pt x="10" y="40"/>
                      <a:pt x="10" y="44"/>
                      <a:pt x="8" y="46"/>
                    </a:cubicBezTo>
                    <a:cubicBezTo>
                      <a:pt x="8" y="46"/>
                      <a:pt x="8" y="46"/>
                      <a:pt x="8" y="46"/>
                    </a:cubicBezTo>
                    <a:cubicBezTo>
                      <a:pt x="7" y="47"/>
                      <a:pt x="7" y="50"/>
                      <a:pt x="8" y="52"/>
                    </a:cubicBezTo>
                    <a:cubicBezTo>
                      <a:pt x="10" y="53"/>
                      <a:pt x="10" y="53"/>
                      <a:pt x="10" y="53"/>
                    </a:cubicBezTo>
                    <a:cubicBezTo>
                      <a:pt x="12" y="55"/>
                      <a:pt x="14" y="55"/>
                      <a:pt x="16" y="53"/>
                    </a:cubicBezTo>
                    <a:cubicBezTo>
                      <a:pt x="16" y="53"/>
                      <a:pt x="16" y="53"/>
                      <a:pt x="16" y="53"/>
                    </a:cubicBezTo>
                    <a:cubicBezTo>
                      <a:pt x="17" y="52"/>
                      <a:pt x="20" y="51"/>
                      <a:pt x="21" y="52"/>
                    </a:cubicBezTo>
                    <a:cubicBezTo>
                      <a:pt x="22" y="52"/>
                      <a:pt x="25" y="55"/>
                      <a:pt x="25" y="57"/>
                    </a:cubicBezTo>
                    <a:cubicBezTo>
                      <a:pt x="25" y="57"/>
                      <a:pt x="25" y="57"/>
                      <a:pt x="25" y="57"/>
                    </a:cubicBezTo>
                    <a:cubicBezTo>
                      <a:pt x="25" y="60"/>
                      <a:pt x="27" y="62"/>
                      <a:pt x="29" y="62"/>
                    </a:cubicBezTo>
                    <a:cubicBezTo>
                      <a:pt x="32" y="62"/>
                      <a:pt x="32" y="62"/>
                      <a:pt x="32" y="62"/>
                    </a:cubicBezTo>
                    <a:cubicBezTo>
                      <a:pt x="34" y="62"/>
                      <a:pt x="36" y="60"/>
                      <a:pt x="36" y="57"/>
                    </a:cubicBezTo>
                    <a:cubicBezTo>
                      <a:pt x="36" y="57"/>
                      <a:pt x="36" y="57"/>
                      <a:pt x="36" y="57"/>
                    </a:cubicBezTo>
                    <a:cubicBezTo>
                      <a:pt x="36" y="55"/>
                      <a:pt x="37" y="53"/>
                      <a:pt x="38" y="52"/>
                    </a:cubicBezTo>
                    <a:cubicBezTo>
                      <a:pt x="40" y="52"/>
                      <a:pt x="44" y="52"/>
                      <a:pt x="46" y="53"/>
                    </a:cubicBezTo>
                    <a:cubicBezTo>
                      <a:pt x="46" y="53"/>
                      <a:pt x="46" y="53"/>
                      <a:pt x="46" y="53"/>
                    </a:cubicBezTo>
                    <a:cubicBezTo>
                      <a:pt x="47" y="55"/>
                      <a:pt x="50" y="55"/>
                      <a:pt x="51" y="53"/>
                    </a:cubicBezTo>
                    <a:cubicBezTo>
                      <a:pt x="53" y="52"/>
                      <a:pt x="53" y="52"/>
                      <a:pt x="53" y="52"/>
                    </a:cubicBezTo>
                    <a:cubicBezTo>
                      <a:pt x="55" y="50"/>
                      <a:pt x="55" y="47"/>
                      <a:pt x="53" y="46"/>
                    </a:cubicBezTo>
                    <a:cubicBezTo>
                      <a:pt x="53" y="46"/>
                      <a:pt x="53" y="46"/>
                      <a:pt x="53" y="46"/>
                    </a:cubicBezTo>
                    <a:cubicBezTo>
                      <a:pt x="51" y="44"/>
                      <a:pt x="51" y="42"/>
                      <a:pt x="51" y="41"/>
                    </a:cubicBezTo>
                    <a:cubicBezTo>
                      <a:pt x="52" y="40"/>
                      <a:pt x="55" y="36"/>
                      <a:pt x="57" y="36"/>
                    </a:cubicBezTo>
                    <a:close/>
                    <a:moveTo>
                      <a:pt x="31" y="46"/>
                    </a:moveTo>
                    <a:cubicBezTo>
                      <a:pt x="22" y="46"/>
                      <a:pt x="15" y="39"/>
                      <a:pt x="15" y="31"/>
                    </a:cubicBezTo>
                    <a:cubicBezTo>
                      <a:pt x="15" y="23"/>
                      <a:pt x="22" y="16"/>
                      <a:pt x="31" y="16"/>
                    </a:cubicBezTo>
                    <a:cubicBezTo>
                      <a:pt x="39" y="16"/>
                      <a:pt x="46" y="23"/>
                      <a:pt x="46" y="31"/>
                    </a:cubicBezTo>
                    <a:cubicBezTo>
                      <a:pt x="46" y="39"/>
                      <a:pt x="39" y="46"/>
                      <a:pt x="31" y="4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endParaRPr lang="zh-CN" altLang="en-US">
                  <a:latin typeface="+mj-ea"/>
                  <a:ea typeface="+mj-ea"/>
                </a:endParaRPr>
              </a:p>
            </p:txBody>
          </p:sp>
          <p:sp>
            <p:nvSpPr>
              <p:cNvPr id="69" name="Freeform 1006"/>
              <p:cNvSpPr>
                <a:spLocks noEditPoints="1"/>
              </p:cNvSpPr>
              <p:nvPr/>
            </p:nvSpPr>
            <p:spPr bwMode="auto">
              <a:xfrm>
                <a:off x="7682442" y="1287992"/>
                <a:ext cx="187325" cy="187325"/>
              </a:xfrm>
              <a:custGeom>
                <a:avLst/>
                <a:gdLst>
                  <a:gd name="T0" fmla="*/ 46 w 50"/>
                  <a:gd name="T1" fmla="*/ 30 h 50"/>
                  <a:gd name="T2" fmla="*/ 50 w 50"/>
                  <a:gd name="T3" fmla="*/ 26 h 50"/>
                  <a:gd name="T4" fmla="*/ 50 w 50"/>
                  <a:gd name="T5" fmla="*/ 25 h 50"/>
                  <a:gd name="T6" fmla="*/ 46 w 50"/>
                  <a:gd name="T7" fmla="*/ 21 h 50"/>
                  <a:gd name="T8" fmla="*/ 42 w 50"/>
                  <a:gd name="T9" fmla="*/ 19 h 50"/>
                  <a:gd name="T10" fmla="*/ 43 w 50"/>
                  <a:gd name="T11" fmla="*/ 13 h 50"/>
                  <a:gd name="T12" fmla="*/ 43 w 50"/>
                  <a:gd name="T13" fmla="*/ 8 h 50"/>
                  <a:gd name="T14" fmla="*/ 42 w 50"/>
                  <a:gd name="T15" fmla="*/ 8 h 50"/>
                  <a:gd name="T16" fmla="*/ 37 w 50"/>
                  <a:gd name="T17" fmla="*/ 7 h 50"/>
                  <a:gd name="T18" fmla="*/ 33 w 50"/>
                  <a:gd name="T19" fmla="*/ 9 h 50"/>
                  <a:gd name="T20" fmla="*/ 29 w 50"/>
                  <a:gd name="T21" fmla="*/ 4 h 50"/>
                  <a:gd name="T22" fmla="*/ 25 w 50"/>
                  <a:gd name="T23" fmla="*/ 0 h 50"/>
                  <a:gd name="T24" fmla="*/ 24 w 50"/>
                  <a:gd name="T25" fmla="*/ 0 h 50"/>
                  <a:gd name="T26" fmla="*/ 20 w 50"/>
                  <a:gd name="T27" fmla="*/ 4 h 50"/>
                  <a:gd name="T28" fmla="*/ 18 w 50"/>
                  <a:gd name="T29" fmla="*/ 8 h 50"/>
                  <a:gd name="T30" fmla="*/ 12 w 50"/>
                  <a:gd name="T31" fmla="*/ 7 h 50"/>
                  <a:gd name="T32" fmla="*/ 7 w 50"/>
                  <a:gd name="T33" fmla="*/ 8 h 50"/>
                  <a:gd name="T34" fmla="*/ 7 w 50"/>
                  <a:gd name="T35" fmla="*/ 8 h 50"/>
                  <a:gd name="T36" fmla="*/ 6 w 50"/>
                  <a:gd name="T37" fmla="*/ 13 h 50"/>
                  <a:gd name="T38" fmla="*/ 8 w 50"/>
                  <a:gd name="T39" fmla="*/ 17 h 50"/>
                  <a:gd name="T40" fmla="*/ 3 w 50"/>
                  <a:gd name="T41" fmla="*/ 21 h 50"/>
                  <a:gd name="T42" fmla="*/ 0 w 50"/>
                  <a:gd name="T43" fmla="*/ 25 h 50"/>
                  <a:gd name="T44" fmla="*/ 0 w 50"/>
                  <a:gd name="T45" fmla="*/ 26 h 50"/>
                  <a:gd name="T46" fmla="*/ 3 w 50"/>
                  <a:gd name="T47" fmla="*/ 30 h 50"/>
                  <a:gd name="T48" fmla="*/ 7 w 50"/>
                  <a:gd name="T49" fmla="*/ 32 h 50"/>
                  <a:gd name="T50" fmla="*/ 6 w 50"/>
                  <a:gd name="T51" fmla="*/ 38 h 50"/>
                  <a:gd name="T52" fmla="*/ 7 w 50"/>
                  <a:gd name="T53" fmla="*/ 43 h 50"/>
                  <a:gd name="T54" fmla="*/ 7 w 50"/>
                  <a:gd name="T55" fmla="*/ 43 h 50"/>
                  <a:gd name="T56" fmla="*/ 12 w 50"/>
                  <a:gd name="T57" fmla="*/ 44 h 50"/>
                  <a:gd name="T58" fmla="*/ 17 w 50"/>
                  <a:gd name="T59" fmla="*/ 42 h 50"/>
                  <a:gd name="T60" fmla="*/ 20 w 50"/>
                  <a:gd name="T61" fmla="*/ 47 h 50"/>
                  <a:gd name="T62" fmla="*/ 24 w 50"/>
                  <a:gd name="T63" fmla="*/ 50 h 50"/>
                  <a:gd name="T64" fmla="*/ 25 w 50"/>
                  <a:gd name="T65" fmla="*/ 50 h 50"/>
                  <a:gd name="T66" fmla="*/ 29 w 50"/>
                  <a:gd name="T67" fmla="*/ 47 h 50"/>
                  <a:gd name="T68" fmla="*/ 31 w 50"/>
                  <a:gd name="T69" fmla="*/ 43 h 50"/>
                  <a:gd name="T70" fmla="*/ 37 w 50"/>
                  <a:gd name="T71" fmla="*/ 44 h 50"/>
                  <a:gd name="T72" fmla="*/ 42 w 50"/>
                  <a:gd name="T73" fmla="*/ 43 h 50"/>
                  <a:gd name="T74" fmla="*/ 43 w 50"/>
                  <a:gd name="T75" fmla="*/ 43 h 50"/>
                  <a:gd name="T76" fmla="*/ 43 w 50"/>
                  <a:gd name="T77" fmla="*/ 38 h 50"/>
                  <a:gd name="T78" fmla="*/ 42 w 50"/>
                  <a:gd name="T79" fmla="*/ 33 h 50"/>
                  <a:gd name="T80" fmla="*/ 46 w 50"/>
                  <a:gd name="T81" fmla="*/ 30 h 50"/>
                  <a:gd name="T82" fmla="*/ 25 w 50"/>
                  <a:gd name="T83" fmla="*/ 38 h 50"/>
                  <a:gd name="T84" fmla="*/ 12 w 50"/>
                  <a:gd name="T85" fmla="*/ 25 h 50"/>
                  <a:gd name="T86" fmla="*/ 25 w 50"/>
                  <a:gd name="T87" fmla="*/ 13 h 50"/>
                  <a:gd name="T88" fmla="*/ 37 w 50"/>
                  <a:gd name="T89" fmla="*/ 25 h 50"/>
                  <a:gd name="T90" fmla="*/ 25 w 50"/>
                  <a:gd name="T91" fmla="*/ 3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0" h="50">
                    <a:moveTo>
                      <a:pt x="46" y="30"/>
                    </a:moveTo>
                    <a:cubicBezTo>
                      <a:pt x="48" y="30"/>
                      <a:pt x="50" y="28"/>
                      <a:pt x="50" y="26"/>
                    </a:cubicBezTo>
                    <a:cubicBezTo>
                      <a:pt x="50" y="25"/>
                      <a:pt x="50" y="25"/>
                      <a:pt x="50" y="25"/>
                    </a:cubicBezTo>
                    <a:cubicBezTo>
                      <a:pt x="50" y="23"/>
                      <a:pt x="48" y="21"/>
                      <a:pt x="46" y="21"/>
                    </a:cubicBezTo>
                    <a:cubicBezTo>
                      <a:pt x="44" y="21"/>
                      <a:pt x="43" y="20"/>
                      <a:pt x="42" y="19"/>
                    </a:cubicBezTo>
                    <a:cubicBezTo>
                      <a:pt x="42" y="18"/>
                      <a:pt x="42" y="15"/>
                      <a:pt x="43" y="13"/>
                    </a:cubicBezTo>
                    <a:cubicBezTo>
                      <a:pt x="44" y="12"/>
                      <a:pt x="44" y="10"/>
                      <a:pt x="43" y="8"/>
                    </a:cubicBezTo>
                    <a:cubicBezTo>
                      <a:pt x="42" y="8"/>
                      <a:pt x="42" y="8"/>
                      <a:pt x="42" y="8"/>
                    </a:cubicBezTo>
                    <a:cubicBezTo>
                      <a:pt x="41" y="6"/>
                      <a:pt x="38" y="6"/>
                      <a:pt x="37" y="7"/>
                    </a:cubicBezTo>
                    <a:cubicBezTo>
                      <a:pt x="36" y="8"/>
                      <a:pt x="34" y="9"/>
                      <a:pt x="33" y="9"/>
                    </a:cubicBezTo>
                    <a:cubicBezTo>
                      <a:pt x="32" y="8"/>
                      <a:pt x="29" y="6"/>
                      <a:pt x="29" y="4"/>
                    </a:cubicBezTo>
                    <a:cubicBezTo>
                      <a:pt x="29" y="2"/>
                      <a:pt x="27" y="0"/>
                      <a:pt x="25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2" y="0"/>
                      <a:pt x="20" y="2"/>
                      <a:pt x="20" y="4"/>
                    </a:cubicBezTo>
                    <a:cubicBezTo>
                      <a:pt x="20" y="6"/>
                      <a:pt x="19" y="7"/>
                      <a:pt x="18" y="8"/>
                    </a:cubicBezTo>
                    <a:cubicBezTo>
                      <a:pt x="17" y="8"/>
                      <a:pt x="14" y="8"/>
                      <a:pt x="12" y="7"/>
                    </a:cubicBezTo>
                    <a:cubicBezTo>
                      <a:pt x="11" y="6"/>
                      <a:pt x="9" y="6"/>
                      <a:pt x="7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5" y="10"/>
                      <a:pt x="5" y="12"/>
                      <a:pt x="6" y="13"/>
                    </a:cubicBezTo>
                    <a:cubicBezTo>
                      <a:pt x="8" y="15"/>
                      <a:pt x="8" y="16"/>
                      <a:pt x="8" y="17"/>
                    </a:cubicBezTo>
                    <a:cubicBezTo>
                      <a:pt x="7" y="18"/>
                      <a:pt x="5" y="21"/>
                      <a:pt x="3" y="21"/>
                    </a:cubicBezTo>
                    <a:cubicBezTo>
                      <a:pt x="1" y="21"/>
                      <a:pt x="0" y="23"/>
                      <a:pt x="0" y="25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28"/>
                      <a:pt x="1" y="30"/>
                      <a:pt x="3" y="30"/>
                    </a:cubicBezTo>
                    <a:cubicBezTo>
                      <a:pt x="5" y="30"/>
                      <a:pt x="7" y="31"/>
                      <a:pt x="7" y="32"/>
                    </a:cubicBezTo>
                    <a:cubicBezTo>
                      <a:pt x="7" y="33"/>
                      <a:pt x="8" y="36"/>
                      <a:pt x="6" y="38"/>
                    </a:cubicBezTo>
                    <a:cubicBezTo>
                      <a:pt x="5" y="39"/>
                      <a:pt x="5" y="41"/>
                      <a:pt x="7" y="43"/>
                    </a:cubicBezTo>
                    <a:cubicBezTo>
                      <a:pt x="7" y="43"/>
                      <a:pt x="7" y="43"/>
                      <a:pt x="7" y="43"/>
                    </a:cubicBezTo>
                    <a:cubicBezTo>
                      <a:pt x="9" y="45"/>
                      <a:pt x="11" y="45"/>
                      <a:pt x="12" y="44"/>
                    </a:cubicBezTo>
                    <a:cubicBezTo>
                      <a:pt x="14" y="42"/>
                      <a:pt x="16" y="42"/>
                      <a:pt x="17" y="42"/>
                    </a:cubicBezTo>
                    <a:cubicBezTo>
                      <a:pt x="18" y="43"/>
                      <a:pt x="20" y="45"/>
                      <a:pt x="20" y="47"/>
                    </a:cubicBezTo>
                    <a:cubicBezTo>
                      <a:pt x="20" y="49"/>
                      <a:pt x="22" y="50"/>
                      <a:pt x="24" y="50"/>
                    </a:cubicBezTo>
                    <a:cubicBezTo>
                      <a:pt x="25" y="50"/>
                      <a:pt x="25" y="50"/>
                      <a:pt x="25" y="50"/>
                    </a:cubicBezTo>
                    <a:cubicBezTo>
                      <a:pt x="27" y="50"/>
                      <a:pt x="29" y="49"/>
                      <a:pt x="29" y="47"/>
                    </a:cubicBezTo>
                    <a:cubicBezTo>
                      <a:pt x="29" y="45"/>
                      <a:pt x="30" y="43"/>
                      <a:pt x="31" y="43"/>
                    </a:cubicBezTo>
                    <a:cubicBezTo>
                      <a:pt x="32" y="43"/>
                      <a:pt x="36" y="42"/>
                      <a:pt x="37" y="44"/>
                    </a:cubicBezTo>
                    <a:cubicBezTo>
                      <a:pt x="38" y="45"/>
                      <a:pt x="41" y="45"/>
                      <a:pt x="42" y="43"/>
                    </a:cubicBezTo>
                    <a:cubicBezTo>
                      <a:pt x="43" y="43"/>
                      <a:pt x="43" y="43"/>
                      <a:pt x="43" y="43"/>
                    </a:cubicBezTo>
                    <a:cubicBezTo>
                      <a:pt x="44" y="41"/>
                      <a:pt x="44" y="39"/>
                      <a:pt x="43" y="38"/>
                    </a:cubicBezTo>
                    <a:cubicBezTo>
                      <a:pt x="42" y="36"/>
                      <a:pt x="41" y="34"/>
                      <a:pt x="42" y="33"/>
                    </a:cubicBezTo>
                    <a:cubicBezTo>
                      <a:pt x="42" y="33"/>
                      <a:pt x="44" y="30"/>
                      <a:pt x="46" y="30"/>
                    </a:cubicBezTo>
                    <a:close/>
                    <a:moveTo>
                      <a:pt x="25" y="38"/>
                    </a:moveTo>
                    <a:cubicBezTo>
                      <a:pt x="18" y="38"/>
                      <a:pt x="12" y="32"/>
                      <a:pt x="12" y="25"/>
                    </a:cubicBezTo>
                    <a:cubicBezTo>
                      <a:pt x="12" y="19"/>
                      <a:pt x="18" y="13"/>
                      <a:pt x="25" y="13"/>
                    </a:cubicBezTo>
                    <a:cubicBezTo>
                      <a:pt x="32" y="13"/>
                      <a:pt x="37" y="19"/>
                      <a:pt x="37" y="25"/>
                    </a:cubicBezTo>
                    <a:cubicBezTo>
                      <a:pt x="37" y="32"/>
                      <a:pt x="32" y="38"/>
                      <a:pt x="25" y="3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endParaRPr lang="zh-CN" altLang="en-US">
                  <a:latin typeface="+mj-ea"/>
                  <a:ea typeface="+mj-ea"/>
                </a:endParaRPr>
              </a:p>
            </p:txBody>
          </p:sp>
          <p:sp>
            <p:nvSpPr>
              <p:cNvPr id="70" name="Freeform 1007"/>
              <p:cNvSpPr>
                <a:spLocks noEditPoints="1"/>
              </p:cNvSpPr>
              <p:nvPr/>
            </p:nvSpPr>
            <p:spPr bwMode="auto">
              <a:xfrm>
                <a:off x="7701492" y="1497542"/>
                <a:ext cx="146050" cy="147638"/>
              </a:xfrm>
              <a:custGeom>
                <a:avLst/>
                <a:gdLst>
                  <a:gd name="T0" fmla="*/ 36 w 39"/>
                  <a:gd name="T1" fmla="*/ 23 h 39"/>
                  <a:gd name="T2" fmla="*/ 39 w 39"/>
                  <a:gd name="T3" fmla="*/ 19 h 39"/>
                  <a:gd name="T4" fmla="*/ 36 w 39"/>
                  <a:gd name="T5" fmla="*/ 16 h 39"/>
                  <a:gd name="T6" fmla="*/ 33 w 39"/>
                  <a:gd name="T7" fmla="*/ 15 h 39"/>
                  <a:gd name="T8" fmla="*/ 34 w 39"/>
                  <a:gd name="T9" fmla="*/ 10 h 39"/>
                  <a:gd name="T10" fmla="*/ 33 w 39"/>
                  <a:gd name="T11" fmla="*/ 6 h 39"/>
                  <a:gd name="T12" fmla="*/ 29 w 39"/>
                  <a:gd name="T13" fmla="*/ 5 h 39"/>
                  <a:gd name="T14" fmla="*/ 26 w 39"/>
                  <a:gd name="T15" fmla="*/ 6 h 39"/>
                  <a:gd name="T16" fmla="*/ 23 w 39"/>
                  <a:gd name="T17" fmla="*/ 3 h 39"/>
                  <a:gd name="T18" fmla="*/ 20 w 39"/>
                  <a:gd name="T19" fmla="*/ 0 h 39"/>
                  <a:gd name="T20" fmla="*/ 16 w 39"/>
                  <a:gd name="T21" fmla="*/ 3 h 39"/>
                  <a:gd name="T22" fmla="*/ 15 w 39"/>
                  <a:gd name="T23" fmla="*/ 6 h 39"/>
                  <a:gd name="T24" fmla="*/ 10 w 39"/>
                  <a:gd name="T25" fmla="*/ 5 h 39"/>
                  <a:gd name="T26" fmla="*/ 6 w 39"/>
                  <a:gd name="T27" fmla="*/ 6 h 39"/>
                  <a:gd name="T28" fmla="*/ 5 w 39"/>
                  <a:gd name="T29" fmla="*/ 10 h 39"/>
                  <a:gd name="T30" fmla="*/ 7 w 39"/>
                  <a:gd name="T31" fmla="*/ 13 h 39"/>
                  <a:gd name="T32" fmla="*/ 3 w 39"/>
                  <a:gd name="T33" fmla="*/ 16 h 39"/>
                  <a:gd name="T34" fmla="*/ 0 w 39"/>
                  <a:gd name="T35" fmla="*/ 19 h 39"/>
                  <a:gd name="T36" fmla="*/ 3 w 39"/>
                  <a:gd name="T37" fmla="*/ 23 h 39"/>
                  <a:gd name="T38" fmla="*/ 6 w 39"/>
                  <a:gd name="T39" fmla="*/ 24 h 39"/>
                  <a:gd name="T40" fmla="*/ 5 w 39"/>
                  <a:gd name="T41" fmla="*/ 29 h 39"/>
                  <a:gd name="T42" fmla="*/ 6 w 39"/>
                  <a:gd name="T43" fmla="*/ 33 h 39"/>
                  <a:gd name="T44" fmla="*/ 10 w 39"/>
                  <a:gd name="T45" fmla="*/ 34 h 39"/>
                  <a:gd name="T46" fmla="*/ 13 w 39"/>
                  <a:gd name="T47" fmla="*/ 33 h 39"/>
                  <a:gd name="T48" fmla="*/ 16 w 39"/>
                  <a:gd name="T49" fmla="*/ 36 h 39"/>
                  <a:gd name="T50" fmla="*/ 20 w 39"/>
                  <a:gd name="T51" fmla="*/ 39 h 39"/>
                  <a:gd name="T52" fmla="*/ 23 w 39"/>
                  <a:gd name="T53" fmla="*/ 36 h 39"/>
                  <a:gd name="T54" fmla="*/ 25 w 39"/>
                  <a:gd name="T55" fmla="*/ 33 h 39"/>
                  <a:gd name="T56" fmla="*/ 29 w 39"/>
                  <a:gd name="T57" fmla="*/ 34 h 39"/>
                  <a:gd name="T58" fmla="*/ 33 w 39"/>
                  <a:gd name="T59" fmla="*/ 33 h 39"/>
                  <a:gd name="T60" fmla="*/ 34 w 39"/>
                  <a:gd name="T61" fmla="*/ 29 h 39"/>
                  <a:gd name="T62" fmla="*/ 33 w 39"/>
                  <a:gd name="T63" fmla="*/ 26 h 39"/>
                  <a:gd name="T64" fmla="*/ 36 w 39"/>
                  <a:gd name="T65" fmla="*/ 23 h 39"/>
                  <a:gd name="T66" fmla="*/ 20 w 39"/>
                  <a:gd name="T67" fmla="*/ 29 h 39"/>
                  <a:gd name="T68" fmla="*/ 10 w 39"/>
                  <a:gd name="T69" fmla="*/ 19 h 39"/>
                  <a:gd name="T70" fmla="*/ 20 w 39"/>
                  <a:gd name="T71" fmla="*/ 10 h 39"/>
                  <a:gd name="T72" fmla="*/ 29 w 39"/>
                  <a:gd name="T73" fmla="*/ 19 h 39"/>
                  <a:gd name="T74" fmla="*/ 20 w 39"/>
                  <a:gd name="T75" fmla="*/ 2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9" h="39">
                    <a:moveTo>
                      <a:pt x="36" y="23"/>
                    </a:moveTo>
                    <a:cubicBezTo>
                      <a:pt x="38" y="23"/>
                      <a:pt x="39" y="21"/>
                      <a:pt x="39" y="19"/>
                    </a:cubicBezTo>
                    <a:cubicBezTo>
                      <a:pt x="39" y="18"/>
                      <a:pt x="38" y="16"/>
                      <a:pt x="36" y="16"/>
                    </a:cubicBezTo>
                    <a:cubicBezTo>
                      <a:pt x="35" y="16"/>
                      <a:pt x="34" y="15"/>
                      <a:pt x="33" y="15"/>
                    </a:cubicBezTo>
                    <a:cubicBezTo>
                      <a:pt x="33" y="14"/>
                      <a:pt x="33" y="11"/>
                      <a:pt x="34" y="10"/>
                    </a:cubicBezTo>
                    <a:cubicBezTo>
                      <a:pt x="35" y="9"/>
                      <a:pt x="35" y="7"/>
                      <a:pt x="33" y="6"/>
                    </a:cubicBezTo>
                    <a:cubicBezTo>
                      <a:pt x="32" y="4"/>
                      <a:pt x="30" y="4"/>
                      <a:pt x="29" y="5"/>
                    </a:cubicBezTo>
                    <a:cubicBezTo>
                      <a:pt x="28" y="6"/>
                      <a:pt x="27" y="7"/>
                      <a:pt x="26" y="6"/>
                    </a:cubicBezTo>
                    <a:cubicBezTo>
                      <a:pt x="25" y="6"/>
                      <a:pt x="23" y="4"/>
                      <a:pt x="23" y="3"/>
                    </a:cubicBezTo>
                    <a:cubicBezTo>
                      <a:pt x="23" y="1"/>
                      <a:pt x="22" y="0"/>
                      <a:pt x="20" y="0"/>
                    </a:cubicBezTo>
                    <a:cubicBezTo>
                      <a:pt x="18" y="0"/>
                      <a:pt x="16" y="1"/>
                      <a:pt x="16" y="3"/>
                    </a:cubicBezTo>
                    <a:cubicBezTo>
                      <a:pt x="16" y="4"/>
                      <a:pt x="16" y="5"/>
                      <a:pt x="15" y="6"/>
                    </a:cubicBezTo>
                    <a:cubicBezTo>
                      <a:pt x="14" y="6"/>
                      <a:pt x="11" y="6"/>
                      <a:pt x="10" y="5"/>
                    </a:cubicBezTo>
                    <a:cubicBezTo>
                      <a:pt x="9" y="4"/>
                      <a:pt x="7" y="4"/>
                      <a:pt x="6" y="6"/>
                    </a:cubicBezTo>
                    <a:cubicBezTo>
                      <a:pt x="5" y="7"/>
                      <a:pt x="4" y="9"/>
                      <a:pt x="5" y="10"/>
                    </a:cubicBezTo>
                    <a:cubicBezTo>
                      <a:pt x="6" y="11"/>
                      <a:pt x="7" y="12"/>
                      <a:pt x="7" y="13"/>
                    </a:cubicBezTo>
                    <a:cubicBezTo>
                      <a:pt x="6" y="14"/>
                      <a:pt x="4" y="16"/>
                      <a:pt x="3" y="16"/>
                    </a:cubicBezTo>
                    <a:cubicBezTo>
                      <a:pt x="1" y="16"/>
                      <a:pt x="0" y="18"/>
                      <a:pt x="0" y="19"/>
                    </a:cubicBezTo>
                    <a:cubicBezTo>
                      <a:pt x="0" y="21"/>
                      <a:pt x="1" y="23"/>
                      <a:pt x="3" y="23"/>
                    </a:cubicBezTo>
                    <a:cubicBezTo>
                      <a:pt x="4" y="23"/>
                      <a:pt x="6" y="23"/>
                      <a:pt x="6" y="24"/>
                    </a:cubicBezTo>
                    <a:cubicBezTo>
                      <a:pt x="6" y="25"/>
                      <a:pt x="6" y="28"/>
                      <a:pt x="5" y="29"/>
                    </a:cubicBezTo>
                    <a:cubicBezTo>
                      <a:pt x="4" y="30"/>
                      <a:pt x="5" y="32"/>
                      <a:pt x="6" y="33"/>
                    </a:cubicBezTo>
                    <a:cubicBezTo>
                      <a:pt x="7" y="34"/>
                      <a:pt x="9" y="35"/>
                      <a:pt x="10" y="34"/>
                    </a:cubicBezTo>
                    <a:cubicBezTo>
                      <a:pt x="11" y="33"/>
                      <a:pt x="13" y="32"/>
                      <a:pt x="13" y="33"/>
                    </a:cubicBezTo>
                    <a:cubicBezTo>
                      <a:pt x="14" y="33"/>
                      <a:pt x="16" y="35"/>
                      <a:pt x="16" y="36"/>
                    </a:cubicBezTo>
                    <a:cubicBezTo>
                      <a:pt x="16" y="38"/>
                      <a:pt x="18" y="39"/>
                      <a:pt x="20" y="39"/>
                    </a:cubicBezTo>
                    <a:cubicBezTo>
                      <a:pt x="22" y="39"/>
                      <a:pt x="23" y="38"/>
                      <a:pt x="23" y="36"/>
                    </a:cubicBezTo>
                    <a:cubicBezTo>
                      <a:pt x="23" y="35"/>
                      <a:pt x="24" y="33"/>
                      <a:pt x="25" y="33"/>
                    </a:cubicBezTo>
                    <a:cubicBezTo>
                      <a:pt x="25" y="33"/>
                      <a:pt x="28" y="33"/>
                      <a:pt x="29" y="34"/>
                    </a:cubicBezTo>
                    <a:cubicBezTo>
                      <a:pt x="30" y="35"/>
                      <a:pt x="32" y="34"/>
                      <a:pt x="33" y="33"/>
                    </a:cubicBezTo>
                    <a:cubicBezTo>
                      <a:pt x="35" y="32"/>
                      <a:pt x="35" y="30"/>
                      <a:pt x="34" y="29"/>
                    </a:cubicBezTo>
                    <a:cubicBezTo>
                      <a:pt x="33" y="28"/>
                      <a:pt x="32" y="26"/>
                      <a:pt x="33" y="26"/>
                    </a:cubicBezTo>
                    <a:cubicBezTo>
                      <a:pt x="33" y="25"/>
                      <a:pt x="35" y="23"/>
                      <a:pt x="36" y="23"/>
                    </a:cubicBezTo>
                    <a:close/>
                    <a:moveTo>
                      <a:pt x="20" y="29"/>
                    </a:moveTo>
                    <a:cubicBezTo>
                      <a:pt x="14" y="29"/>
                      <a:pt x="10" y="25"/>
                      <a:pt x="10" y="19"/>
                    </a:cubicBezTo>
                    <a:cubicBezTo>
                      <a:pt x="10" y="14"/>
                      <a:pt x="14" y="10"/>
                      <a:pt x="20" y="10"/>
                    </a:cubicBezTo>
                    <a:cubicBezTo>
                      <a:pt x="25" y="10"/>
                      <a:pt x="29" y="14"/>
                      <a:pt x="29" y="19"/>
                    </a:cubicBezTo>
                    <a:cubicBezTo>
                      <a:pt x="29" y="25"/>
                      <a:pt x="25" y="29"/>
                      <a:pt x="20" y="2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endParaRPr lang="zh-CN" altLang="en-US">
                  <a:latin typeface="+mj-ea"/>
                  <a:ea typeface="+mj-ea"/>
                </a:endParaRPr>
              </a:p>
            </p:txBody>
          </p:sp>
        </p:grpSp>
        <p:sp>
          <p:nvSpPr>
            <p:cNvPr id="82" name="Rectangle 9"/>
            <p:cNvSpPr/>
            <p:nvPr/>
          </p:nvSpPr>
          <p:spPr>
            <a:xfrm>
              <a:off x="7812906" y="1027642"/>
              <a:ext cx="3087324" cy="1011174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CN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  <a:cs typeface="Open Sans" panose="020B0606030504020204" pitchFamily="34" charset="0"/>
                </a:rPr>
                <a:t>Click here to add text</a:t>
              </a:r>
              <a:endPara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  <a:cs typeface="Open Sans" panose="020B0606030504020204" pitchFamily="34" charset="0"/>
              </a:endParaRPr>
            </a:p>
            <a:p>
              <a:pPr>
                <a:lnSpc>
                  <a:spcPct val="130000"/>
                </a:lnSpc>
              </a:pPr>
              <a:r>
                <a:rPr lang="en-US" altLang="zh-CN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ea"/>
                  <a:ea typeface="+mj-ea"/>
                </a:rPr>
                <a:t>The user can demonstrate on a projector or computer, or print the presentation and make it into</a:t>
              </a:r>
            </a:p>
          </p:txBody>
        </p:sp>
      </p:grpSp>
      <p:grpSp>
        <p:nvGrpSpPr>
          <p:cNvPr id="89" name="组合 88"/>
          <p:cNvGrpSpPr/>
          <p:nvPr/>
        </p:nvGrpSpPr>
        <p:grpSpPr>
          <a:xfrm>
            <a:off x="3688556" y="377517"/>
            <a:ext cx="4814888" cy="1172437"/>
            <a:chOff x="6597650" y="377518"/>
            <a:chExt cx="4814888" cy="1172437"/>
          </a:xfrm>
        </p:grpSpPr>
        <p:sp>
          <p:nvSpPr>
            <p:cNvPr id="90" name="文本框 89"/>
            <p:cNvSpPr txBox="1"/>
            <p:nvPr/>
          </p:nvSpPr>
          <p:spPr>
            <a:xfrm>
              <a:off x="6631872" y="937783"/>
              <a:ext cx="4746445" cy="25442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en-US" altLang="zh-CN" sz="1000" dirty="0">
                  <a:solidFill>
                    <a:schemeClr val="bg1">
                      <a:lumMod val="65000"/>
                    </a:schemeClr>
                  </a:solidFill>
                  <a:latin typeface="+mj-ea"/>
                  <a:ea typeface="+mj-ea"/>
                </a:rPr>
                <a:t>print the presentation and make it into a film to be used in a wider field</a:t>
              </a:r>
            </a:p>
          </p:txBody>
        </p:sp>
        <p:sp>
          <p:nvSpPr>
            <p:cNvPr id="91" name="文本框 90"/>
            <p:cNvSpPr txBox="1"/>
            <p:nvPr/>
          </p:nvSpPr>
          <p:spPr>
            <a:xfrm>
              <a:off x="6597650" y="377518"/>
              <a:ext cx="4814888" cy="117243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en-US" altLang="zh-CN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Marketing execution strategy</a:t>
              </a:r>
              <a:endPara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422758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组合 88"/>
          <p:cNvGrpSpPr/>
          <p:nvPr/>
        </p:nvGrpSpPr>
        <p:grpSpPr>
          <a:xfrm>
            <a:off x="1419115" y="1857487"/>
            <a:ext cx="1916113" cy="1919288"/>
            <a:chOff x="838200" y="1803400"/>
            <a:chExt cx="1916113" cy="1919288"/>
          </a:xfrm>
        </p:grpSpPr>
        <p:sp>
          <p:nvSpPr>
            <p:cNvPr id="90" name="Rectangle 198"/>
            <p:cNvSpPr>
              <a:spLocks noChangeArrowheads="1"/>
            </p:cNvSpPr>
            <p:nvPr/>
          </p:nvSpPr>
          <p:spPr bwMode="auto">
            <a:xfrm>
              <a:off x="838200" y="1803400"/>
              <a:ext cx="1916113" cy="191928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</a:endParaRPr>
            </a:p>
          </p:txBody>
        </p:sp>
        <p:sp>
          <p:nvSpPr>
            <p:cNvPr id="91" name="Oval 202"/>
            <p:cNvSpPr>
              <a:spLocks noChangeArrowheads="1"/>
            </p:cNvSpPr>
            <p:nvPr/>
          </p:nvSpPr>
          <p:spPr bwMode="auto">
            <a:xfrm>
              <a:off x="1522413" y="2239962"/>
              <a:ext cx="509588" cy="50958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</a:endParaRPr>
            </a:p>
          </p:txBody>
        </p:sp>
        <p:sp>
          <p:nvSpPr>
            <p:cNvPr id="92" name="Freeform 203"/>
            <p:cNvSpPr>
              <a:spLocks/>
            </p:cNvSpPr>
            <p:nvPr/>
          </p:nvSpPr>
          <p:spPr bwMode="auto">
            <a:xfrm>
              <a:off x="1204913" y="2776537"/>
              <a:ext cx="1154113" cy="623888"/>
            </a:xfrm>
            <a:custGeom>
              <a:avLst/>
              <a:gdLst>
                <a:gd name="T0" fmla="*/ 172 w 265"/>
                <a:gd name="T1" fmla="*/ 2 h 143"/>
                <a:gd name="T2" fmla="*/ 162 w 265"/>
                <a:gd name="T3" fmla="*/ 0 h 143"/>
                <a:gd name="T4" fmla="*/ 132 w 265"/>
                <a:gd name="T5" fmla="*/ 7 h 143"/>
                <a:gd name="T6" fmla="*/ 101 w 265"/>
                <a:gd name="T7" fmla="*/ 1 h 143"/>
                <a:gd name="T8" fmla="*/ 93 w 265"/>
                <a:gd name="T9" fmla="*/ 2 h 143"/>
                <a:gd name="T10" fmla="*/ 20 w 265"/>
                <a:gd name="T11" fmla="*/ 120 h 143"/>
                <a:gd name="T12" fmla="*/ 244 w 265"/>
                <a:gd name="T13" fmla="*/ 120 h 143"/>
                <a:gd name="T14" fmla="*/ 172 w 265"/>
                <a:gd name="T15" fmla="*/ 2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5" h="143">
                  <a:moveTo>
                    <a:pt x="172" y="2"/>
                  </a:moveTo>
                  <a:cubicBezTo>
                    <a:pt x="169" y="1"/>
                    <a:pt x="165" y="1"/>
                    <a:pt x="162" y="0"/>
                  </a:cubicBezTo>
                  <a:cubicBezTo>
                    <a:pt x="153" y="5"/>
                    <a:pt x="143" y="7"/>
                    <a:pt x="132" y="7"/>
                  </a:cubicBezTo>
                  <a:cubicBezTo>
                    <a:pt x="121" y="7"/>
                    <a:pt x="111" y="5"/>
                    <a:pt x="101" y="1"/>
                  </a:cubicBezTo>
                  <a:cubicBezTo>
                    <a:pt x="99" y="1"/>
                    <a:pt x="96" y="1"/>
                    <a:pt x="93" y="2"/>
                  </a:cubicBezTo>
                  <a:cubicBezTo>
                    <a:pt x="0" y="16"/>
                    <a:pt x="20" y="120"/>
                    <a:pt x="20" y="120"/>
                  </a:cubicBezTo>
                  <a:cubicBezTo>
                    <a:pt x="43" y="143"/>
                    <a:pt x="221" y="143"/>
                    <a:pt x="244" y="120"/>
                  </a:cubicBezTo>
                  <a:cubicBezTo>
                    <a:pt x="244" y="120"/>
                    <a:pt x="265" y="16"/>
                    <a:pt x="172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</a:endParaRPr>
            </a:p>
          </p:txBody>
        </p:sp>
      </p:grpSp>
      <p:grpSp>
        <p:nvGrpSpPr>
          <p:cNvPr id="93" name="组合 92"/>
          <p:cNvGrpSpPr/>
          <p:nvPr/>
        </p:nvGrpSpPr>
        <p:grpSpPr>
          <a:xfrm>
            <a:off x="3509853" y="1857487"/>
            <a:ext cx="1917700" cy="1919288"/>
            <a:chOff x="2928938" y="1803400"/>
            <a:chExt cx="1917700" cy="1919288"/>
          </a:xfrm>
        </p:grpSpPr>
        <p:sp>
          <p:nvSpPr>
            <p:cNvPr id="94" name="Rectangle 199"/>
            <p:cNvSpPr>
              <a:spLocks noChangeArrowheads="1"/>
            </p:cNvSpPr>
            <p:nvPr/>
          </p:nvSpPr>
          <p:spPr bwMode="auto">
            <a:xfrm>
              <a:off x="2928938" y="1803400"/>
              <a:ext cx="1917700" cy="191928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</a:endParaRPr>
            </a:p>
          </p:txBody>
        </p:sp>
        <p:sp>
          <p:nvSpPr>
            <p:cNvPr id="95" name="Freeform 204"/>
            <p:cNvSpPr>
              <a:spLocks/>
            </p:cNvSpPr>
            <p:nvPr/>
          </p:nvSpPr>
          <p:spPr bwMode="auto">
            <a:xfrm>
              <a:off x="3435350" y="2178050"/>
              <a:ext cx="901700" cy="1235075"/>
            </a:xfrm>
            <a:custGeom>
              <a:avLst/>
              <a:gdLst>
                <a:gd name="T0" fmla="*/ 63 w 207"/>
                <a:gd name="T1" fmla="*/ 82 h 283"/>
                <a:gd name="T2" fmla="*/ 78 w 207"/>
                <a:gd name="T3" fmla="*/ 80 h 283"/>
                <a:gd name="T4" fmla="*/ 88 w 207"/>
                <a:gd name="T5" fmla="*/ 74 h 283"/>
                <a:gd name="T6" fmla="*/ 95 w 207"/>
                <a:gd name="T7" fmla="*/ 47 h 283"/>
                <a:gd name="T8" fmla="*/ 75 w 207"/>
                <a:gd name="T9" fmla="*/ 12 h 283"/>
                <a:gd name="T10" fmla="*/ 47 w 207"/>
                <a:gd name="T11" fmla="*/ 6 h 283"/>
                <a:gd name="T12" fmla="*/ 46 w 207"/>
                <a:gd name="T13" fmla="*/ 6 h 283"/>
                <a:gd name="T14" fmla="*/ 45 w 207"/>
                <a:gd name="T15" fmla="*/ 7 h 283"/>
                <a:gd name="T16" fmla="*/ 63 w 207"/>
                <a:gd name="T17" fmla="*/ 163 h 283"/>
                <a:gd name="T18" fmla="*/ 194 w 207"/>
                <a:gd name="T19" fmla="*/ 252 h 283"/>
                <a:gd name="T20" fmla="*/ 201 w 207"/>
                <a:gd name="T21" fmla="*/ 224 h 283"/>
                <a:gd name="T22" fmla="*/ 181 w 207"/>
                <a:gd name="T23" fmla="*/ 190 h 283"/>
                <a:gd name="T24" fmla="*/ 153 w 207"/>
                <a:gd name="T25" fmla="*/ 183 h 283"/>
                <a:gd name="T26" fmla="*/ 143 w 207"/>
                <a:gd name="T27" fmla="*/ 189 h 283"/>
                <a:gd name="T28" fmla="*/ 134 w 207"/>
                <a:gd name="T29" fmla="*/ 201 h 283"/>
                <a:gd name="T30" fmla="*/ 93 w 207"/>
                <a:gd name="T31" fmla="*/ 145 h 283"/>
                <a:gd name="T32" fmla="*/ 63 w 207"/>
                <a:gd name="T33" fmla="*/ 82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7" h="283">
                  <a:moveTo>
                    <a:pt x="63" y="82"/>
                  </a:moveTo>
                  <a:cubicBezTo>
                    <a:pt x="68" y="83"/>
                    <a:pt x="73" y="83"/>
                    <a:pt x="78" y="80"/>
                  </a:cubicBezTo>
                  <a:cubicBezTo>
                    <a:pt x="88" y="74"/>
                    <a:pt x="88" y="74"/>
                    <a:pt x="88" y="74"/>
                  </a:cubicBezTo>
                  <a:cubicBezTo>
                    <a:pt x="97" y="68"/>
                    <a:pt x="101" y="56"/>
                    <a:pt x="95" y="47"/>
                  </a:cubicBezTo>
                  <a:cubicBezTo>
                    <a:pt x="75" y="12"/>
                    <a:pt x="75" y="12"/>
                    <a:pt x="75" y="12"/>
                  </a:cubicBezTo>
                  <a:cubicBezTo>
                    <a:pt x="69" y="3"/>
                    <a:pt x="57" y="0"/>
                    <a:pt x="47" y="6"/>
                  </a:cubicBezTo>
                  <a:cubicBezTo>
                    <a:pt x="47" y="6"/>
                    <a:pt x="47" y="6"/>
                    <a:pt x="46" y="6"/>
                  </a:cubicBezTo>
                  <a:cubicBezTo>
                    <a:pt x="46" y="6"/>
                    <a:pt x="46" y="7"/>
                    <a:pt x="45" y="7"/>
                  </a:cubicBezTo>
                  <a:cubicBezTo>
                    <a:pt x="35" y="16"/>
                    <a:pt x="0" y="58"/>
                    <a:pt x="63" y="163"/>
                  </a:cubicBezTo>
                  <a:cubicBezTo>
                    <a:pt x="134" y="283"/>
                    <a:pt x="194" y="252"/>
                    <a:pt x="194" y="252"/>
                  </a:cubicBezTo>
                  <a:cubicBezTo>
                    <a:pt x="204" y="246"/>
                    <a:pt x="207" y="234"/>
                    <a:pt x="201" y="224"/>
                  </a:cubicBezTo>
                  <a:cubicBezTo>
                    <a:pt x="181" y="190"/>
                    <a:pt x="181" y="190"/>
                    <a:pt x="181" y="190"/>
                  </a:cubicBezTo>
                  <a:cubicBezTo>
                    <a:pt x="175" y="181"/>
                    <a:pt x="163" y="178"/>
                    <a:pt x="153" y="183"/>
                  </a:cubicBezTo>
                  <a:cubicBezTo>
                    <a:pt x="143" y="189"/>
                    <a:pt x="143" y="189"/>
                    <a:pt x="143" y="189"/>
                  </a:cubicBezTo>
                  <a:cubicBezTo>
                    <a:pt x="139" y="192"/>
                    <a:pt x="136" y="196"/>
                    <a:pt x="134" y="201"/>
                  </a:cubicBezTo>
                  <a:cubicBezTo>
                    <a:pt x="121" y="187"/>
                    <a:pt x="107" y="168"/>
                    <a:pt x="93" y="145"/>
                  </a:cubicBezTo>
                  <a:cubicBezTo>
                    <a:pt x="80" y="122"/>
                    <a:pt x="70" y="101"/>
                    <a:pt x="63" y="8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</a:endParaRPr>
            </a:p>
          </p:txBody>
        </p:sp>
      </p:grpSp>
      <p:grpSp>
        <p:nvGrpSpPr>
          <p:cNvPr id="96" name="组合 95"/>
          <p:cNvGrpSpPr/>
          <p:nvPr/>
        </p:nvGrpSpPr>
        <p:grpSpPr>
          <a:xfrm>
            <a:off x="1419115" y="3951399"/>
            <a:ext cx="1916113" cy="1919288"/>
            <a:chOff x="838200" y="3897312"/>
            <a:chExt cx="1916113" cy="1919288"/>
          </a:xfrm>
        </p:grpSpPr>
        <p:sp>
          <p:nvSpPr>
            <p:cNvPr id="97" name="Rectangle 200"/>
            <p:cNvSpPr>
              <a:spLocks noChangeArrowheads="1"/>
            </p:cNvSpPr>
            <p:nvPr/>
          </p:nvSpPr>
          <p:spPr bwMode="auto">
            <a:xfrm>
              <a:off x="838200" y="3897312"/>
              <a:ext cx="1916113" cy="191928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</a:endParaRPr>
            </a:p>
          </p:txBody>
        </p:sp>
        <p:sp>
          <p:nvSpPr>
            <p:cNvPr id="98" name="Freeform 206"/>
            <p:cNvSpPr>
              <a:spLocks noEditPoints="1"/>
            </p:cNvSpPr>
            <p:nvPr/>
          </p:nvSpPr>
          <p:spPr bwMode="auto">
            <a:xfrm>
              <a:off x="1187450" y="4516437"/>
              <a:ext cx="1219200" cy="776288"/>
            </a:xfrm>
            <a:custGeom>
              <a:avLst/>
              <a:gdLst>
                <a:gd name="T0" fmla="*/ 0 w 768"/>
                <a:gd name="T1" fmla="*/ 0 h 489"/>
                <a:gd name="T2" fmla="*/ 0 w 768"/>
                <a:gd name="T3" fmla="*/ 22 h 489"/>
                <a:gd name="T4" fmla="*/ 0 w 768"/>
                <a:gd name="T5" fmla="*/ 489 h 489"/>
                <a:gd name="T6" fmla="*/ 768 w 768"/>
                <a:gd name="T7" fmla="*/ 489 h 489"/>
                <a:gd name="T8" fmla="*/ 768 w 768"/>
                <a:gd name="T9" fmla="*/ 22 h 489"/>
                <a:gd name="T10" fmla="*/ 768 w 768"/>
                <a:gd name="T11" fmla="*/ 0 h 489"/>
                <a:gd name="T12" fmla="*/ 0 w 768"/>
                <a:gd name="T13" fmla="*/ 0 h 489"/>
                <a:gd name="T14" fmla="*/ 30 w 768"/>
                <a:gd name="T15" fmla="*/ 80 h 489"/>
                <a:gd name="T16" fmla="*/ 285 w 768"/>
                <a:gd name="T17" fmla="*/ 253 h 489"/>
                <a:gd name="T18" fmla="*/ 30 w 768"/>
                <a:gd name="T19" fmla="*/ 443 h 489"/>
                <a:gd name="T20" fmla="*/ 30 w 768"/>
                <a:gd name="T21" fmla="*/ 80 h 489"/>
                <a:gd name="T22" fmla="*/ 63 w 768"/>
                <a:gd name="T23" fmla="*/ 456 h 489"/>
                <a:gd name="T24" fmla="*/ 312 w 768"/>
                <a:gd name="T25" fmla="*/ 269 h 489"/>
                <a:gd name="T26" fmla="*/ 389 w 768"/>
                <a:gd name="T27" fmla="*/ 322 h 489"/>
                <a:gd name="T28" fmla="*/ 458 w 768"/>
                <a:gd name="T29" fmla="*/ 275 h 489"/>
                <a:gd name="T30" fmla="*/ 702 w 768"/>
                <a:gd name="T31" fmla="*/ 456 h 489"/>
                <a:gd name="T32" fmla="*/ 63 w 768"/>
                <a:gd name="T33" fmla="*/ 456 h 489"/>
                <a:gd name="T34" fmla="*/ 738 w 768"/>
                <a:gd name="T35" fmla="*/ 445 h 489"/>
                <a:gd name="T36" fmla="*/ 485 w 768"/>
                <a:gd name="T37" fmla="*/ 256 h 489"/>
                <a:gd name="T38" fmla="*/ 738 w 768"/>
                <a:gd name="T39" fmla="*/ 80 h 489"/>
                <a:gd name="T40" fmla="*/ 738 w 768"/>
                <a:gd name="T41" fmla="*/ 445 h 489"/>
                <a:gd name="T42" fmla="*/ 738 w 768"/>
                <a:gd name="T43" fmla="*/ 44 h 489"/>
                <a:gd name="T44" fmla="*/ 389 w 768"/>
                <a:gd name="T45" fmla="*/ 286 h 489"/>
                <a:gd name="T46" fmla="*/ 30 w 768"/>
                <a:gd name="T47" fmla="*/ 44 h 489"/>
                <a:gd name="T48" fmla="*/ 30 w 768"/>
                <a:gd name="T49" fmla="*/ 33 h 489"/>
                <a:gd name="T50" fmla="*/ 738 w 768"/>
                <a:gd name="T51" fmla="*/ 33 h 489"/>
                <a:gd name="T52" fmla="*/ 738 w 768"/>
                <a:gd name="T53" fmla="*/ 4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68" h="489">
                  <a:moveTo>
                    <a:pt x="0" y="0"/>
                  </a:moveTo>
                  <a:lnTo>
                    <a:pt x="0" y="22"/>
                  </a:lnTo>
                  <a:lnTo>
                    <a:pt x="0" y="489"/>
                  </a:lnTo>
                  <a:lnTo>
                    <a:pt x="768" y="489"/>
                  </a:lnTo>
                  <a:lnTo>
                    <a:pt x="768" y="22"/>
                  </a:lnTo>
                  <a:lnTo>
                    <a:pt x="768" y="0"/>
                  </a:lnTo>
                  <a:lnTo>
                    <a:pt x="0" y="0"/>
                  </a:lnTo>
                  <a:close/>
                  <a:moveTo>
                    <a:pt x="30" y="80"/>
                  </a:moveTo>
                  <a:lnTo>
                    <a:pt x="285" y="253"/>
                  </a:lnTo>
                  <a:lnTo>
                    <a:pt x="30" y="443"/>
                  </a:lnTo>
                  <a:lnTo>
                    <a:pt x="30" y="80"/>
                  </a:lnTo>
                  <a:close/>
                  <a:moveTo>
                    <a:pt x="63" y="456"/>
                  </a:moveTo>
                  <a:lnTo>
                    <a:pt x="312" y="269"/>
                  </a:lnTo>
                  <a:lnTo>
                    <a:pt x="389" y="322"/>
                  </a:lnTo>
                  <a:lnTo>
                    <a:pt x="458" y="275"/>
                  </a:lnTo>
                  <a:lnTo>
                    <a:pt x="702" y="456"/>
                  </a:lnTo>
                  <a:lnTo>
                    <a:pt x="63" y="456"/>
                  </a:lnTo>
                  <a:close/>
                  <a:moveTo>
                    <a:pt x="738" y="445"/>
                  </a:moveTo>
                  <a:lnTo>
                    <a:pt x="485" y="256"/>
                  </a:lnTo>
                  <a:lnTo>
                    <a:pt x="738" y="80"/>
                  </a:lnTo>
                  <a:lnTo>
                    <a:pt x="738" y="445"/>
                  </a:lnTo>
                  <a:close/>
                  <a:moveTo>
                    <a:pt x="738" y="44"/>
                  </a:moveTo>
                  <a:lnTo>
                    <a:pt x="389" y="286"/>
                  </a:lnTo>
                  <a:lnTo>
                    <a:pt x="30" y="44"/>
                  </a:lnTo>
                  <a:lnTo>
                    <a:pt x="30" y="33"/>
                  </a:lnTo>
                  <a:lnTo>
                    <a:pt x="738" y="33"/>
                  </a:lnTo>
                  <a:lnTo>
                    <a:pt x="738" y="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</a:endParaRPr>
            </a:p>
          </p:txBody>
        </p:sp>
      </p:grpSp>
      <p:grpSp>
        <p:nvGrpSpPr>
          <p:cNvPr id="99" name="组合 98"/>
          <p:cNvGrpSpPr/>
          <p:nvPr/>
        </p:nvGrpSpPr>
        <p:grpSpPr>
          <a:xfrm>
            <a:off x="3509853" y="3951399"/>
            <a:ext cx="1917700" cy="1919288"/>
            <a:chOff x="2928938" y="3897312"/>
            <a:chExt cx="1917700" cy="1919288"/>
          </a:xfrm>
        </p:grpSpPr>
        <p:sp>
          <p:nvSpPr>
            <p:cNvPr id="100" name="Rectangle 201"/>
            <p:cNvSpPr>
              <a:spLocks noChangeArrowheads="1"/>
            </p:cNvSpPr>
            <p:nvPr/>
          </p:nvSpPr>
          <p:spPr bwMode="auto">
            <a:xfrm>
              <a:off x="2928938" y="3897312"/>
              <a:ext cx="1917700" cy="191928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</a:endParaRPr>
            </a:p>
          </p:txBody>
        </p:sp>
        <p:sp>
          <p:nvSpPr>
            <p:cNvPr id="101" name="Freeform 207"/>
            <p:cNvSpPr>
              <a:spLocks noEditPoints="1"/>
            </p:cNvSpPr>
            <p:nvPr/>
          </p:nvSpPr>
          <p:spPr bwMode="auto">
            <a:xfrm>
              <a:off x="3290888" y="4351337"/>
              <a:ext cx="1119188" cy="1116013"/>
            </a:xfrm>
            <a:custGeom>
              <a:avLst/>
              <a:gdLst>
                <a:gd name="T0" fmla="*/ 228 w 257"/>
                <a:gd name="T1" fmla="*/ 231 h 256"/>
                <a:gd name="T2" fmla="*/ 139 w 257"/>
                <a:gd name="T3" fmla="*/ 256 h 256"/>
                <a:gd name="T4" fmla="*/ 38 w 257"/>
                <a:gd name="T5" fmla="*/ 225 h 256"/>
                <a:gd name="T6" fmla="*/ 4 w 257"/>
                <a:gd name="T7" fmla="*/ 167 h 256"/>
                <a:gd name="T8" fmla="*/ 8 w 257"/>
                <a:gd name="T9" fmla="*/ 85 h 256"/>
                <a:gd name="T10" fmla="*/ 77 w 257"/>
                <a:gd name="T11" fmla="*/ 11 h 256"/>
                <a:gd name="T12" fmla="*/ 198 w 257"/>
                <a:gd name="T13" fmla="*/ 14 h 256"/>
                <a:gd name="T14" fmla="*/ 250 w 257"/>
                <a:gd name="T15" fmla="*/ 102 h 256"/>
                <a:gd name="T16" fmla="*/ 207 w 257"/>
                <a:gd name="T17" fmla="*/ 185 h 256"/>
                <a:gd name="T18" fmla="*/ 145 w 257"/>
                <a:gd name="T19" fmla="*/ 195 h 256"/>
                <a:gd name="T20" fmla="*/ 123 w 257"/>
                <a:gd name="T21" fmla="*/ 194 h 256"/>
                <a:gd name="T22" fmla="*/ 75 w 257"/>
                <a:gd name="T23" fmla="*/ 192 h 256"/>
                <a:gd name="T24" fmla="*/ 50 w 257"/>
                <a:gd name="T25" fmla="*/ 142 h 256"/>
                <a:gd name="T26" fmla="*/ 84 w 257"/>
                <a:gd name="T27" fmla="*/ 68 h 256"/>
                <a:gd name="T28" fmla="*/ 158 w 257"/>
                <a:gd name="T29" fmla="*/ 72 h 256"/>
                <a:gd name="T30" fmla="*/ 196 w 257"/>
                <a:gd name="T31" fmla="*/ 58 h 256"/>
                <a:gd name="T32" fmla="*/ 174 w 257"/>
                <a:gd name="T33" fmla="*/ 165 h 256"/>
                <a:gd name="T34" fmla="*/ 198 w 257"/>
                <a:gd name="T35" fmla="*/ 162 h 256"/>
                <a:gd name="T36" fmla="*/ 226 w 257"/>
                <a:gd name="T37" fmla="*/ 101 h 256"/>
                <a:gd name="T38" fmla="*/ 207 w 257"/>
                <a:gd name="T39" fmla="*/ 51 h 256"/>
                <a:gd name="T40" fmla="*/ 136 w 257"/>
                <a:gd name="T41" fmla="*/ 24 h 256"/>
                <a:gd name="T42" fmla="*/ 46 w 257"/>
                <a:gd name="T43" fmla="*/ 65 h 256"/>
                <a:gd name="T44" fmla="*/ 24 w 257"/>
                <a:gd name="T45" fmla="*/ 136 h 256"/>
                <a:gd name="T46" fmla="*/ 49 w 257"/>
                <a:gd name="T47" fmla="*/ 201 h 256"/>
                <a:gd name="T48" fmla="*/ 137 w 257"/>
                <a:gd name="T49" fmla="*/ 232 h 256"/>
                <a:gd name="T50" fmla="*/ 213 w 257"/>
                <a:gd name="T51" fmla="*/ 212 h 256"/>
                <a:gd name="T52" fmla="*/ 257 w 257"/>
                <a:gd name="T53" fmla="*/ 196 h 256"/>
                <a:gd name="T54" fmla="*/ 147 w 257"/>
                <a:gd name="T55" fmla="*/ 97 h 256"/>
                <a:gd name="T56" fmla="*/ 125 w 257"/>
                <a:gd name="T57" fmla="*/ 78 h 256"/>
                <a:gd name="T58" fmla="*/ 90 w 257"/>
                <a:gd name="T59" fmla="*/ 114 h 256"/>
                <a:gd name="T60" fmla="*/ 93 w 257"/>
                <a:gd name="T61" fmla="*/ 167 h 256"/>
                <a:gd name="T62" fmla="*/ 127 w 257"/>
                <a:gd name="T63" fmla="*/ 167 h 256"/>
                <a:gd name="T64" fmla="*/ 146 w 257"/>
                <a:gd name="T65" fmla="*/ 12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57" h="256">
                  <a:moveTo>
                    <a:pt x="257" y="196"/>
                  </a:moveTo>
                  <a:cubicBezTo>
                    <a:pt x="250" y="211"/>
                    <a:pt x="240" y="222"/>
                    <a:pt x="228" y="231"/>
                  </a:cubicBezTo>
                  <a:cubicBezTo>
                    <a:pt x="216" y="240"/>
                    <a:pt x="202" y="247"/>
                    <a:pt x="187" y="250"/>
                  </a:cubicBezTo>
                  <a:cubicBezTo>
                    <a:pt x="172" y="254"/>
                    <a:pt x="156" y="256"/>
                    <a:pt x="139" y="256"/>
                  </a:cubicBezTo>
                  <a:cubicBezTo>
                    <a:pt x="114" y="256"/>
                    <a:pt x="90" y="252"/>
                    <a:pt x="69" y="244"/>
                  </a:cubicBezTo>
                  <a:cubicBezTo>
                    <a:pt x="57" y="239"/>
                    <a:pt x="47" y="233"/>
                    <a:pt x="38" y="225"/>
                  </a:cubicBezTo>
                  <a:cubicBezTo>
                    <a:pt x="29" y="217"/>
                    <a:pt x="22" y="208"/>
                    <a:pt x="16" y="198"/>
                  </a:cubicBezTo>
                  <a:cubicBezTo>
                    <a:pt x="11" y="188"/>
                    <a:pt x="6" y="178"/>
                    <a:pt x="4" y="167"/>
                  </a:cubicBezTo>
                  <a:cubicBezTo>
                    <a:pt x="1" y="157"/>
                    <a:pt x="0" y="146"/>
                    <a:pt x="0" y="135"/>
                  </a:cubicBezTo>
                  <a:cubicBezTo>
                    <a:pt x="0" y="118"/>
                    <a:pt x="3" y="101"/>
                    <a:pt x="8" y="85"/>
                  </a:cubicBezTo>
                  <a:cubicBezTo>
                    <a:pt x="14" y="69"/>
                    <a:pt x="22" y="55"/>
                    <a:pt x="34" y="42"/>
                  </a:cubicBezTo>
                  <a:cubicBezTo>
                    <a:pt x="45" y="29"/>
                    <a:pt x="59" y="19"/>
                    <a:pt x="77" y="11"/>
                  </a:cubicBezTo>
                  <a:cubicBezTo>
                    <a:pt x="94" y="4"/>
                    <a:pt x="114" y="0"/>
                    <a:pt x="137" y="0"/>
                  </a:cubicBezTo>
                  <a:cubicBezTo>
                    <a:pt x="160" y="0"/>
                    <a:pt x="181" y="5"/>
                    <a:pt x="198" y="14"/>
                  </a:cubicBezTo>
                  <a:cubicBezTo>
                    <a:pt x="215" y="23"/>
                    <a:pt x="228" y="35"/>
                    <a:pt x="237" y="51"/>
                  </a:cubicBezTo>
                  <a:cubicBezTo>
                    <a:pt x="246" y="66"/>
                    <a:pt x="250" y="84"/>
                    <a:pt x="250" y="102"/>
                  </a:cubicBezTo>
                  <a:cubicBezTo>
                    <a:pt x="250" y="119"/>
                    <a:pt x="247" y="134"/>
                    <a:pt x="239" y="149"/>
                  </a:cubicBezTo>
                  <a:cubicBezTo>
                    <a:pt x="231" y="164"/>
                    <a:pt x="221" y="176"/>
                    <a:pt x="207" y="185"/>
                  </a:cubicBezTo>
                  <a:cubicBezTo>
                    <a:pt x="194" y="194"/>
                    <a:pt x="179" y="199"/>
                    <a:pt x="162" y="199"/>
                  </a:cubicBezTo>
                  <a:cubicBezTo>
                    <a:pt x="154" y="199"/>
                    <a:pt x="149" y="197"/>
                    <a:pt x="145" y="195"/>
                  </a:cubicBezTo>
                  <a:cubicBezTo>
                    <a:pt x="142" y="192"/>
                    <a:pt x="139" y="188"/>
                    <a:pt x="138" y="184"/>
                  </a:cubicBezTo>
                  <a:cubicBezTo>
                    <a:pt x="133" y="188"/>
                    <a:pt x="128" y="191"/>
                    <a:pt x="123" y="194"/>
                  </a:cubicBezTo>
                  <a:cubicBezTo>
                    <a:pt x="117" y="197"/>
                    <a:pt x="110" y="199"/>
                    <a:pt x="101" y="199"/>
                  </a:cubicBezTo>
                  <a:cubicBezTo>
                    <a:pt x="91" y="199"/>
                    <a:pt x="83" y="196"/>
                    <a:pt x="75" y="192"/>
                  </a:cubicBezTo>
                  <a:cubicBezTo>
                    <a:pt x="67" y="187"/>
                    <a:pt x="61" y="181"/>
                    <a:pt x="57" y="172"/>
                  </a:cubicBezTo>
                  <a:cubicBezTo>
                    <a:pt x="52" y="163"/>
                    <a:pt x="50" y="153"/>
                    <a:pt x="50" y="142"/>
                  </a:cubicBezTo>
                  <a:cubicBezTo>
                    <a:pt x="50" y="129"/>
                    <a:pt x="53" y="116"/>
                    <a:pt x="59" y="102"/>
                  </a:cubicBezTo>
                  <a:cubicBezTo>
                    <a:pt x="64" y="89"/>
                    <a:pt x="73" y="77"/>
                    <a:pt x="84" y="68"/>
                  </a:cubicBezTo>
                  <a:cubicBezTo>
                    <a:pt x="94" y="59"/>
                    <a:pt x="107" y="54"/>
                    <a:pt x="122" y="54"/>
                  </a:cubicBezTo>
                  <a:cubicBezTo>
                    <a:pt x="138" y="54"/>
                    <a:pt x="150" y="60"/>
                    <a:pt x="158" y="72"/>
                  </a:cubicBezTo>
                  <a:cubicBezTo>
                    <a:pt x="161" y="58"/>
                    <a:pt x="161" y="58"/>
                    <a:pt x="161" y="58"/>
                  </a:cubicBezTo>
                  <a:cubicBezTo>
                    <a:pt x="196" y="58"/>
                    <a:pt x="196" y="58"/>
                    <a:pt x="196" y="58"/>
                  </a:cubicBezTo>
                  <a:cubicBezTo>
                    <a:pt x="176" y="153"/>
                    <a:pt x="176" y="153"/>
                    <a:pt x="176" y="153"/>
                  </a:cubicBezTo>
                  <a:cubicBezTo>
                    <a:pt x="175" y="160"/>
                    <a:pt x="174" y="164"/>
                    <a:pt x="174" y="165"/>
                  </a:cubicBezTo>
                  <a:cubicBezTo>
                    <a:pt x="174" y="169"/>
                    <a:pt x="176" y="172"/>
                    <a:pt x="179" y="172"/>
                  </a:cubicBezTo>
                  <a:cubicBezTo>
                    <a:pt x="184" y="172"/>
                    <a:pt x="190" y="168"/>
                    <a:pt x="198" y="162"/>
                  </a:cubicBezTo>
                  <a:cubicBezTo>
                    <a:pt x="205" y="156"/>
                    <a:pt x="212" y="147"/>
                    <a:pt x="217" y="136"/>
                  </a:cubicBezTo>
                  <a:cubicBezTo>
                    <a:pt x="223" y="126"/>
                    <a:pt x="226" y="114"/>
                    <a:pt x="226" y="101"/>
                  </a:cubicBezTo>
                  <a:cubicBezTo>
                    <a:pt x="226" y="93"/>
                    <a:pt x="224" y="84"/>
                    <a:pt x="221" y="75"/>
                  </a:cubicBezTo>
                  <a:cubicBezTo>
                    <a:pt x="219" y="67"/>
                    <a:pt x="214" y="59"/>
                    <a:pt x="207" y="51"/>
                  </a:cubicBezTo>
                  <a:cubicBezTo>
                    <a:pt x="200" y="43"/>
                    <a:pt x="191" y="37"/>
                    <a:pt x="179" y="32"/>
                  </a:cubicBezTo>
                  <a:cubicBezTo>
                    <a:pt x="167" y="27"/>
                    <a:pt x="153" y="24"/>
                    <a:pt x="136" y="24"/>
                  </a:cubicBezTo>
                  <a:cubicBezTo>
                    <a:pt x="114" y="24"/>
                    <a:pt x="96" y="28"/>
                    <a:pt x="81" y="36"/>
                  </a:cubicBezTo>
                  <a:cubicBezTo>
                    <a:pt x="66" y="44"/>
                    <a:pt x="54" y="54"/>
                    <a:pt x="46" y="65"/>
                  </a:cubicBezTo>
                  <a:cubicBezTo>
                    <a:pt x="38" y="77"/>
                    <a:pt x="32" y="89"/>
                    <a:pt x="29" y="101"/>
                  </a:cubicBezTo>
                  <a:cubicBezTo>
                    <a:pt x="26" y="114"/>
                    <a:pt x="24" y="125"/>
                    <a:pt x="24" y="136"/>
                  </a:cubicBezTo>
                  <a:cubicBezTo>
                    <a:pt x="24" y="148"/>
                    <a:pt x="26" y="159"/>
                    <a:pt x="30" y="170"/>
                  </a:cubicBezTo>
                  <a:cubicBezTo>
                    <a:pt x="34" y="181"/>
                    <a:pt x="41" y="192"/>
                    <a:pt x="49" y="201"/>
                  </a:cubicBezTo>
                  <a:cubicBezTo>
                    <a:pt x="58" y="210"/>
                    <a:pt x="70" y="218"/>
                    <a:pt x="84" y="223"/>
                  </a:cubicBezTo>
                  <a:cubicBezTo>
                    <a:pt x="99" y="229"/>
                    <a:pt x="116" y="232"/>
                    <a:pt x="137" y="232"/>
                  </a:cubicBezTo>
                  <a:cubicBezTo>
                    <a:pt x="156" y="232"/>
                    <a:pt x="171" y="230"/>
                    <a:pt x="184" y="226"/>
                  </a:cubicBezTo>
                  <a:cubicBezTo>
                    <a:pt x="197" y="222"/>
                    <a:pt x="206" y="217"/>
                    <a:pt x="213" y="212"/>
                  </a:cubicBezTo>
                  <a:cubicBezTo>
                    <a:pt x="219" y="207"/>
                    <a:pt x="224" y="202"/>
                    <a:pt x="229" y="196"/>
                  </a:cubicBezTo>
                  <a:lnTo>
                    <a:pt x="257" y="196"/>
                  </a:lnTo>
                  <a:close/>
                  <a:moveTo>
                    <a:pt x="148" y="109"/>
                  </a:moveTo>
                  <a:cubicBezTo>
                    <a:pt x="148" y="106"/>
                    <a:pt x="148" y="102"/>
                    <a:pt x="147" y="97"/>
                  </a:cubicBezTo>
                  <a:cubicBezTo>
                    <a:pt x="146" y="93"/>
                    <a:pt x="144" y="89"/>
                    <a:pt x="140" y="84"/>
                  </a:cubicBezTo>
                  <a:cubicBezTo>
                    <a:pt x="137" y="80"/>
                    <a:pt x="132" y="78"/>
                    <a:pt x="125" y="78"/>
                  </a:cubicBezTo>
                  <a:cubicBezTo>
                    <a:pt x="117" y="78"/>
                    <a:pt x="109" y="82"/>
                    <a:pt x="104" y="89"/>
                  </a:cubicBezTo>
                  <a:cubicBezTo>
                    <a:pt x="98" y="96"/>
                    <a:pt x="93" y="104"/>
                    <a:pt x="90" y="114"/>
                  </a:cubicBezTo>
                  <a:cubicBezTo>
                    <a:pt x="88" y="125"/>
                    <a:pt x="86" y="134"/>
                    <a:pt x="86" y="143"/>
                  </a:cubicBezTo>
                  <a:cubicBezTo>
                    <a:pt x="86" y="154"/>
                    <a:pt x="89" y="162"/>
                    <a:pt x="93" y="167"/>
                  </a:cubicBezTo>
                  <a:cubicBezTo>
                    <a:pt x="97" y="172"/>
                    <a:pt x="103" y="174"/>
                    <a:pt x="109" y="174"/>
                  </a:cubicBezTo>
                  <a:cubicBezTo>
                    <a:pt x="116" y="174"/>
                    <a:pt x="122" y="172"/>
                    <a:pt x="127" y="167"/>
                  </a:cubicBezTo>
                  <a:cubicBezTo>
                    <a:pt x="132" y="163"/>
                    <a:pt x="136" y="157"/>
                    <a:pt x="139" y="150"/>
                  </a:cubicBezTo>
                  <a:cubicBezTo>
                    <a:pt x="143" y="142"/>
                    <a:pt x="145" y="135"/>
                    <a:pt x="146" y="128"/>
                  </a:cubicBezTo>
                  <a:cubicBezTo>
                    <a:pt x="148" y="121"/>
                    <a:pt x="148" y="115"/>
                    <a:pt x="148" y="10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</a:endParaRPr>
            </a:p>
          </p:txBody>
        </p:sp>
      </p:grpSp>
      <p:grpSp>
        <p:nvGrpSpPr>
          <p:cNvPr id="102" name="组合 101"/>
          <p:cNvGrpSpPr/>
          <p:nvPr/>
        </p:nvGrpSpPr>
        <p:grpSpPr>
          <a:xfrm>
            <a:off x="5898690" y="1825547"/>
            <a:ext cx="2133086" cy="1557434"/>
            <a:chOff x="5892910" y="1608912"/>
            <a:chExt cx="2133086" cy="1557434"/>
          </a:xfrm>
        </p:grpSpPr>
        <p:sp>
          <p:nvSpPr>
            <p:cNvPr id="103" name="矩形 102"/>
            <p:cNvSpPr/>
            <p:nvPr/>
          </p:nvSpPr>
          <p:spPr>
            <a:xfrm>
              <a:off x="5892910" y="1652086"/>
              <a:ext cx="2124221" cy="30801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endParaRPr lang="zh-CN" altLang="en-US">
                <a:latin typeface="+mn-ea"/>
              </a:endParaRPr>
            </a:p>
          </p:txBody>
        </p:sp>
        <p:sp>
          <p:nvSpPr>
            <p:cNvPr id="104" name="Rectangle 9"/>
            <p:cNvSpPr/>
            <p:nvPr/>
          </p:nvSpPr>
          <p:spPr>
            <a:xfrm>
              <a:off x="5892910" y="2044179"/>
              <a:ext cx="2088161" cy="1122167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CN" sz="105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</a:rPr>
                <a:t>Add a detailed text description here, suggestion related to the title and in line with the overall language style</a:t>
              </a:r>
            </a:p>
          </p:txBody>
        </p:sp>
        <p:sp>
          <p:nvSpPr>
            <p:cNvPr id="105" name="矩形 104"/>
            <p:cNvSpPr/>
            <p:nvPr/>
          </p:nvSpPr>
          <p:spPr>
            <a:xfrm>
              <a:off x="5915354" y="1608912"/>
              <a:ext cx="2110642" cy="345094"/>
            </a:xfrm>
            <a:prstGeom prst="rect">
              <a:avLst/>
            </a:prstGeom>
          </p:spPr>
          <p:txBody>
            <a:bodyPr wrap="non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CN" sz="1400" b="1" dirty="0">
                  <a:solidFill>
                    <a:schemeClr val="bg1"/>
                  </a:solidFill>
                  <a:latin typeface="+mn-ea"/>
                  <a:cs typeface="Open Sans" panose="020B0606030504020204" pitchFamily="34" charset="0"/>
                </a:rPr>
                <a:t>Click here to add text</a:t>
              </a:r>
            </a:p>
          </p:txBody>
        </p:sp>
      </p:grpSp>
      <p:grpSp>
        <p:nvGrpSpPr>
          <p:cNvPr id="106" name="组合 105"/>
          <p:cNvGrpSpPr/>
          <p:nvPr/>
        </p:nvGrpSpPr>
        <p:grpSpPr>
          <a:xfrm>
            <a:off x="8742709" y="1825547"/>
            <a:ext cx="2133086" cy="1557434"/>
            <a:chOff x="5892910" y="1608912"/>
            <a:chExt cx="2133086" cy="1557434"/>
          </a:xfrm>
        </p:grpSpPr>
        <p:sp>
          <p:nvSpPr>
            <p:cNvPr id="107" name="矩形 106"/>
            <p:cNvSpPr/>
            <p:nvPr/>
          </p:nvSpPr>
          <p:spPr>
            <a:xfrm>
              <a:off x="5892910" y="1652086"/>
              <a:ext cx="2124221" cy="30801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endParaRPr lang="zh-CN" altLang="en-US">
                <a:latin typeface="+mn-ea"/>
              </a:endParaRPr>
            </a:p>
          </p:txBody>
        </p:sp>
        <p:sp>
          <p:nvSpPr>
            <p:cNvPr id="108" name="Rectangle 9"/>
            <p:cNvSpPr/>
            <p:nvPr/>
          </p:nvSpPr>
          <p:spPr>
            <a:xfrm>
              <a:off x="5892910" y="2044179"/>
              <a:ext cx="2088161" cy="1122167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CN" sz="105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</a:rPr>
                <a:t>Add a detailed text description here, suggestion related to the title and in line with the overall language style</a:t>
              </a:r>
            </a:p>
          </p:txBody>
        </p:sp>
        <p:sp>
          <p:nvSpPr>
            <p:cNvPr id="109" name="矩形 108"/>
            <p:cNvSpPr/>
            <p:nvPr/>
          </p:nvSpPr>
          <p:spPr>
            <a:xfrm>
              <a:off x="5915354" y="1608912"/>
              <a:ext cx="2110642" cy="345094"/>
            </a:xfrm>
            <a:prstGeom prst="rect">
              <a:avLst/>
            </a:prstGeom>
          </p:spPr>
          <p:txBody>
            <a:bodyPr wrap="non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CN" sz="1400" b="1" dirty="0">
                  <a:solidFill>
                    <a:schemeClr val="bg1"/>
                  </a:solidFill>
                  <a:latin typeface="+mn-ea"/>
                  <a:cs typeface="Open Sans" panose="020B0606030504020204" pitchFamily="34" charset="0"/>
                </a:rPr>
                <a:t>Click here to add text</a:t>
              </a:r>
            </a:p>
          </p:txBody>
        </p:sp>
      </p:grpSp>
      <p:grpSp>
        <p:nvGrpSpPr>
          <p:cNvPr id="110" name="组合 109"/>
          <p:cNvGrpSpPr/>
          <p:nvPr/>
        </p:nvGrpSpPr>
        <p:grpSpPr>
          <a:xfrm>
            <a:off x="5921134" y="3323988"/>
            <a:ext cx="2133086" cy="1557434"/>
            <a:chOff x="5892910" y="1608912"/>
            <a:chExt cx="2133086" cy="1557434"/>
          </a:xfrm>
        </p:grpSpPr>
        <p:sp>
          <p:nvSpPr>
            <p:cNvPr id="111" name="矩形 110"/>
            <p:cNvSpPr/>
            <p:nvPr/>
          </p:nvSpPr>
          <p:spPr>
            <a:xfrm>
              <a:off x="5892910" y="1652086"/>
              <a:ext cx="2124221" cy="30801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endParaRPr lang="zh-CN" altLang="en-US">
                <a:latin typeface="+mn-ea"/>
              </a:endParaRPr>
            </a:p>
          </p:txBody>
        </p:sp>
        <p:sp>
          <p:nvSpPr>
            <p:cNvPr id="112" name="Rectangle 9"/>
            <p:cNvSpPr/>
            <p:nvPr/>
          </p:nvSpPr>
          <p:spPr>
            <a:xfrm>
              <a:off x="5892910" y="2044179"/>
              <a:ext cx="2088161" cy="1122167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CN" sz="105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</a:rPr>
                <a:t>Add a detailed text description here, suggestion related to the title and in line with the overall language style</a:t>
              </a:r>
            </a:p>
          </p:txBody>
        </p:sp>
        <p:sp>
          <p:nvSpPr>
            <p:cNvPr id="113" name="矩形 112"/>
            <p:cNvSpPr/>
            <p:nvPr/>
          </p:nvSpPr>
          <p:spPr>
            <a:xfrm>
              <a:off x="5915354" y="1608912"/>
              <a:ext cx="2110642" cy="345094"/>
            </a:xfrm>
            <a:prstGeom prst="rect">
              <a:avLst/>
            </a:prstGeom>
          </p:spPr>
          <p:txBody>
            <a:bodyPr wrap="non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CN" sz="1400" b="1" dirty="0">
                  <a:solidFill>
                    <a:schemeClr val="bg1"/>
                  </a:solidFill>
                  <a:latin typeface="+mn-ea"/>
                  <a:cs typeface="Open Sans" panose="020B0606030504020204" pitchFamily="34" charset="0"/>
                </a:rPr>
                <a:t>Click here to add text</a:t>
              </a:r>
            </a:p>
          </p:txBody>
        </p:sp>
      </p:grpSp>
      <p:grpSp>
        <p:nvGrpSpPr>
          <p:cNvPr id="114" name="组合 113"/>
          <p:cNvGrpSpPr/>
          <p:nvPr/>
        </p:nvGrpSpPr>
        <p:grpSpPr>
          <a:xfrm>
            <a:off x="8765153" y="3323988"/>
            <a:ext cx="2133086" cy="1557434"/>
            <a:chOff x="5892910" y="1608912"/>
            <a:chExt cx="2133086" cy="1557434"/>
          </a:xfrm>
        </p:grpSpPr>
        <p:sp>
          <p:nvSpPr>
            <p:cNvPr id="115" name="矩形 114"/>
            <p:cNvSpPr/>
            <p:nvPr/>
          </p:nvSpPr>
          <p:spPr>
            <a:xfrm>
              <a:off x="5892910" y="1652086"/>
              <a:ext cx="2124221" cy="30801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endParaRPr lang="zh-CN" altLang="en-US">
                <a:latin typeface="+mn-ea"/>
              </a:endParaRPr>
            </a:p>
          </p:txBody>
        </p:sp>
        <p:sp>
          <p:nvSpPr>
            <p:cNvPr id="116" name="Rectangle 9"/>
            <p:cNvSpPr/>
            <p:nvPr/>
          </p:nvSpPr>
          <p:spPr>
            <a:xfrm>
              <a:off x="5892910" y="2044179"/>
              <a:ext cx="2088161" cy="1122167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CN" sz="105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</a:rPr>
                <a:t>Add a detailed text description here, suggestion related to the title and in line with the overall language style</a:t>
              </a:r>
            </a:p>
          </p:txBody>
        </p:sp>
        <p:sp>
          <p:nvSpPr>
            <p:cNvPr id="117" name="矩形 116"/>
            <p:cNvSpPr/>
            <p:nvPr/>
          </p:nvSpPr>
          <p:spPr>
            <a:xfrm>
              <a:off x="5915354" y="1608912"/>
              <a:ext cx="2110642" cy="345094"/>
            </a:xfrm>
            <a:prstGeom prst="rect">
              <a:avLst/>
            </a:prstGeom>
          </p:spPr>
          <p:txBody>
            <a:bodyPr wrap="non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CN" sz="1400" b="1" dirty="0">
                  <a:solidFill>
                    <a:schemeClr val="bg1"/>
                  </a:solidFill>
                  <a:latin typeface="+mn-ea"/>
                  <a:cs typeface="Open Sans" panose="020B0606030504020204" pitchFamily="34" charset="0"/>
                </a:rPr>
                <a:t>Click here to add text</a:t>
              </a:r>
            </a:p>
          </p:txBody>
        </p:sp>
      </p:grpSp>
      <p:cxnSp>
        <p:nvCxnSpPr>
          <p:cNvPr id="118" name="直接连接符 117"/>
          <p:cNvCxnSpPr/>
          <p:nvPr/>
        </p:nvCxnSpPr>
        <p:spPr>
          <a:xfrm>
            <a:off x="5859172" y="4733449"/>
            <a:ext cx="514285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Rectangle 9"/>
          <p:cNvSpPr/>
          <p:nvPr/>
        </p:nvSpPr>
        <p:spPr>
          <a:xfrm>
            <a:off x="5859172" y="4905636"/>
            <a:ext cx="5142854" cy="97257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30000"/>
              </a:lnSpc>
            </a:pPr>
            <a:r>
              <a:rPr lang="en-US" altLang="zh-CN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Open Sans" panose="020B0606030504020204" pitchFamily="34" charset="0"/>
              </a:rPr>
              <a:t>Click here to add text</a:t>
            </a:r>
            <a:endParaRPr lang="en-US" sz="1100" b="1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Open Sans" panose="020B0606030504020204" pitchFamily="34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Add a detailed text description here, suggestion related to the title and in line with the overall language </a:t>
            </a:r>
            <a:r>
              <a:rPr lang="en-US" altLang="zh-CN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styleAdd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 a detailed text description here, suggestion related to the title and in line with the overall language style</a:t>
            </a:r>
            <a:endParaRPr lang="zh-CN" altLang="en-US" sz="1100" dirty="0">
              <a:solidFill>
                <a:schemeClr val="tx1">
                  <a:lumMod val="50000"/>
                  <a:lumOff val="50000"/>
                </a:schemeClr>
              </a:solidFill>
              <a:latin typeface="+mn-ea"/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3688556" y="377517"/>
            <a:ext cx="4814888" cy="1172437"/>
            <a:chOff x="6597650" y="377518"/>
            <a:chExt cx="4814888" cy="1172437"/>
          </a:xfrm>
        </p:grpSpPr>
        <p:sp>
          <p:nvSpPr>
            <p:cNvPr id="34" name="文本框 33"/>
            <p:cNvSpPr txBox="1"/>
            <p:nvPr/>
          </p:nvSpPr>
          <p:spPr>
            <a:xfrm>
              <a:off x="6631872" y="937783"/>
              <a:ext cx="4746445" cy="25442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en-US" altLang="zh-CN" sz="1000" dirty="0">
                  <a:solidFill>
                    <a:schemeClr val="bg1">
                      <a:lumMod val="65000"/>
                    </a:schemeClr>
                  </a:solidFill>
                  <a:latin typeface="+mj-ea"/>
                  <a:ea typeface="+mj-ea"/>
                </a:rPr>
                <a:t>print the presentation and make it into a film to be used in a wider field</a:t>
              </a:r>
            </a:p>
          </p:txBody>
        </p:sp>
        <p:sp>
          <p:nvSpPr>
            <p:cNvPr id="35" name="文本框 34"/>
            <p:cNvSpPr txBox="1"/>
            <p:nvPr/>
          </p:nvSpPr>
          <p:spPr>
            <a:xfrm>
              <a:off x="6597650" y="377518"/>
              <a:ext cx="4814888" cy="117243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en-US" altLang="zh-CN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Marketing execution strategy</a:t>
              </a:r>
              <a:endPara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787298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752601" y="2821740"/>
            <a:ext cx="2109611" cy="1298221"/>
            <a:chOff x="1314450" y="2089107"/>
            <a:chExt cx="1582208" cy="973666"/>
          </a:xfrm>
        </p:grpSpPr>
        <p:sp>
          <p:nvSpPr>
            <p:cNvPr id="3" name="Freeform 5"/>
            <p:cNvSpPr>
              <a:spLocks/>
            </p:cNvSpPr>
            <p:nvPr/>
          </p:nvSpPr>
          <p:spPr bwMode="auto">
            <a:xfrm>
              <a:off x="1314450" y="2089107"/>
              <a:ext cx="1582208" cy="973666"/>
            </a:xfrm>
            <a:custGeom>
              <a:avLst/>
              <a:gdLst>
                <a:gd name="T0" fmla="*/ 1232 w 1300"/>
                <a:gd name="T1" fmla="*/ 622 h 800"/>
                <a:gd name="T2" fmla="*/ 1232 w 1300"/>
                <a:gd name="T3" fmla="*/ 590 h 800"/>
                <a:gd name="T4" fmla="*/ 1226 w 1300"/>
                <a:gd name="T5" fmla="*/ 528 h 800"/>
                <a:gd name="T6" fmla="*/ 1212 w 1300"/>
                <a:gd name="T7" fmla="*/ 468 h 800"/>
                <a:gd name="T8" fmla="*/ 1194 w 1300"/>
                <a:gd name="T9" fmla="*/ 408 h 800"/>
                <a:gd name="T10" fmla="*/ 1170 w 1300"/>
                <a:gd name="T11" fmla="*/ 354 h 800"/>
                <a:gd name="T12" fmla="*/ 1142 w 1300"/>
                <a:gd name="T13" fmla="*/ 300 h 800"/>
                <a:gd name="T14" fmla="*/ 1108 w 1300"/>
                <a:gd name="T15" fmla="*/ 250 h 800"/>
                <a:gd name="T16" fmla="*/ 1070 w 1300"/>
                <a:gd name="T17" fmla="*/ 204 h 800"/>
                <a:gd name="T18" fmla="*/ 1028 w 1300"/>
                <a:gd name="T19" fmla="*/ 162 h 800"/>
                <a:gd name="T20" fmla="*/ 982 w 1300"/>
                <a:gd name="T21" fmla="*/ 124 h 800"/>
                <a:gd name="T22" fmla="*/ 932 w 1300"/>
                <a:gd name="T23" fmla="*/ 90 h 800"/>
                <a:gd name="T24" fmla="*/ 880 w 1300"/>
                <a:gd name="T25" fmla="*/ 62 h 800"/>
                <a:gd name="T26" fmla="*/ 824 w 1300"/>
                <a:gd name="T27" fmla="*/ 38 h 800"/>
                <a:gd name="T28" fmla="*/ 766 w 1300"/>
                <a:gd name="T29" fmla="*/ 20 h 800"/>
                <a:gd name="T30" fmla="*/ 704 w 1300"/>
                <a:gd name="T31" fmla="*/ 8 h 800"/>
                <a:gd name="T32" fmla="*/ 642 w 1300"/>
                <a:gd name="T33" fmla="*/ 2 h 800"/>
                <a:gd name="T34" fmla="*/ 610 w 1300"/>
                <a:gd name="T35" fmla="*/ 0 h 800"/>
                <a:gd name="T36" fmla="*/ 556 w 1300"/>
                <a:gd name="T37" fmla="*/ 4 h 800"/>
                <a:gd name="T38" fmla="*/ 450 w 1300"/>
                <a:gd name="T39" fmla="*/ 22 h 800"/>
                <a:gd name="T40" fmla="*/ 350 w 1300"/>
                <a:gd name="T41" fmla="*/ 58 h 800"/>
                <a:gd name="T42" fmla="*/ 260 w 1300"/>
                <a:gd name="T43" fmla="*/ 110 h 800"/>
                <a:gd name="T44" fmla="*/ 180 w 1300"/>
                <a:gd name="T45" fmla="*/ 174 h 800"/>
                <a:gd name="T46" fmla="*/ 110 w 1300"/>
                <a:gd name="T47" fmla="*/ 252 h 800"/>
                <a:gd name="T48" fmla="*/ 56 w 1300"/>
                <a:gd name="T49" fmla="*/ 340 h 800"/>
                <a:gd name="T50" fmla="*/ 16 w 1300"/>
                <a:gd name="T51" fmla="*/ 438 h 800"/>
                <a:gd name="T52" fmla="*/ 2 w 1300"/>
                <a:gd name="T53" fmla="*/ 490 h 800"/>
                <a:gd name="T54" fmla="*/ 0 w 1300"/>
                <a:gd name="T55" fmla="*/ 514 h 800"/>
                <a:gd name="T56" fmla="*/ 4 w 1300"/>
                <a:gd name="T57" fmla="*/ 540 h 800"/>
                <a:gd name="T58" fmla="*/ 12 w 1300"/>
                <a:gd name="T59" fmla="*/ 562 h 800"/>
                <a:gd name="T60" fmla="*/ 24 w 1300"/>
                <a:gd name="T61" fmla="*/ 582 h 800"/>
                <a:gd name="T62" fmla="*/ 42 w 1300"/>
                <a:gd name="T63" fmla="*/ 598 h 800"/>
                <a:gd name="T64" fmla="*/ 62 w 1300"/>
                <a:gd name="T65" fmla="*/ 612 h 800"/>
                <a:gd name="T66" fmla="*/ 84 w 1300"/>
                <a:gd name="T67" fmla="*/ 620 h 800"/>
                <a:gd name="T68" fmla="*/ 110 w 1300"/>
                <a:gd name="T69" fmla="*/ 622 h 800"/>
                <a:gd name="T70" fmla="*/ 110 w 1300"/>
                <a:gd name="T71" fmla="*/ 622 h 800"/>
                <a:gd name="T72" fmla="*/ 146 w 1300"/>
                <a:gd name="T73" fmla="*/ 616 h 800"/>
                <a:gd name="T74" fmla="*/ 178 w 1300"/>
                <a:gd name="T75" fmla="*/ 598 h 800"/>
                <a:gd name="T76" fmla="*/ 202 w 1300"/>
                <a:gd name="T77" fmla="*/ 572 h 800"/>
                <a:gd name="T78" fmla="*/ 216 w 1300"/>
                <a:gd name="T79" fmla="*/ 536 h 800"/>
                <a:gd name="T80" fmla="*/ 226 w 1300"/>
                <a:gd name="T81" fmla="*/ 504 h 800"/>
                <a:gd name="T82" fmla="*/ 252 w 1300"/>
                <a:gd name="T83" fmla="*/ 440 h 800"/>
                <a:gd name="T84" fmla="*/ 286 w 1300"/>
                <a:gd name="T85" fmla="*/ 382 h 800"/>
                <a:gd name="T86" fmla="*/ 330 w 1300"/>
                <a:gd name="T87" fmla="*/ 332 h 800"/>
                <a:gd name="T88" fmla="*/ 382 w 1300"/>
                <a:gd name="T89" fmla="*/ 290 h 800"/>
                <a:gd name="T90" fmla="*/ 442 w 1300"/>
                <a:gd name="T91" fmla="*/ 256 h 800"/>
                <a:gd name="T92" fmla="*/ 506 w 1300"/>
                <a:gd name="T93" fmla="*/ 234 h 800"/>
                <a:gd name="T94" fmla="*/ 574 w 1300"/>
                <a:gd name="T95" fmla="*/ 222 h 800"/>
                <a:gd name="T96" fmla="*/ 610 w 1300"/>
                <a:gd name="T97" fmla="*/ 220 h 800"/>
                <a:gd name="T98" fmla="*/ 692 w 1300"/>
                <a:gd name="T99" fmla="*/ 228 h 800"/>
                <a:gd name="T100" fmla="*/ 768 w 1300"/>
                <a:gd name="T101" fmla="*/ 252 h 800"/>
                <a:gd name="T102" fmla="*/ 836 w 1300"/>
                <a:gd name="T103" fmla="*/ 288 h 800"/>
                <a:gd name="T104" fmla="*/ 896 w 1300"/>
                <a:gd name="T105" fmla="*/ 338 h 800"/>
                <a:gd name="T106" fmla="*/ 944 w 1300"/>
                <a:gd name="T107" fmla="*/ 398 h 800"/>
                <a:gd name="T108" fmla="*/ 982 w 1300"/>
                <a:gd name="T109" fmla="*/ 466 h 800"/>
                <a:gd name="T110" fmla="*/ 1006 w 1300"/>
                <a:gd name="T111" fmla="*/ 542 h 800"/>
                <a:gd name="T112" fmla="*/ 1014 w 1300"/>
                <a:gd name="T113" fmla="*/ 622 h 800"/>
                <a:gd name="T114" fmla="*/ 944 w 1300"/>
                <a:gd name="T115" fmla="*/ 622 h 800"/>
                <a:gd name="T116" fmla="*/ 1300 w 1300"/>
                <a:gd name="T117" fmla="*/ 622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00" h="800">
                  <a:moveTo>
                    <a:pt x="1232" y="622"/>
                  </a:moveTo>
                  <a:lnTo>
                    <a:pt x="1232" y="622"/>
                  </a:lnTo>
                  <a:lnTo>
                    <a:pt x="1232" y="622"/>
                  </a:lnTo>
                  <a:lnTo>
                    <a:pt x="1232" y="590"/>
                  </a:lnTo>
                  <a:lnTo>
                    <a:pt x="1230" y="558"/>
                  </a:lnTo>
                  <a:lnTo>
                    <a:pt x="1226" y="528"/>
                  </a:lnTo>
                  <a:lnTo>
                    <a:pt x="1220" y="498"/>
                  </a:lnTo>
                  <a:lnTo>
                    <a:pt x="1212" y="468"/>
                  </a:lnTo>
                  <a:lnTo>
                    <a:pt x="1204" y="438"/>
                  </a:lnTo>
                  <a:lnTo>
                    <a:pt x="1194" y="408"/>
                  </a:lnTo>
                  <a:lnTo>
                    <a:pt x="1184" y="380"/>
                  </a:lnTo>
                  <a:lnTo>
                    <a:pt x="1170" y="354"/>
                  </a:lnTo>
                  <a:lnTo>
                    <a:pt x="1158" y="326"/>
                  </a:lnTo>
                  <a:lnTo>
                    <a:pt x="1142" y="300"/>
                  </a:lnTo>
                  <a:lnTo>
                    <a:pt x="1126" y="276"/>
                  </a:lnTo>
                  <a:lnTo>
                    <a:pt x="1108" y="250"/>
                  </a:lnTo>
                  <a:lnTo>
                    <a:pt x="1090" y="228"/>
                  </a:lnTo>
                  <a:lnTo>
                    <a:pt x="1070" y="204"/>
                  </a:lnTo>
                  <a:lnTo>
                    <a:pt x="1050" y="182"/>
                  </a:lnTo>
                  <a:lnTo>
                    <a:pt x="1028" y="162"/>
                  </a:lnTo>
                  <a:lnTo>
                    <a:pt x="1006" y="142"/>
                  </a:lnTo>
                  <a:lnTo>
                    <a:pt x="982" y="124"/>
                  </a:lnTo>
                  <a:lnTo>
                    <a:pt x="958" y="106"/>
                  </a:lnTo>
                  <a:lnTo>
                    <a:pt x="932" y="90"/>
                  </a:lnTo>
                  <a:lnTo>
                    <a:pt x="906" y="76"/>
                  </a:lnTo>
                  <a:lnTo>
                    <a:pt x="880" y="62"/>
                  </a:lnTo>
                  <a:lnTo>
                    <a:pt x="852" y="50"/>
                  </a:lnTo>
                  <a:lnTo>
                    <a:pt x="824" y="38"/>
                  </a:lnTo>
                  <a:lnTo>
                    <a:pt x="796" y="28"/>
                  </a:lnTo>
                  <a:lnTo>
                    <a:pt x="766" y="20"/>
                  </a:lnTo>
                  <a:lnTo>
                    <a:pt x="736" y="14"/>
                  </a:lnTo>
                  <a:lnTo>
                    <a:pt x="704" y="8"/>
                  </a:lnTo>
                  <a:lnTo>
                    <a:pt x="674" y="4"/>
                  </a:lnTo>
                  <a:lnTo>
                    <a:pt x="642" y="2"/>
                  </a:lnTo>
                  <a:lnTo>
                    <a:pt x="610" y="0"/>
                  </a:lnTo>
                  <a:lnTo>
                    <a:pt x="610" y="0"/>
                  </a:lnTo>
                  <a:lnTo>
                    <a:pt x="582" y="2"/>
                  </a:lnTo>
                  <a:lnTo>
                    <a:pt x="556" y="4"/>
                  </a:lnTo>
                  <a:lnTo>
                    <a:pt x="502" y="10"/>
                  </a:lnTo>
                  <a:lnTo>
                    <a:pt x="450" y="22"/>
                  </a:lnTo>
                  <a:lnTo>
                    <a:pt x="398" y="38"/>
                  </a:lnTo>
                  <a:lnTo>
                    <a:pt x="350" y="58"/>
                  </a:lnTo>
                  <a:lnTo>
                    <a:pt x="304" y="82"/>
                  </a:lnTo>
                  <a:lnTo>
                    <a:pt x="260" y="110"/>
                  </a:lnTo>
                  <a:lnTo>
                    <a:pt x="218" y="140"/>
                  </a:lnTo>
                  <a:lnTo>
                    <a:pt x="180" y="174"/>
                  </a:lnTo>
                  <a:lnTo>
                    <a:pt x="144" y="212"/>
                  </a:lnTo>
                  <a:lnTo>
                    <a:pt x="110" y="252"/>
                  </a:lnTo>
                  <a:lnTo>
                    <a:pt x="82" y="296"/>
                  </a:lnTo>
                  <a:lnTo>
                    <a:pt x="56" y="340"/>
                  </a:lnTo>
                  <a:lnTo>
                    <a:pt x="34" y="388"/>
                  </a:lnTo>
                  <a:lnTo>
                    <a:pt x="16" y="438"/>
                  </a:lnTo>
                  <a:lnTo>
                    <a:pt x="2" y="490"/>
                  </a:lnTo>
                  <a:lnTo>
                    <a:pt x="2" y="490"/>
                  </a:lnTo>
                  <a:lnTo>
                    <a:pt x="0" y="502"/>
                  </a:lnTo>
                  <a:lnTo>
                    <a:pt x="0" y="514"/>
                  </a:lnTo>
                  <a:lnTo>
                    <a:pt x="2" y="528"/>
                  </a:lnTo>
                  <a:lnTo>
                    <a:pt x="4" y="540"/>
                  </a:lnTo>
                  <a:lnTo>
                    <a:pt x="6" y="550"/>
                  </a:lnTo>
                  <a:lnTo>
                    <a:pt x="12" y="562"/>
                  </a:lnTo>
                  <a:lnTo>
                    <a:pt x="18" y="572"/>
                  </a:lnTo>
                  <a:lnTo>
                    <a:pt x="24" y="582"/>
                  </a:lnTo>
                  <a:lnTo>
                    <a:pt x="32" y="590"/>
                  </a:lnTo>
                  <a:lnTo>
                    <a:pt x="42" y="598"/>
                  </a:lnTo>
                  <a:lnTo>
                    <a:pt x="52" y="606"/>
                  </a:lnTo>
                  <a:lnTo>
                    <a:pt x="62" y="612"/>
                  </a:lnTo>
                  <a:lnTo>
                    <a:pt x="72" y="616"/>
                  </a:lnTo>
                  <a:lnTo>
                    <a:pt x="84" y="620"/>
                  </a:lnTo>
                  <a:lnTo>
                    <a:pt x="96" y="622"/>
                  </a:lnTo>
                  <a:lnTo>
                    <a:pt x="110" y="622"/>
                  </a:lnTo>
                  <a:lnTo>
                    <a:pt x="110" y="622"/>
                  </a:lnTo>
                  <a:lnTo>
                    <a:pt x="110" y="622"/>
                  </a:lnTo>
                  <a:lnTo>
                    <a:pt x="128" y="620"/>
                  </a:lnTo>
                  <a:lnTo>
                    <a:pt x="146" y="616"/>
                  </a:lnTo>
                  <a:lnTo>
                    <a:pt x="164" y="608"/>
                  </a:lnTo>
                  <a:lnTo>
                    <a:pt x="178" y="598"/>
                  </a:lnTo>
                  <a:lnTo>
                    <a:pt x="192" y="586"/>
                  </a:lnTo>
                  <a:lnTo>
                    <a:pt x="202" y="572"/>
                  </a:lnTo>
                  <a:lnTo>
                    <a:pt x="212" y="554"/>
                  </a:lnTo>
                  <a:lnTo>
                    <a:pt x="216" y="536"/>
                  </a:lnTo>
                  <a:lnTo>
                    <a:pt x="216" y="536"/>
                  </a:lnTo>
                  <a:lnTo>
                    <a:pt x="226" y="504"/>
                  </a:lnTo>
                  <a:lnTo>
                    <a:pt x="238" y="472"/>
                  </a:lnTo>
                  <a:lnTo>
                    <a:pt x="252" y="440"/>
                  </a:lnTo>
                  <a:lnTo>
                    <a:pt x="268" y="410"/>
                  </a:lnTo>
                  <a:lnTo>
                    <a:pt x="286" y="382"/>
                  </a:lnTo>
                  <a:lnTo>
                    <a:pt x="308" y="356"/>
                  </a:lnTo>
                  <a:lnTo>
                    <a:pt x="330" y="332"/>
                  </a:lnTo>
                  <a:lnTo>
                    <a:pt x="356" y="310"/>
                  </a:lnTo>
                  <a:lnTo>
                    <a:pt x="382" y="290"/>
                  </a:lnTo>
                  <a:lnTo>
                    <a:pt x="412" y="272"/>
                  </a:lnTo>
                  <a:lnTo>
                    <a:pt x="442" y="256"/>
                  </a:lnTo>
                  <a:lnTo>
                    <a:pt x="474" y="244"/>
                  </a:lnTo>
                  <a:lnTo>
                    <a:pt x="506" y="234"/>
                  </a:lnTo>
                  <a:lnTo>
                    <a:pt x="540" y="226"/>
                  </a:lnTo>
                  <a:lnTo>
                    <a:pt x="574" y="222"/>
                  </a:lnTo>
                  <a:lnTo>
                    <a:pt x="610" y="220"/>
                  </a:lnTo>
                  <a:lnTo>
                    <a:pt x="610" y="220"/>
                  </a:lnTo>
                  <a:lnTo>
                    <a:pt x="652" y="222"/>
                  </a:lnTo>
                  <a:lnTo>
                    <a:pt x="692" y="228"/>
                  </a:lnTo>
                  <a:lnTo>
                    <a:pt x="730" y="238"/>
                  </a:lnTo>
                  <a:lnTo>
                    <a:pt x="768" y="252"/>
                  </a:lnTo>
                  <a:lnTo>
                    <a:pt x="802" y="268"/>
                  </a:lnTo>
                  <a:lnTo>
                    <a:pt x="836" y="288"/>
                  </a:lnTo>
                  <a:lnTo>
                    <a:pt x="866" y="312"/>
                  </a:lnTo>
                  <a:lnTo>
                    <a:pt x="896" y="338"/>
                  </a:lnTo>
                  <a:lnTo>
                    <a:pt x="922" y="366"/>
                  </a:lnTo>
                  <a:lnTo>
                    <a:pt x="944" y="398"/>
                  </a:lnTo>
                  <a:lnTo>
                    <a:pt x="964" y="430"/>
                  </a:lnTo>
                  <a:lnTo>
                    <a:pt x="982" y="466"/>
                  </a:lnTo>
                  <a:lnTo>
                    <a:pt x="996" y="502"/>
                  </a:lnTo>
                  <a:lnTo>
                    <a:pt x="1006" y="542"/>
                  </a:lnTo>
                  <a:lnTo>
                    <a:pt x="1012" y="582"/>
                  </a:lnTo>
                  <a:lnTo>
                    <a:pt x="1014" y="622"/>
                  </a:lnTo>
                  <a:lnTo>
                    <a:pt x="1014" y="622"/>
                  </a:lnTo>
                  <a:lnTo>
                    <a:pt x="944" y="622"/>
                  </a:lnTo>
                  <a:lnTo>
                    <a:pt x="1122" y="800"/>
                  </a:lnTo>
                  <a:lnTo>
                    <a:pt x="1300" y="622"/>
                  </a:lnTo>
                  <a:lnTo>
                    <a:pt x="1232" y="62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4" name="矩形 45"/>
            <p:cNvSpPr/>
            <p:nvPr/>
          </p:nvSpPr>
          <p:spPr>
            <a:xfrm>
              <a:off x="1541795" y="2257427"/>
              <a:ext cx="1039480" cy="782232"/>
            </a:xfrm>
            <a:custGeom>
              <a:avLst/>
              <a:gdLst>
                <a:gd name="connsiteX0" fmla="*/ 0 w 1511952"/>
                <a:gd name="connsiteY0" fmla="*/ 0 h 295978"/>
                <a:gd name="connsiteX1" fmla="*/ 1511952 w 1511952"/>
                <a:gd name="connsiteY1" fmla="*/ 0 h 295978"/>
                <a:gd name="connsiteX2" fmla="*/ 1511952 w 1511952"/>
                <a:gd name="connsiteY2" fmla="*/ 295978 h 295978"/>
                <a:gd name="connsiteX3" fmla="*/ 0 w 1511952"/>
                <a:gd name="connsiteY3" fmla="*/ 295978 h 295978"/>
                <a:gd name="connsiteX4" fmla="*/ 0 w 1511952"/>
                <a:gd name="connsiteY4" fmla="*/ 0 h 295978"/>
                <a:gd name="connsiteX0" fmla="*/ 0 w 1511952"/>
                <a:gd name="connsiteY0" fmla="*/ 105833 h 401811"/>
                <a:gd name="connsiteX1" fmla="*/ 1511952 w 1511952"/>
                <a:gd name="connsiteY1" fmla="*/ 105833 h 401811"/>
                <a:gd name="connsiteX2" fmla="*/ 1511952 w 1511952"/>
                <a:gd name="connsiteY2" fmla="*/ 401811 h 401811"/>
                <a:gd name="connsiteX3" fmla="*/ 0 w 1511952"/>
                <a:gd name="connsiteY3" fmla="*/ 401811 h 401811"/>
                <a:gd name="connsiteX4" fmla="*/ 0 w 1511952"/>
                <a:gd name="connsiteY4" fmla="*/ 105833 h 401811"/>
                <a:gd name="connsiteX0" fmla="*/ 0 w 1511952"/>
                <a:gd name="connsiteY0" fmla="*/ 171524 h 467502"/>
                <a:gd name="connsiteX1" fmla="*/ 1511952 w 1511952"/>
                <a:gd name="connsiteY1" fmla="*/ 171524 h 467502"/>
                <a:gd name="connsiteX2" fmla="*/ 1511952 w 1511952"/>
                <a:gd name="connsiteY2" fmla="*/ 467502 h 467502"/>
                <a:gd name="connsiteX3" fmla="*/ 0 w 1511952"/>
                <a:gd name="connsiteY3" fmla="*/ 467502 h 467502"/>
                <a:gd name="connsiteX4" fmla="*/ 0 w 1511952"/>
                <a:gd name="connsiteY4" fmla="*/ 171524 h 467502"/>
                <a:gd name="connsiteX0" fmla="*/ 0 w 1623871"/>
                <a:gd name="connsiteY0" fmla="*/ 216069 h 431085"/>
                <a:gd name="connsiteX1" fmla="*/ 1623871 w 1623871"/>
                <a:gd name="connsiteY1" fmla="*/ 135107 h 431085"/>
                <a:gd name="connsiteX2" fmla="*/ 1623871 w 1623871"/>
                <a:gd name="connsiteY2" fmla="*/ 431085 h 431085"/>
                <a:gd name="connsiteX3" fmla="*/ 111919 w 1623871"/>
                <a:gd name="connsiteY3" fmla="*/ 431085 h 431085"/>
                <a:gd name="connsiteX4" fmla="*/ 0 w 1623871"/>
                <a:gd name="connsiteY4" fmla="*/ 216069 h 431085"/>
                <a:gd name="connsiteX0" fmla="*/ 0 w 1811990"/>
                <a:gd name="connsiteY0" fmla="*/ 178613 h 393629"/>
                <a:gd name="connsiteX1" fmla="*/ 1811990 w 1811990"/>
                <a:gd name="connsiteY1" fmla="*/ 164326 h 393629"/>
                <a:gd name="connsiteX2" fmla="*/ 1623871 w 1811990"/>
                <a:gd name="connsiteY2" fmla="*/ 393629 h 393629"/>
                <a:gd name="connsiteX3" fmla="*/ 111919 w 1811990"/>
                <a:gd name="connsiteY3" fmla="*/ 393629 h 393629"/>
                <a:gd name="connsiteX4" fmla="*/ 0 w 1811990"/>
                <a:gd name="connsiteY4" fmla="*/ 178613 h 393629"/>
                <a:gd name="connsiteX0" fmla="*/ 0 w 1811990"/>
                <a:gd name="connsiteY0" fmla="*/ 313434 h 528450"/>
                <a:gd name="connsiteX1" fmla="*/ 1811990 w 1811990"/>
                <a:gd name="connsiteY1" fmla="*/ 299147 h 528450"/>
                <a:gd name="connsiteX2" fmla="*/ 1623871 w 1811990"/>
                <a:gd name="connsiteY2" fmla="*/ 528450 h 528450"/>
                <a:gd name="connsiteX3" fmla="*/ 111919 w 1811990"/>
                <a:gd name="connsiteY3" fmla="*/ 528450 h 528450"/>
                <a:gd name="connsiteX4" fmla="*/ 0 w 1811990"/>
                <a:gd name="connsiteY4" fmla="*/ 313434 h 528450"/>
                <a:gd name="connsiteX0" fmla="*/ 0 w 1811990"/>
                <a:gd name="connsiteY0" fmla="*/ 416193 h 631209"/>
                <a:gd name="connsiteX1" fmla="*/ 1811990 w 1811990"/>
                <a:gd name="connsiteY1" fmla="*/ 401906 h 631209"/>
                <a:gd name="connsiteX2" fmla="*/ 1623871 w 1811990"/>
                <a:gd name="connsiteY2" fmla="*/ 631209 h 631209"/>
                <a:gd name="connsiteX3" fmla="*/ 111919 w 1811990"/>
                <a:gd name="connsiteY3" fmla="*/ 631209 h 631209"/>
                <a:gd name="connsiteX4" fmla="*/ 0 w 1811990"/>
                <a:gd name="connsiteY4" fmla="*/ 416193 h 631209"/>
                <a:gd name="connsiteX0" fmla="*/ 160959 w 1972949"/>
                <a:gd name="connsiteY0" fmla="*/ 35768 h 250784"/>
                <a:gd name="connsiteX1" fmla="*/ 1972949 w 1972949"/>
                <a:gd name="connsiteY1" fmla="*/ 21481 h 250784"/>
                <a:gd name="connsiteX2" fmla="*/ 1784830 w 1972949"/>
                <a:gd name="connsiteY2" fmla="*/ 250784 h 250784"/>
                <a:gd name="connsiteX3" fmla="*/ 272878 w 1972949"/>
                <a:gd name="connsiteY3" fmla="*/ 250784 h 250784"/>
                <a:gd name="connsiteX4" fmla="*/ 160959 w 1972949"/>
                <a:gd name="connsiteY4" fmla="*/ 35768 h 250784"/>
                <a:gd name="connsiteX0" fmla="*/ 160959 w 1974753"/>
                <a:gd name="connsiteY0" fmla="*/ 53432 h 268448"/>
                <a:gd name="connsiteX1" fmla="*/ 1972949 w 1974753"/>
                <a:gd name="connsiteY1" fmla="*/ 39145 h 268448"/>
                <a:gd name="connsiteX2" fmla="*/ 1784830 w 1974753"/>
                <a:gd name="connsiteY2" fmla="*/ 268448 h 268448"/>
                <a:gd name="connsiteX3" fmla="*/ 272878 w 1974753"/>
                <a:gd name="connsiteY3" fmla="*/ 268448 h 268448"/>
                <a:gd name="connsiteX4" fmla="*/ 160959 w 1974753"/>
                <a:gd name="connsiteY4" fmla="*/ 53432 h 268448"/>
                <a:gd name="connsiteX0" fmla="*/ 160959 w 1974751"/>
                <a:gd name="connsiteY0" fmla="*/ 53432 h 311846"/>
                <a:gd name="connsiteX1" fmla="*/ 1972949 w 1974751"/>
                <a:gd name="connsiteY1" fmla="*/ 39145 h 311846"/>
                <a:gd name="connsiteX2" fmla="*/ 1784830 w 1974751"/>
                <a:gd name="connsiteY2" fmla="*/ 268448 h 311846"/>
                <a:gd name="connsiteX3" fmla="*/ 272878 w 1974751"/>
                <a:gd name="connsiteY3" fmla="*/ 268448 h 311846"/>
                <a:gd name="connsiteX4" fmla="*/ 160959 w 1974751"/>
                <a:gd name="connsiteY4" fmla="*/ 53432 h 311846"/>
                <a:gd name="connsiteX0" fmla="*/ 160959 w 1974753"/>
                <a:gd name="connsiteY0" fmla="*/ 53432 h 296225"/>
                <a:gd name="connsiteX1" fmla="*/ 1972949 w 1974753"/>
                <a:gd name="connsiteY1" fmla="*/ 39145 h 296225"/>
                <a:gd name="connsiteX2" fmla="*/ 1784830 w 1974753"/>
                <a:gd name="connsiteY2" fmla="*/ 268448 h 296225"/>
                <a:gd name="connsiteX3" fmla="*/ 272878 w 1974753"/>
                <a:gd name="connsiteY3" fmla="*/ 268448 h 296225"/>
                <a:gd name="connsiteX4" fmla="*/ 160959 w 1974753"/>
                <a:gd name="connsiteY4" fmla="*/ 53432 h 296225"/>
                <a:gd name="connsiteX0" fmla="*/ 122914 w 1936615"/>
                <a:gd name="connsiteY0" fmla="*/ 119803 h 362596"/>
                <a:gd name="connsiteX1" fmla="*/ 1934904 w 1936615"/>
                <a:gd name="connsiteY1" fmla="*/ 105516 h 362596"/>
                <a:gd name="connsiteX2" fmla="*/ 1746785 w 1936615"/>
                <a:gd name="connsiteY2" fmla="*/ 334819 h 362596"/>
                <a:gd name="connsiteX3" fmla="*/ 234833 w 1936615"/>
                <a:gd name="connsiteY3" fmla="*/ 334819 h 362596"/>
                <a:gd name="connsiteX4" fmla="*/ 122914 w 1936615"/>
                <a:gd name="connsiteY4" fmla="*/ 119803 h 362596"/>
                <a:gd name="connsiteX0" fmla="*/ 122914 w 2121812"/>
                <a:gd name="connsiteY0" fmla="*/ 177507 h 420300"/>
                <a:gd name="connsiteX1" fmla="*/ 1934904 w 2121812"/>
                <a:gd name="connsiteY1" fmla="*/ 163220 h 420300"/>
                <a:gd name="connsiteX2" fmla="*/ 1746785 w 2121812"/>
                <a:gd name="connsiteY2" fmla="*/ 392523 h 420300"/>
                <a:gd name="connsiteX3" fmla="*/ 234833 w 2121812"/>
                <a:gd name="connsiteY3" fmla="*/ 392523 h 420300"/>
                <a:gd name="connsiteX4" fmla="*/ 122914 w 2121812"/>
                <a:gd name="connsiteY4" fmla="*/ 177507 h 420300"/>
                <a:gd name="connsiteX0" fmla="*/ 121667 w 2160596"/>
                <a:gd name="connsiteY0" fmla="*/ 142002 h 750303"/>
                <a:gd name="connsiteX1" fmla="*/ 1933657 w 2160596"/>
                <a:gd name="connsiteY1" fmla="*/ 127715 h 750303"/>
                <a:gd name="connsiteX2" fmla="*/ 1745538 w 2160596"/>
                <a:gd name="connsiteY2" fmla="*/ 357018 h 750303"/>
                <a:gd name="connsiteX3" fmla="*/ 340073 w 2160596"/>
                <a:gd name="connsiteY3" fmla="*/ 747543 h 750303"/>
                <a:gd name="connsiteX4" fmla="*/ 121667 w 2160596"/>
                <a:gd name="connsiteY4" fmla="*/ 142002 h 750303"/>
                <a:gd name="connsiteX0" fmla="*/ 126823 w 2128132"/>
                <a:gd name="connsiteY0" fmla="*/ 80912 h 739617"/>
                <a:gd name="connsiteX1" fmla="*/ 1938813 w 2128132"/>
                <a:gd name="connsiteY1" fmla="*/ 66625 h 739617"/>
                <a:gd name="connsiteX2" fmla="*/ 1892677 w 2128132"/>
                <a:gd name="connsiteY2" fmla="*/ 638828 h 739617"/>
                <a:gd name="connsiteX3" fmla="*/ 345229 w 2128132"/>
                <a:gd name="connsiteY3" fmla="*/ 686453 h 739617"/>
                <a:gd name="connsiteX4" fmla="*/ 126823 w 2128132"/>
                <a:gd name="connsiteY4" fmla="*/ 80912 h 739617"/>
                <a:gd name="connsiteX0" fmla="*/ 150487 w 2151798"/>
                <a:gd name="connsiteY0" fmla="*/ 138337 h 797042"/>
                <a:gd name="connsiteX1" fmla="*/ 1962477 w 2151798"/>
                <a:gd name="connsiteY1" fmla="*/ 124050 h 797042"/>
                <a:gd name="connsiteX2" fmla="*/ 1916341 w 2151798"/>
                <a:gd name="connsiteY2" fmla="*/ 696253 h 797042"/>
                <a:gd name="connsiteX3" fmla="*/ 368893 w 2151798"/>
                <a:gd name="connsiteY3" fmla="*/ 743878 h 797042"/>
                <a:gd name="connsiteX4" fmla="*/ 150487 w 2151798"/>
                <a:gd name="connsiteY4" fmla="*/ 138337 h 797042"/>
                <a:gd name="connsiteX0" fmla="*/ 163275 w 2107709"/>
                <a:gd name="connsiteY0" fmla="*/ 120535 h 845635"/>
                <a:gd name="connsiteX1" fmla="*/ 1922021 w 2107709"/>
                <a:gd name="connsiteY1" fmla="*/ 168160 h 845635"/>
                <a:gd name="connsiteX2" fmla="*/ 1875885 w 2107709"/>
                <a:gd name="connsiteY2" fmla="*/ 740363 h 845635"/>
                <a:gd name="connsiteX3" fmla="*/ 328437 w 2107709"/>
                <a:gd name="connsiteY3" fmla="*/ 787988 h 845635"/>
                <a:gd name="connsiteX4" fmla="*/ 163275 w 2107709"/>
                <a:gd name="connsiteY4" fmla="*/ 120535 h 845635"/>
                <a:gd name="connsiteX0" fmla="*/ 163275 w 2186152"/>
                <a:gd name="connsiteY0" fmla="*/ 187705 h 912805"/>
                <a:gd name="connsiteX1" fmla="*/ 1922021 w 2186152"/>
                <a:gd name="connsiteY1" fmla="*/ 235330 h 912805"/>
                <a:gd name="connsiteX2" fmla="*/ 1875885 w 2186152"/>
                <a:gd name="connsiteY2" fmla="*/ 807533 h 912805"/>
                <a:gd name="connsiteX3" fmla="*/ 328437 w 2186152"/>
                <a:gd name="connsiteY3" fmla="*/ 855158 h 912805"/>
                <a:gd name="connsiteX4" fmla="*/ 163275 w 2186152"/>
                <a:gd name="connsiteY4" fmla="*/ 187705 h 912805"/>
                <a:gd name="connsiteX0" fmla="*/ 163275 w 2137129"/>
                <a:gd name="connsiteY0" fmla="*/ 189457 h 914557"/>
                <a:gd name="connsiteX1" fmla="*/ 1922021 w 2137129"/>
                <a:gd name="connsiteY1" fmla="*/ 237082 h 914557"/>
                <a:gd name="connsiteX2" fmla="*/ 1875885 w 2137129"/>
                <a:gd name="connsiteY2" fmla="*/ 809285 h 914557"/>
                <a:gd name="connsiteX3" fmla="*/ 328437 w 2137129"/>
                <a:gd name="connsiteY3" fmla="*/ 856910 h 914557"/>
                <a:gd name="connsiteX4" fmla="*/ 163275 w 2137129"/>
                <a:gd name="connsiteY4" fmla="*/ 189457 h 914557"/>
                <a:gd name="connsiteX0" fmla="*/ 186821 w 2685834"/>
                <a:gd name="connsiteY0" fmla="*/ 142129 h 867451"/>
                <a:gd name="connsiteX1" fmla="*/ 2584491 w 2685834"/>
                <a:gd name="connsiteY1" fmla="*/ 184991 h 867451"/>
                <a:gd name="connsiteX2" fmla="*/ 1899431 w 2685834"/>
                <a:gd name="connsiteY2" fmla="*/ 761957 h 867451"/>
                <a:gd name="connsiteX3" fmla="*/ 351983 w 2685834"/>
                <a:gd name="connsiteY3" fmla="*/ 809582 h 867451"/>
                <a:gd name="connsiteX4" fmla="*/ 186821 w 2685834"/>
                <a:gd name="connsiteY4" fmla="*/ 142129 h 867451"/>
                <a:gd name="connsiteX0" fmla="*/ 186821 w 2756339"/>
                <a:gd name="connsiteY0" fmla="*/ 201141 h 926463"/>
                <a:gd name="connsiteX1" fmla="*/ 2584491 w 2756339"/>
                <a:gd name="connsiteY1" fmla="*/ 244003 h 926463"/>
                <a:gd name="connsiteX2" fmla="*/ 1899431 w 2756339"/>
                <a:gd name="connsiteY2" fmla="*/ 820969 h 926463"/>
                <a:gd name="connsiteX3" fmla="*/ 351983 w 2756339"/>
                <a:gd name="connsiteY3" fmla="*/ 868594 h 926463"/>
                <a:gd name="connsiteX4" fmla="*/ 186821 w 2756339"/>
                <a:gd name="connsiteY4" fmla="*/ 201141 h 926463"/>
                <a:gd name="connsiteX0" fmla="*/ 198603 w 2768122"/>
                <a:gd name="connsiteY0" fmla="*/ 284982 h 1010304"/>
                <a:gd name="connsiteX1" fmla="*/ 2596273 w 2768122"/>
                <a:gd name="connsiteY1" fmla="*/ 327844 h 1010304"/>
                <a:gd name="connsiteX2" fmla="*/ 1911213 w 2768122"/>
                <a:gd name="connsiteY2" fmla="*/ 904810 h 1010304"/>
                <a:gd name="connsiteX3" fmla="*/ 363765 w 2768122"/>
                <a:gd name="connsiteY3" fmla="*/ 952435 h 1010304"/>
                <a:gd name="connsiteX4" fmla="*/ 198603 w 2768122"/>
                <a:gd name="connsiteY4" fmla="*/ 284982 h 1010304"/>
                <a:gd name="connsiteX0" fmla="*/ 229193 w 2627166"/>
                <a:gd name="connsiteY0" fmla="*/ 172727 h 840252"/>
                <a:gd name="connsiteX1" fmla="*/ 2626863 w 2627166"/>
                <a:gd name="connsiteY1" fmla="*/ 215589 h 840252"/>
                <a:gd name="connsiteX2" fmla="*/ 394355 w 2627166"/>
                <a:gd name="connsiteY2" fmla="*/ 840180 h 840252"/>
                <a:gd name="connsiteX3" fmla="*/ 229193 w 2627166"/>
                <a:gd name="connsiteY3" fmla="*/ 172727 h 840252"/>
                <a:gd name="connsiteX0" fmla="*/ 0 w 2397670"/>
                <a:gd name="connsiteY0" fmla="*/ 172727 h 215589"/>
                <a:gd name="connsiteX1" fmla="*/ 2397670 w 2397670"/>
                <a:gd name="connsiteY1" fmla="*/ 215589 h 215589"/>
                <a:gd name="connsiteX2" fmla="*/ 0 w 2397670"/>
                <a:gd name="connsiteY2" fmla="*/ 172727 h 215589"/>
                <a:gd name="connsiteX0" fmla="*/ 0 w 2388797"/>
                <a:gd name="connsiteY0" fmla="*/ 176263 h 176263"/>
                <a:gd name="connsiteX1" fmla="*/ 2388797 w 2388797"/>
                <a:gd name="connsiteY1" fmla="*/ 114350 h 176263"/>
                <a:gd name="connsiteX2" fmla="*/ 0 w 2388797"/>
                <a:gd name="connsiteY2" fmla="*/ 176263 h 176263"/>
                <a:gd name="connsiteX0" fmla="*/ 0 w 2388797"/>
                <a:gd name="connsiteY0" fmla="*/ 168967 h 168967"/>
                <a:gd name="connsiteX1" fmla="*/ 2388797 w 2388797"/>
                <a:gd name="connsiteY1" fmla="*/ 130867 h 168967"/>
                <a:gd name="connsiteX2" fmla="*/ 0 w 2388797"/>
                <a:gd name="connsiteY2" fmla="*/ 168967 h 168967"/>
                <a:gd name="connsiteX0" fmla="*/ 98544 w 2487341"/>
                <a:gd name="connsiteY0" fmla="*/ 287217 h 557332"/>
                <a:gd name="connsiteX1" fmla="*/ 2487341 w 2487341"/>
                <a:gd name="connsiteY1" fmla="*/ 249117 h 557332"/>
                <a:gd name="connsiteX2" fmla="*/ 98544 w 2487341"/>
                <a:gd name="connsiteY2" fmla="*/ 287217 h 557332"/>
                <a:gd name="connsiteX0" fmla="*/ 65757 w 2513543"/>
                <a:gd name="connsiteY0" fmla="*/ 436393 h 838087"/>
                <a:gd name="connsiteX1" fmla="*/ 2454554 w 2513543"/>
                <a:gd name="connsiteY1" fmla="*/ 398293 h 838087"/>
                <a:gd name="connsiteX2" fmla="*/ 65757 w 2513543"/>
                <a:gd name="connsiteY2" fmla="*/ 436393 h 838087"/>
                <a:gd name="connsiteX0" fmla="*/ 72144 w 2469823"/>
                <a:gd name="connsiteY0" fmla="*/ 383166 h 736189"/>
                <a:gd name="connsiteX1" fmla="*/ 2460941 w 2469823"/>
                <a:gd name="connsiteY1" fmla="*/ 345066 h 736189"/>
                <a:gd name="connsiteX2" fmla="*/ 72144 w 2469823"/>
                <a:gd name="connsiteY2" fmla="*/ 383166 h 736189"/>
                <a:gd name="connsiteX0" fmla="*/ 85 w 2399588"/>
                <a:gd name="connsiteY0" fmla="*/ 322200 h 610927"/>
                <a:gd name="connsiteX1" fmla="*/ 2388882 w 2399588"/>
                <a:gd name="connsiteY1" fmla="*/ 284100 h 610927"/>
                <a:gd name="connsiteX2" fmla="*/ 85 w 2399588"/>
                <a:gd name="connsiteY2" fmla="*/ 322200 h 610927"/>
                <a:gd name="connsiteX0" fmla="*/ 247 w 2399925"/>
                <a:gd name="connsiteY0" fmla="*/ 272591 h 507119"/>
                <a:gd name="connsiteX1" fmla="*/ 2389044 w 2399925"/>
                <a:gd name="connsiteY1" fmla="*/ 234491 h 507119"/>
                <a:gd name="connsiteX2" fmla="*/ 247 w 2399925"/>
                <a:gd name="connsiteY2" fmla="*/ 272591 h 507119"/>
                <a:gd name="connsiteX0" fmla="*/ 234 w 2389703"/>
                <a:gd name="connsiteY0" fmla="*/ 276359 h 514260"/>
                <a:gd name="connsiteX1" fmla="*/ 2389031 w 2389703"/>
                <a:gd name="connsiteY1" fmla="*/ 238259 h 514260"/>
                <a:gd name="connsiteX2" fmla="*/ 234 w 2389703"/>
                <a:gd name="connsiteY2" fmla="*/ 276359 h 51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89703" h="514260">
                  <a:moveTo>
                    <a:pt x="234" y="276359"/>
                  </a:moveTo>
                  <a:cubicBezTo>
                    <a:pt x="-27012" y="-61101"/>
                    <a:pt x="2342275" y="-107816"/>
                    <a:pt x="2389031" y="238259"/>
                  </a:cubicBezTo>
                  <a:cubicBezTo>
                    <a:pt x="2435787" y="584334"/>
                    <a:pt x="27480" y="613819"/>
                    <a:pt x="234" y="276359"/>
                  </a:cubicBezTo>
                  <a:close/>
                </a:path>
              </a:pathLst>
            </a:custGeom>
          </p:spPr>
          <p:txBody>
            <a:bodyPr wrap="none">
              <a:prstTxWarp prst="textArchUp">
                <a:avLst/>
              </a:prstTxWarp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1100" dirty="0">
                  <a:solidFill>
                    <a:schemeClr val="bg1"/>
                  </a:solidFill>
                  <a:latin typeface="+mj-ea"/>
                  <a:ea typeface="+mj-ea"/>
                </a:rPr>
                <a:t>Add text</a:t>
              </a:r>
              <a:endParaRPr lang="en-US" altLang="zh-CN" sz="1067" spc="2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5072806" y="2821740"/>
            <a:ext cx="2116103" cy="1298221"/>
            <a:chOff x="3804603" y="2089107"/>
            <a:chExt cx="1587077" cy="973666"/>
          </a:xfrm>
        </p:grpSpPr>
        <p:sp>
          <p:nvSpPr>
            <p:cNvPr id="6" name="Freeform 7"/>
            <p:cNvSpPr>
              <a:spLocks/>
            </p:cNvSpPr>
            <p:nvPr/>
          </p:nvSpPr>
          <p:spPr bwMode="auto">
            <a:xfrm>
              <a:off x="3804603" y="2089107"/>
              <a:ext cx="1587077" cy="973666"/>
            </a:xfrm>
            <a:custGeom>
              <a:avLst/>
              <a:gdLst>
                <a:gd name="T0" fmla="*/ 1236 w 1304"/>
                <a:gd name="T1" fmla="*/ 622 h 800"/>
                <a:gd name="T2" fmla="*/ 1234 w 1304"/>
                <a:gd name="T3" fmla="*/ 590 h 800"/>
                <a:gd name="T4" fmla="*/ 1228 w 1304"/>
                <a:gd name="T5" fmla="*/ 528 h 800"/>
                <a:gd name="T6" fmla="*/ 1216 w 1304"/>
                <a:gd name="T7" fmla="*/ 468 h 800"/>
                <a:gd name="T8" fmla="*/ 1198 w 1304"/>
                <a:gd name="T9" fmla="*/ 408 h 800"/>
                <a:gd name="T10" fmla="*/ 1174 w 1304"/>
                <a:gd name="T11" fmla="*/ 354 h 800"/>
                <a:gd name="T12" fmla="*/ 1146 w 1304"/>
                <a:gd name="T13" fmla="*/ 300 h 800"/>
                <a:gd name="T14" fmla="*/ 1112 w 1304"/>
                <a:gd name="T15" fmla="*/ 250 h 800"/>
                <a:gd name="T16" fmla="*/ 1074 w 1304"/>
                <a:gd name="T17" fmla="*/ 204 h 800"/>
                <a:gd name="T18" fmla="*/ 1032 w 1304"/>
                <a:gd name="T19" fmla="*/ 162 h 800"/>
                <a:gd name="T20" fmla="*/ 986 w 1304"/>
                <a:gd name="T21" fmla="*/ 124 h 800"/>
                <a:gd name="T22" fmla="*/ 936 w 1304"/>
                <a:gd name="T23" fmla="*/ 90 h 800"/>
                <a:gd name="T24" fmla="*/ 884 w 1304"/>
                <a:gd name="T25" fmla="*/ 62 h 800"/>
                <a:gd name="T26" fmla="*/ 828 w 1304"/>
                <a:gd name="T27" fmla="*/ 38 h 800"/>
                <a:gd name="T28" fmla="*/ 770 w 1304"/>
                <a:gd name="T29" fmla="*/ 20 h 800"/>
                <a:gd name="T30" fmla="*/ 708 w 1304"/>
                <a:gd name="T31" fmla="*/ 8 h 800"/>
                <a:gd name="T32" fmla="*/ 646 w 1304"/>
                <a:gd name="T33" fmla="*/ 2 h 800"/>
                <a:gd name="T34" fmla="*/ 614 w 1304"/>
                <a:gd name="T35" fmla="*/ 0 h 800"/>
                <a:gd name="T36" fmla="*/ 556 w 1304"/>
                <a:gd name="T37" fmla="*/ 4 h 800"/>
                <a:gd name="T38" fmla="*/ 502 w 1304"/>
                <a:gd name="T39" fmla="*/ 10 h 800"/>
                <a:gd name="T40" fmla="*/ 448 w 1304"/>
                <a:gd name="T41" fmla="*/ 24 h 800"/>
                <a:gd name="T42" fmla="*/ 396 w 1304"/>
                <a:gd name="T43" fmla="*/ 40 h 800"/>
                <a:gd name="T44" fmla="*/ 298 w 1304"/>
                <a:gd name="T45" fmla="*/ 86 h 800"/>
                <a:gd name="T46" fmla="*/ 212 w 1304"/>
                <a:gd name="T47" fmla="*/ 150 h 800"/>
                <a:gd name="T48" fmla="*/ 136 w 1304"/>
                <a:gd name="T49" fmla="*/ 226 h 800"/>
                <a:gd name="T50" fmla="*/ 74 w 1304"/>
                <a:gd name="T51" fmla="*/ 312 h 800"/>
                <a:gd name="T52" fmla="*/ 30 w 1304"/>
                <a:gd name="T53" fmla="*/ 410 h 800"/>
                <a:gd name="T54" fmla="*/ 12 w 1304"/>
                <a:gd name="T55" fmla="*/ 464 h 800"/>
                <a:gd name="T56" fmla="*/ 0 w 1304"/>
                <a:gd name="T57" fmla="*/ 518 h 800"/>
                <a:gd name="T58" fmla="*/ 220 w 1304"/>
                <a:gd name="T59" fmla="*/ 538 h 800"/>
                <a:gd name="T60" fmla="*/ 228 w 1304"/>
                <a:gd name="T61" fmla="*/ 504 h 800"/>
                <a:gd name="T62" fmla="*/ 254 w 1304"/>
                <a:gd name="T63" fmla="*/ 440 h 800"/>
                <a:gd name="T64" fmla="*/ 290 w 1304"/>
                <a:gd name="T65" fmla="*/ 384 h 800"/>
                <a:gd name="T66" fmla="*/ 334 w 1304"/>
                <a:gd name="T67" fmla="*/ 332 h 800"/>
                <a:gd name="T68" fmla="*/ 386 w 1304"/>
                <a:gd name="T69" fmla="*/ 290 h 800"/>
                <a:gd name="T70" fmla="*/ 444 w 1304"/>
                <a:gd name="T71" fmla="*/ 256 h 800"/>
                <a:gd name="T72" fmla="*/ 510 w 1304"/>
                <a:gd name="T73" fmla="*/ 234 h 800"/>
                <a:gd name="T74" fmla="*/ 578 w 1304"/>
                <a:gd name="T75" fmla="*/ 222 h 800"/>
                <a:gd name="T76" fmla="*/ 614 w 1304"/>
                <a:gd name="T77" fmla="*/ 220 h 800"/>
                <a:gd name="T78" fmla="*/ 694 w 1304"/>
                <a:gd name="T79" fmla="*/ 228 h 800"/>
                <a:gd name="T80" fmla="*/ 770 w 1304"/>
                <a:gd name="T81" fmla="*/ 252 h 800"/>
                <a:gd name="T82" fmla="*/ 838 w 1304"/>
                <a:gd name="T83" fmla="*/ 288 h 800"/>
                <a:gd name="T84" fmla="*/ 898 w 1304"/>
                <a:gd name="T85" fmla="*/ 338 h 800"/>
                <a:gd name="T86" fmla="*/ 948 w 1304"/>
                <a:gd name="T87" fmla="*/ 398 h 800"/>
                <a:gd name="T88" fmla="*/ 986 w 1304"/>
                <a:gd name="T89" fmla="*/ 466 h 800"/>
                <a:gd name="T90" fmla="*/ 1008 w 1304"/>
                <a:gd name="T91" fmla="*/ 542 h 800"/>
                <a:gd name="T92" fmla="*/ 1016 w 1304"/>
                <a:gd name="T93" fmla="*/ 622 h 800"/>
                <a:gd name="T94" fmla="*/ 948 w 1304"/>
                <a:gd name="T95" fmla="*/ 622 h 800"/>
                <a:gd name="T96" fmla="*/ 1304 w 1304"/>
                <a:gd name="T97" fmla="*/ 622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304" h="800">
                  <a:moveTo>
                    <a:pt x="1236" y="622"/>
                  </a:moveTo>
                  <a:lnTo>
                    <a:pt x="1236" y="622"/>
                  </a:lnTo>
                  <a:lnTo>
                    <a:pt x="1236" y="622"/>
                  </a:lnTo>
                  <a:lnTo>
                    <a:pt x="1234" y="590"/>
                  </a:lnTo>
                  <a:lnTo>
                    <a:pt x="1232" y="558"/>
                  </a:lnTo>
                  <a:lnTo>
                    <a:pt x="1228" y="528"/>
                  </a:lnTo>
                  <a:lnTo>
                    <a:pt x="1224" y="498"/>
                  </a:lnTo>
                  <a:lnTo>
                    <a:pt x="1216" y="468"/>
                  </a:lnTo>
                  <a:lnTo>
                    <a:pt x="1208" y="438"/>
                  </a:lnTo>
                  <a:lnTo>
                    <a:pt x="1198" y="408"/>
                  </a:lnTo>
                  <a:lnTo>
                    <a:pt x="1186" y="380"/>
                  </a:lnTo>
                  <a:lnTo>
                    <a:pt x="1174" y="354"/>
                  </a:lnTo>
                  <a:lnTo>
                    <a:pt x="1160" y="326"/>
                  </a:lnTo>
                  <a:lnTo>
                    <a:pt x="1146" y="300"/>
                  </a:lnTo>
                  <a:lnTo>
                    <a:pt x="1130" y="276"/>
                  </a:lnTo>
                  <a:lnTo>
                    <a:pt x="1112" y="250"/>
                  </a:lnTo>
                  <a:lnTo>
                    <a:pt x="1094" y="228"/>
                  </a:lnTo>
                  <a:lnTo>
                    <a:pt x="1074" y="204"/>
                  </a:lnTo>
                  <a:lnTo>
                    <a:pt x="1054" y="182"/>
                  </a:lnTo>
                  <a:lnTo>
                    <a:pt x="1032" y="162"/>
                  </a:lnTo>
                  <a:lnTo>
                    <a:pt x="1010" y="142"/>
                  </a:lnTo>
                  <a:lnTo>
                    <a:pt x="986" y="124"/>
                  </a:lnTo>
                  <a:lnTo>
                    <a:pt x="962" y="106"/>
                  </a:lnTo>
                  <a:lnTo>
                    <a:pt x="936" y="90"/>
                  </a:lnTo>
                  <a:lnTo>
                    <a:pt x="910" y="76"/>
                  </a:lnTo>
                  <a:lnTo>
                    <a:pt x="884" y="62"/>
                  </a:lnTo>
                  <a:lnTo>
                    <a:pt x="856" y="50"/>
                  </a:lnTo>
                  <a:lnTo>
                    <a:pt x="828" y="38"/>
                  </a:lnTo>
                  <a:lnTo>
                    <a:pt x="798" y="28"/>
                  </a:lnTo>
                  <a:lnTo>
                    <a:pt x="770" y="20"/>
                  </a:lnTo>
                  <a:lnTo>
                    <a:pt x="740" y="14"/>
                  </a:lnTo>
                  <a:lnTo>
                    <a:pt x="708" y="8"/>
                  </a:lnTo>
                  <a:lnTo>
                    <a:pt x="678" y="4"/>
                  </a:lnTo>
                  <a:lnTo>
                    <a:pt x="646" y="2"/>
                  </a:lnTo>
                  <a:lnTo>
                    <a:pt x="614" y="0"/>
                  </a:lnTo>
                  <a:lnTo>
                    <a:pt x="614" y="0"/>
                  </a:lnTo>
                  <a:lnTo>
                    <a:pt x="586" y="2"/>
                  </a:lnTo>
                  <a:lnTo>
                    <a:pt x="556" y="4"/>
                  </a:lnTo>
                  <a:lnTo>
                    <a:pt x="528" y="6"/>
                  </a:lnTo>
                  <a:lnTo>
                    <a:pt x="502" y="10"/>
                  </a:lnTo>
                  <a:lnTo>
                    <a:pt x="474" y="16"/>
                  </a:lnTo>
                  <a:lnTo>
                    <a:pt x="448" y="24"/>
                  </a:lnTo>
                  <a:lnTo>
                    <a:pt x="422" y="32"/>
                  </a:lnTo>
                  <a:lnTo>
                    <a:pt x="396" y="40"/>
                  </a:lnTo>
                  <a:lnTo>
                    <a:pt x="346" y="62"/>
                  </a:lnTo>
                  <a:lnTo>
                    <a:pt x="298" y="86"/>
                  </a:lnTo>
                  <a:lnTo>
                    <a:pt x="254" y="116"/>
                  </a:lnTo>
                  <a:lnTo>
                    <a:pt x="212" y="150"/>
                  </a:lnTo>
                  <a:lnTo>
                    <a:pt x="172" y="186"/>
                  </a:lnTo>
                  <a:lnTo>
                    <a:pt x="136" y="226"/>
                  </a:lnTo>
                  <a:lnTo>
                    <a:pt x="104" y="268"/>
                  </a:lnTo>
                  <a:lnTo>
                    <a:pt x="74" y="312"/>
                  </a:lnTo>
                  <a:lnTo>
                    <a:pt x="50" y="360"/>
                  </a:lnTo>
                  <a:lnTo>
                    <a:pt x="30" y="410"/>
                  </a:lnTo>
                  <a:lnTo>
                    <a:pt x="20" y="436"/>
                  </a:lnTo>
                  <a:lnTo>
                    <a:pt x="12" y="464"/>
                  </a:lnTo>
                  <a:lnTo>
                    <a:pt x="6" y="490"/>
                  </a:lnTo>
                  <a:lnTo>
                    <a:pt x="0" y="518"/>
                  </a:lnTo>
                  <a:lnTo>
                    <a:pt x="100" y="418"/>
                  </a:lnTo>
                  <a:lnTo>
                    <a:pt x="220" y="538"/>
                  </a:lnTo>
                  <a:lnTo>
                    <a:pt x="220" y="538"/>
                  </a:lnTo>
                  <a:lnTo>
                    <a:pt x="228" y="504"/>
                  </a:lnTo>
                  <a:lnTo>
                    <a:pt x="240" y="472"/>
                  </a:lnTo>
                  <a:lnTo>
                    <a:pt x="254" y="440"/>
                  </a:lnTo>
                  <a:lnTo>
                    <a:pt x="272" y="412"/>
                  </a:lnTo>
                  <a:lnTo>
                    <a:pt x="290" y="384"/>
                  </a:lnTo>
                  <a:lnTo>
                    <a:pt x="312" y="358"/>
                  </a:lnTo>
                  <a:lnTo>
                    <a:pt x="334" y="332"/>
                  </a:lnTo>
                  <a:lnTo>
                    <a:pt x="360" y="310"/>
                  </a:lnTo>
                  <a:lnTo>
                    <a:pt x="386" y="290"/>
                  </a:lnTo>
                  <a:lnTo>
                    <a:pt x="414" y="272"/>
                  </a:lnTo>
                  <a:lnTo>
                    <a:pt x="444" y="256"/>
                  </a:lnTo>
                  <a:lnTo>
                    <a:pt x="476" y="244"/>
                  </a:lnTo>
                  <a:lnTo>
                    <a:pt x="510" y="234"/>
                  </a:lnTo>
                  <a:lnTo>
                    <a:pt x="544" y="226"/>
                  </a:lnTo>
                  <a:lnTo>
                    <a:pt x="578" y="222"/>
                  </a:lnTo>
                  <a:lnTo>
                    <a:pt x="614" y="220"/>
                  </a:lnTo>
                  <a:lnTo>
                    <a:pt x="614" y="220"/>
                  </a:lnTo>
                  <a:lnTo>
                    <a:pt x="656" y="222"/>
                  </a:lnTo>
                  <a:lnTo>
                    <a:pt x="694" y="228"/>
                  </a:lnTo>
                  <a:lnTo>
                    <a:pt x="734" y="238"/>
                  </a:lnTo>
                  <a:lnTo>
                    <a:pt x="770" y="252"/>
                  </a:lnTo>
                  <a:lnTo>
                    <a:pt x="806" y="268"/>
                  </a:lnTo>
                  <a:lnTo>
                    <a:pt x="838" y="288"/>
                  </a:lnTo>
                  <a:lnTo>
                    <a:pt x="870" y="312"/>
                  </a:lnTo>
                  <a:lnTo>
                    <a:pt x="898" y="338"/>
                  </a:lnTo>
                  <a:lnTo>
                    <a:pt x="924" y="366"/>
                  </a:lnTo>
                  <a:lnTo>
                    <a:pt x="948" y="398"/>
                  </a:lnTo>
                  <a:lnTo>
                    <a:pt x="968" y="430"/>
                  </a:lnTo>
                  <a:lnTo>
                    <a:pt x="986" y="466"/>
                  </a:lnTo>
                  <a:lnTo>
                    <a:pt x="998" y="502"/>
                  </a:lnTo>
                  <a:lnTo>
                    <a:pt x="1008" y="542"/>
                  </a:lnTo>
                  <a:lnTo>
                    <a:pt x="1014" y="582"/>
                  </a:lnTo>
                  <a:lnTo>
                    <a:pt x="1016" y="622"/>
                  </a:lnTo>
                  <a:lnTo>
                    <a:pt x="1016" y="622"/>
                  </a:lnTo>
                  <a:lnTo>
                    <a:pt x="948" y="622"/>
                  </a:lnTo>
                  <a:lnTo>
                    <a:pt x="1126" y="800"/>
                  </a:lnTo>
                  <a:lnTo>
                    <a:pt x="1304" y="622"/>
                  </a:lnTo>
                  <a:lnTo>
                    <a:pt x="1236" y="62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7" name="矩形 45"/>
            <p:cNvSpPr/>
            <p:nvPr/>
          </p:nvSpPr>
          <p:spPr>
            <a:xfrm>
              <a:off x="4024432" y="2257427"/>
              <a:ext cx="1039480" cy="782232"/>
            </a:xfrm>
            <a:custGeom>
              <a:avLst/>
              <a:gdLst>
                <a:gd name="connsiteX0" fmla="*/ 0 w 1511952"/>
                <a:gd name="connsiteY0" fmla="*/ 0 h 295978"/>
                <a:gd name="connsiteX1" fmla="*/ 1511952 w 1511952"/>
                <a:gd name="connsiteY1" fmla="*/ 0 h 295978"/>
                <a:gd name="connsiteX2" fmla="*/ 1511952 w 1511952"/>
                <a:gd name="connsiteY2" fmla="*/ 295978 h 295978"/>
                <a:gd name="connsiteX3" fmla="*/ 0 w 1511952"/>
                <a:gd name="connsiteY3" fmla="*/ 295978 h 295978"/>
                <a:gd name="connsiteX4" fmla="*/ 0 w 1511952"/>
                <a:gd name="connsiteY4" fmla="*/ 0 h 295978"/>
                <a:gd name="connsiteX0" fmla="*/ 0 w 1511952"/>
                <a:gd name="connsiteY0" fmla="*/ 105833 h 401811"/>
                <a:gd name="connsiteX1" fmla="*/ 1511952 w 1511952"/>
                <a:gd name="connsiteY1" fmla="*/ 105833 h 401811"/>
                <a:gd name="connsiteX2" fmla="*/ 1511952 w 1511952"/>
                <a:gd name="connsiteY2" fmla="*/ 401811 h 401811"/>
                <a:gd name="connsiteX3" fmla="*/ 0 w 1511952"/>
                <a:gd name="connsiteY3" fmla="*/ 401811 h 401811"/>
                <a:gd name="connsiteX4" fmla="*/ 0 w 1511952"/>
                <a:gd name="connsiteY4" fmla="*/ 105833 h 401811"/>
                <a:gd name="connsiteX0" fmla="*/ 0 w 1511952"/>
                <a:gd name="connsiteY0" fmla="*/ 171524 h 467502"/>
                <a:gd name="connsiteX1" fmla="*/ 1511952 w 1511952"/>
                <a:gd name="connsiteY1" fmla="*/ 171524 h 467502"/>
                <a:gd name="connsiteX2" fmla="*/ 1511952 w 1511952"/>
                <a:gd name="connsiteY2" fmla="*/ 467502 h 467502"/>
                <a:gd name="connsiteX3" fmla="*/ 0 w 1511952"/>
                <a:gd name="connsiteY3" fmla="*/ 467502 h 467502"/>
                <a:gd name="connsiteX4" fmla="*/ 0 w 1511952"/>
                <a:gd name="connsiteY4" fmla="*/ 171524 h 467502"/>
                <a:gd name="connsiteX0" fmla="*/ 0 w 1623871"/>
                <a:gd name="connsiteY0" fmla="*/ 216069 h 431085"/>
                <a:gd name="connsiteX1" fmla="*/ 1623871 w 1623871"/>
                <a:gd name="connsiteY1" fmla="*/ 135107 h 431085"/>
                <a:gd name="connsiteX2" fmla="*/ 1623871 w 1623871"/>
                <a:gd name="connsiteY2" fmla="*/ 431085 h 431085"/>
                <a:gd name="connsiteX3" fmla="*/ 111919 w 1623871"/>
                <a:gd name="connsiteY3" fmla="*/ 431085 h 431085"/>
                <a:gd name="connsiteX4" fmla="*/ 0 w 1623871"/>
                <a:gd name="connsiteY4" fmla="*/ 216069 h 431085"/>
                <a:gd name="connsiteX0" fmla="*/ 0 w 1811990"/>
                <a:gd name="connsiteY0" fmla="*/ 178613 h 393629"/>
                <a:gd name="connsiteX1" fmla="*/ 1811990 w 1811990"/>
                <a:gd name="connsiteY1" fmla="*/ 164326 h 393629"/>
                <a:gd name="connsiteX2" fmla="*/ 1623871 w 1811990"/>
                <a:gd name="connsiteY2" fmla="*/ 393629 h 393629"/>
                <a:gd name="connsiteX3" fmla="*/ 111919 w 1811990"/>
                <a:gd name="connsiteY3" fmla="*/ 393629 h 393629"/>
                <a:gd name="connsiteX4" fmla="*/ 0 w 1811990"/>
                <a:gd name="connsiteY4" fmla="*/ 178613 h 393629"/>
                <a:gd name="connsiteX0" fmla="*/ 0 w 1811990"/>
                <a:gd name="connsiteY0" fmla="*/ 313434 h 528450"/>
                <a:gd name="connsiteX1" fmla="*/ 1811990 w 1811990"/>
                <a:gd name="connsiteY1" fmla="*/ 299147 h 528450"/>
                <a:gd name="connsiteX2" fmla="*/ 1623871 w 1811990"/>
                <a:gd name="connsiteY2" fmla="*/ 528450 h 528450"/>
                <a:gd name="connsiteX3" fmla="*/ 111919 w 1811990"/>
                <a:gd name="connsiteY3" fmla="*/ 528450 h 528450"/>
                <a:gd name="connsiteX4" fmla="*/ 0 w 1811990"/>
                <a:gd name="connsiteY4" fmla="*/ 313434 h 528450"/>
                <a:gd name="connsiteX0" fmla="*/ 0 w 1811990"/>
                <a:gd name="connsiteY0" fmla="*/ 416193 h 631209"/>
                <a:gd name="connsiteX1" fmla="*/ 1811990 w 1811990"/>
                <a:gd name="connsiteY1" fmla="*/ 401906 h 631209"/>
                <a:gd name="connsiteX2" fmla="*/ 1623871 w 1811990"/>
                <a:gd name="connsiteY2" fmla="*/ 631209 h 631209"/>
                <a:gd name="connsiteX3" fmla="*/ 111919 w 1811990"/>
                <a:gd name="connsiteY3" fmla="*/ 631209 h 631209"/>
                <a:gd name="connsiteX4" fmla="*/ 0 w 1811990"/>
                <a:gd name="connsiteY4" fmla="*/ 416193 h 631209"/>
                <a:gd name="connsiteX0" fmla="*/ 160959 w 1972949"/>
                <a:gd name="connsiteY0" fmla="*/ 35768 h 250784"/>
                <a:gd name="connsiteX1" fmla="*/ 1972949 w 1972949"/>
                <a:gd name="connsiteY1" fmla="*/ 21481 h 250784"/>
                <a:gd name="connsiteX2" fmla="*/ 1784830 w 1972949"/>
                <a:gd name="connsiteY2" fmla="*/ 250784 h 250784"/>
                <a:gd name="connsiteX3" fmla="*/ 272878 w 1972949"/>
                <a:gd name="connsiteY3" fmla="*/ 250784 h 250784"/>
                <a:gd name="connsiteX4" fmla="*/ 160959 w 1972949"/>
                <a:gd name="connsiteY4" fmla="*/ 35768 h 250784"/>
                <a:gd name="connsiteX0" fmla="*/ 160959 w 1974753"/>
                <a:gd name="connsiteY0" fmla="*/ 53432 h 268448"/>
                <a:gd name="connsiteX1" fmla="*/ 1972949 w 1974753"/>
                <a:gd name="connsiteY1" fmla="*/ 39145 h 268448"/>
                <a:gd name="connsiteX2" fmla="*/ 1784830 w 1974753"/>
                <a:gd name="connsiteY2" fmla="*/ 268448 h 268448"/>
                <a:gd name="connsiteX3" fmla="*/ 272878 w 1974753"/>
                <a:gd name="connsiteY3" fmla="*/ 268448 h 268448"/>
                <a:gd name="connsiteX4" fmla="*/ 160959 w 1974753"/>
                <a:gd name="connsiteY4" fmla="*/ 53432 h 268448"/>
                <a:gd name="connsiteX0" fmla="*/ 160959 w 1974751"/>
                <a:gd name="connsiteY0" fmla="*/ 53432 h 311846"/>
                <a:gd name="connsiteX1" fmla="*/ 1972949 w 1974751"/>
                <a:gd name="connsiteY1" fmla="*/ 39145 h 311846"/>
                <a:gd name="connsiteX2" fmla="*/ 1784830 w 1974751"/>
                <a:gd name="connsiteY2" fmla="*/ 268448 h 311846"/>
                <a:gd name="connsiteX3" fmla="*/ 272878 w 1974751"/>
                <a:gd name="connsiteY3" fmla="*/ 268448 h 311846"/>
                <a:gd name="connsiteX4" fmla="*/ 160959 w 1974751"/>
                <a:gd name="connsiteY4" fmla="*/ 53432 h 311846"/>
                <a:gd name="connsiteX0" fmla="*/ 160959 w 1974753"/>
                <a:gd name="connsiteY0" fmla="*/ 53432 h 296225"/>
                <a:gd name="connsiteX1" fmla="*/ 1972949 w 1974753"/>
                <a:gd name="connsiteY1" fmla="*/ 39145 h 296225"/>
                <a:gd name="connsiteX2" fmla="*/ 1784830 w 1974753"/>
                <a:gd name="connsiteY2" fmla="*/ 268448 h 296225"/>
                <a:gd name="connsiteX3" fmla="*/ 272878 w 1974753"/>
                <a:gd name="connsiteY3" fmla="*/ 268448 h 296225"/>
                <a:gd name="connsiteX4" fmla="*/ 160959 w 1974753"/>
                <a:gd name="connsiteY4" fmla="*/ 53432 h 296225"/>
                <a:gd name="connsiteX0" fmla="*/ 122914 w 1936615"/>
                <a:gd name="connsiteY0" fmla="*/ 119803 h 362596"/>
                <a:gd name="connsiteX1" fmla="*/ 1934904 w 1936615"/>
                <a:gd name="connsiteY1" fmla="*/ 105516 h 362596"/>
                <a:gd name="connsiteX2" fmla="*/ 1746785 w 1936615"/>
                <a:gd name="connsiteY2" fmla="*/ 334819 h 362596"/>
                <a:gd name="connsiteX3" fmla="*/ 234833 w 1936615"/>
                <a:gd name="connsiteY3" fmla="*/ 334819 h 362596"/>
                <a:gd name="connsiteX4" fmla="*/ 122914 w 1936615"/>
                <a:gd name="connsiteY4" fmla="*/ 119803 h 362596"/>
                <a:gd name="connsiteX0" fmla="*/ 122914 w 2121812"/>
                <a:gd name="connsiteY0" fmla="*/ 177507 h 420300"/>
                <a:gd name="connsiteX1" fmla="*/ 1934904 w 2121812"/>
                <a:gd name="connsiteY1" fmla="*/ 163220 h 420300"/>
                <a:gd name="connsiteX2" fmla="*/ 1746785 w 2121812"/>
                <a:gd name="connsiteY2" fmla="*/ 392523 h 420300"/>
                <a:gd name="connsiteX3" fmla="*/ 234833 w 2121812"/>
                <a:gd name="connsiteY3" fmla="*/ 392523 h 420300"/>
                <a:gd name="connsiteX4" fmla="*/ 122914 w 2121812"/>
                <a:gd name="connsiteY4" fmla="*/ 177507 h 420300"/>
                <a:gd name="connsiteX0" fmla="*/ 121667 w 2160596"/>
                <a:gd name="connsiteY0" fmla="*/ 142002 h 750303"/>
                <a:gd name="connsiteX1" fmla="*/ 1933657 w 2160596"/>
                <a:gd name="connsiteY1" fmla="*/ 127715 h 750303"/>
                <a:gd name="connsiteX2" fmla="*/ 1745538 w 2160596"/>
                <a:gd name="connsiteY2" fmla="*/ 357018 h 750303"/>
                <a:gd name="connsiteX3" fmla="*/ 340073 w 2160596"/>
                <a:gd name="connsiteY3" fmla="*/ 747543 h 750303"/>
                <a:gd name="connsiteX4" fmla="*/ 121667 w 2160596"/>
                <a:gd name="connsiteY4" fmla="*/ 142002 h 750303"/>
                <a:gd name="connsiteX0" fmla="*/ 126823 w 2128132"/>
                <a:gd name="connsiteY0" fmla="*/ 80912 h 739617"/>
                <a:gd name="connsiteX1" fmla="*/ 1938813 w 2128132"/>
                <a:gd name="connsiteY1" fmla="*/ 66625 h 739617"/>
                <a:gd name="connsiteX2" fmla="*/ 1892677 w 2128132"/>
                <a:gd name="connsiteY2" fmla="*/ 638828 h 739617"/>
                <a:gd name="connsiteX3" fmla="*/ 345229 w 2128132"/>
                <a:gd name="connsiteY3" fmla="*/ 686453 h 739617"/>
                <a:gd name="connsiteX4" fmla="*/ 126823 w 2128132"/>
                <a:gd name="connsiteY4" fmla="*/ 80912 h 739617"/>
                <a:gd name="connsiteX0" fmla="*/ 150487 w 2151798"/>
                <a:gd name="connsiteY0" fmla="*/ 138337 h 797042"/>
                <a:gd name="connsiteX1" fmla="*/ 1962477 w 2151798"/>
                <a:gd name="connsiteY1" fmla="*/ 124050 h 797042"/>
                <a:gd name="connsiteX2" fmla="*/ 1916341 w 2151798"/>
                <a:gd name="connsiteY2" fmla="*/ 696253 h 797042"/>
                <a:gd name="connsiteX3" fmla="*/ 368893 w 2151798"/>
                <a:gd name="connsiteY3" fmla="*/ 743878 h 797042"/>
                <a:gd name="connsiteX4" fmla="*/ 150487 w 2151798"/>
                <a:gd name="connsiteY4" fmla="*/ 138337 h 797042"/>
                <a:gd name="connsiteX0" fmla="*/ 163275 w 2107709"/>
                <a:gd name="connsiteY0" fmla="*/ 120535 h 845635"/>
                <a:gd name="connsiteX1" fmla="*/ 1922021 w 2107709"/>
                <a:gd name="connsiteY1" fmla="*/ 168160 h 845635"/>
                <a:gd name="connsiteX2" fmla="*/ 1875885 w 2107709"/>
                <a:gd name="connsiteY2" fmla="*/ 740363 h 845635"/>
                <a:gd name="connsiteX3" fmla="*/ 328437 w 2107709"/>
                <a:gd name="connsiteY3" fmla="*/ 787988 h 845635"/>
                <a:gd name="connsiteX4" fmla="*/ 163275 w 2107709"/>
                <a:gd name="connsiteY4" fmla="*/ 120535 h 845635"/>
                <a:gd name="connsiteX0" fmla="*/ 163275 w 2186152"/>
                <a:gd name="connsiteY0" fmla="*/ 187705 h 912805"/>
                <a:gd name="connsiteX1" fmla="*/ 1922021 w 2186152"/>
                <a:gd name="connsiteY1" fmla="*/ 235330 h 912805"/>
                <a:gd name="connsiteX2" fmla="*/ 1875885 w 2186152"/>
                <a:gd name="connsiteY2" fmla="*/ 807533 h 912805"/>
                <a:gd name="connsiteX3" fmla="*/ 328437 w 2186152"/>
                <a:gd name="connsiteY3" fmla="*/ 855158 h 912805"/>
                <a:gd name="connsiteX4" fmla="*/ 163275 w 2186152"/>
                <a:gd name="connsiteY4" fmla="*/ 187705 h 912805"/>
                <a:gd name="connsiteX0" fmla="*/ 163275 w 2137129"/>
                <a:gd name="connsiteY0" fmla="*/ 189457 h 914557"/>
                <a:gd name="connsiteX1" fmla="*/ 1922021 w 2137129"/>
                <a:gd name="connsiteY1" fmla="*/ 237082 h 914557"/>
                <a:gd name="connsiteX2" fmla="*/ 1875885 w 2137129"/>
                <a:gd name="connsiteY2" fmla="*/ 809285 h 914557"/>
                <a:gd name="connsiteX3" fmla="*/ 328437 w 2137129"/>
                <a:gd name="connsiteY3" fmla="*/ 856910 h 914557"/>
                <a:gd name="connsiteX4" fmla="*/ 163275 w 2137129"/>
                <a:gd name="connsiteY4" fmla="*/ 189457 h 914557"/>
                <a:gd name="connsiteX0" fmla="*/ 186821 w 2685834"/>
                <a:gd name="connsiteY0" fmla="*/ 142129 h 867451"/>
                <a:gd name="connsiteX1" fmla="*/ 2584491 w 2685834"/>
                <a:gd name="connsiteY1" fmla="*/ 184991 h 867451"/>
                <a:gd name="connsiteX2" fmla="*/ 1899431 w 2685834"/>
                <a:gd name="connsiteY2" fmla="*/ 761957 h 867451"/>
                <a:gd name="connsiteX3" fmla="*/ 351983 w 2685834"/>
                <a:gd name="connsiteY3" fmla="*/ 809582 h 867451"/>
                <a:gd name="connsiteX4" fmla="*/ 186821 w 2685834"/>
                <a:gd name="connsiteY4" fmla="*/ 142129 h 867451"/>
                <a:gd name="connsiteX0" fmla="*/ 186821 w 2756339"/>
                <a:gd name="connsiteY0" fmla="*/ 201141 h 926463"/>
                <a:gd name="connsiteX1" fmla="*/ 2584491 w 2756339"/>
                <a:gd name="connsiteY1" fmla="*/ 244003 h 926463"/>
                <a:gd name="connsiteX2" fmla="*/ 1899431 w 2756339"/>
                <a:gd name="connsiteY2" fmla="*/ 820969 h 926463"/>
                <a:gd name="connsiteX3" fmla="*/ 351983 w 2756339"/>
                <a:gd name="connsiteY3" fmla="*/ 868594 h 926463"/>
                <a:gd name="connsiteX4" fmla="*/ 186821 w 2756339"/>
                <a:gd name="connsiteY4" fmla="*/ 201141 h 926463"/>
                <a:gd name="connsiteX0" fmla="*/ 198603 w 2768122"/>
                <a:gd name="connsiteY0" fmla="*/ 284982 h 1010304"/>
                <a:gd name="connsiteX1" fmla="*/ 2596273 w 2768122"/>
                <a:gd name="connsiteY1" fmla="*/ 327844 h 1010304"/>
                <a:gd name="connsiteX2" fmla="*/ 1911213 w 2768122"/>
                <a:gd name="connsiteY2" fmla="*/ 904810 h 1010304"/>
                <a:gd name="connsiteX3" fmla="*/ 363765 w 2768122"/>
                <a:gd name="connsiteY3" fmla="*/ 952435 h 1010304"/>
                <a:gd name="connsiteX4" fmla="*/ 198603 w 2768122"/>
                <a:gd name="connsiteY4" fmla="*/ 284982 h 1010304"/>
                <a:gd name="connsiteX0" fmla="*/ 229193 w 2627166"/>
                <a:gd name="connsiteY0" fmla="*/ 172727 h 840252"/>
                <a:gd name="connsiteX1" fmla="*/ 2626863 w 2627166"/>
                <a:gd name="connsiteY1" fmla="*/ 215589 h 840252"/>
                <a:gd name="connsiteX2" fmla="*/ 394355 w 2627166"/>
                <a:gd name="connsiteY2" fmla="*/ 840180 h 840252"/>
                <a:gd name="connsiteX3" fmla="*/ 229193 w 2627166"/>
                <a:gd name="connsiteY3" fmla="*/ 172727 h 840252"/>
                <a:gd name="connsiteX0" fmla="*/ 0 w 2397670"/>
                <a:gd name="connsiteY0" fmla="*/ 172727 h 215589"/>
                <a:gd name="connsiteX1" fmla="*/ 2397670 w 2397670"/>
                <a:gd name="connsiteY1" fmla="*/ 215589 h 215589"/>
                <a:gd name="connsiteX2" fmla="*/ 0 w 2397670"/>
                <a:gd name="connsiteY2" fmla="*/ 172727 h 215589"/>
                <a:gd name="connsiteX0" fmla="*/ 0 w 2388797"/>
                <a:gd name="connsiteY0" fmla="*/ 176263 h 176263"/>
                <a:gd name="connsiteX1" fmla="*/ 2388797 w 2388797"/>
                <a:gd name="connsiteY1" fmla="*/ 114350 h 176263"/>
                <a:gd name="connsiteX2" fmla="*/ 0 w 2388797"/>
                <a:gd name="connsiteY2" fmla="*/ 176263 h 176263"/>
                <a:gd name="connsiteX0" fmla="*/ 0 w 2388797"/>
                <a:gd name="connsiteY0" fmla="*/ 168967 h 168967"/>
                <a:gd name="connsiteX1" fmla="*/ 2388797 w 2388797"/>
                <a:gd name="connsiteY1" fmla="*/ 130867 h 168967"/>
                <a:gd name="connsiteX2" fmla="*/ 0 w 2388797"/>
                <a:gd name="connsiteY2" fmla="*/ 168967 h 168967"/>
                <a:gd name="connsiteX0" fmla="*/ 98544 w 2487341"/>
                <a:gd name="connsiteY0" fmla="*/ 287217 h 557332"/>
                <a:gd name="connsiteX1" fmla="*/ 2487341 w 2487341"/>
                <a:gd name="connsiteY1" fmla="*/ 249117 h 557332"/>
                <a:gd name="connsiteX2" fmla="*/ 98544 w 2487341"/>
                <a:gd name="connsiteY2" fmla="*/ 287217 h 557332"/>
                <a:gd name="connsiteX0" fmla="*/ 65757 w 2513543"/>
                <a:gd name="connsiteY0" fmla="*/ 436393 h 838087"/>
                <a:gd name="connsiteX1" fmla="*/ 2454554 w 2513543"/>
                <a:gd name="connsiteY1" fmla="*/ 398293 h 838087"/>
                <a:gd name="connsiteX2" fmla="*/ 65757 w 2513543"/>
                <a:gd name="connsiteY2" fmla="*/ 436393 h 838087"/>
                <a:gd name="connsiteX0" fmla="*/ 72144 w 2469823"/>
                <a:gd name="connsiteY0" fmla="*/ 383166 h 736189"/>
                <a:gd name="connsiteX1" fmla="*/ 2460941 w 2469823"/>
                <a:gd name="connsiteY1" fmla="*/ 345066 h 736189"/>
                <a:gd name="connsiteX2" fmla="*/ 72144 w 2469823"/>
                <a:gd name="connsiteY2" fmla="*/ 383166 h 736189"/>
                <a:gd name="connsiteX0" fmla="*/ 85 w 2399588"/>
                <a:gd name="connsiteY0" fmla="*/ 322200 h 610927"/>
                <a:gd name="connsiteX1" fmla="*/ 2388882 w 2399588"/>
                <a:gd name="connsiteY1" fmla="*/ 284100 h 610927"/>
                <a:gd name="connsiteX2" fmla="*/ 85 w 2399588"/>
                <a:gd name="connsiteY2" fmla="*/ 322200 h 610927"/>
                <a:gd name="connsiteX0" fmla="*/ 247 w 2399925"/>
                <a:gd name="connsiteY0" fmla="*/ 272591 h 507119"/>
                <a:gd name="connsiteX1" fmla="*/ 2389044 w 2399925"/>
                <a:gd name="connsiteY1" fmla="*/ 234491 h 507119"/>
                <a:gd name="connsiteX2" fmla="*/ 247 w 2399925"/>
                <a:gd name="connsiteY2" fmla="*/ 272591 h 507119"/>
                <a:gd name="connsiteX0" fmla="*/ 234 w 2389703"/>
                <a:gd name="connsiteY0" fmla="*/ 276359 h 514260"/>
                <a:gd name="connsiteX1" fmla="*/ 2389031 w 2389703"/>
                <a:gd name="connsiteY1" fmla="*/ 238259 h 514260"/>
                <a:gd name="connsiteX2" fmla="*/ 234 w 2389703"/>
                <a:gd name="connsiteY2" fmla="*/ 276359 h 51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89703" h="514260">
                  <a:moveTo>
                    <a:pt x="234" y="276359"/>
                  </a:moveTo>
                  <a:cubicBezTo>
                    <a:pt x="-27012" y="-61101"/>
                    <a:pt x="2342275" y="-107816"/>
                    <a:pt x="2389031" y="238259"/>
                  </a:cubicBezTo>
                  <a:cubicBezTo>
                    <a:pt x="2435787" y="584334"/>
                    <a:pt x="27480" y="613819"/>
                    <a:pt x="234" y="276359"/>
                  </a:cubicBezTo>
                  <a:close/>
                </a:path>
              </a:pathLst>
            </a:custGeom>
          </p:spPr>
          <p:txBody>
            <a:bodyPr wrap="none">
              <a:prstTxWarp prst="textArchUp">
                <a:avLst/>
              </a:prstTxWarp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1100" dirty="0">
                  <a:solidFill>
                    <a:schemeClr val="bg1"/>
                  </a:solidFill>
                  <a:latin typeface="+mj-ea"/>
                  <a:ea typeface="+mj-ea"/>
                </a:rPr>
                <a:t>Add text</a:t>
              </a:r>
              <a:endParaRPr lang="en-US" altLang="zh-CN" sz="1067" spc="2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8399499" y="2821740"/>
            <a:ext cx="2116103" cy="1298221"/>
            <a:chOff x="6299623" y="2089107"/>
            <a:chExt cx="1587077" cy="973666"/>
          </a:xfrm>
        </p:grpSpPr>
        <p:sp>
          <p:nvSpPr>
            <p:cNvPr id="9" name="Freeform 9"/>
            <p:cNvSpPr>
              <a:spLocks/>
            </p:cNvSpPr>
            <p:nvPr/>
          </p:nvSpPr>
          <p:spPr bwMode="auto">
            <a:xfrm>
              <a:off x="6299623" y="2089107"/>
              <a:ext cx="1587077" cy="973666"/>
            </a:xfrm>
            <a:custGeom>
              <a:avLst/>
              <a:gdLst>
                <a:gd name="T0" fmla="*/ 1236 w 1304"/>
                <a:gd name="T1" fmla="*/ 622 h 800"/>
                <a:gd name="T2" fmla="*/ 1234 w 1304"/>
                <a:gd name="T3" fmla="*/ 590 h 800"/>
                <a:gd name="T4" fmla="*/ 1228 w 1304"/>
                <a:gd name="T5" fmla="*/ 528 h 800"/>
                <a:gd name="T6" fmla="*/ 1216 w 1304"/>
                <a:gd name="T7" fmla="*/ 468 h 800"/>
                <a:gd name="T8" fmla="*/ 1198 w 1304"/>
                <a:gd name="T9" fmla="*/ 408 h 800"/>
                <a:gd name="T10" fmla="*/ 1174 w 1304"/>
                <a:gd name="T11" fmla="*/ 354 h 800"/>
                <a:gd name="T12" fmla="*/ 1146 w 1304"/>
                <a:gd name="T13" fmla="*/ 300 h 800"/>
                <a:gd name="T14" fmla="*/ 1112 w 1304"/>
                <a:gd name="T15" fmla="*/ 250 h 800"/>
                <a:gd name="T16" fmla="*/ 1074 w 1304"/>
                <a:gd name="T17" fmla="*/ 204 h 800"/>
                <a:gd name="T18" fmla="*/ 1032 w 1304"/>
                <a:gd name="T19" fmla="*/ 162 h 800"/>
                <a:gd name="T20" fmla="*/ 986 w 1304"/>
                <a:gd name="T21" fmla="*/ 124 h 800"/>
                <a:gd name="T22" fmla="*/ 936 w 1304"/>
                <a:gd name="T23" fmla="*/ 90 h 800"/>
                <a:gd name="T24" fmla="*/ 882 w 1304"/>
                <a:gd name="T25" fmla="*/ 62 h 800"/>
                <a:gd name="T26" fmla="*/ 826 w 1304"/>
                <a:gd name="T27" fmla="*/ 38 h 800"/>
                <a:gd name="T28" fmla="*/ 768 w 1304"/>
                <a:gd name="T29" fmla="*/ 20 h 800"/>
                <a:gd name="T30" fmla="*/ 708 w 1304"/>
                <a:gd name="T31" fmla="*/ 8 h 800"/>
                <a:gd name="T32" fmla="*/ 646 w 1304"/>
                <a:gd name="T33" fmla="*/ 2 h 800"/>
                <a:gd name="T34" fmla="*/ 614 w 1304"/>
                <a:gd name="T35" fmla="*/ 0 h 800"/>
                <a:gd name="T36" fmla="*/ 556 w 1304"/>
                <a:gd name="T37" fmla="*/ 4 h 800"/>
                <a:gd name="T38" fmla="*/ 500 w 1304"/>
                <a:gd name="T39" fmla="*/ 10 h 800"/>
                <a:gd name="T40" fmla="*/ 446 w 1304"/>
                <a:gd name="T41" fmla="*/ 24 h 800"/>
                <a:gd name="T42" fmla="*/ 394 w 1304"/>
                <a:gd name="T43" fmla="*/ 40 h 800"/>
                <a:gd name="T44" fmla="*/ 298 w 1304"/>
                <a:gd name="T45" fmla="*/ 86 h 800"/>
                <a:gd name="T46" fmla="*/ 210 w 1304"/>
                <a:gd name="T47" fmla="*/ 150 h 800"/>
                <a:gd name="T48" fmla="*/ 136 w 1304"/>
                <a:gd name="T49" fmla="*/ 226 h 800"/>
                <a:gd name="T50" fmla="*/ 74 w 1304"/>
                <a:gd name="T51" fmla="*/ 314 h 800"/>
                <a:gd name="T52" fmla="*/ 28 w 1304"/>
                <a:gd name="T53" fmla="*/ 412 h 800"/>
                <a:gd name="T54" fmla="*/ 12 w 1304"/>
                <a:gd name="T55" fmla="*/ 464 h 800"/>
                <a:gd name="T56" fmla="*/ 0 w 1304"/>
                <a:gd name="T57" fmla="*/ 518 h 800"/>
                <a:gd name="T58" fmla="*/ 220 w 1304"/>
                <a:gd name="T59" fmla="*/ 536 h 800"/>
                <a:gd name="T60" fmla="*/ 228 w 1304"/>
                <a:gd name="T61" fmla="*/ 504 h 800"/>
                <a:gd name="T62" fmla="*/ 254 w 1304"/>
                <a:gd name="T63" fmla="*/ 440 h 800"/>
                <a:gd name="T64" fmla="*/ 290 w 1304"/>
                <a:gd name="T65" fmla="*/ 382 h 800"/>
                <a:gd name="T66" fmla="*/ 334 w 1304"/>
                <a:gd name="T67" fmla="*/ 332 h 800"/>
                <a:gd name="T68" fmla="*/ 386 w 1304"/>
                <a:gd name="T69" fmla="*/ 290 h 800"/>
                <a:gd name="T70" fmla="*/ 444 w 1304"/>
                <a:gd name="T71" fmla="*/ 256 h 800"/>
                <a:gd name="T72" fmla="*/ 508 w 1304"/>
                <a:gd name="T73" fmla="*/ 234 h 800"/>
                <a:gd name="T74" fmla="*/ 578 w 1304"/>
                <a:gd name="T75" fmla="*/ 222 h 800"/>
                <a:gd name="T76" fmla="*/ 614 w 1304"/>
                <a:gd name="T77" fmla="*/ 220 h 800"/>
                <a:gd name="T78" fmla="*/ 694 w 1304"/>
                <a:gd name="T79" fmla="*/ 228 h 800"/>
                <a:gd name="T80" fmla="*/ 770 w 1304"/>
                <a:gd name="T81" fmla="*/ 252 h 800"/>
                <a:gd name="T82" fmla="*/ 838 w 1304"/>
                <a:gd name="T83" fmla="*/ 288 h 800"/>
                <a:gd name="T84" fmla="*/ 898 w 1304"/>
                <a:gd name="T85" fmla="*/ 338 h 800"/>
                <a:gd name="T86" fmla="*/ 948 w 1304"/>
                <a:gd name="T87" fmla="*/ 398 h 800"/>
                <a:gd name="T88" fmla="*/ 984 w 1304"/>
                <a:gd name="T89" fmla="*/ 466 h 800"/>
                <a:gd name="T90" fmla="*/ 1008 w 1304"/>
                <a:gd name="T91" fmla="*/ 542 h 800"/>
                <a:gd name="T92" fmla="*/ 1016 w 1304"/>
                <a:gd name="T93" fmla="*/ 622 h 800"/>
                <a:gd name="T94" fmla="*/ 948 w 1304"/>
                <a:gd name="T95" fmla="*/ 622 h 800"/>
                <a:gd name="T96" fmla="*/ 1304 w 1304"/>
                <a:gd name="T97" fmla="*/ 622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304" h="800">
                  <a:moveTo>
                    <a:pt x="1236" y="622"/>
                  </a:moveTo>
                  <a:lnTo>
                    <a:pt x="1236" y="622"/>
                  </a:lnTo>
                  <a:lnTo>
                    <a:pt x="1236" y="622"/>
                  </a:lnTo>
                  <a:lnTo>
                    <a:pt x="1234" y="590"/>
                  </a:lnTo>
                  <a:lnTo>
                    <a:pt x="1232" y="558"/>
                  </a:lnTo>
                  <a:lnTo>
                    <a:pt x="1228" y="528"/>
                  </a:lnTo>
                  <a:lnTo>
                    <a:pt x="1222" y="498"/>
                  </a:lnTo>
                  <a:lnTo>
                    <a:pt x="1216" y="468"/>
                  </a:lnTo>
                  <a:lnTo>
                    <a:pt x="1208" y="438"/>
                  </a:lnTo>
                  <a:lnTo>
                    <a:pt x="1198" y="408"/>
                  </a:lnTo>
                  <a:lnTo>
                    <a:pt x="1186" y="380"/>
                  </a:lnTo>
                  <a:lnTo>
                    <a:pt x="1174" y="354"/>
                  </a:lnTo>
                  <a:lnTo>
                    <a:pt x="1160" y="326"/>
                  </a:lnTo>
                  <a:lnTo>
                    <a:pt x="1146" y="300"/>
                  </a:lnTo>
                  <a:lnTo>
                    <a:pt x="1128" y="276"/>
                  </a:lnTo>
                  <a:lnTo>
                    <a:pt x="1112" y="250"/>
                  </a:lnTo>
                  <a:lnTo>
                    <a:pt x="1094" y="228"/>
                  </a:lnTo>
                  <a:lnTo>
                    <a:pt x="1074" y="204"/>
                  </a:lnTo>
                  <a:lnTo>
                    <a:pt x="1052" y="182"/>
                  </a:lnTo>
                  <a:lnTo>
                    <a:pt x="1032" y="162"/>
                  </a:lnTo>
                  <a:lnTo>
                    <a:pt x="1008" y="142"/>
                  </a:lnTo>
                  <a:lnTo>
                    <a:pt x="986" y="124"/>
                  </a:lnTo>
                  <a:lnTo>
                    <a:pt x="960" y="106"/>
                  </a:lnTo>
                  <a:lnTo>
                    <a:pt x="936" y="90"/>
                  </a:lnTo>
                  <a:lnTo>
                    <a:pt x="910" y="76"/>
                  </a:lnTo>
                  <a:lnTo>
                    <a:pt x="882" y="62"/>
                  </a:lnTo>
                  <a:lnTo>
                    <a:pt x="856" y="50"/>
                  </a:lnTo>
                  <a:lnTo>
                    <a:pt x="826" y="38"/>
                  </a:lnTo>
                  <a:lnTo>
                    <a:pt x="798" y="28"/>
                  </a:lnTo>
                  <a:lnTo>
                    <a:pt x="768" y="20"/>
                  </a:lnTo>
                  <a:lnTo>
                    <a:pt x="738" y="14"/>
                  </a:lnTo>
                  <a:lnTo>
                    <a:pt x="708" y="8"/>
                  </a:lnTo>
                  <a:lnTo>
                    <a:pt x="676" y="4"/>
                  </a:lnTo>
                  <a:lnTo>
                    <a:pt x="646" y="2"/>
                  </a:lnTo>
                  <a:lnTo>
                    <a:pt x="614" y="0"/>
                  </a:lnTo>
                  <a:lnTo>
                    <a:pt x="614" y="0"/>
                  </a:lnTo>
                  <a:lnTo>
                    <a:pt x="584" y="2"/>
                  </a:lnTo>
                  <a:lnTo>
                    <a:pt x="556" y="4"/>
                  </a:lnTo>
                  <a:lnTo>
                    <a:pt x="528" y="6"/>
                  </a:lnTo>
                  <a:lnTo>
                    <a:pt x="500" y="10"/>
                  </a:lnTo>
                  <a:lnTo>
                    <a:pt x="474" y="16"/>
                  </a:lnTo>
                  <a:lnTo>
                    <a:pt x="446" y="24"/>
                  </a:lnTo>
                  <a:lnTo>
                    <a:pt x="420" y="32"/>
                  </a:lnTo>
                  <a:lnTo>
                    <a:pt x="394" y="40"/>
                  </a:lnTo>
                  <a:lnTo>
                    <a:pt x="346" y="62"/>
                  </a:lnTo>
                  <a:lnTo>
                    <a:pt x="298" y="86"/>
                  </a:lnTo>
                  <a:lnTo>
                    <a:pt x="252" y="116"/>
                  </a:lnTo>
                  <a:lnTo>
                    <a:pt x="210" y="150"/>
                  </a:lnTo>
                  <a:lnTo>
                    <a:pt x="172" y="186"/>
                  </a:lnTo>
                  <a:lnTo>
                    <a:pt x="136" y="226"/>
                  </a:lnTo>
                  <a:lnTo>
                    <a:pt x="102" y="268"/>
                  </a:lnTo>
                  <a:lnTo>
                    <a:pt x="74" y="314"/>
                  </a:lnTo>
                  <a:lnTo>
                    <a:pt x="50" y="362"/>
                  </a:lnTo>
                  <a:lnTo>
                    <a:pt x="28" y="412"/>
                  </a:lnTo>
                  <a:lnTo>
                    <a:pt x="20" y="438"/>
                  </a:lnTo>
                  <a:lnTo>
                    <a:pt x="12" y="464"/>
                  </a:lnTo>
                  <a:lnTo>
                    <a:pt x="6" y="490"/>
                  </a:lnTo>
                  <a:lnTo>
                    <a:pt x="0" y="518"/>
                  </a:lnTo>
                  <a:lnTo>
                    <a:pt x="100" y="418"/>
                  </a:lnTo>
                  <a:lnTo>
                    <a:pt x="220" y="536"/>
                  </a:lnTo>
                  <a:lnTo>
                    <a:pt x="220" y="536"/>
                  </a:lnTo>
                  <a:lnTo>
                    <a:pt x="228" y="504"/>
                  </a:lnTo>
                  <a:lnTo>
                    <a:pt x="240" y="472"/>
                  </a:lnTo>
                  <a:lnTo>
                    <a:pt x="254" y="440"/>
                  </a:lnTo>
                  <a:lnTo>
                    <a:pt x="270" y="410"/>
                  </a:lnTo>
                  <a:lnTo>
                    <a:pt x="290" y="382"/>
                  </a:lnTo>
                  <a:lnTo>
                    <a:pt x="310" y="356"/>
                  </a:lnTo>
                  <a:lnTo>
                    <a:pt x="334" y="332"/>
                  </a:lnTo>
                  <a:lnTo>
                    <a:pt x="360" y="310"/>
                  </a:lnTo>
                  <a:lnTo>
                    <a:pt x="386" y="290"/>
                  </a:lnTo>
                  <a:lnTo>
                    <a:pt x="414" y="272"/>
                  </a:lnTo>
                  <a:lnTo>
                    <a:pt x="444" y="256"/>
                  </a:lnTo>
                  <a:lnTo>
                    <a:pt x="476" y="244"/>
                  </a:lnTo>
                  <a:lnTo>
                    <a:pt x="508" y="234"/>
                  </a:lnTo>
                  <a:lnTo>
                    <a:pt x="542" y="226"/>
                  </a:lnTo>
                  <a:lnTo>
                    <a:pt x="578" y="222"/>
                  </a:lnTo>
                  <a:lnTo>
                    <a:pt x="614" y="220"/>
                  </a:lnTo>
                  <a:lnTo>
                    <a:pt x="614" y="220"/>
                  </a:lnTo>
                  <a:lnTo>
                    <a:pt x="654" y="222"/>
                  </a:lnTo>
                  <a:lnTo>
                    <a:pt x="694" y="228"/>
                  </a:lnTo>
                  <a:lnTo>
                    <a:pt x="734" y="238"/>
                  </a:lnTo>
                  <a:lnTo>
                    <a:pt x="770" y="252"/>
                  </a:lnTo>
                  <a:lnTo>
                    <a:pt x="806" y="268"/>
                  </a:lnTo>
                  <a:lnTo>
                    <a:pt x="838" y="288"/>
                  </a:lnTo>
                  <a:lnTo>
                    <a:pt x="870" y="312"/>
                  </a:lnTo>
                  <a:lnTo>
                    <a:pt x="898" y="338"/>
                  </a:lnTo>
                  <a:lnTo>
                    <a:pt x="924" y="366"/>
                  </a:lnTo>
                  <a:lnTo>
                    <a:pt x="948" y="398"/>
                  </a:lnTo>
                  <a:lnTo>
                    <a:pt x="968" y="430"/>
                  </a:lnTo>
                  <a:lnTo>
                    <a:pt x="984" y="466"/>
                  </a:lnTo>
                  <a:lnTo>
                    <a:pt x="998" y="502"/>
                  </a:lnTo>
                  <a:lnTo>
                    <a:pt x="1008" y="542"/>
                  </a:lnTo>
                  <a:lnTo>
                    <a:pt x="1014" y="582"/>
                  </a:lnTo>
                  <a:lnTo>
                    <a:pt x="1016" y="622"/>
                  </a:lnTo>
                  <a:lnTo>
                    <a:pt x="1016" y="622"/>
                  </a:lnTo>
                  <a:lnTo>
                    <a:pt x="948" y="622"/>
                  </a:lnTo>
                  <a:lnTo>
                    <a:pt x="1126" y="800"/>
                  </a:lnTo>
                  <a:lnTo>
                    <a:pt x="1304" y="622"/>
                  </a:lnTo>
                  <a:lnTo>
                    <a:pt x="1236" y="62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10" name="矩形 45"/>
            <p:cNvSpPr/>
            <p:nvPr/>
          </p:nvSpPr>
          <p:spPr>
            <a:xfrm>
              <a:off x="6520646" y="2257427"/>
              <a:ext cx="1039480" cy="782232"/>
            </a:xfrm>
            <a:custGeom>
              <a:avLst/>
              <a:gdLst>
                <a:gd name="connsiteX0" fmla="*/ 0 w 1511952"/>
                <a:gd name="connsiteY0" fmla="*/ 0 h 295978"/>
                <a:gd name="connsiteX1" fmla="*/ 1511952 w 1511952"/>
                <a:gd name="connsiteY1" fmla="*/ 0 h 295978"/>
                <a:gd name="connsiteX2" fmla="*/ 1511952 w 1511952"/>
                <a:gd name="connsiteY2" fmla="*/ 295978 h 295978"/>
                <a:gd name="connsiteX3" fmla="*/ 0 w 1511952"/>
                <a:gd name="connsiteY3" fmla="*/ 295978 h 295978"/>
                <a:gd name="connsiteX4" fmla="*/ 0 w 1511952"/>
                <a:gd name="connsiteY4" fmla="*/ 0 h 295978"/>
                <a:gd name="connsiteX0" fmla="*/ 0 w 1511952"/>
                <a:gd name="connsiteY0" fmla="*/ 105833 h 401811"/>
                <a:gd name="connsiteX1" fmla="*/ 1511952 w 1511952"/>
                <a:gd name="connsiteY1" fmla="*/ 105833 h 401811"/>
                <a:gd name="connsiteX2" fmla="*/ 1511952 w 1511952"/>
                <a:gd name="connsiteY2" fmla="*/ 401811 h 401811"/>
                <a:gd name="connsiteX3" fmla="*/ 0 w 1511952"/>
                <a:gd name="connsiteY3" fmla="*/ 401811 h 401811"/>
                <a:gd name="connsiteX4" fmla="*/ 0 w 1511952"/>
                <a:gd name="connsiteY4" fmla="*/ 105833 h 401811"/>
                <a:gd name="connsiteX0" fmla="*/ 0 w 1511952"/>
                <a:gd name="connsiteY0" fmla="*/ 171524 h 467502"/>
                <a:gd name="connsiteX1" fmla="*/ 1511952 w 1511952"/>
                <a:gd name="connsiteY1" fmla="*/ 171524 h 467502"/>
                <a:gd name="connsiteX2" fmla="*/ 1511952 w 1511952"/>
                <a:gd name="connsiteY2" fmla="*/ 467502 h 467502"/>
                <a:gd name="connsiteX3" fmla="*/ 0 w 1511952"/>
                <a:gd name="connsiteY3" fmla="*/ 467502 h 467502"/>
                <a:gd name="connsiteX4" fmla="*/ 0 w 1511952"/>
                <a:gd name="connsiteY4" fmla="*/ 171524 h 467502"/>
                <a:gd name="connsiteX0" fmla="*/ 0 w 1623871"/>
                <a:gd name="connsiteY0" fmla="*/ 216069 h 431085"/>
                <a:gd name="connsiteX1" fmla="*/ 1623871 w 1623871"/>
                <a:gd name="connsiteY1" fmla="*/ 135107 h 431085"/>
                <a:gd name="connsiteX2" fmla="*/ 1623871 w 1623871"/>
                <a:gd name="connsiteY2" fmla="*/ 431085 h 431085"/>
                <a:gd name="connsiteX3" fmla="*/ 111919 w 1623871"/>
                <a:gd name="connsiteY3" fmla="*/ 431085 h 431085"/>
                <a:gd name="connsiteX4" fmla="*/ 0 w 1623871"/>
                <a:gd name="connsiteY4" fmla="*/ 216069 h 431085"/>
                <a:gd name="connsiteX0" fmla="*/ 0 w 1811990"/>
                <a:gd name="connsiteY0" fmla="*/ 178613 h 393629"/>
                <a:gd name="connsiteX1" fmla="*/ 1811990 w 1811990"/>
                <a:gd name="connsiteY1" fmla="*/ 164326 h 393629"/>
                <a:gd name="connsiteX2" fmla="*/ 1623871 w 1811990"/>
                <a:gd name="connsiteY2" fmla="*/ 393629 h 393629"/>
                <a:gd name="connsiteX3" fmla="*/ 111919 w 1811990"/>
                <a:gd name="connsiteY3" fmla="*/ 393629 h 393629"/>
                <a:gd name="connsiteX4" fmla="*/ 0 w 1811990"/>
                <a:gd name="connsiteY4" fmla="*/ 178613 h 393629"/>
                <a:gd name="connsiteX0" fmla="*/ 0 w 1811990"/>
                <a:gd name="connsiteY0" fmla="*/ 313434 h 528450"/>
                <a:gd name="connsiteX1" fmla="*/ 1811990 w 1811990"/>
                <a:gd name="connsiteY1" fmla="*/ 299147 h 528450"/>
                <a:gd name="connsiteX2" fmla="*/ 1623871 w 1811990"/>
                <a:gd name="connsiteY2" fmla="*/ 528450 h 528450"/>
                <a:gd name="connsiteX3" fmla="*/ 111919 w 1811990"/>
                <a:gd name="connsiteY3" fmla="*/ 528450 h 528450"/>
                <a:gd name="connsiteX4" fmla="*/ 0 w 1811990"/>
                <a:gd name="connsiteY4" fmla="*/ 313434 h 528450"/>
                <a:gd name="connsiteX0" fmla="*/ 0 w 1811990"/>
                <a:gd name="connsiteY0" fmla="*/ 416193 h 631209"/>
                <a:gd name="connsiteX1" fmla="*/ 1811990 w 1811990"/>
                <a:gd name="connsiteY1" fmla="*/ 401906 h 631209"/>
                <a:gd name="connsiteX2" fmla="*/ 1623871 w 1811990"/>
                <a:gd name="connsiteY2" fmla="*/ 631209 h 631209"/>
                <a:gd name="connsiteX3" fmla="*/ 111919 w 1811990"/>
                <a:gd name="connsiteY3" fmla="*/ 631209 h 631209"/>
                <a:gd name="connsiteX4" fmla="*/ 0 w 1811990"/>
                <a:gd name="connsiteY4" fmla="*/ 416193 h 631209"/>
                <a:gd name="connsiteX0" fmla="*/ 160959 w 1972949"/>
                <a:gd name="connsiteY0" fmla="*/ 35768 h 250784"/>
                <a:gd name="connsiteX1" fmla="*/ 1972949 w 1972949"/>
                <a:gd name="connsiteY1" fmla="*/ 21481 h 250784"/>
                <a:gd name="connsiteX2" fmla="*/ 1784830 w 1972949"/>
                <a:gd name="connsiteY2" fmla="*/ 250784 h 250784"/>
                <a:gd name="connsiteX3" fmla="*/ 272878 w 1972949"/>
                <a:gd name="connsiteY3" fmla="*/ 250784 h 250784"/>
                <a:gd name="connsiteX4" fmla="*/ 160959 w 1972949"/>
                <a:gd name="connsiteY4" fmla="*/ 35768 h 250784"/>
                <a:gd name="connsiteX0" fmla="*/ 160959 w 1974753"/>
                <a:gd name="connsiteY0" fmla="*/ 53432 h 268448"/>
                <a:gd name="connsiteX1" fmla="*/ 1972949 w 1974753"/>
                <a:gd name="connsiteY1" fmla="*/ 39145 h 268448"/>
                <a:gd name="connsiteX2" fmla="*/ 1784830 w 1974753"/>
                <a:gd name="connsiteY2" fmla="*/ 268448 h 268448"/>
                <a:gd name="connsiteX3" fmla="*/ 272878 w 1974753"/>
                <a:gd name="connsiteY3" fmla="*/ 268448 h 268448"/>
                <a:gd name="connsiteX4" fmla="*/ 160959 w 1974753"/>
                <a:gd name="connsiteY4" fmla="*/ 53432 h 268448"/>
                <a:gd name="connsiteX0" fmla="*/ 160959 w 1974751"/>
                <a:gd name="connsiteY0" fmla="*/ 53432 h 311846"/>
                <a:gd name="connsiteX1" fmla="*/ 1972949 w 1974751"/>
                <a:gd name="connsiteY1" fmla="*/ 39145 h 311846"/>
                <a:gd name="connsiteX2" fmla="*/ 1784830 w 1974751"/>
                <a:gd name="connsiteY2" fmla="*/ 268448 h 311846"/>
                <a:gd name="connsiteX3" fmla="*/ 272878 w 1974751"/>
                <a:gd name="connsiteY3" fmla="*/ 268448 h 311846"/>
                <a:gd name="connsiteX4" fmla="*/ 160959 w 1974751"/>
                <a:gd name="connsiteY4" fmla="*/ 53432 h 311846"/>
                <a:gd name="connsiteX0" fmla="*/ 160959 w 1974753"/>
                <a:gd name="connsiteY0" fmla="*/ 53432 h 296225"/>
                <a:gd name="connsiteX1" fmla="*/ 1972949 w 1974753"/>
                <a:gd name="connsiteY1" fmla="*/ 39145 h 296225"/>
                <a:gd name="connsiteX2" fmla="*/ 1784830 w 1974753"/>
                <a:gd name="connsiteY2" fmla="*/ 268448 h 296225"/>
                <a:gd name="connsiteX3" fmla="*/ 272878 w 1974753"/>
                <a:gd name="connsiteY3" fmla="*/ 268448 h 296225"/>
                <a:gd name="connsiteX4" fmla="*/ 160959 w 1974753"/>
                <a:gd name="connsiteY4" fmla="*/ 53432 h 296225"/>
                <a:gd name="connsiteX0" fmla="*/ 122914 w 1936615"/>
                <a:gd name="connsiteY0" fmla="*/ 119803 h 362596"/>
                <a:gd name="connsiteX1" fmla="*/ 1934904 w 1936615"/>
                <a:gd name="connsiteY1" fmla="*/ 105516 h 362596"/>
                <a:gd name="connsiteX2" fmla="*/ 1746785 w 1936615"/>
                <a:gd name="connsiteY2" fmla="*/ 334819 h 362596"/>
                <a:gd name="connsiteX3" fmla="*/ 234833 w 1936615"/>
                <a:gd name="connsiteY3" fmla="*/ 334819 h 362596"/>
                <a:gd name="connsiteX4" fmla="*/ 122914 w 1936615"/>
                <a:gd name="connsiteY4" fmla="*/ 119803 h 362596"/>
                <a:gd name="connsiteX0" fmla="*/ 122914 w 2121812"/>
                <a:gd name="connsiteY0" fmla="*/ 177507 h 420300"/>
                <a:gd name="connsiteX1" fmla="*/ 1934904 w 2121812"/>
                <a:gd name="connsiteY1" fmla="*/ 163220 h 420300"/>
                <a:gd name="connsiteX2" fmla="*/ 1746785 w 2121812"/>
                <a:gd name="connsiteY2" fmla="*/ 392523 h 420300"/>
                <a:gd name="connsiteX3" fmla="*/ 234833 w 2121812"/>
                <a:gd name="connsiteY3" fmla="*/ 392523 h 420300"/>
                <a:gd name="connsiteX4" fmla="*/ 122914 w 2121812"/>
                <a:gd name="connsiteY4" fmla="*/ 177507 h 420300"/>
                <a:gd name="connsiteX0" fmla="*/ 121667 w 2160596"/>
                <a:gd name="connsiteY0" fmla="*/ 142002 h 750303"/>
                <a:gd name="connsiteX1" fmla="*/ 1933657 w 2160596"/>
                <a:gd name="connsiteY1" fmla="*/ 127715 h 750303"/>
                <a:gd name="connsiteX2" fmla="*/ 1745538 w 2160596"/>
                <a:gd name="connsiteY2" fmla="*/ 357018 h 750303"/>
                <a:gd name="connsiteX3" fmla="*/ 340073 w 2160596"/>
                <a:gd name="connsiteY3" fmla="*/ 747543 h 750303"/>
                <a:gd name="connsiteX4" fmla="*/ 121667 w 2160596"/>
                <a:gd name="connsiteY4" fmla="*/ 142002 h 750303"/>
                <a:gd name="connsiteX0" fmla="*/ 126823 w 2128132"/>
                <a:gd name="connsiteY0" fmla="*/ 80912 h 739617"/>
                <a:gd name="connsiteX1" fmla="*/ 1938813 w 2128132"/>
                <a:gd name="connsiteY1" fmla="*/ 66625 h 739617"/>
                <a:gd name="connsiteX2" fmla="*/ 1892677 w 2128132"/>
                <a:gd name="connsiteY2" fmla="*/ 638828 h 739617"/>
                <a:gd name="connsiteX3" fmla="*/ 345229 w 2128132"/>
                <a:gd name="connsiteY3" fmla="*/ 686453 h 739617"/>
                <a:gd name="connsiteX4" fmla="*/ 126823 w 2128132"/>
                <a:gd name="connsiteY4" fmla="*/ 80912 h 739617"/>
                <a:gd name="connsiteX0" fmla="*/ 150487 w 2151798"/>
                <a:gd name="connsiteY0" fmla="*/ 138337 h 797042"/>
                <a:gd name="connsiteX1" fmla="*/ 1962477 w 2151798"/>
                <a:gd name="connsiteY1" fmla="*/ 124050 h 797042"/>
                <a:gd name="connsiteX2" fmla="*/ 1916341 w 2151798"/>
                <a:gd name="connsiteY2" fmla="*/ 696253 h 797042"/>
                <a:gd name="connsiteX3" fmla="*/ 368893 w 2151798"/>
                <a:gd name="connsiteY3" fmla="*/ 743878 h 797042"/>
                <a:gd name="connsiteX4" fmla="*/ 150487 w 2151798"/>
                <a:gd name="connsiteY4" fmla="*/ 138337 h 797042"/>
                <a:gd name="connsiteX0" fmla="*/ 163275 w 2107709"/>
                <a:gd name="connsiteY0" fmla="*/ 120535 h 845635"/>
                <a:gd name="connsiteX1" fmla="*/ 1922021 w 2107709"/>
                <a:gd name="connsiteY1" fmla="*/ 168160 h 845635"/>
                <a:gd name="connsiteX2" fmla="*/ 1875885 w 2107709"/>
                <a:gd name="connsiteY2" fmla="*/ 740363 h 845635"/>
                <a:gd name="connsiteX3" fmla="*/ 328437 w 2107709"/>
                <a:gd name="connsiteY3" fmla="*/ 787988 h 845635"/>
                <a:gd name="connsiteX4" fmla="*/ 163275 w 2107709"/>
                <a:gd name="connsiteY4" fmla="*/ 120535 h 845635"/>
                <a:gd name="connsiteX0" fmla="*/ 163275 w 2186152"/>
                <a:gd name="connsiteY0" fmla="*/ 187705 h 912805"/>
                <a:gd name="connsiteX1" fmla="*/ 1922021 w 2186152"/>
                <a:gd name="connsiteY1" fmla="*/ 235330 h 912805"/>
                <a:gd name="connsiteX2" fmla="*/ 1875885 w 2186152"/>
                <a:gd name="connsiteY2" fmla="*/ 807533 h 912805"/>
                <a:gd name="connsiteX3" fmla="*/ 328437 w 2186152"/>
                <a:gd name="connsiteY3" fmla="*/ 855158 h 912805"/>
                <a:gd name="connsiteX4" fmla="*/ 163275 w 2186152"/>
                <a:gd name="connsiteY4" fmla="*/ 187705 h 912805"/>
                <a:gd name="connsiteX0" fmla="*/ 163275 w 2137129"/>
                <a:gd name="connsiteY0" fmla="*/ 189457 h 914557"/>
                <a:gd name="connsiteX1" fmla="*/ 1922021 w 2137129"/>
                <a:gd name="connsiteY1" fmla="*/ 237082 h 914557"/>
                <a:gd name="connsiteX2" fmla="*/ 1875885 w 2137129"/>
                <a:gd name="connsiteY2" fmla="*/ 809285 h 914557"/>
                <a:gd name="connsiteX3" fmla="*/ 328437 w 2137129"/>
                <a:gd name="connsiteY3" fmla="*/ 856910 h 914557"/>
                <a:gd name="connsiteX4" fmla="*/ 163275 w 2137129"/>
                <a:gd name="connsiteY4" fmla="*/ 189457 h 914557"/>
                <a:gd name="connsiteX0" fmla="*/ 186821 w 2685834"/>
                <a:gd name="connsiteY0" fmla="*/ 142129 h 867451"/>
                <a:gd name="connsiteX1" fmla="*/ 2584491 w 2685834"/>
                <a:gd name="connsiteY1" fmla="*/ 184991 h 867451"/>
                <a:gd name="connsiteX2" fmla="*/ 1899431 w 2685834"/>
                <a:gd name="connsiteY2" fmla="*/ 761957 h 867451"/>
                <a:gd name="connsiteX3" fmla="*/ 351983 w 2685834"/>
                <a:gd name="connsiteY3" fmla="*/ 809582 h 867451"/>
                <a:gd name="connsiteX4" fmla="*/ 186821 w 2685834"/>
                <a:gd name="connsiteY4" fmla="*/ 142129 h 867451"/>
                <a:gd name="connsiteX0" fmla="*/ 186821 w 2756339"/>
                <a:gd name="connsiteY0" fmla="*/ 201141 h 926463"/>
                <a:gd name="connsiteX1" fmla="*/ 2584491 w 2756339"/>
                <a:gd name="connsiteY1" fmla="*/ 244003 h 926463"/>
                <a:gd name="connsiteX2" fmla="*/ 1899431 w 2756339"/>
                <a:gd name="connsiteY2" fmla="*/ 820969 h 926463"/>
                <a:gd name="connsiteX3" fmla="*/ 351983 w 2756339"/>
                <a:gd name="connsiteY3" fmla="*/ 868594 h 926463"/>
                <a:gd name="connsiteX4" fmla="*/ 186821 w 2756339"/>
                <a:gd name="connsiteY4" fmla="*/ 201141 h 926463"/>
                <a:gd name="connsiteX0" fmla="*/ 198603 w 2768122"/>
                <a:gd name="connsiteY0" fmla="*/ 284982 h 1010304"/>
                <a:gd name="connsiteX1" fmla="*/ 2596273 w 2768122"/>
                <a:gd name="connsiteY1" fmla="*/ 327844 h 1010304"/>
                <a:gd name="connsiteX2" fmla="*/ 1911213 w 2768122"/>
                <a:gd name="connsiteY2" fmla="*/ 904810 h 1010304"/>
                <a:gd name="connsiteX3" fmla="*/ 363765 w 2768122"/>
                <a:gd name="connsiteY3" fmla="*/ 952435 h 1010304"/>
                <a:gd name="connsiteX4" fmla="*/ 198603 w 2768122"/>
                <a:gd name="connsiteY4" fmla="*/ 284982 h 1010304"/>
                <a:gd name="connsiteX0" fmla="*/ 229193 w 2627166"/>
                <a:gd name="connsiteY0" fmla="*/ 172727 h 840252"/>
                <a:gd name="connsiteX1" fmla="*/ 2626863 w 2627166"/>
                <a:gd name="connsiteY1" fmla="*/ 215589 h 840252"/>
                <a:gd name="connsiteX2" fmla="*/ 394355 w 2627166"/>
                <a:gd name="connsiteY2" fmla="*/ 840180 h 840252"/>
                <a:gd name="connsiteX3" fmla="*/ 229193 w 2627166"/>
                <a:gd name="connsiteY3" fmla="*/ 172727 h 840252"/>
                <a:gd name="connsiteX0" fmla="*/ 0 w 2397670"/>
                <a:gd name="connsiteY0" fmla="*/ 172727 h 215589"/>
                <a:gd name="connsiteX1" fmla="*/ 2397670 w 2397670"/>
                <a:gd name="connsiteY1" fmla="*/ 215589 h 215589"/>
                <a:gd name="connsiteX2" fmla="*/ 0 w 2397670"/>
                <a:gd name="connsiteY2" fmla="*/ 172727 h 215589"/>
                <a:gd name="connsiteX0" fmla="*/ 0 w 2388797"/>
                <a:gd name="connsiteY0" fmla="*/ 176263 h 176263"/>
                <a:gd name="connsiteX1" fmla="*/ 2388797 w 2388797"/>
                <a:gd name="connsiteY1" fmla="*/ 114350 h 176263"/>
                <a:gd name="connsiteX2" fmla="*/ 0 w 2388797"/>
                <a:gd name="connsiteY2" fmla="*/ 176263 h 176263"/>
                <a:gd name="connsiteX0" fmla="*/ 0 w 2388797"/>
                <a:gd name="connsiteY0" fmla="*/ 168967 h 168967"/>
                <a:gd name="connsiteX1" fmla="*/ 2388797 w 2388797"/>
                <a:gd name="connsiteY1" fmla="*/ 130867 h 168967"/>
                <a:gd name="connsiteX2" fmla="*/ 0 w 2388797"/>
                <a:gd name="connsiteY2" fmla="*/ 168967 h 168967"/>
                <a:gd name="connsiteX0" fmla="*/ 98544 w 2487341"/>
                <a:gd name="connsiteY0" fmla="*/ 287217 h 557332"/>
                <a:gd name="connsiteX1" fmla="*/ 2487341 w 2487341"/>
                <a:gd name="connsiteY1" fmla="*/ 249117 h 557332"/>
                <a:gd name="connsiteX2" fmla="*/ 98544 w 2487341"/>
                <a:gd name="connsiteY2" fmla="*/ 287217 h 557332"/>
                <a:gd name="connsiteX0" fmla="*/ 65757 w 2513543"/>
                <a:gd name="connsiteY0" fmla="*/ 436393 h 838087"/>
                <a:gd name="connsiteX1" fmla="*/ 2454554 w 2513543"/>
                <a:gd name="connsiteY1" fmla="*/ 398293 h 838087"/>
                <a:gd name="connsiteX2" fmla="*/ 65757 w 2513543"/>
                <a:gd name="connsiteY2" fmla="*/ 436393 h 838087"/>
                <a:gd name="connsiteX0" fmla="*/ 72144 w 2469823"/>
                <a:gd name="connsiteY0" fmla="*/ 383166 h 736189"/>
                <a:gd name="connsiteX1" fmla="*/ 2460941 w 2469823"/>
                <a:gd name="connsiteY1" fmla="*/ 345066 h 736189"/>
                <a:gd name="connsiteX2" fmla="*/ 72144 w 2469823"/>
                <a:gd name="connsiteY2" fmla="*/ 383166 h 736189"/>
                <a:gd name="connsiteX0" fmla="*/ 85 w 2399588"/>
                <a:gd name="connsiteY0" fmla="*/ 322200 h 610927"/>
                <a:gd name="connsiteX1" fmla="*/ 2388882 w 2399588"/>
                <a:gd name="connsiteY1" fmla="*/ 284100 h 610927"/>
                <a:gd name="connsiteX2" fmla="*/ 85 w 2399588"/>
                <a:gd name="connsiteY2" fmla="*/ 322200 h 610927"/>
                <a:gd name="connsiteX0" fmla="*/ 247 w 2399925"/>
                <a:gd name="connsiteY0" fmla="*/ 272591 h 507119"/>
                <a:gd name="connsiteX1" fmla="*/ 2389044 w 2399925"/>
                <a:gd name="connsiteY1" fmla="*/ 234491 h 507119"/>
                <a:gd name="connsiteX2" fmla="*/ 247 w 2399925"/>
                <a:gd name="connsiteY2" fmla="*/ 272591 h 507119"/>
                <a:gd name="connsiteX0" fmla="*/ 234 w 2389703"/>
                <a:gd name="connsiteY0" fmla="*/ 276359 h 514260"/>
                <a:gd name="connsiteX1" fmla="*/ 2389031 w 2389703"/>
                <a:gd name="connsiteY1" fmla="*/ 238259 h 514260"/>
                <a:gd name="connsiteX2" fmla="*/ 234 w 2389703"/>
                <a:gd name="connsiteY2" fmla="*/ 276359 h 51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89703" h="514260">
                  <a:moveTo>
                    <a:pt x="234" y="276359"/>
                  </a:moveTo>
                  <a:cubicBezTo>
                    <a:pt x="-27012" y="-61101"/>
                    <a:pt x="2342275" y="-107816"/>
                    <a:pt x="2389031" y="238259"/>
                  </a:cubicBezTo>
                  <a:cubicBezTo>
                    <a:pt x="2435787" y="584334"/>
                    <a:pt x="27480" y="613819"/>
                    <a:pt x="234" y="276359"/>
                  </a:cubicBezTo>
                  <a:close/>
                </a:path>
              </a:pathLst>
            </a:custGeom>
          </p:spPr>
          <p:txBody>
            <a:bodyPr wrap="none">
              <a:prstTxWarp prst="textArchUp">
                <a:avLst/>
              </a:prstTxWarp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1100" dirty="0">
                  <a:solidFill>
                    <a:schemeClr val="bg1"/>
                  </a:solidFill>
                  <a:latin typeface="+mj-ea"/>
                  <a:ea typeface="+mj-ea"/>
                </a:rPr>
                <a:t>Add text</a:t>
              </a:r>
              <a:endParaRPr lang="en-US" altLang="zh-CN" sz="1067" spc="2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6737776" y="3542255"/>
            <a:ext cx="2112857" cy="1298221"/>
            <a:chOff x="5053330" y="2629492"/>
            <a:chExt cx="1584643" cy="973666"/>
          </a:xfrm>
        </p:grpSpPr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5053330" y="2629492"/>
              <a:ext cx="1584643" cy="973666"/>
            </a:xfrm>
            <a:custGeom>
              <a:avLst/>
              <a:gdLst>
                <a:gd name="T0" fmla="*/ 946 w 1302"/>
                <a:gd name="T1" fmla="*/ 178 h 800"/>
                <a:gd name="T2" fmla="*/ 1016 w 1302"/>
                <a:gd name="T3" fmla="*/ 178 h 800"/>
                <a:gd name="T4" fmla="*/ 1008 w 1302"/>
                <a:gd name="T5" fmla="*/ 260 h 800"/>
                <a:gd name="T6" fmla="*/ 984 w 1302"/>
                <a:gd name="T7" fmla="*/ 336 h 800"/>
                <a:gd name="T8" fmla="*/ 946 w 1302"/>
                <a:gd name="T9" fmla="*/ 404 h 800"/>
                <a:gd name="T10" fmla="*/ 898 w 1302"/>
                <a:gd name="T11" fmla="*/ 464 h 800"/>
                <a:gd name="T12" fmla="*/ 838 w 1302"/>
                <a:gd name="T13" fmla="*/ 512 h 800"/>
                <a:gd name="T14" fmla="*/ 770 w 1302"/>
                <a:gd name="T15" fmla="*/ 550 h 800"/>
                <a:gd name="T16" fmla="*/ 694 w 1302"/>
                <a:gd name="T17" fmla="*/ 574 h 800"/>
                <a:gd name="T18" fmla="*/ 612 w 1302"/>
                <a:gd name="T19" fmla="*/ 582 h 800"/>
                <a:gd name="T20" fmla="*/ 576 w 1302"/>
                <a:gd name="T21" fmla="*/ 580 h 800"/>
                <a:gd name="T22" fmla="*/ 508 w 1302"/>
                <a:gd name="T23" fmla="*/ 568 h 800"/>
                <a:gd name="T24" fmla="*/ 444 w 1302"/>
                <a:gd name="T25" fmla="*/ 544 h 800"/>
                <a:gd name="T26" fmla="*/ 386 w 1302"/>
                <a:gd name="T27" fmla="*/ 510 h 800"/>
                <a:gd name="T28" fmla="*/ 334 w 1302"/>
                <a:gd name="T29" fmla="*/ 468 h 800"/>
                <a:gd name="T30" fmla="*/ 288 w 1302"/>
                <a:gd name="T31" fmla="*/ 418 h 800"/>
                <a:gd name="T32" fmla="*/ 254 w 1302"/>
                <a:gd name="T33" fmla="*/ 360 h 800"/>
                <a:gd name="T34" fmla="*/ 228 w 1302"/>
                <a:gd name="T35" fmla="*/ 298 h 800"/>
                <a:gd name="T36" fmla="*/ 100 w 1302"/>
                <a:gd name="T37" fmla="*/ 384 h 800"/>
                <a:gd name="T38" fmla="*/ 0 w 1302"/>
                <a:gd name="T39" fmla="*/ 284 h 800"/>
                <a:gd name="T40" fmla="*/ 12 w 1302"/>
                <a:gd name="T41" fmla="*/ 338 h 800"/>
                <a:gd name="T42" fmla="*/ 28 w 1302"/>
                <a:gd name="T43" fmla="*/ 390 h 800"/>
                <a:gd name="T44" fmla="*/ 74 w 1302"/>
                <a:gd name="T45" fmla="*/ 488 h 800"/>
                <a:gd name="T46" fmla="*/ 134 w 1302"/>
                <a:gd name="T47" fmla="*/ 576 h 800"/>
                <a:gd name="T48" fmla="*/ 210 w 1302"/>
                <a:gd name="T49" fmla="*/ 652 h 800"/>
                <a:gd name="T50" fmla="*/ 296 w 1302"/>
                <a:gd name="T51" fmla="*/ 714 h 800"/>
                <a:gd name="T52" fmla="*/ 394 w 1302"/>
                <a:gd name="T53" fmla="*/ 760 h 800"/>
                <a:gd name="T54" fmla="*/ 446 w 1302"/>
                <a:gd name="T55" fmla="*/ 778 h 800"/>
                <a:gd name="T56" fmla="*/ 500 w 1302"/>
                <a:gd name="T57" fmla="*/ 790 h 800"/>
                <a:gd name="T58" fmla="*/ 556 w 1302"/>
                <a:gd name="T59" fmla="*/ 798 h 800"/>
                <a:gd name="T60" fmla="*/ 612 w 1302"/>
                <a:gd name="T61" fmla="*/ 800 h 800"/>
                <a:gd name="T62" fmla="*/ 644 w 1302"/>
                <a:gd name="T63" fmla="*/ 800 h 800"/>
                <a:gd name="T64" fmla="*/ 708 w 1302"/>
                <a:gd name="T65" fmla="*/ 794 h 800"/>
                <a:gd name="T66" fmla="*/ 768 w 1302"/>
                <a:gd name="T67" fmla="*/ 780 h 800"/>
                <a:gd name="T68" fmla="*/ 826 w 1302"/>
                <a:gd name="T69" fmla="*/ 762 h 800"/>
                <a:gd name="T70" fmla="*/ 882 w 1302"/>
                <a:gd name="T71" fmla="*/ 738 h 800"/>
                <a:gd name="T72" fmla="*/ 934 w 1302"/>
                <a:gd name="T73" fmla="*/ 710 h 800"/>
                <a:gd name="T74" fmla="*/ 984 w 1302"/>
                <a:gd name="T75" fmla="*/ 676 h 800"/>
                <a:gd name="T76" fmla="*/ 1030 w 1302"/>
                <a:gd name="T77" fmla="*/ 638 h 800"/>
                <a:gd name="T78" fmla="*/ 1072 w 1302"/>
                <a:gd name="T79" fmla="*/ 596 h 800"/>
                <a:gd name="T80" fmla="*/ 1110 w 1302"/>
                <a:gd name="T81" fmla="*/ 550 h 800"/>
                <a:gd name="T82" fmla="*/ 1144 w 1302"/>
                <a:gd name="T83" fmla="*/ 500 h 800"/>
                <a:gd name="T84" fmla="*/ 1174 w 1302"/>
                <a:gd name="T85" fmla="*/ 448 h 800"/>
                <a:gd name="T86" fmla="*/ 1196 w 1302"/>
                <a:gd name="T87" fmla="*/ 392 h 800"/>
                <a:gd name="T88" fmla="*/ 1214 w 1302"/>
                <a:gd name="T89" fmla="*/ 334 h 800"/>
                <a:gd name="T90" fmla="*/ 1228 w 1302"/>
                <a:gd name="T91" fmla="*/ 274 h 800"/>
                <a:gd name="T92" fmla="*/ 1234 w 1302"/>
                <a:gd name="T93" fmla="*/ 210 h 800"/>
                <a:gd name="T94" fmla="*/ 1302 w 1302"/>
                <a:gd name="T95" fmla="*/ 178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302" h="800">
                  <a:moveTo>
                    <a:pt x="1124" y="0"/>
                  </a:moveTo>
                  <a:lnTo>
                    <a:pt x="946" y="178"/>
                  </a:lnTo>
                  <a:lnTo>
                    <a:pt x="1016" y="178"/>
                  </a:lnTo>
                  <a:lnTo>
                    <a:pt x="1016" y="178"/>
                  </a:lnTo>
                  <a:lnTo>
                    <a:pt x="1014" y="220"/>
                  </a:lnTo>
                  <a:lnTo>
                    <a:pt x="1008" y="260"/>
                  </a:lnTo>
                  <a:lnTo>
                    <a:pt x="998" y="298"/>
                  </a:lnTo>
                  <a:lnTo>
                    <a:pt x="984" y="336"/>
                  </a:lnTo>
                  <a:lnTo>
                    <a:pt x="966" y="370"/>
                  </a:lnTo>
                  <a:lnTo>
                    <a:pt x="946" y="404"/>
                  </a:lnTo>
                  <a:lnTo>
                    <a:pt x="924" y="434"/>
                  </a:lnTo>
                  <a:lnTo>
                    <a:pt x="898" y="464"/>
                  </a:lnTo>
                  <a:lnTo>
                    <a:pt x="868" y="490"/>
                  </a:lnTo>
                  <a:lnTo>
                    <a:pt x="838" y="512"/>
                  </a:lnTo>
                  <a:lnTo>
                    <a:pt x="804" y="532"/>
                  </a:lnTo>
                  <a:lnTo>
                    <a:pt x="770" y="550"/>
                  </a:lnTo>
                  <a:lnTo>
                    <a:pt x="732" y="564"/>
                  </a:lnTo>
                  <a:lnTo>
                    <a:pt x="694" y="574"/>
                  </a:lnTo>
                  <a:lnTo>
                    <a:pt x="654" y="580"/>
                  </a:lnTo>
                  <a:lnTo>
                    <a:pt x="612" y="582"/>
                  </a:lnTo>
                  <a:lnTo>
                    <a:pt x="612" y="582"/>
                  </a:lnTo>
                  <a:lnTo>
                    <a:pt x="576" y="580"/>
                  </a:lnTo>
                  <a:lnTo>
                    <a:pt x="542" y="576"/>
                  </a:lnTo>
                  <a:lnTo>
                    <a:pt x="508" y="568"/>
                  </a:lnTo>
                  <a:lnTo>
                    <a:pt x="476" y="558"/>
                  </a:lnTo>
                  <a:lnTo>
                    <a:pt x="444" y="544"/>
                  </a:lnTo>
                  <a:lnTo>
                    <a:pt x="414" y="528"/>
                  </a:lnTo>
                  <a:lnTo>
                    <a:pt x="386" y="510"/>
                  </a:lnTo>
                  <a:lnTo>
                    <a:pt x="358" y="490"/>
                  </a:lnTo>
                  <a:lnTo>
                    <a:pt x="334" y="468"/>
                  </a:lnTo>
                  <a:lnTo>
                    <a:pt x="310" y="444"/>
                  </a:lnTo>
                  <a:lnTo>
                    <a:pt x="288" y="418"/>
                  </a:lnTo>
                  <a:lnTo>
                    <a:pt x="270" y="390"/>
                  </a:lnTo>
                  <a:lnTo>
                    <a:pt x="254" y="360"/>
                  </a:lnTo>
                  <a:lnTo>
                    <a:pt x="240" y="330"/>
                  </a:lnTo>
                  <a:lnTo>
                    <a:pt x="228" y="298"/>
                  </a:lnTo>
                  <a:lnTo>
                    <a:pt x="218" y="264"/>
                  </a:lnTo>
                  <a:lnTo>
                    <a:pt x="100" y="384"/>
                  </a:lnTo>
                  <a:lnTo>
                    <a:pt x="0" y="284"/>
                  </a:lnTo>
                  <a:lnTo>
                    <a:pt x="0" y="284"/>
                  </a:lnTo>
                  <a:lnTo>
                    <a:pt x="4" y="310"/>
                  </a:lnTo>
                  <a:lnTo>
                    <a:pt x="12" y="338"/>
                  </a:lnTo>
                  <a:lnTo>
                    <a:pt x="18" y="364"/>
                  </a:lnTo>
                  <a:lnTo>
                    <a:pt x="28" y="390"/>
                  </a:lnTo>
                  <a:lnTo>
                    <a:pt x="48" y="440"/>
                  </a:lnTo>
                  <a:lnTo>
                    <a:pt x="74" y="488"/>
                  </a:lnTo>
                  <a:lnTo>
                    <a:pt x="102" y="534"/>
                  </a:lnTo>
                  <a:lnTo>
                    <a:pt x="134" y="576"/>
                  </a:lnTo>
                  <a:lnTo>
                    <a:pt x="170" y="616"/>
                  </a:lnTo>
                  <a:lnTo>
                    <a:pt x="210" y="652"/>
                  </a:lnTo>
                  <a:lnTo>
                    <a:pt x="252" y="684"/>
                  </a:lnTo>
                  <a:lnTo>
                    <a:pt x="296" y="714"/>
                  </a:lnTo>
                  <a:lnTo>
                    <a:pt x="344" y="740"/>
                  </a:lnTo>
                  <a:lnTo>
                    <a:pt x="394" y="760"/>
                  </a:lnTo>
                  <a:lnTo>
                    <a:pt x="420" y="770"/>
                  </a:lnTo>
                  <a:lnTo>
                    <a:pt x="446" y="778"/>
                  </a:lnTo>
                  <a:lnTo>
                    <a:pt x="472" y="784"/>
                  </a:lnTo>
                  <a:lnTo>
                    <a:pt x="500" y="790"/>
                  </a:lnTo>
                  <a:lnTo>
                    <a:pt x="528" y="794"/>
                  </a:lnTo>
                  <a:lnTo>
                    <a:pt x="556" y="798"/>
                  </a:lnTo>
                  <a:lnTo>
                    <a:pt x="584" y="800"/>
                  </a:lnTo>
                  <a:lnTo>
                    <a:pt x="612" y="800"/>
                  </a:lnTo>
                  <a:lnTo>
                    <a:pt x="612" y="800"/>
                  </a:lnTo>
                  <a:lnTo>
                    <a:pt x="644" y="800"/>
                  </a:lnTo>
                  <a:lnTo>
                    <a:pt x="676" y="798"/>
                  </a:lnTo>
                  <a:lnTo>
                    <a:pt x="708" y="794"/>
                  </a:lnTo>
                  <a:lnTo>
                    <a:pt x="738" y="788"/>
                  </a:lnTo>
                  <a:lnTo>
                    <a:pt x="768" y="780"/>
                  </a:lnTo>
                  <a:lnTo>
                    <a:pt x="798" y="772"/>
                  </a:lnTo>
                  <a:lnTo>
                    <a:pt x="826" y="762"/>
                  </a:lnTo>
                  <a:lnTo>
                    <a:pt x="854" y="752"/>
                  </a:lnTo>
                  <a:lnTo>
                    <a:pt x="882" y="738"/>
                  </a:lnTo>
                  <a:lnTo>
                    <a:pt x="908" y="726"/>
                  </a:lnTo>
                  <a:lnTo>
                    <a:pt x="934" y="710"/>
                  </a:lnTo>
                  <a:lnTo>
                    <a:pt x="960" y="694"/>
                  </a:lnTo>
                  <a:lnTo>
                    <a:pt x="984" y="676"/>
                  </a:lnTo>
                  <a:lnTo>
                    <a:pt x="1008" y="658"/>
                  </a:lnTo>
                  <a:lnTo>
                    <a:pt x="1030" y="638"/>
                  </a:lnTo>
                  <a:lnTo>
                    <a:pt x="1052" y="618"/>
                  </a:lnTo>
                  <a:lnTo>
                    <a:pt x="1072" y="596"/>
                  </a:lnTo>
                  <a:lnTo>
                    <a:pt x="1092" y="574"/>
                  </a:lnTo>
                  <a:lnTo>
                    <a:pt x="1110" y="550"/>
                  </a:lnTo>
                  <a:lnTo>
                    <a:pt x="1128" y="526"/>
                  </a:lnTo>
                  <a:lnTo>
                    <a:pt x="1144" y="500"/>
                  </a:lnTo>
                  <a:lnTo>
                    <a:pt x="1160" y="474"/>
                  </a:lnTo>
                  <a:lnTo>
                    <a:pt x="1174" y="448"/>
                  </a:lnTo>
                  <a:lnTo>
                    <a:pt x="1186" y="420"/>
                  </a:lnTo>
                  <a:lnTo>
                    <a:pt x="1196" y="392"/>
                  </a:lnTo>
                  <a:lnTo>
                    <a:pt x="1206" y="364"/>
                  </a:lnTo>
                  <a:lnTo>
                    <a:pt x="1214" y="334"/>
                  </a:lnTo>
                  <a:lnTo>
                    <a:pt x="1222" y="304"/>
                  </a:lnTo>
                  <a:lnTo>
                    <a:pt x="1228" y="274"/>
                  </a:lnTo>
                  <a:lnTo>
                    <a:pt x="1232" y="242"/>
                  </a:lnTo>
                  <a:lnTo>
                    <a:pt x="1234" y="210"/>
                  </a:lnTo>
                  <a:lnTo>
                    <a:pt x="1234" y="178"/>
                  </a:lnTo>
                  <a:lnTo>
                    <a:pt x="1302" y="178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13" name="矩形 45"/>
            <p:cNvSpPr/>
            <p:nvPr/>
          </p:nvSpPr>
          <p:spPr>
            <a:xfrm rot="10800000">
              <a:off x="5287402" y="2666484"/>
              <a:ext cx="1039480" cy="782232"/>
            </a:xfrm>
            <a:custGeom>
              <a:avLst/>
              <a:gdLst>
                <a:gd name="connsiteX0" fmla="*/ 0 w 1511952"/>
                <a:gd name="connsiteY0" fmla="*/ 0 h 295978"/>
                <a:gd name="connsiteX1" fmla="*/ 1511952 w 1511952"/>
                <a:gd name="connsiteY1" fmla="*/ 0 h 295978"/>
                <a:gd name="connsiteX2" fmla="*/ 1511952 w 1511952"/>
                <a:gd name="connsiteY2" fmla="*/ 295978 h 295978"/>
                <a:gd name="connsiteX3" fmla="*/ 0 w 1511952"/>
                <a:gd name="connsiteY3" fmla="*/ 295978 h 295978"/>
                <a:gd name="connsiteX4" fmla="*/ 0 w 1511952"/>
                <a:gd name="connsiteY4" fmla="*/ 0 h 295978"/>
                <a:gd name="connsiteX0" fmla="*/ 0 w 1511952"/>
                <a:gd name="connsiteY0" fmla="*/ 105833 h 401811"/>
                <a:gd name="connsiteX1" fmla="*/ 1511952 w 1511952"/>
                <a:gd name="connsiteY1" fmla="*/ 105833 h 401811"/>
                <a:gd name="connsiteX2" fmla="*/ 1511952 w 1511952"/>
                <a:gd name="connsiteY2" fmla="*/ 401811 h 401811"/>
                <a:gd name="connsiteX3" fmla="*/ 0 w 1511952"/>
                <a:gd name="connsiteY3" fmla="*/ 401811 h 401811"/>
                <a:gd name="connsiteX4" fmla="*/ 0 w 1511952"/>
                <a:gd name="connsiteY4" fmla="*/ 105833 h 401811"/>
                <a:gd name="connsiteX0" fmla="*/ 0 w 1511952"/>
                <a:gd name="connsiteY0" fmla="*/ 171524 h 467502"/>
                <a:gd name="connsiteX1" fmla="*/ 1511952 w 1511952"/>
                <a:gd name="connsiteY1" fmla="*/ 171524 h 467502"/>
                <a:gd name="connsiteX2" fmla="*/ 1511952 w 1511952"/>
                <a:gd name="connsiteY2" fmla="*/ 467502 h 467502"/>
                <a:gd name="connsiteX3" fmla="*/ 0 w 1511952"/>
                <a:gd name="connsiteY3" fmla="*/ 467502 h 467502"/>
                <a:gd name="connsiteX4" fmla="*/ 0 w 1511952"/>
                <a:gd name="connsiteY4" fmla="*/ 171524 h 467502"/>
                <a:gd name="connsiteX0" fmla="*/ 0 w 1623871"/>
                <a:gd name="connsiteY0" fmla="*/ 216069 h 431085"/>
                <a:gd name="connsiteX1" fmla="*/ 1623871 w 1623871"/>
                <a:gd name="connsiteY1" fmla="*/ 135107 h 431085"/>
                <a:gd name="connsiteX2" fmla="*/ 1623871 w 1623871"/>
                <a:gd name="connsiteY2" fmla="*/ 431085 h 431085"/>
                <a:gd name="connsiteX3" fmla="*/ 111919 w 1623871"/>
                <a:gd name="connsiteY3" fmla="*/ 431085 h 431085"/>
                <a:gd name="connsiteX4" fmla="*/ 0 w 1623871"/>
                <a:gd name="connsiteY4" fmla="*/ 216069 h 431085"/>
                <a:gd name="connsiteX0" fmla="*/ 0 w 1811990"/>
                <a:gd name="connsiteY0" fmla="*/ 178613 h 393629"/>
                <a:gd name="connsiteX1" fmla="*/ 1811990 w 1811990"/>
                <a:gd name="connsiteY1" fmla="*/ 164326 h 393629"/>
                <a:gd name="connsiteX2" fmla="*/ 1623871 w 1811990"/>
                <a:gd name="connsiteY2" fmla="*/ 393629 h 393629"/>
                <a:gd name="connsiteX3" fmla="*/ 111919 w 1811990"/>
                <a:gd name="connsiteY3" fmla="*/ 393629 h 393629"/>
                <a:gd name="connsiteX4" fmla="*/ 0 w 1811990"/>
                <a:gd name="connsiteY4" fmla="*/ 178613 h 393629"/>
                <a:gd name="connsiteX0" fmla="*/ 0 w 1811990"/>
                <a:gd name="connsiteY0" fmla="*/ 313434 h 528450"/>
                <a:gd name="connsiteX1" fmla="*/ 1811990 w 1811990"/>
                <a:gd name="connsiteY1" fmla="*/ 299147 h 528450"/>
                <a:gd name="connsiteX2" fmla="*/ 1623871 w 1811990"/>
                <a:gd name="connsiteY2" fmla="*/ 528450 h 528450"/>
                <a:gd name="connsiteX3" fmla="*/ 111919 w 1811990"/>
                <a:gd name="connsiteY3" fmla="*/ 528450 h 528450"/>
                <a:gd name="connsiteX4" fmla="*/ 0 w 1811990"/>
                <a:gd name="connsiteY4" fmla="*/ 313434 h 528450"/>
                <a:gd name="connsiteX0" fmla="*/ 0 w 1811990"/>
                <a:gd name="connsiteY0" fmla="*/ 416193 h 631209"/>
                <a:gd name="connsiteX1" fmla="*/ 1811990 w 1811990"/>
                <a:gd name="connsiteY1" fmla="*/ 401906 h 631209"/>
                <a:gd name="connsiteX2" fmla="*/ 1623871 w 1811990"/>
                <a:gd name="connsiteY2" fmla="*/ 631209 h 631209"/>
                <a:gd name="connsiteX3" fmla="*/ 111919 w 1811990"/>
                <a:gd name="connsiteY3" fmla="*/ 631209 h 631209"/>
                <a:gd name="connsiteX4" fmla="*/ 0 w 1811990"/>
                <a:gd name="connsiteY4" fmla="*/ 416193 h 631209"/>
                <a:gd name="connsiteX0" fmla="*/ 160959 w 1972949"/>
                <a:gd name="connsiteY0" fmla="*/ 35768 h 250784"/>
                <a:gd name="connsiteX1" fmla="*/ 1972949 w 1972949"/>
                <a:gd name="connsiteY1" fmla="*/ 21481 h 250784"/>
                <a:gd name="connsiteX2" fmla="*/ 1784830 w 1972949"/>
                <a:gd name="connsiteY2" fmla="*/ 250784 h 250784"/>
                <a:gd name="connsiteX3" fmla="*/ 272878 w 1972949"/>
                <a:gd name="connsiteY3" fmla="*/ 250784 h 250784"/>
                <a:gd name="connsiteX4" fmla="*/ 160959 w 1972949"/>
                <a:gd name="connsiteY4" fmla="*/ 35768 h 250784"/>
                <a:gd name="connsiteX0" fmla="*/ 160959 w 1974753"/>
                <a:gd name="connsiteY0" fmla="*/ 53432 h 268448"/>
                <a:gd name="connsiteX1" fmla="*/ 1972949 w 1974753"/>
                <a:gd name="connsiteY1" fmla="*/ 39145 h 268448"/>
                <a:gd name="connsiteX2" fmla="*/ 1784830 w 1974753"/>
                <a:gd name="connsiteY2" fmla="*/ 268448 h 268448"/>
                <a:gd name="connsiteX3" fmla="*/ 272878 w 1974753"/>
                <a:gd name="connsiteY3" fmla="*/ 268448 h 268448"/>
                <a:gd name="connsiteX4" fmla="*/ 160959 w 1974753"/>
                <a:gd name="connsiteY4" fmla="*/ 53432 h 268448"/>
                <a:gd name="connsiteX0" fmla="*/ 160959 w 1974751"/>
                <a:gd name="connsiteY0" fmla="*/ 53432 h 311846"/>
                <a:gd name="connsiteX1" fmla="*/ 1972949 w 1974751"/>
                <a:gd name="connsiteY1" fmla="*/ 39145 h 311846"/>
                <a:gd name="connsiteX2" fmla="*/ 1784830 w 1974751"/>
                <a:gd name="connsiteY2" fmla="*/ 268448 h 311846"/>
                <a:gd name="connsiteX3" fmla="*/ 272878 w 1974751"/>
                <a:gd name="connsiteY3" fmla="*/ 268448 h 311846"/>
                <a:gd name="connsiteX4" fmla="*/ 160959 w 1974751"/>
                <a:gd name="connsiteY4" fmla="*/ 53432 h 311846"/>
                <a:gd name="connsiteX0" fmla="*/ 160959 w 1974753"/>
                <a:gd name="connsiteY0" fmla="*/ 53432 h 296225"/>
                <a:gd name="connsiteX1" fmla="*/ 1972949 w 1974753"/>
                <a:gd name="connsiteY1" fmla="*/ 39145 h 296225"/>
                <a:gd name="connsiteX2" fmla="*/ 1784830 w 1974753"/>
                <a:gd name="connsiteY2" fmla="*/ 268448 h 296225"/>
                <a:gd name="connsiteX3" fmla="*/ 272878 w 1974753"/>
                <a:gd name="connsiteY3" fmla="*/ 268448 h 296225"/>
                <a:gd name="connsiteX4" fmla="*/ 160959 w 1974753"/>
                <a:gd name="connsiteY4" fmla="*/ 53432 h 296225"/>
                <a:gd name="connsiteX0" fmla="*/ 122914 w 1936615"/>
                <a:gd name="connsiteY0" fmla="*/ 119803 h 362596"/>
                <a:gd name="connsiteX1" fmla="*/ 1934904 w 1936615"/>
                <a:gd name="connsiteY1" fmla="*/ 105516 h 362596"/>
                <a:gd name="connsiteX2" fmla="*/ 1746785 w 1936615"/>
                <a:gd name="connsiteY2" fmla="*/ 334819 h 362596"/>
                <a:gd name="connsiteX3" fmla="*/ 234833 w 1936615"/>
                <a:gd name="connsiteY3" fmla="*/ 334819 h 362596"/>
                <a:gd name="connsiteX4" fmla="*/ 122914 w 1936615"/>
                <a:gd name="connsiteY4" fmla="*/ 119803 h 362596"/>
                <a:gd name="connsiteX0" fmla="*/ 122914 w 2121812"/>
                <a:gd name="connsiteY0" fmla="*/ 177507 h 420300"/>
                <a:gd name="connsiteX1" fmla="*/ 1934904 w 2121812"/>
                <a:gd name="connsiteY1" fmla="*/ 163220 h 420300"/>
                <a:gd name="connsiteX2" fmla="*/ 1746785 w 2121812"/>
                <a:gd name="connsiteY2" fmla="*/ 392523 h 420300"/>
                <a:gd name="connsiteX3" fmla="*/ 234833 w 2121812"/>
                <a:gd name="connsiteY3" fmla="*/ 392523 h 420300"/>
                <a:gd name="connsiteX4" fmla="*/ 122914 w 2121812"/>
                <a:gd name="connsiteY4" fmla="*/ 177507 h 420300"/>
                <a:gd name="connsiteX0" fmla="*/ 121667 w 2160596"/>
                <a:gd name="connsiteY0" fmla="*/ 142002 h 750303"/>
                <a:gd name="connsiteX1" fmla="*/ 1933657 w 2160596"/>
                <a:gd name="connsiteY1" fmla="*/ 127715 h 750303"/>
                <a:gd name="connsiteX2" fmla="*/ 1745538 w 2160596"/>
                <a:gd name="connsiteY2" fmla="*/ 357018 h 750303"/>
                <a:gd name="connsiteX3" fmla="*/ 340073 w 2160596"/>
                <a:gd name="connsiteY3" fmla="*/ 747543 h 750303"/>
                <a:gd name="connsiteX4" fmla="*/ 121667 w 2160596"/>
                <a:gd name="connsiteY4" fmla="*/ 142002 h 750303"/>
                <a:gd name="connsiteX0" fmla="*/ 126823 w 2128132"/>
                <a:gd name="connsiteY0" fmla="*/ 80912 h 739617"/>
                <a:gd name="connsiteX1" fmla="*/ 1938813 w 2128132"/>
                <a:gd name="connsiteY1" fmla="*/ 66625 h 739617"/>
                <a:gd name="connsiteX2" fmla="*/ 1892677 w 2128132"/>
                <a:gd name="connsiteY2" fmla="*/ 638828 h 739617"/>
                <a:gd name="connsiteX3" fmla="*/ 345229 w 2128132"/>
                <a:gd name="connsiteY3" fmla="*/ 686453 h 739617"/>
                <a:gd name="connsiteX4" fmla="*/ 126823 w 2128132"/>
                <a:gd name="connsiteY4" fmla="*/ 80912 h 739617"/>
                <a:gd name="connsiteX0" fmla="*/ 150487 w 2151798"/>
                <a:gd name="connsiteY0" fmla="*/ 138337 h 797042"/>
                <a:gd name="connsiteX1" fmla="*/ 1962477 w 2151798"/>
                <a:gd name="connsiteY1" fmla="*/ 124050 h 797042"/>
                <a:gd name="connsiteX2" fmla="*/ 1916341 w 2151798"/>
                <a:gd name="connsiteY2" fmla="*/ 696253 h 797042"/>
                <a:gd name="connsiteX3" fmla="*/ 368893 w 2151798"/>
                <a:gd name="connsiteY3" fmla="*/ 743878 h 797042"/>
                <a:gd name="connsiteX4" fmla="*/ 150487 w 2151798"/>
                <a:gd name="connsiteY4" fmla="*/ 138337 h 797042"/>
                <a:gd name="connsiteX0" fmla="*/ 163275 w 2107709"/>
                <a:gd name="connsiteY0" fmla="*/ 120535 h 845635"/>
                <a:gd name="connsiteX1" fmla="*/ 1922021 w 2107709"/>
                <a:gd name="connsiteY1" fmla="*/ 168160 h 845635"/>
                <a:gd name="connsiteX2" fmla="*/ 1875885 w 2107709"/>
                <a:gd name="connsiteY2" fmla="*/ 740363 h 845635"/>
                <a:gd name="connsiteX3" fmla="*/ 328437 w 2107709"/>
                <a:gd name="connsiteY3" fmla="*/ 787988 h 845635"/>
                <a:gd name="connsiteX4" fmla="*/ 163275 w 2107709"/>
                <a:gd name="connsiteY4" fmla="*/ 120535 h 845635"/>
                <a:gd name="connsiteX0" fmla="*/ 163275 w 2186152"/>
                <a:gd name="connsiteY0" fmla="*/ 187705 h 912805"/>
                <a:gd name="connsiteX1" fmla="*/ 1922021 w 2186152"/>
                <a:gd name="connsiteY1" fmla="*/ 235330 h 912805"/>
                <a:gd name="connsiteX2" fmla="*/ 1875885 w 2186152"/>
                <a:gd name="connsiteY2" fmla="*/ 807533 h 912805"/>
                <a:gd name="connsiteX3" fmla="*/ 328437 w 2186152"/>
                <a:gd name="connsiteY3" fmla="*/ 855158 h 912805"/>
                <a:gd name="connsiteX4" fmla="*/ 163275 w 2186152"/>
                <a:gd name="connsiteY4" fmla="*/ 187705 h 912805"/>
                <a:gd name="connsiteX0" fmla="*/ 163275 w 2137129"/>
                <a:gd name="connsiteY0" fmla="*/ 189457 h 914557"/>
                <a:gd name="connsiteX1" fmla="*/ 1922021 w 2137129"/>
                <a:gd name="connsiteY1" fmla="*/ 237082 h 914557"/>
                <a:gd name="connsiteX2" fmla="*/ 1875885 w 2137129"/>
                <a:gd name="connsiteY2" fmla="*/ 809285 h 914557"/>
                <a:gd name="connsiteX3" fmla="*/ 328437 w 2137129"/>
                <a:gd name="connsiteY3" fmla="*/ 856910 h 914557"/>
                <a:gd name="connsiteX4" fmla="*/ 163275 w 2137129"/>
                <a:gd name="connsiteY4" fmla="*/ 189457 h 914557"/>
                <a:gd name="connsiteX0" fmla="*/ 186821 w 2685834"/>
                <a:gd name="connsiteY0" fmla="*/ 142129 h 867451"/>
                <a:gd name="connsiteX1" fmla="*/ 2584491 w 2685834"/>
                <a:gd name="connsiteY1" fmla="*/ 184991 h 867451"/>
                <a:gd name="connsiteX2" fmla="*/ 1899431 w 2685834"/>
                <a:gd name="connsiteY2" fmla="*/ 761957 h 867451"/>
                <a:gd name="connsiteX3" fmla="*/ 351983 w 2685834"/>
                <a:gd name="connsiteY3" fmla="*/ 809582 h 867451"/>
                <a:gd name="connsiteX4" fmla="*/ 186821 w 2685834"/>
                <a:gd name="connsiteY4" fmla="*/ 142129 h 867451"/>
                <a:gd name="connsiteX0" fmla="*/ 186821 w 2756339"/>
                <a:gd name="connsiteY0" fmla="*/ 201141 h 926463"/>
                <a:gd name="connsiteX1" fmla="*/ 2584491 w 2756339"/>
                <a:gd name="connsiteY1" fmla="*/ 244003 h 926463"/>
                <a:gd name="connsiteX2" fmla="*/ 1899431 w 2756339"/>
                <a:gd name="connsiteY2" fmla="*/ 820969 h 926463"/>
                <a:gd name="connsiteX3" fmla="*/ 351983 w 2756339"/>
                <a:gd name="connsiteY3" fmla="*/ 868594 h 926463"/>
                <a:gd name="connsiteX4" fmla="*/ 186821 w 2756339"/>
                <a:gd name="connsiteY4" fmla="*/ 201141 h 926463"/>
                <a:gd name="connsiteX0" fmla="*/ 198603 w 2768122"/>
                <a:gd name="connsiteY0" fmla="*/ 284982 h 1010304"/>
                <a:gd name="connsiteX1" fmla="*/ 2596273 w 2768122"/>
                <a:gd name="connsiteY1" fmla="*/ 327844 h 1010304"/>
                <a:gd name="connsiteX2" fmla="*/ 1911213 w 2768122"/>
                <a:gd name="connsiteY2" fmla="*/ 904810 h 1010304"/>
                <a:gd name="connsiteX3" fmla="*/ 363765 w 2768122"/>
                <a:gd name="connsiteY3" fmla="*/ 952435 h 1010304"/>
                <a:gd name="connsiteX4" fmla="*/ 198603 w 2768122"/>
                <a:gd name="connsiteY4" fmla="*/ 284982 h 1010304"/>
                <a:gd name="connsiteX0" fmla="*/ 229193 w 2627166"/>
                <a:gd name="connsiteY0" fmla="*/ 172727 h 840252"/>
                <a:gd name="connsiteX1" fmla="*/ 2626863 w 2627166"/>
                <a:gd name="connsiteY1" fmla="*/ 215589 h 840252"/>
                <a:gd name="connsiteX2" fmla="*/ 394355 w 2627166"/>
                <a:gd name="connsiteY2" fmla="*/ 840180 h 840252"/>
                <a:gd name="connsiteX3" fmla="*/ 229193 w 2627166"/>
                <a:gd name="connsiteY3" fmla="*/ 172727 h 840252"/>
                <a:gd name="connsiteX0" fmla="*/ 0 w 2397670"/>
                <a:gd name="connsiteY0" fmla="*/ 172727 h 215589"/>
                <a:gd name="connsiteX1" fmla="*/ 2397670 w 2397670"/>
                <a:gd name="connsiteY1" fmla="*/ 215589 h 215589"/>
                <a:gd name="connsiteX2" fmla="*/ 0 w 2397670"/>
                <a:gd name="connsiteY2" fmla="*/ 172727 h 215589"/>
                <a:gd name="connsiteX0" fmla="*/ 0 w 2388797"/>
                <a:gd name="connsiteY0" fmla="*/ 176263 h 176263"/>
                <a:gd name="connsiteX1" fmla="*/ 2388797 w 2388797"/>
                <a:gd name="connsiteY1" fmla="*/ 114350 h 176263"/>
                <a:gd name="connsiteX2" fmla="*/ 0 w 2388797"/>
                <a:gd name="connsiteY2" fmla="*/ 176263 h 176263"/>
                <a:gd name="connsiteX0" fmla="*/ 0 w 2388797"/>
                <a:gd name="connsiteY0" fmla="*/ 168967 h 168967"/>
                <a:gd name="connsiteX1" fmla="*/ 2388797 w 2388797"/>
                <a:gd name="connsiteY1" fmla="*/ 130867 h 168967"/>
                <a:gd name="connsiteX2" fmla="*/ 0 w 2388797"/>
                <a:gd name="connsiteY2" fmla="*/ 168967 h 168967"/>
                <a:gd name="connsiteX0" fmla="*/ 98544 w 2487341"/>
                <a:gd name="connsiteY0" fmla="*/ 287217 h 557332"/>
                <a:gd name="connsiteX1" fmla="*/ 2487341 w 2487341"/>
                <a:gd name="connsiteY1" fmla="*/ 249117 h 557332"/>
                <a:gd name="connsiteX2" fmla="*/ 98544 w 2487341"/>
                <a:gd name="connsiteY2" fmla="*/ 287217 h 557332"/>
                <a:gd name="connsiteX0" fmla="*/ 65757 w 2513543"/>
                <a:gd name="connsiteY0" fmla="*/ 436393 h 838087"/>
                <a:gd name="connsiteX1" fmla="*/ 2454554 w 2513543"/>
                <a:gd name="connsiteY1" fmla="*/ 398293 h 838087"/>
                <a:gd name="connsiteX2" fmla="*/ 65757 w 2513543"/>
                <a:gd name="connsiteY2" fmla="*/ 436393 h 838087"/>
                <a:gd name="connsiteX0" fmla="*/ 72144 w 2469823"/>
                <a:gd name="connsiteY0" fmla="*/ 383166 h 736189"/>
                <a:gd name="connsiteX1" fmla="*/ 2460941 w 2469823"/>
                <a:gd name="connsiteY1" fmla="*/ 345066 h 736189"/>
                <a:gd name="connsiteX2" fmla="*/ 72144 w 2469823"/>
                <a:gd name="connsiteY2" fmla="*/ 383166 h 736189"/>
                <a:gd name="connsiteX0" fmla="*/ 85 w 2399588"/>
                <a:gd name="connsiteY0" fmla="*/ 322200 h 610927"/>
                <a:gd name="connsiteX1" fmla="*/ 2388882 w 2399588"/>
                <a:gd name="connsiteY1" fmla="*/ 284100 h 610927"/>
                <a:gd name="connsiteX2" fmla="*/ 85 w 2399588"/>
                <a:gd name="connsiteY2" fmla="*/ 322200 h 610927"/>
                <a:gd name="connsiteX0" fmla="*/ 247 w 2399925"/>
                <a:gd name="connsiteY0" fmla="*/ 272591 h 507119"/>
                <a:gd name="connsiteX1" fmla="*/ 2389044 w 2399925"/>
                <a:gd name="connsiteY1" fmla="*/ 234491 h 507119"/>
                <a:gd name="connsiteX2" fmla="*/ 247 w 2399925"/>
                <a:gd name="connsiteY2" fmla="*/ 272591 h 507119"/>
                <a:gd name="connsiteX0" fmla="*/ 234 w 2389703"/>
                <a:gd name="connsiteY0" fmla="*/ 276359 h 514260"/>
                <a:gd name="connsiteX1" fmla="*/ 2389031 w 2389703"/>
                <a:gd name="connsiteY1" fmla="*/ 238259 h 514260"/>
                <a:gd name="connsiteX2" fmla="*/ 234 w 2389703"/>
                <a:gd name="connsiteY2" fmla="*/ 276359 h 51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89703" h="514260">
                  <a:moveTo>
                    <a:pt x="234" y="276359"/>
                  </a:moveTo>
                  <a:cubicBezTo>
                    <a:pt x="-27012" y="-61101"/>
                    <a:pt x="2342275" y="-107816"/>
                    <a:pt x="2389031" y="238259"/>
                  </a:cubicBezTo>
                  <a:cubicBezTo>
                    <a:pt x="2435787" y="584334"/>
                    <a:pt x="27480" y="613819"/>
                    <a:pt x="234" y="276359"/>
                  </a:cubicBezTo>
                  <a:close/>
                </a:path>
              </a:pathLst>
            </a:custGeom>
          </p:spPr>
          <p:txBody>
            <a:bodyPr wrap="none">
              <a:prstTxWarp prst="textArchUp">
                <a:avLst/>
              </a:prstTxWarp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1100" dirty="0">
                  <a:solidFill>
                    <a:schemeClr val="bg1"/>
                  </a:solidFill>
                  <a:latin typeface="+mj-ea"/>
                  <a:ea typeface="+mj-ea"/>
                </a:rPr>
                <a:t>Add text</a:t>
              </a:r>
              <a:endParaRPr lang="en-US" altLang="zh-CN" sz="1067" spc="2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3411081" y="3542255"/>
            <a:ext cx="2112857" cy="1298221"/>
            <a:chOff x="2558309" y="2629492"/>
            <a:chExt cx="1584643" cy="973666"/>
          </a:xfrm>
        </p:grpSpPr>
        <p:sp>
          <p:nvSpPr>
            <p:cNvPr id="15" name="Freeform 6"/>
            <p:cNvSpPr>
              <a:spLocks/>
            </p:cNvSpPr>
            <p:nvPr/>
          </p:nvSpPr>
          <p:spPr bwMode="auto">
            <a:xfrm>
              <a:off x="2558309" y="2629492"/>
              <a:ext cx="1584643" cy="973666"/>
            </a:xfrm>
            <a:custGeom>
              <a:avLst/>
              <a:gdLst>
                <a:gd name="T0" fmla="*/ 946 w 1302"/>
                <a:gd name="T1" fmla="*/ 178 h 800"/>
                <a:gd name="T2" fmla="*/ 1016 w 1302"/>
                <a:gd name="T3" fmla="*/ 178 h 800"/>
                <a:gd name="T4" fmla="*/ 1008 w 1302"/>
                <a:gd name="T5" fmla="*/ 260 h 800"/>
                <a:gd name="T6" fmla="*/ 984 w 1302"/>
                <a:gd name="T7" fmla="*/ 336 h 800"/>
                <a:gd name="T8" fmla="*/ 948 w 1302"/>
                <a:gd name="T9" fmla="*/ 404 h 800"/>
                <a:gd name="T10" fmla="*/ 898 w 1302"/>
                <a:gd name="T11" fmla="*/ 464 h 800"/>
                <a:gd name="T12" fmla="*/ 838 w 1302"/>
                <a:gd name="T13" fmla="*/ 512 h 800"/>
                <a:gd name="T14" fmla="*/ 770 w 1302"/>
                <a:gd name="T15" fmla="*/ 550 h 800"/>
                <a:gd name="T16" fmla="*/ 694 w 1302"/>
                <a:gd name="T17" fmla="*/ 574 h 800"/>
                <a:gd name="T18" fmla="*/ 614 w 1302"/>
                <a:gd name="T19" fmla="*/ 582 h 800"/>
                <a:gd name="T20" fmla="*/ 578 w 1302"/>
                <a:gd name="T21" fmla="*/ 580 h 800"/>
                <a:gd name="T22" fmla="*/ 508 w 1302"/>
                <a:gd name="T23" fmla="*/ 568 h 800"/>
                <a:gd name="T24" fmla="*/ 444 w 1302"/>
                <a:gd name="T25" fmla="*/ 544 h 800"/>
                <a:gd name="T26" fmla="*/ 386 w 1302"/>
                <a:gd name="T27" fmla="*/ 510 h 800"/>
                <a:gd name="T28" fmla="*/ 334 w 1302"/>
                <a:gd name="T29" fmla="*/ 468 h 800"/>
                <a:gd name="T30" fmla="*/ 290 w 1302"/>
                <a:gd name="T31" fmla="*/ 418 h 800"/>
                <a:gd name="T32" fmla="*/ 254 w 1302"/>
                <a:gd name="T33" fmla="*/ 360 h 800"/>
                <a:gd name="T34" fmla="*/ 228 w 1302"/>
                <a:gd name="T35" fmla="*/ 296 h 800"/>
                <a:gd name="T36" fmla="*/ 100 w 1302"/>
                <a:gd name="T37" fmla="*/ 384 h 800"/>
                <a:gd name="T38" fmla="*/ 0 w 1302"/>
                <a:gd name="T39" fmla="*/ 284 h 800"/>
                <a:gd name="T40" fmla="*/ 12 w 1302"/>
                <a:gd name="T41" fmla="*/ 338 h 800"/>
                <a:gd name="T42" fmla="*/ 28 w 1302"/>
                <a:gd name="T43" fmla="*/ 390 h 800"/>
                <a:gd name="T44" fmla="*/ 74 w 1302"/>
                <a:gd name="T45" fmla="*/ 488 h 800"/>
                <a:gd name="T46" fmla="*/ 136 w 1302"/>
                <a:gd name="T47" fmla="*/ 576 h 800"/>
                <a:gd name="T48" fmla="*/ 210 w 1302"/>
                <a:gd name="T49" fmla="*/ 652 h 800"/>
                <a:gd name="T50" fmla="*/ 298 w 1302"/>
                <a:gd name="T51" fmla="*/ 714 h 800"/>
                <a:gd name="T52" fmla="*/ 394 w 1302"/>
                <a:gd name="T53" fmla="*/ 760 h 800"/>
                <a:gd name="T54" fmla="*/ 446 w 1302"/>
                <a:gd name="T55" fmla="*/ 778 h 800"/>
                <a:gd name="T56" fmla="*/ 500 w 1302"/>
                <a:gd name="T57" fmla="*/ 790 h 800"/>
                <a:gd name="T58" fmla="*/ 556 w 1302"/>
                <a:gd name="T59" fmla="*/ 798 h 800"/>
                <a:gd name="T60" fmla="*/ 614 w 1302"/>
                <a:gd name="T61" fmla="*/ 800 h 800"/>
                <a:gd name="T62" fmla="*/ 646 w 1302"/>
                <a:gd name="T63" fmla="*/ 800 h 800"/>
                <a:gd name="T64" fmla="*/ 708 w 1302"/>
                <a:gd name="T65" fmla="*/ 794 h 800"/>
                <a:gd name="T66" fmla="*/ 768 w 1302"/>
                <a:gd name="T67" fmla="*/ 780 h 800"/>
                <a:gd name="T68" fmla="*/ 826 w 1302"/>
                <a:gd name="T69" fmla="*/ 762 h 800"/>
                <a:gd name="T70" fmla="*/ 882 w 1302"/>
                <a:gd name="T71" fmla="*/ 738 h 800"/>
                <a:gd name="T72" fmla="*/ 936 w 1302"/>
                <a:gd name="T73" fmla="*/ 710 h 800"/>
                <a:gd name="T74" fmla="*/ 984 w 1302"/>
                <a:gd name="T75" fmla="*/ 676 h 800"/>
                <a:gd name="T76" fmla="*/ 1032 w 1302"/>
                <a:gd name="T77" fmla="*/ 638 h 800"/>
                <a:gd name="T78" fmla="*/ 1074 w 1302"/>
                <a:gd name="T79" fmla="*/ 596 h 800"/>
                <a:gd name="T80" fmla="*/ 1112 w 1302"/>
                <a:gd name="T81" fmla="*/ 550 h 800"/>
                <a:gd name="T82" fmla="*/ 1144 w 1302"/>
                <a:gd name="T83" fmla="*/ 500 h 800"/>
                <a:gd name="T84" fmla="*/ 1174 w 1302"/>
                <a:gd name="T85" fmla="*/ 448 h 800"/>
                <a:gd name="T86" fmla="*/ 1198 w 1302"/>
                <a:gd name="T87" fmla="*/ 392 h 800"/>
                <a:gd name="T88" fmla="*/ 1216 w 1302"/>
                <a:gd name="T89" fmla="*/ 334 h 800"/>
                <a:gd name="T90" fmla="*/ 1228 w 1302"/>
                <a:gd name="T91" fmla="*/ 274 h 800"/>
                <a:gd name="T92" fmla="*/ 1234 w 1302"/>
                <a:gd name="T93" fmla="*/ 210 h 800"/>
                <a:gd name="T94" fmla="*/ 1302 w 1302"/>
                <a:gd name="T95" fmla="*/ 178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302" h="800">
                  <a:moveTo>
                    <a:pt x="1124" y="0"/>
                  </a:moveTo>
                  <a:lnTo>
                    <a:pt x="946" y="178"/>
                  </a:lnTo>
                  <a:lnTo>
                    <a:pt x="1016" y="178"/>
                  </a:lnTo>
                  <a:lnTo>
                    <a:pt x="1016" y="178"/>
                  </a:lnTo>
                  <a:lnTo>
                    <a:pt x="1014" y="220"/>
                  </a:lnTo>
                  <a:lnTo>
                    <a:pt x="1008" y="260"/>
                  </a:lnTo>
                  <a:lnTo>
                    <a:pt x="998" y="298"/>
                  </a:lnTo>
                  <a:lnTo>
                    <a:pt x="984" y="336"/>
                  </a:lnTo>
                  <a:lnTo>
                    <a:pt x="968" y="370"/>
                  </a:lnTo>
                  <a:lnTo>
                    <a:pt x="948" y="404"/>
                  </a:lnTo>
                  <a:lnTo>
                    <a:pt x="924" y="434"/>
                  </a:lnTo>
                  <a:lnTo>
                    <a:pt x="898" y="464"/>
                  </a:lnTo>
                  <a:lnTo>
                    <a:pt x="870" y="490"/>
                  </a:lnTo>
                  <a:lnTo>
                    <a:pt x="838" y="512"/>
                  </a:lnTo>
                  <a:lnTo>
                    <a:pt x="806" y="532"/>
                  </a:lnTo>
                  <a:lnTo>
                    <a:pt x="770" y="550"/>
                  </a:lnTo>
                  <a:lnTo>
                    <a:pt x="732" y="564"/>
                  </a:lnTo>
                  <a:lnTo>
                    <a:pt x="694" y="574"/>
                  </a:lnTo>
                  <a:lnTo>
                    <a:pt x="654" y="580"/>
                  </a:lnTo>
                  <a:lnTo>
                    <a:pt x="614" y="582"/>
                  </a:lnTo>
                  <a:lnTo>
                    <a:pt x="614" y="582"/>
                  </a:lnTo>
                  <a:lnTo>
                    <a:pt x="578" y="580"/>
                  </a:lnTo>
                  <a:lnTo>
                    <a:pt x="542" y="576"/>
                  </a:lnTo>
                  <a:lnTo>
                    <a:pt x="508" y="568"/>
                  </a:lnTo>
                  <a:lnTo>
                    <a:pt x="476" y="558"/>
                  </a:lnTo>
                  <a:lnTo>
                    <a:pt x="444" y="544"/>
                  </a:lnTo>
                  <a:lnTo>
                    <a:pt x="414" y="528"/>
                  </a:lnTo>
                  <a:lnTo>
                    <a:pt x="386" y="510"/>
                  </a:lnTo>
                  <a:lnTo>
                    <a:pt x="358" y="490"/>
                  </a:lnTo>
                  <a:lnTo>
                    <a:pt x="334" y="468"/>
                  </a:lnTo>
                  <a:lnTo>
                    <a:pt x="310" y="444"/>
                  </a:lnTo>
                  <a:lnTo>
                    <a:pt x="290" y="418"/>
                  </a:lnTo>
                  <a:lnTo>
                    <a:pt x="270" y="390"/>
                  </a:lnTo>
                  <a:lnTo>
                    <a:pt x="254" y="360"/>
                  </a:lnTo>
                  <a:lnTo>
                    <a:pt x="240" y="330"/>
                  </a:lnTo>
                  <a:lnTo>
                    <a:pt x="228" y="296"/>
                  </a:lnTo>
                  <a:lnTo>
                    <a:pt x="220" y="264"/>
                  </a:lnTo>
                  <a:lnTo>
                    <a:pt x="100" y="384"/>
                  </a:lnTo>
                  <a:lnTo>
                    <a:pt x="0" y="284"/>
                  </a:lnTo>
                  <a:lnTo>
                    <a:pt x="0" y="284"/>
                  </a:lnTo>
                  <a:lnTo>
                    <a:pt x="6" y="312"/>
                  </a:lnTo>
                  <a:lnTo>
                    <a:pt x="12" y="338"/>
                  </a:lnTo>
                  <a:lnTo>
                    <a:pt x="20" y="364"/>
                  </a:lnTo>
                  <a:lnTo>
                    <a:pt x="28" y="390"/>
                  </a:lnTo>
                  <a:lnTo>
                    <a:pt x="50" y="440"/>
                  </a:lnTo>
                  <a:lnTo>
                    <a:pt x="74" y="488"/>
                  </a:lnTo>
                  <a:lnTo>
                    <a:pt x="102" y="534"/>
                  </a:lnTo>
                  <a:lnTo>
                    <a:pt x="136" y="576"/>
                  </a:lnTo>
                  <a:lnTo>
                    <a:pt x="172" y="616"/>
                  </a:lnTo>
                  <a:lnTo>
                    <a:pt x="210" y="652"/>
                  </a:lnTo>
                  <a:lnTo>
                    <a:pt x="252" y="684"/>
                  </a:lnTo>
                  <a:lnTo>
                    <a:pt x="298" y="714"/>
                  </a:lnTo>
                  <a:lnTo>
                    <a:pt x="346" y="740"/>
                  </a:lnTo>
                  <a:lnTo>
                    <a:pt x="394" y="760"/>
                  </a:lnTo>
                  <a:lnTo>
                    <a:pt x="420" y="770"/>
                  </a:lnTo>
                  <a:lnTo>
                    <a:pt x="446" y="778"/>
                  </a:lnTo>
                  <a:lnTo>
                    <a:pt x="474" y="784"/>
                  </a:lnTo>
                  <a:lnTo>
                    <a:pt x="500" y="790"/>
                  </a:lnTo>
                  <a:lnTo>
                    <a:pt x="528" y="794"/>
                  </a:lnTo>
                  <a:lnTo>
                    <a:pt x="556" y="798"/>
                  </a:lnTo>
                  <a:lnTo>
                    <a:pt x="584" y="800"/>
                  </a:lnTo>
                  <a:lnTo>
                    <a:pt x="614" y="800"/>
                  </a:lnTo>
                  <a:lnTo>
                    <a:pt x="614" y="800"/>
                  </a:lnTo>
                  <a:lnTo>
                    <a:pt x="646" y="800"/>
                  </a:lnTo>
                  <a:lnTo>
                    <a:pt x="676" y="798"/>
                  </a:lnTo>
                  <a:lnTo>
                    <a:pt x="708" y="794"/>
                  </a:lnTo>
                  <a:lnTo>
                    <a:pt x="738" y="788"/>
                  </a:lnTo>
                  <a:lnTo>
                    <a:pt x="768" y="780"/>
                  </a:lnTo>
                  <a:lnTo>
                    <a:pt x="798" y="772"/>
                  </a:lnTo>
                  <a:lnTo>
                    <a:pt x="826" y="762"/>
                  </a:lnTo>
                  <a:lnTo>
                    <a:pt x="854" y="752"/>
                  </a:lnTo>
                  <a:lnTo>
                    <a:pt x="882" y="738"/>
                  </a:lnTo>
                  <a:lnTo>
                    <a:pt x="910" y="726"/>
                  </a:lnTo>
                  <a:lnTo>
                    <a:pt x="936" y="710"/>
                  </a:lnTo>
                  <a:lnTo>
                    <a:pt x="960" y="694"/>
                  </a:lnTo>
                  <a:lnTo>
                    <a:pt x="984" y="676"/>
                  </a:lnTo>
                  <a:lnTo>
                    <a:pt x="1008" y="658"/>
                  </a:lnTo>
                  <a:lnTo>
                    <a:pt x="1032" y="638"/>
                  </a:lnTo>
                  <a:lnTo>
                    <a:pt x="1052" y="618"/>
                  </a:lnTo>
                  <a:lnTo>
                    <a:pt x="1074" y="596"/>
                  </a:lnTo>
                  <a:lnTo>
                    <a:pt x="1092" y="574"/>
                  </a:lnTo>
                  <a:lnTo>
                    <a:pt x="1112" y="550"/>
                  </a:lnTo>
                  <a:lnTo>
                    <a:pt x="1128" y="526"/>
                  </a:lnTo>
                  <a:lnTo>
                    <a:pt x="1144" y="500"/>
                  </a:lnTo>
                  <a:lnTo>
                    <a:pt x="1160" y="474"/>
                  </a:lnTo>
                  <a:lnTo>
                    <a:pt x="1174" y="448"/>
                  </a:lnTo>
                  <a:lnTo>
                    <a:pt x="1186" y="420"/>
                  </a:lnTo>
                  <a:lnTo>
                    <a:pt x="1198" y="392"/>
                  </a:lnTo>
                  <a:lnTo>
                    <a:pt x="1206" y="364"/>
                  </a:lnTo>
                  <a:lnTo>
                    <a:pt x="1216" y="334"/>
                  </a:lnTo>
                  <a:lnTo>
                    <a:pt x="1222" y="304"/>
                  </a:lnTo>
                  <a:lnTo>
                    <a:pt x="1228" y="274"/>
                  </a:lnTo>
                  <a:lnTo>
                    <a:pt x="1232" y="242"/>
                  </a:lnTo>
                  <a:lnTo>
                    <a:pt x="1234" y="210"/>
                  </a:lnTo>
                  <a:lnTo>
                    <a:pt x="1236" y="178"/>
                  </a:lnTo>
                  <a:lnTo>
                    <a:pt x="1302" y="178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16" name="矩形 45"/>
            <p:cNvSpPr/>
            <p:nvPr/>
          </p:nvSpPr>
          <p:spPr>
            <a:xfrm rot="10800000">
              <a:off x="2795500" y="2666484"/>
              <a:ext cx="1039480" cy="782232"/>
            </a:xfrm>
            <a:custGeom>
              <a:avLst/>
              <a:gdLst>
                <a:gd name="connsiteX0" fmla="*/ 0 w 1511952"/>
                <a:gd name="connsiteY0" fmla="*/ 0 h 295978"/>
                <a:gd name="connsiteX1" fmla="*/ 1511952 w 1511952"/>
                <a:gd name="connsiteY1" fmla="*/ 0 h 295978"/>
                <a:gd name="connsiteX2" fmla="*/ 1511952 w 1511952"/>
                <a:gd name="connsiteY2" fmla="*/ 295978 h 295978"/>
                <a:gd name="connsiteX3" fmla="*/ 0 w 1511952"/>
                <a:gd name="connsiteY3" fmla="*/ 295978 h 295978"/>
                <a:gd name="connsiteX4" fmla="*/ 0 w 1511952"/>
                <a:gd name="connsiteY4" fmla="*/ 0 h 295978"/>
                <a:gd name="connsiteX0" fmla="*/ 0 w 1511952"/>
                <a:gd name="connsiteY0" fmla="*/ 105833 h 401811"/>
                <a:gd name="connsiteX1" fmla="*/ 1511952 w 1511952"/>
                <a:gd name="connsiteY1" fmla="*/ 105833 h 401811"/>
                <a:gd name="connsiteX2" fmla="*/ 1511952 w 1511952"/>
                <a:gd name="connsiteY2" fmla="*/ 401811 h 401811"/>
                <a:gd name="connsiteX3" fmla="*/ 0 w 1511952"/>
                <a:gd name="connsiteY3" fmla="*/ 401811 h 401811"/>
                <a:gd name="connsiteX4" fmla="*/ 0 w 1511952"/>
                <a:gd name="connsiteY4" fmla="*/ 105833 h 401811"/>
                <a:gd name="connsiteX0" fmla="*/ 0 w 1511952"/>
                <a:gd name="connsiteY0" fmla="*/ 171524 h 467502"/>
                <a:gd name="connsiteX1" fmla="*/ 1511952 w 1511952"/>
                <a:gd name="connsiteY1" fmla="*/ 171524 h 467502"/>
                <a:gd name="connsiteX2" fmla="*/ 1511952 w 1511952"/>
                <a:gd name="connsiteY2" fmla="*/ 467502 h 467502"/>
                <a:gd name="connsiteX3" fmla="*/ 0 w 1511952"/>
                <a:gd name="connsiteY3" fmla="*/ 467502 h 467502"/>
                <a:gd name="connsiteX4" fmla="*/ 0 w 1511952"/>
                <a:gd name="connsiteY4" fmla="*/ 171524 h 467502"/>
                <a:gd name="connsiteX0" fmla="*/ 0 w 1623871"/>
                <a:gd name="connsiteY0" fmla="*/ 216069 h 431085"/>
                <a:gd name="connsiteX1" fmla="*/ 1623871 w 1623871"/>
                <a:gd name="connsiteY1" fmla="*/ 135107 h 431085"/>
                <a:gd name="connsiteX2" fmla="*/ 1623871 w 1623871"/>
                <a:gd name="connsiteY2" fmla="*/ 431085 h 431085"/>
                <a:gd name="connsiteX3" fmla="*/ 111919 w 1623871"/>
                <a:gd name="connsiteY3" fmla="*/ 431085 h 431085"/>
                <a:gd name="connsiteX4" fmla="*/ 0 w 1623871"/>
                <a:gd name="connsiteY4" fmla="*/ 216069 h 431085"/>
                <a:gd name="connsiteX0" fmla="*/ 0 w 1811990"/>
                <a:gd name="connsiteY0" fmla="*/ 178613 h 393629"/>
                <a:gd name="connsiteX1" fmla="*/ 1811990 w 1811990"/>
                <a:gd name="connsiteY1" fmla="*/ 164326 h 393629"/>
                <a:gd name="connsiteX2" fmla="*/ 1623871 w 1811990"/>
                <a:gd name="connsiteY2" fmla="*/ 393629 h 393629"/>
                <a:gd name="connsiteX3" fmla="*/ 111919 w 1811990"/>
                <a:gd name="connsiteY3" fmla="*/ 393629 h 393629"/>
                <a:gd name="connsiteX4" fmla="*/ 0 w 1811990"/>
                <a:gd name="connsiteY4" fmla="*/ 178613 h 393629"/>
                <a:gd name="connsiteX0" fmla="*/ 0 w 1811990"/>
                <a:gd name="connsiteY0" fmla="*/ 313434 h 528450"/>
                <a:gd name="connsiteX1" fmla="*/ 1811990 w 1811990"/>
                <a:gd name="connsiteY1" fmla="*/ 299147 h 528450"/>
                <a:gd name="connsiteX2" fmla="*/ 1623871 w 1811990"/>
                <a:gd name="connsiteY2" fmla="*/ 528450 h 528450"/>
                <a:gd name="connsiteX3" fmla="*/ 111919 w 1811990"/>
                <a:gd name="connsiteY3" fmla="*/ 528450 h 528450"/>
                <a:gd name="connsiteX4" fmla="*/ 0 w 1811990"/>
                <a:gd name="connsiteY4" fmla="*/ 313434 h 528450"/>
                <a:gd name="connsiteX0" fmla="*/ 0 w 1811990"/>
                <a:gd name="connsiteY0" fmla="*/ 416193 h 631209"/>
                <a:gd name="connsiteX1" fmla="*/ 1811990 w 1811990"/>
                <a:gd name="connsiteY1" fmla="*/ 401906 h 631209"/>
                <a:gd name="connsiteX2" fmla="*/ 1623871 w 1811990"/>
                <a:gd name="connsiteY2" fmla="*/ 631209 h 631209"/>
                <a:gd name="connsiteX3" fmla="*/ 111919 w 1811990"/>
                <a:gd name="connsiteY3" fmla="*/ 631209 h 631209"/>
                <a:gd name="connsiteX4" fmla="*/ 0 w 1811990"/>
                <a:gd name="connsiteY4" fmla="*/ 416193 h 631209"/>
                <a:gd name="connsiteX0" fmla="*/ 160959 w 1972949"/>
                <a:gd name="connsiteY0" fmla="*/ 35768 h 250784"/>
                <a:gd name="connsiteX1" fmla="*/ 1972949 w 1972949"/>
                <a:gd name="connsiteY1" fmla="*/ 21481 h 250784"/>
                <a:gd name="connsiteX2" fmla="*/ 1784830 w 1972949"/>
                <a:gd name="connsiteY2" fmla="*/ 250784 h 250784"/>
                <a:gd name="connsiteX3" fmla="*/ 272878 w 1972949"/>
                <a:gd name="connsiteY3" fmla="*/ 250784 h 250784"/>
                <a:gd name="connsiteX4" fmla="*/ 160959 w 1972949"/>
                <a:gd name="connsiteY4" fmla="*/ 35768 h 250784"/>
                <a:gd name="connsiteX0" fmla="*/ 160959 w 1974753"/>
                <a:gd name="connsiteY0" fmla="*/ 53432 h 268448"/>
                <a:gd name="connsiteX1" fmla="*/ 1972949 w 1974753"/>
                <a:gd name="connsiteY1" fmla="*/ 39145 h 268448"/>
                <a:gd name="connsiteX2" fmla="*/ 1784830 w 1974753"/>
                <a:gd name="connsiteY2" fmla="*/ 268448 h 268448"/>
                <a:gd name="connsiteX3" fmla="*/ 272878 w 1974753"/>
                <a:gd name="connsiteY3" fmla="*/ 268448 h 268448"/>
                <a:gd name="connsiteX4" fmla="*/ 160959 w 1974753"/>
                <a:gd name="connsiteY4" fmla="*/ 53432 h 268448"/>
                <a:gd name="connsiteX0" fmla="*/ 160959 w 1974751"/>
                <a:gd name="connsiteY0" fmla="*/ 53432 h 311846"/>
                <a:gd name="connsiteX1" fmla="*/ 1972949 w 1974751"/>
                <a:gd name="connsiteY1" fmla="*/ 39145 h 311846"/>
                <a:gd name="connsiteX2" fmla="*/ 1784830 w 1974751"/>
                <a:gd name="connsiteY2" fmla="*/ 268448 h 311846"/>
                <a:gd name="connsiteX3" fmla="*/ 272878 w 1974751"/>
                <a:gd name="connsiteY3" fmla="*/ 268448 h 311846"/>
                <a:gd name="connsiteX4" fmla="*/ 160959 w 1974751"/>
                <a:gd name="connsiteY4" fmla="*/ 53432 h 311846"/>
                <a:gd name="connsiteX0" fmla="*/ 160959 w 1974753"/>
                <a:gd name="connsiteY0" fmla="*/ 53432 h 296225"/>
                <a:gd name="connsiteX1" fmla="*/ 1972949 w 1974753"/>
                <a:gd name="connsiteY1" fmla="*/ 39145 h 296225"/>
                <a:gd name="connsiteX2" fmla="*/ 1784830 w 1974753"/>
                <a:gd name="connsiteY2" fmla="*/ 268448 h 296225"/>
                <a:gd name="connsiteX3" fmla="*/ 272878 w 1974753"/>
                <a:gd name="connsiteY3" fmla="*/ 268448 h 296225"/>
                <a:gd name="connsiteX4" fmla="*/ 160959 w 1974753"/>
                <a:gd name="connsiteY4" fmla="*/ 53432 h 296225"/>
                <a:gd name="connsiteX0" fmla="*/ 122914 w 1936615"/>
                <a:gd name="connsiteY0" fmla="*/ 119803 h 362596"/>
                <a:gd name="connsiteX1" fmla="*/ 1934904 w 1936615"/>
                <a:gd name="connsiteY1" fmla="*/ 105516 h 362596"/>
                <a:gd name="connsiteX2" fmla="*/ 1746785 w 1936615"/>
                <a:gd name="connsiteY2" fmla="*/ 334819 h 362596"/>
                <a:gd name="connsiteX3" fmla="*/ 234833 w 1936615"/>
                <a:gd name="connsiteY3" fmla="*/ 334819 h 362596"/>
                <a:gd name="connsiteX4" fmla="*/ 122914 w 1936615"/>
                <a:gd name="connsiteY4" fmla="*/ 119803 h 362596"/>
                <a:gd name="connsiteX0" fmla="*/ 122914 w 2121812"/>
                <a:gd name="connsiteY0" fmla="*/ 177507 h 420300"/>
                <a:gd name="connsiteX1" fmla="*/ 1934904 w 2121812"/>
                <a:gd name="connsiteY1" fmla="*/ 163220 h 420300"/>
                <a:gd name="connsiteX2" fmla="*/ 1746785 w 2121812"/>
                <a:gd name="connsiteY2" fmla="*/ 392523 h 420300"/>
                <a:gd name="connsiteX3" fmla="*/ 234833 w 2121812"/>
                <a:gd name="connsiteY3" fmla="*/ 392523 h 420300"/>
                <a:gd name="connsiteX4" fmla="*/ 122914 w 2121812"/>
                <a:gd name="connsiteY4" fmla="*/ 177507 h 420300"/>
                <a:gd name="connsiteX0" fmla="*/ 121667 w 2160596"/>
                <a:gd name="connsiteY0" fmla="*/ 142002 h 750303"/>
                <a:gd name="connsiteX1" fmla="*/ 1933657 w 2160596"/>
                <a:gd name="connsiteY1" fmla="*/ 127715 h 750303"/>
                <a:gd name="connsiteX2" fmla="*/ 1745538 w 2160596"/>
                <a:gd name="connsiteY2" fmla="*/ 357018 h 750303"/>
                <a:gd name="connsiteX3" fmla="*/ 340073 w 2160596"/>
                <a:gd name="connsiteY3" fmla="*/ 747543 h 750303"/>
                <a:gd name="connsiteX4" fmla="*/ 121667 w 2160596"/>
                <a:gd name="connsiteY4" fmla="*/ 142002 h 750303"/>
                <a:gd name="connsiteX0" fmla="*/ 126823 w 2128132"/>
                <a:gd name="connsiteY0" fmla="*/ 80912 h 739617"/>
                <a:gd name="connsiteX1" fmla="*/ 1938813 w 2128132"/>
                <a:gd name="connsiteY1" fmla="*/ 66625 h 739617"/>
                <a:gd name="connsiteX2" fmla="*/ 1892677 w 2128132"/>
                <a:gd name="connsiteY2" fmla="*/ 638828 h 739617"/>
                <a:gd name="connsiteX3" fmla="*/ 345229 w 2128132"/>
                <a:gd name="connsiteY3" fmla="*/ 686453 h 739617"/>
                <a:gd name="connsiteX4" fmla="*/ 126823 w 2128132"/>
                <a:gd name="connsiteY4" fmla="*/ 80912 h 739617"/>
                <a:gd name="connsiteX0" fmla="*/ 150487 w 2151798"/>
                <a:gd name="connsiteY0" fmla="*/ 138337 h 797042"/>
                <a:gd name="connsiteX1" fmla="*/ 1962477 w 2151798"/>
                <a:gd name="connsiteY1" fmla="*/ 124050 h 797042"/>
                <a:gd name="connsiteX2" fmla="*/ 1916341 w 2151798"/>
                <a:gd name="connsiteY2" fmla="*/ 696253 h 797042"/>
                <a:gd name="connsiteX3" fmla="*/ 368893 w 2151798"/>
                <a:gd name="connsiteY3" fmla="*/ 743878 h 797042"/>
                <a:gd name="connsiteX4" fmla="*/ 150487 w 2151798"/>
                <a:gd name="connsiteY4" fmla="*/ 138337 h 797042"/>
                <a:gd name="connsiteX0" fmla="*/ 163275 w 2107709"/>
                <a:gd name="connsiteY0" fmla="*/ 120535 h 845635"/>
                <a:gd name="connsiteX1" fmla="*/ 1922021 w 2107709"/>
                <a:gd name="connsiteY1" fmla="*/ 168160 h 845635"/>
                <a:gd name="connsiteX2" fmla="*/ 1875885 w 2107709"/>
                <a:gd name="connsiteY2" fmla="*/ 740363 h 845635"/>
                <a:gd name="connsiteX3" fmla="*/ 328437 w 2107709"/>
                <a:gd name="connsiteY3" fmla="*/ 787988 h 845635"/>
                <a:gd name="connsiteX4" fmla="*/ 163275 w 2107709"/>
                <a:gd name="connsiteY4" fmla="*/ 120535 h 845635"/>
                <a:gd name="connsiteX0" fmla="*/ 163275 w 2186152"/>
                <a:gd name="connsiteY0" fmla="*/ 187705 h 912805"/>
                <a:gd name="connsiteX1" fmla="*/ 1922021 w 2186152"/>
                <a:gd name="connsiteY1" fmla="*/ 235330 h 912805"/>
                <a:gd name="connsiteX2" fmla="*/ 1875885 w 2186152"/>
                <a:gd name="connsiteY2" fmla="*/ 807533 h 912805"/>
                <a:gd name="connsiteX3" fmla="*/ 328437 w 2186152"/>
                <a:gd name="connsiteY3" fmla="*/ 855158 h 912805"/>
                <a:gd name="connsiteX4" fmla="*/ 163275 w 2186152"/>
                <a:gd name="connsiteY4" fmla="*/ 187705 h 912805"/>
                <a:gd name="connsiteX0" fmla="*/ 163275 w 2137129"/>
                <a:gd name="connsiteY0" fmla="*/ 189457 h 914557"/>
                <a:gd name="connsiteX1" fmla="*/ 1922021 w 2137129"/>
                <a:gd name="connsiteY1" fmla="*/ 237082 h 914557"/>
                <a:gd name="connsiteX2" fmla="*/ 1875885 w 2137129"/>
                <a:gd name="connsiteY2" fmla="*/ 809285 h 914557"/>
                <a:gd name="connsiteX3" fmla="*/ 328437 w 2137129"/>
                <a:gd name="connsiteY3" fmla="*/ 856910 h 914557"/>
                <a:gd name="connsiteX4" fmla="*/ 163275 w 2137129"/>
                <a:gd name="connsiteY4" fmla="*/ 189457 h 914557"/>
                <a:gd name="connsiteX0" fmla="*/ 186821 w 2685834"/>
                <a:gd name="connsiteY0" fmla="*/ 142129 h 867451"/>
                <a:gd name="connsiteX1" fmla="*/ 2584491 w 2685834"/>
                <a:gd name="connsiteY1" fmla="*/ 184991 h 867451"/>
                <a:gd name="connsiteX2" fmla="*/ 1899431 w 2685834"/>
                <a:gd name="connsiteY2" fmla="*/ 761957 h 867451"/>
                <a:gd name="connsiteX3" fmla="*/ 351983 w 2685834"/>
                <a:gd name="connsiteY3" fmla="*/ 809582 h 867451"/>
                <a:gd name="connsiteX4" fmla="*/ 186821 w 2685834"/>
                <a:gd name="connsiteY4" fmla="*/ 142129 h 867451"/>
                <a:gd name="connsiteX0" fmla="*/ 186821 w 2756339"/>
                <a:gd name="connsiteY0" fmla="*/ 201141 h 926463"/>
                <a:gd name="connsiteX1" fmla="*/ 2584491 w 2756339"/>
                <a:gd name="connsiteY1" fmla="*/ 244003 h 926463"/>
                <a:gd name="connsiteX2" fmla="*/ 1899431 w 2756339"/>
                <a:gd name="connsiteY2" fmla="*/ 820969 h 926463"/>
                <a:gd name="connsiteX3" fmla="*/ 351983 w 2756339"/>
                <a:gd name="connsiteY3" fmla="*/ 868594 h 926463"/>
                <a:gd name="connsiteX4" fmla="*/ 186821 w 2756339"/>
                <a:gd name="connsiteY4" fmla="*/ 201141 h 926463"/>
                <a:gd name="connsiteX0" fmla="*/ 198603 w 2768122"/>
                <a:gd name="connsiteY0" fmla="*/ 284982 h 1010304"/>
                <a:gd name="connsiteX1" fmla="*/ 2596273 w 2768122"/>
                <a:gd name="connsiteY1" fmla="*/ 327844 h 1010304"/>
                <a:gd name="connsiteX2" fmla="*/ 1911213 w 2768122"/>
                <a:gd name="connsiteY2" fmla="*/ 904810 h 1010304"/>
                <a:gd name="connsiteX3" fmla="*/ 363765 w 2768122"/>
                <a:gd name="connsiteY3" fmla="*/ 952435 h 1010304"/>
                <a:gd name="connsiteX4" fmla="*/ 198603 w 2768122"/>
                <a:gd name="connsiteY4" fmla="*/ 284982 h 1010304"/>
                <a:gd name="connsiteX0" fmla="*/ 229193 w 2627166"/>
                <a:gd name="connsiteY0" fmla="*/ 172727 h 840252"/>
                <a:gd name="connsiteX1" fmla="*/ 2626863 w 2627166"/>
                <a:gd name="connsiteY1" fmla="*/ 215589 h 840252"/>
                <a:gd name="connsiteX2" fmla="*/ 394355 w 2627166"/>
                <a:gd name="connsiteY2" fmla="*/ 840180 h 840252"/>
                <a:gd name="connsiteX3" fmla="*/ 229193 w 2627166"/>
                <a:gd name="connsiteY3" fmla="*/ 172727 h 840252"/>
                <a:gd name="connsiteX0" fmla="*/ 0 w 2397670"/>
                <a:gd name="connsiteY0" fmla="*/ 172727 h 215589"/>
                <a:gd name="connsiteX1" fmla="*/ 2397670 w 2397670"/>
                <a:gd name="connsiteY1" fmla="*/ 215589 h 215589"/>
                <a:gd name="connsiteX2" fmla="*/ 0 w 2397670"/>
                <a:gd name="connsiteY2" fmla="*/ 172727 h 215589"/>
                <a:gd name="connsiteX0" fmla="*/ 0 w 2388797"/>
                <a:gd name="connsiteY0" fmla="*/ 176263 h 176263"/>
                <a:gd name="connsiteX1" fmla="*/ 2388797 w 2388797"/>
                <a:gd name="connsiteY1" fmla="*/ 114350 h 176263"/>
                <a:gd name="connsiteX2" fmla="*/ 0 w 2388797"/>
                <a:gd name="connsiteY2" fmla="*/ 176263 h 176263"/>
                <a:gd name="connsiteX0" fmla="*/ 0 w 2388797"/>
                <a:gd name="connsiteY0" fmla="*/ 168967 h 168967"/>
                <a:gd name="connsiteX1" fmla="*/ 2388797 w 2388797"/>
                <a:gd name="connsiteY1" fmla="*/ 130867 h 168967"/>
                <a:gd name="connsiteX2" fmla="*/ 0 w 2388797"/>
                <a:gd name="connsiteY2" fmla="*/ 168967 h 168967"/>
                <a:gd name="connsiteX0" fmla="*/ 98544 w 2487341"/>
                <a:gd name="connsiteY0" fmla="*/ 287217 h 557332"/>
                <a:gd name="connsiteX1" fmla="*/ 2487341 w 2487341"/>
                <a:gd name="connsiteY1" fmla="*/ 249117 h 557332"/>
                <a:gd name="connsiteX2" fmla="*/ 98544 w 2487341"/>
                <a:gd name="connsiteY2" fmla="*/ 287217 h 557332"/>
                <a:gd name="connsiteX0" fmla="*/ 65757 w 2513543"/>
                <a:gd name="connsiteY0" fmla="*/ 436393 h 838087"/>
                <a:gd name="connsiteX1" fmla="*/ 2454554 w 2513543"/>
                <a:gd name="connsiteY1" fmla="*/ 398293 h 838087"/>
                <a:gd name="connsiteX2" fmla="*/ 65757 w 2513543"/>
                <a:gd name="connsiteY2" fmla="*/ 436393 h 838087"/>
                <a:gd name="connsiteX0" fmla="*/ 72144 w 2469823"/>
                <a:gd name="connsiteY0" fmla="*/ 383166 h 736189"/>
                <a:gd name="connsiteX1" fmla="*/ 2460941 w 2469823"/>
                <a:gd name="connsiteY1" fmla="*/ 345066 h 736189"/>
                <a:gd name="connsiteX2" fmla="*/ 72144 w 2469823"/>
                <a:gd name="connsiteY2" fmla="*/ 383166 h 736189"/>
                <a:gd name="connsiteX0" fmla="*/ 85 w 2399588"/>
                <a:gd name="connsiteY0" fmla="*/ 322200 h 610927"/>
                <a:gd name="connsiteX1" fmla="*/ 2388882 w 2399588"/>
                <a:gd name="connsiteY1" fmla="*/ 284100 h 610927"/>
                <a:gd name="connsiteX2" fmla="*/ 85 w 2399588"/>
                <a:gd name="connsiteY2" fmla="*/ 322200 h 610927"/>
                <a:gd name="connsiteX0" fmla="*/ 247 w 2399925"/>
                <a:gd name="connsiteY0" fmla="*/ 272591 h 507119"/>
                <a:gd name="connsiteX1" fmla="*/ 2389044 w 2399925"/>
                <a:gd name="connsiteY1" fmla="*/ 234491 h 507119"/>
                <a:gd name="connsiteX2" fmla="*/ 247 w 2399925"/>
                <a:gd name="connsiteY2" fmla="*/ 272591 h 507119"/>
                <a:gd name="connsiteX0" fmla="*/ 234 w 2389703"/>
                <a:gd name="connsiteY0" fmla="*/ 276359 h 514260"/>
                <a:gd name="connsiteX1" fmla="*/ 2389031 w 2389703"/>
                <a:gd name="connsiteY1" fmla="*/ 238259 h 514260"/>
                <a:gd name="connsiteX2" fmla="*/ 234 w 2389703"/>
                <a:gd name="connsiteY2" fmla="*/ 276359 h 51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89703" h="514260">
                  <a:moveTo>
                    <a:pt x="234" y="276359"/>
                  </a:moveTo>
                  <a:cubicBezTo>
                    <a:pt x="-27012" y="-61101"/>
                    <a:pt x="2342275" y="-107816"/>
                    <a:pt x="2389031" y="238259"/>
                  </a:cubicBezTo>
                  <a:cubicBezTo>
                    <a:pt x="2435787" y="584334"/>
                    <a:pt x="27480" y="613819"/>
                    <a:pt x="234" y="276359"/>
                  </a:cubicBezTo>
                  <a:close/>
                </a:path>
              </a:pathLst>
            </a:custGeom>
          </p:spPr>
          <p:txBody>
            <a:bodyPr wrap="none">
              <a:prstTxWarp prst="textArchUp">
                <a:avLst/>
              </a:prstTxWarp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1100" dirty="0">
                  <a:solidFill>
                    <a:schemeClr val="bg1"/>
                  </a:solidFill>
                  <a:latin typeface="+mj-ea"/>
                  <a:ea typeface="+mj-ea"/>
                </a:rPr>
                <a:t>Add text</a:t>
              </a:r>
              <a:endParaRPr lang="en-US" altLang="zh-CN" sz="1067" spc="2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9020762" y="3464688"/>
            <a:ext cx="732838" cy="732838"/>
            <a:chOff x="9020762" y="3428424"/>
            <a:chExt cx="732838" cy="732838"/>
          </a:xfrm>
        </p:grpSpPr>
        <p:sp>
          <p:nvSpPr>
            <p:cNvPr id="23" name="椭圆 22"/>
            <p:cNvSpPr/>
            <p:nvPr/>
          </p:nvSpPr>
          <p:spPr>
            <a:xfrm>
              <a:off x="9020762" y="3428424"/>
              <a:ext cx="732838" cy="732838"/>
            </a:xfrm>
            <a:prstGeom prst="ellipse">
              <a:avLst/>
            </a:prstGeom>
            <a:solidFill>
              <a:schemeClr val="accent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4" name="Freeform 61"/>
            <p:cNvSpPr>
              <a:spLocks noEditPoints="1"/>
            </p:cNvSpPr>
            <p:nvPr/>
          </p:nvSpPr>
          <p:spPr bwMode="auto">
            <a:xfrm>
              <a:off x="9226050" y="3633712"/>
              <a:ext cx="322263" cy="322263"/>
            </a:xfrm>
            <a:custGeom>
              <a:avLst/>
              <a:gdLst>
                <a:gd name="T0" fmla="*/ 890 w 1018"/>
                <a:gd name="T1" fmla="*/ 61 h 1017"/>
                <a:gd name="T2" fmla="*/ 876 w 1018"/>
                <a:gd name="T3" fmla="*/ 5 h 1017"/>
                <a:gd name="T4" fmla="*/ 147 w 1018"/>
                <a:gd name="T5" fmla="*/ 2 h 1017"/>
                <a:gd name="T6" fmla="*/ 127 w 1018"/>
                <a:gd name="T7" fmla="*/ 31 h 1017"/>
                <a:gd name="T8" fmla="*/ 131 w 1018"/>
                <a:gd name="T9" fmla="*/ 148 h 1017"/>
                <a:gd name="T10" fmla="*/ 24 w 1018"/>
                <a:gd name="T11" fmla="*/ 243 h 1017"/>
                <a:gd name="T12" fmla="*/ 3 w 1018"/>
                <a:gd name="T13" fmla="*/ 383 h 1017"/>
                <a:gd name="T14" fmla="*/ 61 w 1018"/>
                <a:gd name="T15" fmla="*/ 493 h 1017"/>
                <a:gd name="T16" fmla="*/ 170 w 1018"/>
                <a:gd name="T17" fmla="*/ 551 h 1017"/>
                <a:gd name="T18" fmla="*/ 274 w 1018"/>
                <a:gd name="T19" fmla="*/ 546 h 1017"/>
                <a:gd name="T20" fmla="*/ 382 w 1018"/>
                <a:gd name="T21" fmla="*/ 690 h 1017"/>
                <a:gd name="T22" fmla="*/ 410 w 1018"/>
                <a:gd name="T23" fmla="*/ 735 h 1017"/>
                <a:gd name="T24" fmla="*/ 410 w 1018"/>
                <a:gd name="T25" fmla="*/ 791 h 1017"/>
                <a:gd name="T26" fmla="*/ 379 w 1018"/>
                <a:gd name="T27" fmla="*/ 837 h 1017"/>
                <a:gd name="T28" fmla="*/ 318 w 1018"/>
                <a:gd name="T29" fmla="*/ 858 h 1017"/>
                <a:gd name="T30" fmla="*/ 248 w 1018"/>
                <a:gd name="T31" fmla="*/ 880 h 1017"/>
                <a:gd name="T32" fmla="*/ 197 w 1018"/>
                <a:gd name="T33" fmla="*/ 948 h 1017"/>
                <a:gd name="T34" fmla="*/ 196 w 1018"/>
                <a:gd name="T35" fmla="*/ 1003 h 1017"/>
                <a:gd name="T36" fmla="*/ 795 w 1018"/>
                <a:gd name="T37" fmla="*/ 1017 h 1017"/>
                <a:gd name="T38" fmla="*/ 826 w 1018"/>
                <a:gd name="T39" fmla="*/ 992 h 1017"/>
                <a:gd name="T40" fmla="*/ 812 w 1018"/>
                <a:gd name="T41" fmla="*/ 925 h 1017"/>
                <a:gd name="T42" fmla="*/ 750 w 1018"/>
                <a:gd name="T43" fmla="*/ 869 h 1017"/>
                <a:gd name="T44" fmla="*/ 681 w 1018"/>
                <a:gd name="T45" fmla="*/ 856 h 1017"/>
                <a:gd name="T46" fmla="*/ 633 w 1018"/>
                <a:gd name="T47" fmla="*/ 830 h 1017"/>
                <a:gd name="T48" fmla="*/ 605 w 1018"/>
                <a:gd name="T49" fmla="*/ 772 h 1017"/>
                <a:gd name="T50" fmla="*/ 616 w 1018"/>
                <a:gd name="T51" fmla="*/ 718 h 1017"/>
                <a:gd name="T52" fmla="*/ 639 w 1018"/>
                <a:gd name="T53" fmla="*/ 683 h 1017"/>
                <a:gd name="T54" fmla="*/ 774 w 1018"/>
                <a:gd name="T55" fmla="*/ 554 h 1017"/>
                <a:gd name="T56" fmla="*/ 887 w 1018"/>
                <a:gd name="T57" fmla="*/ 540 h 1017"/>
                <a:gd name="T58" fmla="*/ 983 w 1018"/>
                <a:gd name="T59" fmla="*/ 461 h 1017"/>
                <a:gd name="T60" fmla="*/ 1018 w 1018"/>
                <a:gd name="T61" fmla="*/ 342 h 1017"/>
                <a:gd name="T62" fmla="*/ 971 w 1018"/>
                <a:gd name="T63" fmla="*/ 210 h 1017"/>
                <a:gd name="T64" fmla="*/ 154 w 1018"/>
                <a:gd name="T65" fmla="*/ 481 h 1017"/>
                <a:gd name="T66" fmla="*/ 88 w 1018"/>
                <a:gd name="T67" fmla="*/ 426 h 1017"/>
                <a:gd name="T68" fmla="*/ 63 w 1018"/>
                <a:gd name="T69" fmla="*/ 345 h 1017"/>
                <a:gd name="T70" fmla="*/ 92 w 1018"/>
                <a:gd name="T71" fmla="*/ 256 h 1017"/>
                <a:gd name="T72" fmla="*/ 152 w 1018"/>
                <a:gd name="T73" fmla="*/ 252 h 1017"/>
                <a:gd name="T74" fmla="*/ 241 w 1018"/>
                <a:gd name="T75" fmla="*/ 488 h 1017"/>
                <a:gd name="T76" fmla="*/ 176 w 1018"/>
                <a:gd name="T77" fmla="*/ 487 h 1017"/>
                <a:gd name="T78" fmla="*/ 717 w 1018"/>
                <a:gd name="T79" fmla="*/ 925 h 1017"/>
                <a:gd name="T80" fmla="*/ 263 w 1018"/>
                <a:gd name="T81" fmla="*/ 954 h 1017"/>
                <a:gd name="T82" fmla="*/ 301 w 1018"/>
                <a:gd name="T83" fmla="*/ 925 h 1017"/>
                <a:gd name="T84" fmla="*/ 380 w 1018"/>
                <a:gd name="T85" fmla="*/ 910 h 1017"/>
                <a:gd name="T86" fmla="*/ 448 w 1018"/>
                <a:gd name="T87" fmla="*/ 854 h 1017"/>
                <a:gd name="T88" fmla="*/ 476 w 1018"/>
                <a:gd name="T89" fmla="*/ 778 h 1017"/>
                <a:gd name="T90" fmla="*/ 509 w 1018"/>
                <a:gd name="T91" fmla="*/ 795 h 1017"/>
                <a:gd name="T92" fmla="*/ 543 w 1018"/>
                <a:gd name="T93" fmla="*/ 778 h 1017"/>
                <a:gd name="T94" fmla="*/ 578 w 1018"/>
                <a:gd name="T95" fmla="*/ 865 h 1017"/>
                <a:gd name="T96" fmla="*/ 653 w 1018"/>
                <a:gd name="T97" fmla="*/ 915 h 1017"/>
                <a:gd name="T98" fmla="*/ 494 w 1018"/>
                <a:gd name="T99" fmla="*/ 709 h 1017"/>
                <a:gd name="T100" fmla="*/ 329 w 1018"/>
                <a:gd name="T101" fmla="*/ 511 h 1017"/>
                <a:gd name="T102" fmla="*/ 247 w 1018"/>
                <a:gd name="T103" fmla="*/ 342 h 1017"/>
                <a:gd name="T104" fmla="*/ 196 w 1018"/>
                <a:gd name="T105" fmla="*/ 132 h 1017"/>
                <a:gd name="T106" fmla="*/ 817 w 1018"/>
                <a:gd name="T107" fmla="*/ 164 h 1017"/>
                <a:gd name="T108" fmla="*/ 762 w 1018"/>
                <a:gd name="T109" fmla="*/ 369 h 1017"/>
                <a:gd name="T110" fmla="*/ 663 w 1018"/>
                <a:gd name="T111" fmla="*/ 550 h 1017"/>
                <a:gd name="T112" fmla="*/ 509 w 1018"/>
                <a:gd name="T113" fmla="*/ 722 h 1017"/>
                <a:gd name="T114" fmla="*/ 911 w 1018"/>
                <a:gd name="T115" fmla="*/ 448 h 1017"/>
                <a:gd name="T116" fmla="*/ 842 w 1018"/>
                <a:gd name="T117" fmla="*/ 487 h 1017"/>
                <a:gd name="T118" fmla="*/ 777 w 1018"/>
                <a:gd name="T119" fmla="*/ 489 h 1017"/>
                <a:gd name="T120" fmla="*/ 866 w 1018"/>
                <a:gd name="T121" fmla="*/ 252 h 1017"/>
                <a:gd name="T122" fmla="*/ 926 w 1018"/>
                <a:gd name="T123" fmla="*/ 257 h 1017"/>
                <a:gd name="T124" fmla="*/ 955 w 1018"/>
                <a:gd name="T125" fmla="*/ 345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018" h="1017">
                  <a:moveTo>
                    <a:pt x="887" y="148"/>
                  </a:moveTo>
                  <a:lnTo>
                    <a:pt x="887" y="148"/>
                  </a:lnTo>
                  <a:lnTo>
                    <a:pt x="884" y="147"/>
                  </a:lnTo>
                  <a:lnTo>
                    <a:pt x="884" y="147"/>
                  </a:lnTo>
                  <a:lnTo>
                    <a:pt x="887" y="119"/>
                  </a:lnTo>
                  <a:lnTo>
                    <a:pt x="889" y="90"/>
                  </a:lnTo>
                  <a:lnTo>
                    <a:pt x="890" y="61"/>
                  </a:lnTo>
                  <a:lnTo>
                    <a:pt x="890" y="31"/>
                  </a:lnTo>
                  <a:lnTo>
                    <a:pt x="890" y="31"/>
                  </a:lnTo>
                  <a:lnTo>
                    <a:pt x="890" y="26"/>
                  </a:lnTo>
                  <a:lnTo>
                    <a:pt x="888" y="19"/>
                  </a:lnTo>
                  <a:lnTo>
                    <a:pt x="885" y="14"/>
                  </a:lnTo>
                  <a:lnTo>
                    <a:pt x="882" y="10"/>
                  </a:lnTo>
                  <a:lnTo>
                    <a:pt x="876" y="5"/>
                  </a:lnTo>
                  <a:lnTo>
                    <a:pt x="871" y="2"/>
                  </a:lnTo>
                  <a:lnTo>
                    <a:pt x="866" y="0"/>
                  </a:lnTo>
                  <a:lnTo>
                    <a:pt x="859" y="0"/>
                  </a:lnTo>
                  <a:lnTo>
                    <a:pt x="160" y="0"/>
                  </a:lnTo>
                  <a:lnTo>
                    <a:pt x="160" y="0"/>
                  </a:lnTo>
                  <a:lnTo>
                    <a:pt x="153" y="0"/>
                  </a:lnTo>
                  <a:lnTo>
                    <a:pt x="147" y="2"/>
                  </a:lnTo>
                  <a:lnTo>
                    <a:pt x="141" y="5"/>
                  </a:lnTo>
                  <a:lnTo>
                    <a:pt x="137" y="10"/>
                  </a:lnTo>
                  <a:lnTo>
                    <a:pt x="133" y="14"/>
                  </a:lnTo>
                  <a:lnTo>
                    <a:pt x="130" y="19"/>
                  </a:lnTo>
                  <a:lnTo>
                    <a:pt x="129" y="26"/>
                  </a:lnTo>
                  <a:lnTo>
                    <a:pt x="127" y="31"/>
                  </a:lnTo>
                  <a:lnTo>
                    <a:pt x="127" y="31"/>
                  </a:lnTo>
                  <a:lnTo>
                    <a:pt x="127" y="61"/>
                  </a:lnTo>
                  <a:lnTo>
                    <a:pt x="130" y="90"/>
                  </a:lnTo>
                  <a:lnTo>
                    <a:pt x="132" y="119"/>
                  </a:lnTo>
                  <a:lnTo>
                    <a:pt x="134" y="147"/>
                  </a:lnTo>
                  <a:lnTo>
                    <a:pt x="134" y="147"/>
                  </a:lnTo>
                  <a:lnTo>
                    <a:pt x="131" y="148"/>
                  </a:lnTo>
                  <a:lnTo>
                    <a:pt x="131" y="148"/>
                  </a:lnTo>
                  <a:lnTo>
                    <a:pt x="110" y="157"/>
                  </a:lnTo>
                  <a:lnTo>
                    <a:pt x="93" y="168"/>
                  </a:lnTo>
                  <a:lnTo>
                    <a:pt x="76" y="180"/>
                  </a:lnTo>
                  <a:lnTo>
                    <a:pt x="61" y="194"/>
                  </a:lnTo>
                  <a:lnTo>
                    <a:pt x="47" y="210"/>
                  </a:lnTo>
                  <a:lnTo>
                    <a:pt x="35" y="226"/>
                  </a:lnTo>
                  <a:lnTo>
                    <a:pt x="24" y="243"/>
                  </a:lnTo>
                  <a:lnTo>
                    <a:pt x="16" y="263"/>
                  </a:lnTo>
                  <a:lnTo>
                    <a:pt x="8" y="281"/>
                  </a:lnTo>
                  <a:lnTo>
                    <a:pt x="4" y="301"/>
                  </a:lnTo>
                  <a:lnTo>
                    <a:pt x="1" y="322"/>
                  </a:lnTo>
                  <a:lnTo>
                    <a:pt x="0" y="342"/>
                  </a:lnTo>
                  <a:lnTo>
                    <a:pt x="0" y="363"/>
                  </a:lnTo>
                  <a:lnTo>
                    <a:pt x="3" y="383"/>
                  </a:lnTo>
                  <a:lnTo>
                    <a:pt x="8" y="404"/>
                  </a:lnTo>
                  <a:lnTo>
                    <a:pt x="15" y="425"/>
                  </a:lnTo>
                  <a:lnTo>
                    <a:pt x="15" y="425"/>
                  </a:lnTo>
                  <a:lnTo>
                    <a:pt x="24" y="443"/>
                  </a:lnTo>
                  <a:lnTo>
                    <a:pt x="35" y="461"/>
                  </a:lnTo>
                  <a:lnTo>
                    <a:pt x="47" y="478"/>
                  </a:lnTo>
                  <a:lnTo>
                    <a:pt x="61" y="493"/>
                  </a:lnTo>
                  <a:lnTo>
                    <a:pt x="76" y="507"/>
                  </a:lnTo>
                  <a:lnTo>
                    <a:pt x="93" y="519"/>
                  </a:lnTo>
                  <a:lnTo>
                    <a:pt x="110" y="530"/>
                  </a:lnTo>
                  <a:lnTo>
                    <a:pt x="130" y="540"/>
                  </a:lnTo>
                  <a:lnTo>
                    <a:pt x="130" y="540"/>
                  </a:lnTo>
                  <a:lnTo>
                    <a:pt x="150" y="546"/>
                  </a:lnTo>
                  <a:lnTo>
                    <a:pt x="170" y="551"/>
                  </a:lnTo>
                  <a:lnTo>
                    <a:pt x="191" y="555"/>
                  </a:lnTo>
                  <a:lnTo>
                    <a:pt x="211" y="556"/>
                  </a:lnTo>
                  <a:lnTo>
                    <a:pt x="211" y="556"/>
                  </a:lnTo>
                  <a:lnTo>
                    <a:pt x="227" y="555"/>
                  </a:lnTo>
                  <a:lnTo>
                    <a:pt x="243" y="554"/>
                  </a:lnTo>
                  <a:lnTo>
                    <a:pt x="259" y="550"/>
                  </a:lnTo>
                  <a:lnTo>
                    <a:pt x="274" y="546"/>
                  </a:lnTo>
                  <a:lnTo>
                    <a:pt x="274" y="546"/>
                  </a:lnTo>
                  <a:lnTo>
                    <a:pt x="301" y="586"/>
                  </a:lnTo>
                  <a:lnTo>
                    <a:pt x="327" y="621"/>
                  </a:lnTo>
                  <a:lnTo>
                    <a:pt x="353" y="654"/>
                  </a:lnTo>
                  <a:lnTo>
                    <a:pt x="379" y="683"/>
                  </a:lnTo>
                  <a:lnTo>
                    <a:pt x="379" y="683"/>
                  </a:lnTo>
                  <a:lnTo>
                    <a:pt x="382" y="690"/>
                  </a:lnTo>
                  <a:lnTo>
                    <a:pt x="386" y="695"/>
                  </a:lnTo>
                  <a:lnTo>
                    <a:pt x="386" y="695"/>
                  </a:lnTo>
                  <a:lnTo>
                    <a:pt x="393" y="703"/>
                  </a:lnTo>
                  <a:lnTo>
                    <a:pt x="398" y="710"/>
                  </a:lnTo>
                  <a:lnTo>
                    <a:pt x="402" y="718"/>
                  </a:lnTo>
                  <a:lnTo>
                    <a:pt x="406" y="726"/>
                  </a:lnTo>
                  <a:lnTo>
                    <a:pt x="410" y="735"/>
                  </a:lnTo>
                  <a:lnTo>
                    <a:pt x="412" y="744"/>
                  </a:lnTo>
                  <a:lnTo>
                    <a:pt x="413" y="753"/>
                  </a:lnTo>
                  <a:lnTo>
                    <a:pt x="414" y="763"/>
                  </a:lnTo>
                  <a:lnTo>
                    <a:pt x="414" y="763"/>
                  </a:lnTo>
                  <a:lnTo>
                    <a:pt x="413" y="772"/>
                  </a:lnTo>
                  <a:lnTo>
                    <a:pt x="412" y="782"/>
                  </a:lnTo>
                  <a:lnTo>
                    <a:pt x="410" y="791"/>
                  </a:lnTo>
                  <a:lnTo>
                    <a:pt x="406" y="799"/>
                  </a:lnTo>
                  <a:lnTo>
                    <a:pt x="402" y="808"/>
                  </a:lnTo>
                  <a:lnTo>
                    <a:pt x="398" y="816"/>
                  </a:lnTo>
                  <a:lnTo>
                    <a:pt x="393" y="824"/>
                  </a:lnTo>
                  <a:lnTo>
                    <a:pt x="386" y="830"/>
                  </a:lnTo>
                  <a:lnTo>
                    <a:pt x="386" y="830"/>
                  </a:lnTo>
                  <a:lnTo>
                    <a:pt x="379" y="837"/>
                  </a:lnTo>
                  <a:lnTo>
                    <a:pt x="371" y="842"/>
                  </a:lnTo>
                  <a:lnTo>
                    <a:pt x="364" y="847"/>
                  </a:lnTo>
                  <a:lnTo>
                    <a:pt x="355" y="851"/>
                  </a:lnTo>
                  <a:lnTo>
                    <a:pt x="346" y="854"/>
                  </a:lnTo>
                  <a:lnTo>
                    <a:pt x="337" y="856"/>
                  </a:lnTo>
                  <a:lnTo>
                    <a:pt x="328" y="858"/>
                  </a:lnTo>
                  <a:lnTo>
                    <a:pt x="318" y="858"/>
                  </a:lnTo>
                  <a:lnTo>
                    <a:pt x="318" y="858"/>
                  </a:lnTo>
                  <a:lnTo>
                    <a:pt x="306" y="859"/>
                  </a:lnTo>
                  <a:lnTo>
                    <a:pt x="293" y="861"/>
                  </a:lnTo>
                  <a:lnTo>
                    <a:pt x="281" y="865"/>
                  </a:lnTo>
                  <a:lnTo>
                    <a:pt x="269" y="869"/>
                  </a:lnTo>
                  <a:lnTo>
                    <a:pt x="257" y="874"/>
                  </a:lnTo>
                  <a:lnTo>
                    <a:pt x="248" y="880"/>
                  </a:lnTo>
                  <a:lnTo>
                    <a:pt x="237" y="887"/>
                  </a:lnTo>
                  <a:lnTo>
                    <a:pt x="228" y="896"/>
                  </a:lnTo>
                  <a:lnTo>
                    <a:pt x="220" y="904"/>
                  </a:lnTo>
                  <a:lnTo>
                    <a:pt x="212" y="915"/>
                  </a:lnTo>
                  <a:lnTo>
                    <a:pt x="207" y="925"/>
                  </a:lnTo>
                  <a:lnTo>
                    <a:pt x="202" y="937"/>
                  </a:lnTo>
                  <a:lnTo>
                    <a:pt x="197" y="948"/>
                  </a:lnTo>
                  <a:lnTo>
                    <a:pt x="194" y="960"/>
                  </a:lnTo>
                  <a:lnTo>
                    <a:pt x="192" y="973"/>
                  </a:lnTo>
                  <a:lnTo>
                    <a:pt x="191" y="986"/>
                  </a:lnTo>
                  <a:lnTo>
                    <a:pt x="191" y="986"/>
                  </a:lnTo>
                  <a:lnTo>
                    <a:pt x="192" y="992"/>
                  </a:lnTo>
                  <a:lnTo>
                    <a:pt x="194" y="998"/>
                  </a:lnTo>
                  <a:lnTo>
                    <a:pt x="196" y="1003"/>
                  </a:lnTo>
                  <a:lnTo>
                    <a:pt x="200" y="1008"/>
                  </a:lnTo>
                  <a:lnTo>
                    <a:pt x="205" y="1012"/>
                  </a:lnTo>
                  <a:lnTo>
                    <a:pt x="210" y="1015"/>
                  </a:lnTo>
                  <a:lnTo>
                    <a:pt x="217" y="1017"/>
                  </a:lnTo>
                  <a:lnTo>
                    <a:pt x="223" y="1017"/>
                  </a:lnTo>
                  <a:lnTo>
                    <a:pt x="795" y="1017"/>
                  </a:lnTo>
                  <a:lnTo>
                    <a:pt x="795" y="1017"/>
                  </a:lnTo>
                  <a:lnTo>
                    <a:pt x="801" y="1017"/>
                  </a:lnTo>
                  <a:lnTo>
                    <a:pt x="808" y="1015"/>
                  </a:lnTo>
                  <a:lnTo>
                    <a:pt x="813" y="1012"/>
                  </a:lnTo>
                  <a:lnTo>
                    <a:pt x="817" y="1008"/>
                  </a:lnTo>
                  <a:lnTo>
                    <a:pt x="822" y="1003"/>
                  </a:lnTo>
                  <a:lnTo>
                    <a:pt x="825" y="998"/>
                  </a:lnTo>
                  <a:lnTo>
                    <a:pt x="826" y="992"/>
                  </a:lnTo>
                  <a:lnTo>
                    <a:pt x="827" y="986"/>
                  </a:lnTo>
                  <a:lnTo>
                    <a:pt x="827" y="986"/>
                  </a:lnTo>
                  <a:lnTo>
                    <a:pt x="826" y="973"/>
                  </a:lnTo>
                  <a:lnTo>
                    <a:pt x="825" y="960"/>
                  </a:lnTo>
                  <a:lnTo>
                    <a:pt x="822" y="948"/>
                  </a:lnTo>
                  <a:lnTo>
                    <a:pt x="817" y="937"/>
                  </a:lnTo>
                  <a:lnTo>
                    <a:pt x="812" y="925"/>
                  </a:lnTo>
                  <a:lnTo>
                    <a:pt x="806" y="915"/>
                  </a:lnTo>
                  <a:lnTo>
                    <a:pt x="798" y="904"/>
                  </a:lnTo>
                  <a:lnTo>
                    <a:pt x="790" y="896"/>
                  </a:lnTo>
                  <a:lnTo>
                    <a:pt x="781" y="887"/>
                  </a:lnTo>
                  <a:lnTo>
                    <a:pt x="771" y="880"/>
                  </a:lnTo>
                  <a:lnTo>
                    <a:pt x="761" y="874"/>
                  </a:lnTo>
                  <a:lnTo>
                    <a:pt x="750" y="869"/>
                  </a:lnTo>
                  <a:lnTo>
                    <a:pt x="738" y="865"/>
                  </a:lnTo>
                  <a:lnTo>
                    <a:pt x="725" y="861"/>
                  </a:lnTo>
                  <a:lnTo>
                    <a:pt x="713" y="859"/>
                  </a:lnTo>
                  <a:lnTo>
                    <a:pt x="699" y="858"/>
                  </a:lnTo>
                  <a:lnTo>
                    <a:pt x="699" y="858"/>
                  </a:lnTo>
                  <a:lnTo>
                    <a:pt x="691" y="858"/>
                  </a:lnTo>
                  <a:lnTo>
                    <a:pt x="681" y="856"/>
                  </a:lnTo>
                  <a:lnTo>
                    <a:pt x="673" y="854"/>
                  </a:lnTo>
                  <a:lnTo>
                    <a:pt x="663" y="851"/>
                  </a:lnTo>
                  <a:lnTo>
                    <a:pt x="655" y="847"/>
                  </a:lnTo>
                  <a:lnTo>
                    <a:pt x="647" y="842"/>
                  </a:lnTo>
                  <a:lnTo>
                    <a:pt x="639" y="837"/>
                  </a:lnTo>
                  <a:lnTo>
                    <a:pt x="633" y="830"/>
                  </a:lnTo>
                  <a:lnTo>
                    <a:pt x="633" y="830"/>
                  </a:lnTo>
                  <a:lnTo>
                    <a:pt x="626" y="824"/>
                  </a:lnTo>
                  <a:lnTo>
                    <a:pt x="620" y="816"/>
                  </a:lnTo>
                  <a:lnTo>
                    <a:pt x="616" y="808"/>
                  </a:lnTo>
                  <a:lnTo>
                    <a:pt x="611" y="799"/>
                  </a:lnTo>
                  <a:lnTo>
                    <a:pt x="608" y="791"/>
                  </a:lnTo>
                  <a:lnTo>
                    <a:pt x="606" y="782"/>
                  </a:lnTo>
                  <a:lnTo>
                    <a:pt x="605" y="772"/>
                  </a:lnTo>
                  <a:lnTo>
                    <a:pt x="605" y="763"/>
                  </a:lnTo>
                  <a:lnTo>
                    <a:pt x="605" y="763"/>
                  </a:lnTo>
                  <a:lnTo>
                    <a:pt x="605" y="753"/>
                  </a:lnTo>
                  <a:lnTo>
                    <a:pt x="606" y="744"/>
                  </a:lnTo>
                  <a:lnTo>
                    <a:pt x="608" y="735"/>
                  </a:lnTo>
                  <a:lnTo>
                    <a:pt x="611" y="726"/>
                  </a:lnTo>
                  <a:lnTo>
                    <a:pt x="616" y="718"/>
                  </a:lnTo>
                  <a:lnTo>
                    <a:pt x="620" y="710"/>
                  </a:lnTo>
                  <a:lnTo>
                    <a:pt x="626" y="703"/>
                  </a:lnTo>
                  <a:lnTo>
                    <a:pt x="633" y="695"/>
                  </a:lnTo>
                  <a:lnTo>
                    <a:pt x="633" y="695"/>
                  </a:lnTo>
                  <a:lnTo>
                    <a:pt x="637" y="690"/>
                  </a:lnTo>
                  <a:lnTo>
                    <a:pt x="639" y="683"/>
                  </a:lnTo>
                  <a:lnTo>
                    <a:pt x="639" y="683"/>
                  </a:lnTo>
                  <a:lnTo>
                    <a:pt x="665" y="654"/>
                  </a:lnTo>
                  <a:lnTo>
                    <a:pt x="691" y="622"/>
                  </a:lnTo>
                  <a:lnTo>
                    <a:pt x="718" y="586"/>
                  </a:lnTo>
                  <a:lnTo>
                    <a:pt x="743" y="546"/>
                  </a:lnTo>
                  <a:lnTo>
                    <a:pt x="743" y="546"/>
                  </a:lnTo>
                  <a:lnTo>
                    <a:pt x="758" y="550"/>
                  </a:lnTo>
                  <a:lnTo>
                    <a:pt x="774" y="554"/>
                  </a:lnTo>
                  <a:lnTo>
                    <a:pt x="791" y="555"/>
                  </a:lnTo>
                  <a:lnTo>
                    <a:pt x="806" y="556"/>
                  </a:lnTo>
                  <a:lnTo>
                    <a:pt x="806" y="556"/>
                  </a:lnTo>
                  <a:lnTo>
                    <a:pt x="827" y="555"/>
                  </a:lnTo>
                  <a:lnTo>
                    <a:pt x="847" y="551"/>
                  </a:lnTo>
                  <a:lnTo>
                    <a:pt x="868" y="546"/>
                  </a:lnTo>
                  <a:lnTo>
                    <a:pt x="887" y="540"/>
                  </a:lnTo>
                  <a:lnTo>
                    <a:pt x="887" y="540"/>
                  </a:lnTo>
                  <a:lnTo>
                    <a:pt x="906" y="530"/>
                  </a:lnTo>
                  <a:lnTo>
                    <a:pt x="925" y="519"/>
                  </a:lnTo>
                  <a:lnTo>
                    <a:pt x="941" y="507"/>
                  </a:lnTo>
                  <a:lnTo>
                    <a:pt x="956" y="493"/>
                  </a:lnTo>
                  <a:lnTo>
                    <a:pt x="970" y="478"/>
                  </a:lnTo>
                  <a:lnTo>
                    <a:pt x="983" y="461"/>
                  </a:lnTo>
                  <a:lnTo>
                    <a:pt x="993" y="443"/>
                  </a:lnTo>
                  <a:lnTo>
                    <a:pt x="1002" y="425"/>
                  </a:lnTo>
                  <a:lnTo>
                    <a:pt x="1002" y="425"/>
                  </a:lnTo>
                  <a:lnTo>
                    <a:pt x="1009" y="404"/>
                  </a:lnTo>
                  <a:lnTo>
                    <a:pt x="1014" y="383"/>
                  </a:lnTo>
                  <a:lnTo>
                    <a:pt x="1017" y="363"/>
                  </a:lnTo>
                  <a:lnTo>
                    <a:pt x="1018" y="342"/>
                  </a:lnTo>
                  <a:lnTo>
                    <a:pt x="1017" y="322"/>
                  </a:lnTo>
                  <a:lnTo>
                    <a:pt x="1014" y="301"/>
                  </a:lnTo>
                  <a:lnTo>
                    <a:pt x="1008" y="281"/>
                  </a:lnTo>
                  <a:lnTo>
                    <a:pt x="1002" y="263"/>
                  </a:lnTo>
                  <a:lnTo>
                    <a:pt x="993" y="243"/>
                  </a:lnTo>
                  <a:lnTo>
                    <a:pt x="983" y="226"/>
                  </a:lnTo>
                  <a:lnTo>
                    <a:pt x="971" y="210"/>
                  </a:lnTo>
                  <a:lnTo>
                    <a:pt x="957" y="194"/>
                  </a:lnTo>
                  <a:lnTo>
                    <a:pt x="942" y="180"/>
                  </a:lnTo>
                  <a:lnTo>
                    <a:pt x="925" y="168"/>
                  </a:lnTo>
                  <a:lnTo>
                    <a:pt x="906" y="157"/>
                  </a:lnTo>
                  <a:lnTo>
                    <a:pt x="887" y="148"/>
                  </a:lnTo>
                  <a:lnTo>
                    <a:pt x="887" y="148"/>
                  </a:lnTo>
                  <a:close/>
                  <a:moveTo>
                    <a:pt x="154" y="481"/>
                  </a:moveTo>
                  <a:lnTo>
                    <a:pt x="154" y="481"/>
                  </a:lnTo>
                  <a:lnTo>
                    <a:pt x="140" y="474"/>
                  </a:lnTo>
                  <a:lnTo>
                    <a:pt x="129" y="467"/>
                  </a:lnTo>
                  <a:lnTo>
                    <a:pt x="117" y="458"/>
                  </a:lnTo>
                  <a:lnTo>
                    <a:pt x="106" y="448"/>
                  </a:lnTo>
                  <a:lnTo>
                    <a:pt x="96" y="438"/>
                  </a:lnTo>
                  <a:lnTo>
                    <a:pt x="88" y="426"/>
                  </a:lnTo>
                  <a:lnTo>
                    <a:pt x="80" y="413"/>
                  </a:lnTo>
                  <a:lnTo>
                    <a:pt x="74" y="400"/>
                  </a:lnTo>
                  <a:lnTo>
                    <a:pt x="74" y="400"/>
                  </a:lnTo>
                  <a:lnTo>
                    <a:pt x="70" y="386"/>
                  </a:lnTo>
                  <a:lnTo>
                    <a:pt x="66" y="373"/>
                  </a:lnTo>
                  <a:lnTo>
                    <a:pt x="64" y="359"/>
                  </a:lnTo>
                  <a:lnTo>
                    <a:pt x="63" y="345"/>
                  </a:lnTo>
                  <a:lnTo>
                    <a:pt x="63" y="331"/>
                  </a:lnTo>
                  <a:lnTo>
                    <a:pt x="65" y="319"/>
                  </a:lnTo>
                  <a:lnTo>
                    <a:pt x="68" y="305"/>
                  </a:lnTo>
                  <a:lnTo>
                    <a:pt x="73" y="292"/>
                  </a:lnTo>
                  <a:lnTo>
                    <a:pt x="78" y="280"/>
                  </a:lnTo>
                  <a:lnTo>
                    <a:pt x="85" y="268"/>
                  </a:lnTo>
                  <a:lnTo>
                    <a:pt x="92" y="256"/>
                  </a:lnTo>
                  <a:lnTo>
                    <a:pt x="101" y="247"/>
                  </a:lnTo>
                  <a:lnTo>
                    <a:pt x="110" y="236"/>
                  </a:lnTo>
                  <a:lnTo>
                    <a:pt x="120" y="227"/>
                  </a:lnTo>
                  <a:lnTo>
                    <a:pt x="132" y="219"/>
                  </a:lnTo>
                  <a:lnTo>
                    <a:pt x="144" y="212"/>
                  </a:lnTo>
                  <a:lnTo>
                    <a:pt x="144" y="212"/>
                  </a:lnTo>
                  <a:lnTo>
                    <a:pt x="152" y="252"/>
                  </a:lnTo>
                  <a:lnTo>
                    <a:pt x="162" y="290"/>
                  </a:lnTo>
                  <a:lnTo>
                    <a:pt x="173" y="326"/>
                  </a:lnTo>
                  <a:lnTo>
                    <a:pt x="184" y="361"/>
                  </a:lnTo>
                  <a:lnTo>
                    <a:pt x="197" y="395"/>
                  </a:lnTo>
                  <a:lnTo>
                    <a:pt x="211" y="428"/>
                  </a:lnTo>
                  <a:lnTo>
                    <a:pt x="226" y="459"/>
                  </a:lnTo>
                  <a:lnTo>
                    <a:pt x="241" y="488"/>
                  </a:lnTo>
                  <a:lnTo>
                    <a:pt x="241" y="488"/>
                  </a:lnTo>
                  <a:lnTo>
                    <a:pt x="230" y="490"/>
                  </a:lnTo>
                  <a:lnTo>
                    <a:pt x="220" y="491"/>
                  </a:lnTo>
                  <a:lnTo>
                    <a:pt x="209" y="491"/>
                  </a:lnTo>
                  <a:lnTo>
                    <a:pt x="197" y="491"/>
                  </a:lnTo>
                  <a:lnTo>
                    <a:pt x="187" y="490"/>
                  </a:lnTo>
                  <a:lnTo>
                    <a:pt x="176" y="487"/>
                  </a:lnTo>
                  <a:lnTo>
                    <a:pt x="165" y="485"/>
                  </a:lnTo>
                  <a:lnTo>
                    <a:pt x="154" y="481"/>
                  </a:lnTo>
                  <a:lnTo>
                    <a:pt x="154" y="481"/>
                  </a:lnTo>
                  <a:close/>
                  <a:moveTo>
                    <a:pt x="699" y="922"/>
                  </a:moveTo>
                  <a:lnTo>
                    <a:pt x="699" y="922"/>
                  </a:lnTo>
                  <a:lnTo>
                    <a:pt x="709" y="923"/>
                  </a:lnTo>
                  <a:lnTo>
                    <a:pt x="717" y="925"/>
                  </a:lnTo>
                  <a:lnTo>
                    <a:pt x="725" y="927"/>
                  </a:lnTo>
                  <a:lnTo>
                    <a:pt x="733" y="931"/>
                  </a:lnTo>
                  <a:lnTo>
                    <a:pt x="739" y="935"/>
                  </a:lnTo>
                  <a:lnTo>
                    <a:pt x="746" y="941"/>
                  </a:lnTo>
                  <a:lnTo>
                    <a:pt x="751" y="947"/>
                  </a:lnTo>
                  <a:lnTo>
                    <a:pt x="755" y="954"/>
                  </a:lnTo>
                  <a:lnTo>
                    <a:pt x="263" y="954"/>
                  </a:lnTo>
                  <a:lnTo>
                    <a:pt x="263" y="954"/>
                  </a:lnTo>
                  <a:lnTo>
                    <a:pt x="268" y="947"/>
                  </a:lnTo>
                  <a:lnTo>
                    <a:pt x="273" y="941"/>
                  </a:lnTo>
                  <a:lnTo>
                    <a:pt x="279" y="935"/>
                  </a:lnTo>
                  <a:lnTo>
                    <a:pt x="286" y="931"/>
                  </a:lnTo>
                  <a:lnTo>
                    <a:pt x="294" y="927"/>
                  </a:lnTo>
                  <a:lnTo>
                    <a:pt x="301" y="925"/>
                  </a:lnTo>
                  <a:lnTo>
                    <a:pt x="310" y="923"/>
                  </a:lnTo>
                  <a:lnTo>
                    <a:pt x="318" y="922"/>
                  </a:lnTo>
                  <a:lnTo>
                    <a:pt x="318" y="922"/>
                  </a:lnTo>
                  <a:lnTo>
                    <a:pt x="333" y="922"/>
                  </a:lnTo>
                  <a:lnTo>
                    <a:pt x="350" y="919"/>
                  </a:lnTo>
                  <a:lnTo>
                    <a:pt x="365" y="915"/>
                  </a:lnTo>
                  <a:lnTo>
                    <a:pt x="380" y="910"/>
                  </a:lnTo>
                  <a:lnTo>
                    <a:pt x="394" y="903"/>
                  </a:lnTo>
                  <a:lnTo>
                    <a:pt x="406" y="896"/>
                  </a:lnTo>
                  <a:lnTo>
                    <a:pt x="419" y="886"/>
                  </a:lnTo>
                  <a:lnTo>
                    <a:pt x="431" y="875"/>
                  </a:lnTo>
                  <a:lnTo>
                    <a:pt x="431" y="875"/>
                  </a:lnTo>
                  <a:lnTo>
                    <a:pt x="440" y="865"/>
                  </a:lnTo>
                  <a:lnTo>
                    <a:pt x="448" y="854"/>
                  </a:lnTo>
                  <a:lnTo>
                    <a:pt x="456" y="842"/>
                  </a:lnTo>
                  <a:lnTo>
                    <a:pt x="462" y="830"/>
                  </a:lnTo>
                  <a:lnTo>
                    <a:pt x="468" y="817"/>
                  </a:lnTo>
                  <a:lnTo>
                    <a:pt x="471" y="805"/>
                  </a:lnTo>
                  <a:lnTo>
                    <a:pt x="474" y="792"/>
                  </a:lnTo>
                  <a:lnTo>
                    <a:pt x="476" y="778"/>
                  </a:lnTo>
                  <a:lnTo>
                    <a:pt x="476" y="778"/>
                  </a:lnTo>
                  <a:lnTo>
                    <a:pt x="490" y="788"/>
                  </a:lnTo>
                  <a:lnTo>
                    <a:pt x="490" y="788"/>
                  </a:lnTo>
                  <a:lnTo>
                    <a:pt x="494" y="792"/>
                  </a:lnTo>
                  <a:lnTo>
                    <a:pt x="500" y="793"/>
                  </a:lnTo>
                  <a:lnTo>
                    <a:pt x="504" y="795"/>
                  </a:lnTo>
                  <a:lnTo>
                    <a:pt x="509" y="795"/>
                  </a:lnTo>
                  <a:lnTo>
                    <a:pt x="509" y="795"/>
                  </a:lnTo>
                  <a:lnTo>
                    <a:pt x="514" y="795"/>
                  </a:lnTo>
                  <a:lnTo>
                    <a:pt x="519" y="793"/>
                  </a:lnTo>
                  <a:lnTo>
                    <a:pt x="523" y="792"/>
                  </a:lnTo>
                  <a:lnTo>
                    <a:pt x="528" y="788"/>
                  </a:lnTo>
                  <a:lnTo>
                    <a:pt x="528" y="788"/>
                  </a:lnTo>
                  <a:lnTo>
                    <a:pt x="543" y="778"/>
                  </a:lnTo>
                  <a:lnTo>
                    <a:pt x="543" y="778"/>
                  </a:lnTo>
                  <a:lnTo>
                    <a:pt x="544" y="792"/>
                  </a:lnTo>
                  <a:lnTo>
                    <a:pt x="547" y="805"/>
                  </a:lnTo>
                  <a:lnTo>
                    <a:pt x="551" y="817"/>
                  </a:lnTo>
                  <a:lnTo>
                    <a:pt x="557" y="830"/>
                  </a:lnTo>
                  <a:lnTo>
                    <a:pt x="562" y="842"/>
                  </a:lnTo>
                  <a:lnTo>
                    <a:pt x="570" y="854"/>
                  </a:lnTo>
                  <a:lnTo>
                    <a:pt x="578" y="865"/>
                  </a:lnTo>
                  <a:lnTo>
                    <a:pt x="588" y="875"/>
                  </a:lnTo>
                  <a:lnTo>
                    <a:pt x="588" y="875"/>
                  </a:lnTo>
                  <a:lnTo>
                    <a:pt x="600" y="886"/>
                  </a:lnTo>
                  <a:lnTo>
                    <a:pt x="611" y="896"/>
                  </a:lnTo>
                  <a:lnTo>
                    <a:pt x="625" y="903"/>
                  </a:lnTo>
                  <a:lnTo>
                    <a:pt x="639" y="910"/>
                  </a:lnTo>
                  <a:lnTo>
                    <a:pt x="653" y="915"/>
                  </a:lnTo>
                  <a:lnTo>
                    <a:pt x="668" y="919"/>
                  </a:lnTo>
                  <a:lnTo>
                    <a:pt x="684" y="922"/>
                  </a:lnTo>
                  <a:lnTo>
                    <a:pt x="699" y="922"/>
                  </a:lnTo>
                  <a:lnTo>
                    <a:pt x="699" y="922"/>
                  </a:lnTo>
                  <a:close/>
                  <a:moveTo>
                    <a:pt x="509" y="722"/>
                  </a:moveTo>
                  <a:lnTo>
                    <a:pt x="509" y="722"/>
                  </a:lnTo>
                  <a:lnTo>
                    <a:pt x="494" y="709"/>
                  </a:lnTo>
                  <a:lnTo>
                    <a:pt x="476" y="692"/>
                  </a:lnTo>
                  <a:lnTo>
                    <a:pt x="456" y="672"/>
                  </a:lnTo>
                  <a:lnTo>
                    <a:pt x="432" y="647"/>
                  </a:lnTo>
                  <a:lnTo>
                    <a:pt x="408" y="618"/>
                  </a:lnTo>
                  <a:lnTo>
                    <a:pt x="382" y="586"/>
                  </a:lnTo>
                  <a:lnTo>
                    <a:pt x="355" y="550"/>
                  </a:lnTo>
                  <a:lnTo>
                    <a:pt x="329" y="511"/>
                  </a:lnTo>
                  <a:lnTo>
                    <a:pt x="316" y="489"/>
                  </a:lnTo>
                  <a:lnTo>
                    <a:pt x="303" y="467"/>
                  </a:lnTo>
                  <a:lnTo>
                    <a:pt x="292" y="444"/>
                  </a:lnTo>
                  <a:lnTo>
                    <a:pt x="280" y="420"/>
                  </a:lnTo>
                  <a:lnTo>
                    <a:pt x="268" y="395"/>
                  </a:lnTo>
                  <a:lnTo>
                    <a:pt x="257" y="369"/>
                  </a:lnTo>
                  <a:lnTo>
                    <a:pt x="247" y="342"/>
                  </a:lnTo>
                  <a:lnTo>
                    <a:pt x="237" y="315"/>
                  </a:lnTo>
                  <a:lnTo>
                    <a:pt x="228" y="286"/>
                  </a:lnTo>
                  <a:lnTo>
                    <a:pt x="220" y="257"/>
                  </a:lnTo>
                  <a:lnTo>
                    <a:pt x="212" y="227"/>
                  </a:lnTo>
                  <a:lnTo>
                    <a:pt x="206" y="196"/>
                  </a:lnTo>
                  <a:lnTo>
                    <a:pt x="200" y="164"/>
                  </a:lnTo>
                  <a:lnTo>
                    <a:pt x="196" y="132"/>
                  </a:lnTo>
                  <a:lnTo>
                    <a:pt x="193" y="98"/>
                  </a:lnTo>
                  <a:lnTo>
                    <a:pt x="192" y="63"/>
                  </a:lnTo>
                  <a:lnTo>
                    <a:pt x="827" y="63"/>
                  </a:lnTo>
                  <a:lnTo>
                    <a:pt x="827" y="63"/>
                  </a:lnTo>
                  <a:lnTo>
                    <a:pt x="825" y="98"/>
                  </a:lnTo>
                  <a:lnTo>
                    <a:pt x="822" y="132"/>
                  </a:lnTo>
                  <a:lnTo>
                    <a:pt x="817" y="164"/>
                  </a:lnTo>
                  <a:lnTo>
                    <a:pt x="812" y="196"/>
                  </a:lnTo>
                  <a:lnTo>
                    <a:pt x="806" y="227"/>
                  </a:lnTo>
                  <a:lnTo>
                    <a:pt x="798" y="257"/>
                  </a:lnTo>
                  <a:lnTo>
                    <a:pt x="791" y="286"/>
                  </a:lnTo>
                  <a:lnTo>
                    <a:pt x="781" y="315"/>
                  </a:lnTo>
                  <a:lnTo>
                    <a:pt x="771" y="342"/>
                  </a:lnTo>
                  <a:lnTo>
                    <a:pt x="762" y="369"/>
                  </a:lnTo>
                  <a:lnTo>
                    <a:pt x="750" y="395"/>
                  </a:lnTo>
                  <a:lnTo>
                    <a:pt x="739" y="420"/>
                  </a:lnTo>
                  <a:lnTo>
                    <a:pt x="726" y="444"/>
                  </a:lnTo>
                  <a:lnTo>
                    <a:pt x="714" y="467"/>
                  </a:lnTo>
                  <a:lnTo>
                    <a:pt x="702" y="489"/>
                  </a:lnTo>
                  <a:lnTo>
                    <a:pt x="689" y="511"/>
                  </a:lnTo>
                  <a:lnTo>
                    <a:pt x="663" y="550"/>
                  </a:lnTo>
                  <a:lnTo>
                    <a:pt x="636" y="586"/>
                  </a:lnTo>
                  <a:lnTo>
                    <a:pt x="610" y="618"/>
                  </a:lnTo>
                  <a:lnTo>
                    <a:pt x="586" y="647"/>
                  </a:lnTo>
                  <a:lnTo>
                    <a:pt x="563" y="672"/>
                  </a:lnTo>
                  <a:lnTo>
                    <a:pt x="542" y="692"/>
                  </a:lnTo>
                  <a:lnTo>
                    <a:pt x="523" y="709"/>
                  </a:lnTo>
                  <a:lnTo>
                    <a:pt x="509" y="722"/>
                  </a:lnTo>
                  <a:lnTo>
                    <a:pt x="509" y="722"/>
                  </a:lnTo>
                  <a:close/>
                  <a:moveTo>
                    <a:pt x="943" y="400"/>
                  </a:moveTo>
                  <a:lnTo>
                    <a:pt x="943" y="400"/>
                  </a:lnTo>
                  <a:lnTo>
                    <a:pt x="936" y="413"/>
                  </a:lnTo>
                  <a:lnTo>
                    <a:pt x="929" y="426"/>
                  </a:lnTo>
                  <a:lnTo>
                    <a:pt x="920" y="438"/>
                  </a:lnTo>
                  <a:lnTo>
                    <a:pt x="911" y="448"/>
                  </a:lnTo>
                  <a:lnTo>
                    <a:pt x="900" y="458"/>
                  </a:lnTo>
                  <a:lnTo>
                    <a:pt x="889" y="467"/>
                  </a:lnTo>
                  <a:lnTo>
                    <a:pt x="876" y="474"/>
                  </a:lnTo>
                  <a:lnTo>
                    <a:pt x="864" y="481"/>
                  </a:lnTo>
                  <a:lnTo>
                    <a:pt x="864" y="481"/>
                  </a:lnTo>
                  <a:lnTo>
                    <a:pt x="853" y="485"/>
                  </a:lnTo>
                  <a:lnTo>
                    <a:pt x="842" y="487"/>
                  </a:lnTo>
                  <a:lnTo>
                    <a:pt x="831" y="490"/>
                  </a:lnTo>
                  <a:lnTo>
                    <a:pt x="821" y="491"/>
                  </a:lnTo>
                  <a:lnTo>
                    <a:pt x="809" y="491"/>
                  </a:lnTo>
                  <a:lnTo>
                    <a:pt x="798" y="491"/>
                  </a:lnTo>
                  <a:lnTo>
                    <a:pt x="787" y="490"/>
                  </a:lnTo>
                  <a:lnTo>
                    <a:pt x="777" y="489"/>
                  </a:lnTo>
                  <a:lnTo>
                    <a:pt x="777" y="489"/>
                  </a:lnTo>
                  <a:lnTo>
                    <a:pt x="792" y="459"/>
                  </a:lnTo>
                  <a:lnTo>
                    <a:pt x="807" y="428"/>
                  </a:lnTo>
                  <a:lnTo>
                    <a:pt x="821" y="396"/>
                  </a:lnTo>
                  <a:lnTo>
                    <a:pt x="833" y="361"/>
                  </a:lnTo>
                  <a:lnTo>
                    <a:pt x="845" y="326"/>
                  </a:lnTo>
                  <a:lnTo>
                    <a:pt x="856" y="290"/>
                  </a:lnTo>
                  <a:lnTo>
                    <a:pt x="866" y="252"/>
                  </a:lnTo>
                  <a:lnTo>
                    <a:pt x="874" y="212"/>
                  </a:lnTo>
                  <a:lnTo>
                    <a:pt x="874" y="212"/>
                  </a:lnTo>
                  <a:lnTo>
                    <a:pt x="886" y="220"/>
                  </a:lnTo>
                  <a:lnTo>
                    <a:pt x="898" y="227"/>
                  </a:lnTo>
                  <a:lnTo>
                    <a:pt x="908" y="237"/>
                  </a:lnTo>
                  <a:lnTo>
                    <a:pt x="917" y="247"/>
                  </a:lnTo>
                  <a:lnTo>
                    <a:pt x="926" y="257"/>
                  </a:lnTo>
                  <a:lnTo>
                    <a:pt x="933" y="268"/>
                  </a:lnTo>
                  <a:lnTo>
                    <a:pt x="940" y="280"/>
                  </a:lnTo>
                  <a:lnTo>
                    <a:pt x="945" y="293"/>
                  </a:lnTo>
                  <a:lnTo>
                    <a:pt x="949" y="306"/>
                  </a:lnTo>
                  <a:lnTo>
                    <a:pt x="952" y="319"/>
                  </a:lnTo>
                  <a:lnTo>
                    <a:pt x="954" y="332"/>
                  </a:lnTo>
                  <a:lnTo>
                    <a:pt x="955" y="345"/>
                  </a:lnTo>
                  <a:lnTo>
                    <a:pt x="954" y="359"/>
                  </a:lnTo>
                  <a:lnTo>
                    <a:pt x="952" y="373"/>
                  </a:lnTo>
                  <a:lnTo>
                    <a:pt x="948" y="386"/>
                  </a:lnTo>
                  <a:lnTo>
                    <a:pt x="943" y="400"/>
                  </a:lnTo>
                  <a:lnTo>
                    <a:pt x="943" y="4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tx2"/>
                </a:solidFill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2367498" y="3464688"/>
            <a:ext cx="732838" cy="732838"/>
            <a:chOff x="2367498" y="3428424"/>
            <a:chExt cx="732838" cy="732838"/>
          </a:xfrm>
        </p:grpSpPr>
        <p:sp>
          <p:nvSpPr>
            <p:cNvPr id="26" name="椭圆 25"/>
            <p:cNvSpPr/>
            <p:nvPr/>
          </p:nvSpPr>
          <p:spPr>
            <a:xfrm>
              <a:off x="2367498" y="3428424"/>
              <a:ext cx="732838" cy="732838"/>
            </a:xfrm>
            <a:prstGeom prst="ellipse">
              <a:avLst/>
            </a:prstGeom>
            <a:solidFill>
              <a:schemeClr val="accent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7" name="Freeform 82"/>
            <p:cNvSpPr>
              <a:spLocks noEditPoints="1"/>
            </p:cNvSpPr>
            <p:nvPr/>
          </p:nvSpPr>
          <p:spPr bwMode="auto">
            <a:xfrm>
              <a:off x="2622792" y="3633712"/>
              <a:ext cx="222250" cy="322263"/>
            </a:xfrm>
            <a:custGeom>
              <a:avLst/>
              <a:gdLst>
                <a:gd name="T0" fmla="*/ 695 w 700"/>
                <a:gd name="T1" fmla="*/ 430 h 1017"/>
                <a:gd name="T2" fmla="*/ 685 w 700"/>
                <a:gd name="T3" fmla="*/ 418 h 1017"/>
                <a:gd name="T4" fmla="*/ 667 w 700"/>
                <a:gd name="T5" fmla="*/ 413 h 1017"/>
                <a:gd name="T6" fmla="*/ 445 w 700"/>
                <a:gd name="T7" fmla="*/ 31 h 1017"/>
                <a:gd name="T8" fmla="*/ 444 w 700"/>
                <a:gd name="T9" fmla="*/ 27 h 1017"/>
                <a:gd name="T10" fmla="*/ 441 w 700"/>
                <a:gd name="T11" fmla="*/ 17 h 1017"/>
                <a:gd name="T12" fmla="*/ 436 w 700"/>
                <a:gd name="T13" fmla="*/ 8 h 1017"/>
                <a:gd name="T14" fmla="*/ 427 w 700"/>
                <a:gd name="T15" fmla="*/ 3 h 1017"/>
                <a:gd name="T16" fmla="*/ 423 w 700"/>
                <a:gd name="T17" fmla="*/ 1 h 1017"/>
                <a:gd name="T18" fmla="*/ 413 w 700"/>
                <a:gd name="T19" fmla="*/ 0 h 1017"/>
                <a:gd name="T20" fmla="*/ 403 w 700"/>
                <a:gd name="T21" fmla="*/ 1 h 1017"/>
                <a:gd name="T22" fmla="*/ 394 w 700"/>
                <a:gd name="T23" fmla="*/ 6 h 1017"/>
                <a:gd name="T24" fmla="*/ 387 w 700"/>
                <a:gd name="T25" fmla="*/ 13 h 1017"/>
                <a:gd name="T26" fmla="*/ 5 w 700"/>
                <a:gd name="T27" fmla="*/ 554 h 1017"/>
                <a:gd name="T28" fmla="*/ 0 w 700"/>
                <a:gd name="T29" fmla="*/ 570 h 1017"/>
                <a:gd name="T30" fmla="*/ 3 w 700"/>
                <a:gd name="T31" fmla="*/ 587 h 1017"/>
                <a:gd name="T32" fmla="*/ 9 w 700"/>
                <a:gd name="T33" fmla="*/ 594 h 1017"/>
                <a:gd name="T34" fmla="*/ 23 w 700"/>
                <a:gd name="T35" fmla="*/ 603 h 1017"/>
                <a:gd name="T36" fmla="*/ 254 w 700"/>
                <a:gd name="T37" fmla="*/ 604 h 1017"/>
                <a:gd name="T38" fmla="*/ 254 w 700"/>
                <a:gd name="T39" fmla="*/ 986 h 1017"/>
                <a:gd name="T40" fmla="*/ 255 w 700"/>
                <a:gd name="T41" fmla="*/ 996 h 1017"/>
                <a:gd name="T42" fmla="*/ 261 w 700"/>
                <a:gd name="T43" fmla="*/ 1004 h 1017"/>
                <a:gd name="T44" fmla="*/ 267 w 700"/>
                <a:gd name="T45" fmla="*/ 1012 h 1017"/>
                <a:gd name="T46" fmla="*/ 276 w 700"/>
                <a:gd name="T47" fmla="*/ 1016 h 1017"/>
                <a:gd name="T48" fmla="*/ 281 w 700"/>
                <a:gd name="T49" fmla="*/ 1017 h 1017"/>
                <a:gd name="T50" fmla="*/ 285 w 700"/>
                <a:gd name="T51" fmla="*/ 1017 h 1017"/>
                <a:gd name="T52" fmla="*/ 300 w 700"/>
                <a:gd name="T53" fmla="*/ 1014 h 1017"/>
                <a:gd name="T54" fmla="*/ 312 w 700"/>
                <a:gd name="T55" fmla="*/ 1004 h 1017"/>
                <a:gd name="T56" fmla="*/ 693 w 700"/>
                <a:gd name="T57" fmla="*/ 463 h 1017"/>
                <a:gd name="T58" fmla="*/ 700 w 700"/>
                <a:gd name="T59" fmla="*/ 447 h 1017"/>
                <a:gd name="T60" fmla="*/ 695 w 700"/>
                <a:gd name="T61" fmla="*/ 430 h 1017"/>
                <a:gd name="T62" fmla="*/ 318 w 700"/>
                <a:gd name="T63" fmla="*/ 885 h 1017"/>
                <a:gd name="T64" fmla="*/ 318 w 700"/>
                <a:gd name="T65" fmla="*/ 572 h 1017"/>
                <a:gd name="T66" fmla="*/ 315 w 700"/>
                <a:gd name="T67" fmla="*/ 560 h 1017"/>
                <a:gd name="T68" fmla="*/ 308 w 700"/>
                <a:gd name="T69" fmla="*/ 549 h 1017"/>
                <a:gd name="T70" fmla="*/ 298 w 700"/>
                <a:gd name="T71" fmla="*/ 543 h 1017"/>
                <a:gd name="T72" fmla="*/ 285 w 700"/>
                <a:gd name="T73" fmla="*/ 541 h 1017"/>
                <a:gd name="T74" fmla="*/ 381 w 700"/>
                <a:gd name="T75" fmla="*/ 132 h 1017"/>
                <a:gd name="T76" fmla="*/ 381 w 700"/>
                <a:gd name="T77" fmla="*/ 445 h 1017"/>
                <a:gd name="T78" fmla="*/ 384 w 700"/>
                <a:gd name="T79" fmla="*/ 457 h 1017"/>
                <a:gd name="T80" fmla="*/ 391 w 700"/>
                <a:gd name="T81" fmla="*/ 468 h 1017"/>
                <a:gd name="T82" fmla="*/ 400 w 700"/>
                <a:gd name="T83" fmla="*/ 474 h 1017"/>
                <a:gd name="T84" fmla="*/ 413 w 700"/>
                <a:gd name="T85" fmla="*/ 476 h 1017"/>
                <a:gd name="T86" fmla="*/ 318 w 700"/>
                <a:gd name="T87" fmla="*/ 885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00" h="1017">
                  <a:moveTo>
                    <a:pt x="695" y="430"/>
                  </a:moveTo>
                  <a:lnTo>
                    <a:pt x="695" y="430"/>
                  </a:lnTo>
                  <a:lnTo>
                    <a:pt x="691" y="424"/>
                  </a:lnTo>
                  <a:lnTo>
                    <a:pt x="685" y="418"/>
                  </a:lnTo>
                  <a:lnTo>
                    <a:pt x="676" y="414"/>
                  </a:lnTo>
                  <a:lnTo>
                    <a:pt x="667" y="413"/>
                  </a:lnTo>
                  <a:lnTo>
                    <a:pt x="445" y="413"/>
                  </a:lnTo>
                  <a:lnTo>
                    <a:pt x="445" y="31"/>
                  </a:lnTo>
                  <a:lnTo>
                    <a:pt x="445" y="31"/>
                  </a:lnTo>
                  <a:lnTo>
                    <a:pt x="444" y="27"/>
                  </a:lnTo>
                  <a:lnTo>
                    <a:pt x="443" y="21"/>
                  </a:lnTo>
                  <a:lnTo>
                    <a:pt x="441" y="17"/>
                  </a:lnTo>
                  <a:lnTo>
                    <a:pt x="439" y="13"/>
                  </a:lnTo>
                  <a:lnTo>
                    <a:pt x="436" y="8"/>
                  </a:lnTo>
                  <a:lnTo>
                    <a:pt x="431" y="5"/>
                  </a:lnTo>
                  <a:lnTo>
                    <a:pt x="427" y="3"/>
                  </a:lnTo>
                  <a:lnTo>
                    <a:pt x="423" y="1"/>
                  </a:lnTo>
                  <a:lnTo>
                    <a:pt x="423" y="1"/>
                  </a:lnTo>
                  <a:lnTo>
                    <a:pt x="417" y="0"/>
                  </a:lnTo>
                  <a:lnTo>
                    <a:pt x="413" y="0"/>
                  </a:lnTo>
                  <a:lnTo>
                    <a:pt x="408" y="0"/>
                  </a:lnTo>
                  <a:lnTo>
                    <a:pt x="403" y="1"/>
                  </a:lnTo>
                  <a:lnTo>
                    <a:pt x="398" y="3"/>
                  </a:lnTo>
                  <a:lnTo>
                    <a:pt x="394" y="6"/>
                  </a:lnTo>
                  <a:lnTo>
                    <a:pt x="391" y="10"/>
                  </a:lnTo>
                  <a:lnTo>
                    <a:pt x="387" y="13"/>
                  </a:lnTo>
                  <a:lnTo>
                    <a:pt x="5" y="554"/>
                  </a:lnTo>
                  <a:lnTo>
                    <a:pt x="5" y="554"/>
                  </a:lnTo>
                  <a:lnTo>
                    <a:pt x="1" y="562"/>
                  </a:lnTo>
                  <a:lnTo>
                    <a:pt x="0" y="570"/>
                  </a:lnTo>
                  <a:lnTo>
                    <a:pt x="0" y="578"/>
                  </a:lnTo>
                  <a:lnTo>
                    <a:pt x="3" y="587"/>
                  </a:lnTo>
                  <a:lnTo>
                    <a:pt x="3" y="587"/>
                  </a:lnTo>
                  <a:lnTo>
                    <a:pt x="9" y="594"/>
                  </a:lnTo>
                  <a:lnTo>
                    <a:pt x="15" y="600"/>
                  </a:lnTo>
                  <a:lnTo>
                    <a:pt x="23" y="603"/>
                  </a:lnTo>
                  <a:lnTo>
                    <a:pt x="31" y="604"/>
                  </a:lnTo>
                  <a:lnTo>
                    <a:pt x="254" y="604"/>
                  </a:lnTo>
                  <a:lnTo>
                    <a:pt x="254" y="986"/>
                  </a:lnTo>
                  <a:lnTo>
                    <a:pt x="254" y="986"/>
                  </a:lnTo>
                  <a:lnTo>
                    <a:pt x="254" y="991"/>
                  </a:lnTo>
                  <a:lnTo>
                    <a:pt x="255" y="996"/>
                  </a:lnTo>
                  <a:lnTo>
                    <a:pt x="258" y="1000"/>
                  </a:lnTo>
                  <a:lnTo>
                    <a:pt x="261" y="1004"/>
                  </a:lnTo>
                  <a:lnTo>
                    <a:pt x="264" y="1008"/>
                  </a:lnTo>
                  <a:lnTo>
                    <a:pt x="267" y="1012"/>
                  </a:lnTo>
                  <a:lnTo>
                    <a:pt x="272" y="1014"/>
                  </a:lnTo>
                  <a:lnTo>
                    <a:pt x="276" y="1016"/>
                  </a:lnTo>
                  <a:lnTo>
                    <a:pt x="276" y="1016"/>
                  </a:lnTo>
                  <a:lnTo>
                    <a:pt x="281" y="1017"/>
                  </a:lnTo>
                  <a:lnTo>
                    <a:pt x="285" y="1017"/>
                  </a:lnTo>
                  <a:lnTo>
                    <a:pt x="285" y="1017"/>
                  </a:lnTo>
                  <a:lnTo>
                    <a:pt x="293" y="1017"/>
                  </a:lnTo>
                  <a:lnTo>
                    <a:pt x="300" y="1014"/>
                  </a:lnTo>
                  <a:lnTo>
                    <a:pt x="307" y="1009"/>
                  </a:lnTo>
                  <a:lnTo>
                    <a:pt x="312" y="1004"/>
                  </a:lnTo>
                  <a:lnTo>
                    <a:pt x="693" y="463"/>
                  </a:lnTo>
                  <a:lnTo>
                    <a:pt x="693" y="463"/>
                  </a:lnTo>
                  <a:lnTo>
                    <a:pt x="697" y="456"/>
                  </a:lnTo>
                  <a:lnTo>
                    <a:pt x="700" y="447"/>
                  </a:lnTo>
                  <a:lnTo>
                    <a:pt x="699" y="439"/>
                  </a:lnTo>
                  <a:lnTo>
                    <a:pt x="695" y="430"/>
                  </a:lnTo>
                  <a:lnTo>
                    <a:pt x="695" y="430"/>
                  </a:lnTo>
                  <a:close/>
                  <a:moveTo>
                    <a:pt x="318" y="885"/>
                  </a:moveTo>
                  <a:lnTo>
                    <a:pt x="318" y="572"/>
                  </a:lnTo>
                  <a:lnTo>
                    <a:pt x="318" y="572"/>
                  </a:lnTo>
                  <a:lnTo>
                    <a:pt x="318" y="565"/>
                  </a:lnTo>
                  <a:lnTo>
                    <a:pt x="315" y="560"/>
                  </a:lnTo>
                  <a:lnTo>
                    <a:pt x="312" y="555"/>
                  </a:lnTo>
                  <a:lnTo>
                    <a:pt x="308" y="549"/>
                  </a:lnTo>
                  <a:lnTo>
                    <a:pt x="304" y="546"/>
                  </a:lnTo>
                  <a:lnTo>
                    <a:pt x="298" y="543"/>
                  </a:lnTo>
                  <a:lnTo>
                    <a:pt x="292" y="541"/>
                  </a:lnTo>
                  <a:lnTo>
                    <a:pt x="285" y="541"/>
                  </a:lnTo>
                  <a:lnTo>
                    <a:pt x="93" y="541"/>
                  </a:lnTo>
                  <a:lnTo>
                    <a:pt x="381" y="132"/>
                  </a:lnTo>
                  <a:lnTo>
                    <a:pt x="381" y="445"/>
                  </a:lnTo>
                  <a:lnTo>
                    <a:pt x="381" y="445"/>
                  </a:lnTo>
                  <a:lnTo>
                    <a:pt x="382" y="452"/>
                  </a:lnTo>
                  <a:lnTo>
                    <a:pt x="384" y="457"/>
                  </a:lnTo>
                  <a:lnTo>
                    <a:pt x="386" y="462"/>
                  </a:lnTo>
                  <a:lnTo>
                    <a:pt x="391" y="468"/>
                  </a:lnTo>
                  <a:lnTo>
                    <a:pt x="395" y="471"/>
                  </a:lnTo>
                  <a:lnTo>
                    <a:pt x="400" y="474"/>
                  </a:lnTo>
                  <a:lnTo>
                    <a:pt x="407" y="476"/>
                  </a:lnTo>
                  <a:lnTo>
                    <a:pt x="413" y="476"/>
                  </a:lnTo>
                  <a:lnTo>
                    <a:pt x="606" y="476"/>
                  </a:lnTo>
                  <a:lnTo>
                    <a:pt x="318" y="88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tx2"/>
                </a:solidFill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7357446" y="3464688"/>
            <a:ext cx="732838" cy="732838"/>
            <a:chOff x="7357446" y="3428424"/>
            <a:chExt cx="732838" cy="732838"/>
          </a:xfrm>
        </p:grpSpPr>
        <p:sp>
          <p:nvSpPr>
            <p:cNvPr id="29" name="椭圆 28"/>
            <p:cNvSpPr/>
            <p:nvPr/>
          </p:nvSpPr>
          <p:spPr>
            <a:xfrm>
              <a:off x="7357446" y="3428424"/>
              <a:ext cx="732838" cy="732838"/>
            </a:xfrm>
            <a:prstGeom prst="ellipse">
              <a:avLst/>
            </a:prstGeom>
            <a:solidFill>
              <a:schemeClr val="accent5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0" name="Freeform 84"/>
            <p:cNvSpPr>
              <a:spLocks noEditPoints="1"/>
            </p:cNvSpPr>
            <p:nvPr/>
          </p:nvSpPr>
          <p:spPr bwMode="auto">
            <a:xfrm>
              <a:off x="7562734" y="3633712"/>
              <a:ext cx="322263" cy="322263"/>
            </a:xfrm>
            <a:custGeom>
              <a:avLst/>
              <a:gdLst>
                <a:gd name="T0" fmla="*/ 1017 w 1019"/>
                <a:gd name="T1" fmla="*/ 375 h 1017"/>
                <a:gd name="T2" fmla="*/ 1014 w 1019"/>
                <a:gd name="T3" fmla="*/ 366 h 1017"/>
                <a:gd name="T4" fmla="*/ 757 w 1019"/>
                <a:gd name="T5" fmla="*/ 13 h 1017"/>
                <a:gd name="T6" fmla="*/ 750 w 1019"/>
                <a:gd name="T7" fmla="*/ 6 h 1017"/>
                <a:gd name="T8" fmla="*/ 749 w 1019"/>
                <a:gd name="T9" fmla="*/ 5 h 1017"/>
                <a:gd name="T10" fmla="*/ 739 w 1019"/>
                <a:gd name="T11" fmla="*/ 1 h 1017"/>
                <a:gd name="T12" fmla="*/ 739 w 1019"/>
                <a:gd name="T13" fmla="*/ 1 h 1017"/>
                <a:gd name="T14" fmla="*/ 286 w 1019"/>
                <a:gd name="T15" fmla="*/ 0 h 1017"/>
                <a:gd name="T16" fmla="*/ 279 w 1019"/>
                <a:gd name="T17" fmla="*/ 1 h 1017"/>
                <a:gd name="T18" fmla="*/ 278 w 1019"/>
                <a:gd name="T19" fmla="*/ 1 h 1017"/>
                <a:gd name="T20" fmla="*/ 269 w 1019"/>
                <a:gd name="T21" fmla="*/ 5 h 1017"/>
                <a:gd name="T22" fmla="*/ 267 w 1019"/>
                <a:gd name="T23" fmla="*/ 6 h 1017"/>
                <a:gd name="T24" fmla="*/ 6 w 1019"/>
                <a:gd name="T25" fmla="*/ 363 h 1017"/>
                <a:gd name="T26" fmla="*/ 5 w 1019"/>
                <a:gd name="T27" fmla="*/ 365 h 1017"/>
                <a:gd name="T28" fmla="*/ 3 w 1019"/>
                <a:gd name="T29" fmla="*/ 369 h 1017"/>
                <a:gd name="T30" fmla="*/ 1 w 1019"/>
                <a:gd name="T31" fmla="*/ 373 h 1017"/>
                <a:gd name="T32" fmla="*/ 0 w 1019"/>
                <a:gd name="T33" fmla="*/ 382 h 1017"/>
                <a:gd name="T34" fmla="*/ 0 w 1019"/>
                <a:gd name="T35" fmla="*/ 386 h 1017"/>
                <a:gd name="T36" fmla="*/ 3 w 1019"/>
                <a:gd name="T37" fmla="*/ 395 h 1017"/>
                <a:gd name="T38" fmla="*/ 4 w 1019"/>
                <a:gd name="T39" fmla="*/ 396 h 1017"/>
                <a:gd name="T40" fmla="*/ 7 w 1019"/>
                <a:gd name="T41" fmla="*/ 401 h 1017"/>
                <a:gd name="T42" fmla="*/ 485 w 1019"/>
                <a:gd name="T43" fmla="*/ 1007 h 1017"/>
                <a:gd name="T44" fmla="*/ 490 w 1019"/>
                <a:gd name="T45" fmla="*/ 1011 h 1017"/>
                <a:gd name="T46" fmla="*/ 493 w 1019"/>
                <a:gd name="T47" fmla="*/ 1013 h 1017"/>
                <a:gd name="T48" fmla="*/ 496 w 1019"/>
                <a:gd name="T49" fmla="*/ 1015 h 1017"/>
                <a:gd name="T50" fmla="*/ 501 w 1019"/>
                <a:gd name="T51" fmla="*/ 1017 h 1017"/>
                <a:gd name="T52" fmla="*/ 509 w 1019"/>
                <a:gd name="T53" fmla="*/ 1017 h 1017"/>
                <a:gd name="T54" fmla="*/ 509 w 1019"/>
                <a:gd name="T55" fmla="*/ 1017 h 1017"/>
                <a:gd name="T56" fmla="*/ 515 w 1019"/>
                <a:gd name="T57" fmla="*/ 1017 h 1017"/>
                <a:gd name="T58" fmla="*/ 518 w 1019"/>
                <a:gd name="T59" fmla="*/ 1016 h 1017"/>
                <a:gd name="T60" fmla="*/ 524 w 1019"/>
                <a:gd name="T61" fmla="*/ 1013 h 1017"/>
                <a:gd name="T62" fmla="*/ 525 w 1019"/>
                <a:gd name="T63" fmla="*/ 1013 h 1017"/>
                <a:gd name="T64" fmla="*/ 532 w 1019"/>
                <a:gd name="T65" fmla="*/ 1007 h 1017"/>
                <a:gd name="T66" fmla="*/ 1008 w 1019"/>
                <a:gd name="T67" fmla="*/ 404 h 1017"/>
                <a:gd name="T68" fmla="*/ 1015 w 1019"/>
                <a:gd name="T69" fmla="*/ 394 h 1017"/>
                <a:gd name="T70" fmla="*/ 1019 w 1019"/>
                <a:gd name="T71" fmla="*/ 382 h 1017"/>
                <a:gd name="T72" fmla="*/ 691 w 1019"/>
                <a:gd name="T73" fmla="*/ 63 h 1017"/>
                <a:gd name="T74" fmla="*/ 327 w 1019"/>
                <a:gd name="T75" fmla="*/ 63 h 1017"/>
                <a:gd name="T76" fmla="*/ 328 w 1019"/>
                <a:gd name="T77" fmla="*/ 350 h 1017"/>
                <a:gd name="T78" fmla="*/ 97 w 1019"/>
                <a:gd name="T79" fmla="*/ 413 h 1017"/>
                <a:gd name="T80" fmla="*/ 97 w 1019"/>
                <a:gd name="T81" fmla="*/ 413 h 1017"/>
                <a:gd name="T82" fmla="*/ 610 w 1019"/>
                <a:gd name="T83" fmla="*/ 413 h 1017"/>
                <a:gd name="T84" fmla="*/ 675 w 1019"/>
                <a:gd name="T85" fmla="*/ 413 h 1017"/>
                <a:gd name="T86" fmla="*/ 689 w 1019"/>
                <a:gd name="T87" fmla="*/ 350 h 1017"/>
                <a:gd name="T88" fmla="*/ 689 w 1019"/>
                <a:gd name="T89" fmla="*/ 35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19" h="1017">
                  <a:moveTo>
                    <a:pt x="1018" y="376"/>
                  </a:moveTo>
                  <a:lnTo>
                    <a:pt x="1018" y="376"/>
                  </a:lnTo>
                  <a:lnTo>
                    <a:pt x="1017" y="375"/>
                  </a:lnTo>
                  <a:lnTo>
                    <a:pt x="1017" y="375"/>
                  </a:lnTo>
                  <a:lnTo>
                    <a:pt x="1015" y="371"/>
                  </a:lnTo>
                  <a:lnTo>
                    <a:pt x="1014" y="366"/>
                  </a:lnTo>
                  <a:lnTo>
                    <a:pt x="1011" y="363"/>
                  </a:lnTo>
                  <a:lnTo>
                    <a:pt x="1008" y="358"/>
                  </a:lnTo>
                  <a:lnTo>
                    <a:pt x="757" y="13"/>
                  </a:lnTo>
                  <a:lnTo>
                    <a:pt x="757" y="13"/>
                  </a:lnTo>
                  <a:lnTo>
                    <a:pt x="754" y="10"/>
                  </a:lnTo>
                  <a:lnTo>
                    <a:pt x="750" y="6"/>
                  </a:lnTo>
                  <a:lnTo>
                    <a:pt x="750" y="6"/>
                  </a:lnTo>
                  <a:lnTo>
                    <a:pt x="749" y="5"/>
                  </a:lnTo>
                  <a:lnTo>
                    <a:pt x="749" y="5"/>
                  </a:lnTo>
                  <a:lnTo>
                    <a:pt x="744" y="2"/>
                  </a:lnTo>
                  <a:lnTo>
                    <a:pt x="739" y="1"/>
                  </a:lnTo>
                  <a:lnTo>
                    <a:pt x="739" y="1"/>
                  </a:lnTo>
                  <a:lnTo>
                    <a:pt x="739" y="1"/>
                  </a:lnTo>
                  <a:lnTo>
                    <a:pt x="739" y="1"/>
                  </a:lnTo>
                  <a:lnTo>
                    <a:pt x="739" y="1"/>
                  </a:lnTo>
                  <a:lnTo>
                    <a:pt x="739" y="1"/>
                  </a:lnTo>
                  <a:lnTo>
                    <a:pt x="731" y="0"/>
                  </a:lnTo>
                  <a:lnTo>
                    <a:pt x="286" y="0"/>
                  </a:lnTo>
                  <a:lnTo>
                    <a:pt x="286" y="0"/>
                  </a:lnTo>
                  <a:lnTo>
                    <a:pt x="279" y="1"/>
                  </a:lnTo>
                  <a:lnTo>
                    <a:pt x="279" y="1"/>
                  </a:lnTo>
                  <a:lnTo>
                    <a:pt x="278" y="1"/>
                  </a:lnTo>
                  <a:lnTo>
                    <a:pt x="278" y="1"/>
                  </a:lnTo>
                  <a:lnTo>
                    <a:pt x="278" y="1"/>
                  </a:lnTo>
                  <a:lnTo>
                    <a:pt x="278" y="1"/>
                  </a:lnTo>
                  <a:lnTo>
                    <a:pt x="273" y="2"/>
                  </a:lnTo>
                  <a:lnTo>
                    <a:pt x="269" y="5"/>
                  </a:lnTo>
                  <a:lnTo>
                    <a:pt x="269" y="5"/>
                  </a:lnTo>
                  <a:lnTo>
                    <a:pt x="267" y="6"/>
                  </a:lnTo>
                  <a:lnTo>
                    <a:pt x="267" y="6"/>
                  </a:lnTo>
                  <a:lnTo>
                    <a:pt x="263" y="10"/>
                  </a:lnTo>
                  <a:lnTo>
                    <a:pt x="260" y="13"/>
                  </a:lnTo>
                  <a:lnTo>
                    <a:pt x="6" y="363"/>
                  </a:lnTo>
                  <a:lnTo>
                    <a:pt x="6" y="363"/>
                  </a:lnTo>
                  <a:lnTo>
                    <a:pt x="5" y="365"/>
                  </a:lnTo>
                  <a:lnTo>
                    <a:pt x="5" y="365"/>
                  </a:lnTo>
                  <a:lnTo>
                    <a:pt x="3" y="368"/>
                  </a:lnTo>
                  <a:lnTo>
                    <a:pt x="3" y="368"/>
                  </a:lnTo>
                  <a:lnTo>
                    <a:pt x="3" y="369"/>
                  </a:lnTo>
                  <a:lnTo>
                    <a:pt x="3" y="369"/>
                  </a:lnTo>
                  <a:lnTo>
                    <a:pt x="1" y="373"/>
                  </a:lnTo>
                  <a:lnTo>
                    <a:pt x="1" y="373"/>
                  </a:lnTo>
                  <a:lnTo>
                    <a:pt x="0" y="378"/>
                  </a:lnTo>
                  <a:lnTo>
                    <a:pt x="0" y="378"/>
                  </a:lnTo>
                  <a:lnTo>
                    <a:pt x="0" y="382"/>
                  </a:lnTo>
                  <a:lnTo>
                    <a:pt x="0" y="382"/>
                  </a:lnTo>
                  <a:lnTo>
                    <a:pt x="0" y="386"/>
                  </a:lnTo>
                  <a:lnTo>
                    <a:pt x="0" y="386"/>
                  </a:lnTo>
                  <a:lnTo>
                    <a:pt x="1" y="390"/>
                  </a:lnTo>
                  <a:lnTo>
                    <a:pt x="1" y="390"/>
                  </a:lnTo>
                  <a:lnTo>
                    <a:pt x="3" y="395"/>
                  </a:lnTo>
                  <a:lnTo>
                    <a:pt x="3" y="395"/>
                  </a:lnTo>
                  <a:lnTo>
                    <a:pt x="4" y="396"/>
                  </a:lnTo>
                  <a:lnTo>
                    <a:pt x="4" y="396"/>
                  </a:lnTo>
                  <a:lnTo>
                    <a:pt x="5" y="398"/>
                  </a:lnTo>
                  <a:lnTo>
                    <a:pt x="5" y="398"/>
                  </a:lnTo>
                  <a:lnTo>
                    <a:pt x="7" y="401"/>
                  </a:lnTo>
                  <a:lnTo>
                    <a:pt x="483" y="1005"/>
                  </a:lnTo>
                  <a:lnTo>
                    <a:pt x="483" y="1005"/>
                  </a:lnTo>
                  <a:lnTo>
                    <a:pt x="485" y="1007"/>
                  </a:lnTo>
                  <a:lnTo>
                    <a:pt x="485" y="1007"/>
                  </a:lnTo>
                  <a:lnTo>
                    <a:pt x="490" y="1011"/>
                  </a:lnTo>
                  <a:lnTo>
                    <a:pt x="490" y="1011"/>
                  </a:lnTo>
                  <a:lnTo>
                    <a:pt x="492" y="1013"/>
                  </a:lnTo>
                  <a:lnTo>
                    <a:pt x="492" y="1013"/>
                  </a:lnTo>
                  <a:lnTo>
                    <a:pt x="493" y="1013"/>
                  </a:lnTo>
                  <a:lnTo>
                    <a:pt x="493" y="1013"/>
                  </a:lnTo>
                  <a:lnTo>
                    <a:pt x="496" y="1015"/>
                  </a:lnTo>
                  <a:lnTo>
                    <a:pt x="496" y="1015"/>
                  </a:lnTo>
                  <a:lnTo>
                    <a:pt x="500" y="1016"/>
                  </a:lnTo>
                  <a:lnTo>
                    <a:pt x="500" y="1016"/>
                  </a:lnTo>
                  <a:lnTo>
                    <a:pt x="501" y="1017"/>
                  </a:lnTo>
                  <a:lnTo>
                    <a:pt x="501" y="1017"/>
                  </a:lnTo>
                  <a:lnTo>
                    <a:pt x="509" y="1017"/>
                  </a:lnTo>
                  <a:lnTo>
                    <a:pt x="509" y="1017"/>
                  </a:lnTo>
                  <a:lnTo>
                    <a:pt x="509" y="1017"/>
                  </a:lnTo>
                  <a:lnTo>
                    <a:pt x="509" y="1017"/>
                  </a:lnTo>
                  <a:lnTo>
                    <a:pt x="509" y="1017"/>
                  </a:lnTo>
                  <a:lnTo>
                    <a:pt x="509" y="1017"/>
                  </a:lnTo>
                  <a:lnTo>
                    <a:pt x="509" y="1017"/>
                  </a:lnTo>
                  <a:lnTo>
                    <a:pt x="515" y="1017"/>
                  </a:lnTo>
                  <a:lnTo>
                    <a:pt x="515" y="1017"/>
                  </a:lnTo>
                  <a:lnTo>
                    <a:pt x="518" y="1016"/>
                  </a:lnTo>
                  <a:lnTo>
                    <a:pt x="518" y="1016"/>
                  </a:lnTo>
                  <a:lnTo>
                    <a:pt x="521" y="1015"/>
                  </a:lnTo>
                  <a:lnTo>
                    <a:pt x="521" y="1015"/>
                  </a:lnTo>
                  <a:lnTo>
                    <a:pt x="524" y="1013"/>
                  </a:lnTo>
                  <a:lnTo>
                    <a:pt x="524" y="1013"/>
                  </a:lnTo>
                  <a:lnTo>
                    <a:pt x="525" y="1013"/>
                  </a:lnTo>
                  <a:lnTo>
                    <a:pt x="525" y="1013"/>
                  </a:lnTo>
                  <a:lnTo>
                    <a:pt x="527" y="1011"/>
                  </a:lnTo>
                  <a:lnTo>
                    <a:pt x="527" y="1011"/>
                  </a:lnTo>
                  <a:lnTo>
                    <a:pt x="532" y="1007"/>
                  </a:lnTo>
                  <a:lnTo>
                    <a:pt x="532" y="1007"/>
                  </a:lnTo>
                  <a:lnTo>
                    <a:pt x="534" y="1005"/>
                  </a:lnTo>
                  <a:lnTo>
                    <a:pt x="1008" y="404"/>
                  </a:lnTo>
                  <a:lnTo>
                    <a:pt x="1008" y="404"/>
                  </a:lnTo>
                  <a:lnTo>
                    <a:pt x="1012" y="400"/>
                  </a:lnTo>
                  <a:lnTo>
                    <a:pt x="1015" y="394"/>
                  </a:lnTo>
                  <a:lnTo>
                    <a:pt x="1018" y="388"/>
                  </a:lnTo>
                  <a:lnTo>
                    <a:pt x="1019" y="382"/>
                  </a:lnTo>
                  <a:lnTo>
                    <a:pt x="1019" y="382"/>
                  </a:lnTo>
                  <a:lnTo>
                    <a:pt x="1018" y="376"/>
                  </a:lnTo>
                  <a:lnTo>
                    <a:pt x="1018" y="376"/>
                  </a:lnTo>
                  <a:close/>
                  <a:moveTo>
                    <a:pt x="691" y="63"/>
                  </a:moveTo>
                  <a:lnTo>
                    <a:pt x="625" y="350"/>
                  </a:lnTo>
                  <a:lnTo>
                    <a:pt x="393" y="350"/>
                  </a:lnTo>
                  <a:lnTo>
                    <a:pt x="327" y="63"/>
                  </a:lnTo>
                  <a:lnTo>
                    <a:pt x="691" y="63"/>
                  </a:lnTo>
                  <a:close/>
                  <a:moveTo>
                    <a:pt x="271" y="106"/>
                  </a:moveTo>
                  <a:lnTo>
                    <a:pt x="328" y="350"/>
                  </a:lnTo>
                  <a:lnTo>
                    <a:pt x="94" y="350"/>
                  </a:lnTo>
                  <a:lnTo>
                    <a:pt x="271" y="106"/>
                  </a:lnTo>
                  <a:close/>
                  <a:moveTo>
                    <a:pt x="97" y="413"/>
                  </a:moveTo>
                  <a:lnTo>
                    <a:pt x="343" y="413"/>
                  </a:lnTo>
                  <a:lnTo>
                    <a:pt x="446" y="854"/>
                  </a:lnTo>
                  <a:lnTo>
                    <a:pt x="97" y="413"/>
                  </a:lnTo>
                  <a:close/>
                  <a:moveTo>
                    <a:pt x="509" y="845"/>
                  </a:moveTo>
                  <a:lnTo>
                    <a:pt x="408" y="413"/>
                  </a:lnTo>
                  <a:lnTo>
                    <a:pt x="610" y="413"/>
                  </a:lnTo>
                  <a:lnTo>
                    <a:pt x="509" y="845"/>
                  </a:lnTo>
                  <a:close/>
                  <a:moveTo>
                    <a:pt x="572" y="854"/>
                  </a:moveTo>
                  <a:lnTo>
                    <a:pt x="675" y="413"/>
                  </a:lnTo>
                  <a:lnTo>
                    <a:pt x="920" y="413"/>
                  </a:lnTo>
                  <a:lnTo>
                    <a:pt x="572" y="854"/>
                  </a:lnTo>
                  <a:close/>
                  <a:moveTo>
                    <a:pt x="689" y="350"/>
                  </a:moveTo>
                  <a:lnTo>
                    <a:pt x="746" y="106"/>
                  </a:lnTo>
                  <a:lnTo>
                    <a:pt x="923" y="350"/>
                  </a:lnTo>
                  <a:lnTo>
                    <a:pt x="689" y="35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tx2"/>
                </a:solidFill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4030814" y="3464688"/>
            <a:ext cx="732838" cy="732838"/>
            <a:chOff x="4030814" y="3428424"/>
            <a:chExt cx="732838" cy="732838"/>
          </a:xfrm>
        </p:grpSpPr>
        <p:sp>
          <p:nvSpPr>
            <p:cNvPr id="32" name="椭圆 31"/>
            <p:cNvSpPr/>
            <p:nvPr/>
          </p:nvSpPr>
          <p:spPr>
            <a:xfrm>
              <a:off x="4030814" y="3428424"/>
              <a:ext cx="732838" cy="732838"/>
            </a:xfrm>
            <a:prstGeom prst="ellipse">
              <a:avLst/>
            </a:prstGeom>
            <a:solidFill>
              <a:schemeClr val="accent3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3" name="Freeform 96"/>
            <p:cNvSpPr>
              <a:spLocks noEditPoints="1"/>
            </p:cNvSpPr>
            <p:nvPr/>
          </p:nvSpPr>
          <p:spPr bwMode="auto">
            <a:xfrm>
              <a:off x="4236102" y="3633712"/>
              <a:ext cx="322263" cy="322263"/>
            </a:xfrm>
            <a:custGeom>
              <a:avLst/>
              <a:gdLst>
                <a:gd name="T0" fmla="*/ 658 w 1017"/>
                <a:gd name="T1" fmla="*/ 2 h 1017"/>
                <a:gd name="T2" fmla="*/ 600 w 1017"/>
                <a:gd name="T3" fmla="*/ 16 h 1017"/>
                <a:gd name="T4" fmla="*/ 551 w 1017"/>
                <a:gd name="T5" fmla="*/ 36 h 1017"/>
                <a:gd name="T6" fmla="*/ 513 w 1017"/>
                <a:gd name="T7" fmla="*/ 61 h 1017"/>
                <a:gd name="T8" fmla="*/ 393 w 1017"/>
                <a:gd name="T9" fmla="*/ 10 h 1017"/>
                <a:gd name="T10" fmla="*/ 269 w 1017"/>
                <a:gd name="T11" fmla="*/ 3 h 1017"/>
                <a:gd name="T12" fmla="*/ 166 w 1017"/>
                <a:gd name="T13" fmla="*/ 39 h 1017"/>
                <a:gd name="T14" fmla="*/ 82 w 1017"/>
                <a:gd name="T15" fmla="*/ 104 h 1017"/>
                <a:gd name="T16" fmla="*/ 24 w 1017"/>
                <a:gd name="T17" fmla="*/ 194 h 1017"/>
                <a:gd name="T18" fmla="*/ 0 w 1017"/>
                <a:gd name="T19" fmla="*/ 301 h 1017"/>
                <a:gd name="T20" fmla="*/ 13 w 1017"/>
                <a:gd name="T21" fmla="*/ 451 h 1017"/>
                <a:gd name="T22" fmla="*/ 74 w 1017"/>
                <a:gd name="T23" fmla="*/ 625 h 1017"/>
                <a:gd name="T24" fmla="*/ 182 w 1017"/>
                <a:gd name="T25" fmla="*/ 784 h 1017"/>
                <a:gd name="T26" fmla="*/ 333 w 1017"/>
                <a:gd name="T27" fmla="*/ 919 h 1017"/>
                <a:gd name="T28" fmla="*/ 494 w 1017"/>
                <a:gd name="T29" fmla="*/ 1014 h 1017"/>
                <a:gd name="T30" fmla="*/ 550 w 1017"/>
                <a:gd name="T31" fmla="*/ 1000 h 1017"/>
                <a:gd name="T32" fmla="*/ 730 w 1017"/>
                <a:gd name="T33" fmla="*/ 883 h 1017"/>
                <a:gd name="T34" fmla="*/ 869 w 1017"/>
                <a:gd name="T35" fmla="*/ 740 h 1017"/>
                <a:gd name="T36" fmla="*/ 964 w 1017"/>
                <a:gd name="T37" fmla="*/ 577 h 1017"/>
                <a:gd name="T38" fmla="*/ 1013 w 1017"/>
                <a:gd name="T39" fmla="*/ 398 h 1017"/>
                <a:gd name="T40" fmla="*/ 1014 w 1017"/>
                <a:gd name="T41" fmla="*/ 269 h 1017"/>
                <a:gd name="T42" fmla="*/ 978 w 1017"/>
                <a:gd name="T43" fmla="*/ 166 h 1017"/>
                <a:gd name="T44" fmla="*/ 913 w 1017"/>
                <a:gd name="T45" fmla="*/ 82 h 1017"/>
                <a:gd name="T46" fmla="*/ 823 w 1017"/>
                <a:gd name="T47" fmla="*/ 25 h 1017"/>
                <a:gd name="T48" fmla="*/ 715 w 1017"/>
                <a:gd name="T49" fmla="*/ 0 h 1017"/>
                <a:gd name="T50" fmla="*/ 433 w 1017"/>
                <a:gd name="T51" fmla="*/ 909 h 1017"/>
                <a:gd name="T52" fmla="*/ 281 w 1017"/>
                <a:gd name="T53" fmla="*/ 794 h 1017"/>
                <a:gd name="T54" fmla="*/ 167 w 1017"/>
                <a:gd name="T55" fmla="*/ 659 h 1017"/>
                <a:gd name="T56" fmla="*/ 93 w 1017"/>
                <a:gd name="T57" fmla="*/ 506 h 1017"/>
                <a:gd name="T58" fmla="*/ 63 w 1017"/>
                <a:gd name="T59" fmla="*/ 342 h 1017"/>
                <a:gd name="T60" fmla="*/ 75 w 1017"/>
                <a:gd name="T61" fmla="*/ 242 h 1017"/>
                <a:gd name="T62" fmla="*/ 176 w 1017"/>
                <a:gd name="T63" fmla="*/ 107 h 1017"/>
                <a:gd name="T64" fmla="*/ 304 w 1017"/>
                <a:gd name="T65" fmla="*/ 63 h 1017"/>
                <a:gd name="T66" fmla="*/ 411 w 1017"/>
                <a:gd name="T67" fmla="*/ 81 h 1017"/>
                <a:gd name="T68" fmla="*/ 414 w 1017"/>
                <a:gd name="T69" fmla="*/ 178 h 1017"/>
                <a:gd name="T70" fmla="*/ 383 w 1017"/>
                <a:gd name="T71" fmla="*/ 288 h 1017"/>
                <a:gd name="T72" fmla="*/ 390 w 1017"/>
                <a:gd name="T73" fmla="*/ 340 h 1017"/>
                <a:gd name="T74" fmla="*/ 425 w 1017"/>
                <a:gd name="T75" fmla="*/ 348 h 1017"/>
                <a:gd name="T76" fmla="*/ 445 w 1017"/>
                <a:gd name="T77" fmla="*/ 317 h 1017"/>
                <a:gd name="T78" fmla="*/ 462 w 1017"/>
                <a:gd name="T79" fmla="*/ 224 h 1017"/>
                <a:gd name="T80" fmla="*/ 511 w 1017"/>
                <a:gd name="T81" fmla="*/ 146 h 1017"/>
                <a:gd name="T82" fmla="*/ 549 w 1017"/>
                <a:gd name="T83" fmla="*/ 113 h 1017"/>
                <a:gd name="T84" fmla="*/ 591 w 1017"/>
                <a:gd name="T85" fmla="*/ 88 h 1017"/>
                <a:gd name="T86" fmla="*/ 628 w 1017"/>
                <a:gd name="T87" fmla="*/ 74 h 1017"/>
                <a:gd name="T88" fmla="*/ 675 w 1017"/>
                <a:gd name="T89" fmla="*/ 64 h 1017"/>
                <a:gd name="T90" fmla="*/ 750 w 1017"/>
                <a:gd name="T91" fmla="*/ 69 h 1017"/>
                <a:gd name="T92" fmla="*/ 896 w 1017"/>
                <a:gd name="T93" fmla="*/ 157 h 1017"/>
                <a:gd name="T94" fmla="*/ 952 w 1017"/>
                <a:gd name="T95" fmla="*/ 292 h 1017"/>
                <a:gd name="T96" fmla="*/ 946 w 1017"/>
                <a:gd name="T97" fmla="*/ 413 h 1017"/>
                <a:gd name="T98" fmla="*/ 897 w 1017"/>
                <a:gd name="T99" fmla="*/ 573 h 1017"/>
                <a:gd name="T100" fmla="*/ 805 w 1017"/>
                <a:gd name="T101" fmla="*/ 719 h 1017"/>
                <a:gd name="T102" fmla="*/ 675 w 1017"/>
                <a:gd name="T103" fmla="*/ 846 h 1017"/>
                <a:gd name="T104" fmla="*/ 508 w 1017"/>
                <a:gd name="T105" fmla="*/ 950 h 1017"/>
                <a:gd name="T106" fmla="*/ 677 w 1017"/>
                <a:gd name="T107" fmla="*/ 136 h 1017"/>
                <a:gd name="T108" fmla="*/ 669 w 1017"/>
                <a:gd name="T109" fmla="*/ 172 h 1017"/>
                <a:gd name="T110" fmla="*/ 699 w 1017"/>
                <a:gd name="T111" fmla="*/ 191 h 1017"/>
                <a:gd name="T112" fmla="*/ 780 w 1017"/>
                <a:gd name="T113" fmla="*/ 220 h 1017"/>
                <a:gd name="T114" fmla="*/ 824 w 1017"/>
                <a:gd name="T115" fmla="*/ 292 h 1017"/>
                <a:gd name="T116" fmla="*/ 835 w 1017"/>
                <a:gd name="T117" fmla="*/ 340 h 1017"/>
                <a:gd name="T118" fmla="*/ 870 w 1017"/>
                <a:gd name="T119" fmla="*/ 348 h 1017"/>
                <a:gd name="T120" fmla="*/ 890 w 1017"/>
                <a:gd name="T121" fmla="*/ 317 h 1017"/>
                <a:gd name="T122" fmla="*/ 846 w 1017"/>
                <a:gd name="T123" fmla="*/ 196 h 1017"/>
                <a:gd name="T124" fmla="*/ 738 w 1017"/>
                <a:gd name="T125" fmla="*/ 131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017" h="1017">
                  <a:moveTo>
                    <a:pt x="699" y="0"/>
                  </a:moveTo>
                  <a:lnTo>
                    <a:pt x="699" y="0"/>
                  </a:lnTo>
                  <a:lnTo>
                    <a:pt x="684" y="0"/>
                  </a:lnTo>
                  <a:lnTo>
                    <a:pt x="669" y="1"/>
                  </a:lnTo>
                  <a:lnTo>
                    <a:pt x="669" y="1"/>
                  </a:lnTo>
                  <a:lnTo>
                    <a:pt x="658" y="2"/>
                  </a:lnTo>
                  <a:lnTo>
                    <a:pt x="658" y="2"/>
                  </a:lnTo>
                  <a:lnTo>
                    <a:pt x="641" y="5"/>
                  </a:lnTo>
                  <a:lnTo>
                    <a:pt x="641" y="5"/>
                  </a:lnTo>
                  <a:lnTo>
                    <a:pt x="628" y="7"/>
                  </a:lnTo>
                  <a:lnTo>
                    <a:pt x="628" y="7"/>
                  </a:lnTo>
                  <a:lnTo>
                    <a:pt x="613" y="12"/>
                  </a:lnTo>
                  <a:lnTo>
                    <a:pt x="613" y="12"/>
                  </a:lnTo>
                  <a:lnTo>
                    <a:pt x="600" y="16"/>
                  </a:lnTo>
                  <a:lnTo>
                    <a:pt x="600" y="16"/>
                  </a:lnTo>
                  <a:lnTo>
                    <a:pt x="588" y="20"/>
                  </a:lnTo>
                  <a:lnTo>
                    <a:pt x="588" y="20"/>
                  </a:lnTo>
                  <a:lnTo>
                    <a:pt x="573" y="27"/>
                  </a:lnTo>
                  <a:lnTo>
                    <a:pt x="558" y="33"/>
                  </a:lnTo>
                  <a:lnTo>
                    <a:pt x="558" y="33"/>
                  </a:lnTo>
                  <a:lnTo>
                    <a:pt x="551" y="36"/>
                  </a:lnTo>
                  <a:lnTo>
                    <a:pt x="551" y="36"/>
                  </a:lnTo>
                  <a:lnTo>
                    <a:pt x="535" y="45"/>
                  </a:lnTo>
                  <a:lnTo>
                    <a:pt x="535" y="45"/>
                  </a:lnTo>
                  <a:lnTo>
                    <a:pt x="528" y="50"/>
                  </a:lnTo>
                  <a:lnTo>
                    <a:pt x="528" y="50"/>
                  </a:lnTo>
                  <a:lnTo>
                    <a:pt x="513" y="61"/>
                  </a:lnTo>
                  <a:lnTo>
                    <a:pt x="513" y="61"/>
                  </a:lnTo>
                  <a:lnTo>
                    <a:pt x="508" y="63"/>
                  </a:lnTo>
                  <a:lnTo>
                    <a:pt x="508" y="63"/>
                  </a:lnTo>
                  <a:lnTo>
                    <a:pt x="487" y="49"/>
                  </a:lnTo>
                  <a:lnTo>
                    <a:pt x="465" y="36"/>
                  </a:lnTo>
                  <a:lnTo>
                    <a:pt x="442" y="26"/>
                  </a:lnTo>
                  <a:lnTo>
                    <a:pt x="418" y="16"/>
                  </a:lnTo>
                  <a:lnTo>
                    <a:pt x="393" y="10"/>
                  </a:lnTo>
                  <a:lnTo>
                    <a:pt x="369" y="4"/>
                  </a:lnTo>
                  <a:lnTo>
                    <a:pt x="343" y="1"/>
                  </a:lnTo>
                  <a:lnTo>
                    <a:pt x="317" y="0"/>
                  </a:lnTo>
                  <a:lnTo>
                    <a:pt x="317" y="0"/>
                  </a:lnTo>
                  <a:lnTo>
                    <a:pt x="301" y="0"/>
                  </a:lnTo>
                  <a:lnTo>
                    <a:pt x="285" y="1"/>
                  </a:lnTo>
                  <a:lnTo>
                    <a:pt x="269" y="3"/>
                  </a:lnTo>
                  <a:lnTo>
                    <a:pt x="253" y="6"/>
                  </a:lnTo>
                  <a:lnTo>
                    <a:pt x="238" y="10"/>
                  </a:lnTo>
                  <a:lnTo>
                    <a:pt x="223" y="14"/>
                  </a:lnTo>
                  <a:lnTo>
                    <a:pt x="208" y="19"/>
                  </a:lnTo>
                  <a:lnTo>
                    <a:pt x="194" y="25"/>
                  </a:lnTo>
                  <a:lnTo>
                    <a:pt x="180" y="31"/>
                  </a:lnTo>
                  <a:lnTo>
                    <a:pt x="166" y="39"/>
                  </a:lnTo>
                  <a:lnTo>
                    <a:pt x="152" y="46"/>
                  </a:lnTo>
                  <a:lnTo>
                    <a:pt x="139" y="55"/>
                  </a:lnTo>
                  <a:lnTo>
                    <a:pt x="127" y="63"/>
                  </a:lnTo>
                  <a:lnTo>
                    <a:pt x="116" y="73"/>
                  </a:lnTo>
                  <a:lnTo>
                    <a:pt x="104" y="82"/>
                  </a:lnTo>
                  <a:lnTo>
                    <a:pt x="93" y="93"/>
                  </a:lnTo>
                  <a:lnTo>
                    <a:pt x="82" y="104"/>
                  </a:lnTo>
                  <a:lnTo>
                    <a:pt x="72" y="116"/>
                  </a:lnTo>
                  <a:lnTo>
                    <a:pt x="63" y="128"/>
                  </a:lnTo>
                  <a:lnTo>
                    <a:pt x="53" y="140"/>
                  </a:lnTo>
                  <a:lnTo>
                    <a:pt x="46" y="153"/>
                  </a:lnTo>
                  <a:lnTo>
                    <a:pt x="37" y="166"/>
                  </a:lnTo>
                  <a:lnTo>
                    <a:pt x="31" y="180"/>
                  </a:lnTo>
                  <a:lnTo>
                    <a:pt x="24" y="194"/>
                  </a:lnTo>
                  <a:lnTo>
                    <a:pt x="19" y="208"/>
                  </a:lnTo>
                  <a:lnTo>
                    <a:pt x="14" y="223"/>
                  </a:lnTo>
                  <a:lnTo>
                    <a:pt x="9" y="238"/>
                  </a:lnTo>
                  <a:lnTo>
                    <a:pt x="6" y="254"/>
                  </a:lnTo>
                  <a:lnTo>
                    <a:pt x="3" y="269"/>
                  </a:lnTo>
                  <a:lnTo>
                    <a:pt x="1" y="285"/>
                  </a:lnTo>
                  <a:lnTo>
                    <a:pt x="0" y="301"/>
                  </a:lnTo>
                  <a:lnTo>
                    <a:pt x="0" y="317"/>
                  </a:lnTo>
                  <a:lnTo>
                    <a:pt x="0" y="317"/>
                  </a:lnTo>
                  <a:lnTo>
                    <a:pt x="0" y="344"/>
                  </a:lnTo>
                  <a:lnTo>
                    <a:pt x="2" y="371"/>
                  </a:lnTo>
                  <a:lnTo>
                    <a:pt x="4" y="398"/>
                  </a:lnTo>
                  <a:lnTo>
                    <a:pt x="8" y="425"/>
                  </a:lnTo>
                  <a:lnTo>
                    <a:pt x="13" y="451"/>
                  </a:lnTo>
                  <a:lnTo>
                    <a:pt x="18" y="476"/>
                  </a:lnTo>
                  <a:lnTo>
                    <a:pt x="25" y="502"/>
                  </a:lnTo>
                  <a:lnTo>
                    <a:pt x="33" y="527"/>
                  </a:lnTo>
                  <a:lnTo>
                    <a:pt x="41" y="552"/>
                  </a:lnTo>
                  <a:lnTo>
                    <a:pt x="51" y="577"/>
                  </a:lnTo>
                  <a:lnTo>
                    <a:pt x="62" y="602"/>
                  </a:lnTo>
                  <a:lnTo>
                    <a:pt x="74" y="625"/>
                  </a:lnTo>
                  <a:lnTo>
                    <a:pt x="87" y="649"/>
                  </a:lnTo>
                  <a:lnTo>
                    <a:pt x="100" y="673"/>
                  </a:lnTo>
                  <a:lnTo>
                    <a:pt x="116" y="696"/>
                  </a:lnTo>
                  <a:lnTo>
                    <a:pt x="131" y="719"/>
                  </a:lnTo>
                  <a:lnTo>
                    <a:pt x="147" y="740"/>
                  </a:lnTo>
                  <a:lnTo>
                    <a:pt x="164" y="763"/>
                  </a:lnTo>
                  <a:lnTo>
                    <a:pt x="182" y="784"/>
                  </a:lnTo>
                  <a:lnTo>
                    <a:pt x="201" y="805"/>
                  </a:lnTo>
                  <a:lnTo>
                    <a:pt x="222" y="825"/>
                  </a:lnTo>
                  <a:lnTo>
                    <a:pt x="242" y="845"/>
                  </a:lnTo>
                  <a:lnTo>
                    <a:pt x="264" y="865"/>
                  </a:lnTo>
                  <a:lnTo>
                    <a:pt x="286" y="883"/>
                  </a:lnTo>
                  <a:lnTo>
                    <a:pt x="310" y="902"/>
                  </a:lnTo>
                  <a:lnTo>
                    <a:pt x="333" y="919"/>
                  </a:lnTo>
                  <a:lnTo>
                    <a:pt x="358" y="937"/>
                  </a:lnTo>
                  <a:lnTo>
                    <a:pt x="384" y="954"/>
                  </a:lnTo>
                  <a:lnTo>
                    <a:pt x="411" y="970"/>
                  </a:lnTo>
                  <a:lnTo>
                    <a:pt x="437" y="985"/>
                  </a:lnTo>
                  <a:lnTo>
                    <a:pt x="465" y="1000"/>
                  </a:lnTo>
                  <a:lnTo>
                    <a:pt x="494" y="1014"/>
                  </a:lnTo>
                  <a:lnTo>
                    <a:pt x="494" y="1014"/>
                  </a:lnTo>
                  <a:lnTo>
                    <a:pt x="501" y="1017"/>
                  </a:lnTo>
                  <a:lnTo>
                    <a:pt x="508" y="1017"/>
                  </a:lnTo>
                  <a:lnTo>
                    <a:pt x="508" y="1017"/>
                  </a:lnTo>
                  <a:lnTo>
                    <a:pt x="515" y="1017"/>
                  </a:lnTo>
                  <a:lnTo>
                    <a:pt x="522" y="1014"/>
                  </a:lnTo>
                  <a:lnTo>
                    <a:pt x="522" y="1014"/>
                  </a:lnTo>
                  <a:lnTo>
                    <a:pt x="550" y="1000"/>
                  </a:lnTo>
                  <a:lnTo>
                    <a:pt x="578" y="985"/>
                  </a:lnTo>
                  <a:lnTo>
                    <a:pt x="606" y="970"/>
                  </a:lnTo>
                  <a:lnTo>
                    <a:pt x="632" y="954"/>
                  </a:lnTo>
                  <a:lnTo>
                    <a:pt x="657" y="937"/>
                  </a:lnTo>
                  <a:lnTo>
                    <a:pt x="683" y="919"/>
                  </a:lnTo>
                  <a:lnTo>
                    <a:pt x="707" y="902"/>
                  </a:lnTo>
                  <a:lnTo>
                    <a:pt x="730" y="883"/>
                  </a:lnTo>
                  <a:lnTo>
                    <a:pt x="753" y="865"/>
                  </a:lnTo>
                  <a:lnTo>
                    <a:pt x="774" y="845"/>
                  </a:lnTo>
                  <a:lnTo>
                    <a:pt x="795" y="825"/>
                  </a:lnTo>
                  <a:lnTo>
                    <a:pt x="815" y="805"/>
                  </a:lnTo>
                  <a:lnTo>
                    <a:pt x="833" y="784"/>
                  </a:lnTo>
                  <a:lnTo>
                    <a:pt x="852" y="763"/>
                  </a:lnTo>
                  <a:lnTo>
                    <a:pt x="869" y="740"/>
                  </a:lnTo>
                  <a:lnTo>
                    <a:pt x="886" y="719"/>
                  </a:lnTo>
                  <a:lnTo>
                    <a:pt x="901" y="696"/>
                  </a:lnTo>
                  <a:lnTo>
                    <a:pt x="916" y="673"/>
                  </a:lnTo>
                  <a:lnTo>
                    <a:pt x="929" y="649"/>
                  </a:lnTo>
                  <a:lnTo>
                    <a:pt x="942" y="625"/>
                  </a:lnTo>
                  <a:lnTo>
                    <a:pt x="953" y="602"/>
                  </a:lnTo>
                  <a:lnTo>
                    <a:pt x="964" y="577"/>
                  </a:lnTo>
                  <a:lnTo>
                    <a:pt x="974" y="552"/>
                  </a:lnTo>
                  <a:lnTo>
                    <a:pt x="984" y="527"/>
                  </a:lnTo>
                  <a:lnTo>
                    <a:pt x="991" y="502"/>
                  </a:lnTo>
                  <a:lnTo>
                    <a:pt x="997" y="476"/>
                  </a:lnTo>
                  <a:lnTo>
                    <a:pt x="1004" y="451"/>
                  </a:lnTo>
                  <a:lnTo>
                    <a:pt x="1008" y="425"/>
                  </a:lnTo>
                  <a:lnTo>
                    <a:pt x="1013" y="398"/>
                  </a:lnTo>
                  <a:lnTo>
                    <a:pt x="1015" y="371"/>
                  </a:lnTo>
                  <a:lnTo>
                    <a:pt x="1017" y="344"/>
                  </a:lnTo>
                  <a:lnTo>
                    <a:pt x="1017" y="317"/>
                  </a:lnTo>
                  <a:lnTo>
                    <a:pt x="1017" y="317"/>
                  </a:lnTo>
                  <a:lnTo>
                    <a:pt x="1017" y="301"/>
                  </a:lnTo>
                  <a:lnTo>
                    <a:pt x="1016" y="285"/>
                  </a:lnTo>
                  <a:lnTo>
                    <a:pt x="1014" y="269"/>
                  </a:lnTo>
                  <a:lnTo>
                    <a:pt x="1010" y="254"/>
                  </a:lnTo>
                  <a:lnTo>
                    <a:pt x="1007" y="238"/>
                  </a:lnTo>
                  <a:lnTo>
                    <a:pt x="1003" y="223"/>
                  </a:lnTo>
                  <a:lnTo>
                    <a:pt x="997" y="208"/>
                  </a:lnTo>
                  <a:lnTo>
                    <a:pt x="992" y="194"/>
                  </a:lnTo>
                  <a:lnTo>
                    <a:pt x="986" y="180"/>
                  </a:lnTo>
                  <a:lnTo>
                    <a:pt x="978" y="166"/>
                  </a:lnTo>
                  <a:lnTo>
                    <a:pt x="971" y="153"/>
                  </a:lnTo>
                  <a:lnTo>
                    <a:pt x="962" y="140"/>
                  </a:lnTo>
                  <a:lnTo>
                    <a:pt x="953" y="128"/>
                  </a:lnTo>
                  <a:lnTo>
                    <a:pt x="944" y="116"/>
                  </a:lnTo>
                  <a:lnTo>
                    <a:pt x="934" y="104"/>
                  </a:lnTo>
                  <a:lnTo>
                    <a:pt x="923" y="93"/>
                  </a:lnTo>
                  <a:lnTo>
                    <a:pt x="913" y="82"/>
                  </a:lnTo>
                  <a:lnTo>
                    <a:pt x="901" y="73"/>
                  </a:lnTo>
                  <a:lnTo>
                    <a:pt x="889" y="63"/>
                  </a:lnTo>
                  <a:lnTo>
                    <a:pt x="876" y="55"/>
                  </a:lnTo>
                  <a:lnTo>
                    <a:pt x="863" y="46"/>
                  </a:lnTo>
                  <a:lnTo>
                    <a:pt x="850" y="39"/>
                  </a:lnTo>
                  <a:lnTo>
                    <a:pt x="837" y="31"/>
                  </a:lnTo>
                  <a:lnTo>
                    <a:pt x="823" y="25"/>
                  </a:lnTo>
                  <a:lnTo>
                    <a:pt x="809" y="19"/>
                  </a:lnTo>
                  <a:lnTo>
                    <a:pt x="794" y="14"/>
                  </a:lnTo>
                  <a:lnTo>
                    <a:pt x="779" y="10"/>
                  </a:lnTo>
                  <a:lnTo>
                    <a:pt x="763" y="6"/>
                  </a:lnTo>
                  <a:lnTo>
                    <a:pt x="747" y="3"/>
                  </a:lnTo>
                  <a:lnTo>
                    <a:pt x="731" y="1"/>
                  </a:lnTo>
                  <a:lnTo>
                    <a:pt x="715" y="0"/>
                  </a:lnTo>
                  <a:lnTo>
                    <a:pt x="699" y="0"/>
                  </a:lnTo>
                  <a:lnTo>
                    <a:pt x="699" y="0"/>
                  </a:lnTo>
                  <a:close/>
                  <a:moveTo>
                    <a:pt x="508" y="950"/>
                  </a:moveTo>
                  <a:lnTo>
                    <a:pt x="508" y="950"/>
                  </a:lnTo>
                  <a:lnTo>
                    <a:pt x="482" y="937"/>
                  </a:lnTo>
                  <a:lnTo>
                    <a:pt x="457" y="924"/>
                  </a:lnTo>
                  <a:lnTo>
                    <a:pt x="433" y="909"/>
                  </a:lnTo>
                  <a:lnTo>
                    <a:pt x="408" y="894"/>
                  </a:lnTo>
                  <a:lnTo>
                    <a:pt x="386" y="879"/>
                  </a:lnTo>
                  <a:lnTo>
                    <a:pt x="363" y="863"/>
                  </a:lnTo>
                  <a:lnTo>
                    <a:pt x="342" y="846"/>
                  </a:lnTo>
                  <a:lnTo>
                    <a:pt x="320" y="829"/>
                  </a:lnTo>
                  <a:lnTo>
                    <a:pt x="300" y="812"/>
                  </a:lnTo>
                  <a:lnTo>
                    <a:pt x="281" y="794"/>
                  </a:lnTo>
                  <a:lnTo>
                    <a:pt x="263" y="776"/>
                  </a:lnTo>
                  <a:lnTo>
                    <a:pt x="244" y="757"/>
                  </a:lnTo>
                  <a:lnTo>
                    <a:pt x="227" y="738"/>
                  </a:lnTo>
                  <a:lnTo>
                    <a:pt x="211" y="719"/>
                  </a:lnTo>
                  <a:lnTo>
                    <a:pt x="196" y="699"/>
                  </a:lnTo>
                  <a:lnTo>
                    <a:pt x="181" y="679"/>
                  </a:lnTo>
                  <a:lnTo>
                    <a:pt x="167" y="659"/>
                  </a:lnTo>
                  <a:lnTo>
                    <a:pt x="154" y="637"/>
                  </a:lnTo>
                  <a:lnTo>
                    <a:pt x="141" y="617"/>
                  </a:lnTo>
                  <a:lnTo>
                    <a:pt x="131" y="595"/>
                  </a:lnTo>
                  <a:lnTo>
                    <a:pt x="120" y="573"/>
                  </a:lnTo>
                  <a:lnTo>
                    <a:pt x="110" y="551"/>
                  </a:lnTo>
                  <a:lnTo>
                    <a:pt x="102" y="529"/>
                  </a:lnTo>
                  <a:lnTo>
                    <a:pt x="93" y="506"/>
                  </a:lnTo>
                  <a:lnTo>
                    <a:pt x="87" y="484"/>
                  </a:lnTo>
                  <a:lnTo>
                    <a:pt x="80" y="460"/>
                  </a:lnTo>
                  <a:lnTo>
                    <a:pt x="75" y="437"/>
                  </a:lnTo>
                  <a:lnTo>
                    <a:pt x="70" y="413"/>
                  </a:lnTo>
                  <a:lnTo>
                    <a:pt x="67" y="389"/>
                  </a:lnTo>
                  <a:lnTo>
                    <a:pt x="65" y="366"/>
                  </a:lnTo>
                  <a:lnTo>
                    <a:pt x="63" y="342"/>
                  </a:lnTo>
                  <a:lnTo>
                    <a:pt x="63" y="317"/>
                  </a:lnTo>
                  <a:lnTo>
                    <a:pt x="63" y="317"/>
                  </a:lnTo>
                  <a:lnTo>
                    <a:pt x="63" y="305"/>
                  </a:lnTo>
                  <a:lnTo>
                    <a:pt x="64" y="292"/>
                  </a:lnTo>
                  <a:lnTo>
                    <a:pt x="66" y="279"/>
                  </a:lnTo>
                  <a:lnTo>
                    <a:pt x="68" y="267"/>
                  </a:lnTo>
                  <a:lnTo>
                    <a:pt x="75" y="242"/>
                  </a:lnTo>
                  <a:lnTo>
                    <a:pt x="83" y="219"/>
                  </a:lnTo>
                  <a:lnTo>
                    <a:pt x="94" y="196"/>
                  </a:lnTo>
                  <a:lnTo>
                    <a:pt x="106" y="176"/>
                  </a:lnTo>
                  <a:lnTo>
                    <a:pt x="121" y="157"/>
                  </a:lnTo>
                  <a:lnTo>
                    <a:pt x="137" y="138"/>
                  </a:lnTo>
                  <a:lnTo>
                    <a:pt x="155" y="121"/>
                  </a:lnTo>
                  <a:lnTo>
                    <a:pt x="176" y="107"/>
                  </a:lnTo>
                  <a:lnTo>
                    <a:pt x="196" y="94"/>
                  </a:lnTo>
                  <a:lnTo>
                    <a:pt x="219" y="84"/>
                  </a:lnTo>
                  <a:lnTo>
                    <a:pt x="242" y="75"/>
                  </a:lnTo>
                  <a:lnTo>
                    <a:pt x="266" y="69"/>
                  </a:lnTo>
                  <a:lnTo>
                    <a:pt x="279" y="66"/>
                  </a:lnTo>
                  <a:lnTo>
                    <a:pt x="291" y="64"/>
                  </a:lnTo>
                  <a:lnTo>
                    <a:pt x="304" y="63"/>
                  </a:lnTo>
                  <a:lnTo>
                    <a:pt x="317" y="63"/>
                  </a:lnTo>
                  <a:lnTo>
                    <a:pt x="317" y="63"/>
                  </a:lnTo>
                  <a:lnTo>
                    <a:pt x="337" y="64"/>
                  </a:lnTo>
                  <a:lnTo>
                    <a:pt x="356" y="66"/>
                  </a:lnTo>
                  <a:lnTo>
                    <a:pt x="374" y="70"/>
                  </a:lnTo>
                  <a:lnTo>
                    <a:pt x="392" y="75"/>
                  </a:lnTo>
                  <a:lnTo>
                    <a:pt x="411" y="81"/>
                  </a:lnTo>
                  <a:lnTo>
                    <a:pt x="428" y="89"/>
                  </a:lnTo>
                  <a:lnTo>
                    <a:pt x="444" y="98"/>
                  </a:lnTo>
                  <a:lnTo>
                    <a:pt x="460" y="108"/>
                  </a:lnTo>
                  <a:lnTo>
                    <a:pt x="460" y="108"/>
                  </a:lnTo>
                  <a:lnTo>
                    <a:pt x="443" y="130"/>
                  </a:lnTo>
                  <a:lnTo>
                    <a:pt x="427" y="153"/>
                  </a:lnTo>
                  <a:lnTo>
                    <a:pt x="414" y="178"/>
                  </a:lnTo>
                  <a:lnTo>
                    <a:pt x="402" y="204"/>
                  </a:lnTo>
                  <a:lnTo>
                    <a:pt x="398" y="218"/>
                  </a:lnTo>
                  <a:lnTo>
                    <a:pt x="393" y="231"/>
                  </a:lnTo>
                  <a:lnTo>
                    <a:pt x="389" y="245"/>
                  </a:lnTo>
                  <a:lnTo>
                    <a:pt x="386" y="258"/>
                  </a:lnTo>
                  <a:lnTo>
                    <a:pt x="384" y="273"/>
                  </a:lnTo>
                  <a:lnTo>
                    <a:pt x="383" y="288"/>
                  </a:lnTo>
                  <a:lnTo>
                    <a:pt x="382" y="302"/>
                  </a:lnTo>
                  <a:lnTo>
                    <a:pt x="381" y="317"/>
                  </a:lnTo>
                  <a:lnTo>
                    <a:pt x="381" y="317"/>
                  </a:lnTo>
                  <a:lnTo>
                    <a:pt x="382" y="324"/>
                  </a:lnTo>
                  <a:lnTo>
                    <a:pt x="384" y="330"/>
                  </a:lnTo>
                  <a:lnTo>
                    <a:pt x="386" y="336"/>
                  </a:lnTo>
                  <a:lnTo>
                    <a:pt x="390" y="340"/>
                  </a:lnTo>
                  <a:lnTo>
                    <a:pt x="394" y="344"/>
                  </a:lnTo>
                  <a:lnTo>
                    <a:pt x="400" y="348"/>
                  </a:lnTo>
                  <a:lnTo>
                    <a:pt x="406" y="349"/>
                  </a:lnTo>
                  <a:lnTo>
                    <a:pt x="413" y="350"/>
                  </a:lnTo>
                  <a:lnTo>
                    <a:pt x="413" y="350"/>
                  </a:lnTo>
                  <a:lnTo>
                    <a:pt x="419" y="349"/>
                  </a:lnTo>
                  <a:lnTo>
                    <a:pt x="425" y="348"/>
                  </a:lnTo>
                  <a:lnTo>
                    <a:pt x="431" y="344"/>
                  </a:lnTo>
                  <a:lnTo>
                    <a:pt x="435" y="340"/>
                  </a:lnTo>
                  <a:lnTo>
                    <a:pt x="440" y="336"/>
                  </a:lnTo>
                  <a:lnTo>
                    <a:pt x="442" y="330"/>
                  </a:lnTo>
                  <a:lnTo>
                    <a:pt x="444" y="324"/>
                  </a:lnTo>
                  <a:lnTo>
                    <a:pt x="445" y="317"/>
                  </a:lnTo>
                  <a:lnTo>
                    <a:pt x="445" y="317"/>
                  </a:lnTo>
                  <a:lnTo>
                    <a:pt x="445" y="304"/>
                  </a:lnTo>
                  <a:lnTo>
                    <a:pt x="446" y="290"/>
                  </a:lnTo>
                  <a:lnTo>
                    <a:pt x="448" y="276"/>
                  </a:lnTo>
                  <a:lnTo>
                    <a:pt x="450" y="263"/>
                  </a:lnTo>
                  <a:lnTo>
                    <a:pt x="453" y="250"/>
                  </a:lnTo>
                  <a:lnTo>
                    <a:pt x="458" y="237"/>
                  </a:lnTo>
                  <a:lnTo>
                    <a:pt x="462" y="224"/>
                  </a:lnTo>
                  <a:lnTo>
                    <a:pt x="467" y="211"/>
                  </a:lnTo>
                  <a:lnTo>
                    <a:pt x="474" y="199"/>
                  </a:lnTo>
                  <a:lnTo>
                    <a:pt x="480" y="189"/>
                  </a:lnTo>
                  <a:lnTo>
                    <a:pt x="487" y="177"/>
                  </a:lnTo>
                  <a:lnTo>
                    <a:pt x="495" y="166"/>
                  </a:lnTo>
                  <a:lnTo>
                    <a:pt x="503" y="155"/>
                  </a:lnTo>
                  <a:lnTo>
                    <a:pt x="511" y="146"/>
                  </a:lnTo>
                  <a:lnTo>
                    <a:pt x="521" y="136"/>
                  </a:lnTo>
                  <a:lnTo>
                    <a:pt x="531" y="128"/>
                  </a:lnTo>
                  <a:lnTo>
                    <a:pt x="531" y="128"/>
                  </a:lnTo>
                  <a:lnTo>
                    <a:pt x="546" y="115"/>
                  </a:lnTo>
                  <a:lnTo>
                    <a:pt x="546" y="115"/>
                  </a:lnTo>
                  <a:lnTo>
                    <a:pt x="549" y="113"/>
                  </a:lnTo>
                  <a:lnTo>
                    <a:pt x="549" y="113"/>
                  </a:lnTo>
                  <a:lnTo>
                    <a:pt x="565" y="102"/>
                  </a:lnTo>
                  <a:lnTo>
                    <a:pt x="565" y="102"/>
                  </a:lnTo>
                  <a:lnTo>
                    <a:pt x="569" y="100"/>
                  </a:lnTo>
                  <a:lnTo>
                    <a:pt x="569" y="100"/>
                  </a:lnTo>
                  <a:lnTo>
                    <a:pt x="584" y="91"/>
                  </a:lnTo>
                  <a:lnTo>
                    <a:pt x="584" y="91"/>
                  </a:lnTo>
                  <a:lnTo>
                    <a:pt x="591" y="88"/>
                  </a:lnTo>
                  <a:lnTo>
                    <a:pt x="591" y="88"/>
                  </a:lnTo>
                  <a:lnTo>
                    <a:pt x="606" y="81"/>
                  </a:lnTo>
                  <a:lnTo>
                    <a:pt x="606" y="81"/>
                  </a:lnTo>
                  <a:lnTo>
                    <a:pt x="613" y="78"/>
                  </a:lnTo>
                  <a:lnTo>
                    <a:pt x="613" y="78"/>
                  </a:lnTo>
                  <a:lnTo>
                    <a:pt x="628" y="74"/>
                  </a:lnTo>
                  <a:lnTo>
                    <a:pt x="628" y="74"/>
                  </a:lnTo>
                  <a:lnTo>
                    <a:pt x="637" y="72"/>
                  </a:lnTo>
                  <a:lnTo>
                    <a:pt x="637" y="72"/>
                  </a:lnTo>
                  <a:lnTo>
                    <a:pt x="651" y="69"/>
                  </a:lnTo>
                  <a:lnTo>
                    <a:pt x="651" y="69"/>
                  </a:lnTo>
                  <a:lnTo>
                    <a:pt x="664" y="66"/>
                  </a:lnTo>
                  <a:lnTo>
                    <a:pt x="664" y="66"/>
                  </a:lnTo>
                  <a:lnTo>
                    <a:pt x="675" y="64"/>
                  </a:lnTo>
                  <a:lnTo>
                    <a:pt x="675" y="64"/>
                  </a:lnTo>
                  <a:lnTo>
                    <a:pt x="699" y="63"/>
                  </a:lnTo>
                  <a:lnTo>
                    <a:pt x="699" y="63"/>
                  </a:lnTo>
                  <a:lnTo>
                    <a:pt x="712" y="63"/>
                  </a:lnTo>
                  <a:lnTo>
                    <a:pt x="725" y="64"/>
                  </a:lnTo>
                  <a:lnTo>
                    <a:pt x="738" y="66"/>
                  </a:lnTo>
                  <a:lnTo>
                    <a:pt x="750" y="69"/>
                  </a:lnTo>
                  <a:lnTo>
                    <a:pt x="774" y="75"/>
                  </a:lnTo>
                  <a:lnTo>
                    <a:pt x="798" y="84"/>
                  </a:lnTo>
                  <a:lnTo>
                    <a:pt x="820" y="94"/>
                  </a:lnTo>
                  <a:lnTo>
                    <a:pt x="841" y="107"/>
                  </a:lnTo>
                  <a:lnTo>
                    <a:pt x="860" y="121"/>
                  </a:lnTo>
                  <a:lnTo>
                    <a:pt x="878" y="138"/>
                  </a:lnTo>
                  <a:lnTo>
                    <a:pt x="896" y="157"/>
                  </a:lnTo>
                  <a:lnTo>
                    <a:pt x="910" y="176"/>
                  </a:lnTo>
                  <a:lnTo>
                    <a:pt x="922" y="196"/>
                  </a:lnTo>
                  <a:lnTo>
                    <a:pt x="933" y="219"/>
                  </a:lnTo>
                  <a:lnTo>
                    <a:pt x="942" y="242"/>
                  </a:lnTo>
                  <a:lnTo>
                    <a:pt x="948" y="267"/>
                  </a:lnTo>
                  <a:lnTo>
                    <a:pt x="950" y="279"/>
                  </a:lnTo>
                  <a:lnTo>
                    <a:pt x="952" y="292"/>
                  </a:lnTo>
                  <a:lnTo>
                    <a:pt x="953" y="305"/>
                  </a:lnTo>
                  <a:lnTo>
                    <a:pt x="953" y="317"/>
                  </a:lnTo>
                  <a:lnTo>
                    <a:pt x="953" y="317"/>
                  </a:lnTo>
                  <a:lnTo>
                    <a:pt x="952" y="342"/>
                  </a:lnTo>
                  <a:lnTo>
                    <a:pt x="951" y="366"/>
                  </a:lnTo>
                  <a:lnTo>
                    <a:pt x="949" y="389"/>
                  </a:lnTo>
                  <a:lnTo>
                    <a:pt x="946" y="413"/>
                  </a:lnTo>
                  <a:lnTo>
                    <a:pt x="942" y="437"/>
                  </a:lnTo>
                  <a:lnTo>
                    <a:pt x="936" y="460"/>
                  </a:lnTo>
                  <a:lnTo>
                    <a:pt x="930" y="484"/>
                  </a:lnTo>
                  <a:lnTo>
                    <a:pt x="923" y="506"/>
                  </a:lnTo>
                  <a:lnTo>
                    <a:pt x="915" y="529"/>
                  </a:lnTo>
                  <a:lnTo>
                    <a:pt x="906" y="551"/>
                  </a:lnTo>
                  <a:lnTo>
                    <a:pt x="897" y="573"/>
                  </a:lnTo>
                  <a:lnTo>
                    <a:pt x="886" y="595"/>
                  </a:lnTo>
                  <a:lnTo>
                    <a:pt x="875" y="617"/>
                  </a:lnTo>
                  <a:lnTo>
                    <a:pt x="862" y="637"/>
                  </a:lnTo>
                  <a:lnTo>
                    <a:pt x="849" y="659"/>
                  </a:lnTo>
                  <a:lnTo>
                    <a:pt x="835" y="679"/>
                  </a:lnTo>
                  <a:lnTo>
                    <a:pt x="820" y="699"/>
                  </a:lnTo>
                  <a:lnTo>
                    <a:pt x="805" y="719"/>
                  </a:lnTo>
                  <a:lnTo>
                    <a:pt x="788" y="738"/>
                  </a:lnTo>
                  <a:lnTo>
                    <a:pt x="771" y="757"/>
                  </a:lnTo>
                  <a:lnTo>
                    <a:pt x="754" y="776"/>
                  </a:lnTo>
                  <a:lnTo>
                    <a:pt x="735" y="794"/>
                  </a:lnTo>
                  <a:lnTo>
                    <a:pt x="715" y="812"/>
                  </a:lnTo>
                  <a:lnTo>
                    <a:pt x="695" y="829"/>
                  </a:lnTo>
                  <a:lnTo>
                    <a:pt x="675" y="846"/>
                  </a:lnTo>
                  <a:lnTo>
                    <a:pt x="653" y="863"/>
                  </a:lnTo>
                  <a:lnTo>
                    <a:pt x="631" y="879"/>
                  </a:lnTo>
                  <a:lnTo>
                    <a:pt x="607" y="894"/>
                  </a:lnTo>
                  <a:lnTo>
                    <a:pt x="583" y="909"/>
                  </a:lnTo>
                  <a:lnTo>
                    <a:pt x="559" y="924"/>
                  </a:lnTo>
                  <a:lnTo>
                    <a:pt x="534" y="937"/>
                  </a:lnTo>
                  <a:lnTo>
                    <a:pt x="508" y="950"/>
                  </a:lnTo>
                  <a:lnTo>
                    <a:pt x="508" y="950"/>
                  </a:lnTo>
                  <a:close/>
                  <a:moveTo>
                    <a:pt x="699" y="126"/>
                  </a:moveTo>
                  <a:lnTo>
                    <a:pt x="699" y="126"/>
                  </a:lnTo>
                  <a:lnTo>
                    <a:pt x="693" y="128"/>
                  </a:lnTo>
                  <a:lnTo>
                    <a:pt x="686" y="130"/>
                  </a:lnTo>
                  <a:lnTo>
                    <a:pt x="681" y="132"/>
                  </a:lnTo>
                  <a:lnTo>
                    <a:pt x="677" y="136"/>
                  </a:lnTo>
                  <a:lnTo>
                    <a:pt x="672" y="140"/>
                  </a:lnTo>
                  <a:lnTo>
                    <a:pt x="669" y="147"/>
                  </a:lnTo>
                  <a:lnTo>
                    <a:pt x="668" y="152"/>
                  </a:lnTo>
                  <a:lnTo>
                    <a:pt x="667" y="159"/>
                  </a:lnTo>
                  <a:lnTo>
                    <a:pt x="667" y="159"/>
                  </a:lnTo>
                  <a:lnTo>
                    <a:pt x="668" y="165"/>
                  </a:lnTo>
                  <a:lnTo>
                    <a:pt x="669" y="172"/>
                  </a:lnTo>
                  <a:lnTo>
                    <a:pt x="672" y="177"/>
                  </a:lnTo>
                  <a:lnTo>
                    <a:pt x="677" y="181"/>
                  </a:lnTo>
                  <a:lnTo>
                    <a:pt x="681" y="185"/>
                  </a:lnTo>
                  <a:lnTo>
                    <a:pt x="686" y="188"/>
                  </a:lnTo>
                  <a:lnTo>
                    <a:pt x="693" y="190"/>
                  </a:lnTo>
                  <a:lnTo>
                    <a:pt x="699" y="191"/>
                  </a:lnTo>
                  <a:lnTo>
                    <a:pt x="699" y="191"/>
                  </a:lnTo>
                  <a:lnTo>
                    <a:pt x="712" y="191"/>
                  </a:lnTo>
                  <a:lnTo>
                    <a:pt x="725" y="193"/>
                  </a:lnTo>
                  <a:lnTo>
                    <a:pt x="737" y="196"/>
                  </a:lnTo>
                  <a:lnTo>
                    <a:pt x="749" y="201"/>
                  </a:lnTo>
                  <a:lnTo>
                    <a:pt x="759" y="206"/>
                  </a:lnTo>
                  <a:lnTo>
                    <a:pt x="770" y="212"/>
                  </a:lnTo>
                  <a:lnTo>
                    <a:pt x="780" y="220"/>
                  </a:lnTo>
                  <a:lnTo>
                    <a:pt x="789" y="227"/>
                  </a:lnTo>
                  <a:lnTo>
                    <a:pt x="797" y="237"/>
                  </a:lnTo>
                  <a:lnTo>
                    <a:pt x="804" y="247"/>
                  </a:lnTo>
                  <a:lnTo>
                    <a:pt x="811" y="257"/>
                  </a:lnTo>
                  <a:lnTo>
                    <a:pt x="816" y="268"/>
                  </a:lnTo>
                  <a:lnTo>
                    <a:pt x="820" y="280"/>
                  </a:lnTo>
                  <a:lnTo>
                    <a:pt x="824" y="292"/>
                  </a:lnTo>
                  <a:lnTo>
                    <a:pt x="826" y="305"/>
                  </a:lnTo>
                  <a:lnTo>
                    <a:pt x="826" y="317"/>
                  </a:lnTo>
                  <a:lnTo>
                    <a:pt x="826" y="317"/>
                  </a:lnTo>
                  <a:lnTo>
                    <a:pt x="827" y="324"/>
                  </a:lnTo>
                  <a:lnTo>
                    <a:pt x="829" y="330"/>
                  </a:lnTo>
                  <a:lnTo>
                    <a:pt x="831" y="336"/>
                  </a:lnTo>
                  <a:lnTo>
                    <a:pt x="835" y="340"/>
                  </a:lnTo>
                  <a:lnTo>
                    <a:pt x="840" y="344"/>
                  </a:lnTo>
                  <a:lnTo>
                    <a:pt x="845" y="348"/>
                  </a:lnTo>
                  <a:lnTo>
                    <a:pt x="852" y="349"/>
                  </a:lnTo>
                  <a:lnTo>
                    <a:pt x="858" y="350"/>
                  </a:lnTo>
                  <a:lnTo>
                    <a:pt x="858" y="350"/>
                  </a:lnTo>
                  <a:lnTo>
                    <a:pt x="864" y="349"/>
                  </a:lnTo>
                  <a:lnTo>
                    <a:pt x="870" y="348"/>
                  </a:lnTo>
                  <a:lnTo>
                    <a:pt x="876" y="344"/>
                  </a:lnTo>
                  <a:lnTo>
                    <a:pt x="881" y="340"/>
                  </a:lnTo>
                  <a:lnTo>
                    <a:pt x="885" y="336"/>
                  </a:lnTo>
                  <a:lnTo>
                    <a:pt x="887" y="330"/>
                  </a:lnTo>
                  <a:lnTo>
                    <a:pt x="889" y="324"/>
                  </a:lnTo>
                  <a:lnTo>
                    <a:pt x="890" y="317"/>
                  </a:lnTo>
                  <a:lnTo>
                    <a:pt x="890" y="317"/>
                  </a:lnTo>
                  <a:lnTo>
                    <a:pt x="889" y="298"/>
                  </a:lnTo>
                  <a:lnTo>
                    <a:pt x="886" y="279"/>
                  </a:lnTo>
                  <a:lnTo>
                    <a:pt x="882" y="261"/>
                  </a:lnTo>
                  <a:lnTo>
                    <a:pt x="875" y="243"/>
                  </a:lnTo>
                  <a:lnTo>
                    <a:pt x="867" y="227"/>
                  </a:lnTo>
                  <a:lnTo>
                    <a:pt x="857" y="211"/>
                  </a:lnTo>
                  <a:lnTo>
                    <a:pt x="846" y="196"/>
                  </a:lnTo>
                  <a:lnTo>
                    <a:pt x="833" y="183"/>
                  </a:lnTo>
                  <a:lnTo>
                    <a:pt x="820" y="170"/>
                  </a:lnTo>
                  <a:lnTo>
                    <a:pt x="805" y="160"/>
                  </a:lnTo>
                  <a:lnTo>
                    <a:pt x="789" y="150"/>
                  </a:lnTo>
                  <a:lnTo>
                    <a:pt x="773" y="142"/>
                  </a:lnTo>
                  <a:lnTo>
                    <a:pt x="756" y="135"/>
                  </a:lnTo>
                  <a:lnTo>
                    <a:pt x="738" y="131"/>
                  </a:lnTo>
                  <a:lnTo>
                    <a:pt x="719" y="128"/>
                  </a:lnTo>
                  <a:lnTo>
                    <a:pt x="699" y="126"/>
                  </a:lnTo>
                  <a:lnTo>
                    <a:pt x="699" y="12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tx2"/>
                </a:solidFill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5694130" y="3464688"/>
            <a:ext cx="732838" cy="732838"/>
            <a:chOff x="5694130" y="3428424"/>
            <a:chExt cx="732838" cy="732838"/>
          </a:xfrm>
        </p:grpSpPr>
        <p:sp>
          <p:nvSpPr>
            <p:cNvPr id="35" name="椭圆 34"/>
            <p:cNvSpPr/>
            <p:nvPr/>
          </p:nvSpPr>
          <p:spPr>
            <a:xfrm>
              <a:off x="5694130" y="3428424"/>
              <a:ext cx="732838" cy="732838"/>
            </a:xfrm>
            <a:prstGeom prst="ellipse">
              <a:avLst/>
            </a:prstGeom>
            <a:solidFill>
              <a:schemeClr val="accent4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6" name="Freeform 112"/>
            <p:cNvSpPr>
              <a:spLocks noEditPoints="1"/>
            </p:cNvSpPr>
            <p:nvPr/>
          </p:nvSpPr>
          <p:spPr bwMode="auto">
            <a:xfrm>
              <a:off x="5899418" y="3633712"/>
              <a:ext cx="322263" cy="322263"/>
            </a:xfrm>
            <a:custGeom>
              <a:avLst/>
              <a:gdLst>
                <a:gd name="T0" fmla="*/ 1016 w 1017"/>
                <a:gd name="T1" fmla="*/ 371 h 1017"/>
                <a:gd name="T2" fmla="*/ 1011 w 1017"/>
                <a:gd name="T3" fmla="*/ 363 h 1017"/>
                <a:gd name="T4" fmla="*/ 1004 w 1017"/>
                <a:gd name="T5" fmla="*/ 355 h 1017"/>
                <a:gd name="T6" fmla="*/ 996 w 1017"/>
                <a:gd name="T7" fmla="*/ 351 h 1017"/>
                <a:gd name="T8" fmla="*/ 986 w 1017"/>
                <a:gd name="T9" fmla="*/ 350 h 1017"/>
                <a:gd name="T10" fmla="*/ 539 w 1017"/>
                <a:gd name="T11" fmla="*/ 21 h 1017"/>
                <a:gd name="T12" fmla="*/ 537 w 1017"/>
                <a:gd name="T13" fmla="*/ 17 h 1017"/>
                <a:gd name="T14" fmla="*/ 531 w 1017"/>
                <a:gd name="T15" fmla="*/ 8 h 1017"/>
                <a:gd name="T16" fmla="*/ 523 w 1017"/>
                <a:gd name="T17" fmla="*/ 3 h 1017"/>
                <a:gd name="T18" fmla="*/ 514 w 1017"/>
                <a:gd name="T19" fmla="*/ 0 h 1017"/>
                <a:gd name="T20" fmla="*/ 509 w 1017"/>
                <a:gd name="T21" fmla="*/ 0 h 1017"/>
                <a:gd name="T22" fmla="*/ 499 w 1017"/>
                <a:gd name="T23" fmla="*/ 1 h 1017"/>
                <a:gd name="T24" fmla="*/ 490 w 1017"/>
                <a:gd name="T25" fmla="*/ 5 h 1017"/>
                <a:gd name="T26" fmla="*/ 483 w 1017"/>
                <a:gd name="T27" fmla="*/ 13 h 1017"/>
                <a:gd name="T28" fmla="*/ 479 w 1017"/>
                <a:gd name="T29" fmla="*/ 21 h 1017"/>
                <a:gd name="T30" fmla="*/ 31 w 1017"/>
                <a:gd name="T31" fmla="*/ 350 h 1017"/>
                <a:gd name="T32" fmla="*/ 27 w 1017"/>
                <a:gd name="T33" fmla="*/ 350 h 1017"/>
                <a:gd name="T34" fmla="*/ 17 w 1017"/>
                <a:gd name="T35" fmla="*/ 353 h 1017"/>
                <a:gd name="T36" fmla="*/ 10 w 1017"/>
                <a:gd name="T37" fmla="*/ 358 h 1017"/>
                <a:gd name="T38" fmla="*/ 3 w 1017"/>
                <a:gd name="T39" fmla="*/ 367 h 1017"/>
                <a:gd name="T40" fmla="*/ 1 w 1017"/>
                <a:gd name="T41" fmla="*/ 371 h 1017"/>
                <a:gd name="T42" fmla="*/ 0 w 1017"/>
                <a:gd name="T43" fmla="*/ 381 h 1017"/>
                <a:gd name="T44" fmla="*/ 1 w 1017"/>
                <a:gd name="T45" fmla="*/ 390 h 1017"/>
                <a:gd name="T46" fmla="*/ 5 w 1017"/>
                <a:gd name="T47" fmla="*/ 399 h 1017"/>
                <a:gd name="T48" fmla="*/ 12 w 1017"/>
                <a:gd name="T49" fmla="*/ 407 h 1017"/>
                <a:gd name="T50" fmla="*/ 160 w 1017"/>
                <a:gd name="T51" fmla="*/ 975 h 1017"/>
                <a:gd name="T52" fmla="*/ 159 w 1017"/>
                <a:gd name="T53" fmla="*/ 981 h 1017"/>
                <a:gd name="T54" fmla="*/ 159 w 1017"/>
                <a:gd name="T55" fmla="*/ 990 h 1017"/>
                <a:gd name="T56" fmla="*/ 162 w 1017"/>
                <a:gd name="T57" fmla="*/ 1000 h 1017"/>
                <a:gd name="T58" fmla="*/ 167 w 1017"/>
                <a:gd name="T59" fmla="*/ 1007 h 1017"/>
                <a:gd name="T60" fmla="*/ 172 w 1017"/>
                <a:gd name="T61" fmla="*/ 1012 h 1017"/>
                <a:gd name="T62" fmla="*/ 180 w 1017"/>
                <a:gd name="T63" fmla="*/ 1016 h 1017"/>
                <a:gd name="T64" fmla="*/ 190 w 1017"/>
                <a:gd name="T65" fmla="*/ 1017 h 1017"/>
                <a:gd name="T66" fmla="*/ 200 w 1017"/>
                <a:gd name="T67" fmla="*/ 1016 h 1017"/>
                <a:gd name="T68" fmla="*/ 209 w 1017"/>
                <a:gd name="T69" fmla="*/ 1012 h 1017"/>
                <a:gd name="T70" fmla="*/ 808 w 1017"/>
                <a:gd name="T71" fmla="*/ 1012 h 1017"/>
                <a:gd name="T72" fmla="*/ 812 w 1017"/>
                <a:gd name="T73" fmla="*/ 1014 h 1017"/>
                <a:gd name="T74" fmla="*/ 822 w 1017"/>
                <a:gd name="T75" fmla="*/ 1017 h 1017"/>
                <a:gd name="T76" fmla="*/ 826 w 1017"/>
                <a:gd name="T77" fmla="*/ 1017 h 1017"/>
                <a:gd name="T78" fmla="*/ 837 w 1017"/>
                <a:gd name="T79" fmla="*/ 1016 h 1017"/>
                <a:gd name="T80" fmla="*/ 846 w 1017"/>
                <a:gd name="T81" fmla="*/ 1012 h 1017"/>
                <a:gd name="T82" fmla="*/ 850 w 1017"/>
                <a:gd name="T83" fmla="*/ 1007 h 1017"/>
                <a:gd name="T84" fmla="*/ 855 w 1017"/>
                <a:gd name="T85" fmla="*/ 1000 h 1017"/>
                <a:gd name="T86" fmla="*/ 858 w 1017"/>
                <a:gd name="T87" fmla="*/ 990 h 1017"/>
                <a:gd name="T88" fmla="*/ 858 w 1017"/>
                <a:gd name="T89" fmla="*/ 981 h 1017"/>
                <a:gd name="T90" fmla="*/ 737 w 1017"/>
                <a:gd name="T91" fmla="*/ 616 h 1017"/>
                <a:gd name="T92" fmla="*/ 1005 w 1017"/>
                <a:gd name="T93" fmla="*/ 407 h 1017"/>
                <a:gd name="T94" fmla="*/ 1012 w 1017"/>
                <a:gd name="T95" fmla="*/ 399 h 1017"/>
                <a:gd name="T96" fmla="*/ 1016 w 1017"/>
                <a:gd name="T97" fmla="*/ 390 h 1017"/>
                <a:gd name="T98" fmla="*/ 1017 w 1017"/>
                <a:gd name="T99" fmla="*/ 381 h 1017"/>
                <a:gd name="T100" fmla="*/ 1016 w 1017"/>
                <a:gd name="T101" fmla="*/ 371 h 1017"/>
                <a:gd name="T102" fmla="*/ 124 w 1017"/>
                <a:gd name="T103" fmla="*/ 413 h 1017"/>
                <a:gd name="T104" fmla="*/ 302 w 1017"/>
                <a:gd name="T105" fmla="*/ 551 h 1017"/>
                <a:gd name="T106" fmla="*/ 766 w 1017"/>
                <a:gd name="T107" fmla="*/ 904 h 1017"/>
                <a:gd name="T108" fmla="*/ 527 w 1017"/>
                <a:gd name="T109" fmla="*/ 737 h 1017"/>
                <a:gd name="T110" fmla="*/ 518 w 1017"/>
                <a:gd name="T111" fmla="*/ 733 h 1017"/>
                <a:gd name="T112" fmla="*/ 509 w 1017"/>
                <a:gd name="T113" fmla="*/ 732 h 1017"/>
                <a:gd name="T114" fmla="*/ 504 w 1017"/>
                <a:gd name="T115" fmla="*/ 732 h 1017"/>
                <a:gd name="T116" fmla="*/ 495 w 1017"/>
                <a:gd name="T117" fmla="*/ 735 h 1017"/>
                <a:gd name="T118" fmla="*/ 251 w 1017"/>
                <a:gd name="T119" fmla="*/ 904 h 1017"/>
                <a:gd name="T120" fmla="*/ 766 w 1017"/>
                <a:gd name="T121" fmla="*/ 904 h 1017"/>
                <a:gd name="T122" fmla="*/ 670 w 1017"/>
                <a:gd name="T123" fmla="*/ 413 h 1017"/>
                <a:gd name="T124" fmla="*/ 716 w 1017"/>
                <a:gd name="T125" fmla="*/ 551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017" h="1017">
                  <a:moveTo>
                    <a:pt x="1016" y="371"/>
                  </a:moveTo>
                  <a:lnTo>
                    <a:pt x="1016" y="371"/>
                  </a:lnTo>
                  <a:lnTo>
                    <a:pt x="1014" y="367"/>
                  </a:lnTo>
                  <a:lnTo>
                    <a:pt x="1011" y="363"/>
                  </a:lnTo>
                  <a:lnTo>
                    <a:pt x="1008" y="358"/>
                  </a:lnTo>
                  <a:lnTo>
                    <a:pt x="1004" y="355"/>
                  </a:lnTo>
                  <a:lnTo>
                    <a:pt x="1000" y="353"/>
                  </a:lnTo>
                  <a:lnTo>
                    <a:pt x="996" y="351"/>
                  </a:lnTo>
                  <a:lnTo>
                    <a:pt x="990" y="350"/>
                  </a:lnTo>
                  <a:lnTo>
                    <a:pt x="986" y="350"/>
                  </a:lnTo>
                  <a:lnTo>
                    <a:pt x="648" y="350"/>
                  </a:lnTo>
                  <a:lnTo>
                    <a:pt x="539" y="21"/>
                  </a:lnTo>
                  <a:lnTo>
                    <a:pt x="539" y="21"/>
                  </a:lnTo>
                  <a:lnTo>
                    <a:pt x="537" y="17"/>
                  </a:lnTo>
                  <a:lnTo>
                    <a:pt x="534" y="13"/>
                  </a:lnTo>
                  <a:lnTo>
                    <a:pt x="531" y="8"/>
                  </a:lnTo>
                  <a:lnTo>
                    <a:pt x="527" y="5"/>
                  </a:lnTo>
                  <a:lnTo>
                    <a:pt x="523" y="3"/>
                  </a:lnTo>
                  <a:lnTo>
                    <a:pt x="518" y="1"/>
                  </a:lnTo>
                  <a:lnTo>
                    <a:pt x="514" y="0"/>
                  </a:lnTo>
                  <a:lnTo>
                    <a:pt x="509" y="0"/>
                  </a:lnTo>
                  <a:lnTo>
                    <a:pt x="509" y="0"/>
                  </a:lnTo>
                  <a:lnTo>
                    <a:pt x="503" y="0"/>
                  </a:lnTo>
                  <a:lnTo>
                    <a:pt x="499" y="1"/>
                  </a:lnTo>
                  <a:lnTo>
                    <a:pt x="495" y="3"/>
                  </a:lnTo>
                  <a:lnTo>
                    <a:pt x="490" y="5"/>
                  </a:lnTo>
                  <a:lnTo>
                    <a:pt x="486" y="8"/>
                  </a:lnTo>
                  <a:lnTo>
                    <a:pt x="483" y="13"/>
                  </a:lnTo>
                  <a:lnTo>
                    <a:pt x="481" y="17"/>
                  </a:lnTo>
                  <a:lnTo>
                    <a:pt x="479" y="21"/>
                  </a:lnTo>
                  <a:lnTo>
                    <a:pt x="369" y="350"/>
                  </a:lnTo>
                  <a:lnTo>
                    <a:pt x="31" y="350"/>
                  </a:lnTo>
                  <a:lnTo>
                    <a:pt x="31" y="350"/>
                  </a:lnTo>
                  <a:lnTo>
                    <a:pt x="27" y="350"/>
                  </a:lnTo>
                  <a:lnTo>
                    <a:pt x="21" y="351"/>
                  </a:lnTo>
                  <a:lnTo>
                    <a:pt x="17" y="353"/>
                  </a:lnTo>
                  <a:lnTo>
                    <a:pt x="13" y="355"/>
                  </a:lnTo>
                  <a:lnTo>
                    <a:pt x="10" y="358"/>
                  </a:lnTo>
                  <a:lnTo>
                    <a:pt x="6" y="363"/>
                  </a:lnTo>
                  <a:lnTo>
                    <a:pt x="3" y="367"/>
                  </a:lnTo>
                  <a:lnTo>
                    <a:pt x="1" y="371"/>
                  </a:lnTo>
                  <a:lnTo>
                    <a:pt x="1" y="371"/>
                  </a:lnTo>
                  <a:lnTo>
                    <a:pt x="0" y="375"/>
                  </a:lnTo>
                  <a:lnTo>
                    <a:pt x="0" y="381"/>
                  </a:lnTo>
                  <a:lnTo>
                    <a:pt x="0" y="386"/>
                  </a:lnTo>
                  <a:lnTo>
                    <a:pt x="1" y="390"/>
                  </a:lnTo>
                  <a:lnTo>
                    <a:pt x="3" y="395"/>
                  </a:lnTo>
                  <a:lnTo>
                    <a:pt x="5" y="399"/>
                  </a:lnTo>
                  <a:lnTo>
                    <a:pt x="9" y="403"/>
                  </a:lnTo>
                  <a:lnTo>
                    <a:pt x="12" y="407"/>
                  </a:lnTo>
                  <a:lnTo>
                    <a:pt x="280" y="616"/>
                  </a:lnTo>
                  <a:lnTo>
                    <a:pt x="160" y="975"/>
                  </a:lnTo>
                  <a:lnTo>
                    <a:pt x="160" y="975"/>
                  </a:lnTo>
                  <a:lnTo>
                    <a:pt x="159" y="981"/>
                  </a:lnTo>
                  <a:lnTo>
                    <a:pt x="159" y="986"/>
                  </a:lnTo>
                  <a:lnTo>
                    <a:pt x="159" y="990"/>
                  </a:lnTo>
                  <a:lnTo>
                    <a:pt x="160" y="996"/>
                  </a:lnTo>
                  <a:lnTo>
                    <a:pt x="162" y="1000"/>
                  </a:lnTo>
                  <a:lnTo>
                    <a:pt x="164" y="1004"/>
                  </a:lnTo>
                  <a:lnTo>
                    <a:pt x="167" y="1007"/>
                  </a:lnTo>
                  <a:lnTo>
                    <a:pt x="172" y="1012"/>
                  </a:lnTo>
                  <a:lnTo>
                    <a:pt x="172" y="1012"/>
                  </a:lnTo>
                  <a:lnTo>
                    <a:pt x="176" y="1014"/>
                  </a:lnTo>
                  <a:lnTo>
                    <a:pt x="180" y="1016"/>
                  </a:lnTo>
                  <a:lnTo>
                    <a:pt x="186" y="1017"/>
                  </a:lnTo>
                  <a:lnTo>
                    <a:pt x="190" y="1017"/>
                  </a:lnTo>
                  <a:lnTo>
                    <a:pt x="195" y="1017"/>
                  </a:lnTo>
                  <a:lnTo>
                    <a:pt x="200" y="1016"/>
                  </a:lnTo>
                  <a:lnTo>
                    <a:pt x="204" y="1014"/>
                  </a:lnTo>
                  <a:lnTo>
                    <a:pt x="209" y="1012"/>
                  </a:lnTo>
                  <a:lnTo>
                    <a:pt x="509" y="801"/>
                  </a:lnTo>
                  <a:lnTo>
                    <a:pt x="808" y="1012"/>
                  </a:lnTo>
                  <a:lnTo>
                    <a:pt x="808" y="1012"/>
                  </a:lnTo>
                  <a:lnTo>
                    <a:pt x="812" y="1014"/>
                  </a:lnTo>
                  <a:lnTo>
                    <a:pt x="818" y="1016"/>
                  </a:lnTo>
                  <a:lnTo>
                    <a:pt x="822" y="1017"/>
                  </a:lnTo>
                  <a:lnTo>
                    <a:pt x="826" y="1017"/>
                  </a:lnTo>
                  <a:lnTo>
                    <a:pt x="826" y="1017"/>
                  </a:lnTo>
                  <a:lnTo>
                    <a:pt x="832" y="1017"/>
                  </a:lnTo>
                  <a:lnTo>
                    <a:pt x="837" y="1016"/>
                  </a:lnTo>
                  <a:lnTo>
                    <a:pt x="841" y="1014"/>
                  </a:lnTo>
                  <a:lnTo>
                    <a:pt x="846" y="1012"/>
                  </a:lnTo>
                  <a:lnTo>
                    <a:pt x="846" y="1012"/>
                  </a:lnTo>
                  <a:lnTo>
                    <a:pt x="850" y="1007"/>
                  </a:lnTo>
                  <a:lnTo>
                    <a:pt x="853" y="1004"/>
                  </a:lnTo>
                  <a:lnTo>
                    <a:pt x="855" y="1000"/>
                  </a:lnTo>
                  <a:lnTo>
                    <a:pt x="857" y="996"/>
                  </a:lnTo>
                  <a:lnTo>
                    <a:pt x="858" y="990"/>
                  </a:lnTo>
                  <a:lnTo>
                    <a:pt x="858" y="986"/>
                  </a:lnTo>
                  <a:lnTo>
                    <a:pt x="858" y="981"/>
                  </a:lnTo>
                  <a:lnTo>
                    <a:pt x="857" y="975"/>
                  </a:lnTo>
                  <a:lnTo>
                    <a:pt x="737" y="616"/>
                  </a:lnTo>
                  <a:lnTo>
                    <a:pt x="1005" y="407"/>
                  </a:lnTo>
                  <a:lnTo>
                    <a:pt x="1005" y="407"/>
                  </a:lnTo>
                  <a:lnTo>
                    <a:pt x="1009" y="403"/>
                  </a:lnTo>
                  <a:lnTo>
                    <a:pt x="1012" y="399"/>
                  </a:lnTo>
                  <a:lnTo>
                    <a:pt x="1014" y="395"/>
                  </a:lnTo>
                  <a:lnTo>
                    <a:pt x="1016" y="390"/>
                  </a:lnTo>
                  <a:lnTo>
                    <a:pt x="1017" y="386"/>
                  </a:lnTo>
                  <a:lnTo>
                    <a:pt x="1017" y="381"/>
                  </a:lnTo>
                  <a:lnTo>
                    <a:pt x="1017" y="375"/>
                  </a:lnTo>
                  <a:lnTo>
                    <a:pt x="1016" y="371"/>
                  </a:lnTo>
                  <a:lnTo>
                    <a:pt x="1016" y="371"/>
                  </a:lnTo>
                  <a:close/>
                  <a:moveTo>
                    <a:pt x="124" y="413"/>
                  </a:moveTo>
                  <a:lnTo>
                    <a:pt x="348" y="413"/>
                  </a:lnTo>
                  <a:lnTo>
                    <a:pt x="302" y="551"/>
                  </a:lnTo>
                  <a:lnTo>
                    <a:pt x="124" y="413"/>
                  </a:lnTo>
                  <a:close/>
                  <a:moveTo>
                    <a:pt x="766" y="904"/>
                  </a:moveTo>
                  <a:lnTo>
                    <a:pt x="527" y="737"/>
                  </a:lnTo>
                  <a:lnTo>
                    <a:pt x="527" y="737"/>
                  </a:lnTo>
                  <a:lnTo>
                    <a:pt x="523" y="735"/>
                  </a:lnTo>
                  <a:lnTo>
                    <a:pt x="518" y="733"/>
                  </a:lnTo>
                  <a:lnTo>
                    <a:pt x="513" y="732"/>
                  </a:lnTo>
                  <a:lnTo>
                    <a:pt x="509" y="732"/>
                  </a:lnTo>
                  <a:lnTo>
                    <a:pt x="509" y="732"/>
                  </a:lnTo>
                  <a:lnTo>
                    <a:pt x="504" y="732"/>
                  </a:lnTo>
                  <a:lnTo>
                    <a:pt x="499" y="733"/>
                  </a:lnTo>
                  <a:lnTo>
                    <a:pt x="495" y="735"/>
                  </a:lnTo>
                  <a:lnTo>
                    <a:pt x="490" y="737"/>
                  </a:lnTo>
                  <a:lnTo>
                    <a:pt x="251" y="904"/>
                  </a:lnTo>
                  <a:lnTo>
                    <a:pt x="509" y="132"/>
                  </a:lnTo>
                  <a:lnTo>
                    <a:pt x="766" y="904"/>
                  </a:lnTo>
                  <a:close/>
                  <a:moveTo>
                    <a:pt x="716" y="551"/>
                  </a:moveTo>
                  <a:lnTo>
                    <a:pt x="670" y="413"/>
                  </a:lnTo>
                  <a:lnTo>
                    <a:pt x="893" y="413"/>
                  </a:lnTo>
                  <a:lnTo>
                    <a:pt x="716" y="55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tx2"/>
                </a:solidFill>
              </a:endParaRPr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1383891" y="4683877"/>
            <a:ext cx="2729648" cy="1053904"/>
            <a:chOff x="1616273" y="2091953"/>
            <a:chExt cx="2729648" cy="1053904"/>
          </a:xfrm>
        </p:grpSpPr>
        <p:sp>
          <p:nvSpPr>
            <p:cNvPr id="44" name="文本框 27"/>
            <p:cNvSpPr txBox="1"/>
            <p:nvPr/>
          </p:nvSpPr>
          <p:spPr>
            <a:xfrm>
              <a:off x="1840240" y="2091953"/>
              <a:ext cx="2281715" cy="40011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Title added here</a:t>
              </a:r>
              <a:endParaRPr lang="zh-CN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45" name="文本框 28"/>
            <p:cNvSpPr txBox="1"/>
            <p:nvPr/>
          </p:nvSpPr>
          <p:spPr>
            <a:xfrm>
              <a:off x="1616273" y="2407193"/>
              <a:ext cx="272964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/>
              <a:r>
                <a:rPr lang="en-US" altLang="zh-CN" sz="1400" dirty="0">
                  <a:solidFill>
                    <a:prstClr val="white">
                      <a:lumMod val="50000"/>
                    </a:prstClr>
                  </a:solidFill>
                  <a:latin typeface="Agency FB" panose="020B0503020202020204" pitchFamily="34" charset="0"/>
                  <a:ea typeface="时尚中黑简体" panose="01010104010101010101" pitchFamily="2" charset="-122"/>
                </a:rPr>
                <a:t>The user can demonstrate on a projector or computer, or print the presentation and make it into</a:t>
              </a:r>
            </a:p>
          </p:txBody>
        </p:sp>
      </p:grpSp>
      <p:grpSp>
        <p:nvGrpSpPr>
          <p:cNvPr id="46" name="组合 45"/>
          <p:cNvGrpSpPr/>
          <p:nvPr/>
        </p:nvGrpSpPr>
        <p:grpSpPr>
          <a:xfrm>
            <a:off x="4694074" y="4683877"/>
            <a:ext cx="2729648" cy="1053904"/>
            <a:chOff x="1616273" y="2091953"/>
            <a:chExt cx="2729648" cy="1053904"/>
          </a:xfrm>
        </p:grpSpPr>
        <p:sp>
          <p:nvSpPr>
            <p:cNvPr id="47" name="文本框 27"/>
            <p:cNvSpPr txBox="1"/>
            <p:nvPr/>
          </p:nvSpPr>
          <p:spPr>
            <a:xfrm>
              <a:off x="1840240" y="2091953"/>
              <a:ext cx="2281715" cy="40011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Title added here</a:t>
              </a:r>
              <a:endParaRPr lang="zh-CN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48" name="文本框 28"/>
            <p:cNvSpPr txBox="1"/>
            <p:nvPr/>
          </p:nvSpPr>
          <p:spPr>
            <a:xfrm>
              <a:off x="1616273" y="2407193"/>
              <a:ext cx="272964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/>
              <a:r>
                <a:rPr lang="en-US" altLang="zh-CN" sz="1400" dirty="0">
                  <a:solidFill>
                    <a:prstClr val="white">
                      <a:lumMod val="50000"/>
                    </a:prstClr>
                  </a:solidFill>
                  <a:latin typeface="Agency FB" panose="020B0503020202020204" pitchFamily="34" charset="0"/>
                  <a:ea typeface="时尚中黑简体" panose="01010104010101010101" pitchFamily="2" charset="-122"/>
                </a:rPr>
                <a:t>The user can demonstrate on a projector or computer, or print the presentation and make it into</a:t>
              </a:r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8022357" y="4683877"/>
            <a:ext cx="2729648" cy="1053904"/>
            <a:chOff x="1616273" y="2091953"/>
            <a:chExt cx="2729648" cy="1053904"/>
          </a:xfrm>
        </p:grpSpPr>
        <p:sp>
          <p:nvSpPr>
            <p:cNvPr id="50" name="文本框 27"/>
            <p:cNvSpPr txBox="1"/>
            <p:nvPr/>
          </p:nvSpPr>
          <p:spPr>
            <a:xfrm>
              <a:off x="1840240" y="2091953"/>
              <a:ext cx="2281715" cy="40011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Title added here</a:t>
              </a:r>
              <a:endParaRPr lang="zh-CN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51" name="文本框 28"/>
            <p:cNvSpPr txBox="1"/>
            <p:nvPr/>
          </p:nvSpPr>
          <p:spPr>
            <a:xfrm>
              <a:off x="1616273" y="2407193"/>
              <a:ext cx="272964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/>
              <a:r>
                <a:rPr lang="en-US" altLang="zh-CN" sz="1400" dirty="0">
                  <a:solidFill>
                    <a:prstClr val="white">
                      <a:lumMod val="50000"/>
                    </a:prstClr>
                  </a:solidFill>
                  <a:latin typeface="Agency FB" panose="020B0503020202020204" pitchFamily="34" charset="0"/>
                  <a:ea typeface="时尚中黑简体" panose="01010104010101010101" pitchFamily="2" charset="-122"/>
                </a:rPr>
                <a:t>The user can demonstrate on a projector or computer, or print the presentation and make it into</a:t>
              </a:r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3055498" y="1889619"/>
            <a:ext cx="2729648" cy="1053904"/>
            <a:chOff x="1616273" y="2091953"/>
            <a:chExt cx="2729648" cy="1053904"/>
          </a:xfrm>
        </p:grpSpPr>
        <p:sp>
          <p:nvSpPr>
            <p:cNvPr id="53" name="文本框 27"/>
            <p:cNvSpPr txBox="1"/>
            <p:nvPr/>
          </p:nvSpPr>
          <p:spPr>
            <a:xfrm>
              <a:off x="1840240" y="2091953"/>
              <a:ext cx="2281715" cy="40011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Title added here</a:t>
              </a:r>
              <a:endParaRPr lang="zh-CN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54" name="文本框 28"/>
            <p:cNvSpPr txBox="1"/>
            <p:nvPr/>
          </p:nvSpPr>
          <p:spPr>
            <a:xfrm>
              <a:off x="1616273" y="2407193"/>
              <a:ext cx="272964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/>
              <a:r>
                <a:rPr lang="en-US" altLang="zh-CN" sz="1400" dirty="0">
                  <a:solidFill>
                    <a:prstClr val="white">
                      <a:lumMod val="50000"/>
                    </a:prstClr>
                  </a:solidFill>
                  <a:latin typeface="Agency FB" panose="020B0503020202020204" pitchFamily="34" charset="0"/>
                  <a:ea typeface="时尚中黑简体" panose="01010104010101010101" pitchFamily="2" charset="-122"/>
                </a:rPr>
                <a:t>The user can demonstrate on a projector or computer, or print the presentation and make it into</a:t>
              </a:r>
            </a:p>
          </p:txBody>
        </p:sp>
      </p:grpSp>
      <p:grpSp>
        <p:nvGrpSpPr>
          <p:cNvPr id="58" name="组合 57"/>
          <p:cNvGrpSpPr/>
          <p:nvPr/>
        </p:nvGrpSpPr>
        <p:grpSpPr>
          <a:xfrm>
            <a:off x="6378034" y="1889619"/>
            <a:ext cx="2729648" cy="1053904"/>
            <a:chOff x="1616273" y="2091953"/>
            <a:chExt cx="2729648" cy="1053904"/>
          </a:xfrm>
        </p:grpSpPr>
        <p:sp>
          <p:nvSpPr>
            <p:cNvPr id="59" name="文本框 27"/>
            <p:cNvSpPr txBox="1"/>
            <p:nvPr/>
          </p:nvSpPr>
          <p:spPr>
            <a:xfrm>
              <a:off x="1840240" y="2091953"/>
              <a:ext cx="2281715" cy="40011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Title added here</a:t>
              </a:r>
              <a:endParaRPr lang="zh-CN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60" name="文本框 28"/>
            <p:cNvSpPr txBox="1"/>
            <p:nvPr/>
          </p:nvSpPr>
          <p:spPr>
            <a:xfrm>
              <a:off x="1616273" y="2407193"/>
              <a:ext cx="272964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/>
              <a:r>
                <a:rPr lang="en-US" altLang="zh-CN" sz="1400" dirty="0">
                  <a:solidFill>
                    <a:prstClr val="white">
                      <a:lumMod val="50000"/>
                    </a:prstClr>
                  </a:solidFill>
                  <a:latin typeface="Agency FB" panose="020B0503020202020204" pitchFamily="34" charset="0"/>
                  <a:ea typeface="时尚中黑简体" panose="01010104010101010101" pitchFamily="2" charset="-122"/>
                </a:rPr>
                <a:t>The user can demonstrate on a projector or computer, or print the presentation and make it into</a:t>
              </a: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3688556" y="377517"/>
            <a:ext cx="4814888" cy="1172437"/>
            <a:chOff x="6597650" y="377518"/>
            <a:chExt cx="4814888" cy="1172437"/>
          </a:xfrm>
        </p:grpSpPr>
        <p:sp>
          <p:nvSpPr>
            <p:cNvPr id="56" name="文本框 55"/>
            <p:cNvSpPr txBox="1"/>
            <p:nvPr/>
          </p:nvSpPr>
          <p:spPr>
            <a:xfrm>
              <a:off x="6631872" y="937783"/>
              <a:ext cx="4746445" cy="25442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en-US" altLang="zh-CN" sz="1000" dirty="0">
                  <a:solidFill>
                    <a:schemeClr val="bg1">
                      <a:lumMod val="65000"/>
                    </a:schemeClr>
                  </a:solidFill>
                  <a:latin typeface="+mj-ea"/>
                  <a:ea typeface="+mj-ea"/>
                </a:rPr>
                <a:t>print the presentation and make it into a film to be used in a wider field</a:t>
              </a:r>
            </a:p>
          </p:txBody>
        </p:sp>
        <p:sp>
          <p:nvSpPr>
            <p:cNvPr id="57" name="文本框 56"/>
            <p:cNvSpPr txBox="1"/>
            <p:nvPr/>
          </p:nvSpPr>
          <p:spPr>
            <a:xfrm>
              <a:off x="6597650" y="377518"/>
              <a:ext cx="4814888" cy="117243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en-US" altLang="zh-CN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Marketing execution strategy</a:t>
              </a:r>
              <a:endPara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646260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占位符 29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09" b="18609"/>
          <a:stretch>
            <a:fillRect/>
          </a:stretch>
        </p:blipFill>
        <p:spPr/>
      </p:pic>
      <p:pic>
        <p:nvPicPr>
          <p:cNvPr id="34" name="图片占位符 33"/>
          <p:cNvPicPr>
            <a:picLocks noGrp="1" noChangeAspect="1"/>
          </p:cNvPicPr>
          <p:nvPr>
            <p:ph type="pic" sz="quarter" idx="1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93" b="18593"/>
          <a:stretch>
            <a:fillRect/>
          </a:stretch>
        </p:blipFill>
        <p:spPr/>
      </p:pic>
      <p:pic>
        <p:nvPicPr>
          <p:cNvPr id="32" name="图片占位符 31"/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22" b="18622"/>
          <a:stretch>
            <a:fillRect/>
          </a:stretch>
        </p:blipFill>
        <p:spPr/>
      </p:pic>
      <p:pic>
        <p:nvPicPr>
          <p:cNvPr id="36" name="图片占位符 35"/>
          <p:cNvPicPr>
            <a:picLocks noGrp="1" noChangeAspect="1"/>
          </p:cNvPicPr>
          <p:nvPr>
            <p:ph type="pic" sz="quarter" idx="13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93" b="18593"/>
          <a:stretch>
            <a:fillRect/>
          </a:stretch>
        </p:blipFill>
        <p:spPr/>
      </p:pic>
      <p:cxnSp>
        <p:nvCxnSpPr>
          <p:cNvPr id="6" name="Straight Connector 11"/>
          <p:cNvCxnSpPr/>
          <p:nvPr/>
        </p:nvCxnSpPr>
        <p:spPr>
          <a:xfrm>
            <a:off x="2303210" y="3511017"/>
            <a:ext cx="3685381" cy="0"/>
          </a:xfrm>
          <a:prstGeom prst="line">
            <a:avLst/>
          </a:prstGeom>
          <a:ln w="12700" cmpd="sng">
            <a:solidFill>
              <a:schemeClr val="bg1"/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921658" y="3381829"/>
            <a:ext cx="4992914" cy="43588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6277429" y="3381829"/>
            <a:ext cx="4992914" cy="43588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921658" y="5667012"/>
            <a:ext cx="4992914" cy="43588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6277429" y="5667012"/>
            <a:ext cx="4992914" cy="43588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2195898" y="3399714"/>
            <a:ext cx="2444433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EngraversGothic BT" panose="020B0507020203020204" pitchFamily="34" charset="0"/>
              </a:defRPr>
            </a:lvl1pPr>
          </a:lstStyle>
          <a:p>
            <a:pPr algn="ctr"/>
            <a:r>
              <a:rPr lang="en-US" altLang="zh-CN" sz="2000" dirty="0">
                <a:solidFill>
                  <a:schemeClr val="bg1"/>
                </a:solidFill>
                <a:latin typeface="+mn-ea"/>
              </a:rPr>
              <a:t>Title text added</a:t>
            </a:r>
            <a:endParaRPr lang="en-US" sz="20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2" name="TextBox 19"/>
          <p:cNvSpPr txBox="1"/>
          <p:nvPr/>
        </p:nvSpPr>
        <p:spPr>
          <a:xfrm>
            <a:off x="2195898" y="5673758"/>
            <a:ext cx="2444433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EngraversGothic BT" panose="020B0507020203020204" pitchFamily="34" charset="0"/>
              </a:defRPr>
            </a:lvl1pPr>
          </a:lstStyle>
          <a:p>
            <a:pPr algn="ctr"/>
            <a:r>
              <a:rPr lang="en-US" altLang="zh-CN" sz="2000" dirty="0">
                <a:solidFill>
                  <a:schemeClr val="bg1"/>
                </a:solidFill>
                <a:latin typeface="+mn-ea"/>
              </a:rPr>
              <a:t>Title text added</a:t>
            </a:r>
            <a:endParaRPr lang="en-US" sz="20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3" name="TextBox 19"/>
          <p:cNvSpPr txBox="1"/>
          <p:nvPr/>
        </p:nvSpPr>
        <p:spPr>
          <a:xfrm>
            <a:off x="7551669" y="3399714"/>
            <a:ext cx="2444433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EngraversGothic BT" panose="020B0507020203020204" pitchFamily="34" charset="0"/>
              </a:defRPr>
            </a:lvl1pPr>
          </a:lstStyle>
          <a:p>
            <a:pPr algn="ctr"/>
            <a:r>
              <a:rPr lang="en-US" altLang="zh-CN" sz="2000" dirty="0">
                <a:solidFill>
                  <a:schemeClr val="bg1"/>
                </a:solidFill>
                <a:latin typeface="+mn-ea"/>
              </a:rPr>
              <a:t>Title text added</a:t>
            </a:r>
            <a:endParaRPr lang="en-US" sz="20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4" name="TextBox 19"/>
          <p:cNvSpPr txBox="1"/>
          <p:nvPr/>
        </p:nvSpPr>
        <p:spPr>
          <a:xfrm>
            <a:off x="7551669" y="5673758"/>
            <a:ext cx="2444433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EngraversGothic BT" panose="020B0507020203020204" pitchFamily="34" charset="0"/>
              </a:defRPr>
            </a:lvl1pPr>
          </a:lstStyle>
          <a:p>
            <a:pPr algn="ctr"/>
            <a:r>
              <a:rPr lang="en-US" altLang="zh-CN" sz="2000" dirty="0">
                <a:solidFill>
                  <a:schemeClr val="bg1"/>
                </a:solidFill>
                <a:latin typeface="+mn-ea"/>
              </a:rPr>
              <a:t>Title text added</a:t>
            </a:r>
            <a:endParaRPr lang="en-US" sz="2000" dirty="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3688556" y="377517"/>
            <a:ext cx="4814888" cy="1172437"/>
            <a:chOff x="6597650" y="377518"/>
            <a:chExt cx="4814888" cy="1172437"/>
          </a:xfrm>
        </p:grpSpPr>
        <p:sp>
          <p:nvSpPr>
            <p:cNvPr id="19" name="文本框 18"/>
            <p:cNvSpPr txBox="1"/>
            <p:nvPr/>
          </p:nvSpPr>
          <p:spPr>
            <a:xfrm>
              <a:off x="6631872" y="937783"/>
              <a:ext cx="4746445" cy="25442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en-US" altLang="zh-CN" sz="1000" dirty="0">
                  <a:solidFill>
                    <a:schemeClr val="bg1">
                      <a:lumMod val="65000"/>
                    </a:schemeClr>
                  </a:solidFill>
                  <a:latin typeface="+mj-ea"/>
                  <a:ea typeface="+mj-ea"/>
                </a:rPr>
                <a:t>print the presentation and make it into a film to be used in a wider field</a:t>
              </a: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6597650" y="377518"/>
              <a:ext cx="4814888" cy="117243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en-US" altLang="zh-CN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Marketing execution strategy</a:t>
              </a:r>
              <a:endPara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04374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7" grpId="0" animBg="1"/>
      <p:bldP spid="18" grpId="0" animBg="1"/>
      <p:bldP spid="20" grpId="0"/>
      <p:bldP spid="22" grpId="0"/>
      <p:bldP spid="23" grpId="0"/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6" t="16164"/>
          <a:stretch/>
        </p:blipFill>
        <p:spPr>
          <a:xfrm flipV="1">
            <a:off x="0" y="3548742"/>
            <a:ext cx="6110514" cy="330925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7" b="15551"/>
          <a:stretch/>
        </p:blipFill>
        <p:spPr>
          <a:xfrm flipV="1">
            <a:off x="7459104" y="-1"/>
            <a:ext cx="4732896" cy="3109408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2559624" y="2077904"/>
            <a:ext cx="6571675" cy="774021"/>
            <a:chOff x="3228520" y="1816647"/>
            <a:chExt cx="6571675" cy="774021"/>
          </a:xfrm>
        </p:grpSpPr>
        <p:sp>
          <p:nvSpPr>
            <p:cNvPr id="4" name="文本框 3"/>
            <p:cNvSpPr txBox="1"/>
            <p:nvPr/>
          </p:nvSpPr>
          <p:spPr>
            <a:xfrm>
              <a:off x="3228521" y="2287828"/>
              <a:ext cx="5663730" cy="30284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14000"/>
                </a:lnSpc>
              </a:pPr>
              <a:r>
                <a:rPr lang="en-US" altLang="zh-CN" sz="1200" dirty="0">
                  <a:solidFill>
                    <a:schemeClr val="bg1">
                      <a:lumMod val="65000"/>
                    </a:schemeClr>
                  </a:solidFill>
                  <a:latin typeface="+mj-ea"/>
                  <a:ea typeface="+mj-ea"/>
                </a:rPr>
                <a:t>The user can demonstrate on a projector or computer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3228520" y="1816647"/>
              <a:ext cx="6571675" cy="54252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14000"/>
                </a:lnSpc>
              </a:pPr>
              <a:r>
                <a:rPr lang="en-US" altLang="zh-CN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rPr>
                <a:t>1 . Analysis of market status</a:t>
              </a: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3692122" y="3025735"/>
            <a:ext cx="6110513" cy="774021"/>
            <a:chOff x="3228520" y="1816647"/>
            <a:chExt cx="6110513" cy="774021"/>
          </a:xfrm>
        </p:grpSpPr>
        <p:sp>
          <p:nvSpPr>
            <p:cNvPr id="8" name="文本框 7"/>
            <p:cNvSpPr txBox="1"/>
            <p:nvPr/>
          </p:nvSpPr>
          <p:spPr>
            <a:xfrm>
              <a:off x="3228521" y="2287828"/>
              <a:ext cx="5663730" cy="30284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14000"/>
                </a:lnSpc>
              </a:pPr>
              <a:r>
                <a:rPr lang="en-US" altLang="zh-CN" sz="1200" dirty="0">
                  <a:solidFill>
                    <a:schemeClr val="bg1">
                      <a:lumMod val="65000"/>
                    </a:schemeClr>
                  </a:solidFill>
                  <a:latin typeface="+mj-ea"/>
                  <a:ea typeface="+mj-ea"/>
                </a:rPr>
                <a:t>The user can demonstrate on a projector or computer</a:t>
              </a: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3228520" y="1816647"/>
              <a:ext cx="6110513" cy="54252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14000"/>
                </a:lnSpc>
              </a:pPr>
              <a:r>
                <a:rPr lang="en-US" altLang="zh-CN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rPr>
                <a:t>2 . Marketing goals and tasks</a:t>
              </a:r>
              <a:endPara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4824621" y="3973566"/>
            <a:ext cx="5730806" cy="774021"/>
            <a:chOff x="3228521" y="1816647"/>
            <a:chExt cx="5730806" cy="774021"/>
          </a:xfrm>
        </p:grpSpPr>
        <p:sp>
          <p:nvSpPr>
            <p:cNvPr id="11" name="文本框 10"/>
            <p:cNvSpPr txBox="1"/>
            <p:nvPr/>
          </p:nvSpPr>
          <p:spPr>
            <a:xfrm>
              <a:off x="3228521" y="2287828"/>
              <a:ext cx="5663730" cy="30284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14000"/>
                </a:lnSpc>
              </a:pPr>
              <a:r>
                <a:rPr lang="en-US" altLang="zh-CN" sz="1200" dirty="0">
                  <a:solidFill>
                    <a:schemeClr val="bg1">
                      <a:lumMod val="65000"/>
                    </a:schemeClr>
                  </a:solidFill>
                  <a:latin typeface="+mj-ea"/>
                  <a:ea typeface="+mj-ea"/>
                </a:rPr>
                <a:t>The user can demonstrate on a projector or computer</a:t>
              </a: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3228521" y="1816647"/>
              <a:ext cx="5730806" cy="54252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14000"/>
                </a:lnSpc>
              </a:pPr>
              <a:r>
                <a:rPr lang="en-US" altLang="zh-CN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rPr>
                <a:t>3 . Marketing execution strategy</a:t>
              </a:r>
              <a:endPara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5957118" y="4921398"/>
            <a:ext cx="6488881" cy="774020"/>
            <a:chOff x="3228520" y="1816648"/>
            <a:chExt cx="6488881" cy="774020"/>
          </a:xfrm>
        </p:grpSpPr>
        <p:sp>
          <p:nvSpPr>
            <p:cNvPr id="14" name="文本框 13"/>
            <p:cNvSpPr txBox="1"/>
            <p:nvPr/>
          </p:nvSpPr>
          <p:spPr>
            <a:xfrm>
              <a:off x="3228521" y="2287828"/>
              <a:ext cx="5663730" cy="30284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14000"/>
                </a:lnSpc>
              </a:pPr>
              <a:r>
                <a:rPr lang="en-US" altLang="zh-CN" sz="1200" dirty="0">
                  <a:solidFill>
                    <a:schemeClr val="bg1">
                      <a:lumMod val="65000"/>
                    </a:schemeClr>
                  </a:solidFill>
                  <a:latin typeface="+mj-ea"/>
                  <a:ea typeface="+mj-ea"/>
                </a:rPr>
                <a:t>The user can demonstrate on a projector or computer</a:t>
              </a: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3228520" y="1816648"/>
              <a:ext cx="6488881" cy="54252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14000"/>
                </a:lnSpc>
              </a:pPr>
              <a:r>
                <a:rPr lang="en-US" altLang="zh-CN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rPr>
                <a:t>4 . Marketing expenses and budget</a:t>
              </a:r>
              <a:endPara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</a:endParaRPr>
            </a:p>
          </p:txBody>
        </p:sp>
      </p:grpSp>
      <p:sp>
        <p:nvSpPr>
          <p:cNvPr id="16" name="文本框 15"/>
          <p:cNvSpPr txBox="1"/>
          <p:nvPr/>
        </p:nvSpPr>
        <p:spPr>
          <a:xfrm>
            <a:off x="783771" y="465267"/>
            <a:ext cx="7259166" cy="93442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14000"/>
              </a:lnSpc>
            </a:pPr>
            <a:r>
              <a:rPr lang="en-US" altLang="zh-CN" sz="4800" b="1" dirty="0">
                <a:solidFill>
                  <a:schemeClr val="accent1"/>
                </a:solidFill>
                <a:latin typeface="+mj-ea"/>
                <a:ea typeface="+mj-ea"/>
              </a:rPr>
              <a:t>CONTENT</a:t>
            </a:r>
          </a:p>
        </p:txBody>
      </p:sp>
    </p:spTree>
    <p:extLst>
      <p:ext uri="{BB962C8B-B14F-4D97-AF65-F5344CB8AC3E}">
        <p14:creationId xmlns:p14="http://schemas.microsoft.com/office/powerpoint/2010/main" val="37316044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3" t="28540"/>
          <a:stretch/>
        </p:blipFill>
        <p:spPr>
          <a:xfrm>
            <a:off x="0" y="0"/>
            <a:ext cx="8322296" cy="4223669"/>
          </a:xfrm>
          <a:custGeom>
            <a:avLst/>
            <a:gdLst>
              <a:gd name="connsiteX0" fmla="*/ 0 w 8322296"/>
              <a:gd name="connsiteY0" fmla="*/ 0 h 4223669"/>
              <a:gd name="connsiteX1" fmla="*/ 8322296 w 8322296"/>
              <a:gd name="connsiteY1" fmla="*/ 0 h 4223669"/>
              <a:gd name="connsiteX2" fmla="*/ 8322296 w 8322296"/>
              <a:gd name="connsiteY2" fmla="*/ 2656241 h 4223669"/>
              <a:gd name="connsiteX3" fmla="*/ 5413829 w 8322296"/>
              <a:gd name="connsiteY3" fmla="*/ 2656241 h 4223669"/>
              <a:gd name="connsiteX4" fmla="*/ 5413829 w 8322296"/>
              <a:gd name="connsiteY4" fmla="*/ 3144977 h 4223669"/>
              <a:gd name="connsiteX5" fmla="*/ 5003090 w 8322296"/>
              <a:gd name="connsiteY5" fmla="*/ 3144977 h 4223669"/>
              <a:gd name="connsiteX6" fmla="*/ 5003090 w 8322296"/>
              <a:gd name="connsiteY6" fmla="*/ 4223669 h 4223669"/>
              <a:gd name="connsiteX7" fmla="*/ 0 w 8322296"/>
              <a:gd name="connsiteY7" fmla="*/ 4223669 h 422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22296" h="4223669">
                <a:moveTo>
                  <a:pt x="0" y="0"/>
                </a:moveTo>
                <a:lnTo>
                  <a:pt x="8322296" y="0"/>
                </a:lnTo>
                <a:lnTo>
                  <a:pt x="8322296" y="2656241"/>
                </a:lnTo>
                <a:lnTo>
                  <a:pt x="5413829" y="2656241"/>
                </a:lnTo>
                <a:lnTo>
                  <a:pt x="5413829" y="3144977"/>
                </a:lnTo>
                <a:lnTo>
                  <a:pt x="5003090" y="3144977"/>
                </a:lnTo>
                <a:lnTo>
                  <a:pt x="5003090" y="4223669"/>
                </a:lnTo>
                <a:lnTo>
                  <a:pt x="0" y="4223669"/>
                </a:lnTo>
                <a:close/>
              </a:path>
            </a:pathLst>
          </a:cu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041" r="6783"/>
          <a:stretch/>
        </p:blipFill>
        <p:spPr>
          <a:xfrm>
            <a:off x="7072072" y="0"/>
            <a:ext cx="5119928" cy="265624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3264135" y="4323444"/>
            <a:ext cx="5663730" cy="51334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14000"/>
              </a:lnSpc>
            </a:pPr>
            <a:r>
              <a:rPr lang="en-US" altLang="zh-CN" sz="1200" dirty="0">
                <a:solidFill>
                  <a:schemeClr val="bg1">
                    <a:lumMod val="65000"/>
                  </a:schemeClr>
                </a:solidFill>
                <a:latin typeface="+mj-ea"/>
                <a:ea typeface="+mj-ea"/>
              </a:rPr>
              <a:t>The user can demonstrate on a projector or computer, or print the presentation and make it into a film to be used in a wider field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2451100" y="3023625"/>
            <a:ext cx="7696654" cy="144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14000"/>
              </a:lnSpc>
            </a:pPr>
            <a:r>
              <a:rPr lang="en-US" altLang="zh-C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Marketing expenses and budget</a:t>
            </a:r>
            <a:endParaRPr lang="zh-CN" alt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565196" y="2468142"/>
            <a:ext cx="3061608" cy="79643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14000"/>
              </a:lnSpc>
            </a:pPr>
            <a:r>
              <a:rPr lang="en-US" altLang="zh-CN" sz="4400" dirty="0">
                <a:solidFill>
                  <a:schemeClr val="accent1"/>
                </a:solidFill>
                <a:latin typeface="Century Gothic" panose="020B0502020202020204" pitchFamily="34" charset="0"/>
                <a:ea typeface="+mj-ea"/>
              </a:rPr>
              <a:t>PART 04</a:t>
            </a:r>
          </a:p>
        </p:txBody>
      </p:sp>
      <p:sp>
        <p:nvSpPr>
          <p:cNvPr id="15" name="椭圆 13"/>
          <p:cNvSpPr/>
          <p:nvPr/>
        </p:nvSpPr>
        <p:spPr>
          <a:xfrm flipV="1">
            <a:off x="5776686" y="5252690"/>
            <a:ext cx="638628" cy="637737"/>
          </a:xfrm>
          <a:custGeom>
            <a:avLst/>
            <a:gdLst>
              <a:gd name="connsiteX0" fmla="*/ 303763 w 607427"/>
              <a:gd name="connsiteY0" fmla="*/ 152514 h 606580"/>
              <a:gd name="connsiteX1" fmla="*/ 187507 w 607427"/>
              <a:gd name="connsiteY1" fmla="*/ 268477 h 606580"/>
              <a:gd name="connsiteX2" fmla="*/ 257222 w 607427"/>
              <a:gd name="connsiteY2" fmla="*/ 268477 h 606580"/>
              <a:gd name="connsiteX3" fmla="*/ 257222 w 607427"/>
              <a:gd name="connsiteY3" fmla="*/ 454136 h 606580"/>
              <a:gd name="connsiteX4" fmla="*/ 350207 w 607427"/>
              <a:gd name="connsiteY4" fmla="*/ 454136 h 606580"/>
              <a:gd name="connsiteX5" fmla="*/ 350207 w 607427"/>
              <a:gd name="connsiteY5" fmla="*/ 268477 h 606580"/>
              <a:gd name="connsiteX6" fmla="*/ 419922 w 607427"/>
              <a:gd name="connsiteY6" fmla="*/ 268477 h 606580"/>
              <a:gd name="connsiteX7" fmla="*/ 303763 w 607427"/>
              <a:gd name="connsiteY7" fmla="*/ 113469 h 606580"/>
              <a:gd name="connsiteX8" fmla="*/ 331434 w 607427"/>
              <a:gd name="connsiteY8" fmla="*/ 124890 h 606580"/>
              <a:gd name="connsiteX9" fmla="*/ 447592 w 607427"/>
              <a:gd name="connsiteY9" fmla="*/ 240853 h 606580"/>
              <a:gd name="connsiteX10" fmla="*/ 456099 w 607427"/>
              <a:gd name="connsiteY10" fmla="*/ 283412 h 606580"/>
              <a:gd name="connsiteX11" fmla="*/ 419922 w 607427"/>
              <a:gd name="connsiteY11" fmla="*/ 307522 h 606580"/>
              <a:gd name="connsiteX12" fmla="*/ 389318 w 607427"/>
              <a:gd name="connsiteY12" fmla="*/ 307522 h 606580"/>
              <a:gd name="connsiteX13" fmla="*/ 389318 w 607427"/>
              <a:gd name="connsiteY13" fmla="*/ 454136 h 606580"/>
              <a:gd name="connsiteX14" fmla="*/ 350207 w 607427"/>
              <a:gd name="connsiteY14" fmla="*/ 493181 h 606580"/>
              <a:gd name="connsiteX15" fmla="*/ 257222 w 607427"/>
              <a:gd name="connsiteY15" fmla="*/ 493181 h 606580"/>
              <a:gd name="connsiteX16" fmla="*/ 218111 w 607427"/>
              <a:gd name="connsiteY16" fmla="*/ 454136 h 606580"/>
              <a:gd name="connsiteX17" fmla="*/ 218111 w 607427"/>
              <a:gd name="connsiteY17" fmla="*/ 307522 h 606580"/>
              <a:gd name="connsiteX18" fmla="*/ 187507 w 607427"/>
              <a:gd name="connsiteY18" fmla="*/ 307522 h 606580"/>
              <a:gd name="connsiteX19" fmla="*/ 151427 w 607427"/>
              <a:gd name="connsiteY19" fmla="*/ 283412 h 606580"/>
              <a:gd name="connsiteX20" fmla="*/ 159934 w 607427"/>
              <a:gd name="connsiteY20" fmla="*/ 240853 h 606580"/>
              <a:gd name="connsiteX21" fmla="*/ 276092 w 607427"/>
              <a:gd name="connsiteY21" fmla="*/ 124890 h 606580"/>
              <a:gd name="connsiteX22" fmla="*/ 303763 w 607427"/>
              <a:gd name="connsiteY22" fmla="*/ 113469 h 606580"/>
              <a:gd name="connsiteX23" fmla="*/ 303763 w 607427"/>
              <a:gd name="connsiteY23" fmla="*/ 39052 h 606580"/>
              <a:gd name="connsiteX24" fmla="*/ 39107 w 607427"/>
              <a:gd name="connsiteY24" fmla="*/ 303339 h 606580"/>
              <a:gd name="connsiteX25" fmla="*/ 303763 w 607427"/>
              <a:gd name="connsiteY25" fmla="*/ 567528 h 606580"/>
              <a:gd name="connsiteX26" fmla="*/ 568320 w 607427"/>
              <a:gd name="connsiteY26" fmla="*/ 303339 h 606580"/>
              <a:gd name="connsiteX27" fmla="*/ 303763 w 607427"/>
              <a:gd name="connsiteY27" fmla="*/ 39052 h 606580"/>
              <a:gd name="connsiteX28" fmla="*/ 303763 w 607427"/>
              <a:gd name="connsiteY28" fmla="*/ 0 h 606580"/>
              <a:gd name="connsiteX29" fmla="*/ 607427 w 607427"/>
              <a:gd name="connsiteY29" fmla="*/ 303339 h 606580"/>
              <a:gd name="connsiteX30" fmla="*/ 303763 w 607427"/>
              <a:gd name="connsiteY30" fmla="*/ 606580 h 606580"/>
              <a:gd name="connsiteX31" fmla="*/ 0 w 607427"/>
              <a:gd name="connsiteY31" fmla="*/ 303339 h 606580"/>
              <a:gd name="connsiteX32" fmla="*/ 303763 w 607427"/>
              <a:gd name="connsiteY32" fmla="*/ 0 h 606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607427" h="606580">
                <a:moveTo>
                  <a:pt x="303763" y="152514"/>
                </a:moveTo>
                <a:lnTo>
                  <a:pt x="187507" y="268477"/>
                </a:lnTo>
                <a:lnTo>
                  <a:pt x="257222" y="268477"/>
                </a:lnTo>
                <a:lnTo>
                  <a:pt x="257222" y="454136"/>
                </a:lnTo>
                <a:lnTo>
                  <a:pt x="350207" y="454136"/>
                </a:lnTo>
                <a:lnTo>
                  <a:pt x="350207" y="268477"/>
                </a:lnTo>
                <a:lnTo>
                  <a:pt x="419922" y="268477"/>
                </a:lnTo>
                <a:close/>
                <a:moveTo>
                  <a:pt x="303763" y="113469"/>
                </a:moveTo>
                <a:cubicBezTo>
                  <a:pt x="314127" y="113469"/>
                  <a:pt x="324101" y="117569"/>
                  <a:pt x="331434" y="124890"/>
                </a:cubicBezTo>
                <a:lnTo>
                  <a:pt x="447592" y="240853"/>
                </a:lnTo>
                <a:cubicBezTo>
                  <a:pt x="458739" y="252079"/>
                  <a:pt x="462063" y="268868"/>
                  <a:pt x="456099" y="283412"/>
                </a:cubicBezTo>
                <a:cubicBezTo>
                  <a:pt x="450037" y="298054"/>
                  <a:pt x="435761" y="307522"/>
                  <a:pt x="419922" y="307522"/>
                </a:cubicBezTo>
                <a:lnTo>
                  <a:pt x="389318" y="307522"/>
                </a:lnTo>
                <a:lnTo>
                  <a:pt x="389318" y="454136"/>
                </a:lnTo>
                <a:cubicBezTo>
                  <a:pt x="389318" y="475611"/>
                  <a:pt x="371816" y="493181"/>
                  <a:pt x="350207" y="493181"/>
                </a:cubicBezTo>
                <a:lnTo>
                  <a:pt x="257222" y="493181"/>
                </a:lnTo>
                <a:cubicBezTo>
                  <a:pt x="235613" y="493181"/>
                  <a:pt x="218111" y="475611"/>
                  <a:pt x="218111" y="454136"/>
                </a:cubicBezTo>
                <a:lnTo>
                  <a:pt x="218111" y="307522"/>
                </a:lnTo>
                <a:lnTo>
                  <a:pt x="187507" y="307522"/>
                </a:lnTo>
                <a:cubicBezTo>
                  <a:pt x="171765" y="307522"/>
                  <a:pt x="157490" y="298054"/>
                  <a:pt x="151427" y="283412"/>
                </a:cubicBezTo>
                <a:cubicBezTo>
                  <a:pt x="145365" y="268868"/>
                  <a:pt x="148690" y="252079"/>
                  <a:pt x="159934" y="240853"/>
                </a:cubicBezTo>
                <a:lnTo>
                  <a:pt x="276092" y="124890"/>
                </a:lnTo>
                <a:cubicBezTo>
                  <a:pt x="283426" y="117569"/>
                  <a:pt x="293399" y="113469"/>
                  <a:pt x="303763" y="113469"/>
                </a:cubicBezTo>
                <a:close/>
                <a:moveTo>
                  <a:pt x="303763" y="39052"/>
                </a:moveTo>
                <a:cubicBezTo>
                  <a:pt x="157796" y="39052"/>
                  <a:pt x="39107" y="157576"/>
                  <a:pt x="39107" y="303339"/>
                </a:cubicBezTo>
                <a:cubicBezTo>
                  <a:pt x="39107" y="449004"/>
                  <a:pt x="157796" y="567528"/>
                  <a:pt x="303763" y="567528"/>
                </a:cubicBezTo>
                <a:cubicBezTo>
                  <a:pt x="449631" y="567528"/>
                  <a:pt x="568320" y="449004"/>
                  <a:pt x="568320" y="303339"/>
                </a:cubicBezTo>
                <a:cubicBezTo>
                  <a:pt x="568320" y="157576"/>
                  <a:pt x="449631" y="39052"/>
                  <a:pt x="303763" y="39052"/>
                </a:cubicBezTo>
                <a:close/>
                <a:moveTo>
                  <a:pt x="303763" y="0"/>
                </a:moveTo>
                <a:cubicBezTo>
                  <a:pt x="471629" y="0"/>
                  <a:pt x="607427" y="135707"/>
                  <a:pt x="607427" y="303339"/>
                </a:cubicBezTo>
                <a:cubicBezTo>
                  <a:pt x="607427" y="470971"/>
                  <a:pt x="471629" y="606580"/>
                  <a:pt x="303763" y="606580"/>
                </a:cubicBezTo>
                <a:cubicBezTo>
                  <a:pt x="135798" y="606580"/>
                  <a:pt x="0" y="470971"/>
                  <a:pt x="0" y="303339"/>
                </a:cubicBezTo>
                <a:cubicBezTo>
                  <a:pt x="0" y="135609"/>
                  <a:pt x="135896" y="0"/>
                  <a:pt x="303763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61000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4" name="Chart 142"/>
          <p:cNvGraphicFramePr/>
          <p:nvPr>
            <p:extLst>
              <p:ext uri="{D42A27DB-BD31-4B8C-83A1-F6EECF244321}">
                <p14:modId xmlns:p14="http://schemas.microsoft.com/office/powerpoint/2010/main" val="2807140128"/>
              </p:ext>
            </p:extLst>
          </p:nvPr>
        </p:nvGraphicFramePr>
        <p:xfrm>
          <a:off x="940914" y="2093105"/>
          <a:ext cx="2297475" cy="21791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6" name="TextBox 144"/>
          <p:cNvSpPr txBox="1"/>
          <p:nvPr/>
        </p:nvSpPr>
        <p:spPr>
          <a:xfrm>
            <a:off x="1686336" y="2951838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id-ID" sz="2400" dirty="0">
                <a:solidFill>
                  <a:schemeClr val="accent1"/>
                </a:solidFill>
                <a:latin typeface="+mj-lt"/>
              </a:rPr>
              <a:t>75%</a:t>
            </a:r>
          </a:p>
        </p:txBody>
      </p:sp>
      <p:grpSp>
        <p:nvGrpSpPr>
          <p:cNvPr id="67" name="Group 145"/>
          <p:cNvGrpSpPr/>
          <p:nvPr/>
        </p:nvGrpSpPr>
        <p:grpSpPr>
          <a:xfrm>
            <a:off x="1033117" y="4215681"/>
            <a:ext cx="2113079" cy="1055991"/>
            <a:chOff x="1097018" y="4609707"/>
            <a:chExt cx="2113078" cy="1055989"/>
          </a:xfrm>
        </p:grpSpPr>
        <p:sp>
          <p:nvSpPr>
            <p:cNvPr id="68" name="TextBox 146"/>
            <p:cNvSpPr txBox="1"/>
            <p:nvPr/>
          </p:nvSpPr>
          <p:spPr>
            <a:xfrm>
              <a:off x="1435248" y="4609707"/>
              <a:ext cx="1436611" cy="584774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id-ID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89,750</a:t>
              </a:r>
            </a:p>
          </p:txBody>
        </p:sp>
        <p:cxnSp>
          <p:nvCxnSpPr>
            <p:cNvPr id="69" name="Straight Connector 147"/>
            <p:cNvCxnSpPr/>
            <p:nvPr/>
          </p:nvCxnSpPr>
          <p:spPr>
            <a:xfrm>
              <a:off x="1196731" y="5250730"/>
              <a:ext cx="191364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TextBox 148"/>
            <p:cNvSpPr txBox="1"/>
            <p:nvPr/>
          </p:nvSpPr>
          <p:spPr>
            <a:xfrm>
              <a:off x="1097018" y="5327143"/>
              <a:ext cx="2113078" cy="33855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Click here to add text</a:t>
              </a:r>
              <a:endParaRPr lang="id-ID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endParaRPr>
            </a:p>
          </p:txBody>
        </p:sp>
      </p:grpSp>
      <p:graphicFrame>
        <p:nvGraphicFramePr>
          <p:cNvPr id="71" name="Chart 149"/>
          <p:cNvGraphicFramePr/>
          <p:nvPr>
            <p:extLst>
              <p:ext uri="{D42A27DB-BD31-4B8C-83A1-F6EECF244321}">
                <p14:modId xmlns:p14="http://schemas.microsoft.com/office/powerpoint/2010/main" val="888510482"/>
              </p:ext>
            </p:extLst>
          </p:nvPr>
        </p:nvGraphicFramePr>
        <p:xfrm>
          <a:off x="3569723" y="2093105"/>
          <a:ext cx="2297475" cy="21791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3" name="TextBox 151"/>
          <p:cNvSpPr txBox="1"/>
          <p:nvPr/>
        </p:nvSpPr>
        <p:spPr>
          <a:xfrm>
            <a:off x="4317549" y="2939895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id-ID" sz="2400" dirty="0">
                <a:solidFill>
                  <a:schemeClr val="accent2"/>
                </a:solidFill>
                <a:latin typeface="+mj-lt"/>
              </a:rPr>
              <a:t>90%</a:t>
            </a:r>
          </a:p>
        </p:txBody>
      </p:sp>
      <p:grpSp>
        <p:nvGrpSpPr>
          <p:cNvPr id="74" name="Group 152"/>
          <p:cNvGrpSpPr/>
          <p:nvPr/>
        </p:nvGrpSpPr>
        <p:grpSpPr>
          <a:xfrm>
            <a:off x="3661927" y="4215681"/>
            <a:ext cx="2113079" cy="1055991"/>
            <a:chOff x="3725827" y="4609707"/>
            <a:chExt cx="2113078" cy="1055989"/>
          </a:xfrm>
        </p:grpSpPr>
        <p:sp>
          <p:nvSpPr>
            <p:cNvPr id="75" name="TextBox 153"/>
            <p:cNvSpPr txBox="1"/>
            <p:nvPr/>
          </p:nvSpPr>
          <p:spPr>
            <a:xfrm>
              <a:off x="3950243" y="4609707"/>
              <a:ext cx="1664237" cy="584774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id-ID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120,890</a:t>
              </a:r>
            </a:p>
          </p:txBody>
        </p:sp>
        <p:cxnSp>
          <p:nvCxnSpPr>
            <p:cNvPr id="76" name="Straight Connector 154"/>
            <p:cNvCxnSpPr/>
            <p:nvPr/>
          </p:nvCxnSpPr>
          <p:spPr>
            <a:xfrm>
              <a:off x="3825540" y="5250730"/>
              <a:ext cx="191364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TextBox 155"/>
            <p:cNvSpPr txBox="1"/>
            <p:nvPr/>
          </p:nvSpPr>
          <p:spPr>
            <a:xfrm>
              <a:off x="3725827" y="5327143"/>
              <a:ext cx="2113078" cy="33855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Click here to add text</a:t>
              </a:r>
              <a:endParaRPr lang="id-ID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endParaRPr>
            </a:p>
          </p:txBody>
        </p:sp>
      </p:grpSp>
      <p:graphicFrame>
        <p:nvGraphicFramePr>
          <p:cNvPr id="104" name="Chart 156"/>
          <p:cNvGraphicFramePr/>
          <p:nvPr>
            <p:extLst>
              <p:ext uri="{D42A27DB-BD31-4B8C-83A1-F6EECF244321}">
                <p14:modId xmlns:p14="http://schemas.microsoft.com/office/powerpoint/2010/main" val="3066151129"/>
              </p:ext>
            </p:extLst>
          </p:nvPr>
        </p:nvGraphicFramePr>
        <p:xfrm>
          <a:off x="6197000" y="2093105"/>
          <a:ext cx="2297475" cy="21791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6" name="TextBox 158"/>
          <p:cNvSpPr txBox="1"/>
          <p:nvPr/>
        </p:nvSpPr>
        <p:spPr>
          <a:xfrm>
            <a:off x="6944826" y="2939894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id-ID" sz="2400" dirty="0">
                <a:solidFill>
                  <a:schemeClr val="accent3"/>
                </a:solidFill>
                <a:latin typeface="+mj-lt"/>
              </a:rPr>
              <a:t>15%</a:t>
            </a:r>
          </a:p>
        </p:txBody>
      </p:sp>
      <p:grpSp>
        <p:nvGrpSpPr>
          <p:cNvPr id="107" name="Group 159"/>
          <p:cNvGrpSpPr/>
          <p:nvPr/>
        </p:nvGrpSpPr>
        <p:grpSpPr>
          <a:xfrm>
            <a:off x="6289206" y="4215681"/>
            <a:ext cx="2113079" cy="1055991"/>
            <a:chOff x="6353106" y="4609707"/>
            <a:chExt cx="2113078" cy="1055989"/>
          </a:xfrm>
        </p:grpSpPr>
        <p:sp>
          <p:nvSpPr>
            <p:cNvPr id="108" name="TextBox 160"/>
            <p:cNvSpPr txBox="1"/>
            <p:nvPr/>
          </p:nvSpPr>
          <p:spPr>
            <a:xfrm>
              <a:off x="6805148" y="4609707"/>
              <a:ext cx="1208984" cy="584774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id-ID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2,508</a:t>
              </a:r>
            </a:p>
          </p:txBody>
        </p:sp>
        <p:cxnSp>
          <p:nvCxnSpPr>
            <p:cNvPr id="109" name="Straight Connector 161"/>
            <p:cNvCxnSpPr/>
            <p:nvPr/>
          </p:nvCxnSpPr>
          <p:spPr>
            <a:xfrm>
              <a:off x="6452818" y="5250730"/>
              <a:ext cx="191364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0" name="TextBox 199"/>
            <p:cNvSpPr txBox="1"/>
            <p:nvPr/>
          </p:nvSpPr>
          <p:spPr>
            <a:xfrm>
              <a:off x="6353106" y="5327143"/>
              <a:ext cx="2113078" cy="33855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Click here to add text</a:t>
              </a:r>
              <a:endParaRPr lang="id-ID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endParaRPr>
            </a:p>
          </p:txBody>
        </p:sp>
      </p:grpSp>
      <p:graphicFrame>
        <p:nvGraphicFramePr>
          <p:cNvPr id="111" name="Chart 240"/>
          <p:cNvGraphicFramePr/>
          <p:nvPr>
            <p:extLst>
              <p:ext uri="{D42A27DB-BD31-4B8C-83A1-F6EECF244321}">
                <p14:modId xmlns:p14="http://schemas.microsoft.com/office/powerpoint/2010/main" val="1471917559"/>
              </p:ext>
            </p:extLst>
          </p:nvPr>
        </p:nvGraphicFramePr>
        <p:xfrm>
          <a:off x="8825810" y="2093105"/>
          <a:ext cx="2297475" cy="21791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13" name="TextBox 302"/>
          <p:cNvSpPr txBox="1"/>
          <p:nvPr/>
        </p:nvSpPr>
        <p:spPr>
          <a:xfrm>
            <a:off x="9618275" y="2951838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id-ID" sz="2400" dirty="0">
                <a:solidFill>
                  <a:schemeClr val="accent4"/>
                </a:solidFill>
                <a:latin typeface="+mj-lt"/>
              </a:rPr>
              <a:t>69%</a:t>
            </a:r>
          </a:p>
        </p:txBody>
      </p:sp>
      <p:grpSp>
        <p:nvGrpSpPr>
          <p:cNvPr id="114" name="Group 303"/>
          <p:cNvGrpSpPr/>
          <p:nvPr/>
        </p:nvGrpSpPr>
        <p:grpSpPr>
          <a:xfrm>
            <a:off x="8918015" y="4215681"/>
            <a:ext cx="2113079" cy="1055991"/>
            <a:chOff x="8981916" y="4609707"/>
            <a:chExt cx="2113078" cy="1055989"/>
          </a:xfrm>
        </p:grpSpPr>
        <p:sp>
          <p:nvSpPr>
            <p:cNvPr id="115" name="TextBox 304"/>
            <p:cNvSpPr txBox="1"/>
            <p:nvPr/>
          </p:nvSpPr>
          <p:spPr>
            <a:xfrm>
              <a:off x="9320145" y="4609707"/>
              <a:ext cx="1436611" cy="584774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id-ID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75,600</a:t>
              </a:r>
            </a:p>
          </p:txBody>
        </p:sp>
        <p:cxnSp>
          <p:nvCxnSpPr>
            <p:cNvPr id="116" name="Straight Connector 305"/>
            <p:cNvCxnSpPr/>
            <p:nvPr/>
          </p:nvCxnSpPr>
          <p:spPr>
            <a:xfrm>
              <a:off x="9081627" y="5250730"/>
              <a:ext cx="191364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7" name="TextBox 306"/>
            <p:cNvSpPr txBox="1"/>
            <p:nvPr/>
          </p:nvSpPr>
          <p:spPr>
            <a:xfrm>
              <a:off x="8981916" y="5327143"/>
              <a:ext cx="2113078" cy="33855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Click here to add text</a:t>
              </a:r>
              <a:endParaRPr lang="id-ID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endParaRP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3688556" y="377517"/>
            <a:ext cx="4814888" cy="1172437"/>
            <a:chOff x="6597650" y="377518"/>
            <a:chExt cx="4814888" cy="1172437"/>
          </a:xfrm>
        </p:grpSpPr>
        <p:sp>
          <p:nvSpPr>
            <p:cNvPr id="27" name="文本框 26"/>
            <p:cNvSpPr txBox="1"/>
            <p:nvPr/>
          </p:nvSpPr>
          <p:spPr>
            <a:xfrm>
              <a:off x="6631872" y="937783"/>
              <a:ext cx="4746445" cy="25442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en-US" altLang="zh-CN" sz="1000" dirty="0">
                  <a:solidFill>
                    <a:schemeClr val="bg1">
                      <a:lumMod val="65000"/>
                    </a:schemeClr>
                  </a:solidFill>
                  <a:latin typeface="+mj-ea"/>
                  <a:ea typeface="+mj-ea"/>
                </a:rPr>
                <a:t>print the presentation and make it into a film to be used in a wider field</a:t>
              </a: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6597650" y="377518"/>
              <a:ext cx="4814888" cy="117243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en-US" altLang="zh-CN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Marketing expenses and budget</a:t>
              </a:r>
              <a:endPara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687504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1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1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000"/>
                            </p:stCondLst>
                            <p:childTnLst>
                              <p:par>
                                <p:cTn id="4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1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1000"/>
                            </p:stCondLst>
                            <p:childTnLst>
                              <p:par>
                                <p:cTn id="5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4" grpId="0">
        <p:bldAsOne/>
      </p:bldGraphic>
      <p:bldP spid="66" grpId="0"/>
      <p:bldGraphic spid="71" grpId="0">
        <p:bldAsOne/>
      </p:bldGraphic>
      <p:bldP spid="73" grpId="0"/>
      <p:bldGraphic spid="104" grpId="0">
        <p:bldAsOne/>
      </p:bldGraphic>
      <p:bldP spid="106" grpId="0"/>
      <p:bldGraphic spid="111" grpId="0">
        <p:bldAsOne/>
      </p:bldGraphic>
      <p:bldP spid="1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组合 50"/>
          <p:cNvGrpSpPr/>
          <p:nvPr/>
        </p:nvGrpSpPr>
        <p:grpSpPr>
          <a:xfrm>
            <a:off x="3862533" y="2149458"/>
            <a:ext cx="4453290" cy="3227686"/>
            <a:chOff x="2703440" y="1491630"/>
            <a:chExt cx="3606687" cy="2614079"/>
          </a:xfrm>
        </p:grpSpPr>
        <p:sp>
          <p:nvSpPr>
            <p:cNvPr id="52" name="椭圆 1"/>
            <p:cNvSpPr/>
            <p:nvPr/>
          </p:nvSpPr>
          <p:spPr>
            <a:xfrm>
              <a:off x="3762648" y="1535177"/>
              <a:ext cx="1481867" cy="1718812"/>
            </a:xfrm>
            <a:custGeom>
              <a:avLst/>
              <a:gdLst/>
              <a:ahLst/>
              <a:cxnLst/>
              <a:rect l="l" t="t" r="r" b="b"/>
              <a:pathLst>
                <a:path w="3240360" h="3757972">
                  <a:moveTo>
                    <a:pt x="1620180" y="0"/>
                  </a:moveTo>
                  <a:cubicBezTo>
                    <a:pt x="2514981" y="0"/>
                    <a:pt x="3240360" y="725379"/>
                    <a:pt x="3240360" y="1620180"/>
                  </a:cubicBezTo>
                  <a:cubicBezTo>
                    <a:pt x="3240360" y="2212023"/>
                    <a:pt x="2923020" y="2729746"/>
                    <a:pt x="2448272" y="3010903"/>
                  </a:cubicBezTo>
                  <a:lnTo>
                    <a:pt x="2448272" y="3511913"/>
                  </a:lnTo>
                  <a:cubicBezTo>
                    <a:pt x="2448272" y="3647808"/>
                    <a:pt x="2338108" y="3757972"/>
                    <a:pt x="2202213" y="3757972"/>
                  </a:cubicBezTo>
                  <a:lnTo>
                    <a:pt x="1038147" y="3757972"/>
                  </a:lnTo>
                  <a:cubicBezTo>
                    <a:pt x="902252" y="3757972"/>
                    <a:pt x="792088" y="3647808"/>
                    <a:pt x="792088" y="3511913"/>
                  </a:cubicBezTo>
                  <a:lnTo>
                    <a:pt x="792088" y="3010903"/>
                  </a:lnTo>
                  <a:cubicBezTo>
                    <a:pt x="317340" y="2729746"/>
                    <a:pt x="0" y="2212023"/>
                    <a:pt x="0" y="1620180"/>
                  </a:cubicBezTo>
                  <a:cubicBezTo>
                    <a:pt x="0" y="725379"/>
                    <a:pt x="725379" y="0"/>
                    <a:pt x="1620180" y="0"/>
                  </a:cubicBezTo>
                  <a:close/>
                </a:path>
              </a:pathLst>
            </a:custGeom>
            <a:noFill/>
            <a:ln w="203200" cap="flat" cmpd="sng" algn="ctr">
              <a:solidFill>
                <a:schemeClr val="accent1"/>
              </a:solidFill>
              <a:prstDash val="solid"/>
            </a:ln>
            <a:effectLst/>
          </p:spPr>
          <p:txBody>
            <a:bodyPr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3200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TITLE</a:t>
              </a:r>
              <a:endParaRPr lang="en-US" sz="32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3" name="圆角矩形 52"/>
            <p:cNvSpPr/>
            <p:nvPr/>
          </p:nvSpPr>
          <p:spPr>
            <a:xfrm>
              <a:off x="4163533" y="3375662"/>
              <a:ext cx="692904" cy="143448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ker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</a:endParaRPr>
            </a:p>
          </p:txBody>
        </p:sp>
        <p:sp>
          <p:nvSpPr>
            <p:cNvPr id="71" name="圆角矩形 70"/>
            <p:cNvSpPr/>
            <p:nvPr/>
          </p:nvSpPr>
          <p:spPr>
            <a:xfrm>
              <a:off x="4223730" y="3581869"/>
              <a:ext cx="572511" cy="144728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ker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</a:endParaRPr>
            </a:p>
          </p:txBody>
        </p:sp>
        <p:sp>
          <p:nvSpPr>
            <p:cNvPr id="72" name="圆角矩形 71"/>
            <p:cNvSpPr/>
            <p:nvPr/>
          </p:nvSpPr>
          <p:spPr>
            <a:xfrm>
              <a:off x="4163533" y="3789356"/>
              <a:ext cx="692904" cy="143448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ker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</a:endParaRPr>
            </a:p>
          </p:txBody>
        </p:sp>
        <p:sp>
          <p:nvSpPr>
            <p:cNvPr id="73" name="圆角矩形 72"/>
            <p:cNvSpPr/>
            <p:nvPr/>
          </p:nvSpPr>
          <p:spPr>
            <a:xfrm>
              <a:off x="4291612" y="3996843"/>
              <a:ext cx="436747" cy="108866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ker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</a:endParaRPr>
            </a:p>
          </p:txBody>
        </p:sp>
        <p:sp>
          <p:nvSpPr>
            <p:cNvPr id="74" name="椭圆 32"/>
            <p:cNvSpPr>
              <a:spLocks noChangeArrowheads="1"/>
            </p:cNvSpPr>
            <p:nvPr/>
          </p:nvSpPr>
          <p:spPr bwMode="auto">
            <a:xfrm>
              <a:off x="2703440" y="1491630"/>
              <a:ext cx="391920" cy="391920"/>
            </a:xfrm>
            <a:prstGeom prst="ellipse">
              <a:avLst/>
            </a:prstGeom>
            <a:solidFill>
              <a:srgbClr val="FFFFFF"/>
            </a:solidFill>
            <a:ln w="57150" algn="ctr">
              <a:solidFill>
                <a:srgbClr val="BFBFBF"/>
              </a:solidFill>
              <a:round/>
              <a:headEnd/>
              <a:tailEnd/>
            </a:ln>
          </p:spPr>
          <p:txBody>
            <a:bodyPr lIns="0" tIns="0" rIns="0" bIns="0"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 eaLnBrk="1" hangingPunct="1"/>
              <a:r>
                <a:rPr lang="en-US" altLang="zh-CN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itchFamily="34" charset="0"/>
                  <a:ea typeface="微软雅黑" pitchFamily="34" charset="-122"/>
                  <a:cs typeface="Times New Roman" pitchFamily="18" charset="0"/>
                </a:rPr>
                <a:t>01</a:t>
              </a:r>
            </a:p>
          </p:txBody>
        </p:sp>
        <p:cxnSp>
          <p:nvCxnSpPr>
            <p:cNvPr id="75" name="直接连接符 33"/>
            <p:cNvCxnSpPr>
              <a:cxnSpLocks noChangeShapeType="1"/>
            </p:cNvCxnSpPr>
            <p:nvPr/>
          </p:nvCxnSpPr>
          <p:spPr bwMode="auto">
            <a:xfrm>
              <a:off x="3152995" y="1737540"/>
              <a:ext cx="522560" cy="219014"/>
            </a:xfrm>
            <a:prstGeom prst="line">
              <a:avLst/>
            </a:prstGeom>
            <a:noFill/>
            <a:ln w="38100" algn="ctr">
              <a:solidFill>
                <a:srgbClr val="BFBFB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76" name="椭圆 34"/>
            <p:cNvSpPr>
              <a:spLocks noChangeArrowheads="1"/>
            </p:cNvSpPr>
            <p:nvPr/>
          </p:nvSpPr>
          <p:spPr bwMode="auto">
            <a:xfrm>
              <a:off x="5918207" y="1491630"/>
              <a:ext cx="391920" cy="391920"/>
            </a:xfrm>
            <a:prstGeom prst="ellipse">
              <a:avLst/>
            </a:prstGeom>
            <a:solidFill>
              <a:srgbClr val="FFFFFF"/>
            </a:solidFill>
            <a:ln w="57150" algn="ctr">
              <a:solidFill>
                <a:srgbClr val="BFBFBF"/>
              </a:solidFill>
              <a:round/>
              <a:headEnd/>
              <a:tailEnd/>
            </a:ln>
          </p:spPr>
          <p:txBody>
            <a:bodyPr lIns="0" tIns="0" rIns="0" bIns="0"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 eaLnBrk="1" hangingPunct="1"/>
              <a:r>
                <a:rPr lang="en-US" altLang="zh-CN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itchFamily="34" charset="0"/>
                  <a:ea typeface="微软雅黑" pitchFamily="34" charset="-122"/>
                  <a:cs typeface="Times New Roman" pitchFamily="18" charset="0"/>
                </a:rPr>
                <a:t>02</a:t>
              </a:r>
            </a:p>
          </p:txBody>
        </p:sp>
        <p:cxnSp>
          <p:nvCxnSpPr>
            <p:cNvPr id="77" name="直接连接符 35"/>
            <p:cNvCxnSpPr>
              <a:cxnSpLocks noChangeShapeType="1"/>
            </p:cNvCxnSpPr>
            <p:nvPr/>
          </p:nvCxnSpPr>
          <p:spPr bwMode="auto">
            <a:xfrm rot="8309691">
              <a:off x="5341854" y="1726013"/>
              <a:ext cx="522560" cy="217733"/>
            </a:xfrm>
            <a:prstGeom prst="line">
              <a:avLst/>
            </a:prstGeom>
            <a:noFill/>
            <a:ln w="38100" algn="ctr">
              <a:solidFill>
                <a:srgbClr val="BFBFB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78" name="椭圆 36"/>
            <p:cNvSpPr>
              <a:spLocks noChangeArrowheads="1"/>
            </p:cNvSpPr>
            <p:nvPr/>
          </p:nvSpPr>
          <p:spPr bwMode="auto">
            <a:xfrm>
              <a:off x="3213192" y="3579307"/>
              <a:ext cx="391920" cy="391920"/>
            </a:xfrm>
            <a:prstGeom prst="ellipse">
              <a:avLst/>
            </a:prstGeom>
            <a:solidFill>
              <a:srgbClr val="FFFFFF"/>
            </a:solidFill>
            <a:ln w="57150" algn="ctr">
              <a:solidFill>
                <a:srgbClr val="BFBFBF"/>
              </a:solidFill>
              <a:round/>
              <a:headEnd/>
              <a:tailEnd/>
            </a:ln>
          </p:spPr>
          <p:txBody>
            <a:bodyPr lIns="0" tIns="0" rIns="0" bIns="0"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 eaLnBrk="1" hangingPunct="1"/>
              <a:r>
                <a:rPr lang="en-US" altLang="zh-CN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itchFamily="34" charset="0"/>
                  <a:ea typeface="微软雅黑" pitchFamily="34" charset="-122"/>
                  <a:cs typeface="Times New Roman" pitchFamily="18" charset="0"/>
                </a:rPr>
                <a:t>03</a:t>
              </a:r>
            </a:p>
          </p:txBody>
        </p:sp>
        <p:cxnSp>
          <p:nvCxnSpPr>
            <p:cNvPr id="79" name="直接连接符 37"/>
            <p:cNvCxnSpPr>
              <a:cxnSpLocks noChangeShapeType="1"/>
            </p:cNvCxnSpPr>
            <p:nvPr/>
          </p:nvCxnSpPr>
          <p:spPr bwMode="auto">
            <a:xfrm rot="17818244">
              <a:off x="3534669" y="3321869"/>
              <a:ext cx="522560" cy="217733"/>
            </a:xfrm>
            <a:prstGeom prst="line">
              <a:avLst/>
            </a:prstGeom>
            <a:noFill/>
            <a:ln w="38100" algn="ctr">
              <a:solidFill>
                <a:srgbClr val="BFBFB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0" name="椭圆 38"/>
            <p:cNvSpPr>
              <a:spLocks noChangeArrowheads="1"/>
            </p:cNvSpPr>
            <p:nvPr/>
          </p:nvSpPr>
          <p:spPr bwMode="auto">
            <a:xfrm>
              <a:off x="5435351" y="3579307"/>
              <a:ext cx="391920" cy="391920"/>
            </a:xfrm>
            <a:prstGeom prst="ellipse">
              <a:avLst/>
            </a:prstGeom>
            <a:solidFill>
              <a:srgbClr val="FFFFFF"/>
            </a:solidFill>
            <a:ln w="57150" algn="ctr">
              <a:solidFill>
                <a:srgbClr val="BFBFBF"/>
              </a:solidFill>
              <a:round/>
              <a:headEnd/>
              <a:tailEnd/>
            </a:ln>
          </p:spPr>
          <p:txBody>
            <a:bodyPr lIns="0" tIns="0" rIns="0" bIns="0"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 eaLnBrk="1" hangingPunct="1"/>
              <a:r>
                <a:rPr lang="en-US" altLang="zh-CN" sz="2000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itchFamily="34" charset="0"/>
                  <a:ea typeface="微软雅黑" pitchFamily="34" charset="-122"/>
                  <a:cs typeface="Times New Roman" pitchFamily="18" charset="0"/>
                </a:rPr>
                <a:t>04</a:t>
              </a:r>
            </a:p>
          </p:txBody>
        </p:sp>
        <p:cxnSp>
          <p:nvCxnSpPr>
            <p:cNvPr id="81" name="直接连接符 39"/>
            <p:cNvCxnSpPr>
              <a:cxnSpLocks noChangeShapeType="1"/>
            </p:cNvCxnSpPr>
            <p:nvPr/>
          </p:nvCxnSpPr>
          <p:spPr bwMode="auto">
            <a:xfrm flipH="1" flipV="1">
              <a:off x="5006289" y="3246304"/>
              <a:ext cx="449555" cy="353496"/>
            </a:xfrm>
            <a:prstGeom prst="line">
              <a:avLst/>
            </a:prstGeom>
            <a:noFill/>
            <a:ln w="38100" algn="ctr">
              <a:solidFill>
                <a:srgbClr val="BFBFB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82" name="组合 81"/>
          <p:cNvGrpSpPr>
            <a:grpSpLocks/>
          </p:cNvGrpSpPr>
          <p:nvPr/>
        </p:nvGrpSpPr>
        <p:grpSpPr bwMode="auto">
          <a:xfrm>
            <a:off x="1030634" y="2027649"/>
            <a:ext cx="2719400" cy="1206500"/>
            <a:chOff x="6527633" y="672761"/>
            <a:chExt cx="2073899" cy="904746"/>
          </a:xfrm>
        </p:grpSpPr>
        <p:sp>
          <p:nvSpPr>
            <p:cNvPr id="83" name="Content Placeholder 2"/>
            <p:cNvSpPr txBox="1">
              <a:spLocks/>
            </p:cNvSpPr>
            <p:nvPr/>
          </p:nvSpPr>
          <p:spPr>
            <a:xfrm>
              <a:off x="6527633" y="902916"/>
              <a:ext cx="2073899" cy="674591"/>
            </a:xfrm>
            <a:prstGeom prst="rect">
              <a:avLst/>
            </a:prstGeom>
          </p:spPr>
          <p:txBody>
            <a:bodyPr>
              <a:scene3d>
                <a:camera prst="orthographicFront"/>
                <a:lightRig rig="threePt" dir="t"/>
              </a:scene3d>
              <a:sp3d contourW="12700"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4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2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1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1450940" fontAlgn="auto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consectetur adipisicing elit, sed do eiusmod tempor incididunt ut labore et dolore magna aliqua. Ut enim ad minim </a:t>
              </a:r>
              <a:r>
                <a:rPr lang="en-US" altLang="zh-CN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veniam</a:t>
              </a:r>
              <a:endPara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4" name="文本框 17"/>
            <p:cNvSpPr txBox="1">
              <a:spLocks noChangeArrowheads="1"/>
            </p:cNvSpPr>
            <p:nvPr/>
          </p:nvSpPr>
          <p:spPr bwMode="auto">
            <a:xfrm>
              <a:off x="6739282" y="672761"/>
              <a:ext cx="1862250" cy="2538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lvl1pPr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5pPr>
              <a:lvl6pPr marL="2514600" indent="-228600" defTabSz="684213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6pPr>
              <a:lvl7pPr marL="2971800" indent="-228600" defTabSz="684213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7pPr>
              <a:lvl8pPr marL="3429000" indent="-228600" defTabSz="684213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8pPr>
              <a:lvl9pPr marL="3886200" indent="-228600" defTabSz="684213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9pPr>
            </a:lstStyle>
            <a:p>
              <a:pPr algn="r" eaLnBrk="1" hangingPunct="1"/>
              <a:r>
                <a:rPr lang="en-US" altLang="zh-CN" sz="1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ADD YOUR TITLE</a:t>
              </a:r>
              <a:endPara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5" name="组合 84"/>
          <p:cNvGrpSpPr>
            <a:grpSpLocks/>
          </p:cNvGrpSpPr>
          <p:nvPr/>
        </p:nvGrpSpPr>
        <p:grpSpPr bwMode="auto">
          <a:xfrm>
            <a:off x="8539616" y="2027649"/>
            <a:ext cx="2719400" cy="1206500"/>
            <a:chOff x="6527633" y="672761"/>
            <a:chExt cx="2073899" cy="904746"/>
          </a:xfrm>
        </p:grpSpPr>
        <p:sp>
          <p:nvSpPr>
            <p:cNvPr id="86" name="Content Placeholder 2"/>
            <p:cNvSpPr txBox="1">
              <a:spLocks/>
            </p:cNvSpPr>
            <p:nvPr/>
          </p:nvSpPr>
          <p:spPr>
            <a:xfrm>
              <a:off x="6527633" y="902916"/>
              <a:ext cx="2073899" cy="674591"/>
            </a:xfrm>
            <a:prstGeom prst="rect">
              <a:avLst/>
            </a:prstGeom>
          </p:spPr>
          <p:txBody>
            <a:bodyPr>
              <a:scene3d>
                <a:camera prst="orthographicFront"/>
                <a:lightRig rig="threePt" dir="t"/>
              </a:scene3d>
              <a:sp3d contourW="12700"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4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2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1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defTabSz="1450940" fontAlgn="auto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consectetur adipisicing elit, sed do eiusmod tempor incididunt ut labore et dolore magna aliqua. Ut enim ad minim </a:t>
              </a:r>
              <a:r>
                <a:rPr lang="en-US" altLang="zh-CN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veniam</a:t>
              </a:r>
              <a:endPara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7" name="文本框 17"/>
            <p:cNvSpPr txBox="1">
              <a:spLocks noChangeArrowheads="1"/>
            </p:cNvSpPr>
            <p:nvPr/>
          </p:nvSpPr>
          <p:spPr bwMode="auto">
            <a:xfrm>
              <a:off x="6527633" y="672761"/>
              <a:ext cx="1862250" cy="2538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lvl1pPr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5pPr>
              <a:lvl6pPr marL="2514600" indent="-228600" defTabSz="684213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6pPr>
              <a:lvl7pPr marL="2971800" indent="-228600" defTabSz="684213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7pPr>
              <a:lvl8pPr marL="3429000" indent="-228600" defTabSz="684213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8pPr>
              <a:lvl9pPr marL="3886200" indent="-228600" defTabSz="684213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9pPr>
            </a:lstStyle>
            <a:p>
              <a:pPr eaLnBrk="1" hangingPunct="1"/>
              <a:r>
                <a:rPr lang="en-US" altLang="zh-CN" sz="1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ADD YOUR TITLE</a:t>
              </a:r>
              <a:endPara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8" name="组合 87"/>
          <p:cNvGrpSpPr>
            <a:grpSpLocks/>
          </p:cNvGrpSpPr>
          <p:nvPr/>
        </p:nvGrpSpPr>
        <p:grpSpPr bwMode="auto">
          <a:xfrm>
            <a:off x="1313927" y="4469637"/>
            <a:ext cx="2719400" cy="1206500"/>
            <a:chOff x="6527633" y="672761"/>
            <a:chExt cx="2073899" cy="904746"/>
          </a:xfrm>
        </p:grpSpPr>
        <p:sp>
          <p:nvSpPr>
            <p:cNvPr id="89" name="Content Placeholder 2"/>
            <p:cNvSpPr txBox="1">
              <a:spLocks/>
            </p:cNvSpPr>
            <p:nvPr/>
          </p:nvSpPr>
          <p:spPr>
            <a:xfrm>
              <a:off x="6527633" y="902916"/>
              <a:ext cx="2073899" cy="674591"/>
            </a:xfrm>
            <a:prstGeom prst="rect">
              <a:avLst/>
            </a:prstGeom>
          </p:spPr>
          <p:txBody>
            <a:bodyPr>
              <a:scene3d>
                <a:camera prst="orthographicFront"/>
                <a:lightRig rig="threePt" dir="t"/>
              </a:scene3d>
              <a:sp3d contourW="12700"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4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2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1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1450940" fontAlgn="auto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consectetur adipisicing elit, sed do eiusmod tempor incididunt ut labore et dolore magna aliqua. Ut enim ad minim </a:t>
              </a:r>
              <a:r>
                <a:rPr lang="en-US" altLang="zh-CN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veniam</a:t>
              </a:r>
              <a:endPara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0" name="文本框 17"/>
            <p:cNvSpPr txBox="1">
              <a:spLocks noChangeArrowheads="1"/>
            </p:cNvSpPr>
            <p:nvPr/>
          </p:nvSpPr>
          <p:spPr bwMode="auto">
            <a:xfrm>
              <a:off x="6739282" y="672761"/>
              <a:ext cx="1862250" cy="2538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lvl1pPr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5pPr>
              <a:lvl6pPr marL="2514600" indent="-228600" defTabSz="684213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6pPr>
              <a:lvl7pPr marL="2971800" indent="-228600" defTabSz="684213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7pPr>
              <a:lvl8pPr marL="3429000" indent="-228600" defTabSz="684213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8pPr>
              <a:lvl9pPr marL="3886200" indent="-228600" defTabSz="684213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9pPr>
            </a:lstStyle>
            <a:p>
              <a:pPr algn="r" eaLnBrk="1" hangingPunct="1"/>
              <a:r>
                <a:rPr lang="en-US" altLang="zh-CN" sz="1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ADD YOUR TITLE</a:t>
              </a:r>
              <a:endPara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91" name="组合 90"/>
          <p:cNvGrpSpPr>
            <a:grpSpLocks/>
          </p:cNvGrpSpPr>
          <p:nvPr/>
        </p:nvGrpSpPr>
        <p:grpSpPr bwMode="auto">
          <a:xfrm>
            <a:off x="8073865" y="4578056"/>
            <a:ext cx="2719400" cy="1206500"/>
            <a:chOff x="6527633" y="672761"/>
            <a:chExt cx="2073899" cy="904746"/>
          </a:xfrm>
        </p:grpSpPr>
        <p:sp>
          <p:nvSpPr>
            <p:cNvPr id="92" name="Content Placeholder 2"/>
            <p:cNvSpPr txBox="1">
              <a:spLocks/>
            </p:cNvSpPr>
            <p:nvPr/>
          </p:nvSpPr>
          <p:spPr>
            <a:xfrm>
              <a:off x="6527633" y="902916"/>
              <a:ext cx="2073899" cy="674591"/>
            </a:xfrm>
            <a:prstGeom prst="rect">
              <a:avLst/>
            </a:prstGeom>
          </p:spPr>
          <p:txBody>
            <a:bodyPr>
              <a:scene3d>
                <a:camera prst="orthographicFront"/>
                <a:lightRig rig="threePt" dir="t"/>
              </a:scene3d>
              <a:sp3d contourW="12700"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4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2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1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defTabSz="1450940" fontAlgn="auto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consectetur adipisicing elit, sed do eiusmod tempor incididunt ut labore et dolore magna aliqua. Ut enim ad minim </a:t>
              </a:r>
              <a:r>
                <a:rPr lang="en-US" altLang="zh-CN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veniam</a:t>
              </a:r>
              <a:endPara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3" name="文本框 17"/>
            <p:cNvSpPr txBox="1">
              <a:spLocks noChangeArrowheads="1"/>
            </p:cNvSpPr>
            <p:nvPr/>
          </p:nvSpPr>
          <p:spPr bwMode="auto">
            <a:xfrm>
              <a:off x="6527633" y="672761"/>
              <a:ext cx="1862250" cy="2538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lvl1pPr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5pPr>
              <a:lvl6pPr marL="2514600" indent="-228600" defTabSz="684213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6pPr>
              <a:lvl7pPr marL="2971800" indent="-228600" defTabSz="684213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7pPr>
              <a:lvl8pPr marL="3429000" indent="-228600" defTabSz="684213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8pPr>
              <a:lvl9pPr marL="3886200" indent="-228600" defTabSz="684213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9pPr>
            </a:lstStyle>
            <a:p>
              <a:pPr eaLnBrk="1" hangingPunct="1"/>
              <a:r>
                <a:rPr lang="en-US" altLang="zh-CN" sz="1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ADD YOUR TITLE</a:t>
              </a:r>
              <a:endPara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3688556" y="377517"/>
            <a:ext cx="4814888" cy="1172437"/>
            <a:chOff x="6597650" y="377518"/>
            <a:chExt cx="4814888" cy="1172437"/>
          </a:xfrm>
        </p:grpSpPr>
        <p:sp>
          <p:nvSpPr>
            <p:cNvPr id="49" name="文本框 48"/>
            <p:cNvSpPr txBox="1"/>
            <p:nvPr/>
          </p:nvSpPr>
          <p:spPr>
            <a:xfrm>
              <a:off x="6631872" y="937783"/>
              <a:ext cx="4746445" cy="25442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en-US" altLang="zh-CN" sz="1000" dirty="0">
                  <a:solidFill>
                    <a:schemeClr val="bg1">
                      <a:lumMod val="65000"/>
                    </a:schemeClr>
                  </a:solidFill>
                  <a:latin typeface="+mj-ea"/>
                  <a:ea typeface="+mj-ea"/>
                </a:rPr>
                <a:t>print the presentation and make it into a film to be used in a wider field</a:t>
              </a:r>
            </a:p>
          </p:txBody>
        </p:sp>
        <p:sp>
          <p:nvSpPr>
            <p:cNvPr id="54" name="文本框 53"/>
            <p:cNvSpPr txBox="1"/>
            <p:nvPr/>
          </p:nvSpPr>
          <p:spPr>
            <a:xfrm>
              <a:off x="6597650" y="377518"/>
              <a:ext cx="4814888" cy="117243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en-US" altLang="zh-CN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Marketing expenses and budget</a:t>
              </a:r>
              <a:endPara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905358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5186310" y="1960091"/>
            <a:ext cx="1819380" cy="3776112"/>
            <a:chOff x="4923304" y="1684213"/>
            <a:chExt cx="2229277" cy="4626854"/>
          </a:xfrm>
        </p:grpSpPr>
        <p:sp>
          <p:nvSpPr>
            <p:cNvPr id="4" name="Freeform 3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/>
            <p:cNvSpPr/>
            <p:nvPr/>
          </p:nvSpPr>
          <p:spPr>
            <a:xfrm>
              <a:off x="5793154" y="2315778"/>
              <a:ext cx="973591" cy="486745"/>
            </a:xfrm>
            <a:custGeom>
              <a:avLst/>
              <a:gdLst>
                <a:gd name="connsiteX0" fmla="*/ 0 w 973591"/>
                <a:gd name="connsiteY0" fmla="*/ 0 h 486745"/>
                <a:gd name="connsiteX1" fmla="*/ 973591 w 973591"/>
                <a:gd name="connsiteY1" fmla="*/ 0 h 486745"/>
                <a:gd name="connsiteX2" fmla="*/ 973591 w 973591"/>
                <a:gd name="connsiteY2" fmla="*/ 486745 h 486745"/>
                <a:gd name="connsiteX3" fmla="*/ 0 w 973591"/>
                <a:gd name="connsiteY3" fmla="*/ 486745 h 486745"/>
                <a:gd name="connsiteX4" fmla="*/ 0 w 973591"/>
                <a:gd name="connsiteY4" fmla="*/ 0 h 486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3591" h="486745">
                  <a:moveTo>
                    <a:pt x="0" y="0"/>
                  </a:moveTo>
                  <a:lnTo>
                    <a:pt x="973591" y="0"/>
                  </a:lnTo>
                  <a:lnTo>
                    <a:pt x="973591" y="486745"/>
                  </a:lnTo>
                  <a:lnTo>
                    <a:pt x="0" y="486745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685" tIns="19685" rIns="19685" bIns="1968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100" b="1" kern="1200" dirty="0">
                  <a:solidFill>
                    <a:schemeClr val="bg1"/>
                  </a:solidFill>
                  <a:latin typeface="+mj-ea"/>
                  <a:ea typeface="+mj-ea"/>
                  <a:cs typeface="+mn-cs"/>
                </a:rPr>
                <a:t> </a:t>
              </a:r>
            </a:p>
          </p:txBody>
        </p:sp>
        <p:sp>
          <p:nvSpPr>
            <p:cNvPr id="5" name="Freeform 4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/>
            <p:cNvSpPr/>
            <p:nvPr/>
          </p:nvSpPr>
          <p:spPr>
            <a:xfrm>
              <a:off x="5306522" y="3320269"/>
              <a:ext cx="973591" cy="486745"/>
            </a:xfrm>
            <a:custGeom>
              <a:avLst/>
              <a:gdLst>
                <a:gd name="connsiteX0" fmla="*/ 0 w 973591"/>
                <a:gd name="connsiteY0" fmla="*/ 0 h 486745"/>
                <a:gd name="connsiteX1" fmla="*/ 973591 w 973591"/>
                <a:gd name="connsiteY1" fmla="*/ 0 h 486745"/>
                <a:gd name="connsiteX2" fmla="*/ 973591 w 973591"/>
                <a:gd name="connsiteY2" fmla="*/ 486745 h 486745"/>
                <a:gd name="connsiteX3" fmla="*/ 0 w 973591"/>
                <a:gd name="connsiteY3" fmla="*/ 486745 h 486745"/>
                <a:gd name="connsiteX4" fmla="*/ 0 w 973591"/>
                <a:gd name="connsiteY4" fmla="*/ 0 h 486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3591" h="486745">
                  <a:moveTo>
                    <a:pt x="0" y="0"/>
                  </a:moveTo>
                  <a:lnTo>
                    <a:pt x="973591" y="0"/>
                  </a:lnTo>
                  <a:lnTo>
                    <a:pt x="973591" y="486745"/>
                  </a:lnTo>
                  <a:lnTo>
                    <a:pt x="0" y="486745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685" tIns="19685" rIns="19685" bIns="1968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100" b="1" kern="1200" dirty="0">
                  <a:solidFill>
                    <a:schemeClr val="bg1"/>
                  </a:solidFill>
                  <a:latin typeface="+mj-ea"/>
                  <a:ea typeface="+mj-ea"/>
                  <a:cs typeface="+mn-cs"/>
                </a:rPr>
                <a:t> </a:t>
              </a:r>
            </a:p>
          </p:txBody>
        </p:sp>
        <p:sp>
          <p:nvSpPr>
            <p:cNvPr id="6" name="Freeform 5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/>
            <p:cNvSpPr/>
            <p:nvPr/>
          </p:nvSpPr>
          <p:spPr>
            <a:xfrm>
              <a:off x="5793154" y="4299283"/>
              <a:ext cx="973591" cy="486745"/>
            </a:xfrm>
            <a:custGeom>
              <a:avLst/>
              <a:gdLst>
                <a:gd name="connsiteX0" fmla="*/ 0 w 973591"/>
                <a:gd name="connsiteY0" fmla="*/ 0 h 486745"/>
                <a:gd name="connsiteX1" fmla="*/ 973591 w 973591"/>
                <a:gd name="connsiteY1" fmla="*/ 0 h 486745"/>
                <a:gd name="connsiteX2" fmla="*/ 973591 w 973591"/>
                <a:gd name="connsiteY2" fmla="*/ 486745 h 486745"/>
                <a:gd name="connsiteX3" fmla="*/ 0 w 973591"/>
                <a:gd name="connsiteY3" fmla="*/ 486745 h 486745"/>
                <a:gd name="connsiteX4" fmla="*/ 0 w 973591"/>
                <a:gd name="connsiteY4" fmla="*/ 0 h 486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3591" h="486745">
                  <a:moveTo>
                    <a:pt x="0" y="0"/>
                  </a:moveTo>
                  <a:lnTo>
                    <a:pt x="973591" y="0"/>
                  </a:lnTo>
                  <a:lnTo>
                    <a:pt x="973591" y="486745"/>
                  </a:lnTo>
                  <a:lnTo>
                    <a:pt x="0" y="486745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685" tIns="19685" rIns="19685" bIns="1968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3100" b="1" kern="1200">
                <a:solidFill>
                  <a:schemeClr val="bg1"/>
                </a:solidFill>
                <a:latin typeface="+mj-ea"/>
                <a:ea typeface="+mj-ea"/>
                <a:cs typeface="+mn-cs"/>
              </a:endParaRPr>
            </a:p>
          </p:txBody>
        </p:sp>
        <p:sp>
          <p:nvSpPr>
            <p:cNvPr id="7" name="Freeform 6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/>
            <p:cNvSpPr/>
            <p:nvPr/>
          </p:nvSpPr>
          <p:spPr>
            <a:xfrm>
              <a:off x="5306522" y="5329250"/>
              <a:ext cx="973591" cy="486745"/>
            </a:xfrm>
            <a:custGeom>
              <a:avLst/>
              <a:gdLst>
                <a:gd name="connsiteX0" fmla="*/ 0 w 973591"/>
                <a:gd name="connsiteY0" fmla="*/ 0 h 486745"/>
                <a:gd name="connsiteX1" fmla="*/ 973591 w 973591"/>
                <a:gd name="connsiteY1" fmla="*/ 0 h 486745"/>
                <a:gd name="connsiteX2" fmla="*/ 973591 w 973591"/>
                <a:gd name="connsiteY2" fmla="*/ 486745 h 486745"/>
                <a:gd name="connsiteX3" fmla="*/ 0 w 973591"/>
                <a:gd name="connsiteY3" fmla="*/ 486745 h 486745"/>
                <a:gd name="connsiteX4" fmla="*/ 0 w 973591"/>
                <a:gd name="connsiteY4" fmla="*/ 0 h 486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3591" h="486745">
                  <a:moveTo>
                    <a:pt x="0" y="0"/>
                  </a:moveTo>
                  <a:lnTo>
                    <a:pt x="973591" y="0"/>
                  </a:lnTo>
                  <a:lnTo>
                    <a:pt x="973591" y="486745"/>
                  </a:lnTo>
                  <a:lnTo>
                    <a:pt x="0" y="486745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685" tIns="19685" rIns="19685" bIns="1968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100" b="1" kern="1200" dirty="0">
                  <a:solidFill>
                    <a:schemeClr val="bg1"/>
                  </a:solidFill>
                  <a:latin typeface="+mj-ea"/>
                  <a:ea typeface="+mj-ea"/>
                  <a:cs typeface="+mn-cs"/>
                </a:rPr>
                <a:t> </a:t>
              </a:r>
            </a:p>
          </p:txBody>
        </p:sp>
        <p:grpSp>
          <p:nvGrpSpPr>
            <p:cNvPr id="8" name="Group 7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/>
            <p:cNvGrpSpPr/>
            <p:nvPr/>
          </p:nvGrpSpPr>
          <p:grpSpPr>
            <a:xfrm>
              <a:off x="5407972" y="3693193"/>
              <a:ext cx="1744609" cy="1744787"/>
              <a:chOff x="5466028" y="3573608"/>
              <a:chExt cx="1744609" cy="1744787"/>
            </a:xfrm>
          </p:grpSpPr>
          <p:sp>
            <p:nvSpPr>
              <p:cNvPr id="9" name="Circular Arrow 8"/>
              <p:cNvSpPr/>
              <p:nvPr/>
            </p:nvSpPr>
            <p:spPr>
              <a:xfrm>
                <a:off x="5466028" y="3573608"/>
                <a:ext cx="1744609" cy="1744787"/>
              </a:xfrm>
              <a:prstGeom prst="circularArrow">
                <a:avLst>
                  <a:gd name="adj1" fmla="val 10980"/>
                  <a:gd name="adj2" fmla="val 1142322"/>
                  <a:gd name="adj3" fmla="val 4500000"/>
                  <a:gd name="adj4" fmla="val 13500000"/>
                  <a:gd name="adj5" fmla="val 12500"/>
                </a:avLst>
              </a:prstGeom>
              <a:solidFill>
                <a:schemeClr val="accent3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</p:sp>
          <p:sp>
            <p:nvSpPr>
              <p:cNvPr id="10" name="Oval 9"/>
              <p:cNvSpPr/>
              <p:nvPr/>
            </p:nvSpPr>
            <p:spPr>
              <a:xfrm>
                <a:off x="6018081" y="4121528"/>
                <a:ext cx="584388" cy="584388"/>
              </a:xfrm>
              <a:prstGeom prst="ellipse">
                <a:avLst/>
              </a:prstGeom>
              <a:solidFill>
                <a:schemeClr val="accent3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3716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d-ID" sz="2000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+mj-ea"/>
                    <a:ea typeface="+mj-ea"/>
                  </a:rPr>
                  <a:t>C</a:t>
                </a:r>
                <a:endParaRPr kumimoji="0" lang="en-US" sz="200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ea"/>
                  <a:ea typeface="+mj-ea"/>
                </a:endParaRPr>
              </a:p>
            </p:txBody>
          </p:sp>
        </p:grpSp>
        <p:grpSp>
          <p:nvGrpSpPr>
            <p:cNvPr id="11" name="Group 10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/>
            <p:cNvGrpSpPr/>
            <p:nvPr/>
          </p:nvGrpSpPr>
          <p:grpSpPr>
            <a:xfrm>
              <a:off x="5047662" y="4811504"/>
              <a:ext cx="1498839" cy="1499563"/>
              <a:chOff x="5105718" y="4691919"/>
              <a:chExt cx="1498839" cy="1499563"/>
            </a:xfrm>
          </p:grpSpPr>
          <p:sp>
            <p:nvSpPr>
              <p:cNvPr id="12" name="Block Arc 11"/>
              <p:cNvSpPr/>
              <p:nvPr/>
            </p:nvSpPr>
            <p:spPr>
              <a:xfrm>
                <a:off x="5105718" y="4691919"/>
                <a:ext cx="1498839" cy="1499563"/>
              </a:xfrm>
              <a:prstGeom prst="blockArc">
                <a:avLst>
                  <a:gd name="adj1" fmla="val 0"/>
                  <a:gd name="adj2" fmla="val 18900000"/>
                  <a:gd name="adj3" fmla="val 12740"/>
                </a:avLst>
              </a:prstGeom>
              <a:solidFill>
                <a:schemeClr val="accent4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</p:sp>
          <p:sp>
            <p:nvSpPr>
              <p:cNvPr id="13" name="Oval 12"/>
              <p:cNvSpPr/>
              <p:nvPr/>
            </p:nvSpPr>
            <p:spPr>
              <a:xfrm>
                <a:off x="5576543" y="5163711"/>
                <a:ext cx="584388" cy="584388"/>
              </a:xfrm>
              <a:prstGeom prst="ellipse">
                <a:avLst/>
              </a:prstGeom>
              <a:solidFill>
                <a:schemeClr val="accent4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3716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d-ID" sz="2000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+mj-ea"/>
                    <a:ea typeface="+mj-ea"/>
                  </a:rPr>
                  <a:t>D</a:t>
                </a:r>
                <a:endParaRPr kumimoji="0" lang="en-US" sz="200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ea"/>
                  <a:ea typeface="+mj-ea"/>
                </a:endParaRPr>
              </a:p>
            </p:txBody>
          </p:sp>
        </p:grpSp>
        <p:grpSp>
          <p:nvGrpSpPr>
            <p:cNvPr id="14" name="Group 13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/>
            <p:cNvGrpSpPr/>
            <p:nvPr/>
          </p:nvGrpSpPr>
          <p:grpSpPr>
            <a:xfrm>
              <a:off x="4923304" y="2686852"/>
              <a:ext cx="1744609" cy="1744787"/>
              <a:chOff x="4981360" y="2567267"/>
              <a:chExt cx="1744609" cy="1744787"/>
            </a:xfrm>
          </p:grpSpPr>
          <p:sp>
            <p:nvSpPr>
              <p:cNvPr id="15" name="Shape 14"/>
              <p:cNvSpPr/>
              <p:nvPr/>
            </p:nvSpPr>
            <p:spPr>
              <a:xfrm>
                <a:off x="4981360" y="2567267"/>
                <a:ext cx="1744609" cy="1744787"/>
              </a:xfrm>
              <a:prstGeom prst="leftCircularArrow">
                <a:avLst>
                  <a:gd name="adj1" fmla="val 10980"/>
                  <a:gd name="adj2" fmla="val 1142322"/>
                  <a:gd name="adj3" fmla="val 6300000"/>
                  <a:gd name="adj4" fmla="val 18900000"/>
                  <a:gd name="adj5" fmla="val 12500"/>
                </a:avLst>
              </a:prstGeom>
              <a:solidFill>
                <a:schemeClr val="accent2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</p:sp>
          <p:sp>
            <p:nvSpPr>
              <p:cNvPr id="16" name="Oval 15"/>
              <p:cNvSpPr/>
              <p:nvPr/>
            </p:nvSpPr>
            <p:spPr>
              <a:xfrm>
                <a:off x="5576543" y="3163803"/>
                <a:ext cx="584388" cy="584388"/>
              </a:xfrm>
              <a:prstGeom prst="ellipse">
                <a:avLst/>
              </a:prstGeom>
              <a:solidFill>
                <a:schemeClr val="accent2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3716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d-ID" sz="2000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+mj-ea"/>
                    <a:ea typeface="+mj-ea"/>
                  </a:rPr>
                  <a:t>B</a:t>
                </a:r>
                <a:endParaRPr kumimoji="0" lang="en-US" sz="200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ea"/>
                  <a:ea typeface="+mj-ea"/>
                </a:endParaRPr>
              </a:p>
            </p:txBody>
          </p:sp>
        </p:grpSp>
        <p:grpSp>
          <p:nvGrpSpPr>
            <p:cNvPr id="17" name="Group 16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/>
            <p:cNvGrpSpPr/>
            <p:nvPr/>
          </p:nvGrpSpPr>
          <p:grpSpPr>
            <a:xfrm>
              <a:off x="5407972" y="1684213"/>
              <a:ext cx="1744609" cy="1744787"/>
              <a:chOff x="5466028" y="1564628"/>
              <a:chExt cx="1744609" cy="1744787"/>
            </a:xfrm>
          </p:grpSpPr>
          <p:sp>
            <p:nvSpPr>
              <p:cNvPr id="18" name="Circular Arrow 17"/>
              <p:cNvSpPr/>
              <p:nvPr/>
            </p:nvSpPr>
            <p:spPr>
              <a:xfrm>
                <a:off x="5466028" y="1564628"/>
                <a:ext cx="1744609" cy="1744787"/>
              </a:xfrm>
              <a:prstGeom prst="circularArrow">
                <a:avLst>
                  <a:gd name="adj1" fmla="val 10980"/>
                  <a:gd name="adj2" fmla="val 1142322"/>
                  <a:gd name="adj3" fmla="val 4500000"/>
                  <a:gd name="adj4" fmla="val 10800000"/>
                  <a:gd name="adj5" fmla="val 12500"/>
                </a:avLst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</p:sp>
          <p:sp>
            <p:nvSpPr>
              <p:cNvPr id="19" name="Oval 18"/>
              <p:cNvSpPr/>
              <p:nvPr/>
            </p:nvSpPr>
            <p:spPr>
              <a:xfrm>
                <a:off x="6050547" y="2147096"/>
                <a:ext cx="584388" cy="584388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3716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d-ID" sz="2000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+mj-ea"/>
                    <a:ea typeface="+mj-ea"/>
                  </a:rPr>
                  <a:t>A</a:t>
                </a:r>
                <a:endParaRPr kumimoji="0" lang="en-US" sz="200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ea"/>
                  <a:ea typeface="+mj-ea"/>
                </a:endParaRPr>
              </a:p>
            </p:txBody>
          </p:sp>
        </p:grpSp>
      </p:grpSp>
      <p:sp>
        <p:nvSpPr>
          <p:cNvPr id="51" name="e7d195523061f1c0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</a:t>
            </a:r>
            <a:endParaRPr lang="zh-CN" altLang="en-US" sz="100"/>
          </a:p>
        </p:txBody>
      </p:sp>
      <p:grpSp>
        <p:nvGrpSpPr>
          <p:cNvPr id="34" name="组合 33"/>
          <p:cNvGrpSpPr/>
          <p:nvPr/>
        </p:nvGrpSpPr>
        <p:grpSpPr>
          <a:xfrm>
            <a:off x="7150971" y="2143090"/>
            <a:ext cx="3534413" cy="865566"/>
            <a:chOff x="874713" y="3451823"/>
            <a:chExt cx="3534413" cy="865566"/>
          </a:xfrm>
        </p:grpSpPr>
        <p:sp>
          <p:nvSpPr>
            <p:cNvPr id="35" name="矩形 34"/>
            <p:cNvSpPr/>
            <p:nvPr/>
          </p:nvSpPr>
          <p:spPr>
            <a:xfrm>
              <a:off x="874713" y="3800644"/>
              <a:ext cx="3534413" cy="51674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Users can demonstrate on a projector or computer or they can demonstrate</a:t>
              </a: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 </a:t>
              </a:r>
            </a:p>
          </p:txBody>
        </p:sp>
        <p:sp>
          <p:nvSpPr>
            <p:cNvPr id="36" name="矩形 35"/>
            <p:cNvSpPr/>
            <p:nvPr/>
          </p:nvSpPr>
          <p:spPr>
            <a:xfrm>
              <a:off x="874713" y="3451823"/>
              <a:ext cx="2241974" cy="39658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Title text added</a:t>
              </a:r>
              <a:endParaRPr lang="zh-CN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7150971" y="3840714"/>
            <a:ext cx="3534413" cy="865566"/>
            <a:chOff x="874713" y="3451823"/>
            <a:chExt cx="3534413" cy="865566"/>
          </a:xfrm>
        </p:grpSpPr>
        <p:sp>
          <p:nvSpPr>
            <p:cNvPr id="41" name="矩形 40"/>
            <p:cNvSpPr/>
            <p:nvPr/>
          </p:nvSpPr>
          <p:spPr>
            <a:xfrm>
              <a:off x="874713" y="3800644"/>
              <a:ext cx="3534413" cy="51674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Users can demonstrate on a projector or computer or they can demonstrate</a:t>
              </a: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 </a:t>
              </a:r>
            </a:p>
          </p:txBody>
        </p:sp>
        <p:sp>
          <p:nvSpPr>
            <p:cNvPr id="42" name="矩形 41"/>
            <p:cNvSpPr/>
            <p:nvPr/>
          </p:nvSpPr>
          <p:spPr>
            <a:xfrm>
              <a:off x="874713" y="3451823"/>
              <a:ext cx="2241974" cy="39658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Title text added</a:t>
              </a:r>
              <a:endParaRPr lang="zh-CN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1471133" y="2902336"/>
            <a:ext cx="3534413" cy="865566"/>
            <a:chOff x="874713" y="3451823"/>
            <a:chExt cx="3534413" cy="865566"/>
          </a:xfrm>
        </p:grpSpPr>
        <p:sp>
          <p:nvSpPr>
            <p:cNvPr id="44" name="矩形 43"/>
            <p:cNvSpPr/>
            <p:nvPr/>
          </p:nvSpPr>
          <p:spPr>
            <a:xfrm>
              <a:off x="874713" y="3800644"/>
              <a:ext cx="3534413" cy="51674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20000"/>
                </a:lnSpc>
              </a:pPr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Users can demonstrate on a projector or computer or they can demonstrate</a:t>
              </a: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 </a:t>
              </a:r>
            </a:p>
          </p:txBody>
        </p:sp>
        <p:sp>
          <p:nvSpPr>
            <p:cNvPr id="45" name="矩形 44"/>
            <p:cNvSpPr/>
            <p:nvPr/>
          </p:nvSpPr>
          <p:spPr>
            <a:xfrm>
              <a:off x="2167152" y="3451823"/>
              <a:ext cx="2241974" cy="39658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20000"/>
                </a:lnSpc>
              </a:pPr>
              <a:r>
                <a:rPr lang="en-US" altLang="zh-CN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Title text added</a:t>
              </a:r>
              <a:endParaRPr lang="zh-CN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46" name="组合 45"/>
          <p:cNvGrpSpPr/>
          <p:nvPr/>
        </p:nvGrpSpPr>
        <p:grpSpPr>
          <a:xfrm>
            <a:off x="1471133" y="4691360"/>
            <a:ext cx="3534413" cy="865566"/>
            <a:chOff x="874713" y="3451823"/>
            <a:chExt cx="3534413" cy="865566"/>
          </a:xfrm>
        </p:grpSpPr>
        <p:sp>
          <p:nvSpPr>
            <p:cNvPr id="47" name="矩形 46"/>
            <p:cNvSpPr/>
            <p:nvPr/>
          </p:nvSpPr>
          <p:spPr>
            <a:xfrm>
              <a:off x="874713" y="3800644"/>
              <a:ext cx="3534413" cy="51674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20000"/>
                </a:lnSpc>
              </a:pPr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Users can demonstrate on a projector or computer or they can demonstrate</a:t>
              </a: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 </a:t>
              </a:r>
            </a:p>
          </p:txBody>
        </p:sp>
        <p:sp>
          <p:nvSpPr>
            <p:cNvPr id="48" name="矩形 47"/>
            <p:cNvSpPr/>
            <p:nvPr/>
          </p:nvSpPr>
          <p:spPr>
            <a:xfrm>
              <a:off x="2167152" y="3451823"/>
              <a:ext cx="2241974" cy="39658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20000"/>
                </a:lnSpc>
              </a:pPr>
              <a:r>
                <a:rPr lang="en-US" altLang="zh-CN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Title text added</a:t>
              </a:r>
              <a:endParaRPr lang="zh-CN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3688556" y="377517"/>
            <a:ext cx="4814888" cy="1172437"/>
            <a:chOff x="6597650" y="377518"/>
            <a:chExt cx="4814888" cy="1172437"/>
          </a:xfrm>
        </p:grpSpPr>
        <p:sp>
          <p:nvSpPr>
            <p:cNvPr id="39" name="文本框 38"/>
            <p:cNvSpPr txBox="1"/>
            <p:nvPr/>
          </p:nvSpPr>
          <p:spPr>
            <a:xfrm>
              <a:off x="6631872" y="937783"/>
              <a:ext cx="4746445" cy="25442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en-US" altLang="zh-CN" sz="1000" dirty="0">
                  <a:solidFill>
                    <a:schemeClr val="bg1">
                      <a:lumMod val="65000"/>
                    </a:schemeClr>
                  </a:solidFill>
                  <a:latin typeface="+mj-ea"/>
                  <a:ea typeface="+mj-ea"/>
                </a:rPr>
                <a:t>print the presentation and make it into a film to be used in a wider field</a:t>
              </a:r>
            </a:p>
          </p:txBody>
        </p:sp>
        <p:sp>
          <p:nvSpPr>
            <p:cNvPr id="40" name="文本框 39"/>
            <p:cNvSpPr txBox="1"/>
            <p:nvPr/>
          </p:nvSpPr>
          <p:spPr>
            <a:xfrm>
              <a:off x="6597650" y="377518"/>
              <a:ext cx="4814888" cy="117243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en-US" altLang="zh-CN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Marketing expenses and budget</a:t>
              </a:r>
              <a:endPara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349567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5826177" y="2657347"/>
            <a:ext cx="555625" cy="1440000"/>
            <a:chOff x="4365938" y="1924197"/>
            <a:chExt cx="416719" cy="1080000"/>
          </a:xfrm>
          <a:solidFill>
            <a:schemeClr val="accent4"/>
          </a:solidFill>
        </p:grpSpPr>
        <p:cxnSp>
          <p:nvCxnSpPr>
            <p:cNvPr id="3" name="直接连接符 2"/>
            <p:cNvCxnSpPr/>
            <p:nvPr/>
          </p:nvCxnSpPr>
          <p:spPr>
            <a:xfrm>
              <a:off x="4574297" y="1924197"/>
              <a:ext cx="0" cy="1080000"/>
            </a:xfrm>
            <a:prstGeom prst="line">
              <a:avLst/>
            </a:prstGeom>
            <a:grpFill/>
            <a:ln w="28575">
              <a:solidFill>
                <a:schemeClr val="accent1">
                  <a:lumMod val="60000"/>
                  <a:lumOff val="40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椭圆 3"/>
            <p:cNvSpPr/>
            <p:nvPr/>
          </p:nvSpPr>
          <p:spPr>
            <a:xfrm>
              <a:off x="4365938" y="2255838"/>
              <a:ext cx="416719" cy="416719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endParaRPr lang="zh-CN" altLang="en-US" sz="2400">
                <a:latin typeface="+mn-ea"/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4394477" y="2335712"/>
              <a:ext cx="360773" cy="284742"/>
            </a:xfrm>
            <a:prstGeom prst="rect">
              <a:avLst/>
            </a:prstGeom>
            <a:noFill/>
          </p:spPr>
          <p:txBody>
            <a:bodyPr wrap="none" anchor="ctr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1867" dirty="0">
                  <a:solidFill>
                    <a:schemeClr val="accent1"/>
                  </a:solidFill>
                  <a:latin typeface="+mj-ea"/>
                  <a:ea typeface="+mj-ea"/>
                </a:rPr>
                <a:t>VS</a:t>
              </a:r>
              <a:endParaRPr lang="zh-CN" altLang="en-US" sz="1867" dirty="0">
                <a:solidFill>
                  <a:schemeClr val="accent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725334" y="2454144"/>
            <a:ext cx="732893" cy="1728481"/>
            <a:chOff x="544002" y="2097785"/>
            <a:chExt cx="549671" cy="1296362"/>
          </a:xfrm>
        </p:grpSpPr>
        <p:sp>
          <p:nvSpPr>
            <p:cNvPr id="7" name="矩形 6"/>
            <p:cNvSpPr/>
            <p:nvPr/>
          </p:nvSpPr>
          <p:spPr>
            <a:xfrm>
              <a:off x="544002" y="2097785"/>
              <a:ext cx="549671" cy="553998"/>
            </a:xfrm>
            <a:prstGeom prst="rect">
              <a:avLst/>
            </a:prstGeom>
          </p:spPr>
          <p:txBody>
            <a:bodyPr wrap="non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2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</a:rPr>
                <a:t>60%</a:t>
              </a:r>
            </a:p>
          </p:txBody>
        </p:sp>
        <p:sp>
          <p:nvSpPr>
            <p:cNvPr id="8" name="矩形 7"/>
            <p:cNvSpPr/>
            <p:nvPr/>
          </p:nvSpPr>
          <p:spPr>
            <a:xfrm>
              <a:off x="544002" y="2840149"/>
              <a:ext cx="549671" cy="553998"/>
            </a:xfrm>
            <a:prstGeom prst="rect">
              <a:avLst/>
            </a:prstGeom>
          </p:spPr>
          <p:txBody>
            <a:bodyPr wrap="non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2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</a:rPr>
                <a:t>30%</a:t>
              </a: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4639181" y="2502959"/>
            <a:ext cx="2916001" cy="1675343"/>
            <a:chOff x="3479384" y="2058193"/>
            <a:chExt cx="2187001" cy="1256507"/>
          </a:xfrm>
          <a:solidFill>
            <a:schemeClr val="accent4"/>
          </a:solidFill>
        </p:grpSpPr>
        <p:grpSp>
          <p:nvGrpSpPr>
            <p:cNvPr id="10" name="组合 9"/>
            <p:cNvGrpSpPr/>
            <p:nvPr/>
          </p:nvGrpSpPr>
          <p:grpSpPr>
            <a:xfrm>
              <a:off x="3479384" y="2058193"/>
              <a:ext cx="229059" cy="1256507"/>
              <a:chOff x="3479384" y="2058193"/>
              <a:chExt cx="229059" cy="1256507"/>
            </a:xfrm>
            <a:grpFill/>
          </p:grpSpPr>
          <p:grpSp>
            <p:nvGrpSpPr>
              <p:cNvPr id="18" name="组合 17"/>
              <p:cNvGrpSpPr/>
              <p:nvPr/>
            </p:nvGrpSpPr>
            <p:grpSpPr>
              <a:xfrm>
                <a:off x="3494200" y="2058193"/>
                <a:ext cx="200079" cy="513557"/>
                <a:chOff x="-4098925" y="69850"/>
                <a:chExt cx="1949450" cy="5003800"/>
              </a:xfrm>
              <a:grpFill/>
            </p:grpSpPr>
            <p:sp>
              <p:nvSpPr>
                <p:cNvPr id="22" name="Freeform 5"/>
                <p:cNvSpPr>
                  <a:spLocks/>
                </p:cNvSpPr>
                <p:nvPr/>
              </p:nvSpPr>
              <p:spPr bwMode="auto">
                <a:xfrm>
                  <a:off x="-3514725" y="69850"/>
                  <a:ext cx="774700" cy="771525"/>
                </a:xfrm>
                <a:custGeom>
                  <a:avLst/>
                  <a:gdLst>
                    <a:gd name="T0" fmla="*/ 488 w 488"/>
                    <a:gd name="T1" fmla="*/ 242 h 486"/>
                    <a:gd name="T2" fmla="*/ 482 w 488"/>
                    <a:gd name="T3" fmla="*/ 292 h 486"/>
                    <a:gd name="T4" fmla="*/ 468 w 488"/>
                    <a:gd name="T5" fmla="*/ 338 h 486"/>
                    <a:gd name="T6" fmla="*/ 446 w 488"/>
                    <a:gd name="T7" fmla="*/ 378 h 486"/>
                    <a:gd name="T8" fmla="*/ 416 w 488"/>
                    <a:gd name="T9" fmla="*/ 414 h 486"/>
                    <a:gd name="T10" fmla="*/ 380 w 488"/>
                    <a:gd name="T11" fmla="*/ 444 h 486"/>
                    <a:gd name="T12" fmla="*/ 338 w 488"/>
                    <a:gd name="T13" fmla="*/ 466 h 486"/>
                    <a:gd name="T14" fmla="*/ 292 w 488"/>
                    <a:gd name="T15" fmla="*/ 482 h 486"/>
                    <a:gd name="T16" fmla="*/ 244 w 488"/>
                    <a:gd name="T17" fmla="*/ 486 h 486"/>
                    <a:gd name="T18" fmla="*/ 220 w 488"/>
                    <a:gd name="T19" fmla="*/ 484 h 486"/>
                    <a:gd name="T20" fmla="*/ 172 w 488"/>
                    <a:gd name="T21" fmla="*/ 476 h 486"/>
                    <a:gd name="T22" fmla="*/ 128 w 488"/>
                    <a:gd name="T23" fmla="*/ 456 h 486"/>
                    <a:gd name="T24" fmla="*/ 90 w 488"/>
                    <a:gd name="T25" fmla="*/ 430 h 486"/>
                    <a:gd name="T26" fmla="*/ 56 w 488"/>
                    <a:gd name="T27" fmla="*/ 398 h 486"/>
                    <a:gd name="T28" fmla="*/ 30 w 488"/>
                    <a:gd name="T29" fmla="*/ 358 h 486"/>
                    <a:gd name="T30" fmla="*/ 12 w 488"/>
                    <a:gd name="T31" fmla="*/ 316 h 486"/>
                    <a:gd name="T32" fmla="*/ 2 w 488"/>
                    <a:gd name="T33" fmla="*/ 268 h 486"/>
                    <a:gd name="T34" fmla="*/ 0 w 488"/>
                    <a:gd name="T35" fmla="*/ 242 h 486"/>
                    <a:gd name="T36" fmla="*/ 6 w 488"/>
                    <a:gd name="T37" fmla="*/ 194 h 486"/>
                    <a:gd name="T38" fmla="*/ 20 w 488"/>
                    <a:gd name="T39" fmla="*/ 148 h 486"/>
                    <a:gd name="T40" fmla="*/ 42 w 488"/>
                    <a:gd name="T41" fmla="*/ 106 h 486"/>
                    <a:gd name="T42" fmla="*/ 72 w 488"/>
                    <a:gd name="T43" fmla="*/ 70 h 486"/>
                    <a:gd name="T44" fmla="*/ 108 w 488"/>
                    <a:gd name="T45" fmla="*/ 42 h 486"/>
                    <a:gd name="T46" fmla="*/ 150 w 488"/>
                    <a:gd name="T47" fmla="*/ 18 h 486"/>
                    <a:gd name="T48" fmla="*/ 194 w 488"/>
                    <a:gd name="T49" fmla="*/ 4 h 486"/>
                    <a:gd name="T50" fmla="*/ 244 w 488"/>
                    <a:gd name="T51" fmla="*/ 0 h 486"/>
                    <a:gd name="T52" fmla="*/ 268 w 488"/>
                    <a:gd name="T53" fmla="*/ 0 h 486"/>
                    <a:gd name="T54" fmla="*/ 316 w 488"/>
                    <a:gd name="T55" fmla="*/ 10 h 486"/>
                    <a:gd name="T56" fmla="*/ 360 w 488"/>
                    <a:gd name="T57" fmla="*/ 30 h 486"/>
                    <a:gd name="T58" fmla="*/ 398 w 488"/>
                    <a:gd name="T59" fmla="*/ 56 h 486"/>
                    <a:gd name="T60" fmla="*/ 432 w 488"/>
                    <a:gd name="T61" fmla="*/ 88 h 486"/>
                    <a:gd name="T62" fmla="*/ 458 w 488"/>
                    <a:gd name="T63" fmla="*/ 126 h 486"/>
                    <a:gd name="T64" fmla="*/ 476 w 488"/>
                    <a:gd name="T65" fmla="*/ 170 h 486"/>
                    <a:gd name="T66" fmla="*/ 486 w 488"/>
                    <a:gd name="T67" fmla="*/ 218 h 486"/>
                    <a:gd name="T68" fmla="*/ 488 w 488"/>
                    <a:gd name="T69" fmla="*/ 242 h 4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488" h="486">
                      <a:moveTo>
                        <a:pt x="488" y="242"/>
                      </a:moveTo>
                      <a:lnTo>
                        <a:pt x="488" y="242"/>
                      </a:lnTo>
                      <a:lnTo>
                        <a:pt x="486" y="268"/>
                      </a:lnTo>
                      <a:lnTo>
                        <a:pt x="482" y="292"/>
                      </a:lnTo>
                      <a:lnTo>
                        <a:pt x="476" y="316"/>
                      </a:lnTo>
                      <a:lnTo>
                        <a:pt x="468" y="338"/>
                      </a:lnTo>
                      <a:lnTo>
                        <a:pt x="458" y="358"/>
                      </a:lnTo>
                      <a:lnTo>
                        <a:pt x="446" y="378"/>
                      </a:lnTo>
                      <a:lnTo>
                        <a:pt x="432" y="398"/>
                      </a:lnTo>
                      <a:lnTo>
                        <a:pt x="416" y="414"/>
                      </a:lnTo>
                      <a:lnTo>
                        <a:pt x="398" y="430"/>
                      </a:lnTo>
                      <a:lnTo>
                        <a:pt x="380" y="444"/>
                      </a:lnTo>
                      <a:lnTo>
                        <a:pt x="360" y="456"/>
                      </a:lnTo>
                      <a:lnTo>
                        <a:pt x="338" y="466"/>
                      </a:lnTo>
                      <a:lnTo>
                        <a:pt x="316" y="476"/>
                      </a:lnTo>
                      <a:lnTo>
                        <a:pt x="292" y="482"/>
                      </a:lnTo>
                      <a:lnTo>
                        <a:pt x="268" y="484"/>
                      </a:lnTo>
                      <a:lnTo>
                        <a:pt x="244" y="486"/>
                      </a:lnTo>
                      <a:lnTo>
                        <a:pt x="244" y="486"/>
                      </a:lnTo>
                      <a:lnTo>
                        <a:pt x="220" y="484"/>
                      </a:lnTo>
                      <a:lnTo>
                        <a:pt x="194" y="482"/>
                      </a:lnTo>
                      <a:lnTo>
                        <a:pt x="172" y="476"/>
                      </a:lnTo>
                      <a:lnTo>
                        <a:pt x="150" y="466"/>
                      </a:lnTo>
                      <a:lnTo>
                        <a:pt x="128" y="456"/>
                      </a:lnTo>
                      <a:lnTo>
                        <a:pt x="108" y="444"/>
                      </a:lnTo>
                      <a:lnTo>
                        <a:pt x="90" y="430"/>
                      </a:lnTo>
                      <a:lnTo>
                        <a:pt x="72" y="414"/>
                      </a:lnTo>
                      <a:lnTo>
                        <a:pt x="56" y="398"/>
                      </a:lnTo>
                      <a:lnTo>
                        <a:pt x="42" y="378"/>
                      </a:lnTo>
                      <a:lnTo>
                        <a:pt x="30" y="358"/>
                      </a:lnTo>
                      <a:lnTo>
                        <a:pt x="20" y="338"/>
                      </a:lnTo>
                      <a:lnTo>
                        <a:pt x="12" y="316"/>
                      </a:lnTo>
                      <a:lnTo>
                        <a:pt x="6" y="292"/>
                      </a:lnTo>
                      <a:lnTo>
                        <a:pt x="2" y="268"/>
                      </a:lnTo>
                      <a:lnTo>
                        <a:pt x="0" y="242"/>
                      </a:lnTo>
                      <a:lnTo>
                        <a:pt x="0" y="242"/>
                      </a:lnTo>
                      <a:lnTo>
                        <a:pt x="2" y="218"/>
                      </a:lnTo>
                      <a:lnTo>
                        <a:pt x="6" y="194"/>
                      </a:lnTo>
                      <a:lnTo>
                        <a:pt x="12" y="170"/>
                      </a:lnTo>
                      <a:lnTo>
                        <a:pt x="20" y="148"/>
                      </a:lnTo>
                      <a:lnTo>
                        <a:pt x="30" y="126"/>
                      </a:lnTo>
                      <a:lnTo>
                        <a:pt x="42" y="106"/>
                      </a:lnTo>
                      <a:lnTo>
                        <a:pt x="56" y="88"/>
                      </a:lnTo>
                      <a:lnTo>
                        <a:pt x="72" y="70"/>
                      </a:lnTo>
                      <a:lnTo>
                        <a:pt x="90" y="56"/>
                      </a:lnTo>
                      <a:lnTo>
                        <a:pt x="108" y="42"/>
                      </a:lnTo>
                      <a:lnTo>
                        <a:pt x="128" y="30"/>
                      </a:lnTo>
                      <a:lnTo>
                        <a:pt x="150" y="18"/>
                      </a:lnTo>
                      <a:lnTo>
                        <a:pt x="172" y="10"/>
                      </a:lnTo>
                      <a:lnTo>
                        <a:pt x="194" y="4"/>
                      </a:lnTo>
                      <a:lnTo>
                        <a:pt x="220" y="0"/>
                      </a:lnTo>
                      <a:lnTo>
                        <a:pt x="244" y="0"/>
                      </a:lnTo>
                      <a:lnTo>
                        <a:pt x="244" y="0"/>
                      </a:lnTo>
                      <a:lnTo>
                        <a:pt x="268" y="0"/>
                      </a:lnTo>
                      <a:lnTo>
                        <a:pt x="292" y="4"/>
                      </a:lnTo>
                      <a:lnTo>
                        <a:pt x="316" y="10"/>
                      </a:lnTo>
                      <a:lnTo>
                        <a:pt x="338" y="18"/>
                      </a:lnTo>
                      <a:lnTo>
                        <a:pt x="360" y="30"/>
                      </a:lnTo>
                      <a:lnTo>
                        <a:pt x="380" y="42"/>
                      </a:lnTo>
                      <a:lnTo>
                        <a:pt x="398" y="56"/>
                      </a:lnTo>
                      <a:lnTo>
                        <a:pt x="416" y="70"/>
                      </a:lnTo>
                      <a:lnTo>
                        <a:pt x="432" y="88"/>
                      </a:lnTo>
                      <a:lnTo>
                        <a:pt x="446" y="106"/>
                      </a:lnTo>
                      <a:lnTo>
                        <a:pt x="458" y="126"/>
                      </a:lnTo>
                      <a:lnTo>
                        <a:pt x="468" y="148"/>
                      </a:lnTo>
                      <a:lnTo>
                        <a:pt x="476" y="170"/>
                      </a:lnTo>
                      <a:lnTo>
                        <a:pt x="482" y="194"/>
                      </a:lnTo>
                      <a:lnTo>
                        <a:pt x="486" y="218"/>
                      </a:lnTo>
                      <a:lnTo>
                        <a:pt x="488" y="242"/>
                      </a:lnTo>
                      <a:lnTo>
                        <a:pt x="488" y="24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 baseline="-25000"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+mn-ea"/>
                  </a:endParaRPr>
                </a:p>
              </p:txBody>
            </p:sp>
            <p:sp>
              <p:nvSpPr>
                <p:cNvPr id="23" name="Freeform 6"/>
                <p:cNvSpPr>
                  <a:spLocks/>
                </p:cNvSpPr>
                <p:nvPr/>
              </p:nvSpPr>
              <p:spPr bwMode="auto">
                <a:xfrm>
                  <a:off x="-4098925" y="923925"/>
                  <a:ext cx="1949450" cy="4149725"/>
                </a:xfrm>
                <a:custGeom>
                  <a:avLst/>
                  <a:gdLst>
                    <a:gd name="T0" fmla="*/ 1228 w 1228"/>
                    <a:gd name="T1" fmla="*/ 260 h 2614"/>
                    <a:gd name="T2" fmla="*/ 1218 w 1228"/>
                    <a:gd name="T3" fmla="*/ 182 h 2614"/>
                    <a:gd name="T4" fmla="*/ 1184 w 1228"/>
                    <a:gd name="T5" fmla="*/ 114 h 2614"/>
                    <a:gd name="T6" fmla="*/ 1134 w 1228"/>
                    <a:gd name="T7" fmla="*/ 58 h 2614"/>
                    <a:gd name="T8" fmla="*/ 1070 w 1228"/>
                    <a:gd name="T9" fmla="*/ 20 h 2614"/>
                    <a:gd name="T10" fmla="*/ 994 w 1228"/>
                    <a:gd name="T11" fmla="*/ 0 h 2614"/>
                    <a:gd name="T12" fmla="*/ 788 w 1228"/>
                    <a:gd name="T13" fmla="*/ 0 h 2614"/>
                    <a:gd name="T14" fmla="*/ 768 w 1228"/>
                    <a:gd name="T15" fmla="*/ 158 h 2614"/>
                    <a:gd name="T16" fmla="*/ 724 w 1228"/>
                    <a:gd name="T17" fmla="*/ 334 h 2614"/>
                    <a:gd name="T18" fmla="*/ 692 w 1228"/>
                    <a:gd name="T19" fmla="*/ 356 h 2614"/>
                    <a:gd name="T20" fmla="*/ 658 w 1228"/>
                    <a:gd name="T21" fmla="*/ 244 h 2614"/>
                    <a:gd name="T22" fmla="*/ 674 w 1228"/>
                    <a:gd name="T23" fmla="*/ 128 h 2614"/>
                    <a:gd name="T24" fmla="*/ 600 w 1228"/>
                    <a:gd name="T25" fmla="*/ 172 h 2614"/>
                    <a:gd name="T26" fmla="*/ 570 w 1228"/>
                    <a:gd name="T27" fmla="*/ 244 h 2614"/>
                    <a:gd name="T28" fmla="*/ 536 w 1228"/>
                    <a:gd name="T29" fmla="*/ 356 h 2614"/>
                    <a:gd name="T30" fmla="*/ 506 w 1228"/>
                    <a:gd name="T31" fmla="*/ 334 h 2614"/>
                    <a:gd name="T32" fmla="*/ 462 w 1228"/>
                    <a:gd name="T33" fmla="*/ 158 h 2614"/>
                    <a:gd name="T34" fmla="*/ 442 w 1228"/>
                    <a:gd name="T35" fmla="*/ 0 h 2614"/>
                    <a:gd name="T36" fmla="*/ 234 w 1228"/>
                    <a:gd name="T37" fmla="*/ 0 h 2614"/>
                    <a:gd name="T38" fmla="*/ 160 w 1228"/>
                    <a:gd name="T39" fmla="*/ 20 h 2614"/>
                    <a:gd name="T40" fmla="*/ 96 w 1228"/>
                    <a:gd name="T41" fmla="*/ 58 h 2614"/>
                    <a:gd name="T42" fmla="*/ 44 w 1228"/>
                    <a:gd name="T43" fmla="*/ 114 h 2614"/>
                    <a:gd name="T44" fmla="*/ 12 w 1228"/>
                    <a:gd name="T45" fmla="*/ 182 h 2614"/>
                    <a:gd name="T46" fmla="*/ 0 w 1228"/>
                    <a:gd name="T47" fmla="*/ 260 h 2614"/>
                    <a:gd name="T48" fmla="*/ 2 w 1228"/>
                    <a:gd name="T49" fmla="*/ 1190 h 2614"/>
                    <a:gd name="T50" fmla="*/ 28 w 1228"/>
                    <a:gd name="T51" fmla="*/ 1242 h 2614"/>
                    <a:gd name="T52" fmla="*/ 78 w 1228"/>
                    <a:gd name="T53" fmla="*/ 1272 h 2614"/>
                    <a:gd name="T54" fmla="*/ 118 w 1228"/>
                    <a:gd name="T55" fmla="*/ 1272 h 2614"/>
                    <a:gd name="T56" fmla="*/ 170 w 1228"/>
                    <a:gd name="T57" fmla="*/ 1246 h 2614"/>
                    <a:gd name="T58" fmla="*/ 198 w 1228"/>
                    <a:gd name="T59" fmla="*/ 1194 h 2614"/>
                    <a:gd name="T60" fmla="*/ 298 w 1228"/>
                    <a:gd name="T61" fmla="*/ 408 h 2614"/>
                    <a:gd name="T62" fmla="*/ 298 w 1228"/>
                    <a:gd name="T63" fmla="*/ 2502 h 2614"/>
                    <a:gd name="T64" fmla="*/ 306 w 1228"/>
                    <a:gd name="T65" fmla="*/ 2538 h 2614"/>
                    <a:gd name="T66" fmla="*/ 352 w 1228"/>
                    <a:gd name="T67" fmla="*/ 2594 h 2614"/>
                    <a:gd name="T68" fmla="*/ 398 w 1228"/>
                    <a:gd name="T69" fmla="*/ 2612 h 2614"/>
                    <a:gd name="T70" fmla="*/ 446 w 1228"/>
                    <a:gd name="T71" fmla="*/ 2614 h 2614"/>
                    <a:gd name="T72" fmla="*/ 472 w 1228"/>
                    <a:gd name="T73" fmla="*/ 2612 h 2614"/>
                    <a:gd name="T74" fmla="*/ 516 w 1228"/>
                    <a:gd name="T75" fmla="*/ 2594 h 2614"/>
                    <a:gd name="T76" fmla="*/ 562 w 1228"/>
                    <a:gd name="T77" fmla="*/ 2538 h 2614"/>
                    <a:gd name="T78" fmla="*/ 572 w 1228"/>
                    <a:gd name="T79" fmla="*/ 2502 h 2614"/>
                    <a:gd name="T80" fmla="*/ 682 w 1228"/>
                    <a:gd name="T81" fmla="*/ 1274 h 2614"/>
                    <a:gd name="T82" fmla="*/ 682 w 1228"/>
                    <a:gd name="T83" fmla="*/ 2502 h 2614"/>
                    <a:gd name="T84" fmla="*/ 690 w 1228"/>
                    <a:gd name="T85" fmla="*/ 2538 h 2614"/>
                    <a:gd name="T86" fmla="*/ 736 w 1228"/>
                    <a:gd name="T87" fmla="*/ 2594 h 2614"/>
                    <a:gd name="T88" fmla="*/ 782 w 1228"/>
                    <a:gd name="T89" fmla="*/ 2612 h 2614"/>
                    <a:gd name="T90" fmla="*/ 806 w 1228"/>
                    <a:gd name="T91" fmla="*/ 2614 h 2614"/>
                    <a:gd name="T92" fmla="*/ 832 w 1228"/>
                    <a:gd name="T93" fmla="*/ 2612 h 2614"/>
                    <a:gd name="T94" fmla="*/ 876 w 1228"/>
                    <a:gd name="T95" fmla="*/ 2594 h 2614"/>
                    <a:gd name="T96" fmla="*/ 922 w 1228"/>
                    <a:gd name="T97" fmla="*/ 2538 h 2614"/>
                    <a:gd name="T98" fmla="*/ 932 w 1228"/>
                    <a:gd name="T99" fmla="*/ 2502 h 2614"/>
                    <a:gd name="T100" fmla="*/ 1030 w 1228"/>
                    <a:gd name="T101" fmla="*/ 408 h 2614"/>
                    <a:gd name="T102" fmla="*/ 1032 w 1228"/>
                    <a:gd name="T103" fmla="*/ 1194 h 2614"/>
                    <a:gd name="T104" fmla="*/ 1058 w 1228"/>
                    <a:gd name="T105" fmla="*/ 1244 h 2614"/>
                    <a:gd name="T106" fmla="*/ 1108 w 1228"/>
                    <a:gd name="T107" fmla="*/ 1272 h 2614"/>
                    <a:gd name="T108" fmla="*/ 1128 w 1228"/>
                    <a:gd name="T109" fmla="*/ 1274 h 2614"/>
                    <a:gd name="T110" fmla="*/ 1184 w 1228"/>
                    <a:gd name="T111" fmla="*/ 1256 h 2614"/>
                    <a:gd name="T112" fmla="*/ 1220 w 1228"/>
                    <a:gd name="T113" fmla="*/ 1212 h 2614"/>
                    <a:gd name="T114" fmla="*/ 1228 w 1228"/>
                    <a:gd name="T115" fmla="*/ 1174 h 26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228" h="2614">
                      <a:moveTo>
                        <a:pt x="1228" y="1174"/>
                      </a:moveTo>
                      <a:lnTo>
                        <a:pt x="1228" y="260"/>
                      </a:lnTo>
                      <a:lnTo>
                        <a:pt x="1228" y="260"/>
                      </a:lnTo>
                      <a:lnTo>
                        <a:pt x="1228" y="232"/>
                      </a:lnTo>
                      <a:lnTo>
                        <a:pt x="1224" y="208"/>
                      </a:lnTo>
                      <a:lnTo>
                        <a:pt x="1218" y="182"/>
                      </a:lnTo>
                      <a:lnTo>
                        <a:pt x="1208" y="158"/>
                      </a:lnTo>
                      <a:lnTo>
                        <a:pt x="1198" y="136"/>
                      </a:lnTo>
                      <a:lnTo>
                        <a:pt x="1184" y="114"/>
                      </a:lnTo>
                      <a:lnTo>
                        <a:pt x="1170" y="94"/>
                      </a:lnTo>
                      <a:lnTo>
                        <a:pt x="1152" y="76"/>
                      </a:lnTo>
                      <a:lnTo>
                        <a:pt x="1134" y="58"/>
                      </a:lnTo>
                      <a:lnTo>
                        <a:pt x="1114" y="44"/>
                      </a:lnTo>
                      <a:lnTo>
                        <a:pt x="1092" y="30"/>
                      </a:lnTo>
                      <a:lnTo>
                        <a:pt x="1070" y="20"/>
                      </a:lnTo>
                      <a:lnTo>
                        <a:pt x="1046" y="10"/>
                      </a:lnTo>
                      <a:lnTo>
                        <a:pt x="1020" y="4"/>
                      </a:lnTo>
                      <a:lnTo>
                        <a:pt x="994" y="0"/>
                      </a:lnTo>
                      <a:lnTo>
                        <a:pt x="968" y="0"/>
                      </a:lnTo>
                      <a:lnTo>
                        <a:pt x="788" y="0"/>
                      </a:lnTo>
                      <a:lnTo>
                        <a:pt x="788" y="0"/>
                      </a:lnTo>
                      <a:lnTo>
                        <a:pt x="782" y="64"/>
                      </a:lnTo>
                      <a:lnTo>
                        <a:pt x="776" y="108"/>
                      </a:lnTo>
                      <a:lnTo>
                        <a:pt x="768" y="158"/>
                      </a:lnTo>
                      <a:lnTo>
                        <a:pt x="756" y="214"/>
                      </a:lnTo>
                      <a:lnTo>
                        <a:pt x="742" y="272"/>
                      </a:lnTo>
                      <a:lnTo>
                        <a:pt x="724" y="334"/>
                      </a:lnTo>
                      <a:lnTo>
                        <a:pt x="700" y="398"/>
                      </a:lnTo>
                      <a:lnTo>
                        <a:pt x="700" y="398"/>
                      </a:lnTo>
                      <a:lnTo>
                        <a:pt x="692" y="356"/>
                      </a:lnTo>
                      <a:lnTo>
                        <a:pt x="682" y="316"/>
                      </a:lnTo>
                      <a:lnTo>
                        <a:pt x="670" y="278"/>
                      </a:lnTo>
                      <a:lnTo>
                        <a:pt x="658" y="244"/>
                      </a:lnTo>
                      <a:lnTo>
                        <a:pt x="638" y="192"/>
                      </a:lnTo>
                      <a:lnTo>
                        <a:pt x="630" y="172"/>
                      </a:lnTo>
                      <a:lnTo>
                        <a:pt x="674" y="128"/>
                      </a:lnTo>
                      <a:lnTo>
                        <a:pt x="614" y="68"/>
                      </a:lnTo>
                      <a:lnTo>
                        <a:pt x="556" y="128"/>
                      </a:lnTo>
                      <a:lnTo>
                        <a:pt x="600" y="172"/>
                      </a:lnTo>
                      <a:lnTo>
                        <a:pt x="600" y="172"/>
                      </a:lnTo>
                      <a:lnTo>
                        <a:pt x="590" y="192"/>
                      </a:lnTo>
                      <a:lnTo>
                        <a:pt x="570" y="244"/>
                      </a:lnTo>
                      <a:lnTo>
                        <a:pt x="558" y="278"/>
                      </a:lnTo>
                      <a:lnTo>
                        <a:pt x="548" y="316"/>
                      </a:lnTo>
                      <a:lnTo>
                        <a:pt x="536" y="356"/>
                      </a:lnTo>
                      <a:lnTo>
                        <a:pt x="528" y="398"/>
                      </a:lnTo>
                      <a:lnTo>
                        <a:pt x="528" y="398"/>
                      </a:lnTo>
                      <a:lnTo>
                        <a:pt x="506" y="334"/>
                      </a:lnTo>
                      <a:lnTo>
                        <a:pt x="488" y="272"/>
                      </a:lnTo>
                      <a:lnTo>
                        <a:pt x="472" y="214"/>
                      </a:lnTo>
                      <a:lnTo>
                        <a:pt x="462" y="158"/>
                      </a:lnTo>
                      <a:lnTo>
                        <a:pt x="454" y="108"/>
                      </a:lnTo>
                      <a:lnTo>
                        <a:pt x="448" y="64"/>
                      </a:lnTo>
                      <a:lnTo>
                        <a:pt x="442" y="0"/>
                      </a:lnTo>
                      <a:lnTo>
                        <a:pt x="260" y="0"/>
                      </a:lnTo>
                      <a:lnTo>
                        <a:pt x="260" y="0"/>
                      </a:lnTo>
                      <a:lnTo>
                        <a:pt x="234" y="0"/>
                      </a:lnTo>
                      <a:lnTo>
                        <a:pt x="208" y="4"/>
                      </a:lnTo>
                      <a:lnTo>
                        <a:pt x="184" y="10"/>
                      </a:lnTo>
                      <a:lnTo>
                        <a:pt x="160" y="20"/>
                      </a:lnTo>
                      <a:lnTo>
                        <a:pt x="136" y="30"/>
                      </a:lnTo>
                      <a:lnTo>
                        <a:pt x="116" y="44"/>
                      </a:lnTo>
                      <a:lnTo>
                        <a:pt x="96" y="58"/>
                      </a:lnTo>
                      <a:lnTo>
                        <a:pt x="76" y="76"/>
                      </a:lnTo>
                      <a:lnTo>
                        <a:pt x="60" y="94"/>
                      </a:lnTo>
                      <a:lnTo>
                        <a:pt x="44" y="114"/>
                      </a:lnTo>
                      <a:lnTo>
                        <a:pt x="32" y="136"/>
                      </a:lnTo>
                      <a:lnTo>
                        <a:pt x="20" y="158"/>
                      </a:lnTo>
                      <a:lnTo>
                        <a:pt x="12" y="182"/>
                      </a:lnTo>
                      <a:lnTo>
                        <a:pt x="6" y="208"/>
                      </a:lnTo>
                      <a:lnTo>
                        <a:pt x="2" y="232"/>
                      </a:lnTo>
                      <a:lnTo>
                        <a:pt x="0" y="260"/>
                      </a:lnTo>
                      <a:lnTo>
                        <a:pt x="0" y="1170"/>
                      </a:lnTo>
                      <a:lnTo>
                        <a:pt x="0" y="1170"/>
                      </a:lnTo>
                      <a:lnTo>
                        <a:pt x="2" y="1190"/>
                      </a:lnTo>
                      <a:lnTo>
                        <a:pt x="8" y="1210"/>
                      </a:lnTo>
                      <a:lnTo>
                        <a:pt x="16" y="1228"/>
                      </a:lnTo>
                      <a:lnTo>
                        <a:pt x="28" y="1242"/>
                      </a:lnTo>
                      <a:lnTo>
                        <a:pt x="44" y="1256"/>
                      </a:lnTo>
                      <a:lnTo>
                        <a:pt x="60" y="1264"/>
                      </a:lnTo>
                      <a:lnTo>
                        <a:pt x="78" y="1272"/>
                      </a:lnTo>
                      <a:lnTo>
                        <a:pt x="98" y="1274"/>
                      </a:lnTo>
                      <a:lnTo>
                        <a:pt x="98" y="1274"/>
                      </a:lnTo>
                      <a:lnTo>
                        <a:pt x="118" y="1272"/>
                      </a:lnTo>
                      <a:lnTo>
                        <a:pt x="138" y="1266"/>
                      </a:lnTo>
                      <a:lnTo>
                        <a:pt x="154" y="1258"/>
                      </a:lnTo>
                      <a:lnTo>
                        <a:pt x="170" y="1246"/>
                      </a:lnTo>
                      <a:lnTo>
                        <a:pt x="182" y="1230"/>
                      </a:lnTo>
                      <a:lnTo>
                        <a:pt x="192" y="1214"/>
                      </a:lnTo>
                      <a:lnTo>
                        <a:pt x="198" y="1194"/>
                      </a:lnTo>
                      <a:lnTo>
                        <a:pt x="200" y="1174"/>
                      </a:lnTo>
                      <a:lnTo>
                        <a:pt x="200" y="408"/>
                      </a:lnTo>
                      <a:lnTo>
                        <a:pt x="298" y="408"/>
                      </a:lnTo>
                      <a:lnTo>
                        <a:pt x="298" y="2490"/>
                      </a:lnTo>
                      <a:lnTo>
                        <a:pt x="298" y="2490"/>
                      </a:lnTo>
                      <a:lnTo>
                        <a:pt x="298" y="2502"/>
                      </a:lnTo>
                      <a:lnTo>
                        <a:pt x="300" y="2514"/>
                      </a:lnTo>
                      <a:lnTo>
                        <a:pt x="302" y="2526"/>
                      </a:lnTo>
                      <a:lnTo>
                        <a:pt x="306" y="2538"/>
                      </a:lnTo>
                      <a:lnTo>
                        <a:pt x="318" y="2560"/>
                      </a:lnTo>
                      <a:lnTo>
                        <a:pt x="334" y="2578"/>
                      </a:lnTo>
                      <a:lnTo>
                        <a:pt x="352" y="2594"/>
                      </a:lnTo>
                      <a:lnTo>
                        <a:pt x="374" y="2606"/>
                      </a:lnTo>
                      <a:lnTo>
                        <a:pt x="386" y="2610"/>
                      </a:lnTo>
                      <a:lnTo>
                        <a:pt x="398" y="2612"/>
                      </a:lnTo>
                      <a:lnTo>
                        <a:pt x="410" y="2614"/>
                      </a:lnTo>
                      <a:lnTo>
                        <a:pt x="422" y="2614"/>
                      </a:lnTo>
                      <a:lnTo>
                        <a:pt x="446" y="2614"/>
                      </a:lnTo>
                      <a:lnTo>
                        <a:pt x="446" y="2614"/>
                      </a:lnTo>
                      <a:lnTo>
                        <a:pt x="460" y="2614"/>
                      </a:lnTo>
                      <a:lnTo>
                        <a:pt x="472" y="2612"/>
                      </a:lnTo>
                      <a:lnTo>
                        <a:pt x="484" y="2610"/>
                      </a:lnTo>
                      <a:lnTo>
                        <a:pt x="496" y="2606"/>
                      </a:lnTo>
                      <a:lnTo>
                        <a:pt x="516" y="2594"/>
                      </a:lnTo>
                      <a:lnTo>
                        <a:pt x="534" y="2578"/>
                      </a:lnTo>
                      <a:lnTo>
                        <a:pt x="550" y="2560"/>
                      </a:lnTo>
                      <a:lnTo>
                        <a:pt x="562" y="2538"/>
                      </a:lnTo>
                      <a:lnTo>
                        <a:pt x="566" y="2526"/>
                      </a:lnTo>
                      <a:lnTo>
                        <a:pt x="570" y="2514"/>
                      </a:lnTo>
                      <a:lnTo>
                        <a:pt x="572" y="2502"/>
                      </a:lnTo>
                      <a:lnTo>
                        <a:pt x="572" y="2490"/>
                      </a:lnTo>
                      <a:lnTo>
                        <a:pt x="572" y="1274"/>
                      </a:lnTo>
                      <a:lnTo>
                        <a:pt x="682" y="1274"/>
                      </a:lnTo>
                      <a:lnTo>
                        <a:pt x="682" y="2490"/>
                      </a:lnTo>
                      <a:lnTo>
                        <a:pt x="682" y="2490"/>
                      </a:lnTo>
                      <a:lnTo>
                        <a:pt x="682" y="2502"/>
                      </a:lnTo>
                      <a:lnTo>
                        <a:pt x="684" y="2514"/>
                      </a:lnTo>
                      <a:lnTo>
                        <a:pt x="686" y="2526"/>
                      </a:lnTo>
                      <a:lnTo>
                        <a:pt x="690" y="2538"/>
                      </a:lnTo>
                      <a:lnTo>
                        <a:pt x="702" y="2560"/>
                      </a:lnTo>
                      <a:lnTo>
                        <a:pt x="718" y="2578"/>
                      </a:lnTo>
                      <a:lnTo>
                        <a:pt x="736" y="2594"/>
                      </a:lnTo>
                      <a:lnTo>
                        <a:pt x="758" y="2606"/>
                      </a:lnTo>
                      <a:lnTo>
                        <a:pt x="770" y="2610"/>
                      </a:lnTo>
                      <a:lnTo>
                        <a:pt x="782" y="2612"/>
                      </a:lnTo>
                      <a:lnTo>
                        <a:pt x="794" y="2614"/>
                      </a:lnTo>
                      <a:lnTo>
                        <a:pt x="806" y="2614"/>
                      </a:lnTo>
                      <a:lnTo>
                        <a:pt x="806" y="2614"/>
                      </a:lnTo>
                      <a:lnTo>
                        <a:pt x="806" y="2614"/>
                      </a:lnTo>
                      <a:lnTo>
                        <a:pt x="820" y="2614"/>
                      </a:lnTo>
                      <a:lnTo>
                        <a:pt x="832" y="2612"/>
                      </a:lnTo>
                      <a:lnTo>
                        <a:pt x="844" y="2610"/>
                      </a:lnTo>
                      <a:lnTo>
                        <a:pt x="856" y="2606"/>
                      </a:lnTo>
                      <a:lnTo>
                        <a:pt x="876" y="2594"/>
                      </a:lnTo>
                      <a:lnTo>
                        <a:pt x="896" y="2578"/>
                      </a:lnTo>
                      <a:lnTo>
                        <a:pt x="910" y="2560"/>
                      </a:lnTo>
                      <a:lnTo>
                        <a:pt x="922" y="2538"/>
                      </a:lnTo>
                      <a:lnTo>
                        <a:pt x="926" y="2526"/>
                      </a:lnTo>
                      <a:lnTo>
                        <a:pt x="930" y="2514"/>
                      </a:lnTo>
                      <a:lnTo>
                        <a:pt x="932" y="2502"/>
                      </a:lnTo>
                      <a:lnTo>
                        <a:pt x="932" y="2490"/>
                      </a:lnTo>
                      <a:lnTo>
                        <a:pt x="932" y="408"/>
                      </a:lnTo>
                      <a:lnTo>
                        <a:pt x="1030" y="408"/>
                      </a:lnTo>
                      <a:lnTo>
                        <a:pt x="1030" y="1174"/>
                      </a:lnTo>
                      <a:lnTo>
                        <a:pt x="1030" y="1174"/>
                      </a:lnTo>
                      <a:lnTo>
                        <a:pt x="1032" y="1194"/>
                      </a:lnTo>
                      <a:lnTo>
                        <a:pt x="1036" y="1212"/>
                      </a:lnTo>
                      <a:lnTo>
                        <a:pt x="1046" y="1230"/>
                      </a:lnTo>
                      <a:lnTo>
                        <a:pt x="1058" y="1244"/>
                      </a:lnTo>
                      <a:lnTo>
                        <a:pt x="1074" y="1256"/>
                      </a:lnTo>
                      <a:lnTo>
                        <a:pt x="1090" y="1266"/>
                      </a:lnTo>
                      <a:lnTo>
                        <a:pt x="1108" y="1272"/>
                      </a:lnTo>
                      <a:lnTo>
                        <a:pt x="1128" y="1274"/>
                      </a:lnTo>
                      <a:lnTo>
                        <a:pt x="1128" y="1274"/>
                      </a:lnTo>
                      <a:lnTo>
                        <a:pt x="1128" y="1274"/>
                      </a:lnTo>
                      <a:lnTo>
                        <a:pt x="1150" y="1272"/>
                      </a:lnTo>
                      <a:lnTo>
                        <a:pt x="1168" y="1266"/>
                      </a:lnTo>
                      <a:lnTo>
                        <a:pt x="1184" y="1256"/>
                      </a:lnTo>
                      <a:lnTo>
                        <a:pt x="1200" y="1244"/>
                      </a:lnTo>
                      <a:lnTo>
                        <a:pt x="1212" y="1230"/>
                      </a:lnTo>
                      <a:lnTo>
                        <a:pt x="1220" y="1212"/>
                      </a:lnTo>
                      <a:lnTo>
                        <a:pt x="1226" y="1194"/>
                      </a:lnTo>
                      <a:lnTo>
                        <a:pt x="1228" y="1174"/>
                      </a:lnTo>
                      <a:lnTo>
                        <a:pt x="1228" y="117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 baseline="-25000"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+mn-ea"/>
                  </a:endParaRPr>
                </a:p>
              </p:txBody>
            </p:sp>
          </p:grpSp>
          <p:grpSp>
            <p:nvGrpSpPr>
              <p:cNvPr id="19" name="组合 18"/>
              <p:cNvGrpSpPr/>
              <p:nvPr/>
            </p:nvGrpSpPr>
            <p:grpSpPr>
              <a:xfrm>
                <a:off x="3479384" y="2801143"/>
                <a:ext cx="229059" cy="513557"/>
                <a:chOff x="-1630363" y="115888"/>
                <a:chExt cx="2190751" cy="4911725"/>
              </a:xfrm>
              <a:grpFill/>
            </p:grpSpPr>
            <p:sp>
              <p:nvSpPr>
                <p:cNvPr id="20" name="Freeform 5"/>
                <p:cNvSpPr>
                  <a:spLocks/>
                </p:cNvSpPr>
                <p:nvPr/>
              </p:nvSpPr>
              <p:spPr bwMode="auto">
                <a:xfrm>
                  <a:off x="-906463" y="115888"/>
                  <a:ext cx="742950" cy="746125"/>
                </a:xfrm>
                <a:custGeom>
                  <a:avLst/>
                  <a:gdLst>
                    <a:gd name="T0" fmla="*/ 468 w 468"/>
                    <a:gd name="T1" fmla="*/ 234 h 470"/>
                    <a:gd name="T2" fmla="*/ 464 w 468"/>
                    <a:gd name="T3" fmla="*/ 282 h 470"/>
                    <a:gd name="T4" fmla="*/ 450 w 468"/>
                    <a:gd name="T5" fmla="*/ 326 h 470"/>
                    <a:gd name="T6" fmla="*/ 428 w 468"/>
                    <a:gd name="T7" fmla="*/ 366 h 470"/>
                    <a:gd name="T8" fmla="*/ 400 w 468"/>
                    <a:gd name="T9" fmla="*/ 400 h 470"/>
                    <a:gd name="T10" fmla="*/ 366 w 468"/>
                    <a:gd name="T11" fmla="*/ 430 h 470"/>
                    <a:gd name="T12" fmla="*/ 326 w 468"/>
                    <a:gd name="T13" fmla="*/ 450 h 470"/>
                    <a:gd name="T14" fmla="*/ 282 w 468"/>
                    <a:gd name="T15" fmla="*/ 464 h 470"/>
                    <a:gd name="T16" fmla="*/ 234 w 468"/>
                    <a:gd name="T17" fmla="*/ 470 h 470"/>
                    <a:gd name="T18" fmla="*/ 210 w 468"/>
                    <a:gd name="T19" fmla="*/ 468 h 470"/>
                    <a:gd name="T20" fmla="*/ 164 w 468"/>
                    <a:gd name="T21" fmla="*/ 458 h 470"/>
                    <a:gd name="T22" fmla="*/ 122 w 468"/>
                    <a:gd name="T23" fmla="*/ 440 h 470"/>
                    <a:gd name="T24" fmla="*/ 84 w 468"/>
                    <a:gd name="T25" fmla="*/ 416 h 470"/>
                    <a:gd name="T26" fmla="*/ 54 w 468"/>
                    <a:gd name="T27" fmla="*/ 384 h 470"/>
                    <a:gd name="T28" fmla="*/ 28 w 468"/>
                    <a:gd name="T29" fmla="*/ 346 h 470"/>
                    <a:gd name="T30" fmla="*/ 10 w 468"/>
                    <a:gd name="T31" fmla="*/ 304 h 470"/>
                    <a:gd name="T32" fmla="*/ 0 w 468"/>
                    <a:gd name="T33" fmla="*/ 258 h 470"/>
                    <a:gd name="T34" fmla="*/ 0 w 468"/>
                    <a:gd name="T35" fmla="*/ 234 h 470"/>
                    <a:gd name="T36" fmla="*/ 4 w 468"/>
                    <a:gd name="T37" fmla="*/ 188 h 470"/>
                    <a:gd name="T38" fmla="*/ 18 w 468"/>
                    <a:gd name="T39" fmla="*/ 144 h 470"/>
                    <a:gd name="T40" fmla="*/ 40 w 468"/>
                    <a:gd name="T41" fmla="*/ 104 h 470"/>
                    <a:gd name="T42" fmla="*/ 68 w 468"/>
                    <a:gd name="T43" fmla="*/ 68 h 470"/>
                    <a:gd name="T44" fmla="*/ 104 w 468"/>
                    <a:gd name="T45" fmla="*/ 40 h 470"/>
                    <a:gd name="T46" fmla="*/ 142 w 468"/>
                    <a:gd name="T47" fmla="*/ 18 h 470"/>
                    <a:gd name="T48" fmla="*/ 186 w 468"/>
                    <a:gd name="T49" fmla="*/ 4 h 470"/>
                    <a:gd name="T50" fmla="*/ 234 w 468"/>
                    <a:gd name="T51" fmla="*/ 0 h 470"/>
                    <a:gd name="T52" fmla="*/ 258 w 468"/>
                    <a:gd name="T53" fmla="*/ 2 h 470"/>
                    <a:gd name="T54" fmla="*/ 304 w 468"/>
                    <a:gd name="T55" fmla="*/ 10 h 470"/>
                    <a:gd name="T56" fmla="*/ 346 w 468"/>
                    <a:gd name="T57" fmla="*/ 28 h 470"/>
                    <a:gd name="T58" fmla="*/ 384 w 468"/>
                    <a:gd name="T59" fmla="*/ 54 h 470"/>
                    <a:gd name="T60" fmla="*/ 416 w 468"/>
                    <a:gd name="T61" fmla="*/ 86 h 470"/>
                    <a:gd name="T62" fmla="*/ 440 w 468"/>
                    <a:gd name="T63" fmla="*/ 122 h 470"/>
                    <a:gd name="T64" fmla="*/ 458 w 468"/>
                    <a:gd name="T65" fmla="*/ 164 h 470"/>
                    <a:gd name="T66" fmla="*/ 468 w 468"/>
                    <a:gd name="T67" fmla="*/ 210 h 470"/>
                    <a:gd name="T68" fmla="*/ 468 w 468"/>
                    <a:gd name="T69" fmla="*/ 234 h 4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468" h="470">
                      <a:moveTo>
                        <a:pt x="468" y="234"/>
                      </a:moveTo>
                      <a:lnTo>
                        <a:pt x="468" y="234"/>
                      </a:lnTo>
                      <a:lnTo>
                        <a:pt x="468" y="258"/>
                      </a:lnTo>
                      <a:lnTo>
                        <a:pt x="464" y="282"/>
                      </a:lnTo>
                      <a:lnTo>
                        <a:pt x="458" y="304"/>
                      </a:lnTo>
                      <a:lnTo>
                        <a:pt x="450" y="326"/>
                      </a:lnTo>
                      <a:lnTo>
                        <a:pt x="440" y="346"/>
                      </a:lnTo>
                      <a:lnTo>
                        <a:pt x="428" y="366"/>
                      </a:lnTo>
                      <a:lnTo>
                        <a:pt x="416" y="384"/>
                      </a:lnTo>
                      <a:lnTo>
                        <a:pt x="400" y="400"/>
                      </a:lnTo>
                      <a:lnTo>
                        <a:pt x="384" y="416"/>
                      </a:lnTo>
                      <a:lnTo>
                        <a:pt x="366" y="430"/>
                      </a:lnTo>
                      <a:lnTo>
                        <a:pt x="346" y="440"/>
                      </a:lnTo>
                      <a:lnTo>
                        <a:pt x="326" y="450"/>
                      </a:lnTo>
                      <a:lnTo>
                        <a:pt x="304" y="458"/>
                      </a:lnTo>
                      <a:lnTo>
                        <a:pt x="282" y="464"/>
                      </a:lnTo>
                      <a:lnTo>
                        <a:pt x="258" y="468"/>
                      </a:lnTo>
                      <a:lnTo>
                        <a:pt x="234" y="470"/>
                      </a:lnTo>
                      <a:lnTo>
                        <a:pt x="234" y="470"/>
                      </a:lnTo>
                      <a:lnTo>
                        <a:pt x="210" y="468"/>
                      </a:lnTo>
                      <a:lnTo>
                        <a:pt x="186" y="464"/>
                      </a:lnTo>
                      <a:lnTo>
                        <a:pt x="164" y="458"/>
                      </a:lnTo>
                      <a:lnTo>
                        <a:pt x="142" y="450"/>
                      </a:lnTo>
                      <a:lnTo>
                        <a:pt x="122" y="440"/>
                      </a:lnTo>
                      <a:lnTo>
                        <a:pt x="104" y="430"/>
                      </a:lnTo>
                      <a:lnTo>
                        <a:pt x="84" y="416"/>
                      </a:lnTo>
                      <a:lnTo>
                        <a:pt x="68" y="400"/>
                      </a:lnTo>
                      <a:lnTo>
                        <a:pt x="54" y="384"/>
                      </a:lnTo>
                      <a:lnTo>
                        <a:pt x="40" y="366"/>
                      </a:lnTo>
                      <a:lnTo>
                        <a:pt x="28" y="346"/>
                      </a:lnTo>
                      <a:lnTo>
                        <a:pt x="18" y="326"/>
                      </a:lnTo>
                      <a:lnTo>
                        <a:pt x="10" y="304"/>
                      </a:lnTo>
                      <a:lnTo>
                        <a:pt x="4" y="282"/>
                      </a:lnTo>
                      <a:lnTo>
                        <a:pt x="0" y="258"/>
                      </a:lnTo>
                      <a:lnTo>
                        <a:pt x="0" y="234"/>
                      </a:lnTo>
                      <a:lnTo>
                        <a:pt x="0" y="234"/>
                      </a:lnTo>
                      <a:lnTo>
                        <a:pt x="0" y="210"/>
                      </a:lnTo>
                      <a:lnTo>
                        <a:pt x="4" y="188"/>
                      </a:lnTo>
                      <a:lnTo>
                        <a:pt x="10" y="164"/>
                      </a:lnTo>
                      <a:lnTo>
                        <a:pt x="18" y="144"/>
                      </a:lnTo>
                      <a:lnTo>
                        <a:pt x="28" y="122"/>
                      </a:lnTo>
                      <a:lnTo>
                        <a:pt x="40" y="104"/>
                      </a:lnTo>
                      <a:lnTo>
                        <a:pt x="54" y="86"/>
                      </a:lnTo>
                      <a:lnTo>
                        <a:pt x="68" y="68"/>
                      </a:lnTo>
                      <a:lnTo>
                        <a:pt x="84" y="54"/>
                      </a:lnTo>
                      <a:lnTo>
                        <a:pt x="104" y="40"/>
                      </a:lnTo>
                      <a:lnTo>
                        <a:pt x="122" y="28"/>
                      </a:lnTo>
                      <a:lnTo>
                        <a:pt x="142" y="18"/>
                      </a:lnTo>
                      <a:lnTo>
                        <a:pt x="164" y="10"/>
                      </a:lnTo>
                      <a:lnTo>
                        <a:pt x="186" y="4"/>
                      </a:lnTo>
                      <a:lnTo>
                        <a:pt x="210" y="2"/>
                      </a:lnTo>
                      <a:lnTo>
                        <a:pt x="234" y="0"/>
                      </a:lnTo>
                      <a:lnTo>
                        <a:pt x="234" y="0"/>
                      </a:lnTo>
                      <a:lnTo>
                        <a:pt x="258" y="2"/>
                      </a:lnTo>
                      <a:lnTo>
                        <a:pt x="282" y="4"/>
                      </a:lnTo>
                      <a:lnTo>
                        <a:pt x="304" y="10"/>
                      </a:lnTo>
                      <a:lnTo>
                        <a:pt x="326" y="18"/>
                      </a:lnTo>
                      <a:lnTo>
                        <a:pt x="346" y="28"/>
                      </a:lnTo>
                      <a:lnTo>
                        <a:pt x="366" y="40"/>
                      </a:lnTo>
                      <a:lnTo>
                        <a:pt x="384" y="54"/>
                      </a:lnTo>
                      <a:lnTo>
                        <a:pt x="400" y="68"/>
                      </a:lnTo>
                      <a:lnTo>
                        <a:pt x="416" y="86"/>
                      </a:lnTo>
                      <a:lnTo>
                        <a:pt x="428" y="104"/>
                      </a:lnTo>
                      <a:lnTo>
                        <a:pt x="440" y="122"/>
                      </a:lnTo>
                      <a:lnTo>
                        <a:pt x="450" y="144"/>
                      </a:lnTo>
                      <a:lnTo>
                        <a:pt x="458" y="164"/>
                      </a:lnTo>
                      <a:lnTo>
                        <a:pt x="464" y="188"/>
                      </a:lnTo>
                      <a:lnTo>
                        <a:pt x="468" y="210"/>
                      </a:lnTo>
                      <a:lnTo>
                        <a:pt x="468" y="234"/>
                      </a:lnTo>
                      <a:lnTo>
                        <a:pt x="468" y="23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>
                    <a:latin typeface="+mn-ea"/>
                  </a:endParaRPr>
                </a:p>
              </p:txBody>
            </p:sp>
            <p:sp>
              <p:nvSpPr>
                <p:cNvPr id="21" name="Freeform 6"/>
                <p:cNvSpPr>
                  <a:spLocks/>
                </p:cNvSpPr>
                <p:nvPr/>
              </p:nvSpPr>
              <p:spPr bwMode="auto">
                <a:xfrm>
                  <a:off x="-1630363" y="985838"/>
                  <a:ext cx="2190751" cy="4041775"/>
                </a:xfrm>
                <a:custGeom>
                  <a:avLst/>
                  <a:gdLst>
                    <a:gd name="T0" fmla="*/ 1188 w 1380"/>
                    <a:gd name="T1" fmla="*/ 982 h 2546"/>
                    <a:gd name="T2" fmla="*/ 1202 w 1380"/>
                    <a:gd name="T3" fmla="*/ 1012 h 2546"/>
                    <a:gd name="T4" fmla="*/ 1236 w 1380"/>
                    <a:gd name="T5" fmla="*/ 1044 h 2546"/>
                    <a:gd name="T6" fmla="*/ 1282 w 1380"/>
                    <a:gd name="T7" fmla="*/ 1056 h 2546"/>
                    <a:gd name="T8" fmla="*/ 1294 w 1380"/>
                    <a:gd name="T9" fmla="*/ 1054 h 2546"/>
                    <a:gd name="T10" fmla="*/ 1326 w 1380"/>
                    <a:gd name="T11" fmla="*/ 1044 h 2546"/>
                    <a:gd name="T12" fmla="*/ 1360 w 1380"/>
                    <a:gd name="T13" fmla="*/ 1018 h 2546"/>
                    <a:gd name="T14" fmla="*/ 1378 w 1380"/>
                    <a:gd name="T15" fmla="*/ 978 h 2546"/>
                    <a:gd name="T16" fmla="*/ 1378 w 1380"/>
                    <a:gd name="T17" fmla="*/ 944 h 2546"/>
                    <a:gd name="T18" fmla="*/ 1200 w 1380"/>
                    <a:gd name="T19" fmla="*/ 264 h 2546"/>
                    <a:gd name="T20" fmla="*/ 1166 w 1380"/>
                    <a:gd name="T21" fmla="*/ 182 h 2546"/>
                    <a:gd name="T22" fmla="*/ 1114 w 1380"/>
                    <a:gd name="T23" fmla="*/ 112 h 2546"/>
                    <a:gd name="T24" fmla="*/ 1048 w 1380"/>
                    <a:gd name="T25" fmla="*/ 58 h 2546"/>
                    <a:gd name="T26" fmla="*/ 972 w 1380"/>
                    <a:gd name="T27" fmla="*/ 20 h 2546"/>
                    <a:gd name="T28" fmla="*/ 886 w 1380"/>
                    <a:gd name="T29" fmla="*/ 2 h 2546"/>
                    <a:gd name="T30" fmla="*/ 526 w 1380"/>
                    <a:gd name="T31" fmla="*/ 0 h 2546"/>
                    <a:gd name="T32" fmla="*/ 438 w 1380"/>
                    <a:gd name="T33" fmla="*/ 12 h 2546"/>
                    <a:gd name="T34" fmla="*/ 356 w 1380"/>
                    <a:gd name="T35" fmla="*/ 42 h 2546"/>
                    <a:gd name="T36" fmla="*/ 286 w 1380"/>
                    <a:gd name="T37" fmla="*/ 92 h 2546"/>
                    <a:gd name="T38" fmla="*/ 230 w 1380"/>
                    <a:gd name="T39" fmla="*/ 158 h 2546"/>
                    <a:gd name="T40" fmla="*/ 190 w 1380"/>
                    <a:gd name="T41" fmla="*/ 236 h 2546"/>
                    <a:gd name="T42" fmla="*/ 4 w 1380"/>
                    <a:gd name="T43" fmla="*/ 932 h 2546"/>
                    <a:gd name="T44" fmla="*/ 2 w 1380"/>
                    <a:gd name="T45" fmla="*/ 968 h 2546"/>
                    <a:gd name="T46" fmla="*/ 10 w 1380"/>
                    <a:gd name="T47" fmla="*/ 998 h 2546"/>
                    <a:gd name="T48" fmla="*/ 44 w 1380"/>
                    <a:gd name="T49" fmla="*/ 1040 h 2546"/>
                    <a:gd name="T50" fmla="*/ 76 w 1380"/>
                    <a:gd name="T51" fmla="*/ 1052 h 2546"/>
                    <a:gd name="T52" fmla="*/ 98 w 1380"/>
                    <a:gd name="T53" fmla="*/ 1056 h 2546"/>
                    <a:gd name="T54" fmla="*/ 130 w 1380"/>
                    <a:gd name="T55" fmla="*/ 1050 h 2546"/>
                    <a:gd name="T56" fmla="*/ 168 w 1380"/>
                    <a:gd name="T57" fmla="*/ 1024 h 2546"/>
                    <a:gd name="T58" fmla="*/ 192 w 1380"/>
                    <a:gd name="T59" fmla="*/ 982 h 2546"/>
                    <a:gd name="T60" fmla="*/ 106 w 1380"/>
                    <a:gd name="T61" fmla="*/ 1486 h 2546"/>
                    <a:gd name="T62" fmla="*/ 386 w 1380"/>
                    <a:gd name="T63" fmla="*/ 2406 h 2546"/>
                    <a:gd name="T64" fmla="*/ 392 w 1380"/>
                    <a:gd name="T65" fmla="*/ 2446 h 2546"/>
                    <a:gd name="T66" fmla="*/ 410 w 1380"/>
                    <a:gd name="T67" fmla="*/ 2484 h 2546"/>
                    <a:gd name="T68" fmla="*/ 438 w 1380"/>
                    <a:gd name="T69" fmla="*/ 2514 h 2546"/>
                    <a:gd name="T70" fmla="*/ 472 w 1380"/>
                    <a:gd name="T71" fmla="*/ 2534 h 2546"/>
                    <a:gd name="T72" fmla="*/ 512 w 1380"/>
                    <a:gd name="T73" fmla="*/ 2546 h 2546"/>
                    <a:gd name="T74" fmla="*/ 528 w 1380"/>
                    <a:gd name="T75" fmla="*/ 2546 h 2546"/>
                    <a:gd name="T76" fmla="*/ 568 w 1380"/>
                    <a:gd name="T77" fmla="*/ 2540 h 2546"/>
                    <a:gd name="T78" fmla="*/ 606 w 1380"/>
                    <a:gd name="T79" fmla="*/ 2522 h 2546"/>
                    <a:gd name="T80" fmla="*/ 636 w 1380"/>
                    <a:gd name="T81" fmla="*/ 2494 h 2546"/>
                    <a:gd name="T82" fmla="*/ 656 w 1380"/>
                    <a:gd name="T83" fmla="*/ 2460 h 2546"/>
                    <a:gd name="T84" fmla="*/ 668 w 1380"/>
                    <a:gd name="T85" fmla="*/ 2420 h 2546"/>
                    <a:gd name="T86" fmla="*/ 712 w 1380"/>
                    <a:gd name="T87" fmla="*/ 1486 h 2546"/>
                    <a:gd name="T88" fmla="*/ 714 w 1380"/>
                    <a:gd name="T89" fmla="*/ 2420 h 2546"/>
                    <a:gd name="T90" fmla="*/ 724 w 1380"/>
                    <a:gd name="T91" fmla="*/ 2460 h 2546"/>
                    <a:gd name="T92" fmla="*/ 744 w 1380"/>
                    <a:gd name="T93" fmla="*/ 2494 h 2546"/>
                    <a:gd name="T94" fmla="*/ 774 w 1380"/>
                    <a:gd name="T95" fmla="*/ 2522 h 2546"/>
                    <a:gd name="T96" fmla="*/ 812 w 1380"/>
                    <a:gd name="T97" fmla="*/ 2540 h 2546"/>
                    <a:gd name="T98" fmla="*/ 854 w 1380"/>
                    <a:gd name="T99" fmla="*/ 2546 h 2546"/>
                    <a:gd name="T100" fmla="*/ 868 w 1380"/>
                    <a:gd name="T101" fmla="*/ 2546 h 2546"/>
                    <a:gd name="T102" fmla="*/ 908 w 1380"/>
                    <a:gd name="T103" fmla="*/ 2534 h 2546"/>
                    <a:gd name="T104" fmla="*/ 944 w 1380"/>
                    <a:gd name="T105" fmla="*/ 2514 h 2546"/>
                    <a:gd name="T106" fmla="*/ 970 w 1380"/>
                    <a:gd name="T107" fmla="*/ 2484 h 2546"/>
                    <a:gd name="T108" fmla="*/ 988 w 1380"/>
                    <a:gd name="T109" fmla="*/ 2446 h 2546"/>
                    <a:gd name="T110" fmla="*/ 994 w 1380"/>
                    <a:gd name="T111" fmla="*/ 2406 h 2546"/>
                    <a:gd name="T112" fmla="*/ 964 w 1380"/>
                    <a:gd name="T113" fmla="*/ 322 h 25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80" h="2546">
                      <a:moveTo>
                        <a:pt x="964" y="322"/>
                      </a:moveTo>
                      <a:lnTo>
                        <a:pt x="1012" y="322"/>
                      </a:lnTo>
                      <a:lnTo>
                        <a:pt x="1188" y="982"/>
                      </a:lnTo>
                      <a:lnTo>
                        <a:pt x="1188" y="982"/>
                      </a:lnTo>
                      <a:lnTo>
                        <a:pt x="1194" y="998"/>
                      </a:lnTo>
                      <a:lnTo>
                        <a:pt x="1202" y="1012"/>
                      </a:lnTo>
                      <a:lnTo>
                        <a:pt x="1212" y="1024"/>
                      </a:lnTo>
                      <a:lnTo>
                        <a:pt x="1224" y="1034"/>
                      </a:lnTo>
                      <a:lnTo>
                        <a:pt x="1236" y="1044"/>
                      </a:lnTo>
                      <a:lnTo>
                        <a:pt x="1250" y="1050"/>
                      </a:lnTo>
                      <a:lnTo>
                        <a:pt x="1266" y="1054"/>
                      </a:lnTo>
                      <a:lnTo>
                        <a:pt x="1282" y="1056"/>
                      </a:lnTo>
                      <a:lnTo>
                        <a:pt x="1282" y="1056"/>
                      </a:lnTo>
                      <a:lnTo>
                        <a:pt x="1282" y="1056"/>
                      </a:lnTo>
                      <a:lnTo>
                        <a:pt x="1294" y="1054"/>
                      </a:lnTo>
                      <a:lnTo>
                        <a:pt x="1306" y="1052"/>
                      </a:lnTo>
                      <a:lnTo>
                        <a:pt x="1316" y="1050"/>
                      </a:lnTo>
                      <a:lnTo>
                        <a:pt x="1326" y="1044"/>
                      </a:lnTo>
                      <a:lnTo>
                        <a:pt x="1336" y="1040"/>
                      </a:lnTo>
                      <a:lnTo>
                        <a:pt x="1344" y="1032"/>
                      </a:lnTo>
                      <a:lnTo>
                        <a:pt x="1360" y="1018"/>
                      </a:lnTo>
                      <a:lnTo>
                        <a:pt x="1370" y="998"/>
                      </a:lnTo>
                      <a:lnTo>
                        <a:pt x="1374" y="988"/>
                      </a:lnTo>
                      <a:lnTo>
                        <a:pt x="1378" y="978"/>
                      </a:lnTo>
                      <a:lnTo>
                        <a:pt x="1380" y="968"/>
                      </a:lnTo>
                      <a:lnTo>
                        <a:pt x="1380" y="956"/>
                      </a:lnTo>
                      <a:lnTo>
                        <a:pt x="1378" y="944"/>
                      </a:lnTo>
                      <a:lnTo>
                        <a:pt x="1376" y="932"/>
                      </a:lnTo>
                      <a:lnTo>
                        <a:pt x="1200" y="264"/>
                      </a:lnTo>
                      <a:lnTo>
                        <a:pt x="1200" y="264"/>
                      </a:lnTo>
                      <a:lnTo>
                        <a:pt x="1190" y="236"/>
                      </a:lnTo>
                      <a:lnTo>
                        <a:pt x="1178" y="208"/>
                      </a:lnTo>
                      <a:lnTo>
                        <a:pt x="1166" y="182"/>
                      </a:lnTo>
                      <a:lnTo>
                        <a:pt x="1150" y="158"/>
                      </a:lnTo>
                      <a:lnTo>
                        <a:pt x="1134" y="134"/>
                      </a:lnTo>
                      <a:lnTo>
                        <a:pt x="1114" y="112"/>
                      </a:lnTo>
                      <a:lnTo>
                        <a:pt x="1094" y="92"/>
                      </a:lnTo>
                      <a:lnTo>
                        <a:pt x="1072" y="74"/>
                      </a:lnTo>
                      <a:lnTo>
                        <a:pt x="1048" y="58"/>
                      </a:lnTo>
                      <a:lnTo>
                        <a:pt x="1024" y="42"/>
                      </a:lnTo>
                      <a:lnTo>
                        <a:pt x="998" y="30"/>
                      </a:lnTo>
                      <a:lnTo>
                        <a:pt x="972" y="20"/>
                      </a:lnTo>
                      <a:lnTo>
                        <a:pt x="944" y="12"/>
                      </a:lnTo>
                      <a:lnTo>
                        <a:pt x="914" y="6"/>
                      </a:lnTo>
                      <a:lnTo>
                        <a:pt x="886" y="2"/>
                      </a:lnTo>
                      <a:lnTo>
                        <a:pt x="856" y="0"/>
                      </a:lnTo>
                      <a:lnTo>
                        <a:pt x="526" y="0"/>
                      </a:lnTo>
                      <a:lnTo>
                        <a:pt x="526" y="0"/>
                      </a:lnTo>
                      <a:lnTo>
                        <a:pt x="496" y="2"/>
                      </a:lnTo>
                      <a:lnTo>
                        <a:pt x="466" y="6"/>
                      </a:lnTo>
                      <a:lnTo>
                        <a:pt x="438" y="12"/>
                      </a:lnTo>
                      <a:lnTo>
                        <a:pt x="410" y="20"/>
                      </a:lnTo>
                      <a:lnTo>
                        <a:pt x="382" y="30"/>
                      </a:lnTo>
                      <a:lnTo>
                        <a:pt x="356" y="42"/>
                      </a:lnTo>
                      <a:lnTo>
                        <a:pt x="332" y="58"/>
                      </a:lnTo>
                      <a:lnTo>
                        <a:pt x="308" y="74"/>
                      </a:lnTo>
                      <a:lnTo>
                        <a:pt x="286" y="92"/>
                      </a:lnTo>
                      <a:lnTo>
                        <a:pt x="266" y="112"/>
                      </a:lnTo>
                      <a:lnTo>
                        <a:pt x="246" y="134"/>
                      </a:lnTo>
                      <a:lnTo>
                        <a:pt x="230" y="158"/>
                      </a:lnTo>
                      <a:lnTo>
                        <a:pt x="214" y="182"/>
                      </a:lnTo>
                      <a:lnTo>
                        <a:pt x="202" y="208"/>
                      </a:lnTo>
                      <a:lnTo>
                        <a:pt x="190" y="236"/>
                      </a:lnTo>
                      <a:lnTo>
                        <a:pt x="182" y="264"/>
                      </a:lnTo>
                      <a:lnTo>
                        <a:pt x="4" y="932"/>
                      </a:lnTo>
                      <a:lnTo>
                        <a:pt x="4" y="932"/>
                      </a:lnTo>
                      <a:lnTo>
                        <a:pt x="2" y="944"/>
                      </a:lnTo>
                      <a:lnTo>
                        <a:pt x="0" y="956"/>
                      </a:lnTo>
                      <a:lnTo>
                        <a:pt x="2" y="968"/>
                      </a:lnTo>
                      <a:lnTo>
                        <a:pt x="2" y="978"/>
                      </a:lnTo>
                      <a:lnTo>
                        <a:pt x="6" y="988"/>
                      </a:lnTo>
                      <a:lnTo>
                        <a:pt x="10" y="998"/>
                      </a:lnTo>
                      <a:lnTo>
                        <a:pt x="20" y="1018"/>
                      </a:lnTo>
                      <a:lnTo>
                        <a:pt x="36" y="1032"/>
                      </a:lnTo>
                      <a:lnTo>
                        <a:pt x="44" y="1040"/>
                      </a:lnTo>
                      <a:lnTo>
                        <a:pt x="54" y="1044"/>
                      </a:lnTo>
                      <a:lnTo>
                        <a:pt x="64" y="1050"/>
                      </a:lnTo>
                      <a:lnTo>
                        <a:pt x="76" y="1052"/>
                      </a:lnTo>
                      <a:lnTo>
                        <a:pt x="86" y="1054"/>
                      </a:lnTo>
                      <a:lnTo>
                        <a:pt x="98" y="1056"/>
                      </a:lnTo>
                      <a:lnTo>
                        <a:pt x="98" y="1056"/>
                      </a:lnTo>
                      <a:lnTo>
                        <a:pt x="98" y="1056"/>
                      </a:lnTo>
                      <a:lnTo>
                        <a:pt x="114" y="1054"/>
                      </a:lnTo>
                      <a:lnTo>
                        <a:pt x="130" y="1050"/>
                      </a:lnTo>
                      <a:lnTo>
                        <a:pt x="144" y="1044"/>
                      </a:lnTo>
                      <a:lnTo>
                        <a:pt x="158" y="1034"/>
                      </a:lnTo>
                      <a:lnTo>
                        <a:pt x="168" y="1024"/>
                      </a:lnTo>
                      <a:lnTo>
                        <a:pt x="178" y="1012"/>
                      </a:lnTo>
                      <a:lnTo>
                        <a:pt x="186" y="998"/>
                      </a:lnTo>
                      <a:lnTo>
                        <a:pt x="192" y="982"/>
                      </a:lnTo>
                      <a:lnTo>
                        <a:pt x="368" y="322"/>
                      </a:lnTo>
                      <a:lnTo>
                        <a:pt x="416" y="322"/>
                      </a:lnTo>
                      <a:lnTo>
                        <a:pt x="106" y="1486"/>
                      </a:lnTo>
                      <a:lnTo>
                        <a:pt x="386" y="1486"/>
                      </a:lnTo>
                      <a:lnTo>
                        <a:pt x="386" y="2406"/>
                      </a:lnTo>
                      <a:lnTo>
                        <a:pt x="386" y="2406"/>
                      </a:lnTo>
                      <a:lnTo>
                        <a:pt x="386" y="2420"/>
                      </a:lnTo>
                      <a:lnTo>
                        <a:pt x="388" y="2434"/>
                      </a:lnTo>
                      <a:lnTo>
                        <a:pt x="392" y="2446"/>
                      </a:lnTo>
                      <a:lnTo>
                        <a:pt x="398" y="2460"/>
                      </a:lnTo>
                      <a:lnTo>
                        <a:pt x="404" y="2472"/>
                      </a:lnTo>
                      <a:lnTo>
                        <a:pt x="410" y="2484"/>
                      </a:lnTo>
                      <a:lnTo>
                        <a:pt x="418" y="2494"/>
                      </a:lnTo>
                      <a:lnTo>
                        <a:pt x="428" y="2504"/>
                      </a:lnTo>
                      <a:lnTo>
                        <a:pt x="438" y="2514"/>
                      </a:lnTo>
                      <a:lnTo>
                        <a:pt x="448" y="2522"/>
                      </a:lnTo>
                      <a:lnTo>
                        <a:pt x="460" y="2528"/>
                      </a:lnTo>
                      <a:lnTo>
                        <a:pt x="472" y="2534"/>
                      </a:lnTo>
                      <a:lnTo>
                        <a:pt x="486" y="2540"/>
                      </a:lnTo>
                      <a:lnTo>
                        <a:pt x="498" y="2544"/>
                      </a:lnTo>
                      <a:lnTo>
                        <a:pt x="512" y="2546"/>
                      </a:lnTo>
                      <a:lnTo>
                        <a:pt x="528" y="2546"/>
                      </a:lnTo>
                      <a:lnTo>
                        <a:pt x="528" y="2546"/>
                      </a:lnTo>
                      <a:lnTo>
                        <a:pt x="528" y="2546"/>
                      </a:lnTo>
                      <a:lnTo>
                        <a:pt x="542" y="2546"/>
                      </a:lnTo>
                      <a:lnTo>
                        <a:pt x="556" y="2544"/>
                      </a:lnTo>
                      <a:lnTo>
                        <a:pt x="568" y="2540"/>
                      </a:lnTo>
                      <a:lnTo>
                        <a:pt x="582" y="2534"/>
                      </a:lnTo>
                      <a:lnTo>
                        <a:pt x="594" y="2528"/>
                      </a:lnTo>
                      <a:lnTo>
                        <a:pt x="606" y="2522"/>
                      </a:lnTo>
                      <a:lnTo>
                        <a:pt x="616" y="2514"/>
                      </a:lnTo>
                      <a:lnTo>
                        <a:pt x="626" y="2504"/>
                      </a:lnTo>
                      <a:lnTo>
                        <a:pt x="636" y="2494"/>
                      </a:lnTo>
                      <a:lnTo>
                        <a:pt x="644" y="2484"/>
                      </a:lnTo>
                      <a:lnTo>
                        <a:pt x="650" y="2472"/>
                      </a:lnTo>
                      <a:lnTo>
                        <a:pt x="656" y="2460"/>
                      </a:lnTo>
                      <a:lnTo>
                        <a:pt x="662" y="2446"/>
                      </a:lnTo>
                      <a:lnTo>
                        <a:pt x="666" y="2434"/>
                      </a:lnTo>
                      <a:lnTo>
                        <a:pt x="668" y="2420"/>
                      </a:lnTo>
                      <a:lnTo>
                        <a:pt x="668" y="2406"/>
                      </a:lnTo>
                      <a:lnTo>
                        <a:pt x="668" y="1486"/>
                      </a:lnTo>
                      <a:lnTo>
                        <a:pt x="712" y="1486"/>
                      </a:lnTo>
                      <a:lnTo>
                        <a:pt x="712" y="2406"/>
                      </a:lnTo>
                      <a:lnTo>
                        <a:pt x="712" y="2406"/>
                      </a:lnTo>
                      <a:lnTo>
                        <a:pt x="714" y="2420"/>
                      </a:lnTo>
                      <a:lnTo>
                        <a:pt x="716" y="2434"/>
                      </a:lnTo>
                      <a:lnTo>
                        <a:pt x="718" y="2446"/>
                      </a:lnTo>
                      <a:lnTo>
                        <a:pt x="724" y="2460"/>
                      </a:lnTo>
                      <a:lnTo>
                        <a:pt x="730" y="2472"/>
                      </a:lnTo>
                      <a:lnTo>
                        <a:pt x="736" y="2484"/>
                      </a:lnTo>
                      <a:lnTo>
                        <a:pt x="744" y="2494"/>
                      </a:lnTo>
                      <a:lnTo>
                        <a:pt x="754" y="2504"/>
                      </a:lnTo>
                      <a:lnTo>
                        <a:pt x="764" y="2514"/>
                      </a:lnTo>
                      <a:lnTo>
                        <a:pt x="774" y="2522"/>
                      </a:lnTo>
                      <a:lnTo>
                        <a:pt x="786" y="2528"/>
                      </a:lnTo>
                      <a:lnTo>
                        <a:pt x="798" y="2534"/>
                      </a:lnTo>
                      <a:lnTo>
                        <a:pt x="812" y="2540"/>
                      </a:lnTo>
                      <a:lnTo>
                        <a:pt x="824" y="2544"/>
                      </a:lnTo>
                      <a:lnTo>
                        <a:pt x="838" y="2546"/>
                      </a:lnTo>
                      <a:lnTo>
                        <a:pt x="854" y="2546"/>
                      </a:lnTo>
                      <a:lnTo>
                        <a:pt x="854" y="2546"/>
                      </a:lnTo>
                      <a:lnTo>
                        <a:pt x="854" y="2546"/>
                      </a:lnTo>
                      <a:lnTo>
                        <a:pt x="868" y="2546"/>
                      </a:lnTo>
                      <a:lnTo>
                        <a:pt x="882" y="2544"/>
                      </a:lnTo>
                      <a:lnTo>
                        <a:pt x="896" y="2540"/>
                      </a:lnTo>
                      <a:lnTo>
                        <a:pt x="908" y="2534"/>
                      </a:lnTo>
                      <a:lnTo>
                        <a:pt x="920" y="2528"/>
                      </a:lnTo>
                      <a:lnTo>
                        <a:pt x="932" y="2522"/>
                      </a:lnTo>
                      <a:lnTo>
                        <a:pt x="944" y="2514"/>
                      </a:lnTo>
                      <a:lnTo>
                        <a:pt x="954" y="2504"/>
                      </a:lnTo>
                      <a:lnTo>
                        <a:pt x="962" y="2494"/>
                      </a:lnTo>
                      <a:lnTo>
                        <a:pt x="970" y="2484"/>
                      </a:lnTo>
                      <a:lnTo>
                        <a:pt x="978" y="2472"/>
                      </a:lnTo>
                      <a:lnTo>
                        <a:pt x="984" y="2460"/>
                      </a:lnTo>
                      <a:lnTo>
                        <a:pt x="988" y="2446"/>
                      </a:lnTo>
                      <a:lnTo>
                        <a:pt x="992" y="2434"/>
                      </a:lnTo>
                      <a:lnTo>
                        <a:pt x="994" y="2420"/>
                      </a:lnTo>
                      <a:lnTo>
                        <a:pt x="994" y="2406"/>
                      </a:lnTo>
                      <a:lnTo>
                        <a:pt x="994" y="1486"/>
                      </a:lnTo>
                      <a:lnTo>
                        <a:pt x="1274" y="1486"/>
                      </a:lnTo>
                      <a:lnTo>
                        <a:pt x="964" y="32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>
                    <a:latin typeface="+mn-ea"/>
                  </a:endParaRPr>
                </a:p>
              </p:txBody>
            </p:sp>
          </p:grpSp>
        </p:grpSp>
        <p:grpSp>
          <p:nvGrpSpPr>
            <p:cNvPr id="11" name="组合 10"/>
            <p:cNvGrpSpPr/>
            <p:nvPr/>
          </p:nvGrpSpPr>
          <p:grpSpPr>
            <a:xfrm>
              <a:off x="5437326" y="2058193"/>
              <a:ext cx="229059" cy="1256507"/>
              <a:chOff x="5437326" y="2058193"/>
              <a:chExt cx="229059" cy="1256507"/>
            </a:xfrm>
            <a:grpFill/>
          </p:grpSpPr>
          <p:grpSp>
            <p:nvGrpSpPr>
              <p:cNvPr id="12" name="组合 11"/>
              <p:cNvGrpSpPr/>
              <p:nvPr/>
            </p:nvGrpSpPr>
            <p:grpSpPr>
              <a:xfrm>
                <a:off x="5452142" y="2058193"/>
                <a:ext cx="200079" cy="513557"/>
                <a:chOff x="-4098925" y="69850"/>
                <a:chExt cx="1949450" cy="5003800"/>
              </a:xfrm>
              <a:grpFill/>
            </p:grpSpPr>
            <p:sp>
              <p:nvSpPr>
                <p:cNvPr id="16" name="Freeform 5"/>
                <p:cNvSpPr>
                  <a:spLocks/>
                </p:cNvSpPr>
                <p:nvPr/>
              </p:nvSpPr>
              <p:spPr bwMode="auto">
                <a:xfrm>
                  <a:off x="-3514725" y="69850"/>
                  <a:ext cx="774700" cy="771525"/>
                </a:xfrm>
                <a:custGeom>
                  <a:avLst/>
                  <a:gdLst>
                    <a:gd name="T0" fmla="*/ 488 w 488"/>
                    <a:gd name="T1" fmla="*/ 242 h 486"/>
                    <a:gd name="T2" fmla="*/ 482 w 488"/>
                    <a:gd name="T3" fmla="*/ 292 h 486"/>
                    <a:gd name="T4" fmla="*/ 468 w 488"/>
                    <a:gd name="T5" fmla="*/ 338 h 486"/>
                    <a:gd name="T6" fmla="*/ 446 w 488"/>
                    <a:gd name="T7" fmla="*/ 378 h 486"/>
                    <a:gd name="T8" fmla="*/ 416 w 488"/>
                    <a:gd name="T9" fmla="*/ 414 h 486"/>
                    <a:gd name="T10" fmla="*/ 380 w 488"/>
                    <a:gd name="T11" fmla="*/ 444 h 486"/>
                    <a:gd name="T12" fmla="*/ 338 w 488"/>
                    <a:gd name="T13" fmla="*/ 466 h 486"/>
                    <a:gd name="T14" fmla="*/ 292 w 488"/>
                    <a:gd name="T15" fmla="*/ 482 h 486"/>
                    <a:gd name="T16" fmla="*/ 244 w 488"/>
                    <a:gd name="T17" fmla="*/ 486 h 486"/>
                    <a:gd name="T18" fmla="*/ 220 w 488"/>
                    <a:gd name="T19" fmla="*/ 484 h 486"/>
                    <a:gd name="T20" fmla="*/ 172 w 488"/>
                    <a:gd name="T21" fmla="*/ 476 h 486"/>
                    <a:gd name="T22" fmla="*/ 128 w 488"/>
                    <a:gd name="T23" fmla="*/ 456 h 486"/>
                    <a:gd name="T24" fmla="*/ 90 w 488"/>
                    <a:gd name="T25" fmla="*/ 430 h 486"/>
                    <a:gd name="T26" fmla="*/ 56 w 488"/>
                    <a:gd name="T27" fmla="*/ 398 h 486"/>
                    <a:gd name="T28" fmla="*/ 30 w 488"/>
                    <a:gd name="T29" fmla="*/ 358 h 486"/>
                    <a:gd name="T30" fmla="*/ 12 w 488"/>
                    <a:gd name="T31" fmla="*/ 316 h 486"/>
                    <a:gd name="T32" fmla="*/ 2 w 488"/>
                    <a:gd name="T33" fmla="*/ 268 h 486"/>
                    <a:gd name="T34" fmla="*/ 0 w 488"/>
                    <a:gd name="T35" fmla="*/ 242 h 486"/>
                    <a:gd name="T36" fmla="*/ 6 w 488"/>
                    <a:gd name="T37" fmla="*/ 194 h 486"/>
                    <a:gd name="T38" fmla="*/ 20 w 488"/>
                    <a:gd name="T39" fmla="*/ 148 h 486"/>
                    <a:gd name="T40" fmla="*/ 42 w 488"/>
                    <a:gd name="T41" fmla="*/ 106 h 486"/>
                    <a:gd name="T42" fmla="*/ 72 w 488"/>
                    <a:gd name="T43" fmla="*/ 70 h 486"/>
                    <a:gd name="T44" fmla="*/ 108 w 488"/>
                    <a:gd name="T45" fmla="*/ 42 h 486"/>
                    <a:gd name="T46" fmla="*/ 150 w 488"/>
                    <a:gd name="T47" fmla="*/ 18 h 486"/>
                    <a:gd name="T48" fmla="*/ 194 w 488"/>
                    <a:gd name="T49" fmla="*/ 4 h 486"/>
                    <a:gd name="T50" fmla="*/ 244 w 488"/>
                    <a:gd name="T51" fmla="*/ 0 h 486"/>
                    <a:gd name="T52" fmla="*/ 268 w 488"/>
                    <a:gd name="T53" fmla="*/ 0 h 486"/>
                    <a:gd name="T54" fmla="*/ 316 w 488"/>
                    <a:gd name="T55" fmla="*/ 10 h 486"/>
                    <a:gd name="T56" fmla="*/ 360 w 488"/>
                    <a:gd name="T57" fmla="*/ 30 h 486"/>
                    <a:gd name="T58" fmla="*/ 398 w 488"/>
                    <a:gd name="T59" fmla="*/ 56 h 486"/>
                    <a:gd name="T60" fmla="*/ 432 w 488"/>
                    <a:gd name="T61" fmla="*/ 88 h 486"/>
                    <a:gd name="T62" fmla="*/ 458 w 488"/>
                    <a:gd name="T63" fmla="*/ 126 h 486"/>
                    <a:gd name="T64" fmla="*/ 476 w 488"/>
                    <a:gd name="T65" fmla="*/ 170 h 486"/>
                    <a:gd name="T66" fmla="*/ 486 w 488"/>
                    <a:gd name="T67" fmla="*/ 218 h 486"/>
                    <a:gd name="T68" fmla="*/ 488 w 488"/>
                    <a:gd name="T69" fmla="*/ 242 h 4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488" h="486">
                      <a:moveTo>
                        <a:pt x="488" y="242"/>
                      </a:moveTo>
                      <a:lnTo>
                        <a:pt x="488" y="242"/>
                      </a:lnTo>
                      <a:lnTo>
                        <a:pt x="486" y="268"/>
                      </a:lnTo>
                      <a:lnTo>
                        <a:pt x="482" y="292"/>
                      </a:lnTo>
                      <a:lnTo>
                        <a:pt x="476" y="316"/>
                      </a:lnTo>
                      <a:lnTo>
                        <a:pt x="468" y="338"/>
                      </a:lnTo>
                      <a:lnTo>
                        <a:pt x="458" y="358"/>
                      </a:lnTo>
                      <a:lnTo>
                        <a:pt x="446" y="378"/>
                      </a:lnTo>
                      <a:lnTo>
                        <a:pt x="432" y="398"/>
                      </a:lnTo>
                      <a:lnTo>
                        <a:pt x="416" y="414"/>
                      </a:lnTo>
                      <a:lnTo>
                        <a:pt x="398" y="430"/>
                      </a:lnTo>
                      <a:lnTo>
                        <a:pt x="380" y="444"/>
                      </a:lnTo>
                      <a:lnTo>
                        <a:pt x="360" y="456"/>
                      </a:lnTo>
                      <a:lnTo>
                        <a:pt x="338" y="466"/>
                      </a:lnTo>
                      <a:lnTo>
                        <a:pt x="316" y="476"/>
                      </a:lnTo>
                      <a:lnTo>
                        <a:pt x="292" y="482"/>
                      </a:lnTo>
                      <a:lnTo>
                        <a:pt x="268" y="484"/>
                      </a:lnTo>
                      <a:lnTo>
                        <a:pt x="244" y="486"/>
                      </a:lnTo>
                      <a:lnTo>
                        <a:pt x="244" y="486"/>
                      </a:lnTo>
                      <a:lnTo>
                        <a:pt x="220" y="484"/>
                      </a:lnTo>
                      <a:lnTo>
                        <a:pt x="194" y="482"/>
                      </a:lnTo>
                      <a:lnTo>
                        <a:pt x="172" y="476"/>
                      </a:lnTo>
                      <a:lnTo>
                        <a:pt x="150" y="466"/>
                      </a:lnTo>
                      <a:lnTo>
                        <a:pt x="128" y="456"/>
                      </a:lnTo>
                      <a:lnTo>
                        <a:pt x="108" y="444"/>
                      </a:lnTo>
                      <a:lnTo>
                        <a:pt x="90" y="430"/>
                      </a:lnTo>
                      <a:lnTo>
                        <a:pt x="72" y="414"/>
                      </a:lnTo>
                      <a:lnTo>
                        <a:pt x="56" y="398"/>
                      </a:lnTo>
                      <a:lnTo>
                        <a:pt x="42" y="378"/>
                      </a:lnTo>
                      <a:lnTo>
                        <a:pt x="30" y="358"/>
                      </a:lnTo>
                      <a:lnTo>
                        <a:pt x="20" y="338"/>
                      </a:lnTo>
                      <a:lnTo>
                        <a:pt x="12" y="316"/>
                      </a:lnTo>
                      <a:lnTo>
                        <a:pt x="6" y="292"/>
                      </a:lnTo>
                      <a:lnTo>
                        <a:pt x="2" y="268"/>
                      </a:lnTo>
                      <a:lnTo>
                        <a:pt x="0" y="242"/>
                      </a:lnTo>
                      <a:lnTo>
                        <a:pt x="0" y="242"/>
                      </a:lnTo>
                      <a:lnTo>
                        <a:pt x="2" y="218"/>
                      </a:lnTo>
                      <a:lnTo>
                        <a:pt x="6" y="194"/>
                      </a:lnTo>
                      <a:lnTo>
                        <a:pt x="12" y="170"/>
                      </a:lnTo>
                      <a:lnTo>
                        <a:pt x="20" y="148"/>
                      </a:lnTo>
                      <a:lnTo>
                        <a:pt x="30" y="126"/>
                      </a:lnTo>
                      <a:lnTo>
                        <a:pt x="42" y="106"/>
                      </a:lnTo>
                      <a:lnTo>
                        <a:pt x="56" y="88"/>
                      </a:lnTo>
                      <a:lnTo>
                        <a:pt x="72" y="70"/>
                      </a:lnTo>
                      <a:lnTo>
                        <a:pt x="90" y="56"/>
                      </a:lnTo>
                      <a:lnTo>
                        <a:pt x="108" y="42"/>
                      </a:lnTo>
                      <a:lnTo>
                        <a:pt x="128" y="30"/>
                      </a:lnTo>
                      <a:lnTo>
                        <a:pt x="150" y="18"/>
                      </a:lnTo>
                      <a:lnTo>
                        <a:pt x="172" y="10"/>
                      </a:lnTo>
                      <a:lnTo>
                        <a:pt x="194" y="4"/>
                      </a:lnTo>
                      <a:lnTo>
                        <a:pt x="220" y="0"/>
                      </a:lnTo>
                      <a:lnTo>
                        <a:pt x="244" y="0"/>
                      </a:lnTo>
                      <a:lnTo>
                        <a:pt x="244" y="0"/>
                      </a:lnTo>
                      <a:lnTo>
                        <a:pt x="268" y="0"/>
                      </a:lnTo>
                      <a:lnTo>
                        <a:pt x="292" y="4"/>
                      </a:lnTo>
                      <a:lnTo>
                        <a:pt x="316" y="10"/>
                      </a:lnTo>
                      <a:lnTo>
                        <a:pt x="338" y="18"/>
                      </a:lnTo>
                      <a:lnTo>
                        <a:pt x="360" y="30"/>
                      </a:lnTo>
                      <a:lnTo>
                        <a:pt x="380" y="42"/>
                      </a:lnTo>
                      <a:lnTo>
                        <a:pt x="398" y="56"/>
                      </a:lnTo>
                      <a:lnTo>
                        <a:pt x="416" y="70"/>
                      </a:lnTo>
                      <a:lnTo>
                        <a:pt x="432" y="88"/>
                      </a:lnTo>
                      <a:lnTo>
                        <a:pt x="446" y="106"/>
                      </a:lnTo>
                      <a:lnTo>
                        <a:pt x="458" y="126"/>
                      </a:lnTo>
                      <a:lnTo>
                        <a:pt x="468" y="148"/>
                      </a:lnTo>
                      <a:lnTo>
                        <a:pt x="476" y="170"/>
                      </a:lnTo>
                      <a:lnTo>
                        <a:pt x="482" y="194"/>
                      </a:lnTo>
                      <a:lnTo>
                        <a:pt x="486" y="218"/>
                      </a:lnTo>
                      <a:lnTo>
                        <a:pt x="488" y="242"/>
                      </a:lnTo>
                      <a:lnTo>
                        <a:pt x="488" y="24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 baseline="-25000"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+mn-ea"/>
                  </a:endParaRPr>
                </a:p>
              </p:txBody>
            </p:sp>
            <p:sp>
              <p:nvSpPr>
                <p:cNvPr id="17" name="Freeform 6"/>
                <p:cNvSpPr>
                  <a:spLocks/>
                </p:cNvSpPr>
                <p:nvPr/>
              </p:nvSpPr>
              <p:spPr bwMode="auto">
                <a:xfrm>
                  <a:off x="-4098925" y="923925"/>
                  <a:ext cx="1949450" cy="4149725"/>
                </a:xfrm>
                <a:custGeom>
                  <a:avLst/>
                  <a:gdLst>
                    <a:gd name="T0" fmla="*/ 1228 w 1228"/>
                    <a:gd name="T1" fmla="*/ 260 h 2614"/>
                    <a:gd name="T2" fmla="*/ 1218 w 1228"/>
                    <a:gd name="T3" fmla="*/ 182 h 2614"/>
                    <a:gd name="T4" fmla="*/ 1184 w 1228"/>
                    <a:gd name="T5" fmla="*/ 114 h 2614"/>
                    <a:gd name="T6" fmla="*/ 1134 w 1228"/>
                    <a:gd name="T7" fmla="*/ 58 h 2614"/>
                    <a:gd name="T8" fmla="*/ 1070 w 1228"/>
                    <a:gd name="T9" fmla="*/ 20 h 2614"/>
                    <a:gd name="T10" fmla="*/ 994 w 1228"/>
                    <a:gd name="T11" fmla="*/ 0 h 2614"/>
                    <a:gd name="T12" fmla="*/ 788 w 1228"/>
                    <a:gd name="T13" fmla="*/ 0 h 2614"/>
                    <a:gd name="T14" fmla="*/ 768 w 1228"/>
                    <a:gd name="T15" fmla="*/ 158 h 2614"/>
                    <a:gd name="T16" fmla="*/ 724 w 1228"/>
                    <a:gd name="T17" fmla="*/ 334 h 2614"/>
                    <a:gd name="T18" fmla="*/ 692 w 1228"/>
                    <a:gd name="T19" fmla="*/ 356 h 2614"/>
                    <a:gd name="T20" fmla="*/ 658 w 1228"/>
                    <a:gd name="T21" fmla="*/ 244 h 2614"/>
                    <a:gd name="T22" fmla="*/ 674 w 1228"/>
                    <a:gd name="T23" fmla="*/ 128 h 2614"/>
                    <a:gd name="T24" fmla="*/ 600 w 1228"/>
                    <a:gd name="T25" fmla="*/ 172 h 2614"/>
                    <a:gd name="T26" fmla="*/ 570 w 1228"/>
                    <a:gd name="T27" fmla="*/ 244 h 2614"/>
                    <a:gd name="T28" fmla="*/ 536 w 1228"/>
                    <a:gd name="T29" fmla="*/ 356 h 2614"/>
                    <a:gd name="T30" fmla="*/ 506 w 1228"/>
                    <a:gd name="T31" fmla="*/ 334 h 2614"/>
                    <a:gd name="T32" fmla="*/ 462 w 1228"/>
                    <a:gd name="T33" fmla="*/ 158 h 2614"/>
                    <a:gd name="T34" fmla="*/ 442 w 1228"/>
                    <a:gd name="T35" fmla="*/ 0 h 2614"/>
                    <a:gd name="T36" fmla="*/ 234 w 1228"/>
                    <a:gd name="T37" fmla="*/ 0 h 2614"/>
                    <a:gd name="T38" fmla="*/ 160 w 1228"/>
                    <a:gd name="T39" fmla="*/ 20 h 2614"/>
                    <a:gd name="T40" fmla="*/ 96 w 1228"/>
                    <a:gd name="T41" fmla="*/ 58 h 2614"/>
                    <a:gd name="T42" fmla="*/ 44 w 1228"/>
                    <a:gd name="T43" fmla="*/ 114 h 2614"/>
                    <a:gd name="T44" fmla="*/ 12 w 1228"/>
                    <a:gd name="T45" fmla="*/ 182 h 2614"/>
                    <a:gd name="T46" fmla="*/ 0 w 1228"/>
                    <a:gd name="T47" fmla="*/ 260 h 2614"/>
                    <a:gd name="T48" fmla="*/ 2 w 1228"/>
                    <a:gd name="T49" fmla="*/ 1190 h 2614"/>
                    <a:gd name="T50" fmla="*/ 28 w 1228"/>
                    <a:gd name="T51" fmla="*/ 1242 h 2614"/>
                    <a:gd name="T52" fmla="*/ 78 w 1228"/>
                    <a:gd name="T53" fmla="*/ 1272 h 2614"/>
                    <a:gd name="T54" fmla="*/ 118 w 1228"/>
                    <a:gd name="T55" fmla="*/ 1272 h 2614"/>
                    <a:gd name="T56" fmla="*/ 170 w 1228"/>
                    <a:gd name="T57" fmla="*/ 1246 h 2614"/>
                    <a:gd name="T58" fmla="*/ 198 w 1228"/>
                    <a:gd name="T59" fmla="*/ 1194 h 2614"/>
                    <a:gd name="T60" fmla="*/ 298 w 1228"/>
                    <a:gd name="T61" fmla="*/ 408 h 2614"/>
                    <a:gd name="T62" fmla="*/ 298 w 1228"/>
                    <a:gd name="T63" fmla="*/ 2502 h 2614"/>
                    <a:gd name="T64" fmla="*/ 306 w 1228"/>
                    <a:gd name="T65" fmla="*/ 2538 h 2614"/>
                    <a:gd name="T66" fmla="*/ 352 w 1228"/>
                    <a:gd name="T67" fmla="*/ 2594 h 2614"/>
                    <a:gd name="T68" fmla="*/ 398 w 1228"/>
                    <a:gd name="T69" fmla="*/ 2612 h 2614"/>
                    <a:gd name="T70" fmla="*/ 446 w 1228"/>
                    <a:gd name="T71" fmla="*/ 2614 h 2614"/>
                    <a:gd name="T72" fmla="*/ 472 w 1228"/>
                    <a:gd name="T73" fmla="*/ 2612 h 2614"/>
                    <a:gd name="T74" fmla="*/ 516 w 1228"/>
                    <a:gd name="T75" fmla="*/ 2594 h 2614"/>
                    <a:gd name="T76" fmla="*/ 562 w 1228"/>
                    <a:gd name="T77" fmla="*/ 2538 h 2614"/>
                    <a:gd name="T78" fmla="*/ 572 w 1228"/>
                    <a:gd name="T79" fmla="*/ 2502 h 2614"/>
                    <a:gd name="T80" fmla="*/ 682 w 1228"/>
                    <a:gd name="T81" fmla="*/ 1274 h 2614"/>
                    <a:gd name="T82" fmla="*/ 682 w 1228"/>
                    <a:gd name="T83" fmla="*/ 2502 h 2614"/>
                    <a:gd name="T84" fmla="*/ 690 w 1228"/>
                    <a:gd name="T85" fmla="*/ 2538 h 2614"/>
                    <a:gd name="T86" fmla="*/ 736 w 1228"/>
                    <a:gd name="T87" fmla="*/ 2594 h 2614"/>
                    <a:gd name="T88" fmla="*/ 782 w 1228"/>
                    <a:gd name="T89" fmla="*/ 2612 h 2614"/>
                    <a:gd name="T90" fmla="*/ 806 w 1228"/>
                    <a:gd name="T91" fmla="*/ 2614 h 2614"/>
                    <a:gd name="T92" fmla="*/ 832 w 1228"/>
                    <a:gd name="T93" fmla="*/ 2612 h 2614"/>
                    <a:gd name="T94" fmla="*/ 876 w 1228"/>
                    <a:gd name="T95" fmla="*/ 2594 h 2614"/>
                    <a:gd name="T96" fmla="*/ 922 w 1228"/>
                    <a:gd name="T97" fmla="*/ 2538 h 2614"/>
                    <a:gd name="T98" fmla="*/ 932 w 1228"/>
                    <a:gd name="T99" fmla="*/ 2502 h 2614"/>
                    <a:gd name="T100" fmla="*/ 1030 w 1228"/>
                    <a:gd name="T101" fmla="*/ 408 h 2614"/>
                    <a:gd name="T102" fmla="*/ 1032 w 1228"/>
                    <a:gd name="T103" fmla="*/ 1194 h 2614"/>
                    <a:gd name="T104" fmla="*/ 1058 w 1228"/>
                    <a:gd name="T105" fmla="*/ 1244 h 2614"/>
                    <a:gd name="T106" fmla="*/ 1108 w 1228"/>
                    <a:gd name="T107" fmla="*/ 1272 h 2614"/>
                    <a:gd name="T108" fmla="*/ 1128 w 1228"/>
                    <a:gd name="T109" fmla="*/ 1274 h 2614"/>
                    <a:gd name="T110" fmla="*/ 1184 w 1228"/>
                    <a:gd name="T111" fmla="*/ 1256 h 2614"/>
                    <a:gd name="T112" fmla="*/ 1220 w 1228"/>
                    <a:gd name="T113" fmla="*/ 1212 h 2614"/>
                    <a:gd name="T114" fmla="*/ 1228 w 1228"/>
                    <a:gd name="T115" fmla="*/ 1174 h 26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228" h="2614">
                      <a:moveTo>
                        <a:pt x="1228" y="1174"/>
                      </a:moveTo>
                      <a:lnTo>
                        <a:pt x="1228" y="260"/>
                      </a:lnTo>
                      <a:lnTo>
                        <a:pt x="1228" y="260"/>
                      </a:lnTo>
                      <a:lnTo>
                        <a:pt x="1228" y="232"/>
                      </a:lnTo>
                      <a:lnTo>
                        <a:pt x="1224" y="208"/>
                      </a:lnTo>
                      <a:lnTo>
                        <a:pt x="1218" y="182"/>
                      </a:lnTo>
                      <a:lnTo>
                        <a:pt x="1208" y="158"/>
                      </a:lnTo>
                      <a:lnTo>
                        <a:pt x="1198" y="136"/>
                      </a:lnTo>
                      <a:lnTo>
                        <a:pt x="1184" y="114"/>
                      </a:lnTo>
                      <a:lnTo>
                        <a:pt x="1170" y="94"/>
                      </a:lnTo>
                      <a:lnTo>
                        <a:pt x="1152" y="76"/>
                      </a:lnTo>
                      <a:lnTo>
                        <a:pt x="1134" y="58"/>
                      </a:lnTo>
                      <a:lnTo>
                        <a:pt x="1114" y="44"/>
                      </a:lnTo>
                      <a:lnTo>
                        <a:pt x="1092" y="30"/>
                      </a:lnTo>
                      <a:lnTo>
                        <a:pt x="1070" y="20"/>
                      </a:lnTo>
                      <a:lnTo>
                        <a:pt x="1046" y="10"/>
                      </a:lnTo>
                      <a:lnTo>
                        <a:pt x="1020" y="4"/>
                      </a:lnTo>
                      <a:lnTo>
                        <a:pt x="994" y="0"/>
                      </a:lnTo>
                      <a:lnTo>
                        <a:pt x="968" y="0"/>
                      </a:lnTo>
                      <a:lnTo>
                        <a:pt x="788" y="0"/>
                      </a:lnTo>
                      <a:lnTo>
                        <a:pt x="788" y="0"/>
                      </a:lnTo>
                      <a:lnTo>
                        <a:pt x="782" y="64"/>
                      </a:lnTo>
                      <a:lnTo>
                        <a:pt x="776" y="108"/>
                      </a:lnTo>
                      <a:lnTo>
                        <a:pt x="768" y="158"/>
                      </a:lnTo>
                      <a:lnTo>
                        <a:pt x="756" y="214"/>
                      </a:lnTo>
                      <a:lnTo>
                        <a:pt x="742" y="272"/>
                      </a:lnTo>
                      <a:lnTo>
                        <a:pt x="724" y="334"/>
                      </a:lnTo>
                      <a:lnTo>
                        <a:pt x="700" y="398"/>
                      </a:lnTo>
                      <a:lnTo>
                        <a:pt x="700" y="398"/>
                      </a:lnTo>
                      <a:lnTo>
                        <a:pt x="692" y="356"/>
                      </a:lnTo>
                      <a:lnTo>
                        <a:pt x="682" y="316"/>
                      </a:lnTo>
                      <a:lnTo>
                        <a:pt x="670" y="278"/>
                      </a:lnTo>
                      <a:lnTo>
                        <a:pt x="658" y="244"/>
                      </a:lnTo>
                      <a:lnTo>
                        <a:pt x="638" y="192"/>
                      </a:lnTo>
                      <a:lnTo>
                        <a:pt x="630" y="172"/>
                      </a:lnTo>
                      <a:lnTo>
                        <a:pt x="674" y="128"/>
                      </a:lnTo>
                      <a:lnTo>
                        <a:pt x="614" y="68"/>
                      </a:lnTo>
                      <a:lnTo>
                        <a:pt x="556" y="128"/>
                      </a:lnTo>
                      <a:lnTo>
                        <a:pt x="600" y="172"/>
                      </a:lnTo>
                      <a:lnTo>
                        <a:pt x="600" y="172"/>
                      </a:lnTo>
                      <a:lnTo>
                        <a:pt x="590" y="192"/>
                      </a:lnTo>
                      <a:lnTo>
                        <a:pt x="570" y="244"/>
                      </a:lnTo>
                      <a:lnTo>
                        <a:pt x="558" y="278"/>
                      </a:lnTo>
                      <a:lnTo>
                        <a:pt x="548" y="316"/>
                      </a:lnTo>
                      <a:lnTo>
                        <a:pt x="536" y="356"/>
                      </a:lnTo>
                      <a:lnTo>
                        <a:pt x="528" y="398"/>
                      </a:lnTo>
                      <a:lnTo>
                        <a:pt x="528" y="398"/>
                      </a:lnTo>
                      <a:lnTo>
                        <a:pt x="506" y="334"/>
                      </a:lnTo>
                      <a:lnTo>
                        <a:pt x="488" y="272"/>
                      </a:lnTo>
                      <a:lnTo>
                        <a:pt x="472" y="214"/>
                      </a:lnTo>
                      <a:lnTo>
                        <a:pt x="462" y="158"/>
                      </a:lnTo>
                      <a:lnTo>
                        <a:pt x="454" y="108"/>
                      </a:lnTo>
                      <a:lnTo>
                        <a:pt x="448" y="64"/>
                      </a:lnTo>
                      <a:lnTo>
                        <a:pt x="442" y="0"/>
                      </a:lnTo>
                      <a:lnTo>
                        <a:pt x="260" y="0"/>
                      </a:lnTo>
                      <a:lnTo>
                        <a:pt x="260" y="0"/>
                      </a:lnTo>
                      <a:lnTo>
                        <a:pt x="234" y="0"/>
                      </a:lnTo>
                      <a:lnTo>
                        <a:pt x="208" y="4"/>
                      </a:lnTo>
                      <a:lnTo>
                        <a:pt x="184" y="10"/>
                      </a:lnTo>
                      <a:lnTo>
                        <a:pt x="160" y="20"/>
                      </a:lnTo>
                      <a:lnTo>
                        <a:pt x="136" y="30"/>
                      </a:lnTo>
                      <a:lnTo>
                        <a:pt x="116" y="44"/>
                      </a:lnTo>
                      <a:lnTo>
                        <a:pt x="96" y="58"/>
                      </a:lnTo>
                      <a:lnTo>
                        <a:pt x="76" y="76"/>
                      </a:lnTo>
                      <a:lnTo>
                        <a:pt x="60" y="94"/>
                      </a:lnTo>
                      <a:lnTo>
                        <a:pt x="44" y="114"/>
                      </a:lnTo>
                      <a:lnTo>
                        <a:pt x="32" y="136"/>
                      </a:lnTo>
                      <a:lnTo>
                        <a:pt x="20" y="158"/>
                      </a:lnTo>
                      <a:lnTo>
                        <a:pt x="12" y="182"/>
                      </a:lnTo>
                      <a:lnTo>
                        <a:pt x="6" y="208"/>
                      </a:lnTo>
                      <a:lnTo>
                        <a:pt x="2" y="232"/>
                      </a:lnTo>
                      <a:lnTo>
                        <a:pt x="0" y="260"/>
                      </a:lnTo>
                      <a:lnTo>
                        <a:pt x="0" y="1170"/>
                      </a:lnTo>
                      <a:lnTo>
                        <a:pt x="0" y="1170"/>
                      </a:lnTo>
                      <a:lnTo>
                        <a:pt x="2" y="1190"/>
                      </a:lnTo>
                      <a:lnTo>
                        <a:pt x="8" y="1210"/>
                      </a:lnTo>
                      <a:lnTo>
                        <a:pt x="16" y="1228"/>
                      </a:lnTo>
                      <a:lnTo>
                        <a:pt x="28" y="1242"/>
                      </a:lnTo>
                      <a:lnTo>
                        <a:pt x="44" y="1256"/>
                      </a:lnTo>
                      <a:lnTo>
                        <a:pt x="60" y="1264"/>
                      </a:lnTo>
                      <a:lnTo>
                        <a:pt x="78" y="1272"/>
                      </a:lnTo>
                      <a:lnTo>
                        <a:pt x="98" y="1274"/>
                      </a:lnTo>
                      <a:lnTo>
                        <a:pt x="98" y="1274"/>
                      </a:lnTo>
                      <a:lnTo>
                        <a:pt x="118" y="1272"/>
                      </a:lnTo>
                      <a:lnTo>
                        <a:pt x="138" y="1266"/>
                      </a:lnTo>
                      <a:lnTo>
                        <a:pt x="154" y="1258"/>
                      </a:lnTo>
                      <a:lnTo>
                        <a:pt x="170" y="1246"/>
                      </a:lnTo>
                      <a:lnTo>
                        <a:pt x="182" y="1230"/>
                      </a:lnTo>
                      <a:lnTo>
                        <a:pt x="192" y="1214"/>
                      </a:lnTo>
                      <a:lnTo>
                        <a:pt x="198" y="1194"/>
                      </a:lnTo>
                      <a:lnTo>
                        <a:pt x="200" y="1174"/>
                      </a:lnTo>
                      <a:lnTo>
                        <a:pt x="200" y="408"/>
                      </a:lnTo>
                      <a:lnTo>
                        <a:pt x="298" y="408"/>
                      </a:lnTo>
                      <a:lnTo>
                        <a:pt x="298" y="2490"/>
                      </a:lnTo>
                      <a:lnTo>
                        <a:pt x="298" y="2490"/>
                      </a:lnTo>
                      <a:lnTo>
                        <a:pt x="298" y="2502"/>
                      </a:lnTo>
                      <a:lnTo>
                        <a:pt x="300" y="2514"/>
                      </a:lnTo>
                      <a:lnTo>
                        <a:pt x="302" y="2526"/>
                      </a:lnTo>
                      <a:lnTo>
                        <a:pt x="306" y="2538"/>
                      </a:lnTo>
                      <a:lnTo>
                        <a:pt x="318" y="2560"/>
                      </a:lnTo>
                      <a:lnTo>
                        <a:pt x="334" y="2578"/>
                      </a:lnTo>
                      <a:lnTo>
                        <a:pt x="352" y="2594"/>
                      </a:lnTo>
                      <a:lnTo>
                        <a:pt x="374" y="2606"/>
                      </a:lnTo>
                      <a:lnTo>
                        <a:pt x="386" y="2610"/>
                      </a:lnTo>
                      <a:lnTo>
                        <a:pt x="398" y="2612"/>
                      </a:lnTo>
                      <a:lnTo>
                        <a:pt x="410" y="2614"/>
                      </a:lnTo>
                      <a:lnTo>
                        <a:pt x="422" y="2614"/>
                      </a:lnTo>
                      <a:lnTo>
                        <a:pt x="446" y="2614"/>
                      </a:lnTo>
                      <a:lnTo>
                        <a:pt x="446" y="2614"/>
                      </a:lnTo>
                      <a:lnTo>
                        <a:pt x="460" y="2614"/>
                      </a:lnTo>
                      <a:lnTo>
                        <a:pt x="472" y="2612"/>
                      </a:lnTo>
                      <a:lnTo>
                        <a:pt x="484" y="2610"/>
                      </a:lnTo>
                      <a:lnTo>
                        <a:pt x="496" y="2606"/>
                      </a:lnTo>
                      <a:lnTo>
                        <a:pt x="516" y="2594"/>
                      </a:lnTo>
                      <a:lnTo>
                        <a:pt x="534" y="2578"/>
                      </a:lnTo>
                      <a:lnTo>
                        <a:pt x="550" y="2560"/>
                      </a:lnTo>
                      <a:lnTo>
                        <a:pt x="562" y="2538"/>
                      </a:lnTo>
                      <a:lnTo>
                        <a:pt x="566" y="2526"/>
                      </a:lnTo>
                      <a:lnTo>
                        <a:pt x="570" y="2514"/>
                      </a:lnTo>
                      <a:lnTo>
                        <a:pt x="572" y="2502"/>
                      </a:lnTo>
                      <a:lnTo>
                        <a:pt x="572" y="2490"/>
                      </a:lnTo>
                      <a:lnTo>
                        <a:pt x="572" y="1274"/>
                      </a:lnTo>
                      <a:lnTo>
                        <a:pt x="682" y="1274"/>
                      </a:lnTo>
                      <a:lnTo>
                        <a:pt x="682" y="2490"/>
                      </a:lnTo>
                      <a:lnTo>
                        <a:pt x="682" y="2490"/>
                      </a:lnTo>
                      <a:lnTo>
                        <a:pt x="682" y="2502"/>
                      </a:lnTo>
                      <a:lnTo>
                        <a:pt x="684" y="2514"/>
                      </a:lnTo>
                      <a:lnTo>
                        <a:pt x="686" y="2526"/>
                      </a:lnTo>
                      <a:lnTo>
                        <a:pt x="690" y="2538"/>
                      </a:lnTo>
                      <a:lnTo>
                        <a:pt x="702" y="2560"/>
                      </a:lnTo>
                      <a:lnTo>
                        <a:pt x="718" y="2578"/>
                      </a:lnTo>
                      <a:lnTo>
                        <a:pt x="736" y="2594"/>
                      </a:lnTo>
                      <a:lnTo>
                        <a:pt x="758" y="2606"/>
                      </a:lnTo>
                      <a:lnTo>
                        <a:pt x="770" y="2610"/>
                      </a:lnTo>
                      <a:lnTo>
                        <a:pt x="782" y="2612"/>
                      </a:lnTo>
                      <a:lnTo>
                        <a:pt x="794" y="2614"/>
                      </a:lnTo>
                      <a:lnTo>
                        <a:pt x="806" y="2614"/>
                      </a:lnTo>
                      <a:lnTo>
                        <a:pt x="806" y="2614"/>
                      </a:lnTo>
                      <a:lnTo>
                        <a:pt x="806" y="2614"/>
                      </a:lnTo>
                      <a:lnTo>
                        <a:pt x="820" y="2614"/>
                      </a:lnTo>
                      <a:lnTo>
                        <a:pt x="832" y="2612"/>
                      </a:lnTo>
                      <a:lnTo>
                        <a:pt x="844" y="2610"/>
                      </a:lnTo>
                      <a:lnTo>
                        <a:pt x="856" y="2606"/>
                      </a:lnTo>
                      <a:lnTo>
                        <a:pt x="876" y="2594"/>
                      </a:lnTo>
                      <a:lnTo>
                        <a:pt x="896" y="2578"/>
                      </a:lnTo>
                      <a:lnTo>
                        <a:pt x="910" y="2560"/>
                      </a:lnTo>
                      <a:lnTo>
                        <a:pt x="922" y="2538"/>
                      </a:lnTo>
                      <a:lnTo>
                        <a:pt x="926" y="2526"/>
                      </a:lnTo>
                      <a:lnTo>
                        <a:pt x="930" y="2514"/>
                      </a:lnTo>
                      <a:lnTo>
                        <a:pt x="932" y="2502"/>
                      </a:lnTo>
                      <a:lnTo>
                        <a:pt x="932" y="2490"/>
                      </a:lnTo>
                      <a:lnTo>
                        <a:pt x="932" y="408"/>
                      </a:lnTo>
                      <a:lnTo>
                        <a:pt x="1030" y="408"/>
                      </a:lnTo>
                      <a:lnTo>
                        <a:pt x="1030" y="1174"/>
                      </a:lnTo>
                      <a:lnTo>
                        <a:pt x="1030" y="1174"/>
                      </a:lnTo>
                      <a:lnTo>
                        <a:pt x="1032" y="1194"/>
                      </a:lnTo>
                      <a:lnTo>
                        <a:pt x="1036" y="1212"/>
                      </a:lnTo>
                      <a:lnTo>
                        <a:pt x="1046" y="1230"/>
                      </a:lnTo>
                      <a:lnTo>
                        <a:pt x="1058" y="1244"/>
                      </a:lnTo>
                      <a:lnTo>
                        <a:pt x="1074" y="1256"/>
                      </a:lnTo>
                      <a:lnTo>
                        <a:pt x="1090" y="1266"/>
                      </a:lnTo>
                      <a:lnTo>
                        <a:pt x="1108" y="1272"/>
                      </a:lnTo>
                      <a:lnTo>
                        <a:pt x="1128" y="1274"/>
                      </a:lnTo>
                      <a:lnTo>
                        <a:pt x="1128" y="1274"/>
                      </a:lnTo>
                      <a:lnTo>
                        <a:pt x="1128" y="1274"/>
                      </a:lnTo>
                      <a:lnTo>
                        <a:pt x="1150" y="1272"/>
                      </a:lnTo>
                      <a:lnTo>
                        <a:pt x="1168" y="1266"/>
                      </a:lnTo>
                      <a:lnTo>
                        <a:pt x="1184" y="1256"/>
                      </a:lnTo>
                      <a:lnTo>
                        <a:pt x="1200" y="1244"/>
                      </a:lnTo>
                      <a:lnTo>
                        <a:pt x="1212" y="1230"/>
                      </a:lnTo>
                      <a:lnTo>
                        <a:pt x="1220" y="1212"/>
                      </a:lnTo>
                      <a:lnTo>
                        <a:pt x="1226" y="1194"/>
                      </a:lnTo>
                      <a:lnTo>
                        <a:pt x="1228" y="1174"/>
                      </a:lnTo>
                      <a:lnTo>
                        <a:pt x="1228" y="117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 baseline="-25000"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+mn-ea"/>
                  </a:endParaRPr>
                </a:p>
              </p:txBody>
            </p:sp>
          </p:grpSp>
          <p:grpSp>
            <p:nvGrpSpPr>
              <p:cNvPr id="13" name="组合 12"/>
              <p:cNvGrpSpPr/>
              <p:nvPr/>
            </p:nvGrpSpPr>
            <p:grpSpPr>
              <a:xfrm>
                <a:off x="5437326" y="2801143"/>
                <a:ext cx="229059" cy="513557"/>
                <a:chOff x="-1630363" y="115888"/>
                <a:chExt cx="2190751" cy="4911725"/>
              </a:xfrm>
              <a:grpFill/>
            </p:grpSpPr>
            <p:sp>
              <p:nvSpPr>
                <p:cNvPr id="14" name="Freeform 5"/>
                <p:cNvSpPr>
                  <a:spLocks/>
                </p:cNvSpPr>
                <p:nvPr/>
              </p:nvSpPr>
              <p:spPr bwMode="auto">
                <a:xfrm>
                  <a:off x="-906463" y="115888"/>
                  <a:ext cx="742950" cy="746125"/>
                </a:xfrm>
                <a:custGeom>
                  <a:avLst/>
                  <a:gdLst>
                    <a:gd name="T0" fmla="*/ 468 w 468"/>
                    <a:gd name="T1" fmla="*/ 234 h 470"/>
                    <a:gd name="T2" fmla="*/ 464 w 468"/>
                    <a:gd name="T3" fmla="*/ 282 h 470"/>
                    <a:gd name="T4" fmla="*/ 450 w 468"/>
                    <a:gd name="T5" fmla="*/ 326 h 470"/>
                    <a:gd name="T6" fmla="*/ 428 w 468"/>
                    <a:gd name="T7" fmla="*/ 366 h 470"/>
                    <a:gd name="T8" fmla="*/ 400 w 468"/>
                    <a:gd name="T9" fmla="*/ 400 h 470"/>
                    <a:gd name="T10" fmla="*/ 366 w 468"/>
                    <a:gd name="T11" fmla="*/ 430 h 470"/>
                    <a:gd name="T12" fmla="*/ 326 w 468"/>
                    <a:gd name="T13" fmla="*/ 450 h 470"/>
                    <a:gd name="T14" fmla="*/ 282 w 468"/>
                    <a:gd name="T15" fmla="*/ 464 h 470"/>
                    <a:gd name="T16" fmla="*/ 234 w 468"/>
                    <a:gd name="T17" fmla="*/ 470 h 470"/>
                    <a:gd name="T18" fmla="*/ 210 w 468"/>
                    <a:gd name="T19" fmla="*/ 468 h 470"/>
                    <a:gd name="T20" fmla="*/ 164 w 468"/>
                    <a:gd name="T21" fmla="*/ 458 h 470"/>
                    <a:gd name="T22" fmla="*/ 122 w 468"/>
                    <a:gd name="T23" fmla="*/ 440 h 470"/>
                    <a:gd name="T24" fmla="*/ 84 w 468"/>
                    <a:gd name="T25" fmla="*/ 416 h 470"/>
                    <a:gd name="T26" fmla="*/ 54 w 468"/>
                    <a:gd name="T27" fmla="*/ 384 h 470"/>
                    <a:gd name="T28" fmla="*/ 28 w 468"/>
                    <a:gd name="T29" fmla="*/ 346 h 470"/>
                    <a:gd name="T30" fmla="*/ 10 w 468"/>
                    <a:gd name="T31" fmla="*/ 304 h 470"/>
                    <a:gd name="T32" fmla="*/ 0 w 468"/>
                    <a:gd name="T33" fmla="*/ 258 h 470"/>
                    <a:gd name="T34" fmla="*/ 0 w 468"/>
                    <a:gd name="T35" fmla="*/ 234 h 470"/>
                    <a:gd name="T36" fmla="*/ 4 w 468"/>
                    <a:gd name="T37" fmla="*/ 188 h 470"/>
                    <a:gd name="T38" fmla="*/ 18 w 468"/>
                    <a:gd name="T39" fmla="*/ 144 h 470"/>
                    <a:gd name="T40" fmla="*/ 40 w 468"/>
                    <a:gd name="T41" fmla="*/ 104 h 470"/>
                    <a:gd name="T42" fmla="*/ 68 w 468"/>
                    <a:gd name="T43" fmla="*/ 68 h 470"/>
                    <a:gd name="T44" fmla="*/ 104 w 468"/>
                    <a:gd name="T45" fmla="*/ 40 h 470"/>
                    <a:gd name="T46" fmla="*/ 142 w 468"/>
                    <a:gd name="T47" fmla="*/ 18 h 470"/>
                    <a:gd name="T48" fmla="*/ 186 w 468"/>
                    <a:gd name="T49" fmla="*/ 4 h 470"/>
                    <a:gd name="T50" fmla="*/ 234 w 468"/>
                    <a:gd name="T51" fmla="*/ 0 h 470"/>
                    <a:gd name="T52" fmla="*/ 258 w 468"/>
                    <a:gd name="T53" fmla="*/ 2 h 470"/>
                    <a:gd name="T54" fmla="*/ 304 w 468"/>
                    <a:gd name="T55" fmla="*/ 10 h 470"/>
                    <a:gd name="T56" fmla="*/ 346 w 468"/>
                    <a:gd name="T57" fmla="*/ 28 h 470"/>
                    <a:gd name="T58" fmla="*/ 384 w 468"/>
                    <a:gd name="T59" fmla="*/ 54 h 470"/>
                    <a:gd name="T60" fmla="*/ 416 w 468"/>
                    <a:gd name="T61" fmla="*/ 86 h 470"/>
                    <a:gd name="T62" fmla="*/ 440 w 468"/>
                    <a:gd name="T63" fmla="*/ 122 h 470"/>
                    <a:gd name="T64" fmla="*/ 458 w 468"/>
                    <a:gd name="T65" fmla="*/ 164 h 470"/>
                    <a:gd name="T66" fmla="*/ 468 w 468"/>
                    <a:gd name="T67" fmla="*/ 210 h 470"/>
                    <a:gd name="T68" fmla="*/ 468 w 468"/>
                    <a:gd name="T69" fmla="*/ 234 h 4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468" h="470">
                      <a:moveTo>
                        <a:pt x="468" y="234"/>
                      </a:moveTo>
                      <a:lnTo>
                        <a:pt x="468" y="234"/>
                      </a:lnTo>
                      <a:lnTo>
                        <a:pt x="468" y="258"/>
                      </a:lnTo>
                      <a:lnTo>
                        <a:pt x="464" y="282"/>
                      </a:lnTo>
                      <a:lnTo>
                        <a:pt x="458" y="304"/>
                      </a:lnTo>
                      <a:lnTo>
                        <a:pt x="450" y="326"/>
                      </a:lnTo>
                      <a:lnTo>
                        <a:pt x="440" y="346"/>
                      </a:lnTo>
                      <a:lnTo>
                        <a:pt x="428" y="366"/>
                      </a:lnTo>
                      <a:lnTo>
                        <a:pt x="416" y="384"/>
                      </a:lnTo>
                      <a:lnTo>
                        <a:pt x="400" y="400"/>
                      </a:lnTo>
                      <a:lnTo>
                        <a:pt x="384" y="416"/>
                      </a:lnTo>
                      <a:lnTo>
                        <a:pt x="366" y="430"/>
                      </a:lnTo>
                      <a:lnTo>
                        <a:pt x="346" y="440"/>
                      </a:lnTo>
                      <a:lnTo>
                        <a:pt x="326" y="450"/>
                      </a:lnTo>
                      <a:lnTo>
                        <a:pt x="304" y="458"/>
                      </a:lnTo>
                      <a:lnTo>
                        <a:pt x="282" y="464"/>
                      </a:lnTo>
                      <a:lnTo>
                        <a:pt x="258" y="468"/>
                      </a:lnTo>
                      <a:lnTo>
                        <a:pt x="234" y="470"/>
                      </a:lnTo>
                      <a:lnTo>
                        <a:pt x="234" y="470"/>
                      </a:lnTo>
                      <a:lnTo>
                        <a:pt x="210" y="468"/>
                      </a:lnTo>
                      <a:lnTo>
                        <a:pt x="186" y="464"/>
                      </a:lnTo>
                      <a:lnTo>
                        <a:pt x="164" y="458"/>
                      </a:lnTo>
                      <a:lnTo>
                        <a:pt x="142" y="450"/>
                      </a:lnTo>
                      <a:lnTo>
                        <a:pt x="122" y="440"/>
                      </a:lnTo>
                      <a:lnTo>
                        <a:pt x="104" y="430"/>
                      </a:lnTo>
                      <a:lnTo>
                        <a:pt x="84" y="416"/>
                      </a:lnTo>
                      <a:lnTo>
                        <a:pt x="68" y="400"/>
                      </a:lnTo>
                      <a:lnTo>
                        <a:pt x="54" y="384"/>
                      </a:lnTo>
                      <a:lnTo>
                        <a:pt x="40" y="366"/>
                      </a:lnTo>
                      <a:lnTo>
                        <a:pt x="28" y="346"/>
                      </a:lnTo>
                      <a:lnTo>
                        <a:pt x="18" y="326"/>
                      </a:lnTo>
                      <a:lnTo>
                        <a:pt x="10" y="304"/>
                      </a:lnTo>
                      <a:lnTo>
                        <a:pt x="4" y="282"/>
                      </a:lnTo>
                      <a:lnTo>
                        <a:pt x="0" y="258"/>
                      </a:lnTo>
                      <a:lnTo>
                        <a:pt x="0" y="234"/>
                      </a:lnTo>
                      <a:lnTo>
                        <a:pt x="0" y="234"/>
                      </a:lnTo>
                      <a:lnTo>
                        <a:pt x="0" y="210"/>
                      </a:lnTo>
                      <a:lnTo>
                        <a:pt x="4" y="188"/>
                      </a:lnTo>
                      <a:lnTo>
                        <a:pt x="10" y="164"/>
                      </a:lnTo>
                      <a:lnTo>
                        <a:pt x="18" y="144"/>
                      </a:lnTo>
                      <a:lnTo>
                        <a:pt x="28" y="122"/>
                      </a:lnTo>
                      <a:lnTo>
                        <a:pt x="40" y="104"/>
                      </a:lnTo>
                      <a:lnTo>
                        <a:pt x="54" y="86"/>
                      </a:lnTo>
                      <a:lnTo>
                        <a:pt x="68" y="68"/>
                      </a:lnTo>
                      <a:lnTo>
                        <a:pt x="84" y="54"/>
                      </a:lnTo>
                      <a:lnTo>
                        <a:pt x="104" y="40"/>
                      </a:lnTo>
                      <a:lnTo>
                        <a:pt x="122" y="28"/>
                      </a:lnTo>
                      <a:lnTo>
                        <a:pt x="142" y="18"/>
                      </a:lnTo>
                      <a:lnTo>
                        <a:pt x="164" y="10"/>
                      </a:lnTo>
                      <a:lnTo>
                        <a:pt x="186" y="4"/>
                      </a:lnTo>
                      <a:lnTo>
                        <a:pt x="210" y="2"/>
                      </a:lnTo>
                      <a:lnTo>
                        <a:pt x="234" y="0"/>
                      </a:lnTo>
                      <a:lnTo>
                        <a:pt x="234" y="0"/>
                      </a:lnTo>
                      <a:lnTo>
                        <a:pt x="258" y="2"/>
                      </a:lnTo>
                      <a:lnTo>
                        <a:pt x="282" y="4"/>
                      </a:lnTo>
                      <a:lnTo>
                        <a:pt x="304" y="10"/>
                      </a:lnTo>
                      <a:lnTo>
                        <a:pt x="326" y="18"/>
                      </a:lnTo>
                      <a:lnTo>
                        <a:pt x="346" y="28"/>
                      </a:lnTo>
                      <a:lnTo>
                        <a:pt x="366" y="40"/>
                      </a:lnTo>
                      <a:lnTo>
                        <a:pt x="384" y="54"/>
                      </a:lnTo>
                      <a:lnTo>
                        <a:pt x="400" y="68"/>
                      </a:lnTo>
                      <a:lnTo>
                        <a:pt x="416" y="86"/>
                      </a:lnTo>
                      <a:lnTo>
                        <a:pt x="428" y="104"/>
                      </a:lnTo>
                      <a:lnTo>
                        <a:pt x="440" y="122"/>
                      </a:lnTo>
                      <a:lnTo>
                        <a:pt x="450" y="144"/>
                      </a:lnTo>
                      <a:lnTo>
                        <a:pt x="458" y="164"/>
                      </a:lnTo>
                      <a:lnTo>
                        <a:pt x="464" y="188"/>
                      </a:lnTo>
                      <a:lnTo>
                        <a:pt x="468" y="210"/>
                      </a:lnTo>
                      <a:lnTo>
                        <a:pt x="468" y="234"/>
                      </a:lnTo>
                      <a:lnTo>
                        <a:pt x="468" y="23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>
                    <a:latin typeface="+mn-ea"/>
                  </a:endParaRPr>
                </a:p>
              </p:txBody>
            </p:sp>
            <p:sp>
              <p:nvSpPr>
                <p:cNvPr id="15" name="Freeform 6"/>
                <p:cNvSpPr>
                  <a:spLocks/>
                </p:cNvSpPr>
                <p:nvPr/>
              </p:nvSpPr>
              <p:spPr bwMode="auto">
                <a:xfrm>
                  <a:off x="-1630363" y="985838"/>
                  <a:ext cx="2190751" cy="4041775"/>
                </a:xfrm>
                <a:custGeom>
                  <a:avLst/>
                  <a:gdLst>
                    <a:gd name="T0" fmla="*/ 1188 w 1380"/>
                    <a:gd name="T1" fmla="*/ 982 h 2546"/>
                    <a:gd name="T2" fmla="*/ 1202 w 1380"/>
                    <a:gd name="T3" fmla="*/ 1012 h 2546"/>
                    <a:gd name="T4" fmla="*/ 1236 w 1380"/>
                    <a:gd name="T5" fmla="*/ 1044 h 2546"/>
                    <a:gd name="T6" fmla="*/ 1282 w 1380"/>
                    <a:gd name="T7" fmla="*/ 1056 h 2546"/>
                    <a:gd name="T8" fmla="*/ 1294 w 1380"/>
                    <a:gd name="T9" fmla="*/ 1054 h 2546"/>
                    <a:gd name="T10" fmla="*/ 1326 w 1380"/>
                    <a:gd name="T11" fmla="*/ 1044 h 2546"/>
                    <a:gd name="T12" fmla="*/ 1360 w 1380"/>
                    <a:gd name="T13" fmla="*/ 1018 h 2546"/>
                    <a:gd name="T14" fmla="*/ 1378 w 1380"/>
                    <a:gd name="T15" fmla="*/ 978 h 2546"/>
                    <a:gd name="T16" fmla="*/ 1378 w 1380"/>
                    <a:gd name="T17" fmla="*/ 944 h 2546"/>
                    <a:gd name="T18" fmla="*/ 1200 w 1380"/>
                    <a:gd name="T19" fmla="*/ 264 h 2546"/>
                    <a:gd name="T20" fmla="*/ 1166 w 1380"/>
                    <a:gd name="T21" fmla="*/ 182 h 2546"/>
                    <a:gd name="T22" fmla="*/ 1114 w 1380"/>
                    <a:gd name="T23" fmla="*/ 112 h 2546"/>
                    <a:gd name="T24" fmla="*/ 1048 w 1380"/>
                    <a:gd name="T25" fmla="*/ 58 h 2546"/>
                    <a:gd name="T26" fmla="*/ 972 w 1380"/>
                    <a:gd name="T27" fmla="*/ 20 h 2546"/>
                    <a:gd name="T28" fmla="*/ 886 w 1380"/>
                    <a:gd name="T29" fmla="*/ 2 h 2546"/>
                    <a:gd name="T30" fmla="*/ 526 w 1380"/>
                    <a:gd name="T31" fmla="*/ 0 h 2546"/>
                    <a:gd name="T32" fmla="*/ 438 w 1380"/>
                    <a:gd name="T33" fmla="*/ 12 h 2546"/>
                    <a:gd name="T34" fmla="*/ 356 w 1380"/>
                    <a:gd name="T35" fmla="*/ 42 h 2546"/>
                    <a:gd name="T36" fmla="*/ 286 w 1380"/>
                    <a:gd name="T37" fmla="*/ 92 h 2546"/>
                    <a:gd name="T38" fmla="*/ 230 w 1380"/>
                    <a:gd name="T39" fmla="*/ 158 h 2546"/>
                    <a:gd name="T40" fmla="*/ 190 w 1380"/>
                    <a:gd name="T41" fmla="*/ 236 h 2546"/>
                    <a:gd name="T42" fmla="*/ 4 w 1380"/>
                    <a:gd name="T43" fmla="*/ 932 h 2546"/>
                    <a:gd name="T44" fmla="*/ 2 w 1380"/>
                    <a:gd name="T45" fmla="*/ 968 h 2546"/>
                    <a:gd name="T46" fmla="*/ 10 w 1380"/>
                    <a:gd name="T47" fmla="*/ 998 h 2546"/>
                    <a:gd name="T48" fmla="*/ 44 w 1380"/>
                    <a:gd name="T49" fmla="*/ 1040 h 2546"/>
                    <a:gd name="T50" fmla="*/ 76 w 1380"/>
                    <a:gd name="T51" fmla="*/ 1052 h 2546"/>
                    <a:gd name="T52" fmla="*/ 98 w 1380"/>
                    <a:gd name="T53" fmla="*/ 1056 h 2546"/>
                    <a:gd name="T54" fmla="*/ 130 w 1380"/>
                    <a:gd name="T55" fmla="*/ 1050 h 2546"/>
                    <a:gd name="T56" fmla="*/ 168 w 1380"/>
                    <a:gd name="T57" fmla="*/ 1024 h 2546"/>
                    <a:gd name="T58" fmla="*/ 192 w 1380"/>
                    <a:gd name="T59" fmla="*/ 982 h 2546"/>
                    <a:gd name="T60" fmla="*/ 106 w 1380"/>
                    <a:gd name="T61" fmla="*/ 1486 h 2546"/>
                    <a:gd name="T62" fmla="*/ 386 w 1380"/>
                    <a:gd name="T63" fmla="*/ 2406 h 2546"/>
                    <a:gd name="T64" fmla="*/ 392 w 1380"/>
                    <a:gd name="T65" fmla="*/ 2446 h 2546"/>
                    <a:gd name="T66" fmla="*/ 410 w 1380"/>
                    <a:gd name="T67" fmla="*/ 2484 h 2546"/>
                    <a:gd name="T68" fmla="*/ 438 w 1380"/>
                    <a:gd name="T69" fmla="*/ 2514 h 2546"/>
                    <a:gd name="T70" fmla="*/ 472 w 1380"/>
                    <a:gd name="T71" fmla="*/ 2534 h 2546"/>
                    <a:gd name="T72" fmla="*/ 512 w 1380"/>
                    <a:gd name="T73" fmla="*/ 2546 h 2546"/>
                    <a:gd name="T74" fmla="*/ 528 w 1380"/>
                    <a:gd name="T75" fmla="*/ 2546 h 2546"/>
                    <a:gd name="T76" fmla="*/ 568 w 1380"/>
                    <a:gd name="T77" fmla="*/ 2540 h 2546"/>
                    <a:gd name="T78" fmla="*/ 606 w 1380"/>
                    <a:gd name="T79" fmla="*/ 2522 h 2546"/>
                    <a:gd name="T80" fmla="*/ 636 w 1380"/>
                    <a:gd name="T81" fmla="*/ 2494 h 2546"/>
                    <a:gd name="T82" fmla="*/ 656 w 1380"/>
                    <a:gd name="T83" fmla="*/ 2460 h 2546"/>
                    <a:gd name="T84" fmla="*/ 668 w 1380"/>
                    <a:gd name="T85" fmla="*/ 2420 h 2546"/>
                    <a:gd name="T86" fmla="*/ 712 w 1380"/>
                    <a:gd name="T87" fmla="*/ 1486 h 2546"/>
                    <a:gd name="T88" fmla="*/ 714 w 1380"/>
                    <a:gd name="T89" fmla="*/ 2420 h 2546"/>
                    <a:gd name="T90" fmla="*/ 724 w 1380"/>
                    <a:gd name="T91" fmla="*/ 2460 h 2546"/>
                    <a:gd name="T92" fmla="*/ 744 w 1380"/>
                    <a:gd name="T93" fmla="*/ 2494 h 2546"/>
                    <a:gd name="T94" fmla="*/ 774 w 1380"/>
                    <a:gd name="T95" fmla="*/ 2522 h 2546"/>
                    <a:gd name="T96" fmla="*/ 812 w 1380"/>
                    <a:gd name="T97" fmla="*/ 2540 h 2546"/>
                    <a:gd name="T98" fmla="*/ 854 w 1380"/>
                    <a:gd name="T99" fmla="*/ 2546 h 2546"/>
                    <a:gd name="T100" fmla="*/ 868 w 1380"/>
                    <a:gd name="T101" fmla="*/ 2546 h 2546"/>
                    <a:gd name="T102" fmla="*/ 908 w 1380"/>
                    <a:gd name="T103" fmla="*/ 2534 h 2546"/>
                    <a:gd name="T104" fmla="*/ 944 w 1380"/>
                    <a:gd name="T105" fmla="*/ 2514 h 2546"/>
                    <a:gd name="T106" fmla="*/ 970 w 1380"/>
                    <a:gd name="T107" fmla="*/ 2484 h 2546"/>
                    <a:gd name="T108" fmla="*/ 988 w 1380"/>
                    <a:gd name="T109" fmla="*/ 2446 h 2546"/>
                    <a:gd name="T110" fmla="*/ 994 w 1380"/>
                    <a:gd name="T111" fmla="*/ 2406 h 2546"/>
                    <a:gd name="T112" fmla="*/ 964 w 1380"/>
                    <a:gd name="T113" fmla="*/ 322 h 25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80" h="2546">
                      <a:moveTo>
                        <a:pt x="964" y="322"/>
                      </a:moveTo>
                      <a:lnTo>
                        <a:pt x="1012" y="322"/>
                      </a:lnTo>
                      <a:lnTo>
                        <a:pt x="1188" y="982"/>
                      </a:lnTo>
                      <a:lnTo>
                        <a:pt x="1188" y="982"/>
                      </a:lnTo>
                      <a:lnTo>
                        <a:pt x="1194" y="998"/>
                      </a:lnTo>
                      <a:lnTo>
                        <a:pt x="1202" y="1012"/>
                      </a:lnTo>
                      <a:lnTo>
                        <a:pt x="1212" y="1024"/>
                      </a:lnTo>
                      <a:lnTo>
                        <a:pt x="1224" y="1034"/>
                      </a:lnTo>
                      <a:lnTo>
                        <a:pt x="1236" y="1044"/>
                      </a:lnTo>
                      <a:lnTo>
                        <a:pt x="1250" y="1050"/>
                      </a:lnTo>
                      <a:lnTo>
                        <a:pt x="1266" y="1054"/>
                      </a:lnTo>
                      <a:lnTo>
                        <a:pt x="1282" y="1056"/>
                      </a:lnTo>
                      <a:lnTo>
                        <a:pt x="1282" y="1056"/>
                      </a:lnTo>
                      <a:lnTo>
                        <a:pt x="1282" y="1056"/>
                      </a:lnTo>
                      <a:lnTo>
                        <a:pt x="1294" y="1054"/>
                      </a:lnTo>
                      <a:lnTo>
                        <a:pt x="1306" y="1052"/>
                      </a:lnTo>
                      <a:lnTo>
                        <a:pt x="1316" y="1050"/>
                      </a:lnTo>
                      <a:lnTo>
                        <a:pt x="1326" y="1044"/>
                      </a:lnTo>
                      <a:lnTo>
                        <a:pt x="1336" y="1040"/>
                      </a:lnTo>
                      <a:lnTo>
                        <a:pt x="1344" y="1032"/>
                      </a:lnTo>
                      <a:lnTo>
                        <a:pt x="1360" y="1018"/>
                      </a:lnTo>
                      <a:lnTo>
                        <a:pt x="1370" y="998"/>
                      </a:lnTo>
                      <a:lnTo>
                        <a:pt x="1374" y="988"/>
                      </a:lnTo>
                      <a:lnTo>
                        <a:pt x="1378" y="978"/>
                      </a:lnTo>
                      <a:lnTo>
                        <a:pt x="1380" y="968"/>
                      </a:lnTo>
                      <a:lnTo>
                        <a:pt x="1380" y="956"/>
                      </a:lnTo>
                      <a:lnTo>
                        <a:pt x="1378" y="944"/>
                      </a:lnTo>
                      <a:lnTo>
                        <a:pt x="1376" y="932"/>
                      </a:lnTo>
                      <a:lnTo>
                        <a:pt x="1200" y="264"/>
                      </a:lnTo>
                      <a:lnTo>
                        <a:pt x="1200" y="264"/>
                      </a:lnTo>
                      <a:lnTo>
                        <a:pt x="1190" y="236"/>
                      </a:lnTo>
                      <a:lnTo>
                        <a:pt x="1178" y="208"/>
                      </a:lnTo>
                      <a:lnTo>
                        <a:pt x="1166" y="182"/>
                      </a:lnTo>
                      <a:lnTo>
                        <a:pt x="1150" y="158"/>
                      </a:lnTo>
                      <a:lnTo>
                        <a:pt x="1134" y="134"/>
                      </a:lnTo>
                      <a:lnTo>
                        <a:pt x="1114" y="112"/>
                      </a:lnTo>
                      <a:lnTo>
                        <a:pt x="1094" y="92"/>
                      </a:lnTo>
                      <a:lnTo>
                        <a:pt x="1072" y="74"/>
                      </a:lnTo>
                      <a:lnTo>
                        <a:pt x="1048" y="58"/>
                      </a:lnTo>
                      <a:lnTo>
                        <a:pt x="1024" y="42"/>
                      </a:lnTo>
                      <a:lnTo>
                        <a:pt x="998" y="30"/>
                      </a:lnTo>
                      <a:lnTo>
                        <a:pt x="972" y="20"/>
                      </a:lnTo>
                      <a:lnTo>
                        <a:pt x="944" y="12"/>
                      </a:lnTo>
                      <a:lnTo>
                        <a:pt x="914" y="6"/>
                      </a:lnTo>
                      <a:lnTo>
                        <a:pt x="886" y="2"/>
                      </a:lnTo>
                      <a:lnTo>
                        <a:pt x="856" y="0"/>
                      </a:lnTo>
                      <a:lnTo>
                        <a:pt x="526" y="0"/>
                      </a:lnTo>
                      <a:lnTo>
                        <a:pt x="526" y="0"/>
                      </a:lnTo>
                      <a:lnTo>
                        <a:pt x="496" y="2"/>
                      </a:lnTo>
                      <a:lnTo>
                        <a:pt x="466" y="6"/>
                      </a:lnTo>
                      <a:lnTo>
                        <a:pt x="438" y="12"/>
                      </a:lnTo>
                      <a:lnTo>
                        <a:pt x="410" y="20"/>
                      </a:lnTo>
                      <a:lnTo>
                        <a:pt x="382" y="30"/>
                      </a:lnTo>
                      <a:lnTo>
                        <a:pt x="356" y="42"/>
                      </a:lnTo>
                      <a:lnTo>
                        <a:pt x="332" y="58"/>
                      </a:lnTo>
                      <a:lnTo>
                        <a:pt x="308" y="74"/>
                      </a:lnTo>
                      <a:lnTo>
                        <a:pt x="286" y="92"/>
                      </a:lnTo>
                      <a:lnTo>
                        <a:pt x="266" y="112"/>
                      </a:lnTo>
                      <a:lnTo>
                        <a:pt x="246" y="134"/>
                      </a:lnTo>
                      <a:lnTo>
                        <a:pt x="230" y="158"/>
                      </a:lnTo>
                      <a:lnTo>
                        <a:pt x="214" y="182"/>
                      </a:lnTo>
                      <a:lnTo>
                        <a:pt x="202" y="208"/>
                      </a:lnTo>
                      <a:lnTo>
                        <a:pt x="190" y="236"/>
                      </a:lnTo>
                      <a:lnTo>
                        <a:pt x="182" y="264"/>
                      </a:lnTo>
                      <a:lnTo>
                        <a:pt x="4" y="932"/>
                      </a:lnTo>
                      <a:lnTo>
                        <a:pt x="4" y="932"/>
                      </a:lnTo>
                      <a:lnTo>
                        <a:pt x="2" y="944"/>
                      </a:lnTo>
                      <a:lnTo>
                        <a:pt x="0" y="956"/>
                      </a:lnTo>
                      <a:lnTo>
                        <a:pt x="2" y="968"/>
                      </a:lnTo>
                      <a:lnTo>
                        <a:pt x="2" y="978"/>
                      </a:lnTo>
                      <a:lnTo>
                        <a:pt x="6" y="988"/>
                      </a:lnTo>
                      <a:lnTo>
                        <a:pt x="10" y="998"/>
                      </a:lnTo>
                      <a:lnTo>
                        <a:pt x="20" y="1018"/>
                      </a:lnTo>
                      <a:lnTo>
                        <a:pt x="36" y="1032"/>
                      </a:lnTo>
                      <a:lnTo>
                        <a:pt x="44" y="1040"/>
                      </a:lnTo>
                      <a:lnTo>
                        <a:pt x="54" y="1044"/>
                      </a:lnTo>
                      <a:lnTo>
                        <a:pt x="64" y="1050"/>
                      </a:lnTo>
                      <a:lnTo>
                        <a:pt x="76" y="1052"/>
                      </a:lnTo>
                      <a:lnTo>
                        <a:pt x="86" y="1054"/>
                      </a:lnTo>
                      <a:lnTo>
                        <a:pt x="98" y="1056"/>
                      </a:lnTo>
                      <a:lnTo>
                        <a:pt x="98" y="1056"/>
                      </a:lnTo>
                      <a:lnTo>
                        <a:pt x="98" y="1056"/>
                      </a:lnTo>
                      <a:lnTo>
                        <a:pt x="114" y="1054"/>
                      </a:lnTo>
                      <a:lnTo>
                        <a:pt x="130" y="1050"/>
                      </a:lnTo>
                      <a:lnTo>
                        <a:pt x="144" y="1044"/>
                      </a:lnTo>
                      <a:lnTo>
                        <a:pt x="158" y="1034"/>
                      </a:lnTo>
                      <a:lnTo>
                        <a:pt x="168" y="1024"/>
                      </a:lnTo>
                      <a:lnTo>
                        <a:pt x="178" y="1012"/>
                      </a:lnTo>
                      <a:lnTo>
                        <a:pt x="186" y="998"/>
                      </a:lnTo>
                      <a:lnTo>
                        <a:pt x="192" y="982"/>
                      </a:lnTo>
                      <a:lnTo>
                        <a:pt x="368" y="322"/>
                      </a:lnTo>
                      <a:lnTo>
                        <a:pt x="416" y="322"/>
                      </a:lnTo>
                      <a:lnTo>
                        <a:pt x="106" y="1486"/>
                      </a:lnTo>
                      <a:lnTo>
                        <a:pt x="386" y="1486"/>
                      </a:lnTo>
                      <a:lnTo>
                        <a:pt x="386" y="2406"/>
                      </a:lnTo>
                      <a:lnTo>
                        <a:pt x="386" y="2406"/>
                      </a:lnTo>
                      <a:lnTo>
                        <a:pt x="386" y="2420"/>
                      </a:lnTo>
                      <a:lnTo>
                        <a:pt x="388" y="2434"/>
                      </a:lnTo>
                      <a:lnTo>
                        <a:pt x="392" y="2446"/>
                      </a:lnTo>
                      <a:lnTo>
                        <a:pt x="398" y="2460"/>
                      </a:lnTo>
                      <a:lnTo>
                        <a:pt x="404" y="2472"/>
                      </a:lnTo>
                      <a:lnTo>
                        <a:pt x="410" y="2484"/>
                      </a:lnTo>
                      <a:lnTo>
                        <a:pt x="418" y="2494"/>
                      </a:lnTo>
                      <a:lnTo>
                        <a:pt x="428" y="2504"/>
                      </a:lnTo>
                      <a:lnTo>
                        <a:pt x="438" y="2514"/>
                      </a:lnTo>
                      <a:lnTo>
                        <a:pt x="448" y="2522"/>
                      </a:lnTo>
                      <a:lnTo>
                        <a:pt x="460" y="2528"/>
                      </a:lnTo>
                      <a:lnTo>
                        <a:pt x="472" y="2534"/>
                      </a:lnTo>
                      <a:lnTo>
                        <a:pt x="486" y="2540"/>
                      </a:lnTo>
                      <a:lnTo>
                        <a:pt x="498" y="2544"/>
                      </a:lnTo>
                      <a:lnTo>
                        <a:pt x="512" y="2546"/>
                      </a:lnTo>
                      <a:lnTo>
                        <a:pt x="528" y="2546"/>
                      </a:lnTo>
                      <a:lnTo>
                        <a:pt x="528" y="2546"/>
                      </a:lnTo>
                      <a:lnTo>
                        <a:pt x="528" y="2546"/>
                      </a:lnTo>
                      <a:lnTo>
                        <a:pt x="542" y="2546"/>
                      </a:lnTo>
                      <a:lnTo>
                        <a:pt x="556" y="2544"/>
                      </a:lnTo>
                      <a:lnTo>
                        <a:pt x="568" y="2540"/>
                      </a:lnTo>
                      <a:lnTo>
                        <a:pt x="582" y="2534"/>
                      </a:lnTo>
                      <a:lnTo>
                        <a:pt x="594" y="2528"/>
                      </a:lnTo>
                      <a:lnTo>
                        <a:pt x="606" y="2522"/>
                      </a:lnTo>
                      <a:lnTo>
                        <a:pt x="616" y="2514"/>
                      </a:lnTo>
                      <a:lnTo>
                        <a:pt x="626" y="2504"/>
                      </a:lnTo>
                      <a:lnTo>
                        <a:pt x="636" y="2494"/>
                      </a:lnTo>
                      <a:lnTo>
                        <a:pt x="644" y="2484"/>
                      </a:lnTo>
                      <a:lnTo>
                        <a:pt x="650" y="2472"/>
                      </a:lnTo>
                      <a:lnTo>
                        <a:pt x="656" y="2460"/>
                      </a:lnTo>
                      <a:lnTo>
                        <a:pt x="662" y="2446"/>
                      </a:lnTo>
                      <a:lnTo>
                        <a:pt x="666" y="2434"/>
                      </a:lnTo>
                      <a:lnTo>
                        <a:pt x="668" y="2420"/>
                      </a:lnTo>
                      <a:lnTo>
                        <a:pt x="668" y="2406"/>
                      </a:lnTo>
                      <a:lnTo>
                        <a:pt x="668" y="1486"/>
                      </a:lnTo>
                      <a:lnTo>
                        <a:pt x="712" y="1486"/>
                      </a:lnTo>
                      <a:lnTo>
                        <a:pt x="712" y="2406"/>
                      </a:lnTo>
                      <a:lnTo>
                        <a:pt x="712" y="2406"/>
                      </a:lnTo>
                      <a:lnTo>
                        <a:pt x="714" y="2420"/>
                      </a:lnTo>
                      <a:lnTo>
                        <a:pt x="716" y="2434"/>
                      </a:lnTo>
                      <a:lnTo>
                        <a:pt x="718" y="2446"/>
                      </a:lnTo>
                      <a:lnTo>
                        <a:pt x="724" y="2460"/>
                      </a:lnTo>
                      <a:lnTo>
                        <a:pt x="730" y="2472"/>
                      </a:lnTo>
                      <a:lnTo>
                        <a:pt x="736" y="2484"/>
                      </a:lnTo>
                      <a:lnTo>
                        <a:pt x="744" y="2494"/>
                      </a:lnTo>
                      <a:lnTo>
                        <a:pt x="754" y="2504"/>
                      </a:lnTo>
                      <a:lnTo>
                        <a:pt x="764" y="2514"/>
                      </a:lnTo>
                      <a:lnTo>
                        <a:pt x="774" y="2522"/>
                      </a:lnTo>
                      <a:lnTo>
                        <a:pt x="786" y="2528"/>
                      </a:lnTo>
                      <a:lnTo>
                        <a:pt x="798" y="2534"/>
                      </a:lnTo>
                      <a:lnTo>
                        <a:pt x="812" y="2540"/>
                      </a:lnTo>
                      <a:lnTo>
                        <a:pt x="824" y="2544"/>
                      </a:lnTo>
                      <a:lnTo>
                        <a:pt x="838" y="2546"/>
                      </a:lnTo>
                      <a:lnTo>
                        <a:pt x="854" y="2546"/>
                      </a:lnTo>
                      <a:lnTo>
                        <a:pt x="854" y="2546"/>
                      </a:lnTo>
                      <a:lnTo>
                        <a:pt x="854" y="2546"/>
                      </a:lnTo>
                      <a:lnTo>
                        <a:pt x="868" y="2546"/>
                      </a:lnTo>
                      <a:lnTo>
                        <a:pt x="882" y="2544"/>
                      </a:lnTo>
                      <a:lnTo>
                        <a:pt x="896" y="2540"/>
                      </a:lnTo>
                      <a:lnTo>
                        <a:pt x="908" y="2534"/>
                      </a:lnTo>
                      <a:lnTo>
                        <a:pt x="920" y="2528"/>
                      </a:lnTo>
                      <a:lnTo>
                        <a:pt x="932" y="2522"/>
                      </a:lnTo>
                      <a:lnTo>
                        <a:pt x="944" y="2514"/>
                      </a:lnTo>
                      <a:lnTo>
                        <a:pt x="954" y="2504"/>
                      </a:lnTo>
                      <a:lnTo>
                        <a:pt x="962" y="2494"/>
                      </a:lnTo>
                      <a:lnTo>
                        <a:pt x="970" y="2484"/>
                      </a:lnTo>
                      <a:lnTo>
                        <a:pt x="978" y="2472"/>
                      </a:lnTo>
                      <a:lnTo>
                        <a:pt x="984" y="2460"/>
                      </a:lnTo>
                      <a:lnTo>
                        <a:pt x="988" y="2446"/>
                      </a:lnTo>
                      <a:lnTo>
                        <a:pt x="992" y="2434"/>
                      </a:lnTo>
                      <a:lnTo>
                        <a:pt x="994" y="2420"/>
                      </a:lnTo>
                      <a:lnTo>
                        <a:pt x="994" y="2406"/>
                      </a:lnTo>
                      <a:lnTo>
                        <a:pt x="994" y="1486"/>
                      </a:lnTo>
                      <a:lnTo>
                        <a:pt x="1274" y="1486"/>
                      </a:lnTo>
                      <a:lnTo>
                        <a:pt x="964" y="32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>
                    <a:latin typeface="+mn-ea"/>
                  </a:endParaRPr>
                </a:p>
              </p:txBody>
            </p:sp>
          </p:grpSp>
        </p:grpSp>
      </p:grpSp>
      <p:grpSp>
        <p:nvGrpSpPr>
          <p:cNvPr id="24" name="组合 23"/>
          <p:cNvGrpSpPr/>
          <p:nvPr/>
        </p:nvGrpSpPr>
        <p:grpSpPr>
          <a:xfrm>
            <a:off x="1701397" y="2502959"/>
            <a:ext cx="8791569" cy="1675343"/>
            <a:chOff x="1276046" y="2058193"/>
            <a:chExt cx="6593677" cy="1256507"/>
          </a:xfrm>
          <a:solidFill>
            <a:schemeClr val="accent4"/>
          </a:solidFill>
        </p:grpSpPr>
        <p:grpSp>
          <p:nvGrpSpPr>
            <p:cNvPr id="25" name="组合 24"/>
            <p:cNvGrpSpPr/>
            <p:nvPr/>
          </p:nvGrpSpPr>
          <p:grpSpPr>
            <a:xfrm>
              <a:off x="1276046" y="2058193"/>
              <a:ext cx="229059" cy="1256507"/>
              <a:chOff x="1276046" y="2058193"/>
              <a:chExt cx="229059" cy="1256507"/>
            </a:xfrm>
            <a:grpFill/>
          </p:grpSpPr>
          <p:grpSp>
            <p:nvGrpSpPr>
              <p:cNvPr id="33" name="组合 32"/>
              <p:cNvGrpSpPr/>
              <p:nvPr/>
            </p:nvGrpSpPr>
            <p:grpSpPr>
              <a:xfrm>
                <a:off x="1290862" y="2058193"/>
                <a:ext cx="200079" cy="513557"/>
                <a:chOff x="-4098925" y="69850"/>
                <a:chExt cx="1949450" cy="5003800"/>
              </a:xfrm>
              <a:grpFill/>
            </p:grpSpPr>
            <p:sp>
              <p:nvSpPr>
                <p:cNvPr id="37" name="Freeform 5"/>
                <p:cNvSpPr>
                  <a:spLocks/>
                </p:cNvSpPr>
                <p:nvPr/>
              </p:nvSpPr>
              <p:spPr bwMode="auto">
                <a:xfrm>
                  <a:off x="-3514725" y="69850"/>
                  <a:ext cx="774700" cy="771525"/>
                </a:xfrm>
                <a:custGeom>
                  <a:avLst/>
                  <a:gdLst>
                    <a:gd name="T0" fmla="*/ 488 w 488"/>
                    <a:gd name="T1" fmla="*/ 242 h 486"/>
                    <a:gd name="T2" fmla="*/ 482 w 488"/>
                    <a:gd name="T3" fmla="*/ 292 h 486"/>
                    <a:gd name="T4" fmla="*/ 468 w 488"/>
                    <a:gd name="T5" fmla="*/ 338 h 486"/>
                    <a:gd name="T6" fmla="*/ 446 w 488"/>
                    <a:gd name="T7" fmla="*/ 378 h 486"/>
                    <a:gd name="T8" fmla="*/ 416 w 488"/>
                    <a:gd name="T9" fmla="*/ 414 h 486"/>
                    <a:gd name="T10" fmla="*/ 380 w 488"/>
                    <a:gd name="T11" fmla="*/ 444 h 486"/>
                    <a:gd name="T12" fmla="*/ 338 w 488"/>
                    <a:gd name="T13" fmla="*/ 466 h 486"/>
                    <a:gd name="T14" fmla="*/ 292 w 488"/>
                    <a:gd name="T15" fmla="*/ 482 h 486"/>
                    <a:gd name="T16" fmla="*/ 244 w 488"/>
                    <a:gd name="T17" fmla="*/ 486 h 486"/>
                    <a:gd name="T18" fmla="*/ 220 w 488"/>
                    <a:gd name="T19" fmla="*/ 484 h 486"/>
                    <a:gd name="T20" fmla="*/ 172 w 488"/>
                    <a:gd name="T21" fmla="*/ 476 h 486"/>
                    <a:gd name="T22" fmla="*/ 128 w 488"/>
                    <a:gd name="T23" fmla="*/ 456 h 486"/>
                    <a:gd name="T24" fmla="*/ 90 w 488"/>
                    <a:gd name="T25" fmla="*/ 430 h 486"/>
                    <a:gd name="T26" fmla="*/ 56 w 488"/>
                    <a:gd name="T27" fmla="*/ 398 h 486"/>
                    <a:gd name="T28" fmla="*/ 30 w 488"/>
                    <a:gd name="T29" fmla="*/ 358 h 486"/>
                    <a:gd name="T30" fmla="*/ 12 w 488"/>
                    <a:gd name="T31" fmla="*/ 316 h 486"/>
                    <a:gd name="T32" fmla="*/ 2 w 488"/>
                    <a:gd name="T33" fmla="*/ 268 h 486"/>
                    <a:gd name="T34" fmla="*/ 0 w 488"/>
                    <a:gd name="T35" fmla="*/ 242 h 486"/>
                    <a:gd name="T36" fmla="*/ 6 w 488"/>
                    <a:gd name="T37" fmla="*/ 194 h 486"/>
                    <a:gd name="T38" fmla="*/ 20 w 488"/>
                    <a:gd name="T39" fmla="*/ 148 h 486"/>
                    <a:gd name="T40" fmla="*/ 42 w 488"/>
                    <a:gd name="T41" fmla="*/ 106 h 486"/>
                    <a:gd name="T42" fmla="*/ 72 w 488"/>
                    <a:gd name="T43" fmla="*/ 70 h 486"/>
                    <a:gd name="T44" fmla="*/ 108 w 488"/>
                    <a:gd name="T45" fmla="*/ 42 h 486"/>
                    <a:gd name="T46" fmla="*/ 150 w 488"/>
                    <a:gd name="T47" fmla="*/ 18 h 486"/>
                    <a:gd name="T48" fmla="*/ 194 w 488"/>
                    <a:gd name="T49" fmla="*/ 4 h 486"/>
                    <a:gd name="T50" fmla="*/ 244 w 488"/>
                    <a:gd name="T51" fmla="*/ 0 h 486"/>
                    <a:gd name="T52" fmla="*/ 268 w 488"/>
                    <a:gd name="T53" fmla="*/ 0 h 486"/>
                    <a:gd name="T54" fmla="*/ 316 w 488"/>
                    <a:gd name="T55" fmla="*/ 10 h 486"/>
                    <a:gd name="T56" fmla="*/ 360 w 488"/>
                    <a:gd name="T57" fmla="*/ 30 h 486"/>
                    <a:gd name="T58" fmla="*/ 398 w 488"/>
                    <a:gd name="T59" fmla="*/ 56 h 486"/>
                    <a:gd name="T60" fmla="*/ 432 w 488"/>
                    <a:gd name="T61" fmla="*/ 88 h 486"/>
                    <a:gd name="T62" fmla="*/ 458 w 488"/>
                    <a:gd name="T63" fmla="*/ 126 h 486"/>
                    <a:gd name="T64" fmla="*/ 476 w 488"/>
                    <a:gd name="T65" fmla="*/ 170 h 486"/>
                    <a:gd name="T66" fmla="*/ 486 w 488"/>
                    <a:gd name="T67" fmla="*/ 218 h 486"/>
                    <a:gd name="T68" fmla="*/ 488 w 488"/>
                    <a:gd name="T69" fmla="*/ 242 h 4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488" h="486">
                      <a:moveTo>
                        <a:pt x="488" y="242"/>
                      </a:moveTo>
                      <a:lnTo>
                        <a:pt x="488" y="242"/>
                      </a:lnTo>
                      <a:lnTo>
                        <a:pt x="486" y="268"/>
                      </a:lnTo>
                      <a:lnTo>
                        <a:pt x="482" y="292"/>
                      </a:lnTo>
                      <a:lnTo>
                        <a:pt x="476" y="316"/>
                      </a:lnTo>
                      <a:lnTo>
                        <a:pt x="468" y="338"/>
                      </a:lnTo>
                      <a:lnTo>
                        <a:pt x="458" y="358"/>
                      </a:lnTo>
                      <a:lnTo>
                        <a:pt x="446" y="378"/>
                      </a:lnTo>
                      <a:lnTo>
                        <a:pt x="432" y="398"/>
                      </a:lnTo>
                      <a:lnTo>
                        <a:pt x="416" y="414"/>
                      </a:lnTo>
                      <a:lnTo>
                        <a:pt x="398" y="430"/>
                      </a:lnTo>
                      <a:lnTo>
                        <a:pt x="380" y="444"/>
                      </a:lnTo>
                      <a:lnTo>
                        <a:pt x="360" y="456"/>
                      </a:lnTo>
                      <a:lnTo>
                        <a:pt x="338" y="466"/>
                      </a:lnTo>
                      <a:lnTo>
                        <a:pt x="316" y="476"/>
                      </a:lnTo>
                      <a:lnTo>
                        <a:pt x="292" y="482"/>
                      </a:lnTo>
                      <a:lnTo>
                        <a:pt x="268" y="484"/>
                      </a:lnTo>
                      <a:lnTo>
                        <a:pt x="244" y="486"/>
                      </a:lnTo>
                      <a:lnTo>
                        <a:pt x="244" y="486"/>
                      </a:lnTo>
                      <a:lnTo>
                        <a:pt x="220" y="484"/>
                      </a:lnTo>
                      <a:lnTo>
                        <a:pt x="194" y="482"/>
                      </a:lnTo>
                      <a:lnTo>
                        <a:pt x="172" y="476"/>
                      </a:lnTo>
                      <a:lnTo>
                        <a:pt x="150" y="466"/>
                      </a:lnTo>
                      <a:lnTo>
                        <a:pt x="128" y="456"/>
                      </a:lnTo>
                      <a:lnTo>
                        <a:pt x="108" y="444"/>
                      </a:lnTo>
                      <a:lnTo>
                        <a:pt x="90" y="430"/>
                      </a:lnTo>
                      <a:lnTo>
                        <a:pt x="72" y="414"/>
                      </a:lnTo>
                      <a:lnTo>
                        <a:pt x="56" y="398"/>
                      </a:lnTo>
                      <a:lnTo>
                        <a:pt x="42" y="378"/>
                      </a:lnTo>
                      <a:lnTo>
                        <a:pt x="30" y="358"/>
                      </a:lnTo>
                      <a:lnTo>
                        <a:pt x="20" y="338"/>
                      </a:lnTo>
                      <a:lnTo>
                        <a:pt x="12" y="316"/>
                      </a:lnTo>
                      <a:lnTo>
                        <a:pt x="6" y="292"/>
                      </a:lnTo>
                      <a:lnTo>
                        <a:pt x="2" y="268"/>
                      </a:lnTo>
                      <a:lnTo>
                        <a:pt x="0" y="242"/>
                      </a:lnTo>
                      <a:lnTo>
                        <a:pt x="0" y="242"/>
                      </a:lnTo>
                      <a:lnTo>
                        <a:pt x="2" y="218"/>
                      </a:lnTo>
                      <a:lnTo>
                        <a:pt x="6" y="194"/>
                      </a:lnTo>
                      <a:lnTo>
                        <a:pt x="12" y="170"/>
                      </a:lnTo>
                      <a:lnTo>
                        <a:pt x="20" y="148"/>
                      </a:lnTo>
                      <a:lnTo>
                        <a:pt x="30" y="126"/>
                      </a:lnTo>
                      <a:lnTo>
                        <a:pt x="42" y="106"/>
                      </a:lnTo>
                      <a:lnTo>
                        <a:pt x="56" y="88"/>
                      </a:lnTo>
                      <a:lnTo>
                        <a:pt x="72" y="70"/>
                      </a:lnTo>
                      <a:lnTo>
                        <a:pt x="90" y="56"/>
                      </a:lnTo>
                      <a:lnTo>
                        <a:pt x="108" y="42"/>
                      </a:lnTo>
                      <a:lnTo>
                        <a:pt x="128" y="30"/>
                      </a:lnTo>
                      <a:lnTo>
                        <a:pt x="150" y="18"/>
                      </a:lnTo>
                      <a:lnTo>
                        <a:pt x="172" y="10"/>
                      </a:lnTo>
                      <a:lnTo>
                        <a:pt x="194" y="4"/>
                      </a:lnTo>
                      <a:lnTo>
                        <a:pt x="220" y="0"/>
                      </a:lnTo>
                      <a:lnTo>
                        <a:pt x="244" y="0"/>
                      </a:lnTo>
                      <a:lnTo>
                        <a:pt x="244" y="0"/>
                      </a:lnTo>
                      <a:lnTo>
                        <a:pt x="268" y="0"/>
                      </a:lnTo>
                      <a:lnTo>
                        <a:pt x="292" y="4"/>
                      </a:lnTo>
                      <a:lnTo>
                        <a:pt x="316" y="10"/>
                      </a:lnTo>
                      <a:lnTo>
                        <a:pt x="338" y="18"/>
                      </a:lnTo>
                      <a:lnTo>
                        <a:pt x="360" y="30"/>
                      </a:lnTo>
                      <a:lnTo>
                        <a:pt x="380" y="42"/>
                      </a:lnTo>
                      <a:lnTo>
                        <a:pt x="398" y="56"/>
                      </a:lnTo>
                      <a:lnTo>
                        <a:pt x="416" y="70"/>
                      </a:lnTo>
                      <a:lnTo>
                        <a:pt x="432" y="88"/>
                      </a:lnTo>
                      <a:lnTo>
                        <a:pt x="446" y="106"/>
                      </a:lnTo>
                      <a:lnTo>
                        <a:pt x="458" y="126"/>
                      </a:lnTo>
                      <a:lnTo>
                        <a:pt x="468" y="148"/>
                      </a:lnTo>
                      <a:lnTo>
                        <a:pt x="476" y="170"/>
                      </a:lnTo>
                      <a:lnTo>
                        <a:pt x="482" y="194"/>
                      </a:lnTo>
                      <a:lnTo>
                        <a:pt x="486" y="218"/>
                      </a:lnTo>
                      <a:lnTo>
                        <a:pt x="488" y="242"/>
                      </a:lnTo>
                      <a:lnTo>
                        <a:pt x="488" y="24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 baseline="-25000"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+mn-ea"/>
                  </a:endParaRPr>
                </a:p>
              </p:txBody>
            </p:sp>
            <p:sp>
              <p:nvSpPr>
                <p:cNvPr id="38" name="Freeform 6"/>
                <p:cNvSpPr>
                  <a:spLocks/>
                </p:cNvSpPr>
                <p:nvPr/>
              </p:nvSpPr>
              <p:spPr bwMode="auto">
                <a:xfrm>
                  <a:off x="-4098925" y="923925"/>
                  <a:ext cx="1949450" cy="4149725"/>
                </a:xfrm>
                <a:custGeom>
                  <a:avLst/>
                  <a:gdLst>
                    <a:gd name="T0" fmla="*/ 1228 w 1228"/>
                    <a:gd name="T1" fmla="*/ 260 h 2614"/>
                    <a:gd name="T2" fmla="*/ 1218 w 1228"/>
                    <a:gd name="T3" fmla="*/ 182 h 2614"/>
                    <a:gd name="T4" fmla="*/ 1184 w 1228"/>
                    <a:gd name="T5" fmla="*/ 114 h 2614"/>
                    <a:gd name="T6" fmla="*/ 1134 w 1228"/>
                    <a:gd name="T7" fmla="*/ 58 h 2614"/>
                    <a:gd name="T8" fmla="*/ 1070 w 1228"/>
                    <a:gd name="T9" fmla="*/ 20 h 2614"/>
                    <a:gd name="T10" fmla="*/ 994 w 1228"/>
                    <a:gd name="T11" fmla="*/ 0 h 2614"/>
                    <a:gd name="T12" fmla="*/ 788 w 1228"/>
                    <a:gd name="T13" fmla="*/ 0 h 2614"/>
                    <a:gd name="T14" fmla="*/ 768 w 1228"/>
                    <a:gd name="T15" fmla="*/ 158 h 2614"/>
                    <a:gd name="T16" fmla="*/ 724 w 1228"/>
                    <a:gd name="T17" fmla="*/ 334 h 2614"/>
                    <a:gd name="T18" fmla="*/ 692 w 1228"/>
                    <a:gd name="T19" fmla="*/ 356 h 2614"/>
                    <a:gd name="T20" fmla="*/ 658 w 1228"/>
                    <a:gd name="T21" fmla="*/ 244 h 2614"/>
                    <a:gd name="T22" fmla="*/ 674 w 1228"/>
                    <a:gd name="T23" fmla="*/ 128 h 2614"/>
                    <a:gd name="T24" fmla="*/ 600 w 1228"/>
                    <a:gd name="T25" fmla="*/ 172 h 2614"/>
                    <a:gd name="T26" fmla="*/ 570 w 1228"/>
                    <a:gd name="T27" fmla="*/ 244 h 2614"/>
                    <a:gd name="T28" fmla="*/ 536 w 1228"/>
                    <a:gd name="T29" fmla="*/ 356 h 2614"/>
                    <a:gd name="T30" fmla="*/ 506 w 1228"/>
                    <a:gd name="T31" fmla="*/ 334 h 2614"/>
                    <a:gd name="T32" fmla="*/ 462 w 1228"/>
                    <a:gd name="T33" fmla="*/ 158 h 2614"/>
                    <a:gd name="T34" fmla="*/ 442 w 1228"/>
                    <a:gd name="T35" fmla="*/ 0 h 2614"/>
                    <a:gd name="T36" fmla="*/ 234 w 1228"/>
                    <a:gd name="T37" fmla="*/ 0 h 2614"/>
                    <a:gd name="T38" fmla="*/ 160 w 1228"/>
                    <a:gd name="T39" fmla="*/ 20 h 2614"/>
                    <a:gd name="T40" fmla="*/ 96 w 1228"/>
                    <a:gd name="T41" fmla="*/ 58 h 2614"/>
                    <a:gd name="T42" fmla="*/ 44 w 1228"/>
                    <a:gd name="T43" fmla="*/ 114 h 2614"/>
                    <a:gd name="T44" fmla="*/ 12 w 1228"/>
                    <a:gd name="T45" fmla="*/ 182 h 2614"/>
                    <a:gd name="T46" fmla="*/ 0 w 1228"/>
                    <a:gd name="T47" fmla="*/ 260 h 2614"/>
                    <a:gd name="T48" fmla="*/ 2 w 1228"/>
                    <a:gd name="T49" fmla="*/ 1190 h 2614"/>
                    <a:gd name="T50" fmla="*/ 28 w 1228"/>
                    <a:gd name="T51" fmla="*/ 1242 h 2614"/>
                    <a:gd name="T52" fmla="*/ 78 w 1228"/>
                    <a:gd name="T53" fmla="*/ 1272 h 2614"/>
                    <a:gd name="T54" fmla="*/ 118 w 1228"/>
                    <a:gd name="T55" fmla="*/ 1272 h 2614"/>
                    <a:gd name="T56" fmla="*/ 170 w 1228"/>
                    <a:gd name="T57" fmla="*/ 1246 h 2614"/>
                    <a:gd name="T58" fmla="*/ 198 w 1228"/>
                    <a:gd name="T59" fmla="*/ 1194 h 2614"/>
                    <a:gd name="T60" fmla="*/ 298 w 1228"/>
                    <a:gd name="T61" fmla="*/ 408 h 2614"/>
                    <a:gd name="T62" fmla="*/ 298 w 1228"/>
                    <a:gd name="T63" fmla="*/ 2502 h 2614"/>
                    <a:gd name="T64" fmla="*/ 306 w 1228"/>
                    <a:gd name="T65" fmla="*/ 2538 h 2614"/>
                    <a:gd name="T66" fmla="*/ 352 w 1228"/>
                    <a:gd name="T67" fmla="*/ 2594 h 2614"/>
                    <a:gd name="T68" fmla="*/ 398 w 1228"/>
                    <a:gd name="T69" fmla="*/ 2612 h 2614"/>
                    <a:gd name="T70" fmla="*/ 446 w 1228"/>
                    <a:gd name="T71" fmla="*/ 2614 h 2614"/>
                    <a:gd name="T72" fmla="*/ 472 w 1228"/>
                    <a:gd name="T73" fmla="*/ 2612 h 2614"/>
                    <a:gd name="T74" fmla="*/ 516 w 1228"/>
                    <a:gd name="T75" fmla="*/ 2594 h 2614"/>
                    <a:gd name="T76" fmla="*/ 562 w 1228"/>
                    <a:gd name="T77" fmla="*/ 2538 h 2614"/>
                    <a:gd name="T78" fmla="*/ 572 w 1228"/>
                    <a:gd name="T79" fmla="*/ 2502 h 2614"/>
                    <a:gd name="T80" fmla="*/ 682 w 1228"/>
                    <a:gd name="T81" fmla="*/ 1274 h 2614"/>
                    <a:gd name="T82" fmla="*/ 682 w 1228"/>
                    <a:gd name="T83" fmla="*/ 2502 h 2614"/>
                    <a:gd name="T84" fmla="*/ 690 w 1228"/>
                    <a:gd name="T85" fmla="*/ 2538 h 2614"/>
                    <a:gd name="T86" fmla="*/ 736 w 1228"/>
                    <a:gd name="T87" fmla="*/ 2594 h 2614"/>
                    <a:gd name="T88" fmla="*/ 782 w 1228"/>
                    <a:gd name="T89" fmla="*/ 2612 h 2614"/>
                    <a:gd name="T90" fmla="*/ 806 w 1228"/>
                    <a:gd name="T91" fmla="*/ 2614 h 2614"/>
                    <a:gd name="T92" fmla="*/ 832 w 1228"/>
                    <a:gd name="T93" fmla="*/ 2612 h 2614"/>
                    <a:gd name="T94" fmla="*/ 876 w 1228"/>
                    <a:gd name="T95" fmla="*/ 2594 h 2614"/>
                    <a:gd name="T96" fmla="*/ 922 w 1228"/>
                    <a:gd name="T97" fmla="*/ 2538 h 2614"/>
                    <a:gd name="T98" fmla="*/ 932 w 1228"/>
                    <a:gd name="T99" fmla="*/ 2502 h 2614"/>
                    <a:gd name="T100" fmla="*/ 1030 w 1228"/>
                    <a:gd name="T101" fmla="*/ 408 h 2614"/>
                    <a:gd name="T102" fmla="*/ 1032 w 1228"/>
                    <a:gd name="T103" fmla="*/ 1194 h 2614"/>
                    <a:gd name="T104" fmla="*/ 1058 w 1228"/>
                    <a:gd name="T105" fmla="*/ 1244 h 2614"/>
                    <a:gd name="T106" fmla="*/ 1108 w 1228"/>
                    <a:gd name="T107" fmla="*/ 1272 h 2614"/>
                    <a:gd name="T108" fmla="*/ 1128 w 1228"/>
                    <a:gd name="T109" fmla="*/ 1274 h 2614"/>
                    <a:gd name="T110" fmla="*/ 1184 w 1228"/>
                    <a:gd name="T111" fmla="*/ 1256 h 2614"/>
                    <a:gd name="T112" fmla="*/ 1220 w 1228"/>
                    <a:gd name="T113" fmla="*/ 1212 h 2614"/>
                    <a:gd name="T114" fmla="*/ 1228 w 1228"/>
                    <a:gd name="T115" fmla="*/ 1174 h 26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228" h="2614">
                      <a:moveTo>
                        <a:pt x="1228" y="1174"/>
                      </a:moveTo>
                      <a:lnTo>
                        <a:pt x="1228" y="260"/>
                      </a:lnTo>
                      <a:lnTo>
                        <a:pt x="1228" y="260"/>
                      </a:lnTo>
                      <a:lnTo>
                        <a:pt x="1228" y="232"/>
                      </a:lnTo>
                      <a:lnTo>
                        <a:pt x="1224" y="208"/>
                      </a:lnTo>
                      <a:lnTo>
                        <a:pt x="1218" y="182"/>
                      </a:lnTo>
                      <a:lnTo>
                        <a:pt x="1208" y="158"/>
                      </a:lnTo>
                      <a:lnTo>
                        <a:pt x="1198" y="136"/>
                      </a:lnTo>
                      <a:lnTo>
                        <a:pt x="1184" y="114"/>
                      </a:lnTo>
                      <a:lnTo>
                        <a:pt x="1170" y="94"/>
                      </a:lnTo>
                      <a:lnTo>
                        <a:pt x="1152" y="76"/>
                      </a:lnTo>
                      <a:lnTo>
                        <a:pt x="1134" y="58"/>
                      </a:lnTo>
                      <a:lnTo>
                        <a:pt x="1114" y="44"/>
                      </a:lnTo>
                      <a:lnTo>
                        <a:pt x="1092" y="30"/>
                      </a:lnTo>
                      <a:lnTo>
                        <a:pt x="1070" y="20"/>
                      </a:lnTo>
                      <a:lnTo>
                        <a:pt x="1046" y="10"/>
                      </a:lnTo>
                      <a:lnTo>
                        <a:pt x="1020" y="4"/>
                      </a:lnTo>
                      <a:lnTo>
                        <a:pt x="994" y="0"/>
                      </a:lnTo>
                      <a:lnTo>
                        <a:pt x="968" y="0"/>
                      </a:lnTo>
                      <a:lnTo>
                        <a:pt x="788" y="0"/>
                      </a:lnTo>
                      <a:lnTo>
                        <a:pt x="788" y="0"/>
                      </a:lnTo>
                      <a:lnTo>
                        <a:pt x="782" y="64"/>
                      </a:lnTo>
                      <a:lnTo>
                        <a:pt x="776" y="108"/>
                      </a:lnTo>
                      <a:lnTo>
                        <a:pt x="768" y="158"/>
                      </a:lnTo>
                      <a:lnTo>
                        <a:pt x="756" y="214"/>
                      </a:lnTo>
                      <a:lnTo>
                        <a:pt x="742" y="272"/>
                      </a:lnTo>
                      <a:lnTo>
                        <a:pt x="724" y="334"/>
                      </a:lnTo>
                      <a:lnTo>
                        <a:pt x="700" y="398"/>
                      </a:lnTo>
                      <a:lnTo>
                        <a:pt x="700" y="398"/>
                      </a:lnTo>
                      <a:lnTo>
                        <a:pt x="692" y="356"/>
                      </a:lnTo>
                      <a:lnTo>
                        <a:pt x="682" y="316"/>
                      </a:lnTo>
                      <a:lnTo>
                        <a:pt x="670" y="278"/>
                      </a:lnTo>
                      <a:lnTo>
                        <a:pt x="658" y="244"/>
                      </a:lnTo>
                      <a:lnTo>
                        <a:pt x="638" y="192"/>
                      </a:lnTo>
                      <a:lnTo>
                        <a:pt x="630" y="172"/>
                      </a:lnTo>
                      <a:lnTo>
                        <a:pt x="674" y="128"/>
                      </a:lnTo>
                      <a:lnTo>
                        <a:pt x="614" y="68"/>
                      </a:lnTo>
                      <a:lnTo>
                        <a:pt x="556" y="128"/>
                      </a:lnTo>
                      <a:lnTo>
                        <a:pt x="600" y="172"/>
                      </a:lnTo>
                      <a:lnTo>
                        <a:pt x="600" y="172"/>
                      </a:lnTo>
                      <a:lnTo>
                        <a:pt x="590" y="192"/>
                      </a:lnTo>
                      <a:lnTo>
                        <a:pt x="570" y="244"/>
                      </a:lnTo>
                      <a:lnTo>
                        <a:pt x="558" y="278"/>
                      </a:lnTo>
                      <a:lnTo>
                        <a:pt x="548" y="316"/>
                      </a:lnTo>
                      <a:lnTo>
                        <a:pt x="536" y="356"/>
                      </a:lnTo>
                      <a:lnTo>
                        <a:pt x="528" y="398"/>
                      </a:lnTo>
                      <a:lnTo>
                        <a:pt x="528" y="398"/>
                      </a:lnTo>
                      <a:lnTo>
                        <a:pt x="506" y="334"/>
                      </a:lnTo>
                      <a:lnTo>
                        <a:pt x="488" y="272"/>
                      </a:lnTo>
                      <a:lnTo>
                        <a:pt x="472" y="214"/>
                      </a:lnTo>
                      <a:lnTo>
                        <a:pt x="462" y="158"/>
                      </a:lnTo>
                      <a:lnTo>
                        <a:pt x="454" y="108"/>
                      </a:lnTo>
                      <a:lnTo>
                        <a:pt x="448" y="64"/>
                      </a:lnTo>
                      <a:lnTo>
                        <a:pt x="442" y="0"/>
                      </a:lnTo>
                      <a:lnTo>
                        <a:pt x="260" y="0"/>
                      </a:lnTo>
                      <a:lnTo>
                        <a:pt x="260" y="0"/>
                      </a:lnTo>
                      <a:lnTo>
                        <a:pt x="234" y="0"/>
                      </a:lnTo>
                      <a:lnTo>
                        <a:pt x="208" y="4"/>
                      </a:lnTo>
                      <a:lnTo>
                        <a:pt x="184" y="10"/>
                      </a:lnTo>
                      <a:lnTo>
                        <a:pt x="160" y="20"/>
                      </a:lnTo>
                      <a:lnTo>
                        <a:pt x="136" y="30"/>
                      </a:lnTo>
                      <a:lnTo>
                        <a:pt x="116" y="44"/>
                      </a:lnTo>
                      <a:lnTo>
                        <a:pt x="96" y="58"/>
                      </a:lnTo>
                      <a:lnTo>
                        <a:pt x="76" y="76"/>
                      </a:lnTo>
                      <a:lnTo>
                        <a:pt x="60" y="94"/>
                      </a:lnTo>
                      <a:lnTo>
                        <a:pt x="44" y="114"/>
                      </a:lnTo>
                      <a:lnTo>
                        <a:pt x="32" y="136"/>
                      </a:lnTo>
                      <a:lnTo>
                        <a:pt x="20" y="158"/>
                      </a:lnTo>
                      <a:lnTo>
                        <a:pt x="12" y="182"/>
                      </a:lnTo>
                      <a:lnTo>
                        <a:pt x="6" y="208"/>
                      </a:lnTo>
                      <a:lnTo>
                        <a:pt x="2" y="232"/>
                      </a:lnTo>
                      <a:lnTo>
                        <a:pt x="0" y="260"/>
                      </a:lnTo>
                      <a:lnTo>
                        <a:pt x="0" y="1170"/>
                      </a:lnTo>
                      <a:lnTo>
                        <a:pt x="0" y="1170"/>
                      </a:lnTo>
                      <a:lnTo>
                        <a:pt x="2" y="1190"/>
                      </a:lnTo>
                      <a:lnTo>
                        <a:pt x="8" y="1210"/>
                      </a:lnTo>
                      <a:lnTo>
                        <a:pt x="16" y="1228"/>
                      </a:lnTo>
                      <a:lnTo>
                        <a:pt x="28" y="1242"/>
                      </a:lnTo>
                      <a:lnTo>
                        <a:pt x="44" y="1256"/>
                      </a:lnTo>
                      <a:lnTo>
                        <a:pt x="60" y="1264"/>
                      </a:lnTo>
                      <a:lnTo>
                        <a:pt x="78" y="1272"/>
                      </a:lnTo>
                      <a:lnTo>
                        <a:pt x="98" y="1274"/>
                      </a:lnTo>
                      <a:lnTo>
                        <a:pt x="98" y="1274"/>
                      </a:lnTo>
                      <a:lnTo>
                        <a:pt x="118" y="1272"/>
                      </a:lnTo>
                      <a:lnTo>
                        <a:pt x="138" y="1266"/>
                      </a:lnTo>
                      <a:lnTo>
                        <a:pt x="154" y="1258"/>
                      </a:lnTo>
                      <a:lnTo>
                        <a:pt x="170" y="1246"/>
                      </a:lnTo>
                      <a:lnTo>
                        <a:pt x="182" y="1230"/>
                      </a:lnTo>
                      <a:lnTo>
                        <a:pt x="192" y="1214"/>
                      </a:lnTo>
                      <a:lnTo>
                        <a:pt x="198" y="1194"/>
                      </a:lnTo>
                      <a:lnTo>
                        <a:pt x="200" y="1174"/>
                      </a:lnTo>
                      <a:lnTo>
                        <a:pt x="200" y="408"/>
                      </a:lnTo>
                      <a:lnTo>
                        <a:pt x="298" y="408"/>
                      </a:lnTo>
                      <a:lnTo>
                        <a:pt x="298" y="2490"/>
                      </a:lnTo>
                      <a:lnTo>
                        <a:pt x="298" y="2490"/>
                      </a:lnTo>
                      <a:lnTo>
                        <a:pt x="298" y="2502"/>
                      </a:lnTo>
                      <a:lnTo>
                        <a:pt x="300" y="2514"/>
                      </a:lnTo>
                      <a:lnTo>
                        <a:pt x="302" y="2526"/>
                      </a:lnTo>
                      <a:lnTo>
                        <a:pt x="306" y="2538"/>
                      </a:lnTo>
                      <a:lnTo>
                        <a:pt x="318" y="2560"/>
                      </a:lnTo>
                      <a:lnTo>
                        <a:pt x="334" y="2578"/>
                      </a:lnTo>
                      <a:lnTo>
                        <a:pt x="352" y="2594"/>
                      </a:lnTo>
                      <a:lnTo>
                        <a:pt x="374" y="2606"/>
                      </a:lnTo>
                      <a:lnTo>
                        <a:pt x="386" y="2610"/>
                      </a:lnTo>
                      <a:lnTo>
                        <a:pt x="398" y="2612"/>
                      </a:lnTo>
                      <a:lnTo>
                        <a:pt x="410" y="2614"/>
                      </a:lnTo>
                      <a:lnTo>
                        <a:pt x="422" y="2614"/>
                      </a:lnTo>
                      <a:lnTo>
                        <a:pt x="446" y="2614"/>
                      </a:lnTo>
                      <a:lnTo>
                        <a:pt x="446" y="2614"/>
                      </a:lnTo>
                      <a:lnTo>
                        <a:pt x="460" y="2614"/>
                      </a:lnTo>
                      <a:lnTo>
                        <a:pt x="472" y="2612"/>
                      </a:lnTo>
                      <a:lnTo>
                        <a:pt x="484" y="2610"/>
                      </a:lnTo>
                      <a:lnTo>
                        <a:pt x="496" y="2606"/>
                      </a:lnTo>
                      <a:lnTo>
                        <a:pt x="516" y="2594"/>
                      </a:lnTo>
                      <a:lnTo>
                        <a:pt x="534" y="2578"/>
                      </a:lnTo>
                      <a:lnTo>
                        <a:pt x="550" y="2560"/>
                      </a:lnTo>
                      <a:lnTo>
                        <a:pt x="562" y="2538"/>
                      </a:lnTo>
                      <a:lnTo>
                        <a:pt x="566" y="2526"/>
                      </a:lnTo>
                      <a:lnTo>
                        <a:pt x="570" y="2514"/>
                      </a:lnTo>
                      <a:lnTo>
                        <a:pt x="572" y="2502"/>
                      </a:lnTo>
                      <a:lnTo>
                        <a:pt x="572" y="2490"/>
                      </a:lnTo>
                      <a:lnTo>
                        <a:pt x="572" y="1274"/>
                      </a:lnTo>
                      <a:lnTo>
                        <a:pt x="682" y="1274"/>
                      </a:lnTo>
                      <a:lnTo>
                        <a:pt x="682" y="2490"/>
                      </a:lnTo>
                      <a:lnTo>
                        <a:pt x="682" y="2490"/>
                      </a:lnTo>
                      <a:lnTo>
                        <a:pt x="682" y="2502"/>
                      </a:lnTo>
                      <a:lnTo>
                        <a:pt x="684" y="2514"/>
                      </a:lnTo>
                      <a:lnTo>
                        <a:pt x="686" y="2526"/>
                      </a:lnTo>
                      <a:lnTo>
                        <a:pt x="690" y="2538"/>
                      </a:lnTo>
                      <a:lnTo>
                        <a:pt x="702" y="2560"/>
                      </a:lnTo>
                      <a:lnTo>
                        <a:pt x="718" y="2578"/>
                      </a:lnTo>
                      <a:lnTo>
                        <a:pt x="736" y="2594"/>
                      </a:lnTo>
                      <a:lnTo>
                        <a:pt x="758" y="2606"/>
                      </a:lnTo>
                      <a:lnTo>
                        <a:pt x="770" y="2610"/>
                      </a:lnTo>
                      <a:lnTo>
                        <a:pt x="782" y="2612"/>
                      </a:lnTo>
                      <a:lnTo>
                        <a:pt x="794" y="2614"/>
                      </a:lnTo>
                      <a:lnTo>
                        <a:pt x="806" y="2614"/>
                      </a:lnTo>
                      <a:lnTo>
                        <a:pt x="806" y="2614"/>
                      </a:lnTo>
                      <a:lnTo>
                        <a:pt x="806" y="2614"/>
                      </a:lnTo>
                      <a:lnTo>
                        <a:pt x="820" y="2614"/>
                      </a:lnTo>
                      <a:lnTo>
                        <a:pt x="832" y="2612"/>
                      </a:lnTo>
                      <a:lnTo>
                        <a:pt x="844" y="2610"/>
                      </a:lnTo>
                      <a:lnTo>
                        <a:pt x="856" y="2606"/>
                      </a:lnTo>
                      <a:lnTo>
                        <a:pt x="876" y="2594"/>
                      </a:lnTo>
                      <a:lnTo>
                        <a:pt x="896" y="2578"/>
                      </a:lnTo>
                      <a:lnTo>
                        <a:pt x="910" y="2560"/>
                      </a:lnTo>
                      <a:lnTo>
                        <a:pt x="922" y="2538"/>
                      </a:lnTo>
                      <a:lnTo>
                        <a:pt x="926" y="2526"/>
                      </a:lnTo>
                      <a:lnTo>
                        <a:pt x="930" y="2514"/>
                      </a:lnTo>
                      <a:lnTo>
                        <a:pt x="932" y="2502"/>
                      </a:lnTo>
                      <a:lnTo>
                        <a:pt x="932" y="2490"/>
                      </a:lnTo>
                      <a:lnTo>
                        <a:pt x="932" y="408"/>
                      </a:lnTo>
                      <a:lnTo>
                        <a:pt x="1030" y="408"/>
                      </a:lnTo>
                      <a:lnTo>
                        <a:pt x="1030" y="1174"/>
                      </a:lnTo>
                      <a:lnTo>
                        <a:pt x="1030" y="1174"/>
                      </a:lnTo>
                      <a:lnTo>
                        <a:pt x="1032" y="1194"/>
                      </a:lnTo>
                      <a:lnTo>
                        <a:pt x="1036" y="1212"/>
                      </a:lnTo>
                      <a:lnTo>
                        <a:pt x="1046" y="1230"/>
                      </a:lnTo>
                      <a:lnTo>
                        <a:pt x="1058" y="1244"/>
                      </a:lnTo>
                      <a:lnTo>
                        <a:pt x="1074" y="1256"/>
                      </a:lnTo>
                      <a:lnTo>
                        <a:pt x="1090" y="1266"/>
                      </a:lnTo>
                      <a:lnTo>
                        <a:pt x="1108" y="1272"/>
                      </a:lnTo>
                      <a:lnTo>
                        <a:pt x="1128" y="1274"/>
                      </a:lnTo>
                      <a:lnTo>
                        <a:pt x="1128" y="1274"/>
                      </a:lnTo>
                      <a:lnTo>
                        <a:pt x="1128" y="1274"/>
                      </a:lnTo>
                      <a:lnTo>
                        <a:pt x="1150" y="1272"/>
                      </a:lnTo>
                      <a:lnTo>
                        <a:pt x="1168" y="1266"/>
                      </a:lnTo>
                      <a:lnTo>
                        <a:pt x="1184" y="1256"/>
                      </a:lnTo>
                      <a:lnTo>
                        <a:pt x="1200" y="1244"/>
                      </a:lnTo>
                      <a:lnTo>
                        <a:pt x="1212" y="1230"/>
                      </a:lnTo>
                      <a:lnTo>
                        <a:pt x="1220" y="1212"/>
                      </a:lnTo>
                      <a:lnTo>
                        <a:pt x="1226" y="1194"/>
                      </a:lnTo>
                      <a:lnTo>
                        <a:pt x="1228" y="1174"/>
                      </a:lnTo>
                      <a:lnTo>
                        <a:pt x="1228" y="11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 baseline="-25000"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+mn-ea"/>
                  </a:endParaRPr>
                </a:p>
              </p:txBody>
            </p:sp>
          </p:grpSp>
          <p:grpSp>
            <p:nvGrpSpPr>
              <p:cNvPr id="34" name="组合 33"/>
              <p:cNvGrpSpPr/>
              <p:nvPr/>
            </p:nvGrpSpPr>
            <p:grpSpPr>
              <a:xfrm>
                <a:off x="1276046" y="2801143"/>
                <a:ext cx="229059" cy="513557"/>
                <a:chOff x="-1630363" y="115888"/>
                <a:chExt cx="2190751" cy="4911725"/>
              </a:xfrm>
              <a:grpFill/>
            </p:grpSpPr>
            <p:sp>
              <p:nvSpPr>
                <p:cNvPr id="35" name="Freeform 5"/>
                <p:cNvSpPr>
                  <a:spLocks/>
                </p:cNvSpPr>
                <p:nvPr/>
              </p:nvSpPr>
              <p:spPr bwMode="auto">
                <a:xfrm>
                  <a:off x="-906463" y="115888"/>
                  <a:ext cx="742950" cy="746125"/>
                </a:xfrm>
                <a:custGeom>
                  <a:avLst/>
                  <a:gdLst>
                    <a:gd name="T0" fmla="*/ 468 w 468"/>
                    <a:gd name="T1" fmla="*/ 234 h 470"/>
                    <a:gd name="T2" fmla="*/ 464 w 468"/>
                    <a:gd name="T3" fmla="*/ 282 h 470"/>
                    <a:gd name="T4" fmla="*/ 450 w 468"/>
                    <a:gd name="T5" fmla="*/ 326 h 470"/>
                    <a:gd name="T6" fmla="*/ 428 w 468"/>
                    <a:gd name="T7" fmla="*/ 366 h 470"/>
                    <a:gd name="T8" fmla="*/ 400 w 468"/>
                    <a:gd name="T9" fmla="*/ 400 h 470"/>
                    <a:gd name="T10" fmla="*/ 366 w 468"/>
                    <a:gd name="T11" fmla="*/ 430 h 470"/>
                    <a:gd name="T12" fmla="*/ 326 w 468"/>
                    <a:gd name="T13" fmla="*/ 450 h 470"/>
                    <a:gd name="T14" fmla="*/ 282 w 468"/>
                    <a:gd name="T15" fmla="*/ 464 h 470"/>
                    <a:gd name="T16" fmla="*/ 234 w 468"/>
                    <a:gd name="T17" fmla="*/ 470 h 470"/>
                    <a:gd name="T18" fmla="*/ 210 w 468"/>
                    <a:gd name="T19" fmla="*/ 468 h 470"/>
                    <a:gd name="T20" fmla="*/ 164 w 468"/>
                    <a:gd name="T21" fmla="*/ 458 h 470"/>
                    <a:gd name="T22" fmla="*/ 122 w 468"/>
                    <a:gd name="T23" fmla="*/ 440 h 470"/>
                    <a:gd name="T24" fmla="*/ 84 w 468"/>
                    <a:gd name="T25" fmla="*/ 416 h 470"/>
                    <a:gd name="T26" fmla="*/ 54 w 468"/>
                    <a:gd name="T27" fmla="*/ 384 h 470"/>
                    <a:gd name="T28" fmla="*/ 28 w 468"/>
                    <a:gd name="T29" fmla="*/ 346 h 470"/>
                    <a:gd name="T30" fmla="*/ 10 w 468"/>
                    <a:gd name="T31" fmla="*/ 304 h 470"/>
                    <a:gd name="T32" fmla="*/ 0 w 468"/>
                    <a:gd name="T33" fmla="*/ 258 h 470"/>
                    <a:gd name="T34" fmla="*/ 0 w 468"/>
                    <a:gd name="T35" fmla="*/ 234 h 470"/>
                    <a:gd name="T36" fmla="*/ 4 w 468"/>
                    <a:gd name="T37" fmla="*/ 188 h 470"/>
                    <a:gd name="T38" fmla="*/ 18 w 468"/>
                    <a:gd name="T39" fmla="*/ 144 h 470"/>
                    <a:gd name="T40" fmla="*/ 40 w 468"/>
                    <a:gd name="T41" fmla="*/ 104 h 470"/>
                    <a:gd name="T42" fmla="*/ 68 w 468"/>
                    <a:gd name="T43" fmla="*/ 68 h 470"/>
                    <a:gd name="T44" fmla="*/ 104 w 468"/>
                    <a:gd name="T45" fmla="*/ 40 h 470"/>
                    <a:gd name="T46" fmla="*/ 142 w 468"/>
                    <a:gd name="T47" fmla="*/ 18 h 470"/>
                    <a:gd name="T48" fmla="*/ 186 w 468"/>
                    <a:gd name="T49" fmla="*/ 4 h 470"/>
                    <a:gd name="T50" fmla="*/ 234 w 468"/>
                    <a:gd name="T51" fmla="*/ 0 h 470"/>
                    <a:gd name="T52" fmla="*/ 258 w 468"/>
                    <a:gd name="T53" fmla="*/ 2 h 470"/>
                    <a:gd name="T54" fmla="*/ 304 w 468"/>
                    <a:gd name="T55" fmla="*/ 10 h 470"/>
                    <a:gd name="T56" fmla="*/ 346 w 468"/>
                    <a:gd name="T57" fmla="*/ 28 h 470"/>
                    <a:gd name="T58" fmla="*/ 384 w 468"/>
                    <a:gd name="T59" fmla="*/ 54 h 470"/>
                    <a:gd name="T60" fmla="*/ 416 w 468"/>
                    <a:gd name="T61" fmla="*/ 86 h 470"/>
                    <a:gd name="T62" fmla="*/ 440 w 468"/>
                    <a:gd name="T63" fmla="*/ 122 h 470"/>
                    <a:gd name="T64" fmla="*/ 458 w 468"/>
                    <a:gd name="T65" fmla="*/ 164 h 470"/>
                    <a:gd name="T66" fmla="*/ 468 w 468"/>
                    <a:gd name="T67" fmla="*/ 210 h 470"/>
                    <a:gd name="T68" fmla="*/ 468 w 468"/>
                    <a:gd name="T69" fmla="*/ 234 h 4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468" h="470">
                      <a:moveTo>
                        <a:pt x="468" y="234"/>
                      </a:moveTo>
                      <a:lnTo>
                        <a:pt x="468" y="234"/>
                      </a:lnTo>
                      <a:lnTo>
                        <a:pt x="468" y="258"/>
                      </a:lnTo>
                      <a:lnTo>
                        <a:pt x="464" y="282"/>
                      </a:lnTo>
                      <a:lnTo>
                        <a:pt x="458" y="304"/>
                      </a:lnTo>
                      <a:lnTo>
                        <a:pt x="450" y="326"/>
                      </a:lnTo>
                      <a:lnTo>
                        <a:pt x="440" y="346"/>
                      </a:lnTo>
                      <a:lnTo>
                        <a:pt x="428" y="366"/>
                      </a:lnTo>
                      <a:lnTo>
                        <a:pt x="416" y="384"/>
                      </a:lnTo>
                      <a:lnTo>
                        <a:pt x="400" y="400"/>
                      </a:lnTo>
                      <a:lnTo>
                        <a:pt x="384" y="416"/>
                      </a:lnTo>
                      <a:lnTo>
                        <a:pt x="366" y="430"/>
                      </a:lnTo>
                      <a:lnTo>
                        <a:pt x="346" y="440"/>
                      </a:lnTo>
                      <a:lnTo>
                        <a:pt x="326" y="450"/>
                      </a:lnTo>
                      <a:lnTo>
                        <a:pt x="304" y="458"/>
                      </a:lnTo>
                      <a:lnTo>
                        <a:pt x="282" y="464"/>
                      </a:lnTo>
                      <a:lnTo>
                        <a:pt x="258" y="468"/>
                      </a:lnTo>
                      <a:lnTo>
                        <a:pt x="234" y="470"/>
                      </a:lnTo>
                      <a:lnTo>
                        <a:pt x="234" y="470"/>
                      </a:lnTo>
                      <a:lnTo>
                        <a:pt x="210" y="468"/>
                      </a:lnTo>
                      <a:lnTo>
                        <a:pt x="186" y="464"/>
                      </a:lnTo>
                      <a:lnTo>
                        <a:pt x="164" y="458"/>
                      </a:lnTo>
                      <a:lnTo>
                        <a:pt x="142" y="450"/>
                      </a:lnTo>
                      <a:lnTo>
                        <a:pt x="122" y="440"/>
                      </a:lnTo>
                      <a:lnTo>
                        <a:pt x="104" y="430"/>
                      </a:lnTo>
                      <a:lnTo>
                        <a:pt x="84" y="416"/>
                      </a:lnTo>
                      <a:lnTo>
                        <a:pt x="68" y="400"/>
                      </a:lnTo>
                      <a:lnTo>
                        <a:pt x="54" y="384"/>
                      </a:lnTo>
                      <a:lnTo>
                        <a:pt x="40" y="366"/>
                      </a:lnTo>
                      <a:lnTo>
                        <a:pt x="28" y="346"/>
                      </a:lnTo>
                      <a:lnTo>
                        <a:pt x="18" y="326"/>
                      </a:lnTo>
                      <a:lnTo>
                        <a:pt x="10" y="304"/>
                      </a:lnTo>
                      <a:lnTo>
                        <a:pt x="4" y="282"/>
                      </a:lnTo>
                      <a:lnTo>
                        <a:pt x="0" y="258"/>
                      </a:lnTo>
                      <a:lnTo>
                        <a:pt x="0" y="234"/>
                      </a:lnTo>
                      <a:lnTo>
                        <a:pt x="0" y="234"/>
                      </a:lnTo>
                      <a:lnTo>
                        <a:pt x="0" y="210"/>
                      </a:lnTo>
                      <a:lnTo>
                        <a:pt x="4" y="188"/>
                      </a:lnTo>
                      <a:lnTo>
                        <a:pt x="10" y="164"/>
                      </a:lnTo>
                      <a:lnTo>
                        <a:pt x="18" y="144"/>
                      </a:lnTo>
                      <a:lnTo>
                        <a:pt x="28" y="122"/>
                      </a:lnTo>
                      <a:lnTo>
                        <a:pt x="40" y="104"/>
                      </a:lnTo>
                      <a:lnTo>
                        <a:pt x="54" y="86"/>
                      </a:lnTo>
                      <a:lnTo>
                        <a:pt x="68" y="68"/>
                      </a:lnTo>
                      <a:lnTo>
                        <a:pt x="84" y="54"/>
                      </a:lnTo>
                      <a:lnTo>
                        <a:pt x="104" y="40"/>
                      </a:lnTo>
                      <a:lnTo>
                        <a:pt x="122" y="28"/>
                      </a:lnTo>
                      <a:lnTo>
                        <a:pt x="142" y="18"/>
                      </a:lnTo>
                      <a:lnTo>
                        <a:pt x="164" y="10"/>
                      </a:lnTo>
                      <a:lnTo>
                        <a:pt x="186" y="4"/>
                      </a:lnTo>
                      <a:lnTo>
                        <a:pt x="210" y="2"/>
                      </a:lnTo>
                      <a:lnTo>
                        <a:pt x="234" y="0"/>
                      </a:lnTo>
                      <a:lnTo>
                        <a:pt x="234" y="0"/>
                      </a:lnTo>
                      <a:lnTo>
                        <a:pt x="258" y="2"/>
                      </a:lnTo>
                      <a:lnTo>
                        <a:pt x="282" y="4"/>
                      </a:lnTo>
                      <a:lnTo>
                        <a:pt x="304" y="10"/>
                      </a:lnTo>
                      <a:lnTo>
                        <a:pt x="326" y="18"/>
                      </a:lnTo>
                      <a:lnTo>
                        <a:pt x="346" y="28"/>
                      </a:lnTo>
                      <a:lnTo>
                        <a:pt x="366" y="40"/>
                      </a:lnTo>
                      <a:lnTo>
                        <a:pt x="384" y="54"/>
                      </a:lnTo>
                      <a:lnTo>
                        <a:pt x="400" y="68"/>
                      </a:lnTo>
                      <a:lnTo>
                        <a:pt x="416" y="86"/>
                      </a:lnTo>
                      <a:lnTo>
                        <a:pt x="428" y="104"/>
                      </a:lnTo>
                      <a:lnTo>
                        <a:pt x="440" y="122"/>
                      </a:lnTo>
                      <a:lnTo>
                        <a:pt x="450" y="144"/>
                      </a:lnTo>
                      <a:lnTo>
                        <a:pt x="458" y="164"/>
                      </a:lnTo>
                      <a:lnTo>
                        <a:pt x="464" y="188"/>
                      </a:lnTo>
                      <a:lnTo>
                        <a:pt x="468" y="210"/>
                      </a:lnTo>
                      <a:lnTo>
                        <a:pt x="468" y="234"/>
                      </a:lnTo>
                      <a:lnTo>
                        <a:pt x="468" y="2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>
                    <a:latin typeface="+mn-ea"/>
                  </a:endParaRPr>
                </a:p>
              </p:txBody>
            </p:sp>
            <p:sp>
              <p:nvSpPr>
                <p:cNvPr id="36" name="Freeform 6"/>
                <p:cNvSpPr>
                  <a:spLocks/>
                </p:cNvSpPr>
                <p:nvPr/>
              </p:nvSpPr>
              <p:spPr bwMode="auto">
                <a:xfrm>
                  <a:off x="-1630363" y="985838"/>
                  <a:ext cx="2190751" cy="4041775"/>
                </a:xfrm>
                <a:custGeom>
                  <a:avLst/>
                  <a:gdLst>
                    <a:gd name="T0" fmla="*/ 1188 w 1380"/>
                    <a:gd name="T1" fmla="*/ 982 h 2546"/>
                    <a:gd name="T2" fmla="*/ 1202 w 1380"/>
                    <a:gd name="T3" fmla="*/ 1012 h 2546"/>
                    <a:gd name="T4" fmla="*/ 1236 w 1380"/>
                    <a:gd name="T5" fmla="*/ 1044 h 2546"/>
                    <a:gd name="T6" fmla="*/ 1282 w 1380"/>
                    <a:gd name="T7" fmla="*/ 1056 h 2546"/>
                    <a:gd name="T8" fmla="*/ 1294 w 1380"/>
                    <a:gd name="T9" fmla="*/ 1054 h 2546"/>
                    <a:gd name="T10" fmla="*/ 1326 w 1380"/>
                    <a:gd name="T11" fmla="*/ 1044 h 2546"/>
                    <a:gd name="T12" fmla="*/ 1360 w 1380"/>
                    <a:gd name="T13" fmla="*/ 1018 h 2546"/>
                    <a:gd name="T14" fmla="*/ 1378 w 1380"/>
                    <a:gd name="T15" fmla="*/ 978 h 2546"/>
                    <a:gd name="T16" fmla="*/ 1378 w 1380"/>
                    <a:gd name="T17" fmla="*/ 944 h 2546"/>
                    <a:gd name="T18" fmla="*/ 1200 w 1380"/>
                    <a:gd name="T19" fmla="*/ 264 h 2546"/>
                    <a:gd name="T20" fmla="*/ 1166 w 1380"/>
                    <a:gd name="T21" fmla="*/ 182 h 2546"/>
                    <a:gd name="T22" fmla="*/ 1114 w 1380"/>
                    <a:gd name="T23" fmla="*/ 112 h 2546"/>
                    <a:gd name="T24" fmla="*/ 1048 w 1380"/>
                    <a:gd name="T25" fmla="*/ 58 h 2546"/>
                    <a:gd name="T26" fmla="*/ 972 w 1380"/>
                    <a:gd name="T27" fmla="*/ 20 h 2546"/>
                    <a:gd name="T28" fmla="*/ 886 w 1380"/>
                    <a:gd name="T29" fmla="*/ 2 h 2546"/>
                    <a:gd name="T30" fmla="*/ 526 w 1380"/>
                    <a:gd name="T31" fmla="*/ 0 h 2546"/>
                    <a:gd name="T32" fmla="*/ 438 w 1380"/>
                    <a:gd name="T33" fmla="*/ 12 h 2546"/>
                    <a:gd name="T34" fmla="*/ 356 w 1380"/>
                    <a:gd name="T35" fmla="*/ 42 h 2546"/>
                    <a:gd name="T36" fmla="*/ 286 w 1380"/>
                    <a:gd name="T37" fmla="*/ 92 h 2546"/>
                    <a:gd name="T38" fmla="*/ 230 w 1380"/>
                    <a:gd name="T39" fmla="*/ 158 h 2546"/>
                    <a:gd name="T40" fmla="*/ 190 w 1380"/>
                    <a:gd name="T41" fmla="*/ 236 h 2546"/>
                    <a:gd name="T42" fmla="*/ 4 w 1380"/>
                    <a:gd name="T43" fmla="*/ 932 h 2546"/>
                    <a:gd name="T44" fmla="*/ 2 w 1380"/>
                    <a:gd name="T45" fmla="*/ 968 h 2546"/>
                    <a:gd name="T46" fmla="*/ 10 w 1380"/>
                    <a:gd name="T47" fmla="*/ 998 h 2546"/>
                    <a:gd name="T48" fmla="*/ 44 w 1380"/>
                    <a:gd name="T49" fmla="*/ 1040 h 2546"/>
                    <a:gd name="T50" fmla="*/ 76 w 1380"/>
                    <a:gd name="T51" fmla="*/ 1052 h 2546"/>
                    <a:gd name="T52" fmla="*/ 98 w 1380"/>
                    <a:gd name="T53" fmla="*/ 1056 h 2546"/>
                    <a:gd name="T54" fmla="*/ 130 w 1380"/>
                    <a:gd name="T55" fmla="*/ 1050 h 2546"/>
                    <a:gd name="T56" fmla="*/ 168 w 1380"/>
                    <a:gd name="T57" fmla="*/ 1024 h 2546"/>
                    <a:gd name="T58" fmla="*/ 192 w 1380"/>
                    <a:gd name="T59" fmla="*/ 982 h 2546"/>
                    <a:gd name="T60" fmla="*/ 106 w 1380"/>
                    <a:gd name="T61" fmla="*/ 1486 h 2546"/>
                    <a:gd name="T62" fmla="*/ 386 w 1380"/>
                    <a:gd name="T63" fmla="*/ 2406 h 2546"/>
                    <a:gd name="T64" fmla="*/ 392 w 1380"/>
                    <a:gd name="T65" fmla="*/ 2446 h 2546"/>
                    <a:gd name="T66" fmla="*/ 410 w 1380"/>
                    <a:gd name="T67" fmla="*/ 2484 h 2546"/>
                    <a:gd name="T68" fmla="*/ 438 w 1380"/>
                    <a:gd name="T69" fmla="*/ 2514 h 2546"/>
                    <a:gd name="T70" fmla="*/ 472 w 1380"/>
                    <a:gd name="T71" fmla="*/ 2534 h 2546"/>
                    <a:gd name="T72" fmla="*/ 512 w 1380"/>
                    <a:gd name="T73" fmla="*/ 2546 h 2546"/>
                    <a:gd name="T74" fmla="*/ 528 w 1380"/>
                    <a:gd name="T75" fmla="*/ 2546 h 2546"/>
                    <a:gd name="T76" fmla="*/ 568 w 1380"/>
                    <a:gd name="T77" fmla="*/ 2540 h 2546"/>
                    <a:gd name="T78" fmla="*/ 606 w 1380"/>
                    <a:gd name="T79" fmla="*/ 2522 h 2546"/>
                    <a:gd name="T80" fmla="*/ 636 w 1380"/>
                    <a:gd name="T81" fmla="*/ 2494 h 2546"/>
                    <a:gd name="T82" fmla="*/ 656 w 1380"/>
                    <a:gd name="T83" fmla="*/ 2460 h 2546"/>
                    <a:gd name="T84" fmla="*/ 668 w 1380"/>
                    <a:gd name="T85" fmla="*/ 2420 h 2546"/>
                    <a:gd name="T86" fmla="*/ 712 w 1380"/>
                    <a:gd name="T87" fmla="*/ 1486 h 2546"/>
                    <a:gd name="T88" fmla="*/ 714 w 1380"/>
                    <a:gd name="T89" fmla="*/ 2420 h 2546"/>
                    <a:gd name="T90" fmla="*/ 724 w 1380"/>
                    <a:gd name="T91" fmla="*/ 2460 h 2546"/>
                    <a:gd name="T92" fmla="*/ 744 w 1380"/>
                    <a:gd name="T93" fmla="*/ 2494 h 2546"/>
                    <a:gd name="T94" fmla="*/ 774 w 1380"/>
                    <a:gd name="T95" fmla="*/ 2522 h 2546"/>
                    <a:gd name="T96" fmla="*/ 812 w 1380"/>
                    <a:gd name="T97" fmla="*/ 2540 h 2546"/>
                    <a:gd name="T98" fmla="*/ 854 w 1380"/>
                    <a:gd name="T99" fmla="*/ 2546 h 2546"/>
                    <a:gd name="T100" fmla="*/ 868 w 1380"/>
                    <a:gd name="T101" fmla="*/ 2546 h 2546"/>
                    <a:gd name="T102" fmla="*/ 908 w 1380"/>
                    <a:gd name="T103" fmla="*/ 2534 h 2546"/>
                    <a:gd name="T104" fmla="*/ 944 w 1380"/>
                    <a:gd name="T105" fmla="*/ 2514 h 2546"/>
                    <a:gd name="T106" fmla="*/ 970 w 1380"/>
                    <a:gd name="T107" fmla="*/ 2484 h 2546"/>
                    <a:gd name="T108" fmla="*/ 988 w 1380"/>
                    <a:gd name="T109" fmla="*/ 2446 h 2546"/>
                    <a:gd name="T110" fmla="*/ 994 w 1380"/>
                    <a:gd name="T111" fmla="*/ 2406 h 2546"/>
                    <a:gd name="T112" fmla="*/ 964 w 1380"/>
                    <a:gd name="T113" fmla="*/ 322 h 25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80" h="2546">
                      <a:moveTo>
                        <a:pt x="964" y="322"/>
                      </a:moveTo>
                      <a:lnTo>
                        <a:pt x="1012" y="322"/>
                      </a:lnTo>
                      <a:lnTo>
                        <a:pt x="1188" y="982"/>
                      </a:lnTo>
                      <a:lnTo>
                        <a:pt x="1188" y="982"/>
                      </a:lnTo>
                      <a:lnTo>
                        <a:pt x="1194" y="998"/>
                      </a:lnTo>
                      <a:lnTo>
                        <a:pt x="1202" y="1012"/>
                      </a:lnTo>
                      <a:lnTo>
                        <a:pt x="1212" y="1024"/>
                      </a:lnTo>
                      <a:lnTo>
                        <a:pt x="1224" y="1034"/>
                      </a:lnTo>
                      <a:lnTo>
                        <a:pt x="1236" y="1044"/>
                      </a:lnTo>
                      <a:lnTo>
                        <a:pt x="1250" y="1050"/>
                      </a:lnTo>
                      <a:lnTo>
                        <a:pt x="1266" y="1054"/>
                      </a:lnTo>
                      <a:lnTo>
                        <a:pt x="1282" y="1056"/>
                      </a:lnTo>
                      <a:lnTo>
                        <a:pt x="1282" y="1056"/>
                      </a:lnTo>
                      <a:lnTo>
                        <a:pt x="1282" y="1056"/>
                      </a:lnTo>
                      <a:lnTo>
                        <a:pt x="1294" y="1054"/>
                      </a:lnTo>
                      <a:lnTo>
                        <a:pt x="1306" y="1052"/>
                      </a:lnTo>
                      <a:lnTo>
                        <a:pt x="1316" y="1050"/>
                      </a:lnTo>
                      <a:lnTo>
                        <a:pt x="1326" y="1044"/>
                      </a:lnTo>
                      <a:lnTo>
                        <a:pt x="1336" y="1040"/>
                      </a:lnTo>
                      <a:lnTo>
                        <a:pt x="1344" y="1032"/>
                      </a:lnTo>
                      <a:lnTo>
                        <a:pt x="1360" y="1018"/>
                      </a:lnTo>
                      <a:lnTo>
                        <a:pt x="1370" y="998"/>
                      </a:lnTo>
                      <a:lnTo>
                        <a:pt x="1374" y="988"/>
                      </a:lnTo>
                      <a:lnTo>
                        <a:pt x="1378" y="978"/>
                      </a:lnTo>
                      <a:lnTo>
                        <a:pt x="1380" y="968"/>
                      </a:lnTo>
                      <a:lnTo>
                        <a:pt x="1380" y="956"/>
                      </a:lnTo>
                      <a:lnTo>
                        <a:pt x="1378" y="944"/>
                      </a:lnTo>
                      <a:lnTo>
                        <a:pt x="1376" y="932"/>
                      </a:lnTo>
                      <a:lnTo>
                        <a:pt x="1200" y="264"/>
                      </a:lnTo>
                      <a:lnTo>
                        <a:pt x="1200" y="264"/>
                      </a:lnTo>
                      <a:lnTo>
                        <a:pt x="1190" y="236"/>
                      </a:lnTo>
                      <a:lnTo>
                        <a:pt x="1178" y="208"/>
                      </a:lnTo>
                      <a:lnTo>
                        <a:pt x="1166" y="182"/>
                      </a:lnTo>
                      <a:lnTo>
                        <a:pt x="1150" y="158"/>
                      </a:lnTo>
                      <a:lnTo>
                        <a:pt x="1134" y="134"/>
                      </a:lnTo>
                      <a:lnTo>
                        <a:pt x="1114" y="112"/>
                      </a:lnTo>
                      <a:lnTo>
                        <a:pt x="1094" y="92"/>
                      </a:lnTo>
                      <a:lnTo>
                        <a:pt x="1072" y="74"/>
                      </a:lnTo>
                      <a:lnTo>
                        <a:pt x="1048" y="58"/>
                      </a:lnTo>
                      <a:lnTo>
                        <a:pt x="1024" y="42"/>
                      </a:lnTo>
                      <a:lnTo>
                        <a:pt x="998" y="30"/>
                      </a:lnTo>
                      <a:lnTo>
                        <a:pt x="972" y="20"/>
                      </a:lnTo>
                      <a:lnTo>
                        <a:pt x="944" y="12"/>
                      </a:lnTo>
                      <a:lnTo>
                        <a:pt x="914" y="6"/>
                      </a:lnTo>
                      <a:lnTo>
                        <a:pt x="886" y="2"/>
                      </a:lnTo>
                      <a:lnTo>
                        <a:pt x="856" y="0"/>
                      </a:lnTo>
                      <a:lnTo>
                        <a:pt x="526" y="0"/>
                      </a:lnTo>
                      <a:lnTo>
                        <a:pt x="526" y="0"/>
                      </a:lnTo>
                      <a:lnTo>
                        <a:pt x="496" y="2"/>
                      </a:lnTo>
                      <a:lnTo>
                        <a:pt x="466" y="6"/>
                      </a:lnTo>
                      <a:lnTo>
                        <a:pt x="438" y="12"/>
                      </a:lnTo>
                      <a:lnTo>
                        <a:pt x="410" y="20"/>
                      </a:lnTo>
                      <a:lnTo>
                        <a:pt x="382" y="30"/>
                      </a:lnTo>
                      <a:lnTo>
                        <a:pt x="356" y="42"/>
                      </a:lnTo>
                      <a:lnTo>
                        <a:pt x="332" y="58"/>
                      </a:lnTo>
                      <a:lnTo>
                        <a:pt x="308" y="74"/>
                      </a:lnTo>
                      <a:lnTo>
                        <a:pt x="286" y="92"/>
                      </a:lnTo>
                      <a:lnTo>
                        <a:pt x="266" y="112"/>
                      </a:lnTo>
                      <a:lnTo>
                        <a:pt x="246" y="134"/>
                      </a:lnTo>
                      <a:lnTo>
                        <a:pt x="230" y="158"/>
                      </a:lnTo>
                      <a:lnTo>
                        <a:pt x="214" y="182"/>
                      </a:lnTo>
                      <a:lnTo>
                        <a:pt x="202" y="208"/>
                      </a:lnTo>
                      <a:lnTo>
                        <a:pt x="190" y="236"/>
                      </a:lnTo>
                      <a:lnTo>
                        <a:pt x="182" y="264"/>
                      </a:lnTo>
                      <a:lnTo>
                        <a:pt x="4" y="932"/>
                      </a:lnTo>
                      <a:lnTo>
                        <a:pt x="4" y="932"/>
                      </a:lnTo>
                      <a:lnTo>
                        <a:pt x="2" y="944"/>
                      </a:lnTo>
                      <a:lnTo>
                        <a:pt x="0" y="956"/>
                      </a:lnTo>
                      <a:lnTo>
                        <a:pt x="2" y="968"/>
                      </a:lnTo>
                      <a:lnTo>
                        <a:pt x="2" y="978"/>
                      </a:lnTo>
                      <a:lnTo>
                        <a:pt x="6" y="988"/>
                      </a:lnTo>
                      <a:lnTo>
                        <a:pt x="10" y="998"/>
                      </a:lnTo>
                      <a:lnTo>
                        <a:pt x="20" y="1018"/>
                      </a:lnTo>
                      <a:lnTo>
                        <a:pt x="36" y="1032"/>
                      </a:lnTo>
                      <a:lnTo>
                        <a:pt x="44" y="1040"/>
                      </a:lnTo>
                      <a:lnTo>
                        <a:pt x="54" y="1044"/>
                      </a:lnTo>
                      <a:lnTo>
                        <a:pt x="64" y="1050"/>
                      </a:lnTo>
                      <a:lnTo>
                        <a:pt x="76" y="1052"/>
                      </a:lnTo>
                      <a:lnTo>
                        <a:pt x="86" y="1054"/>
                      </a:lnTo>
                      <a:lnTo>
                        <a:pt x="98" y="1056"/>
                      </a:lnTo>
                      <a:lnTo>
                        <a:pt x="98" y="1056"/>
                      </a:lnTo>
                      <a:lnTo>
                        <a:pt x="98" y="1056"/>
                      </a:lnTo>
                      <a:lnTo>
                        <a:pt x="114" y="1054"/>
                      </a:lnTo>
                      <a:lnTo>
                        <a:pt x="130" y="1050"/>
                      </a:lnTo>
                      <a:lnTo>
                        <a:pt x="144" y="1044"/>
                      </a:lnTo>
                      <a:lnTo>
                        <a:pt x="158" y="1034"/>
                      </a:lnTo>
                      <a:lnTo>
                        <a:pt x="168" y="1024"/>
                      </a:lnTo>
                      <a:lnTo>
                        <a:pt x="178" y="1012"/>
                      </a:lnTo>
                      <a:lnTo>
                        <a:pt x="186" y="998"/>
                      </a:lnTo>
                      <a:lnTo>
                        <a:pt x="192" y="982"/>
                      </a:lnTo>
                      <a:lnTo>
                        <a:pt x="368" y="322"/>
                      </a:lnTo>
                      <a:lnTo>
                        <a:pt x="416" y="322"/>
                      </a:lnTo>
                      <a:lnTo>
                        <a:pt x="106" y="1486"/>
                      </a:lnTo>
                      <a:lnTo>
                        <a:pt x="386" y="1486"/>
                      </a:lnTo>
                      <a:lnTo>
                        <a:pt x="386" y="2406"/>
                      </a:lnTo>
                      <a:lnTo>
                        <a:pt x="386" y="2406"/>
                      </a:lnTo>
                      <a:lnTo>
                        <a:pt x="386" y="2420"/>
                      </a:lnTo>
                      <a:lnTo>
                        <a:pt x="388" y="2434"/>
                      </a:lnTo>
                      <a:lnTo>
                        <a:pt x="392" y="2446"/>
                      </a:lnTo>
                      <a:lnTo>
                        <a:pt x="398" y="2460"/>
                      </a:lnTo>
                      <a:lnTo>
                        <a:pt x="404" y="2472"/>
                      </a:lnTo>
                      <a:lnTo>
                        <a:pt x="410" y="2484"/>
                      </a:lnTo>
                      <a:lnTo>
                        <a:pt x="418" y="2494"/>
                      </a:lnTo>
                      <a:lnTo>
                        <a:pt x="428" y="2504"/>
                      </a:lnTo>
                      <a:lnTo>
                        <a:pt x="438" y="2514"/>
                      </a:lnTo>
                      <a:lnTo>
                        <a:pt x="448" y="2522"/>
                      </a:lnTo>
                      <a:lnTo>
                        <a:pt x="460" y="2528"/>
                      </a:lnTo>
                      <a:lnTo>
                        <a:pt x="472" y="2534"/>
                      </a:lnTo>
                      <a:lnTo>
                        <a:pt x="486" y="2540"/>
                      </a:lnTo>
                      <a:lnTo>
                        <a:pt x="498" y="2544"/>
                      </a:lnTo>
                      <a:lnTo>
                        <a:pt x="512" y="2546"/>
                      </a:lnTo>
                      <a:lnTo>
                        <a:pt x="528" y="2546"/>
                      </a:lnTo>
                      <a:lnTo>
                        <a:pt x="528" y="2546"/>
                      </a:lnTo>
                      <a:lnTo>
                        <a:pt x="528" y="2546"/>
                      </a:lnTo>
                      <a:lnTo>
                        <a:pt x="542" y="2546"/>
                      </a:lnTo>
                      <a:lnTo>
                        <a:pt x="556" y="2544"/>
                      </a:lnTo>
                      <a:lnTo>
                        <a:pt x="568" y="2540"/>
                      </a:lnTo>
                      <a:lnTo>
                        <a:pt x="582" y="2534"/>
                      </a:lnTo>
                      <a:lnTo>
                        <a:pt x="594" y="2528"/>
                      </a:lnTo>
                      <a:lnTo>
                        <a:pt x="606" y="2522"/>
                      </a:lnTo>
                      <a:lnTo>
                        <a:pt x="616" y="2514"/>
                      </a:lnTo>
                      <a:lnTo>
                        <a:pt x="626" y="2504"/>
                      </a:lnTo>
                      <a:lnTo>
                        <a:pt x="636" y="2494"/>
                      </a:lnTo>
                      <a:lnTo>
                        <a:pt x="644" y="2484"/>
                      </a:lnTo>
                      <a:lnTo>
                        <a:pt x="650" y="2472"/>
                      </a:lnTo>
                      <a:lnTo>
                        <a:pt x="656" y="2460"/>
                      </a:lnTo>
                      <a:lnTo>
                        <a:pt x="662" y="2446"/>
                      </a:lnTo>
                      <a:lnTo>
                        <a:pt x="666" y="2434"/>
                      </a:lnTo>
                      <a:lnTo>
                        <a:pt x="668" y="2420"/>
                      </a:lnTo>
                      <a:lnTo>
                        <a:pt x="668" y="2406"/>
                      </a:lnTo>
                      <a:lnTo>
                        <a:pt x="668" y="1486"/>
                      </a:lnTo>
                      <a:lnTo>
                        <a:pt x="712" y="1486"/>
                      </a:lnTo>
                      <a:lnTo>
                        <a:pt x="712" y="2406"/>
                      </a:lnTo>
                      <a:lnTo>
                        <a:pt x="712" y="2406"/>
                      </a:lnTo>
                      <a:lnTo>
                        <a:pt x="714" y="2420"/>
                      </a:lnTo>
                      <a:lnTo>
                        <a:pt x="716" y="2434"/>
                      </a:lnTo>
                      <a:lnTo>
                        <a:pt x="718" y="2446"/>
                      </a:lnTo>
                      <a:lnTo>
                        <a:pt x="724" y="2460"/>
                      </a:lnTo>
                      <a:lnTo>
                        <a:pt x="730" y="2472"/>
                      </a:lnTo>
                      <a:lnTo>
                        <a:pt x="736" y="2484"/>
                      </a:lnTo>
                      <a:lnTo>
                        <a:pt x="744" y="2494"/>
                      </a:lnTo>
                      <a:lnTo>
                        <a:pt x="754" y="2504"/>
                      </a:lnTo>
                      <a:lnTo>
                        <a:pt x="764" y="2514"/>
                      </a:lnTo>
                      <a:lnTo>
                        <a:pt x="774" y="2522"/>
                      </a:lnTo>
                      <a:lnTo>
                        <a:pt x="786" y="2528"/>
                      </a:lnTo>
                      <a:lnTo>
                        <a:pt x="798" y="2534"/>
                      </a:lnTo>
                      <a:lnTo>
                        <a:pt x="812" y="2540"/>
                      </a:lnTo>
                      <a:lnTo>
                        <a:pt x="824" y="2544"/>
                      </a:lnTo>
                      <a:lnTo>
                        <a:pt x="838" y="2546"/>
                      </a:lnTo>
                      <a:lnTo>
                        <a:pt x="854" y="2546"/>
                      </a:lnTo>
                      <a:lnTo>
                        <a:pt x="854" y="2546"/>
                      </a:lnTo>
                      <a:lnTo>
                        <a:pt x="854" y="2546"/>
                      </a:lnTo>
                      <a:lnTo>
                        <a:pt x="868" y="2546"/>
                      </a:lnTo>
                      <a:lnTo>
                        <a:pt x="882" y="2544"/>
                      </a:lnTo>
                      <a:lnTo>
                        <a:pt x="896" y="2540"/>
                      </a:lnTo>
                      <a:lnTo>
                        <a:pt x="908" y="2534"/>
                      </a:lnTo>
                      <a:lnTo>
                        <a:pt x="920" y="2528"/>
                      </a:lnTo>
                      <a:lnTo>
                        <a:pt x="932" y="2522"/>
                      </a:lnTo>
                      <a:lnTo>
                        <a:pt x="944" y="2514"/>
                      </a:lnTo>
                      <a:lnTo>
                        <a:pt x="954" y="2504"/>
                      </a:lnTo>
                      <a:lnTo>
                        <a:pt x="962" y="2494"/>
                      </a:lnTo>
                      <a:lnTo>
                        <a:pt x="970" y="2484"/>
                      </a:lnTo>
                      <a:lnTo>
                        <a:pt x="978" y="2472"/>
                      </a:lnTo>
                      <a:lnTo>
                        <a:pt x="984" y="2460"/>
                      </a:lnTo>
                      <a:lnTo>
                        <a:pt x="988" y="2446"/>
                      </a:lnTo>
                      <a:lnTo>
                        <a:pt x="992" y="2434"/>
                      </a:lnTo>
                      <a:lnTo>
                        <a:pt x="994" y="2420"/>
                      </a:lnTo>
                      <a:lnTo>
                        <a:pt x="994" y="2406"/>
                      </a:lnTo>
                      <a:lnTo>
                        <a:pt x="994" y="1486"/>
                      </a:lnTo>
                      <a:lnTo>
                        <a:pt x="1274" y="1486"/>
                      </a:lnTo>
                      <a:lnTo>
                        <a:pt x="964" y="3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>
                    <a:latin typeface="+mn-ea"/>
                  </a:endParaRPr>
                </a:p>
              </p:txBody>
            </p:sp>
          </p:grpSp>
        </p:grpSp>
        <p:grpSp>
          <p:nvGrpSpPr>
            <p:cNvPr id="26" name="组合 25"/>
            <p:cNvGrpSpPr/>
            <p:nvPr/>
          </p:nvGrpSpPr>
          <p:grpSpPr>
            <a:xfrm>
              <a:off x="7640664" y="2058193"/>
              <a:ext cx="229059" cy="1256507"/>
              <a:chOff x="7640664" y="2058193"/>
              <a:chExt cx="229059" cy="1256507"/>
            </a:xfrm>
            <a:grpFill/>
          </p:grpSpPr>
          <p:grpSp>
            <p:nvGrpSpPr>
              <p:cNvPr id="27" name="组合 26"/>
              <p:cNvGrpSpPr/>
              <p:nvPr/>
            </p:nvGrpSpPr>
            <p:grpSpPr>
              <a:xfrm>
                <a:off x="7655480" y="2058193"/>
                <a:ext cx="200079" cy="513557"/>
                <a:chOff x="-4098925" y="69850"/>
                <a:chExt cx="1949450" cy="5003800"/>
              </a:xfrm>
              <a:grpFill/>
            </p:grpSpPr>
            <p:sp>
              <p:nvSpPr>
                <p:cNvPr id="31" name="Freeform 5"/>
                <p:cNvSpPr>
                  <a:spLocks/>
                </p:cNvSpPr>
                <p:nvPr/>
              </p:nvSpPr>
              <p:spPr bwMode="auto">
                <a:xfrm>
                  <a:off x="-3514725" y="69850"/>
                  <a:ext cx="774700" cy="771525"/>
                </a:xfrm>
                <a:custGeom>
                  <a:avLst/>
                  <a:gdLst>
                    <a:gd name="T0" fmla="*/ 488 w 488"/>
                    <a:gd name="T1" fmla="*/ 242 h 486"/>
                    <a:gd name="T2" fmla="*/ 482 w 488"/>
                    <a:gd name="T3" fmla="*/ 292 h 486"/>
                    <a:gd name="T4" fmla="*/ 468 w 488"/>
                    <a:gd name="T5" fmla="*/ 338 h 486"/>
                    <a:gd name="T6" fmla="*/ 446 w 488"/>
                    <a:gd name="T7" fmla="*/ 378 h 486"/>
                    <a:gd name="T8" fmla="*/ 416 w 488"/>
                    <a:gd name="T9" fmla="*/ 414 h 486"/>
                    <a:gd name="T10" fmla="*/ 380 w 488"/>
                    <a:gd name="T11" fmla="*/ 444 h 486"/>
                    <a:gd name="T12" fmla="*/ 338 w 488"/>
                    <a:gd name="T13" fmla="*/ 466 h 486"/>
                    <a:gd name="T14" fmla="*/ 292 w 488"/>
                    <a:gd name="T15" fmla="*/ 482 h 486"/>
                    <a:gd name="T16" fmla="*/ 244 w 488"/>
                    <a:gd name="T17" fmla="*/ 486 h 486"/>
                    <a:gd name="T18" fmla="*/ 220 w 488"/>
                    <a:gd name="T19" fmla="*/ 484 h 486"/>
                    <a:gd name="T20" fmla="*/ 172 w 488"/>
                    <a:gd name="T21" fmla="*/ 476 h 486"/>
                    <a:gd name="T22" fmla="*/ 128 w 488"/>
                    <a:gd name="T23" fmla="*/ 456 h 486"/>
                    <a:gd name="T24" fmla="*/ 90 w 488"/>
                    <a:gd name="T25" fmla="*/ 430 h 486"/>
                    <a:gd name="T26" fmla="*/ 56 w 488"/>
                    <a:gd name="T27" fmla="*/ 398 h 486"/>
                    <a:gd name="T28" fmla="*/ 30 w 488"/>
                    <a:gd name="T29" fmla="*/ 358 h 486"/>
                    <a:gd name="T30" fmla="*/ 12 w 488"/>
                    <a:gd name="T31" fmla="*/ 316 h 486"/>
                    <a:gd name="T32" fmla="*/ 2 w 488"/>
                    <a:gd name="T33" fmla="*/ 268 h 486"/>
                    <a:gd name="T34" fmla="*/ 0 w 488"/>
                    <a:gd name="T35" fmla="*/ 242 h 486"/>
                    <a:gd name="T36" fmla="*/ 6 w 488"/>
                    <a:gd name="T37" fmla="*/ 194 h 486"/>
                    <a:gd name="T38" fmla="*/ 20 w 488"/>
                    <a:gd name="T39" fmla="*/ 148 h 486"/>
                    <a:gd name="T40" fmla="*/ 42 w 488"/>
                    <a:gd name="T41" fmla="*/ 106 h 486"/>
                    <a:gd name="T42" fmla="*/ 72 w 488"/>
                    <a:gd name="T43" fmla="*/ 70 h 486"/>
                    <a:gd name="T44" fmla="*/ 108 w 488"/>
                    <a:gd name="T45" fmla="*/ 42 h 486"/>
                    <a:gd name="T46" fmla="*/ 150 w 488"/>
                    <a:gd name="T47" fmla="*/ 18 h 486"/>
                    <a:gd name="T48" fmla="*/ 194 w 488"/>
                    <a:gd name="T49" fmla="*/ 4 h 486"/>
                    <a:gd name="T50" fmla="*/ 244 w 488"/>
                    <a:gd name="T51" fmla="*/ 0 h 486"/>
                    <a:gd name="T52" fmla="*/ 268 w 488"/>
                    <a:gd name="T53" fmla="*/ 0 h 486"/>
                    <a:gd name="T54" fmla="*/ 316 w 488"/>
                    <a:gd name="T55" fmla="*/ 10 h 486"/>
                    <a:gd name="T56" fmla="*/ 360 w 488"/>
                    <a:gd name="T57" fmla="*/ 30 h 486"/>
                    <a:gd name="T58" fmla="*/ 398 w 488"/>
                    <a:gd name="T59" fmla="*/ 56 h 486"/>
                    <a:gd name="T60" fmla="*/ 432 w 488"/>
                    <a:gd name="T61" fmla="*/ 88 h 486"/>
                    <a:gd name="T62" fmla="*/ 458 w 488"/>
                    <a:gd name="T63" fmla="*/ 126 h 486"/>
                    <a:gd name="T64" fmla="*/ 476 w 488"/>
                    <a:gd name="T65" fmla="*/ 170 h 486"/>
                    <a:gd name="T66" fmla="*/ 486 w 488"/>
                    <a:gd name="T67" fmla="*/ 218 h 486"/>
                    <a:gd name="T68" fmla="*/ 488 w 488"/>
                    <a:gd name="T69" fmla="*/ 242 h 4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488" h="486">
                      <a:moveTo>
                        <a:pt x="488" y="242"/>
                      </a:moveTo>
                      <a:lnTo>
                        <a:pt x="488" y="242"/>
                      </a:lnTo>
                      <a:lnTo>
                        <a:pt x="486" y="268"/>
                      </a:lnTo>
                      <a:lnTo>
                        <a:pt x="482" y="292"/>
                      </a:lnTo>
                      <a:lnTo>
                        <a:pt x="476" y="316"/>
                      </a:lnTo>
                      <a:lnTo>
                        <a:pt x="468" y="338"/>
                      </a:lnTo>
                      <a:lnTo>
                        <a:pt x="458" y="358"/>
                      </a:lnTo>
                      <a:lnTo>
                        <a:pt x="446" y="378"/>
                      </a:lnTo>
                      <a:lnTo>
                        <a:pt x="432" y="398"/>
                      </a:lnTo>
                      <a:lnTo>
                        <a:pt x="416" y="414"/>
                      </a:lnTo>
                      <a:lnTo>
                        <a:pt x="398" y="430"/>
                      </a:lnTo>
                      <a:lnTo>
                        <a:pt x="380" y="444"/>
                      </a:lnTo>
                      <a:lnTo>
                        <a:pt x="360" y="456"/>
                      </a:lnTo>
                      <a:lnTo>
                        <a:pt x="338" y="466"/>
                      </a:lnTo>
                      <a:lnTo>
                        <a:pt x="316" y="476"/>
                      </a:lnTo>
                      <a:lnTo>
                        <a:pt x="292" y="482"/>
                      </a:lnTo>
                      <a:lnTo>
                        <a:pt x="268" y="484"/>
                      </a:lnTo>
                      <a:lnTo>
                        <a:pt x="244" y="486"/>
                      </a:lnTo>
                      <a:lnTo>
                        <a:pt x="244" y="486"/>
                      </a:lnTo>
                      <a:lnTo>
                        <a:pt x="220" y="484"/>
                      </a:lnTo>
                      <a:lnTo>
                        <a:pt x="194" y="482"/>
                      </a:lnTo>
                      <a:lnTo>
                        <a:pt x="172" y="476"/>
                      </a:lnTo>
                      <a:lnTo>
                        <a:pt x="150" y="466"/>
                      </a:lnTo>
                      <a:lnTo>
                        <a:pt x="128" y="456"/>
                      </a:lnTo>
                      <a:lnTo>
                        <a:pt x="108" y="444"/>
                      </a:lnTo>
                      <a:lnTo>
                        <a:pt x="90" y="430"/>
                      </a:lnTo>
                      <a:lnTo>
                        <a:pt x="72" y="414"/>
                      </a:lnTo>
                      <a:lnTo>
                        <a:pt x="56" y="398"/>
                      </a:lnTo>
                      <a:lnTo>
                        <a:pt x="42" y="378"/>
                      </a:lnTo>
                      <a:lnTo>
                        <a:pt x="30" y="358"/>
                      </a:lnTo>
                      <a:lnTo>
                        <a:pt x="20" y="338"/>
                      </a:lnTo>
                      <a:lnTo>
                        <a:pt x="12" y="316"/>
                      </a:lnTo>
                      <a:lnTo>
                        <a:pt x="6" y="292"/>
                      </a:lnTo>
                      <a:lnTo>
                        <a:pt x="2" y="268"/>
                      </a:lnTo>
                      <a:lnTo>
                        <a:pt x="0" y="242"/>
                      </a:lnTo>
                      <a:lnTo>
                        <a:pt x="0" y="242"/>
                      </a:lnTo>
                      <a:lnTo>
                        <a:pt x="2" y="218"/>
                      </a:lnTo>
                      <a:lnTo>
                        <a:pt x="6" y="194"/>
                      </a:lnTo>
                      <a:lnTo>
                        <a:pt x="12" y="170"/>
                      </a:lnTo>
                      <a:lnTo>
                        <a:pt x="20" y="148"/>
                      </a:lnTo>
                      <a:lnTo>
                        <a:pt x="30" y="126"/>
                      </a:lnTo>
                      <a:lnTo>
                        <a:pt x="42" y="106"/>
                      </a:lnTo>
                      <a:lnTo>
                        <a:pt x="56" y="88"/>
                      </a:lnTo>
                      <a:lnTo>
                        <a:pt x="72" y="70"/>
                      </a:lnTo>
                      <a:lnTo>
                        <a:pt x="90" y="56"/>
                      </a:lnTo>
                      <a:lnTo>
                        <a:pt x="108" y="42"/>
                      </a:lnTo>
                      <a:lnTo>
                        <a:pt x="128" y="30"/>
                      </a:lnTo>
                      <a:lnTo>
                        <a:pt x="150" y="18"/>
                      </a:lnTo>
                      <a:lnTo>
                        <a:pt x="172" y="10"/>
                      </a:lnTo>
                      <a:lnTo>
                        <a:pt x="194" y="4"/>
                      </a:lnTo>
                      <a:lnTo>
                        <a:pt x="220" y="0"/>
                      </a:lnTo>
                      <a:lnTo>
                        <a:pt x="244" y="0"/>
                      </a:lnTo>
                      <a:lnTo>
                        <a:pt x="244" y="0"/>
                      </a:lnTo>
                      <a:lnTo>
                        <a:pt x="268" y="0"/>
                      </a:lnTo>
                      <a:lnTo>
                        <a:pt x="292" y="4"/>
                      </a:lnTo>
                      <a:lnTo>
                        <a:pt x="316" y="10"/>
                      </a:lnTo>
                      <a:lnTo>
                        <a:pt x="338" y="18"/>
                      </a:lnTo>
                      <a:lnTo>
                        <a:pt x="360" y="30"/>
                      </a:lnTo>
                      <a:lnTo>
                        <a:pt x="380" y="42"/>
                      </a:lnTo>
                      <a:lnTo>
                        <a:pt x="398" y="56"/>
                      </a:lnTo>
                      <a:lnTo>
                        <a:pt x="416" y="70"/>
                      </a:lnTo>
                      <a:lnTo>
                        <a:pt x="432" y="88"/>
                      </a:lnTo>
                      <a:lnTo>
                        <a:pt x="446" y="106"/>
                      </a:lnTo>
                      <a:lnTo>
                        <a:pt x="458" y="126"/>
                      </a:lnTo>
                      <a:lnTo>
                        <a:pt x="468" y="148"/>
                      </a:lnTo>
                      <a:lnTo>
                        <a:pt x="476" y="170"/>
                      </a:lnTo>
                      <a:lnTo>
                        <a:pt x="482" y="194"/>
                      </a:lnTo>
                      <a:lnTo>
                        <a:pt x="486" y="218"/>
                      </a:lnTo>
                      <a:lnTo>
                        <a:pt x="488" y="242"/>
                      </a:lnTo>
                      <a:lnTo>
                        <a:pt x="488" y="24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 baseline="-25000"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+mn-ea"/>
                  </a:endParaRPr>
                </a:p>
              </p:txBody>
            </p:sp>
            <p:sp>
              <p:nvSpPr>
                <p:cNvPr id="32" name="Freeform 6"/>
                <p:cNvSpPr>
                  <a:spLocks/>
                </p:cNvSpPr>
                <p:nvPr/>
              </p:nvSpPr>
              <p:spPr bwMode="auto">
                <a:xfrm>
                  <a:off x="-4098925" y="923925"/>
                  <a:ext cx="1949450" cy="4149725"/>
                </a:xfrm>
                <a:custGeom>
                  <a:avLst/>
                  <a:gdLst>
                    <a:gd name="T0" fmla="*/ 1228 w 1228"/>
                    <a:gd name="T1" fmla="*/ 260 h 2614"/>
                    <a:gd name="T2" fmla="*/ 1218 w 1228"/>
                    <a:gd name="T3" fmla="*/ 182 h 2614"/>
                    <a:gd name="T4" fmla="*/ 1184 w 1228"/>
                    <a:gd name="T5" fmla="*/ 114 h 2614"/>
                    <a:gd name="T6" fmla="*/ 1134 w 1228"/>
                    <a:gd name="T7" fmla="*/ 58 h 2614"/>
                    <a:gd name="T8" fmla="*/ 1070 w 1228"/>
                    <a:gd name="T9" fmla="*/ 20 h 2614"/>
                    <a:gd name="T10" fmla="*/ 994 w 1228"/>
                    <a:gd name="T11" fmla="*/ 0 h 2614"/>
                    <a:gd name="T12" fmla="*/ 788 w 1228"/>
                    <a:gd name="T13" fmla="*/ 0 h 2614"/>
                    <a:gd name="T14" fmla="*/ 768 w 1228"/>
                    <a:gd name="T15" fmla="*/ 158 h 2614"/>
                    <a:gd name="T16" fmla="*/ 724 w 1228"/>
                    <a:gd name="T17" fmla="*/ 334 h 2614"/>
                    <a:gd name="T18" fmla="*/ 692 w 1228"/>
                    <a:gd name="T19" fmla="*/ 356 h 2614"/>
                    <a:gd name="T20" fmla="*/ 658 w 1228"/>
                    <a:gd name="T21" fmla="*/ 244 h 2614"/>
                    <a:gd name="T22" fmla="*/ 674 w 1228"/>
                    <a:gd name="T23" fmla="*/ 128 h 2614"/>
                    <a:gd name="T24" fmla="*/ 600 w 1228"/>
                    <a:gd name="T25" fmla="*/ 172 h 2614"/>
                    <a:gd name="T26" fmla="*/ 570 w 1228"/>
                    <a:gd name="T27" fmla="*/ 244 h 2614"/>
                    <a:gd name="T28" fmla="*/ 536 w 1228"/>
                    <a:gd name="T29" fmla="*/ 356 h 2614"/>
                    <a:gd name="T30" fmla="*/ 506 w 1228"/>
                    <a:gd name="T31" fmla="*/ 334 h 2614"/>
                    <a:gd name="T32" fmla="*/ 462 w 1228"/>
                    <a:gd name="T33" fmla="*/ 158 h 2614"/>
                    <a:gd name="T34" fmla="*/ 442 w 1228"/>
                    <a:gd name="T35" fmla="*/ 0 h 2614"/>
                    <a:gd name="T36" fmla="*/ 234 w 1228"/>
                    <a:gd name="T37" fmla="*/ 0 h 2614"/>
                    <a:gd name="T38" fmla="*/ 160 w 1228"/>
                    <a:gd name="T39" fmla="*/ 20 h 2614"/>
                    <a:gd name="T40" fmla="*/ 96 w 1228"/>
                    <a:gd name="T41" fmla="*/ 58 h 2614"/>
                    <a:gd name="T42" fmla="*/ 44 w 1228"/>
                    <a:gd name="T43" fmla="*/ 114 h 2614"/>
                    <a:gd name="T44" fmla="*/ 12 w 1228"/>
                    <a:gd name="T45" fmla="*/ 182 h 2614"/>
                    <a:gd name="T46" fmla="*/ 0 w 1228"/>
                    <a:gd name="T47" fmla="*/ 260 h 2614"/>
                    <a:gd name="T48" fmla="*/ 2 w 1228"/>
                    <a:gd name="T49" fmla="*/ 1190 h 2614"/>
                    <a:gd name="T50" fmla="*/ 28 w 1228"/>
                    <a:gd name="T51" fmla="*/ 1242 h 2614"/>
                    <a:gd name="T52" fmla="*/ 78 w 1228"/>
                    <a:gd name="T53" fmla="*/ 1272 h 2614"/>
                    <a:gd name="T54" fmla="*/ 118 w 1228"/>
                    <a:gd name="T55" fmla="*/ 1272 h 2614"/>
                    <a:gd name="T56" fmla="*/ 170 w 1228"/>
                    <a:gd name="T57" fmla="*/ 1246 h 2614"/>
                    <a:gd name="T58" fmla="*/ 198 w 1228"/>
                    <a:gd name="T59" fmla="*/ 1194 h 2614"/>
                    <a:gd name="T60" fmla="*/ 298 w 1228"/>
                    <a:gd name="T61" fmla="*/ 408 h 2614"/>
                    <a:gd name="T62" fmla="*/ 298 w 1228"/>
                    <a:gd name="T63" fmla="*/ 2502 h 2614"/>
                    <a:gd name="T64" fmla="*/ 306 w 1228"/>
                    <a:gd name="T65" fmla="*/ 2538 h 2614"/>
                    <a:gd name="T66" fmla="*/ 352 w 1228"/>
                    <a:gd name="T67" fmla="*/ 2594 h 2614"/>
                    <a:gd name="T68" fmla="*/ 398 w 1228"/>
                    <a:gd name="T69" fmla="*/ 2612 h 2614"/>
                    <a:gd name="T70" fmla="*/ 446 w 1228"/>
                    <a:gd name="T71" fmla="*/ 2614 h 2614"/>
                    <a:gd name="T72" fmla="*/ 472 w 1228"/>
                    <a:gd name="T73" fmla="*/ 2612 h 2614"/>
                    <a:gd name="T74" fmla="*/ 516 w 1228"/>
                    <a:gd name="T75" fmla="*/ 2594 h 2614"/>
                    <a:gd name="T76" fmla="*/ 562 w 1228"/>
                    <a:gd name="T77" fmla="*/ 2538 h 2614"/>
                    <a:gd name="T78" fmla="*/ 572 w 1228"/>
                    <a:gd name="T79" fmla="*/ 2502 h 2614"/>
                    <a:gd name="T80" fmla="*/ 682 w 1228"/>
                    <a:gd name="T81" fmla="*/ 1274 h 2614"/>
                    <a:gd name="T82" fmla="*/ 682 w 1228"/>
                    <a:gd name="T83" fmla="*/ 2502 h 2614"/>
                    <a:gd name="T84" fmla="*/ 690 w 1228"/>
                    <a:gd name="T85" fmla="*/ 2538 h 2614"/>
                    <a:gd name="T86" fmla="*/ 736 w 1228"/>
                    <a:gd name="T87" fmla="*/ 2594 h 2614"/>
                    <a:gd name="T88" fmla="*/ 782 w 1228"/>
                    <a:gd name="T89" fmla="*/ 2612 h 2614"/>
                    <a:gd name="T90" fmla="*/ 806 w 1228"/>
                    <a:gd name="T91" fmla="*/ 2614 h 2614"/>
                    <a:gd name="T92" fmla="*/ 832 w 1228"/>
                    <a:gd name="T93" fmla="*/ 2612 h 2614"/>
                    <a:gd name="T94" fmla="*/ 876 w 1228"/>
                    <a:gd name="T95" fmla="*/ 2594 h 2614"/>
                    <a:gd name="T96" fmla="*/ 922 w 1228"/>
                    <a:gd name="T97" fmla="*/ 2538 h 2614"/>
                    <a:gd name="T98" fmla="*/ 932 w 1228"/>
                    <a:gd name="T99" fmla="*/ 2502 h 2614"/>
                    <a:gd name="T100" fmla="*/ 1030 w 1228"/>
                    <a:gd name="T101" fmla="*/ 408 h 2614"/>
                    <a:gd name="T102" fmla="*/ 1032 w 1228"/>
                    <a:gd name="T103" fmla="*/ 1194 h 2614"/>
                    <a:gd name="T104" fmla="*/ 1058 w 1228"/>
                    <a:gd name="T105" fmla="*/ 1244 h 2614"/>
                    <a:gd name="T106" fmla="*/ 1108 w 1228"/>
                    <a:gd name="T107" fmla="*/ 1272 h 2614"/>
                    <a:gd name="T108" fmla="*/ 1128 w 1228"/>
                    <a:gd name="T109" fmla="*/ 1274 h 2614"/>
                    <a:gd name="T110" fmla="*/ 1184 w 1228"/>
                    <a:gd name="T111" fmla="*/ 1256 h 2614"/>
                    <a:gd name="T112" fmla="*/ 1220 w 1228"/>
                    <a:gd name="T113" fmla="*/ 1212 h 2614"/>
                    <a:gd name="T114" fmla="*/ 1228 w 1228"/>
                    <a:gd name="T115" fmla="*/ 1174 h 26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228" h="2614">
                      <a:moveTo>
                        <a:pt x="1228" y="1174"/>
                      </a:moveTo>
                      <a:lnTo>
                        <a:pt x="1228" y="260"/>
                      </a:lnTo>
                      <a:lnTo>
                        <a:pt x="1228" y="260"/>
                      </a:lnTo>
                      <a:lnTo>
                        <a:pt x="1228" y="232"/>
                      </a:lnTo>
                      <a:lnTo>
                        <a:pt x="1224" y="208"/>
                      </a:lnTo>
                      <a:lnTo>
                        <a:pt x="1218" y="182"/>
                      </a:lnTo>
                      <a:lnTo>
                        <a:pt x="1208" y="158"/>
                      </a:lnTo>
                      <a:lnTo>
                        <a:pt x="1198" y="136"/>
                      </a:lnTo>
                      <a:lnTo>
                        <a:pt x="1184" y="114"/>
                      </a:lnTo>
                      <a:lnTo>
                        <a:pt x="1170" y="94"/>
                      </a:lnTo>
                      <a:lnTo>
                        <a:pt x="1152" y="76"/>
                      </a:lnTo>
                      <a:lnTo>
                        <a:pt x="1134" y="58"/>
                      </a:lnTo>
                      <a:lnTo>
                        <a:pt x="1114" y="44"/>
                      </a:lnTo>
                      <a:lnTo>
                        <a:pt x="1092" y="30"/>
                      </a:lnTo>
                      <a:lnTo>
                        <a:pt x="1070" y="20"/>
                      </a:lnTo>
                      <a:lnTo>
                        <a:pt x="1046" y="10"/>
                      </a:lnTo>
                      <a:lnTo>
                        <a:pt x="1020" y="4"/>
                      </a:lnTo>
                      <a:lnTo>
                        <a:pt x="994" y="0"/>
                      </a:lnTo>
                      <a:lnTo>
                        <a:pt x="968" y="0"/>
                      </a:lnTo>
                      <a:lnTo>
                        <a:pt x="788" y="0"/>
                      </a:lnTo>
                      <a:lnTo>
                        <a:pt x="788" y="0"/>
                      </a:lnTo>
                      <a:lnTo>
                        <a:pt x="782" y="64"/>
                      </a:lnTo>
                      <a:lnTo>
                        <a:pt x="776" y="108"/>
                      </a:lnTo>
                      <a:lnTo>
                        <a:pt x="768" y="158"/>
                      </a:lnTo>
                      <a:lnTo>
                        <a:pt x="756" y="214"/>
                      </a:lnTo>
                      <a:lnTo>
                        <a:pt x="742" y="272"/>
                      </a:lnTo>
                      <a:lnTo>
                        <a:pt x="724" y="334"/>
                      </a:lnTo>
                      <a:lnTo>
                        <a:pt x="700" y="398"/>
                      </a:lnTo>
                      <a:lnTo>
                        <a:pt x="700" y="398"/>
                      </a:lnTo>
                      <a:lnTo>
                        <a:pt x="692" y="356"/>
                      </a:lnTo>
                      <a:lnTo>
                        <a:pt x="682" y="316"/>
                      </a:lnTo>
                      <a:lnTo>
                        <a:pt x="670" y="278"/>
                      </a:lnTo>
                      <a:lnTo>
                        <a:pt x="658" y="244"/>
                      </a:lnTo>
                      <a:lnTo>
                        <a:pt x="638" y="192"/>
                      </a:lnTo>
                      <a:lnTo>
                        <a:pt x="630" y="172"/>
                      </a:lnTo>
                      <a:lnTo>
                        <a:pt x="674" y="128"/>
                      </a:lnTo>
                      <a:lnTo>
                        <a:pt x="614" y="68"/>
                      </a:lnTo>
                      <a:lnTo>
                        <a:pt x="556" y="128"/>
                      </a:lnTo>
                      <a:lnTo>
                        <a:pt x="600" y="172"/>
                      </a:lnTo>
                      <a:lnTo>
                        <a:pt x="600" y="172"/>
                      </a:lnTo>
                      <a:lnTo>
                        <a:pt x="590" y="192"/>
                      </a:lnTo>
                      <a:lnTo>
                        <a:pt x="570" y="244"/>
                      </a:lnTo>
                      <a:lnTo>
                        <a:pt x="558" y="278"/>
                      </a:lnTo>
                      <a:lnTo>
                        <a:pt x="548" y="316"/>
                      </a:lnTo>
                      <a:lnTo>
                        <a:pt x="536" y="356"/>
                      </a:lnTo>
                      <a:lnTo>
                        <a:pt x="528" y="398"/>
                      </a:lnTo>
                      <a:lnTo>
                        <a:pt x="528" y="398"/>
                      </a:lnTo>
                      <a:lnTo>
                        <a:pt x="506" y="334"/>
                      </a:lnTo>
                      <a:lnTo>
                        <a:pt x="488" y="272"/>
                      </a:lnTo>
                      <a:lnTo>
                        <a:pt x="472" y="214"/>
                      </a:lnTo>
                      <a:lnTo>
                        <a:pt x="462" y="158"/>
                      </a:lnTo>
                      <a:lnTo>
                        <a:pt x="454" y="108"/>
                      </a:lnTo>
                      <a:lnTo>
                        <a:pt x="448" y="64"/>
                      </a:lnTo>
                      <a:lnTo>
                        <a:pt x="442" y="0"/>
                      </a:lnTo>
                      <a:lnTo>
                        <a:pt x="260" y="0"/>
                      </a:lnTo>
                      <a:lnTo>
                        <a:pt x="260" y="0"/>
                      </a:lnTo>
                      <a:lnTo>
                        <a:pt x="234" y="0"/>
                      </a:lnTo>
                      <a:lnTo>
                        <a:pt x="208" y="4"/>
                      </a:lnTo>
                      <a:lnTo>
                        <a:pt x="184" y="10"/>
                      </a:lnTo>
                      <a:lnTo>
                        <a:pt x="160" y="20"/>
                      </a:lnTo>
                      <a:lnTo>
                        <a:pt x="136" y="30"/>
                      </a:lnTo>
                      <a:lnTo>
                        <a:pt x="116" y="44"/>
                      </a:lnTo>
                      <a:lnTo>
                        <a:pt x="96" y="58"/>
                      </a:lnTo>
                      <a:lnTo>
                        <a:pt x="76" y="76"/>
                      </a:lnTo>
                      <a:lnTo>
                        <a:pt x="60" y="94"/>
                      </a:lnTo>
                      <a:lnTo>
                        <a:pt x="44" y="114"/>
                      </a:lnTo>
                      <a:lnTo>
                        <a:pt x="32" y="136"/>
                      </a:lnTo>
                      <a:lnTo>
                        <a:pt x="20" y="158"/>
                      </a:lnTo>
                      <a:lnTo>
                        <a:pt x="12" y="182"/>
                      </a:lnTo>
                      <a:lnTo>
                        <a:pt x="6" y="208"/>
                      </a:lnTo>
                      <a:lnTo>
                        <a:pt x="2" y="232"/>
                      </a:lnTo>
                      <a:lnTo>
                        <a:pt x="0" y="260"/>
                      </a:lnTo>
                      <a:lnTo>
                        <a:pt x="0" y="1170"/>
                      </a:lnTo>
                      <a:lnTo>
                        <a:pt x="0" y="1170"/>
                      </a:lnTo>
                      <a:lnTo>
                        <a:pt x="2" y="1190"/>
                      </a:lnTo>
                      <a:lnTo>
                        <a:pt x="8" y="1210"/>
                      </a:lnTo>
                      <a:lnTo>
                        <a:pt x="16" y="1228"/>
                      </a:lnTo>
                      <a:lnTo>
                        <a:pt x="28" y="1242"/>
                      </a:lnTo>
                      <a:lnTo>
                        <a:pt x="44" y="1256"/>
                      </a:lnTo>
                      <a:lnTo>
                        <a:pt x="60" y="1264"/>
                      </a:lnTo>
                      <a:lnTo>
                        <a:pt x="78" y="1272"/>
                      </a:lnTo>
                      <a:lnTo>
                        <a:pt x="98" y="1274"/>
                      </a:lnTo>
                      <a:lnTo>
                        <a:pt x="98" y="1274"/>
                      </a:lnTo>
                      <a:lnTo>
                        <a:pt x="118" y="1272"/>
                      </a:lnTo>
                      <a:lnTo>
                        <a:pt x="138" y="1266"/>
                      </a:lnTo>
                      <a:lnTo>
                        <a:pt x="154" y="1258"/>
                      </a:lnTo>
                      <a:lnTo>
                        <a:pt x="170" y="1246"/>
                      </a:lnTo>
                      <a:lnTo>
                        <a:pt x="182" y="1230"/>
                      </a:lnTo>
                      <a:lnTo>
                        <a:pt x="192" y="1214"/>
                      </a:lnTo>
                      <a:lnTo>
                        <a:pt x="198" y="1194"/>
                      </a:lnTo>
                      <a:lnTo>
                        <a:pt x="200" y="1174"/>
                      </a:lnTo>
                      <a:lnTo>
                        <a:pt x="200" y="408"/>
                      </a:lnTo>
                      <a:lnTo>
                        <a:pt x="298" y="408"/>
                      </a:lnTo>
                      <a:lnTo>
                        <a:pt x="298" y="2490"/>
                      </a:lnTo>
                      <a:lnTo>
                        <a:pt x="298" y="2490"/>
                      </a:lnTo>
                      <a:lnTo>
                        <a:pt x="298" y="2502"/>
                      </a:lnTo>
                      <a:lnTo>
                        <a:pt x="300" y="2514"/>
                      </a:lnTo>
                      <a:lnTo>
                        <a:pt x="302" y="2526"/>
                      </a:lnTo>
                      <a:lnTo>
                        <a:pt x="306" y="2538"/>
                      </a:lnTo>
                      <a:lnTo>
                        <a:pt x="318" y="2560"/>
                      </a:lnTo>
                      <a:lnTo>
                        <a:pt x="334" y="2578"/>
                      </a:lnTo>
                      <a:lnTo>
                        <a:pt x="352" y="2594"/>
                      </a:lnTo>
                      <a:lnTo>
                        <a:pt x="374" y="2606"/>
                      </a:lnTo>
                      <a:lnTo>
                        <a:pt x="386" y="2610"/>
                      </a:lnTo>
                      <a:lnTo>
                        <a:pt x="398" y="2612"/>
                      </a:lnTo>
                      <a:lnTo>
                        <a:pt x="410" y="2614"/>
                      </a:lnTo>
                      <a:lnTo>
                        <a:pt x="422" y="2614"/>
                      </a:lnTo>
                      <a:lnTo>
                        <a:pt x="446" y="2614"/>
                      </a:lnTo>
                      <a:lnTo>
                        <a:pt x="446" y="2614"/>
                      </a:lnTo>
                      <a:lnTo>
                        <a:pt x="460" y="2614"/>
                      </a:lnTo>
                      <a:lnTo>
                        <a:pt x="472" y="2612"/>
                      </a:lnTo>
                      <a:lnTo>
                        <a:pt x="484" y="2610"/>
                      </a:lnTo>
                      <a:lnTo>
                        <a:pt x="496" y="2606"/>
                      </a:lnTo>
                      <a:lnTo>
                        <a:pt x="516" y="2594"/>
                      </a:lnTo>
                      <a:lnTo>
                        <a:pt x="534" y="2578"/>
                      </a:lnTo>
                      <a:lnTo>
                        <a:pt x="550" y="2560"/>
                      </a:lnTo>
                      <a:lnTo>
                        <a:pt x="562" y="2538"/>
                      </a:lnTo>
                      <a:lnTo>
                        <a:pt x="566" y="2526"/>
                      </a:lnTo>
                      <a:lnTo>
                        <a:pt x="570" y="2514"/>
                      </a:lnTo>
                      <a:lnTo>
                        <a:pt x="572" y="2502"/>
                      </a:lnTo>
                      <a:lnTo>
                        <a:pt x="572" y="2490"/>
                      </a:lnTo>
                      <a:lnTo>
                        <a:pt x="572" y="1274"/>
                      </a:lnTo>
                      <a:lnTo>
                        <a:pt x="682" y="1274"/>
                      </a:lnTo>
                      <a:lnTo>
                        <a:pt x="682" y="2490"/>
                      </a:lnTo>
                      <a:lnTo>
                        <a:pt x="682" y="2490"/>
                      </a:lnTo>
                      <a:lnTo>
                        <a:pt x="682" y="2502"/>
                      </a:lnTo>
                      <a:lnTo>
                        <a:pt x="684" y="2514"/>
                      </a:lnTo>
                      <a:lnTo>
                        <a:pt x="686" y="2526"/>
                      </a:lnTo>
                      <a:lnTo>
                        <a:pt x="690" y="2538"/>
                      </a:lnTo>
                      <a:lnTo>
                        <a:pt x="702" y="2560"/>
                      </a:lnTo>
                      <a:lnTo>
                        <a:pt x="718" y="2578"/>
                      </a:lnTo>
                      <a:lnTo>
                        <a:pt x="736" y="2594"/>
                      </a:lnTo>
                      <a:lnTo>
                        <a:pt x="758" y="2606"/>
                      </a:lnTo>
                      <a:lnTo>
                        <a:pt x="770" y="2610"/>
                      </a:lnTo>
                      <a:lnTo>
                        <a:pt x="782" y="2612"/>
                      </a:lnTo>
                      <a:lnTo>
                        <a:pt x="794" y="2614"/>
                      </a:lnTo>
                      <a:lnTo>
                        <a:pt x="806" y="2614"/>
                      </a:lnTo>
                      <a:lnTo>
                        <a:pt x="806" y="2614"/>
                      </a:lnTo>
                      <a:lnTo>
                        <a:pt x="806" y="2614"/>
                      </a:lnTo>
                      <a:lnTo>
                        <a:pt x="820" y="2614"/>
                      </a:lnTo>
                      <a:lnTo>
                        <a:pt x="832" y="2612"/>
                      </a:lnTo>
                      <a:lnTo>
                        <a:pt x="844" y="2610"/>
                      </a:lnTo>
                      <a:lnTo>
                        <a:pt x="856" y="2606"/>
                      </a:lnTo>
                      <a:lnTo>
                        <a:pt x="876" y="2594"/>
                      </a:lnTo>
                      <a:lnTo>
                        <a:pt x="896" y="2578"/>
                      </a:lnTo>
                      <a:lnTo>
                        <a:pt x="910" y="2560"/>
                      </a:lnTo>
                      <a:lnTo>
                        <a:pt x="922" y="2538"/>
                      </a:lnTo>
                      <a:lnTo>
                        <a:pt x="926" y="2526"/>
                      </a:lnTo>
                      <a:lnTo>
                        <a:pt x="930" y="2514"/>
                      </a:lnTo>
                      <a:lnTo>
                        <a:pt x="932" y="2502"/>
                      </a:lnTo>
                      <a:lnTo>
                        <a:pt x="932" y="2490"/>
                      </a:lnTo>
                      <a:lnTo>
                        <a:pt x="932" y="408"/>
                      </a:lnTo>
                      <a:lnTo>
                        <a:pt x="1030" y="408"/>
                      </a:lnTo>
                      <a:lnTo>
                        <a:pt x="1030" y="1174"/>
                      </a:lnTo>
                      <a:lnTo>
                        <a:pt x="1030" y="1174"/>
                      </a:lnTo>
                      <a:lnTo>
                        <a:pt x="1032" y="1194"/>
                      </a:lnTo>
                      <a:lnTo>
                        <a:pt x="1036" y="1212"/>
                      </a:lnTo>
                      <a:lnTo>
                        <a:pt x="1046" y="1230"/>
                      </a:lnTo>
                      <a:lnTo>
                        <a:pt x="1058" y="1244"/>
                      </a:lnTo>
                      <a:lnTo>
                        <a:pt x="1074" y="1256"/>
                      </a:lnTo>
                      <a:lnTo>
                        <a:pt x="1090" y="1266"/>
                      </a:lnTo>
                      <a:lnTo>
                        <a:pt x="1108" y="1272"/>
                      </a:lnTo>
                      <a:lnTo>
                        <a:pt x="1128" y="1274"/>
                      </a:lnTo>
                      <a:lnTo>
                        <a:pt x="1128" y="1274"/>
                      </a:lnTo>
                      <a:lnTo>
                        <a:pt x="1128" y="1274"/>
                      </a:lnTo>
                      <a:lnTo>
                        <a:pt x="1150" y="1272"/>
                      </a:lnTo>
                      <a:lnTo>
                        <a:pt x="1168" y="1266"/>
                      </a:lnTo>
                      <a:lnTo>
                        <a:pt x="1184" y="1256"/>
                      </a:lnTo>
                      <a:lnTo>
                        <a:pt x="1200" y="1244"/>
                      </a:lnTo>
                      <a:lnTo>
                        <a:pt x="1212" y="1230"/>
                      </a:lnTo>
                      <a:lnTo>
                        <a:pt x="1220" y="1212"/>
                      </a:lnTo>
                      <a:lnTo>
                        <a:pt x="1226" y="1194"/>
                      </a:lnTo>
                      <a:lnTo>
                        <a:pt x="1228" y="1174"/>
                      </a:lnTo>
                      <a:lnTo>
                        <a:pt x="1228" y="117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 baseline="-25000"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+mn-ea"/>
                  </a:endParaRPr>
                </a:p>
              </p:txBody>
            </p:sp>
          </p:grpSp>
          <p:grpSp>
            <p:nvGrpSpPr>
              <p:cNvPr id="28" name="组合 27"/>
              <p:cNvGrpSpPr/>
              <p:nvPr/>
            </p:nvGrpSpPr>
            <p:grpSpPr>
              <a:xfrm>
                <a:off x="7640664" y="2801143"/>
                <a:ext cx="229059" cy="513557"/>
                <a:chOff x="-1630363" y="115888"/>
                <a:chExt cx="2190751" cy="4911725"/>
              </a:xfrm>
              <a:grpFill/>
            </p:grpSpPr>
            <p:sp>
              <p:nvSpPr>
                <p:cNvPr id="29" name="Freeform 5"/>
                <p:cNvSpPr>
                  <a:spLocks/>
                </p:cNvSpPr>
                <p:nvPr/>
              </p:nvSpPr>
              <p:spPr bwMode="auto">
                <a:xfrm>
                  <a:off x="-906463" y="115888"/>
                  <a:ext cx="742950" cy="746125"/>
                </a:xfrm>
                <a:custGeom>
                  <a:avLst/>
                  <a:gdLst>
                    <a:gd name="T0" fmla="*/ 468 w 468"/>
                    <a:gd name="T1" fmla="*/ 234 h 470"/>
                    <a:gd name="T2" fmla="*/ 464 w 468"/>
                    <a:gd name="T3" fmla="*/ 282 h 470"/>
                    <a:gd name="T4" fmla="*/ 450 w 468"/>
                    <a:gd name="T5" fmla="*/ 326 h 470"/>
                    <a:gd name="T6" fmla="*/ 428 w 468"/>
                    <a:gd name="T7" fmla="*/ 366 h 470"/>
                    <a:gd name="T8" fmla="*/ 400 w 468"/>
                    <a:gd name="T9" fmla="*/ 400 h 470"/>
                    <a:gd name="T10" fmla="*/ 366 w 468"/>
                    <a:gd name="T11" fmla="*/ 430 h 470"/>
                    <a:gd name="T12" fmla="*/ 326 w 468"/>
                    <a:gd name="T13" fmla="*/ 450 h 470"/>
                    <a:gd name="T14" fmla="*/ 282 w 468"/>
                    <a:gd name="T15" fmla="*/ 464 h 470"/>
                    <a:gd name="T16" fmla="*/ 234 w 468"/>
                    <a:gd name="T17" fmla="*/ 470 h 470"/>
                    <a:gd name="T18" fmla="*/ 210 w 468"/>
                    <a:gd name="T19" fmla="*/ 468 h 470"/>
                    <a:gd name="T20" fmla="*/ 164 w 468"/>
                    <a:gd name="T21" fmla="*/ 458 h 470"/>
                    <a:gd name="T22" fmla="*/ 122 w 468"/>
                    <a:gd name="T23" fmla="*/ 440 h 470"/>
                    <a:gd name="T24" fmla="*/ 84 w 468"/>
                    <a:gd name="T25" fmla="*/ 416 h 470"/>
                    <a:gd name="T26" fmla="*/ 54 w 468"/>
                    <a:gd name="T27" fmla="*/ 384 h 470"/>
                    <a:gd name="T28" fmla="*/ 28 w 468"/>
                    <a:gd name="T29" fmla="*/ 346 h 470"/>
                    <a:gd name="T30" fmla="*/ 10 w 468"/>
                    <a:gd name="T31" fmla="*/ 304 h 470"/>
                    <a:gd name="T32" fmla="*/ 0 w 468"/>
                    <a:gd name="T33" fmla="*/ 258 h 470"/>
                    <a:gd name="T34" fmla="*/ 0 w 468"/>
                    <a:gd name="T35" fmla="*/ 234 h 470"/>
                    <a:gd name="T36" fmla="*/ 4 w 468"/>
                    <a:gd name="T37" fmla="*/ 188 h 470"/>
                    <a:gd name="T38" fmla="*/ 18 w 468"/>
                    <a:gd name="T39" fmla="*/ 144 h 470"/>
                    <a:gd name="T40" fmla="*/ 40 w 468"/>
                    <a:gd name="T41" fmla="*/ 104 h 470"/>
                    <a:gd name="T42" fmla="*/ 68 w 468"/>
                    <a:gd name="T43" fmla="*/ 68 h 470"/>
                    <a:gd name="T44" fmla="*/ 104 w 468"/>
                    <a:gd name="T45" fmla="*/ 40 h 470"/>
                    <a:gd name="T46" fmla="*/ 142 w 468"/>
                    <a:gd name="T47" fmla="*/ 18 h 470"/>
                    <a:gd name="T48" fmla="*/ 186 w 468"/>
                    <a:gd name="T49" fmla="*/ 4 h 470"/>
                    <a:gd name="T50" fmla="*/ 234 w 468"/>
                    <a:gd name="T51" fmla="*/ 0 h 470"/>
                    <a:gd name="T52" fmla="*/ 258 w 468"/>
                    <a:gd name="T53" fmla="*/ 2 h 470"/>
                    <a:gd name="T54" fmla="*/ 304 w 468"/>
                    <a:gd name="T55" fmla="*/ 10 h 470"/>
                    <a:gd name="T56" fmla="*/ 346 w 468"/>
                    <a:gd name="T57" fmla="*/ 28 h 470"/>
                    <a:gd name="T58" fmla="*/ 384 w 468"/>
                    <a:gd name="T59" fmla="*/ 54 h 470"/>
                    <a:gd name="T60" fmla="*/ 416 w 468"/>
                    <a:gd name="T61" fmla="*/ 86 h 470"/>
                    <a:gd name="T62" fmla="*/ 440 w 468"/>
                    <a:gd name="T63" fmla="*/ 122 h 470"/>
                    <a:gd name="T64" fmla="*/ 458 w 468"/>
                    <a:gd name="T65" fmla="*/ 164 h 470"/>
                    <a:gd name="T66" fmla="*/ 468 w 468"/>
                    <a:gd name="T67" fmla="*/ 210 h 470"/>
                    <a:gd name="T68" fmla="*/ 468 w 468"/>
                    <a:gd name="T69" fmla="*/ 234 h 4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468" h="470">
                      <a:moveTo>
                        <a:pt x="468" y="234"/>
                      </a:moveTo>
                      <a:lnTo>
                        <a:pt x="468" y="234"/>
                      </a:lnTo>
                      <a:lnTo>
                        <a:pt x="468" y="258"/>
                      </a:lnTo>
                      <a:lnTo>
                        <a:pt x="464" y="282"/>
                      </a:lnTo>
                      <a:lnTo>
                        <a:pt x="458" y="304"/>
                      </a:lnTo>
                      <a:lnTo>
                        <a:pt x="450" y="326"/>
                      </a:lnTo>
                      <a:lnTo>
                        <a:pt x="440" y="346"/>
                      </a:lnTo>
                      <a:lnTo>
                        <a:pt x="428" y="366"/>
                      </a:lnTo>
                      <a:lnTo>
                        <a:pt x="416" y="384"/>
                      </a:lnTo>
                      <a:lnTo>
                        <a:pt x="400" y="400"/>
                      </a:lnTo>
                      <a:lnTo>
                        <a:pt x="384" y="416"/>
                      </a:lnTo>
                      <a:lnTo>
                        <a:pt x="366" y="430"/>
                      </a:lnTo>
                      <a:lnTo>
                        <a:pt x="346" y="440"/>
                      </a:lnTo>
                      <a:lnTo>
                        <a:pt x="326" y="450"/>
                      </a:lnTo>
                      <a:lnTo>
                        <a:pt x="304" y="458"/>
                      </a:lnTo>
                      <a:lnTo>
                        <a:pt x="282" y="464"/>
                      </a:lnTo>
                      <a:lnTo>
                        <a:pt x="258" y="468"/>
                      </a:lnTo>
                      <a:lnTo>
                        <a:pt x="234" y="470"/>
                      </a:lnTo>
                      <a:lnTo>
                        <a:pt x="234" y="470"/>
                      </a:lnTo>
                      <a:lnTo>
                        <a:pt x="210" y="468"/>
                      </a:lnTo>
                      <a:lnTo>
                        <a:pt x="186" y="464"/>
                      </a:lnTo>
                      <a:lnTo>
                        <a:pt x="164" y="458"/>
                      </a:lnTo>
                      <a:lnTo>
                        <a:pt x="142" y="450"/>
                      </a:lnTo>
                      <a:lnTo>
                        <a:pt x="122" y="440"/>
                      </a:lnTo>
                      <a:lnTo>
                        <a:pt x="104" y="430"/>
                      </a:lnTo>
                      <a:lnTo>
                        <a:pt x="84" y="416"/>
                      </a:lnTo>
                      <a:lnTo>
                        <a:pt x="68" y="400"/>
                      </a:lnTo>
                      <a:lnTo>
                        <a:pt x="54" y="384"/>
                      </a:lnTo>
                      <a:lnTo>
                        <a:pt x="40" y="366"/>
                      </a:lnTo>
                      <a:lnTo>
                        <a:pt x="28" y="346"/>
                      </a:lnTo>
                      <a:lnTo>
                        <a:pt x="18" y="326"/>
                      </a:lnTo>
                      <a:lnTo>
                        <a:pt x="10" y="304"/>
                      </a:lnTo>
                      <a:lnTo>
                        <a:pt x="4" y="282"/>
                      </a:lnTo>
                      <a:lnTo>
                        <a:pt x="0" y="258"/>
                      </a:lnTo>
                      <a:lnTo>
                        <a:pt x="0" y="234"/>
                      </a:lnTo>
                      <a:lnTo>
                        <a:pt x="0" y="234"/>
                      </a:lnTo>
                      <a:lnTo>
                        <a:pt x="0" y="210"/>
                      </a:lnTo>
                      <a:lnTo>
                        <a:pt x="4" y="188"/>
                      </a:lnTo>
                      <a:lnTo>
                        <a:pt x="10" y="164"/>
                      </a:lnTo>
                      <a:lnTo>
                        <a:pt x="18" y="144"/>
                      </a:lnTo>
                      <a:lnTo>
                        <a:pt x="28" y="122"/>
                      </a:lnTo>
                      <a:lnTo>
                        <a:pt x="40" y="104"/>
                      </a:lnTo>
                      <a:lnTo>
                        <a:pt x="54" y="86"/>
                      </a:lnTo>
                      <a:lnTo>
                        <a:pt x="68" y="68"/>
                      </a:lnTo>
                      <a:lnTo>
                        <a:pt x="84" y="54"/>
                      </a:lnTo>
                      <a:lnTo>
                        <a:pt x="104" y="40"/>
                      </a:lnTo>
                      <a:lnTo>
                        <a:pt x="122" y="28"/>
                      </a:lnTo>
                      <a:lnTo>
                        <a:pt x="142" y="18"/>
                      </a:lnTo>
                      <a:lnTo>
                        <a:pt x="164" y="10"/>
                      </a:lnTo>
                      <a:lnTo>
                        <a:pt x="186" y="4"/>
                      </a:lnTo>
                      <a:lnTo>
                        <a:pt x="210" y="2"/>
                      </a:lnTo>
                      <a:lnTo>
                        <a:pt x="234" y="0"/>
                      </a:lnTo>
                      <a:lnTo>
                        <a:pt x="234" y="0"/>
                      </a:lnTo>
                      <a:lnTo>
                        <a:pt x="258" y="2"/>
                      </a:lnTo>
                      <a:lnTo>
                        <a:pt x="282" y="4"/>
                      </a:lnTo>
                      <a:lnTo>
                        <a:pt x="304" y="10"/>
                      </a:lnTo>
                      <a:lnTo>
                        <a:pt x="326" y="18"/>
                      </a:lnTo>
                      <a:lnTo>
                        <a:pt x="346" y="28"/>
                      </a:lnTo>
                      <a:lnTo>
                        <a:pt x="366" y="40"/>
                      </a:lnTo>
                      <a:lnTo>
                        <a:pt x="384" y="54"/>
                      </a:lnTo>
                      <a:lnTo>
                        <a:pt x="400" y="68"/>
                      </a:lnTo>
                      <a:lnTo>
                        <a:pt x="416" y="86"/>
                      </a:lnTo>
                      <a:lnTo>
                        <a:pt x="428" y="104"/>
                      </a:lnTo>
                      <a:lnTo>
                        <a:pt x="440" y="122"/>
                      </a:lnTo>
                      <a:lnTo>
                        <a:pt x="450" y="144"/>
                      </a:lnTo>
                      <a:lnTo>
                        <a:pt x="458" y="164"/>
                      </a:lnTo>
                      <a:lnTo>
                        <a:pt x="464" y="188"/>
                      </a:lnTo>
                      <a:lnTo>
                        <a:pt x="468" y="210"/>
                      </a:lnTo>
                      <a:lnTo>
                        <a:pt x="468" y="234"/>
                      </a:lnTo>
                      <a:lnTo>
                        <a:pt x="468" y="23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>
                    <a:latin typeface="+mn-ea"/>
                  </a:endParaRPr>
                </a:p>
              </p:txBody>
            </p:sp>
            <p:sp>
              <p:nvSpPr>
                <p:cNvPr id="30" name="Freeform 6"/>
                <p:cNvSpPr>
                  <a:spLocks/>
                </p:cNvSpPr>
                <p:nvPr/>
              </p:nvSpPr>
              <p:spPr bwMode="auto">
                <a:xfrm>
                  <a:off x="-1630363" y="985838"/>
                  <a:ext cx="2190751" cy="4041775"/>
                </a:xfrm>
                <a:custGeom>
                  <a:avLst/>
                  <a:gdLst>
                    <a:gd name="T0" fmla="*/ 1188 w 1380"/>
                    <a:gd name="T1" fmla="*/ 982 h 2546"/>
                    <a:gd name="T2" fmla="*/ 1202 w 1380"/>
                    <a:gd name="T3" fmla="*/ 1012 h 2546"/>
                    <a:gd name="T4" fmla="*/ 1236 w 1380"/>
                    <a:gd name="T5" fmla="*/ 1044 h 2546"/>
                    <a:gd name="T6" fmla="*/ 1282 w 1380"/>
                    <a:gd name="T7" fmla="*/ 1056 h 2546"/>
                    <a:gd name="T8" fmla="*/ 1294 w 1380"/>
                    <a:gd name="T9" fmla="*/ 1054 h 2546"/>
                    <a:gd name="T10" fmla="*/ 1326 w 1380"/>
                    <a:gd name="T11" fmla="*/ 1044 h 2546"/>
                    <a:gd name="T12" fmla="*/ 1360 w 1380"/>
                    <a:gd name="T13" fmla="*/ 1018 h 2546"/>
                    <a:gd name="T14" fmla="*/ 1378 w 1380"/>
                    <a:gd name="T15" fmla="*/ 978 h 2546"/>
                    <a:gd name="T16" fmla="*/ 1378 w 1380"/>
                    <a:gd name="T17" fmla="*/ 944 h 2546"/>
                    <a:gd name="T18" fmla="*/ 1200 w 1380"/>
                    <a:gd name="T19" fmla="*/ 264 h 2546"/>
                    <a:gd name="T20" fmla="*/ 1166 w 1380"/>
                    <a:gd name="T21" fmla="*/ 182 h 2546"/>
                    <a:gd name="T22" fmla="*/ 1114 w 1380"/>
                    <a:gd name="T23" fmla="*/ 112 h 2546"/>
                    <a:gd name="T24" fmla="*/ 1048 w 1380"/>
                    <a:gd name="T25" fmla="*/ 58 h 2546"/>
                    <a:gd name="T26" fmla="*/ 972 w 1380"/>
                    <a:gd name="T27" fmla="*/ 20 h 2546"/>
                    <a:gd name="T28" fmla="*/ 886 w 1380"/>
                    <a:gd name="T29" fmla="*/ 2 h 2546"/>
                    <a:gd name="T30" fmla="*/ 526 w 1380"/>
                    <a:gd name="T31" fmla="*/ 0 h 2546"/>
                    <a:gd name="T32" fmla="*/ 438 w 1380"/>
                    <a:gd name="T33" fmla="*/ 12 h 2546"/>
                    <a:gd name="T34" fmla="*/ 356 w 1380"/>
                    <a:gd name="T35" fmla="*/ 42 h 2546"/>
                    <a:gd name="T36" fmla="*/ 286 w 1380"/>
                    <a:gd name="T37" fmla="*/ 92 h 2546"/>
                    <a:gd name="T38" fmla="*/ 230 w 1380"/>
                    <a:gd name="T39" fmla="*/ 158 h 2546"/>
                    <a:gd name="T40" fmla="*/ 190 w 1380"/>
                    <a:gd name="T41" fmla="*/ 236 h 2546"/>
                    <a:gd name="T42" fmla="*/ 4 w 1380"/>
                    <a:gd name="T43" fmla="*/ 932 h 2546"/>
                    <a:gd name="T44" fmla="*/ 2 w 1380"/>
                    <a:gd name="T45" fmla="*/ 968 h 2546"/>
                    <a:gd name="T46" fmla="*/ 10 w 1380"/>
                    <a:gd name="T47" fmla="*/ 998 h 2546"/>
                    <a:gd name="T48" fmla="*/ 44 w 1380"/>
                    <a:gd name="T49" fmla="*/ 1040 h 2546"/>
                    <a:gd name="T50" fmla="*/ 76 w 1380"/>
                    <a:gd name="T51" fmla="*/ 1052 h 2546"/>
                    <a:gd name="T52" fmla="*/ 98 w 1380"/>
                    <a:gd name="T53" fmla="*/ 1056 h 2546"/>
                    <a:gd name="T54" fmla="*/ 130 w 1380"/>
                    <a:gd name="T55" fmla="*/ 1050 h 2546"/>
                    <a:gd name="T56" fmla="*/ 168 w 1380"/>
                    <a:gd name="T57" fmla="*/ 1024 h 2546"/>
                    <a:gd name="T58" fmla="*/ 192 w 1380"/>
                    <a:gd name="T59" fmla="*/ 982 h 2546"/>
                    <a:gd name="T60" fmla="*/ 106 w 1380"/>
                    <a:gd name="T61" fmla="*/ 1486 h 2546"/>
                    <a:gd name="T62" fmla="*/ 386 w 1380"/>
                    <a:gd name="T63" fmla="*/ 2406 h 2546"/>
                    <a:gd name="T64" fmla="*/ 392 w 1380"/>
                    <a:gd name="T65" fmla="*/ 2446 h 2546"/>
                    <a:gd name="T66" fmla="*/ 410 w 1380"/>
                    <a:gd name="T67" fmla="*/ 2484 h 2546"/>
                    <a:gd name="T68" fmla="*/ 438 w 1380"/>
                    <a:gd name="T69" fmla="*/ 2514 h 2546"/>
                    <a:gd name="T70" fmla="*/ 472 w 1380"/>
                    <a:gd name="T71" fmla="*/ 2534 h 2546"/>
                    <a:gd name="T72" fmla="*/ 512 w 1380"/>
                    <a:gd name="T73" fmla="*/ 2546 h 2546"/>
                    <a:gd name="T74" fmla="*/ 528 w 1380"/>
                    <a:gd name="T75" fmla="*/ 2546 h 2546"/>
                    <a:gd name="T76" fmla="*/ 568 w 1380"/>
                    <a:gd name="T77" fmla="*/ 2540 h 2546"/>
                    <a:gd name="T78" fmla="*/ 606 w 1380"/>
                    <a:gd name="T79" fmla="*/ 2522 h 2546"/>
                    <a:gd name="T80" fmla="*/ 636 w 1380"/>
                    <a:gd name="T81" fmla="*/ 2494 h 2546"/>
                    <a:gd name="T82" fmla="*/ 656 w 1380"/>
                    <a:gd name="T83" fmla="*/ 2460 h 2546"/>
                    <a:gd name="T84" fmla="*/ 668 w 1380"/>
                    <a:gd name="T85" fmla="*/ 2420 h 2546"/>
                    <a:gd name="T86" fmla="*/ 712 w 1380"/>
                    <a:gd name="T87" fmla="*/ 1486 h 2546"/>
                    <a:gd name="T88" fmla="*/ 714 w 1380"/>
                    <a:gd name="T89" fmla="*/ 2420 h 2546"/>
                    <a:gd name="T90" fmla="*/ 724 w 1380"/>
                    <a:gd name="T91" fmla="*/ 2460 h 2546"/>
                    <a:gd name="T92" fmla="*/ 744 w 1380"/>
                    <a:gd name="T93" fmla="*/ 2494 h 2546"/>
                    <a:gd name="T94" fmla="*/ 774 w 1380"/>
                    <a:gd name="T95" fmla="*/ 2522 h 2546"/>
                    <a:gd name="T96" fmla="*/ 812 w 1380"/>
                    <a:gd name="T97" fmla="*/ 2540 h 2546"/>
                    <a:gd name="T98" fmla="*/ 854 w 1380"/>
                    <a:gd name="T99" fmla="*/ 2546 h 2546"/>
                    <a:gd name="T100" fmla="*/ 868 w 1380"/>
                    <a:gd name="T101" fmla="*/ 2546 h 2546"/>
                    <a:gd name="T102" fmla="*/ 908 w 1380"/>
                    <a:gd name="T103" fmla="*/ 2534 h 2546"/>
                    <a:gd name="T104" fmla="*/ 944 w 1380"/>
                    <a:gd name="T105" fmla="*/ 2514 h 2546"/>
                    <a:gd name="T106" fmla="*/ 970 w 1380"/>
                    <a:gd name="T107" fmla="*/ 2484 h 2546"/>
                    <a:gd name="T108" fmla="*/ 988 w 1380"/>
                    <a:gd name="T109" fmla="*/ 2446 h 2546"/>
                    <a:gd name="T110" fmla="*/ 994 w 1380"/>
                    <a:gd name="T111" fmla="*/ 2406 h 2546"/>
                    <a:gd name="T112" fmla="*/ 964 w 1380"/>
                    <a:gd name="T113" fmla="*/ 322 h 25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80" h="2546">
                      <a:moveTo>
                        <a:pt x="964" y="322"/>
                      </a:moveTo>
                      <a:lnTo>
                        <a:pt x="1012" y="322"/>
                      </a:lnTo>
                      <a:lnTo>
                        <a:pt x="1188" y="982"/>
                      </a:lnTo>
                      <a:lnTo>
                        <a:pt x="1188" y="982"/>
                      </a:lnTo>
                      <a:lnTo>
                        <a:pt x="1194" y="998"/>
                      </a:lnTo>
                      <a:lnTo>
                        <a:pt x="1202" y="1012"/>
                      </a:lnTo>
                      <a:lnTo>
                        <a:pt x="1212" y="1024"/>
                      </a:lnTo>
                      <a:lnTo>
                        <a:pt x="1224" y="1034"/>
                      </a:lnTo>
                      <a:lnTo>
                        <a:pt x="1236" y="1044"/>
                      </a:lnTo>
                      <a:lnTo>
                        <a:pt x="1250" y="1050"/>
                      </a:lnTo>
                      <a:lnTo>
                        <a:pt x="1266" y="1054"/>
                      </a:lnTo>
                      <a:lnTo>
                        <a:pt x="1282" y="1056"/>
                      </a:lnTo>
                      <a:lnTo>
                        <a:pt x="1282" y="1056"/>
                      </a:lnTo>
                      <a:lnTo>
                        <a:pt x="1282" y="1056"/>
                      </a:lnTo>
                      <a:lnTo>
                        <a:pt x="1294" y="1054"/>
                      </a:lnTo>
                      <a:lnTo>
                        <a:pt x="1306" y="1052"/>
                      </a:lnTo>
                      <a:lnTo>
                        <a:pt x="1316" y="1050"/>
                      </a:lnTo>
                      <a:lnTo>
                        <a:pt x="1326" y="1044"/>
                      </a:lnTo>
                      <a:lnTo>
                        <a:pt x="1336" y="1040"/>
                      </a:lnTo>
                      <a:lnTo>
                        <a:pt x="1344" y="1032"/>
                      </a:lnTo>
                      <a:lnTo>
                        <a:pt x="1360" y="1018"/>
                      </a:lnTo>
                      <a:lnTo>
                        <a:pt x="1370" y="998"/>
                      </a:lnTo>
                      <a:lnTo>
                        <a:pt x="1374" y="988"/>
                      </a:lnTo>
                      <a:lnTo>
                        <a:pt x="1378" y="978"/>
                      </a:lnTo>
                      <a:lnTo>
                        <a:pt x="1380" y="968"/>
                      </a:lnTo>
                      <a:lnTo>
                        <a:pt x="1380" y="956"/>
                      </a:lnTo>
                      <a:lnTo>
                        <a:pt x="1378" y="944"/>
                      </a:lnTo>
                      <a:lnTo>
                        <a:pt x="1376" y="932"/>
                      </a:lnTo>
                      <a:lnTo>
                        <a:pt x="1200" y="264"/>
                      </a:lnTo>
                      <a:lnTo>
                        <a:pt x="1200" y="264"/>
                      </a:lnTo>
                      <a:lnTo>
                        <a:pt x="1190" y="236"/>
                      </a:lnTo>
                      <a:lnTo>
                        <a:pt x="1178" y="208"/>
                      </a:lnTo>
                      <a:lnTo>
                        <a:pt x="1166" y="182"/>
                      </a:lnTo>
                      <a:lnTo>
                        <a:pt x="1150" y="158"/>
                      </a:lnTo>
                      <a:lnTo>
                        <a:pt x="1134" y="134"/>
                      </a:lnTo>
                      <a:lnTo>
                        <a:pt x="1114" y="112"/>
                      </a:lnTo>
                      <a:lnTo>
                        <a:pt x="1094" y="92"/>
                      </a:lnTo>
                      <a:lnTo>
                        <a:pt x="1072" y="74"/>
                      </a:lnTo>
                      <a:lnTo>
                        <a:pt x="1048" y="58"/>
                      </a:lnTo>
                      <a:lnTo>
                        <a:pt x="1024" y="42"/>
                      </a:lnTo>
                      <a:lnTo>
                        <a:pt x="998" y="30"/>
                      </a:lnTo>
                      <a:lnTo>
                        <a:pt x="972" y="20"/>
                      </a:lnTo>
                      <a:lnTo>
                        <a:pt x="944" y="12"/>
                      </a:lnTo>
                      <a:lnTo>
                        <a:pt x="914" y="6"/>
                      </a:lnTo>
                      <a:lnTo>
                        <a:pt x="886" y="2"/>
                      </a:lnTo>
                      <a:lnTo>
                        <a:pt x="856" y="0"/>
                      </a:lnTo>
                      <a:lnTo>
                        <a:pt x="526" y="0"/>
                      </a:lnTo>
                      <a:lnTo>
                        <a:pt x="526" y="0"/>
                      </a:lnTo>
                      <a:lnTo>
                        <a:pt x="496" y="2"/>
                      </a:lnTo>
                      <a:lnTo>
                        <a:pt x="466" y="6"/>
                      </a:lnTo>
                      <a:lnTo>
                        <a:pt x="438" y="12"/>
                      </a:lnTo>
                      <a:lnTo>
                        <a:pt x="410" y="20"/>
                      </a:lnTo>
                      <a:lnTo>
                        <a:pt x="382" y="30"/>
                      </a:lnTo>
                      <a:lnTo>
                        <a:pt x="356" y="42"/>
                      </a:lnTo>
                      <a:lnTo>
                        <a:pt x="332" y="58"/>
                      </a:lnTo>
                      <a:lnTo>
                        <a:pt x="308" y="74"/>
                      </a:lnTo>
                      <a:lnTo>
                        <a:pt x="286" y="92"/>
                      </a:lnTo>
                      <a:lnTo>
                        <a:pt x="266" y="112"/>
                      </a:lnTo>
                      <a:lnTo>
                        <a:pt x="246" y="134"/>
                      </a:lnTo>
                      <a:lnTo>
                        <a:pt x="230" y="158"/>
                      </a:lnTo>
                      <a:lnTo>
                        <a:pt x="214" y="182"/>
                      </a:lnTo>
                      <a:lnTo>
                        <a:pt x="202" y="208"/>
                      </a:lnTo>
                      <a:lnTo>
                        <a:pt x="190" y="236"/>
                      </a:lnTo>
                      <a:lnTo>
                        <a:pt x="182" y="264"/>
                      </a:lnTo>
                      <a:lnTo>
                        <a:pt x="4" y="932"/>
                      </a:lnTo>
                      <a:lnTo>
                        <a:pt x="4" y="932"/>
                      </a:lnTo>
                      <a:lnTo>
                        <a:pt x="2" y="944"/>
                      </a:lnTo>
                      <a:lnTo>
                        <a:pt x="0" y="956"/>
                      </a:lnTo>
                      <a:lnTo>
                        <a:pt x="2" y="968"/>
                      </a:lnTo>
                      <a:lnTo>
                        <a:pt x="2" y="978"/>
                      </a:lnTo>
                      <a:lnTo>
                        <a:pt x="6" y="988"/>
                      </a:lnTo>
                      <a:lnTo>
                        <a:pt x="10" y="998"/>
                      </a:lnTo>
                      <a:lnTo>
                        <a:pt x="20" y="1018"/>
                      </a:lnTo>
                      <a:lnTo>
                        <a:pt x="36" y="1032"/>
                      </a:lnTo>
                      <a:lnTo>
                        <a:pt x="44" y="1040"/>
                      </a:lnTo>
                      <a:lnTo>
                        <a:pt x="54" y="1044"/>
                      </a:lnTo>
                      <a:lnTo>
                        <a:pt x="64" y="1050"/>
                      </a:lnTo>
                      <a:lnTo>
                        <a:pt x="76" y="1052"/>
                      </a:lnTo>
                      <a:lnTo>
                        <a:pt x="86" y="1054"/>
                      </a:lnTo>
                      <a:lnTo>
                        <a:pt x="98" y="1056"/>
                      </a:lnTo>
                      <a:lnTo>
                        <a:pt x="98" y="1056"/>
                      </a:lnTo>
                      <a:lnTo>
                        <a:pt x="98" y="1056"/>
                      </a:lnTo>
                      <a:lnTo>
                        <a:pt x="114" y="1054"/>
                      </a:lnTo>
                      <a:lnTo>
                        <a:pt x="130" y="1050"/>
                      </a:lnTo>
                      <a:lnTo>
                        <a:pt x="144" y="1044"/>
                      </a:lnTo>
                      <a:lnTo>
                        <a:pt x="158" y="1034"/>
                      </a:lnTo>
                      <a:lnTo>
                        <a:pt x="168" y="1024"/>
                      </a:lnTo>
                      <a:lnTo>
                        <a:pt x="178" y="1012"/>
                      </a:lnTo>
                      <a:lnTo>
                        <a:pt x="186" y="998"/>
                      </a:lnTo>
                      <a:lnTo>
                        <a:pt x="192" y="982"/>
                      </a:lnTo>
                      <a:lnTo>
                        <a:pt x="368" y="322"/>
                      </a:lnTo>
                      <a:lnTo>
                        <a:pt x="416" y="322"/>
                      </a:lnTo>
                      <a:lnTo>
                        <a:pt x="106" y="1486"/>
                      </a:lnTo>
                      <a:lnTo>
                        <a:pt x="386" y="1486"/>
                      </a:lnTo>
                      <a:lnTo>
                        <a:pt x="386" y="2406"/>
                      </a:lnTo>
                      <a:lnTo>
                        <a:pt x="386" y="2406"/>
                      </a:lnTo>
                      <a:lnTo>
                        <a:pt x="386" y="2420"/>
                      </a:lnTo>
                      <a:lnTo>
                        <a:pt x="388" y="2434"/>
                      </a:lnTo>
                      <a:lnTo>
                        <a:pt x="392" y="2446"/>
                      </a:lnTo>
                      <a:lnTo>
                        <a:pt x="398" y="2460"/>
                      </a:lnTo>
                      <a:lnTo>
                        <a:pt x="404" y="2472"/>
                      </a:lnTo>
                      <a:lnTo>
                        <a:pt x="410" y="2484"/>
                      </a:lnTo>
                      <a:lnTo>
                        <a:pt x="418" y="2494"/>
                      </a:lnTo>
                      <a:lnTo>
                        <a:pt x="428" y="2504"/>
                      </a:lnTo>
                      <a:lnTo>
                        <a:pt x="438" y="2514"/>
                      </a:lnTo>
                      <a:lnTo>
                        <a:pt x="448" y="2522"/>
                      </a:lnTo>
                      <a:lnTo>
                        <a:pt x="460" y="2528"/>
                      </a:lnTo>
                      <a:lnTo>
                        <a:pt x="472" y="2534"/>
                      </a:lnTo>
                      <a:lnTo>
                        <a:pt x="486" y="2540"/>
                      </a:lnTo>
                      <a:lnTo>
                        <a:pt x="498" y="2544"/>
                      </a:lnTo>
                      <a:lnTo>
                        <a:pt x="512" y="2546"/>
                      </a:lnTo>
                      <a:lnTo>
                        <a:pt x="528" y="2546"/>
                      </a:lnTo>
                      <a:lnTo>
                        <a:pt x="528" y="2546"/>
                      </a:lnTo>
                      <a:lnTo>
                        <a:pt x="528" y="2546"/>
                      </a:lnTo>
                      <a:lnTo>
                        <a:pt x="542" y="2546"/>
                      </a:lnTo>
                      <a:lnTo>
                        <a:pt x="556" y="2544"/>
                      </a:lnTo>
                      <a:lnTo>
                        <a:pt x="568" y="2540"/>
                      </a:lnTo>
                      <a:lnTo>
                        <a:pt x="582" y="2534"/>
                      </a:lnTo>
                      <a:lnTo>
                        <a:pt x="594" y="2528"/>
                      </a:lnTo>
                      <a:lnTo>
                        <a:pt x="606" y="2522"/>
                      </a:lnTo>
                      <a:lnTo>
                        <a:pt x="616" y="2514"/>
                      </a:lnTo>
                      <a:lnTo>
                        <a:pt x="626" y="2504"/>
                      </a:lnTo>
                      <a:lnTo>
                        <a:pt x="636" y="2494"/>
                      </a:lnTo>
                      <a:lnTo>
                        <a:pt x="644" y="2484"/>
                      </a:lnTo>
                      <a:lnTo>
                        <a:pt x="650" y="2472"/>
                      </a:lnTo>
                      <a:lnTo>
                        <a:pt x="656" y="2460"/>
                      </a:lnTo>
                      <a:lnTo>
                        <a:pt x="662" y="2446"/>
                      </a:lnTo>
                      <a:lnTo>
                        <a:pt x="666" y="2434"/>
                      </a:lnTo>
                      <a:lnTo>
                        <a:pt x="668" y="2420"/>
                      </a:lnTo>
                      <a:lnTo>
                        <a:pt x="668" y="2406"/>
                      </a:lnTo>
                      <a:lnTo>
                        <a:pt x="668" y="1486"/>
                      </a:lnTo>
                      <a:lnTo>
                        <a:pt x="712" y="1486"/>
                      </a:lnTo>
                      <a:lnTo>
                        <a:pt x="712" y="2406"/>
                      </a:lnTo>
                      <a:lnTo>
                        <a:pt x="712" y="2406"/>
                      </a:lnTo>
                      <a:lnTo>
                        <a:pt x="714" y="2420"/>
                      </a:lnTo>
                      <a:lnTo>
                        <a:pt x="716" y="2434"/>
                      </a:lnTo>
                      <a:lnTo>
                        <a:pt x="718" y="2446"/>
                      </a:lnTo>
                      <a:lnTo>
                        <a:pt x="724" y="2460"/>
                      </a:lnTo>
                      <a:lnTo>
                        <a:pt x="730" y="2472"/>
                      </a:lnTo>
                      <a:lnTo>
                        <a:pt x="736" y="2484"/>
                      </a:lnTo>
                      <a:lnTo>
                        <a:pt x="744" y="2494"/>
                      </a:lnTo>
                      <a:lnTo>
                        <a:pt x="754" y="2504"/>
                      </a:lnTo>
                      <a:lnTo>
                        <a:pt x="764" y="2514"/>
                      </a:lnTo>
                      <a:lnTo>
                        <a:pt x="774" y="2522"/>
                      </a:lnTo>
                      <a:lnTo>
                        <a:pt x="786" y="2528"/>
                      </a:lnTo>
                      <a:lnTo>
                        <a:pt x="798" y="2534"/>
                      </a:lnTo>
                      <a:lnTo>
                        <a:pt x="812" y="2540"/>
                      </a:lnTo>
                      <a:lnTo>
                        <a:pt x="824" y="2544"/>
                      </a:lnTo>
                      <a:lnTo>
                        <a:pt x="838" y="2546"/>
                      </a:lnTo>
                      <a:lnTo>
                        <a:pt x="854" y="2546"/>
                      </a:lnTo>
                      <a:lnTo>
                        <a:pt x="854" y="2546"/>
                      </a:lnTo>
                      <a:lnTo>
                        <a:pt x="854" y="2546"/>
                      </a:lnTo>
                      <a:lnTo>
                        <a:pt x="868" y="2546"/>
                      </a:lnTo>
                      <a:lnTo>
                        <a:pt x="882" y="2544"/>
                      </a:lnTo>
                      <a:lnTo>
                        <a:pt x="896" y="2540"/>
                      </a:lnTo>
                      <a:lnTo>
                        <a:pt x="908" y="2534"/>
                      </a:lnTo>
                      <a:lnTo>
                        <a:pt x="920" y="2528"/>
                      </a:lnTo>
                      <a:lnTo>
                        <a:pt x="932" y="2522"/>
                      </a:lnTo>
                      <a:lnTo>
                        <a:pt x="944" y="2514"/>
                      </a:lnTo>
                      <a:lnTo>
                        <a:pt x="954" y="2504"/>
                      </a:lnTo>
                      <a:lnTo>
                        <a:pt x="962" y="2494"/>
                      </a:lnTo>
                      <a:lnTo>
                        <a:pt x="970" y="2484"/>
                      </a:lnTo>
                      <a:lnTo>
                        <a:pt x="978" y="2472"/>
                      </a:lnTo>
                      <a:lnTo>
                        <a:pt x="984" y="2460"/>
                      </a:lnTo>
                      <a:lnTo>
                        <a:pt x="988" y="2446"/>
                      </a:lnTo>
                      <a:lnTo>
                        <a:pt x="992" y="2434"/>
                      </a:lnTo>
                      <a:lnTo>
                        <a:pt x="994" y="2420"/>
                      </a:lnTo>
                      <a:lnTo>
                        <a:pt x="994" y="2406"/>
                      </a:lnTo>
                      <a:lnTo>
                        <a:pt x="994" y="1486"/>
                      </a:lnTo>
                      <a:lnTo>
                        <a:pt x="1274" y="1486"/>
                      </a:lnTo>
                      <a:lnTo>
                        <a:pt x="964" y="32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 dirty="0">
                    <a:latin typeface="+mn-ea"/>
                  </a:endParaRPr>
                </a:p>
              </p:txBody>
            </p:sp>
          </p:grpSp>
        </p:grpSp>
      </p:grpSp>
      <p:grpSp>
        <p:nvGrpSpPr>
          <p:cNvPr id="39" name="组合 38"/>
          <p:cNvGrpSpPr/>
          <p:nvPr/>
        </p:nvGrpSpPr>
        <p:grpSpPr>
          <a:xfrm>
            <a:off x="2027816" y="2502959"/>
            <a:ext cx="8138725" cy="1675343"/>
            <a:chOff x="1520861" y="2058193"/>
            <a:chExt cx="6104044" cy="1256507"/>
          </a:xfrm>
          <a:solidFill>
            <a:schemeClr val="accent4"/>
          </a:solidFill>
        </p:grpSpPr>
        <p:grpSp>
          <p:nvGrpSpPr>
            <p:cNvPr id="40" name="组合 39"/>
            <p:cNvGrpSpPr/>
            <p:nvPr/>
          </p:nvGrpSpPr>
          <p:grpSpPr>
            <a:xfrm>
              <a:off x="1520861" y="2058193"/>
              <a:ext cx="229059" cy="1256507"/>
              <a:chOff x="1520861" y="2058193"/>
              <a:chExt cx="229059" cy="1256507"/>
            </a:xfrm>
            <a:grpFill/>
          </p:grpSpPr>
          <p:grpSp>
            <p:nvGrpSpPr>
              <p:cNvPr id="48" name="组合 47"/>
              <p:cNvGrpSpPr/>
              <p:nvPr/>
            </p:nvGrpSpPr>
            <p:grpSpPr>
              <a:xfrm>
                <a:off x="1535677" y="2058193"/>
                <a:ext cx="200079" cy="513557"/>
                <a:chOff x="-4098925" y="69850"/>
                <a:chExt cx="1949450" cy="5003800"/>
              </a:xfrm>
              <a:grpFill/>
            </p:grpSpPr>
            <p:sp>
              <p:nvSpPr>
                <p:cNvPr id="52" name="Freeform 5"/>
                <p:cNvSpPr>
                  <a:spLocks/>
                </p:cNvSpPr>
                <p:nvPr/>
              </p:nvSpPr>
              <p:spPr bwMode="auto">
                <a:xfrm>
                  <a:off x="-3514725" y="69850"/>
                  <a:ext cx="774700" cy="771525"/>
                </a:xfrm>
                <a:custGeom>
                  <a:avLst/>
                  <a:gdLst>
                    <a:gd name="T0" fmla="*/ 488 w 488"/>
                    <a:gd name="T1" fmla="*/ 242 h 486"/>
                    <a:gd name="T2" fmla="*/ 482 w 488"/>
                    <a:gd name="T3" fmla="*/ 292 h 486"/>
                    <a:gd name="T4" fmla="*/ 468 w 488"/>
                    <a:gd name="T5" fmla="*/ 338 h 486"/>
                    <a:gd name="T6" fmla="*/ 446 w 488"/>
                    <a:gd name="T7" fmla="*/ 378 h 486"/>
                    <a:gd name="T8" fmla="*/ 416 w 488"/>
                    <a:gd name="T9" fmla="*/ 414 h 486"/>
                    <a:gd name="T10" fmla="*/ 380 w 488"/>
                    <a:gd name="T11" fmla="*/ 444 h 486"/>
                    <a:gd name="T12" fmla="*/ 338 w 488"/>
                    <a:gd name="T13" fmla="*/ 466 h 486"/>
                    <a:gd name="T14" fmla="*/ 292 w 488"/>
                    <a:gd name="T15" fmla="*/ 482 h 486"/>
                    <a:gd name="T16" fmla="*/ 244 w 488"/>
                    <a:gd name="T17" fmla="*/ 486 h 486"/>
                    <a:gd name="T18" fmla="*/ 220 w 488"/>
                    <a:gd name="T19" fmla="*/ 484 h 486"/>
                    <a:gd name="T20" fmla="*/ 172 w 488"/>
                    <a:gd name="T21" fmla="*/ 476 h 486"/>
                    <a:gd name="T22" fmla="*/ 128 w 488"/>
                    <a:gd name="T23" fmla="*/ 456 h 486"/>
                    <a:gd name="T24" fmla="*/ 90 w 488"/>
                    <a:gd name="T25" fmla="*/ 430 h 486"/>
                    <a:gd name="T26" fmla="*/ 56 w 488"/>
                    <a:gd name="T27" fmla="*/ 398 h 486"/>
                    <a:gd name="T28" fmla="*/ 30 w 488"/>
                    <a:gd name="T29" fmla="*/ 358 h 486"/>
                    <a:gd name="T30" fmla="*/ 12 w 488"/>
                    <a:gd name="T31" fmla="*/ 316 h 486"/>
                    <a:gd name="T32" fmla="*/ 2 w 488"/>
                    <a:gd name="T33" fmla="*/ 268 h 486"/>
                    <a:gd name="T34" fmla="*/ 0 w 488"/>
                    <a:gd name="T35" fmla="*/ 242 h 486"/>
                    <a:gd name="T36" fmla="*/ 6 w 488"/>
                    <a:gd name="T37" fmla="*/ 194 h 486"/>
                    <a:gd name="T38" fmla="*/ 20 w 488"/>
                    <a:gd name="T39" fmla="*/ 148 h 486"/>
                    <a:gd name="T40" fmla="*/ 42 w 488"/>
                    <a:gd name="T41" fmla="*/ 106 h 486"/>
                    <a:gd name="T42" fmla="*/ 72 w 488"/>
                    <a:gd name="T43" fmla="*/ 70 h 486"/>
                    <a:gd name="T44" fmla="*/ 108 w 488"/>
                    <a:gd name="T45" fmla="*/ 42 h 486"/>
                    <a:gd name="T46" fmla="*/ 150 w 488"/>
                    <a:gd name="T47" fmla="*/ 18 h 486"/>
                    <a:gd name="T48" fmla="*/ 194 w 488"/>
                    <a:gd name="T49" fmla="*/ 4 h 486"/>
                    <a:gd name="T50" fmla="*/ 244 w 488"/>
                    <a:gd name="T51" fmla="*/ 0 h 486"/>
                    <a:gd name="T52" fmla="*/ 268 w 488"/>
                    <a:gd name="T53" fmla="*/ 0 h 486"/>
                    <a:gd name="T54" fmla="*/ 316 w 488"/>
                    <a:gd name="T55" fmla="*/ 10 h 486"/>
                    <a:gd name="T56" fmla="*/ 360 w 488"/>
                    <a:gd name="T57" fmla="*/ 30 h 486"/>
                    <a:gd name="T58" fmla="*/ 398 w 488"/>
                    <a:gd name="T59" fmla="*/ 56 h 486"/>
                    <a:gd name="T60" fmla="*/ 432 w 488"/>
                    <a:gd name="T61" fmla="*/ 88 h 486"/>
                    <a:gd name="T62" fmla="*/ 458 w 488"/>
                    <a:gd name="T63" fmla="*/ 126 h 486"/>
                    <a:gd name="T64" fmla="*/ 476 w 488"/>
                    <a:gd name="T65" fmla="*/ 170 h 486"/>
                    <a:gd name="T66" fmla="*/ 486 w 488"/>
                    <a:gd name="T67" fmla="*/ 218 h 486"/>
                    <a:gd name="T68" fmla="*/ 488 w 488"/>
                    <a:gd name="T69" fmla="*/ 242 h 4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488" h="486">
                      <a:moveTo>
                        <a:pt x="488" y="242"/>
                      </a:moveTo>
                      <a:lnTo>
                        <a:pt x="488" y="242"/>
                      </a:lnTo>
                      <a:lnTo>
                        <a:pt x="486" y="268"/>
                      </a:lnTo>
                      <a:lnTo>
                        <a:pt x="482" y="292"/>
                      </a:lnTo>
                      <a:lnTo>
                        <a:pt x="476" y="316"/>
                      </a:lnTo>
                      <a:lnTo>
                        <a:pt x="468" y="338"/>
                      </a:lnTo>
                      <a:lnTo>
                        <a:pt x="458" y="358"/>
                      </a:lnTo>
                      <a:lnTo>
                        <a:pt x="446" y="378"/>
                      </a:lnTo>
                      <a:lnTo>
                        <a:pt x="432" y="398"/>
                      </a:lnTo>
                      <a:lnTo>
                        <a:pt x="416" y="414"/>
                      </a:lnTo>
                      <a:lnTo>
                        <a:pt x="398" y="430"/>
                      </a:lnTo>
                      <a:lnTo>
                        <a:pt x="380" y="444"/>
                      </a:lnTo>
                      <a:lnTo>
                        <a:pt x="360" y="456"/>
                      </a:lnTo>
                      <a:lnTo>
                        <a:pt x="338" y="466"/>
                      </a:lnTo>
                      <a:lnTo>
                        <a:pt x="316" y="476"/>
                      </a:lnTo>
                      <a:lnTo>
                        <a:pt x="292" y="482"/>
                      </a:lnTo>
                      <a:lnTo>
                        <a:pt x="268" y="484"/>
                      </a:lnTo>
                      <a:lnTo>
                        <a:pt x="244" y="486"/>
                      </a:lnTo>
                      <a:lnTo>
                        <a:pt x="244" y="486"/>
                      </a:lnTo>
                      <a:lnTo>
                        <a:pt x="220" y="484"/>
                      </a:lnTo>
                      <a:lnTo>
                        <a:pt x="194" y="482"/>
                      </a:lnTo>
                      <a:lnTo>
                        <a:pt x="172" y="476"/>
                      </a:lnTo>
                      <a:lnTo>
                        <a:pt x="150" y="466"/>
                      </a:lnTo>
                      <a:lnTo>
                        <a:pt x="128" y="456"/>
                      </a:lnTo>
                      <a:lnTo>
                        <a:pt x="108" y="444"/>
                      </a:lnTo>
                      <a:lnTo>
                        <a:pt x="90" y="430"/>
                      </a:lnTo>
                      <a:lnTo>
                        <a:pt x="72" y="414"/>
                      </a:lnTo>
                      <a:lnTo>
                        <a:pt x="56" y="398"/>
                      </a:lnTo>
                      <a:lnTo>
                        <a:pt x="42" y="378"/>
                      </a:lnTo>
                      <a:lnTo>
                        <a:pt x="30" y="358"/>
                      </a:lnTo>
                      <a:lnTo>
                        <a:pt x="20" y="338"/>
                      </a:lnTo>
                      <a:lnTo>
                        <a:pt x="12" y="316"/>
                      </a:lnTo>
                      <a:lnTo>
                        <a:pt x="6" y="292"/>
                      </a:lnTo>
                      <a:lnTo>
                        <a:pt x="2" y="268"/>
                      </a:lnTo>
                      <a:lnTo>
                        <a:pt x="0" y="242"/>
                      </a:lnTo>
                      <a:lnTo>
                        <a:pt x="0" y="242"/>
                      </a:lnTo>
                      <a:lnTo>
                        <a:pt x="2" y="218"/>
                      </a:lnTo>
                      <a:lnTo>
                        <a:pt x="6" y="194"/>
                      </a:lnTo>
                      <a:lnTo>
                        <a:pt x="12" y="170"/>
                      </a:lnTo>
                      <a:lnTo>
                        <a:pt x="20" y="148"/>
                      </a:lnTo>
                      <a:lnTo>
                        <a:pt x="30" y="126"/>
                      </a:lnTo>
                      <a:lnTo>
                        <a:pt x="42" y="106"/>
                      </a:lnTo>
                      <a:lnTo>
                        <a:pt x="56" y="88"/>
                      </a:lnTo>
                      <a:lnTo>
                        <a:pt x="72" y="70"/>
                      </a:lnTo>
                      <a:lnTo>
                        <a:pt x="90" y="56"/>
                      </a:lnTo>
                      <a:lnTo>
                        <a:pt x="108" y="42"/>
                      </a:lnTo>
                      <a:lnTo>
                        <a:pt x="128" y="30"/>
                      </a:lnTo>
                      <a:lnTo>
                        <a:pt x="150" y="18"/>
                      </a:lnTo>
                      <a:lnTo>
                        <a:pt x="172" y="10"/>
                      </a:lnTo>
                      <a:lnTo>
                        <a:pt x="194" y="4"/>
                      </a:lnTo>
                      <a:lnTo>
                        <a:pt x="220" y="0"/>
                      </a:lnTo>
                      <a:lnTo>
                        <a:pt x="244" y="0"/>
                      </a:lnTo>
                      <a:lnTo>
                        <a:pt x="244" y="0"/>
                      </a:lnTo>
                      <a:lnTo>
                        <a:pt x="268" y="0"/>
                      </a:lnTo>
                      <a:lnTo>
                        <a:pt x="292" y="4"/>
                      </a:lnTo>
                      <a:lnTo>
                        <a:pt x="316" y="10"/>
                      </a:lnTo>
                      <a:lnTo>
                        <a:pt x="338" y="18"/>
                      </a:lnTo>
                      <a:lnTo>
                        <a:pt x="360" y="30"/>
                      </a:lnTo>
                      <a:lnTo>
                        <a:pt x="380" y="42"/>
                      </a:lnTo>
                      <a:lnTo>
                        <a:pt x="398" y="56"/>
                      </a:lnTo>
                      <a:lnTo>
                        <a:pt x="416" y="70"/>
                      </a:lnTo>
                      <a:lnTo>
                        <a:pt x="432" y="88"/>
                      </a:lnTo>
                      <a:lnTo>
                        <a:pt x="446" y="106"/>
                      </a:lnTo>
                      <a:lnTo>
                        <a:pt x="458" y="126"/>
                      </a:lnTo>
                      <a:lnTo>
                        <a:pt x="468" y="148"/>
                      </a:lnTo>
                      <a:lnTo>
                        <a:pt x="476" y="170"/>
                      </a:lnTo>
                      <a:lnTo>
                        <a:pt x="482" y="194"/>
                      </a:lnTo>
                      <a:lnTo>
                        <a:pt x="486" y="218"/>
                      </a:lnTo>
                      <a:lnTo>
                        <a:pt x="488" y="242"/>
                      </a:lnTo>
                      <a:lnTo>
                        <a:pt x="488" y="24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 baseline="-25000"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+mn-ea"/>
                  </a:endParaRPr>
                </a:p>
              </p:txBody>
            </p:sp>
            <p:sp>
              <p:nvSpPr>
                <p:cNvPr id="53" name="Freeform 6"/>
                <p:cNvSpPr>
                  <a:spLocks/>
                </p:cNvSpPr>
                <p:nvPr/>
              </p:nvSpPr>
              <p:spPr bwMode="auto">
                <a:xfrm>
                  <a:off x="-4098925" y="923925"/>
                  <a:ext cx="1949450" cy="4149725"/>
                </a:xfrm>
                <a:custGeom>
                  <a:avLst/>
                  <a:gdLst>
                    <a:gd name="T0" fmla="*/ 1228 w 1228"/>
                    <a:gd name="T1" fmla="*/ 260 h 2614"/>
                    <a:gd name="T2" fmla="*/ 1218 w 1228"/>
                    <a:gd name="T3" fmla="*/ 182 h 2614"/>
                    <a:gd name="T4" fmla="*/ 1184 w 1228"/>
                    <a:gd name="T5" fmla="*/ 114 h 2614"/>
                    <a:gd name="T6" fmla="*/ 1134 w 1228"/>
                    <a:gd name="T7" fmla="*/ 58 h 2614"/>
                    <a:gd name="T8" fmla="*/ 1070 w 1228"/>
                    <a:gd name="T9" fmla="*/ 20 h 2614"/>
                    <a:gd name="T10" fmla="*/ 994 w 1228"/>
                    <a:gd name="T11" fmla="*/ 0 h 2614"/>
                    <a:gd name="T12" fmla="*/ 788 w 1228"/>
                    <a:gd name="T13" fmla="*/ 0 h 2614"/>
                    <a:gd name="T14" fmla="*/ 768 w 1228"/>
                    <a:gd name="T15" fmla="*/ 158 h 2614"/>
                    <a:gd name="T16" fmla="*/ 724 w 1228"/>
                    <a:gd name="T17" fmla="*/ 334 h 2614"/>
                    <a:gd name="T18" fmla="*/ 692 w 1228"/>
                    <a:gd name="T19" fmla="*/ 356 h 2614"/>
                    <a:gd name="T20" fmla="*/ 658 w 1228"/>
                    <a:gd name="T21" fmla="*/ 244 h 2614"/>
                    <a:gd name="T22" fmla="*/ 674 w 1228"/>
                    <a:gd name="T23" fmla="*/ 128 h 2614"/>
                    <a:gd name="T24" fmla="*/ 600 w 1228"/>
                    <a:gd name="T25" fmla="*/ 172 h 2614"/>
                    <a:gd name="T26" fmla="*/ 570 w 1228"/>
                    <a:gd name="T27" fmla="*/ 244 h 2614"/>
                    <a:gd name="T28" fmla="*/ 536 w 1228"/>
                    <a:gd name="T29" fmla="*/ 356 h 2614"/>
                    <a:gd name="T30" fmla="*/ 506 w 1228"/>
                    <a:gd name="T31" fmla="*/ 334 h 2614"/>
                    <a:gd name="T32" fmla="*/ 462 w 1228"/>
                    <a:gd name="T33" fmla="*/ 158 h 2614"/>
                    <a:gd name="T34" fmla="*/ 442 w 1228"/>
                    <a:gd name="T35" fmla="*/ 0 h 2614"/>
                    <a:gd name="T36" fmla="*/ 234 w 1228"/>
                    <a:gd name="T37" fmla="*/ 0 h 2614"/>
                    <a:gd name="T38" fmla="*/ 160 w 1228"/>
                    <a:gd name="T39" fmla="*/ 20 h 2614"/>
                    <a:gd name="T40" fmla="*/ 96 w 1228"/>
                    <a:gd name="T41" fmla="*/ 58 h 2614"/>
                    <a:gd name="T42" fmla="*/ 44 w 1228"/>
                    <a:gd name="T43" fmla="*/ 114 h 2614"/>
                    <a:gd name="T44" fmla="*/ 12 w 1228"/>
                    <a:gd name="T45" fmla="*/ 182 h 2614"/>
                    <a:gd name="T46" fmla="*/ 0 w 1228"/>
                    <a:gd name="T47" fmla="*/ 260 h 2614"/>
                    <a:gd name="T48" fmla="*/ 2 w 1228"/>
                    <a:gd name="T49" fmla="*/ 1190 h 2614"/>
                    <a:gd name="T50" fmla="*/ 28 w 1228"/>
                    <a:gd name="T51" fmla="*/ 1242 h 2614"/>
                    <a:gd name="T52" fmla="*/ 78 w 1228"/>
                    <a:gd name="T53" fmla="*/ 1272 h 2614"/>
                    <a:gd name="T54" fmla="*/ 118 w 1228"/>
                    <a:gd name="T55" fmla="*/ 1272 h 2614"/>
                    <a:gd name="T56" fmla="*/ 170 w 1228"/>
                    <a:gd name="T57" fmla="*/ 1246 h 2614"/>
                    <a:gd name="T58" fmla="*/ 198 w 1228"/>
                    <a:gd name="T59" fmla="*/ 1194 h 2614"/>
                    <a:gd name="T60" fmla="*/ 298 w 1228"/>
                    <a:gd name="T61" fmla="*/ 408 h 2614"/>
                    <a:gd name="T62" fmla="*/ 298 w 1228"/>
                    <a:gd name="T63" fmla="*/ 2502 h 2614"/>
                    <a:gd name="T64" fmla="*/ 306 w 1228"/>
                    <a:gd name="T65" fmla="*/ 2538 h 2614"/>
                    <a:gd name="T66" fmla="*/ 352 w 1228"/>
                    <a:gd name="T67" fmla="*/ 2594 h 2614"/>
                    <a:gd name="T68" fmla="*/ 398 w 1228"/>
                    <a:gd name="T69" fmla="*/ 2612 h 2614"/>
                    <a:gd name="T70" fmla="*/ 446 w 1228"/>
                    <a:gd name="T71" fmla="*/ 2614 h 2614"/>
                    <a:gd name="T72" fmla="*/ 472 w 1228"/>
                    <a:gd name="T73" fmla="*/ 2612 h 2614"/>
                    <a:gd name="T74" fmla="*/ 516 w 1228"/>
                    <a:gd name="T75" fmla="*/ 2594 h 2614"/>
                    <a:gd name="T76" fmla="*/ 562 w 1228"/>
                    <a:gd name="T77" fmla="*/ 2538 h 2614"/>
                    <a:gd name="T78" fmla="*/ 572 w 1228"/>
                    <a:gd name="T79" fmla="*/ 2502 h 2614"/>
                    <a:gd name="T80" fmla="*/ 682 w 1228"/>
                    <a:gd name="T81" fmla="*/ 1274 h 2614"/>
                    <a:gd name="T82" fmla="*/ 682 w 1228"/>
                    <a:gd name="T83" fmla="*/ 2502 h 2614"/>
                    <a:gd name="T84" fmla="*/ 690 w 1228"/>
                    <a:gd name="T85" fmla="*/ 2538 h 2614"/>
                    <a:gd name="T86" fmla="*/ 736 w 1228"/>
                    <a:gd name="T87" fmla="*/ 2594 h 2614"/>
                    <a:gd name="T88" fmla="*/ 782 w 1228"/>
                    <a:gd name="T89" fmla="*/ 2612 h 2614"/>
                    <a:gd name="T90" fmla="*/ 806 w 1228"/>
                    <a:gd name="T91" fmla="*/ 2614 h 2614"/>
                    <a:gd name="T92" fmla="*/ 832 w 1228"/>
                    <a:gd name="T93" fmla="*/ 2612 h 2614"/>
                    <a:gd name="T94" fmla="*/ 876 w 1228"/>
                    <a:gd name="T95" fmla="*/ 2594 h 2614"/>
                    <a:gd name="T96" fmla="*/ 922 w 1228"/>
                    <a:gd name="T97" fmla="*/ 2538 h 2614"/>
                    <a:gd name="T98" fmla="*/ 932 w 1228"/>
                    <a:gd name="T99" fmla="*/ 2502 h 2614"/>
                    <a:gd name="T100" fmla="*/ 1030 w 1228"/>
                    <a:gd name="T101" fmla="*/ 408 h 2614"/>
                    <a:gd name="T102" fmla="*/ 1032 w 1228"/>
                    <a:gd name="T103" fmla="*/ 1194 h 2614"/>
                    <a:gd name="T104" fmla="*/ 1058 w 1228"/>
                    <a:gd name="T105" fmla="*/ 1244 h 2614"/>
                    <a:gd name="T106" fmla="*/ 1108 w 1228"/>
                    <a:gd name="T107" fmla="*/ 1272 h 2614"/>
                    <a:gd name="T108" fmla="*/ 1128 w 1228"/>
                    <a:gd name="T109" fmla="*/ 1274 h 2614"/>
                    <a:gd name="T110" fmla="*/ 1184 w 1228"/>
                    <a:gd name="T111" fmla="*/ 1256 h 2614"/>
                    <a:gd name="T112" fmla="*/ 1220 w 1228"/>
                    <a:gd name="T113" fmla="*/ 1212 h 2614"/>
                    <a:gd name="T114" fmla="*/ 1228 w 1228"/>
                    <a:gd name="T115" fmla="*/ 1174 h 26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228" h="2614">
                      <a:moveTo>
                        <a:pt x="1228" y="1174"/>
                      </a:moveTo>
                      <a:lnTo>
                        <a:pt x="1228" y="260"/>
                      </a:lnTo>
                      <a:lnTo>
                        <a:pt x="1228" y="260"/>
                      </a:lnTo>
                      <a:lnTo>
                        <a:pt x="1228" y="232"/>
                      </a:lnTo>
                      <a:lnTo>
                        <a:pt x="1224" y="208"/>
                      </a:lnTo>
                      <a:lnTo>
                        <a:pt x="1218" y="182"/>
                      </a:lnTo>
                      <a:lnTo>
                        <a:pt x="1208" y="158"/>
                      </a:lnTo>
                      <a:lnTo>
                        <a:pt x="1198" y="136"/>
                      </a:lnTo>
                      <a:lnTo>
                        <a:pt x="1184" y="114"/>
                      </a:lnTo>
                      <a:lnTo>
                        <a:pt x="1170" y="94"/>
                      </a:lnTo>
                      <a:lnTo>
                        <a:pt x="1152" y="76"/>
                      </a:lnTo>
                      <a:lnTo>
                        <a:pt x="1134" y="58"/>
                      </a:lnTo>
                      <a:lnTo>
                        <a:pt x="1114" y="44"/>
                      </a:lnTo>
                      <a:lnTo>
                        <a:pt x="1092" y="30"/>
                      </a:lnTo>
                      <a:lnTo>
                        <a:pt x="1070" y="20"/>
                      </a:lnTo>
                      <a:lnTo>
                        <a:pt x="1046" y="10"/>
                      </a:lnTo>
                      <a:lnTo>
                        <a:pt x="1020" y="4"/>
                      </a:lnTo>
                      <a:lnTo>
                        <a:pt x="994" y="0"/>
                      </a:lnTo>
                      <a:lnTo>
                        <a:pt x="968" y="0"/>
                      </a:lnTo>
                      <a:lnTo>
                        <a:pt x="788" y="0"/>
                      </a:lnTo>
                      <a:lnTo>
                        <a:pt x="788" y="0"/>
                      </a:lnTo>
                      <a:lnTo>
                        <a:pt x="782" y="64"/>
                      </a:lnTo>
                      <a:lnTo>
                        <a:pt x="776" y="108"/>
                      </a:lnTo>
                      <a:lnTo>
                        <a:pt x="768" y="158"/>
                      </a:lnTo>
                      <a:lnTo>
                        <a:pt x="756" y="214"/>
                      </a:lnTo>
                      <a:lnTo>
                        <a:pt x="742" y="272"/>
                      </a:lnTo>
                      <a:lnTo>
                        <a:pt x="724" y="334"/>
                      </a:lnTo>
                      <a:lnTo>
                        <a:pt x="700" y="398"/>
                      </a:lnTo>
                      <a:lnTo>
                        <a:pt x="700" y="398"/>
                      </a:lnTo>
                      <a:lnTo>
                        <a:pt x="692" y="356"/>
                      </a:lnTo>
                      <a:lnTo>
                        <a:pt x="682" y="316"/>
                      </a:lnTo>
                      <a:lnTo>
                        <a:pt x="670" y="278"/>
                      </a:lnTo>
                      <a:lnTo>
                        <a:pt x="658" y="244"/>
                      </a:lnTo>
                      <a:lnTo>
                        <a:pt x="638" y="192"/>
                      </a:lnTo>
                      <a:lnTo>
                        <a:pt x="630" y="172"/>
                      </a:lnTo>
                      <a:lnTo>
                        <a:pt x="674" y="128"/>
                      </a:lnTo>
                      <a:lnTo>
                        <a:pt x="614" y="68"/>
                      </a:lnTo>
                      <a:lnTo>
                        <a:pt x="556" y="128"/>
                      </a:lnTo>
                      <a:lnTo>
                        <a:pt x="600" y="172"/>
                      </a:lnTo>
                      <a:lnTo>
                        <a:pt x="600" y="172"/>
                      </a:lnTo>
                      <a:lnTo>
                        <a:pt x="590" y="192"/>
                      </a:lnTo>
                      <a:lnTo>
                        <a:pt x="570" y="244"/>
                      </a:lnTo>
                      <a:lnTo>
                        <a:pt x="558" y="278"/>
                      </a:lnTo>
                      <a:lnTo>
                        <a:pt x="548" y="316"/>
                      </a:lnTo>
                      <a:lnTo>
                        <a:pt x="536" y="356"/>
                      </a:lnTo>
                      <a:lnTo>
                        <a:pt x="528" y="398"/>
                      </a:lnTo>
                      <a:lnTo>
                        <a:pt x="528" y="398"/>
                      </a:lnTo>
                      <a:lnTo>
                        <a:pt x="506" y="334"/>
                      </a:lnTo>
                      <a:lnTo>
                        <a:pt x="488" y="272"/>
                      </a:lnTo>
                      <a:lnTo>
                        <a:pt x="472" y="214"/>
                      </a:lnTo>
                      <a:lnTo>
                        <a:pt x="462" y="158"/>
                      </a:lnTo>
                      <a:lnTo>
                        <a:pt x="454" y="108"/>
                      </a:lnTo>
                      <a:lnTo>
                        <a:pt x="448" y="64"/>
                      </a:lnTo>
                      <a:lnTo>
                        <a:pt x="442" y="0"/>
                      </a:lnTo>
                      <a:lnTo>
                        <a:pt x="260" y="0"/>
                      </a:lnTo>
                      <a:lnTo>
                        <a:pt x="260" y="0"/>
                      </a:lnTo>
                      <a:lnTo>
                        <a:pt x="234" y="0"/>
                      </a:lnTo>
                      <a:lnTo>
                        <a:pt x="208" y="4"/>
                      </a:lnTo>
                      <a:lnTo>
                        <a:pt x="184" y="10"/>
                      </a:lnTo>
                      <a:lnTo>
                        <a:pt x="160" y="20"/>
                      </a:lnTo>
                      <a:lnTo>
                        <a:pt x="136" y="30"/>
                      </a:lnTo>
                      <a:lnTo>
                        <a:pt x="116" y="44"/>
                      </a:lnTo>
                      <a:lnTo>
                        <a:pt x="96" y="58"/>
                      </a:lnTo>
                      <a:lnTo>
                        <a:pt x="76" y="76"/>
                      </a:lnTo>
                      <a:lnTo>
                        <a:pt x="60" y="94"/>
                      </a:lnTo>
                      <a:lnTo>
                        <a:pt x="44" y="114"/>
                      </a:lnTo>
                      <a:lnTo>
                        <a:pt x="32" y="136"/>
                      </a:lnTo>
                      <a:lnTo>
                        <a:pt x="20" y="158"/>
                      </a:lnTo>
                      <a:lnTo>
                        <a:pt x="12" y="182"/>
                      </a:lnTo>
                      <a:lnTo>
                        <a:pt x="6" y="208"/>
                      </a:lnTo>
                      <a:lnTo>
                        <a:pt x="2" y="232"/>
                      </a:lnTo>
                      <a:lnTo>
                        <a:pt x="0" y="260"/>
                      </a:lnTo>
                      <a:lnTo>
                        <a:pt x="0" y="1170"/>
                      </a:lnTo>
                      <a:lnTo>
                        <a:pt x="0" y="1170"/>
                      </a:lnTo>
                      <a:lnTo>
                        <a:pt x="2" y="1190"/>
                      </a:lnTo>
                      <a:lnTo>
                        <a:pt x="8" y="1210"/>
                      </a:lnTo>
                      <a:lnTo>
                        <a:pt x="16" y="1228"/>
                      </a:lnTo>
                      <a:lnTo>
                        <a:pt x="28" y="1242"/>
                      </a:lnTo>
                      <a:lnTo>
                        <a:pt x="44" y="1256"/>
                      </a:lnTo>
                      <a:lnTo>
                        <a:pt x="60" y="1264"/>
                      </a:lnTo>
                      <a:lnTo>
                        <a:pt x="78" y="1272"/>
                      </a:lnTo>
                      <a:lnTo>
                        <a:pt x="98" y="1274"/>
                      </a:lnTo>
                      <a:lnTo>
                        <a:pt x="98" y="1274"/>
                      </a:lnTo>
                      <a:lnTo>
                        <a:pt x="118" y="1272"/>
                      </a:lnTo>
                      <a:lnTo>
                        <a:pt x="138" y="1266"/>
                      </a:lnTo>
                      <a:lnTo>
                        <a:pt x="154" y="1258"/>
                      </a:lnTo>
                      <a:lnTo>
                        <a:pt x="170" y="1246"/>
                      </a:lnTo>
                      <a:lnTo>
                        <a:pt x="182" y="1230"/>
                      </a:lnTo>
                      <a:lnTo>
                        <a:pt x="192" y="1214"/>
                      </a:lnTo>
                      <a:lnTo>
                        <a:pt x="198" y="1194"/>
                      </a:lnTo>
                      <a:lnTo>
                        <a:pt x="200" y="1174"/>
                      </a:lnTo>
                      <a:lnTo>
                        <a:pt x="200" y="408"/>
                      </a:lnTo>
                      <a:lnTo>
                        <a:pt x="298" y="408"/>
                      </a:lnTo>
                      <a:lnTo>
                        <a:pt x="298" y="2490"/>
                      </a:lnTo>
                      <a:lnTo>
                        <a:pt x="298" y="2490"/>
                      </a:lnTo>
                      <a:lnTo>
                        <a:pt x="298" y="2502"/>
                      </a:lnTo>
                      <a:lnTo>
                        <a:pt x="300" y="2514"/>
                      </a:lnTo>
                      <a:lnTo>
                        <a:pt x="302" y="2526"/>
                      </a:lnTo>
                      <a:lnTo>
                        <a:pt x="306" y="2538"/>
                      </a:lnTo>
                      <a:lnTo>
                        <a:pt x="318" y="2560"/>
                      </a:lnTo>
                      <a:lnTo>
                        <a:pt x="334" y="2578"/>
                      </a:lnTo>
                      <a:lnTo>
                        <a:pt x="352" y="2594"/>
                      </a:lnTo>
                      <a:lnTo>
                        <a:pt x="374" y="2606"/>
                      </a:lnTo>
                      <a:lnTo>
                        <a:pt x="386" y="2610"/>
                      </a:lnTo>
                      <a:lnTo>
                        <a:pt x="398" y="2612"/>
                      </a:lnTo>
                      <a:lnTo>
                        <a:pt x="410" y="2614"/>
                      </a:lnTo>
                      <a:lnTo>
                        <a:pt x="422" y="2614"/>
                      </a:lnTo>
                      <a:lnTo>
                        <a:pt x="446" y="2614"/>
                      </a:lnTo>
                      <a:lnTo>
                        <a:pt x="446" y="2614"/>
                      </a:lnTo>
                      <a:lnTo>
                        <a:pt x="460" y="2614"/>
                      </a:lnTo>
                      <a:lnTo>
                        <a:pt x="472" y="2612"/>
                      </a:lnTo>
                      <a:lnTo>
                        <a:pt x="484" y="2610"/>
                      </a:lnTo>
                      <a:lnTo>
                        <a:pt x="496" y="2606"/>
                      </a:lnTo>
                      <a:lnTo>
                        <a:pt x="516" y="2594"/>
                      </a:lnTo>
                      <a:lnTo>
                        <a:pt x="534" y="2578"/>
                      </a:lnTo>
                      <a:lnTo>
                        <a:pt x="550" y="2560"/>
                      </a:lnTo>
                      <a:lnTo>
                        <a:pt x="562" y="2538"/>
                      </a:lnTo>
                      <a:lnTo>
                        <a:pt x="566" y="2526"/>
                      </a:lnTo>
                      <a:lnTo>
                        <a:pt x="570" y="2514"/>
                      </a:lnTo>
                      <a:lnTo>
                        <a:pt x="572" y="2502"/>
                      </a:lnTo>
                      <a:lnTo>
                        <a:pt x="572" y="2490"/>
                      </a:lnTo>
                      <a:lnTo>
                        <a:pt x="572" y="1274"/>
                      </a:lnTo>
                      <a:lnTo>
                        <a:pt x="682" y="1274"/>
                      </a:lnTo>
                      <a:lnTo>
                        <a:pt x="682" y="2490"/>
                      </a:lnTo>
                      <a:lnTo>
                        <a:pt x="682" y="2490"/>
                      </a:lnTo>
                      <a:lnTo>
                        <a:pt x="682" y="2502"/>
                      </a:lnTo>
                      <a:lnTo>
                        <a:pt x="684" y="2514"/>
                      </a:lnTo>
                      <a:lnTo>
                        <a:pt x="686" y="2526"/>
                      </a:lnTo>
                      <a:lnTo>
                        <a:pt x="690" y="2538"/>
                      </a:lnTo>
                      <a:lnTo>
                        <a:pt x="702" y="2560"/>
                      </a:lnTo>
                      <a:lnTo>
                        <a:pt x="718" y="2578"/>
                      </a:lnTo>
                      <a:lnTo>
                        <a:pt x="736" y="2594"/>
                      </a:lnTo>
                      <a:lnTo>
                        <a:pt x="758" y="2606"/>
                      </a:lnTo>
                      <a:lnTo>
                        <a:pt x="770" y="2610"/>
                      </a:lnTo>
                      <a:lnTo>
                        <a:pt x="782" y="2612"/>
                      </a:lnTo>
                      <a:lnTo>
                        <a:pt x="794" y="2614"/>
                      </a:lnTo>
                      <a:lnTo>
                        <a:pt x="806" y="2614"/>
                      </a:lnTo>
                      <a:lnTo>
                        <a:pt x="806" y="2614"/>
                      </a:lnTo>
                      <a:lnTo>
                        <a:pt x="806" y="2614"/>
                      </a:lnTo>
                      <a:lnTo>
                        <a:pt x="820" y="2614"/>
                      </a:lnTo>
                      <a:lnTo>
                        <a:pt x="832" y="2612"/>
                      </a:lnTo>
                      <a:lnTo>
                        <a:pt x="844" y="2610"/>
                      </a:lnTo>
                      <a:lnTo>
                        <a:pt x="856" y="2606"/>
                      </a:lnTo>
                      <a:lnTo>
                        <a:pt x="876" y="2594"/>
                      </a:lnTo>
                      <a:lnTo>
                        <a:pt x="896" y="2578"/>
                      </a:lnTo>
                      <a:lnTo>
                        <a:pt x="910" y="2560"/>
                      </a:lnTo>
                      <a:lnTo>
                        <a:pt x="922" y="2538"/>
                      </a:lnTo>
                      <a:lnTo>
                        <a:pt x="926" y="2526"/>
                      </a:lnTo>
                      <a:lnTo>
                        <a:pt x="930" y="2514"/>
                      </a:lnTo>
                      <a:lnTo>
                        <a:pt x="932" y="2502"/>
                      </a:lnTo>
                      <a:lnTo>
                        <a:pt x="932" y="2490"/>
                      </a:lnTo>
                      <a:lnTo>
                        <a:pt x="932" y="408"/>
                      </a:lnTo>
                      <a:lnTo>
                        <a:pt x="1030" y="408"/>
                      </a:lnTo>
                      <a:lnTo>
                        <a:pt x="1030" y="1174"/>
                      </a:lnTo>
                      <a:lnTo>
                        <a:pt x="1030" y="1174"/>
                      </a:lnTo>
                      <a:lnTo>
                        <a:pt x="1032" y="1194"/>
                      </a:lnTo>
                      <a:lnTo>
                        <a:pt x="1036" y="1212"/>
                      </a:lnTo>
                      <a:lnTo>
                        <a:pt x="1046" y="1230"/>
                      </a:lnTo>
                      <a:lnTo>
                        <a:pt x="1058" y="1244"/>
                      </a:lnTo>
                      <a:lnTo>
                        <a:pt x="1074" y="1256"/>
                      </a:lnTo>
                      <a:lnTo>
                        <a:pt x="1090" y="1266"/>
                      </a:lnTo>
                      <a:lnTo>
                        <a:pt x="1108" y="1272"/>
                      </a:lnTo>
                      <a:lnTo>
                        <a:pt x="1128" y="1274"/>
                      </a:lnTo>
                      <a:lnTo>
                        <a:pt x="1128" y="1274"/>
                      </a:lnTo>
                      <a:lnTo>
                        <a:pt x="1128" y="1274"/>
                      </a:lnTo>
                      <a:lnTo>
                        <a:pt x="1150" y="1272"/>
                      </a:lnTo>
                      <a:lnTo>
                        <a:pt x="1168" y="1266"/>
                      </a:lnTo>
                      <a:lnTo>
                        <a:pt x="1184" y="1256"/>
                      </a:lnTo>
                      <a:lnTo>
                        <a:pt x="1200" y="1244"/>
                      </a:lnTo>
                      <a:lnTo>
                        <a:pt x="1212" y="1230"/>
                      </a:lnTo>
                      <a:lnTo>
                        <a:pt x="1220" y="1212"/>
                      </a:lnTo>
                      <a:lnTo>
                        <a:pt x="1226" y="1194"/>
                      </a:lnTo>
                      <a:lnTo>
                        <a:pt x="1228" y="1174"/>
                      </a:lnTo>
                      <a:lnTo>
                        <a:pt x="1228" y="11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 baseline="-25000"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+mn-ea"/>
                  </a:endParaRPr>
                </a:p>
              </p:txBody>
            </p:sp>
          </p:grpSp>
          <p:grpSp>
            <p:nvGrpSpPr>
              <p:cNvPr id="49" name="组合 48"/>
              <p:cNvGrpSpPr/>
              <p:nvPr/>
            </p:nvGrpSpPr>
            <p:grpSpPr>
              <a:xfrm>
                <a:off x="1520861" y="2801143"/>
                <a:ext cx="229059" cy="513557"/>
                <a:chOff x="-1630363" y="115888"/>
                <a:chExt cx="2190751" cy="4911725"/>
              </a:xfrm>
              <a:grpFill/>
            </p:grpSpPr>
            <p:sp>
              <p:nvSpPr>
                <p:cNvPr id="50" name="Freeform 5"/>
                <p:cNvSpPr>
                  <a:spLocks/>
                </p:cNvSpPr>
                <p:nvPr/>
              </p:nvSpPr>
              <p:spPr bwMode="auto">
                <a:xfrm>
                  <a:off x="-906463" y="115888"/>
                  <a:ext cx="742950" cy="746125"/>
                </a:xfrm>
                <a:custGeom>
                  <a:avLst/>
                  <a:gdLst>
                    <a:gd name="T0" fmla="*/ 468 w 468"/>
                    <a:gd name="T1" fmla="*/ 234 h 470"/>
                    <a:gd name="T2" fmla="*/ 464 w 468"/>
                    <a:gd name="T3" fmla="*/ 282 h 470"/>
                    <a:gd name="T4" fmla="*/ 450 w 468"/>
                    <a:gd name="T5" fmla="*/ 326 h 470"/>
                    <a:gd name="T6" fmla="*/ 428 w 468"/>
                    <a:gd name="T7" fmla="*/ 366 h 470"/>
                    <a:gd name="T8" fmla="*/ 400 w 468"/>
                    <a:gd name="T9" fmla="*/ 400 h 470"/>
                    <a:gd name="T10" fmla="*/ 366 w 468"/>
                    <a:gd name="T11" fmla="*/ 430 h 470"/>
                    <a:gd name="T12" fmla="*/ 326 w 468"/>
                    <a:gd name="T13" fmla="*/ 450 h 470"/>
                    <a:gd name="T14" fmla="*/ 282 w 468"/>
                    <a:gd name="T15" fmla="*/ 464 h 470"/>
                    <a:gd name="T16" fmla="*/ 234 w 468"/>
                    <a:gd name="T17" fmla="*/ 470 h 470"/>
                    <a:gd name="T18" fmla="*/ 210 w 468"/>
                    <a:gd name="T19" fmla="*/ 468 h 470"/>
                    <a:gd name="T20" fmla="*/ 164 w 468"/>
                    <a:gd name="T21" fmla="*/ 458 h 470"/>
                    <a:gd name="T22" fmla="*/ 122 w 468"/>
                    <a:gd name="T23" fmla="*/ 440 h 470"/>
                    <a:gd name="T24" fmla="*/ 84 w 468"/>
                    <a:gd name="T25" fmla="*/ 416 h 470"/>
                    <a:gd name="T26" fmla="*/ 54 w 468"/>
                    <a:gd name="T27" fmla="*/ 384 h 470"/>
                    <a:gd name="T28" fmla="*/ 28 w 468"/>
                    <a:gd name="T29" fmla="*/ 346 h 470"/>
                    <a:gd name="T30" fmla="*/ 10 w 468"/>
                    <a:gd name="T31" fmla="*/ 304 h 470"/>
                    <a:gd name="T32" fmla="*/ 0 w 468"/>
                    <a:gd name="T33" fmla="*/ 258 h 470"/>
                    <a:gd name="T34" fmla="*/ 0 w 468"/>
                    <a:gd name="T35" fmla="*/ 234 h 470"/>
                    <a:gd name="T36" fmla="*/ 4 w 468"/>
                    <a:gd name="T37" fmla="*/ 188 h 470"/>
                    <a:gd name="T38" fmla="*/ 18 w 468"/>
                    <a:gd name="T39" fmla="*/ 144 h 470"/>
                    <a:gd name="T40" fmla="*/ 40 w 468"/>
                    <a:gd name="T41" fmla="*/ 104 h 470"/>
                    <a:gd name="T42" fmla="*/ 68 w 468"/>
                    <a:gd name="T43" fmla="*/ 68 h 470"/>
                    <a:gd name="T44" fmla="*/ 104 w 468"/>
                    <a:gd name="T45" fmla="*/ 40 h 470"/>
                    <a:gd name="T46" fmla="*/ 142 w 468"/>
                    <a:gd name="T47" fmla="*/ 18 h 470"/>
                    <a:gd name="T48" fmla="*/ 186 w 468"/>
                    <a:gd name="T49" fmla="*/ 4 h 470"/>
                    <a:gd name="T50" fmla="*/ 234 w 468"/>
                    <a:gd name="T51" fmla="*/ 0 h 470"/>
                    <a:gd name="T52" fmla="*/ 258 w 468"/>
                    <a:gd name="T53" fmla="*/ 2 h 470"/>
                    <a:gd name="T54" fmla="*/ 304 w 468"/>
                    <a:gd name="T55" fmla="*/ 10 h 470"/>
                    <a:gd name="T56" fmla="*/ 346 w 468"/>
                    <a:gd name="T57" fmla="*/ 28 h 470"/>
                    <a:gd name="T58" fmla="*/ 384 w 468"/>
                    <a:gd name="T59" fmla="*/ 54 h 470"/>
                    <a:gd name="T60" fmla="*/ 416 w 468"/>
                    <a:gd name="T61" fmla="*/ 86 h 470"/>
                    <a:gd name="T62" fmla="*/ 440 w 468"/>
                    <a:gd name="T63" fmla="*/ 122 h 470"/>
                    <a:gd name="T64" fmla="*/ 458 w 468"/>
                    <a:gd name="T65" fmla="*/ 164 h 470"/>
                    <a:gd name="T66" fmla="*/ 468 w 468"/>
                    <a:gd name="T67" fmla="*/ 210 h 470"/>
                    <a:gd name="T68" fmla="*/ 468 w 468"/>
                    <a:gd name="T69" fmla="*/ 234 h 4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468" h="470">
                      <a:moveTo>
                        <a:pt x="468" y="234"/>
                      </a:moveTo>
                      <a:lnTo>
                        <a:pt x="468" y="234"/>
                      </a:lnTo>
                      <a:lnTo>
                        <a:pt x="468" y="258"/>
                      </a:lnTo>
                      <a:lnTo>
                        <a:pt x="464" y="282"/>
                      </a:lnTo>
                      <a:lnTo>
                        <a:pt x="458" y="304"/>
                      </a:lnTo>
                      <a:lnTo>
                        <a:pt x="450" y="326"/>
                      </a:lnTo>
                      <a:lnTo>
                        <a:pt x="440" y="346"/>
                      </a:lnTo>
                      <a:lnTo>
                        <a:pt x="428" y="366"/>
                      </a:lnTo>
                      <a:lnTo>
                        <a:pt x="416" y="384"/>
                      </a:lnTo>
                      <a:lnTo>
                        <a:pt x="400" y="400"/>
                      </a:lnTo>
                      <a:lnTo>
                        <a:pt x="384" y="416"/>
                      </a:lnTo>
                      <a:lnTo>
                        <a:pt x="366" y="430"/>
                      </a:lnTo>
                      <a:lnTo>
                        <a:pt x="346" y="440"/>
                      </a:lnTo>
                      <a:lnTo>
                        <a:pt x="326" y="450"/>
                      </a:lnTo>
                      <a:lnTo>
                        <a:pt x="304" y="458"/>
                      </a:lnTo>
                      <a:lnTo>
                        <a:pt x="282" y="464"/>
                      </a:lnTo>
                      <a:lnTo>
                        <a:pt x="258" y="468"/>
                      </a:lnTo>
                      <a:lnTo>
                        <a:pt x="234" y="470"/>
                      </a:lnTo>
                      <a:lnTo>
                        <a:pt x="234" y="470"/>
                      </a:lnTo>
                      <a:lnTo>
                        <a:pt x="210" y="468"/>
                      </a:lnTo>
                      <a:lnTo>
                        <a:pt x="186" y="464"/>
                      </a:lnTo>
                      <a:lnTo>
                        <a:pt x="164" y="458"/>
                      </a:lnTo>
                      <a:lnTo>
                        <a:pt x="142" y="450"/>
                      </a:lnTo>
                      <a:lnTo>
                        <a:pt x="122" y="440"/>
                      </a:lnTo>
                      <a:lnTo>
                        <a:pt x="104" y="430"/>
                      </a:lnTo>
                      <a:lnTo>
                        <a:pt x="84" y="416"/>
                      </a:lnTo>
                      <a:lnTo>
                        <a:pt x="68" y="400"/>
                      </a:lnTo>
                      <a:lnTo>
                        <a:pt x="54" y="384"/>
                      </a:lnTo>
                      <a:lnTo>
                        <a:pt x="40" y="366"/>
                      </a:lnTo>
                      <a:lnTo>
                        <a:pt x="28" y="346"/>
                      </a:lnTo>
                      <a:lnTo>
                        <a:pt x="18" y="326"/>
                      </a:lnTo>
                      <a:lnTo>
                        <a:pt x="10" y="304"/>
                      </a:lnTo>
                      <a:lnTo>
                        <a:pt x="4" y="282"/>
                      </a:lnTo>
                      <a:lnTo>
                        <a:pt x="0" y="258"/>
                      </a:lnTo>
                      <a:lnTo>
                        <a:pt x="0" y="234"/>
                      </a:lnTo>
                      <a:lnTo>
                        <a:pt x="0" y="234"/>
                      </a:lnTo>
                      <a:lnTo>
                        <a:pt x="0" y="210"/>
                      </a:lnTo>
                      <a:lnTo>
                        <a:pt x="4" y="188"/>
                      </a:lnTo>
                      <a:lnTo>
                        <a:pt x="10" y="164"/>
                      </a:lnTo>
                      <a:lnTo>
                        <a:pt x="18" y="144"/>
                      </a:lnTo>
                      <a:lnTo>
                        <a:pt x="28" y="122"/>
                      </a:lnTo>
                      <a:lnTo>
                        <a:pt x="40" y="104"/>
                      </a:lnTo>
                      <a:lnTo>
                        <a:pt x="54" y="86"/>
                      </a:lnTo>
                      <a:lnTo>
                        <a:pt x="68" y="68"/>
                      </a:lnTo>
                      <a:lnTo>
                        <a:pt x="84" y="54"/>
                      </a:lnTo>
                      <a:lnTo>
                        <a:pt x="104" y="40"/>
                      </a:lnTo>
                      <a:lnTo>
                        <a:pt x="122" y="28"/>
                      </a:lnTo>
                      <a:lnTo>
                        <a:pt x="142" y="18"/>
                      </a:lnTo>
                      <a:lnTo>
                        <a:pt x="164" y="10"/>
                      </a:lnTo>
                      <a:lnTo>
                        <a:pt x="186" y="4"/>
                      </a:lnTo>
                      <a:lnTo>
                        <a:pt x="210" y="2"/>
                      </a:lnTo>
                      <a:lnTo>
                        <a:pt x="234" y="0"/>
                      </a:lnTo>
                      <a:lnTo>
                        <a:pt x="234" y="0"/>
                      </a:lnTo>
                      <a:lnTo>
                        <a:pt x="258" y="2"/>
                      </a:lnTo>
                      <a:lnTo>
                        <a:pt x="282" y="4"/>
                      </a:lnTo>
                      <a:lnTo>
                        <a:pt x="304" y="10"/>
                      </a:lnTo>
                      <a:lnTo>
                        <a:pt x="326" y="18"/>
                      </a:lnTo>
                      <a:lnTo>
                        <a:pt x="346" y="28"/>
                      </a:lnTo>
                      <a:lnTo>
                        <a:pt x="366" y="40"/>
                      </a:lnTo>
                      <a:lnTo>
                        <a:pt x="384" y="54"/>
                      </a:lnTo>
                      <a:lnTo>
                        <a:pt x="400" y="68"/>
                      </a:lnTo>
                      <a:lnTo>
                        <a:pt x="416" y="86"/>
                      </a:lnTo>
                      <a:lnTo>
                        <a:pt x="428" y="104"/>
                      </a:lnTo>
                      <a:lnTo>
                        <a:pt x="440" y="122"/>
                      </a:lnTo>
                      <a:lnTo>
                        <a:pt x="450" y="144"/>
                      </a:lnTo>
                      <a:lnTo>
                        <a:pt x="458" y="164"/>
                      </a:lnTo>
                      <a:lnTo>
                        <a:pt x="464" y="188"/>
                      </a:lnTo>
                      <a:lnTo>
                        <a:pt x="468" y="210"/>
                      </a:lnTo>
                      <a:lnTo>
                        <a:pt x="468" y="234"/>
                      </a:lnTo>
                      <a:lnTo>
                        <a:pt x="468" y="2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>
                    <a:latin typeface="+mn-ea"/>
                  </a:endParaRPr>
                </a:p>
              </p:txBody>
            </p:sp>
            <p:sp>
              <p:nvSpPr>
                <p:cNvPr id="51" name="Freeform 6"/>
                <p:cNvSpPr>
                  <a:spLocks/>
                </p:cNvSpPr>
                <p:nvPr/>
              </p:nvSpPr>
              <p:spPr bwMode="auto">
                <a:xfrm>
                  <a:off x="-1630363" y="985838"/>
                  <a:ext cx="2190751" cy="4041775"/>
                </a:xfrm>
                <a:custGeom>
                  <a:avLst/>
                  <a:gdLst>
                    <a:gd name="T0" fmla="*/ 1188 w 1380"/>
                    <a:gd name="T1" fmla="*/ 982 h 2546"/>
                    <a:gd name="T2" fmla="*/ 1202 w 1380"/>
                    <a:gd name="T3" fmla="*/ 1012 h 2546"/>
                    <a:gd name="T4" fmla="*/ 1236 w 1380"/>
                    <a:gd name="T5" fmla="*/ 1044 h 2546"/>
                    <a:gd name="T6" fmla="*/ 1282 w 1380"/>
                    <a:gd name="T7" fmla="*/ 1056 h 2546"/>
                    <a:gd name="T8" fmla="*/ 1294 w 1380"/>
                    <a:gd name="T9" fmla="*/ 1054 h 2546"/>
                    <a:gd name="T10" fmla="*/ 1326 w 1380"/>
                    <a:gd name="T11" fmla="*/ 1044 h 2546"/>
                    <a:gd name="T12" fmla="*/ 1360 w 1380"/>
                    <a:gd name="T13" fmla="*/ 1018 h 2546"/>
                    <a:gd name="T14" fmla="*/ 1378 w 1380"/>
                    <a:gd name="T15" fmla="*/ 978 h 2546"/>
                    <a:gd name="T16" fmla="*/ 1378 w 1380"/>
                    <a:gd name="T17" fmla="*/ 944 h 2546"/>
                    <a:gd name="T18" fmla="*/ 1200 w 1380"/>
                    <a:gd name="T19" fmla="*/ 264 h 2546"/>
                    <a:gd name="T20" fmla="*/ 1166 w 1380"/>
                    <a:gd name="T21" fmla="*/ 182 h 2546"/>
                    <a:gd name="T22" fmla="*/ 1114 w 1380"/>
                    <a:gd name="T23" fmla="*/ 112 h 2546"/>
                    <a:gd name="T24" fmla="*/ 1048 w 1380"/>
                    <a:gd name="T25" fmla="*/ 58 h 2546"/>
                    <a:gd name="T26" fmla="*/ 972 w 1380"/>
                    <a:gd name="T27" fmla="*/ 20 h 2546"/>
                    <a:gd name="T28" fmla="*/ 886 w 1380"/>
                    <a:gd name="T29" fmla="*/ 2 h 2546"/>
                    <a:gd name="T30" fmla="*/ 526 w 1380"/>
                    <a:gd name="T31" fmla="*/ 0 h 2546"/>
                    <a:gd name="T32" fmla="*/ 438 w 1380"/>
                    <a:gd name="T33" fmla="*/ 12 h 2546"/>
                    <a:gd name="T34" fmla="*/ 356 w 1380"/>
                    <a:gd name="T35" fmla="*/ 42 h 2546"/>
                    <a:gd name="T36" fmla="*/ 286 w 1380"/>
                    <a:gd name="T37" fmla="*/ 92 h 2546"/>
                    <a:gd name="T38" fmla="*/ 230 w 1380"/>
                    <a:gd name="T39" fmla="*/ 158 h 2546"/>
                    <a:gd name="T40" fmla="*/ 190 w 1380"/>
                    <a:gd name="T41" fmla="*/ 236 h 2546"/>
                    <a:gd name="T42" fmla="*/ 4 w 1380"/>
                    <a:gd name="T43" fmla="*/ 932 h 2546"/>
                    <a:gd name="T44" fmla="*/ 2 w 1380"/>
                    <a:gd name="T45" fmla="*/ 968 h 2546"/>
                    <a:gd name="T46" fmla="*/ 10 w 1380"/>
                    <a:gd name="T47" fmla="*/ 998 h 2546"/>
                    <a:gd name="T48" fmla="*/ 44 w 1380"/>
                    <a:gd name="T49" fmla="*/ 1040 h 2546"/>
                    <a:gd name="T50" fmla="*/ 76 w 1380"/>
                    <a:gd name="T51" fmla="*/ 1052 h 2546"/>
                    <a:gd name="T52" fmla="*/ 98 w 1380"/>
                    <a:gd name="T53" fmla="*/ 1056 h 2546"/>
                    <a:gd name="T54" fmla="*/ 130 w 1380"/>
                    <a:gd name="T55" fmla="*/ 1050 h 2546"/>
                    <a:gd name="T56" fmla="*/ 168 w 1380"/>
                    <a:gd name="T57" fmla="*/ 1024 h 2546"/>
                    <a:gd name="T58" fmla="*/ 192 w 1380"/>
                    <a:gd name="T59" fmla="*/ 982 h 2546"/>
                    <a:gd name="T60" fmla="*/ 106 w 1380"/>
                    <a:gd name="T61" fmla="*/ 1486 h 2546"/>
                    <a:gd name="T62" fmla="*/ 386 w 1380"/>
                    <a:gd name="T63" fmla="*/ 2406 h 2546"/>
                    <a:gd name="T64" fmla="*/ 392 w 1380"/>
                    <a:gd name="T65" fmla="*/ 2446 h 2546"/>
                    <a:gd name="T66" fmla="*/ 410 w 1380"/>
                    <a:gd name="T67" fmla="*/ 2484 h 2546"/>
                    <a:gd name="T68" fmla="*/ 438 w 1380"/>
                    <a:gd name="T69" fmla="*/ 2514 h 2546"/>
                    <a:gd name="T70" fmla="*/ 472 w 1380"/>
                    <a:gd name="T71" fmla="*/ 2534 h 2546"/>
                    <a:gd name="T72" fmla="*/ 512 w 1380"/>
                    <a:gd name="T73" fmla="*/ 2546 h 2546"/>
                    <a:gd name="T74" fmla="*/ 528 w 1380"/>
                    <a:gd name="T75" fmla="*/ 2546 h 2546"/>
                    <a:gd name="T76" fmla="*/ 568 w 1380"/>
                    <a:gd name="T77" fmla="*/ 2540 h 2546"/>
                    <a:gd name="T78" fmla="*/ 606 w 1380"/>
                    <a:gd name="T79" fmla="*/ 2522 h 2546"/>
                    <a:gd name="T80" fmla="*/ 636 w 1380"/>
                    <a:gd name="T81" fmla="*/ 2494 h 2546"/>
                    <a:gd name="T82" fmla="*/ 656 w 1380"/>
                    <a:gd name="T83" fmla="*/ 2460 h 2546"/>
                    <a:gd name="T84" fmla="*/ 668 w 1380"/>
                    <a:gd name="T85" fmla="*/ 2420 h 2546"/>
                    <a:gd name="T86" fmla="*/ 712 w 1380"/>
                    <a:gd name="T87" fmla="*/ 1486 h 2546"/>
                    <a:gd name="T88" fmla="*/ 714 w 1380"/>
                    <a:gd name="T89" fmla="*/ 2420 h 2546"/>
                    <a:gd name="T90" fmla="*/ 724 w 1380"/>
                    <a:gd name="T91" fmla="*/ 2460 h 2546"/>
                    <a:gd name="T92" fmla="*/ 744 w 1380"/>
                    <a:gd name="T93" fmla="*/ 2494 h 2546"/>
                    <a:gd name="T94" fmla="*/ 774 w 1380"/>
                    <a:gd name="T95" fmla="*/ 2522 h 2546"/>
                    <a:gd name="T96" fmla="*/ 812 w 1380"/>
                    <a:gd name="T97" fmla="*/ 2540 h 2546"/>
                    <a:gd name="T98" fmla="*/ 854 w 1380"/>
                    <a:gd name="T99" fmla="*/ 2546 h 2546"/>
                    <a:gd name="T100" fmla="*/ 868 w 1380"/>
                    <a:gd name="T101" fmla="*/ 2546 h 2546"/>
                    <a:gd name="T102" fmla="*/ 908 w 1380"/>
                    <a:gd name="T103" fmla="*/ 2534 h 2546"/>
                    <a:gd name="T104" fmla="*/ 944 w 1380"/>
                    <a:gd name="T105" fmla="*/ 2514 h 2546"/>
                    <a:gd name="T106" fmla="*/ 970 w 1380"/>
                    <a:gd name="T107" fmla="*/ 2484 h 2546"/>
                    <a:gd name="T108" fmla="*/ 988 w 1380"/>
                    <a:gd name="T109" fmla="*/ 2446 h 2546"/>
                    <a:gd name="T110" fmla="*/ 994 w 1380"/>
                    <a:gd name="T111" fmla="*/ 2406 h 2546"/>
                    <a:gd name="T112" fmla="*/ 964 w 1380"/>
                    <a:gd name="T113" fmla="*/ 322 h 25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80" h="2546">
                      <a:moveTo>
                        <a:pt x="964" y="322"/>
                      </a:moveTo>
                      <a:lnTo>
                        <a:pt x="1012" y="322"/>
                      </a:lnTo>
                      <a:lnTo>
                        <a:pt x="1188" y="982"/>
                      </a:lnTo>
                      <a:lnTo>
                        <a:pt x="1188" y="982"/>
                      </a:lnTo>
                      <a:lnTo>
                        <a:pt x="1194" y="998"/>
                      </a:lnTo>
                      <a:lnTo>
                        <a:pt x="1202" y="1012"/>
                      </a:lnTo>
                      <a:lnTo>
                        <a:pt x="1212" y="1024"/>
                      </a:lnTo>
                      <a:lnTo>
                        <a:pt x="1224" y="1034"/>
                      </a:lnTo>
                      <a:lnTo>
                        <a:pt x="1236" y="1044"/>
                      </a:lnTo>
                      <a:lnTo>
                        <a:pt x="1250" y="1050"/>
                      </a:lnTo>
                      <a:lnTo>
                        <a:pt x="1266" y="1054"/>
                      </a:lnTo>
                      <a:lnTo>
                        <a:pt x="1282" y="1056"/>
                      </a:lnTo>
                      <a:lnTo>
                        <a:pt x="1282" y="1056"/>
                      </a:lnTo>
                      <a:lnTo>
                        <a:pt x="1282" y="1056"/>
                      </a:lnTo>
                      <a:lnTo>
                        <a:pt x="1294" y="1054"/>
                      </a:lnTo>
                      <a:lnTo>
                        <a:pt x="1306" y="1052"/>
                      </a:lnTo>
                      <a:lnTo>
                        <a:pt x="1316" y="1050"/>
                      </a:lnTo>
                      <a:lnTo>
                        <a:pt x="1326" y="1044"/>
                      </a:lnTo>
                      <a:lnTo>
                        <a:pt x="1336" y="1040"/>
                      </a:lnTo>
                      <a:lnTo>
                        <a:pt x="1344" y="1032"/>
                      </a:lnTo>
                      <a:lnTo>
                        <a:pt x="1360" y="1018"/>
                      </a:lnTo>
                      <a:lnTo>
                        <a:pt x="1370" y="998"/>
                      </a:lnTo>
                      <a:lnTo>
                        <a:pt x="1374" y="988"/>
                      </a:lnTo>
                      <a:lnTo>
                        <a:pt x="1378" y="978"/>
                      </a:lnTo>
                      <a:lnTo>
                        <a:pt x="1380" y="968"/>
                      </a:lnTo>
                      <a:lnTo>
                        <a:pt x="1380" y="956"/>
                      </a:lnTo>
                      <a:lnTo>
                        <a:pt x="1378" y="944"/>
                      </a:lnTo>
                      <a:lnTo>
                        <a:pt x="1376" y="932"/>
                      </a:lnTo>
                      <a:lnTo>
                        <a:pt x="1200" y="264"/>
                      </a:lnTo>
                      <a:lnTo>
                        <a:pt x="1200" y="264"/>
                      </a:lnTo>
                      <a:lnTo>
                        <a:pt x="1190" y="236"/>
                      </a:lnTo>
                      <a:lnTo>
                        <a:pt x="1178" y="208"/>
                      </a:lnTo>
                      <a:lnTo>
                        <a:pt x="1166" y="182"/>
                      </a:lnTo>
                      <a:lnTo>
                        <a:pt x="1150" y="158"/>
                      </a:lnTo>
                      <a:lnTo>
                        <a:pt x="1134" y="134"/>
                      </a:lnTo>
                      <a:lnTo>
                        <a:pt x="1114" y="112"/>
                      </a:lnTo>
                      <a:lnTo>
                        <a:pt x="1094" y="92"/>
                      </a:lnTo>
                      <a:lnTo>
                        <a:pt x="1072" y="74"/>
                      </a:lnTo>
                      <a:lnTo>
                        <a:pt x="1048" y="58"/>
                      </a:lnTo>
                      <a:lnTo>
                        <a:pt x="1024" y="42"/>
                      </a:lnTo>
                      <a:lnTo>
                        <a:pt x="998" y="30"/>
                      </a:lnTo>
                      <a:lnTo>
                        <a:pt x="972" y="20"/>
                      </a:lnTo>
                      <a:lnTo>
                        <a:pt x="944" y="12"/>
                      </a:lnTo>
                      <a:lnTo>
                        <a:pt x="914" y="6"/>
                      </a:lnTo>
                      <a:lnTo>
                        <a:pt x="886" y="2"/>
                      </a:lnTo>
                      <a:lnTo>
                        <a:pt x="856" y="0"/>
                      </a:lnTo>
                      <a:lnTo>
                        <a:pt x="526" y="0"/>
                      </a:lnTo>
                      <a:lnTo>
                        <a:pt x="526" y="0"/>
                      </a:lnTo>
                      <a:lnTo>
                        <a:pt x="496" y="2"/>
                      </a:lnTo>
                      <a:lnTo>
                        <a:pt x="466" y="6"/>
                      </a:lnTo>
                      <a:lnTo>
                        <a:pt x="438" y="12"/>
                      </a:lnTo>
                      <a:lnTo>
                        <a:pt x="410" y="20"/>
                      </a:lnTo>
                      <a:lnTo>
                        <a:pt x="382" y="30"/>
                      </a:lnTo>
                      <a:lnTo>
                        <a:pt x="356" y="42"/>
                      </a:lnTo>
                      <a:lnTo>
                        <a:pt x="332" y="58"/>
                      </a:lnTo>
                      <a:lnTo>
                        <a:pt x="308" y="74"/>
                      </a:lnTo>
                      <a:lnTo>
                        <a:pt x="286" y="92"/>
                      </a:lnTo>
                      <a:lnTo>
                        <a:pt x="266" y="112"/>
                      </a:lnTo>
                      <a:lnTo>
                        <a:pt x="246" y="134"/>
                      </a:lnTo>
                      <a:lnTo>
                        <a:pt x="230" y="158"/>
                      </a:lnTo>
                      <a:lnTo>
                        <a:pt x="214" y="182"/>
                      </a:lnTo>
                      <a:lnTo>
                        <a:pt x="202" y="208"/>
                      </a:lnTo>
                      <a:lnTo>
                        <a:pt x="190" y="236"/>
                      </a:lnTo>
                      <a:lnTo>
                        <a:pt x="182" y="264"/>
                      </a:lnTo>
                      <a:lnTo>
                        <a:pt x="4" y="932"/>
                      </a:lnTo>
                      <a:lnTo>
                        <a:pt x="4" y="932"/>
                      </a:lnTo>
                      <a:lnTo>
                        <a:pt x="2" y="944"/>
                      </a:lnTo>
                      <a:lnTo>
                        <a:pt x="0" y="956"/>
                      </a:lnTo>
                      <a:lnTo>
                        <a:pt x="2" y="968"/>
                      </a:lnTo>
                      <a:lnTo>
                        <a:pt x="2" y="978"/>
                      </a:lnTo>
                      <a:lnTo>
                        <a:pt x="6" y="988"/>
                      </a:lnTo>
                      <a:lnTo>
                        <a:pt x="10" y="998"/>
                      </a:lnTo>
                      <a:lnTo>
                        <a:pt x="20" y="1018"/>
                      </a:lnTo>
                      <a:lnTo>
                        <a:pt x="36" y="1032"/>
                      </a:lnTo>
                      <a:lnTo>
                        <a:pt x="44" y="1040"/>
                      </a:lnTo>
                      <a:lnTo>
                        <a:pt x="54" y="1044"/>
                      </a:lnTo>
                      <a:lnTo>
                        <a:pt x="64" y="1050"/>
                      </a:lnTo>
                      <a:lnTo>
                        <a:pt x="76" y="1052"/>
                      </a:lnTo>
                      <a:lnTo>
                        <a:pt x="86" y="1054"/>
                      </a:lnTo>
                      <a:lnTo>
                        <a:pt x="98" y="1056"/>
                      </a:lnTo>
                      <a:lnTo>
                        <a:pt x="98" y="1056"/>
                      </a:lnTo>
                      <a:lnTo>
                        <a:pt x="98" y="1056"/>
                      </a:lnTo>
                      <a:lnTo>
                        <a:pt x="114" y="1054"/>
                      </a:lnTo>
                      <a:lnTo>
                        <a:pt x="130" y="1050"/>
                      </a:lnTo>
                      <a:lnTo>
                        <a:pt x="144" y="1044"/>
                      </a:lnTo>
                      <a:lnTo>
                        <a:pt x="158" y="1034"/>
                      </a:lnTo>
                      <a:lnTo>
                        <a:pt x="168" y="1024"/>
                      </a:lnTo>
                      <a:lnTo>
                        <a:pt x="178" y="1012"/>
                      </a:lnTo>
                      <a:lnTo>
                        <a:pt x="186" y="998"/>
                      </a:lnTo>
                      <a:lnTo>
                        <a:pt x="192" y="982"/>
                      </a:lnTo>
                      <a:lnTo>
                        <a:pt x="368" y="322"/>
                      </a:lnTo>
                      <a:lnTo>
                        <a:pt x="416" y="322"/>
                      </a:lnTo>
                      <a:lnTo>
                        <a:pt x="106" y="1486"/>
                      </a:lnTo>
                      <a:lnTo>
                        <a:pt x="386" y="1486"/>
                      </a:lnTo>
                      <a:lnTo>
                        <a:pt x="386" y="2406"/>
                      </a:lnTo>
                      <a:lnTo>
                        <a:pt x="386" y="2406"/>
                      </a:lnTo>
                      <a:lnTo>
                        <a:pt x="386" y="2420"/>
                      </a:lnTo>
                      <a:lnTo>
                        <a:pt x="388" y="2434"/>
                      </a:lnTo>
                      <a:lnTo>
                        <a:pt x="392" y="2446"/>
                      </a:lnTo>
                      <a:lnTo>
                        <a:pt x="398" y="2460"/>
                      </a:lnTo>
                      <a:lnTo>
                        <a:pt x="404" y="2472"/>
                      </a:lnTo>
                      <a:lnTo>
                        <a:pt x="410" y="2484"/>
                      </a:lnTo>
                      <a:lnTo>
                        <a:pt x="418" y="2494"/>
                      </a:lnTo>
                      <a:lnTo>
                        <a:pt x="428" y="2504"/>
                      </a:lnTo>
                      <a:lnTo>
                        <a:pt x="438" y="2514"/>
                      </a:lnTo>
                      <a:lnTo>
                        <a:pt x="448" y="2522"/>
                      </a:lnTo>
                      <a:lnTo>
                        <a:pt x="460" y="2528"/>
                      </a:lnTo>
                      <a:lnTo>
                        <a:pt x="472" y="2534"/>
                      </a:lnTo>
                      <a:lnTo>
                        <a:pt x="486" y="2540"/>
                      </a:lnTo>
                      <a:lnTo>
                        <a:pt x="498" y="2544"/>
                      </a:lnTo>
                      <a:lnTo>
                        <a:pt x="512" y="2546"/>
                      </a:lnTo>
                      <a:lnTo>
                        <a:pt x="528" y="2546"/>
                      </a:lnTo>
                      <a:lnTo>
                        <a:pt x="528" y="2546"/>
                      </a:lnTo>
                      <a:lnTo>
                        <a:pt x="528" y="2546"/>
                      </a:lnTo>
                      <a:lnTo>
                        <a:pt x="542" y="2546"/>
                      </a:lnTo>
                      <a:lnTo>
                        <a:pt x="556" y="2544"/>
                      </a:lnTo>
                      <a:lnTo>
                        <a:pt x="568" y="2540"/>
                      </a:lnTo>
                      <a:lnTo>
                        <a:pt x="582" y="2534"/>
                      </a:lnTo>
                      <a:lnTo>
                        <a:pt x="594" y="2528"/>
                      </a:lnTo>
                      <a:lnTo>
                        <a:pt x="606" y="2522"/>
                      </a:lnTo>
                      <a:lnTo>
                        <a:pt x="616" y="2514"/>
                      </a:lnTo>
                      <a:lnTo>
                        <a:pt x="626" y="2504"/>
                      </a:lnTo>
                      <a:lnTo>
                        <a:pt x="636" y="2494"/>
                      </a:lnTo>
                      <a:lnTo>
                        <a:pt x="644" y="2484"/>
                      </a:lnTo>
                      <a:lnTo>
                        <a:pt x="650" y="2472"/>
                      </a:lnTo>
                      <a:lnTo>
                        <a:pt x="656" y="2460"/>
                      </a:lnTo>
                      <a:lnTo>
                        <a:pt x="662" y="2446"/>
                      </a:lnTo>
                      <a:lnTo>
                        <a:pt x="666" y="2434"/>
                      </a:lnTo>
                      <a:lnTo>
                        <a:pt x="668" y="2420"/>
                      </a:lnTo>
                      <a:lnTo>
                        <a:pt x="668" y="2406"/>
                      </a:lnTo>
                      <a:lnTo>
                        <a:pt x="668" y="1486"/>
                      </a:lnTo>
                      <a:lnTo>
                        <a:pt x="712" y="1486"/>
                      </a:lnTo>
                      <a:lnTo>
                        <a:pt x="712" y="2406"/>
                      </a:lnTo>
                      <a:lnTo>
                        <a:pt x="712" y="2406"/>
                      </a:lnTo>
                      <a:lnTo>
                        <a:pt x="714" y="2420"/>
                      </a:lnTo>
                      <a:lnTo>
                        <a:pt x="716" y="2434"/>
                      </a:lnTo>
                      <a:lnTo>
                        <a:pt x="718" y="2446"/>
                      </a:lnTo>
                      <a:lnTo>
                        <a:pt x="724" y="2460"/>
                      </a:lnTo>
                      <a:lnTo>
                        <a:pt x="730" y="2472"/>
                      </a:lnTo>
                      <a:lnTo>
                        <a:pt x="736" y="2484"/>
                      </a:lnTo>
                      <a:lnTo>
                        <a:pt x="744" y="2494"/>
                      </a:lnTo>
                      <a:lnTo>
                        <a:pt x="754" y="2504"/>
                      </a:lnTo>
                      <a:lnTo>
                        <a:pt x="764" y="2514"/>
                      </a:lnTo>
                      <a:lnTo>
                        <a:pt x="774" y="2522"/>
                      </a:lnTo>
                      <a:lnTo>
                        <a:pt x="786" y="2528"/>
                      </a:lnTo>
                      <a:lnTo>
                        <a:pt x="798" y="2534"/>
                      </a:lnTo>
                      <a:lnTo>
                        <a:pt x="812" y="2540"/>
                      </a:lnTo>
                      <a:lnTo>
                        <a:pt x="824" y="2544"/>
                      </a:lnTo>
                      <a:lnTo>
                        <a:pt x="838" y="2546"/>
                      </a:lnTo>
                      <a:lnTo>
                        <a:pt x="854" y="2546"/>
                      </a:lnTo>
                      <a:lnTo>
                        <a:pt x="854" y="2546"/>
                      </a:lnTo>
                      <a:lnTo>
                        <a:pt x="854" y="2546"/>
                      </a:lnTo>
                      <a:lnTo>
                        <a:pt x="868" y="2546"/>
                      </a:lnTo>
                      <a:lnTo>
                        <a:pt x="882" y="2544"/>
                      </a:lnTo>
                      <a:lnTo>
                        <a:pt x="896" y="2540"/>
                      </a:lnTo>
                      <a:lnTo>
                        <a:pt x="908" y="2534"/>
                      </a:lnTo>
                      <a:lnTo>
                        <a:pt x="920" y="2528"/>
                      </a:lnTo>
                      <a:lnTo>
                        <a:pt x="932" y="2522"/>
                      </a:lnTo>
                      <a:lnTo>
                        <a:pt x="944" y="2514"/>
                      </a:lnTo>
                      <a:lnTo>
                        <a:pt x="954" y="2504"/>
                      </a:lnTo>
                      <a:lnTo>
                        <a:pt x="962" y="2494"/>
                      </a:lnTo>
                      <a:lnTo>
                        <a:pt x="970" y="2484"/>
                      </a:lnTo>
                      <a:lnTo>
                        <a:pt x="978" y="2472"/>
                      </a:lnTo>
                      <a:lnTo>
                        <a:pt x="984" y="2460"/>
                      </a:lnTo>
                      <a:lnTo>
                        <a:pt x="988" y="2446"/>
                      </a:lnTo>
                      <a:lnTo>
                        <a:pt x="992" y="2434"/>
                      </a:lnTo>
                      <a:lnTo>
                        <a:pt x="994" y="2420"/>
                      </a:lnTo>
                      <a:lnTo>
                        <a:pt x="994" y="2406"/>
                      </a:lnTo>
                      <a:lnTo>
                        <a:pt x="994" y="1486"/>
                      </a:lnTo>
                      <a:lnTo>
                        <a:pt x="1274" y="1486"/>
                      </a:lnTo>
                      <a:lnTo>
                        <a:pt x="964" y="3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>
                    <a:latin typeface="+mn-ea"/>
                  </a:endParaRPr>
                </a:p>
              </p:txBody>
            </p:sp>
          </p:grpSp>
        </p:grpSp>
        <p:grpSp>
          <p:nvGrpSpPr>
            <p:cNvPr id="41" name="组合 40"/>
            <p:cNvGrpSpPr/>
            <p:nvPr/>
          </p:nvGrpSpPr>
          <p:grpSpPr>
            <a:xfrm>
              <a:off x="7395846" y="2058193"/>
              <a:ext cx="229059" cy="1256507"/>
              <a:chOff x="7395846" y="2058193"/>
              <a:chExt cx="229059" cy="1256507"/>
            </a:xfrm>
            <a:grpFill/>
          </p:grpSpPr>
          <p:grpSp>
            <p:nvGrpSpPr>
              <p:cNvPr id="42" name="组合 41"/>
              <p:cNvGrpSpPr/>
              <p:nvPr/>
            </p:nvGrpSpPr>
            <p:grpSpPr>
              <a:xfrm>
                <a:off x="7410662" y="2058193"/>
                <a:ext cx="200079" cy="513557"/>
                <a:chOff x="-4098925" y="69850"/>
                <a:chExt cx="1949450" cy="5003800"/>
              </a:xfrm>
              <a:grpFill/>
            </p:grpSpPr>
            <p:sp>
              <p:nvSpPr>
                <p:cNvPr id="46" name="Freeform 5"/>
                <p:cNvSpPr>
                  <a:spLocks/>
                </p:cNvSpPr>
                <p:nvPr/>
              </p:nvSpPr>
              <p:spPr bwMode="auto">
                <a:xfrm>
                  <a:off x="-3514725" y="69850"/>
                  <a:ext cx="774700" cy="771525"/>
                </a:xfrm>
                <a:custGeom>
                  <a:avLst/>
                  <a:gdLst>
                    <a:gd name="T0" fmla="*/ 488 w 488"/>
                    <a:gd name="T1" fmla="*/ 242 h 486"/>
                    <a:gd name="T2" fmla="*/ 482 w 488"/>
                    <a:gd name="T3" fmla="*/ 292 h 486"/>
                    <a:gd name="T4" fmla="*/ 468 w 488"/>
                    <a:gd name="T5" fmla="*/ 338 h 486"/>
                    <a:gd name="T6" fmla="*/ 446 w 488"/>
                    <a:gd name="T7" fmla="*/ 378 h 486"/>
                    <a:gd name="T8" fmla="*/ 416 w 488"/>
                    <a:gd name="T9" fmla="*/ 414 h 486"/>
                    <a:gd name="T10" fmla="*/ 380 w 488"/>
                    <a:gd name="T11" fmla="*/ 444 h 486"/>
                    <a:gd name="T12" fmla="*/ 338 w 488"/>
                    <a:gd name="T13" fmla="*/ 466 h 486"/>
                    <a:gd name="T14" fmla="*/ 292 w 488"/>
                    <a:gd name="T15" fmla="*/ 482 h 486"/>
                    <a:gd name="T16" fmla="*/ 244 w 488"/>
                    <a:gd name="T17" fmla="*/ 486 h 486"/>
                    <a:gd name="T18" fmla="*/ 220 w 488"/>
                    <a:gd name="T19" fmla="*/ 484 h 486"/>
                    <a:gd name="T20" fmla="*/ 172 w 488"/>
                    <a:gd name="T21" fmla="*/ 476 h 486"/>
                    <a:gd name="T22" fmla="*/ 128 w 488"/>
                    <a:gd name="T23" fmla="*/ 456 h 486"/>
                    <a:gd name="T24" fmla="*/ 90 w 488"/>
                    <a:gd name="T25" fmla="*/ 430 h 486"/>
                    <a:gd name="T26" fmla="*/ 56 w 488"/>
                    <a:gd name="T27" fmla="*/ 398 h 486"/>
                    <a:gd name="T28" fmla="*/ 30 w 488"/>
                    <a:gd name="T29" fmla="*/ 358 h 486"/>
                    <a:gd name="T30" fmla="*/ 12 w 488"/>
                    <a:gd name="T31" fmla="*/ 316 h 486"/>
                    <a:gd name="T32" fmla="*/ 2 w 488"/>
                    <a:gd name="T33" fmla="*/ 268 h 486"/>
                    <a:gd name="T34" fmla="*/ 0 w 488"/>
                    <a:gd name="T35" fmla="*/ 242 h 486"/>
                    <a:gd name="T36" fmla="*/ 6 w 488"/>
                    <a:gd name="T37" fmla="*/ 194 h 486"/>
                    <a:gd name="T38" fmla="*/ 20 w 488"/>
                    <a:gd name="T39" fmla="*/ 148 h 486"/>
                    <a:gd name="T40" fmla="*/ 42 w 488"/>
                    <a:gd name="T41" fmla="*/ 106 h 486"/>
                    <a:gd name="T42" fmla="*/ 72 w 488"/>
                    <a:gd name="T43" fmla="*/ 70 h 486"/>
                    <a:gd name="T44" fmla="*/ 108 w 488"/>
                    <a:gd name="T45" fmla="*/ 42 h 486"/>
                    <a:gd name="T46" fmla="*/ 150 w 488"/>
                    <a:gd name="T47" fmla="*/ 18 h 486"/>
                    <a:gd name="T48" fmla="*/ 194 w 488"/>
                    <a:gd name="T49" fmla="*/ 4 h 486"/>
                    <a:gd name="T50" fmla="*/ 244 w 488"/>
                    <a:gd name="T51" fmla="*/ 0 h 486"/>
                    <a:gd name="T52" fmla="*/ 268 w 488"/>
                    <a:gd name="T53" fmla="*/ 0 h 486"/>
                    <a:gd name="T54" fmla="*/ 316 w 488"/>
                    <a:gd name="T55" fmla="*/ 10 h 486"/>
                    <a:gd name="T56" fmla="*/ 360 w 488"/>
                    <a:gd name="T57" fmla="*/ 30 h 486"/>
                    <a:gd name="T58" fmla="*/ 398 w 488"/>
                    <a:gd name="T59" fmla="*/ 56 h 486"/>
                    <a:gd name="T60" fmla="*/ 432 w 488"/>
                    <a:gd name="T61" fmla="*/ 88 h 486"/>
                    <a:gd name="T62" fmla="*/ 458 w 488"/>
                    <a:gd name="T63" fmla="*/ 126 h 486"/>
                    <a:gd name="T64" fmla="*/ 476 w 488"/>
                    <a:gd name="T65" fmla="*/ 170 h 486"/>
                    <a:gd name="T66" fmla="*/ 486 w 488"/>
                    <a:gd name="T67" fmla="*/ 218 h 486"/>
                    <a:gd name="T68" fmla="*/ 488 w 488"/>
                    <a:gd name="T69" fmla="*/ 242 h 4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488" h="486">
                      <a:moveTo>
                        <a:pt x="488" y="242"/>
                      </a:moveTo>
                      <a:lnTo>
                        <a:pt x="488" y="242"/>
                      </a:lnTo>
                      <a:lnTo>
                        <a:pt x="486" y="268"/>
                      </a:lnTo>
                      <a:lnTo>
                        <a:pt x="482" y="292"/>
                      </a:lnTo>
                      <a:lnTo>
                        <a:pt x="476" y="316"/>
                      </a:lnTo>
                      <a:lnTo>
                        <a:pt x="468" y="338"/>
                      </a:lnTo>
                      <a:lnTo>
                        <a:pt x="458" y="358"/>
                      </a:lnTo>
                      <a:lnTo>
                        <a:pt x="446" y="378"/>
                      </a:lnTo>
                      <a:lnTo>
                        <a:pt x="432" y="398"/>
                      </a:lnTo>
                      <a:lnTo>
                        <a:pt x="416" y="414"/>
                      </a:lnTo>
                      <a:lnTo>
                        <a:pt x="398" y="430"/>
                      </a:lnTo>
                      <a:lnTo>
                        <a:pt x="380" y="444"/>
                      </a:lnTo>
                      <a:lnTo>
                        <a:pt x="360" y="456"/>
                      </a:lnTo>
                      <a:lnTo>
                        <a:pt x="338" y="466"/>
                      </a:lnTo>
                      <a:lnTo>
                        <a:pt x="316" y="476"/>
                      </a:lnTo>
                      <a:lnTo>
                        <a:pt x="292" y="482"/>
                      </a:lnTo>
                      <a:lnTo>
                        <a:pt x="268" y="484"/>
                      </a:lnTo>
                      <a:lnTo>
                        <a:pt x="244" y="486"/>
                      </a:lnTo>
                      <a:lnTo>
                        <a:pt x="244" y="486"/>
                      </a:lnTo>
                      <a:lnTo>
                        <a:pt x="220" y="484"/>
                      </a:lnTo>
                      <a:lnTo>
                        <a:pt x="194" y="482"/>
                      </a:lnTo>
                      <a:lnTo>
                        <a:pt x="172" y="476"/>
                      </a:lnTo>
                      <a:lnTo>
                        <a:pt x="150" y="466"/>
                      </a:lnTo>
                      <a:lnTo>
                        <a:pt x="128" y="456"/>
                      </a:lnTo>
                      <a:lnTo>
                        <a:pt x="108" y="444"/>
                      </a:lnTo>
                      <a:lnTo>
                        <a:pt x="90" y="430"/>
                      </a:lnTo>
                      <a:lnTo>
                        <a:pt x="72" y="414"/>
                      </a:lnTo>
                      <a:lnTo>
                        <a:pt x="56" y="398"/>
                      </a:lnTo>
                      <a:lnTo>
                        <a:pt x="42" y="378"/>
                      </a:lnTo>
                      <a:lnTo>
                        <a:pt x="30" y="358"/>
                      </a:lnTo>
                      <a:lnTo>
                        <a:pt x="20" y="338"/>
                      </a:lnTo>
                      <a:lnTo>
                        <a:pt x="12" y="316"/>
                      </a:lnTo>
                      <a:lnTo>
                        <a:pt x="6" y="292"/>
                      </a:lnTo>
                      <a:lnTo>
                        <a:pt x="2" y="268"/>
                      </a:lnTo>
                      <a:lnTo>
                        <a:pt x="0" y="242"/>
                      </a:lnTo>
                      <a:lnTo>
                        <a:pt x="0" y="242"/>
                      </a:lnTo>
                      <a:lnTo>
                        <a:pt x="2" y="218"/>
                      </a:lnTo>
                      <a:lnTo>
                        <a:pt x="6" y="194"/>
                      </a:lnTo>
                      <a:lnTo>
                        <a:pt x="12" y="170"/>
                      </a:lnTo>
                      <a:lnTo>
                        <a:pt x="20" y="148"/>
                      </a:lnTo>
                      <a:lnTo>
                        <a:pt x="30" y="126"/>
                      </a:lnTo>
                      <a:lnTo>
                        <a:pt x="42" y="106"/>
                      </a:lnTo>
                      <a:lnTo>
                        <a:pt x="56" y="88"/>
                      </a:lnTo>
                      <a:lnTo>
                        <a:pt x="72" y="70"/>
                      </a:lnTo>
                      <a:lnTo>
                        <a:pt x="90" y="56"/>
                      </a:lnTo>
                      <a:lnTo>
                        <a:pt x="108" y="42"/>
                      </a:lnTo>
                      <a:lnTo>
                        <a:pt x="128" y="30"/>
                      </a:lnTo>
                      <a:lnTo>
                        <a:pt x="150" y="18"/>
                      </a:lnTo>
                      <a:lnTo>
                        <a:pt x="172" y="10"/>
                      </a:lnTo>
                      <a:lnTo>
                        <a:pt x="194" y="4"/>
                      </a:lnTo>
                      <a:lnTo>
                        <a:pt x="220" y="0"/>
                      </a:lnTo>
                      <a:lnTo>
                        <a:pt x="244" y="0"/>
                      </a:lnTo>
                      <a:lnTo>
                        <a:pt x="244" y="0"/>
                      </a:lnTo>
                      <a:lnTo>
                        <a:pt x="268" y="0"/>
                      </a:lnTo>
                      <a:lnTo>
                        <a:pt x="292" y="4"/>
                      </a:lnTo>
                      <a:lnTo>
                        <a:pt x="316" y="10"/>
                      </a:lnTo>
                      <a:lnTo>
                        <a:pt x="338" y="18"/>
                      </a:lnTo>
                      <a:lnTo>
                        <a:pt x="360" y="30"/>
                      </a:lnTo>
                      <a:lnTo>
                        <a:pt x="380" y="42"/>
                      </a:lnTo>
                      <a:lnTo>
                        <a:pt x="398" y="56"/>
                      </a:lnTo>
                      <a:lnTo>
                        <a:pt x="416" y="70"/>
                      </a:lnTo>
                      <a:lnTo>
                        <a:pt x="432" y="88"/>
                      </a:lnTo>
                      <a:lnTo>
                        <a:pt x="446" y="106"/>
                      </a:lnTo>
                      <a:lnTo>
                        <a:pt x="458" y="126"/>
                      </a:lnTo>
                      <a:lnTo>
                        <a:pt x="468" y="148"/>
                      </a:lnTo>
                      <a:lnTo>
                        <a:pt x="476" y="170"/>
                      </a:lnTo>
                      <a:lnTo>
                        <a:pt x="482" y="194"/>
                      </a:lnTo>
                      <a:lnTo>
                        <a:pt x="486" y="218"/>
                      </a:lnTo>
                      <a:lnTo>
                        <a:pt x="488" y="242"/>
                      </a:lnTo>
                      <a:lnTo>
                        <a:pt x="488" y="24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 baseline="-25000"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+mn-ea"/>
                  </a:endParaRPr>
                </a:p>
              </p:txBody>
            </p:sp>
            <p:sp>
              <p:nvSpPr>
                <p:cNvPr id="47" name="Freeform 6"/>
                <p:cNvSpPr>
                  <a:spLocks/>
                </p:cNvSpPr>
                <p:nvPr/>
              </p:nvSpPr>
              <p:spPr bwMode="auto">
                <a:xfrm>
                  <a:off x="-4098925" y="923925"/>
                  <a:ext cx="1949450" cy="4149725"/>
                </a:xfrm>
                <a:custGeom>
                  <a:avLst/>
                  <a:gdLst>
                    <a:gd name="T0" fmla="*/ 1228 w 1228"/>
                    <a:gd name="T1" fmla="*/ 260 h 2614"/>
                    <a:gd name="T2" fmla="*/ 1218 w 1228"/>
                    <a:gd name="T3" fmla="*/ 182 h 2614"/>
                    <a:gd name="T4" fmla="*/ 1184 w 1228"/>
                    <a:gd name="T5" fmla="*/ 114 h 2614"/>
                    <a:gd name="T6" fmla="*/ 1134 w 1228"/>
                    <a:gd name="T7" fmla="*/ 58 h 2614"/>
                    <a:gd name="T8" fmla="*/ 1070 w 1228"/>
                    <a:gd name="T9" fmla="*/ 20 h 2614"/>
                    <a:gd name="T10" fmla="*/ 994 w 1228"/>
                    <a:gd name="T11" fmla="*/ 0 h 2614"/>
                    <a:gd name="T12" fmla="*/ 788 w 1228"/>
                    <a:gd name="T13" fmla="*/ 0 h 2614"/>
                    <a:gd name="T14" fmla="*/ 768 w 1228"/>
                    <a:gd name="T15" fmla="*/ 158 h 2614"/>
                    <a:gd name="T16" fmla="*/ 724 w 1228"/>
                    <a:gd name="T17" fmla="*/ 334 h 2614"/>
                    <a:gd name="T18" fmla="*/ 692 w 1228"/>
                    <a:gd name="T19" fmla="*/ 356 h 2614"/>
                    <a:gd name="T20" fmla="*/ 658 w 1228"/>
                    <a:gd name="T21" fmla="*/ 244 h 2614"/>
                    <a:gd name="T22" fmla="*/ 674 w 1228"/>
                    <a:gd name="T23" fmla="*/ 128 h 2614"/>
                    <a:gd name="T24" fmla="*/ 600 w 1228"/>
                    <a:gd name="T25" fmla="*/ 172 h 2614"/>
                    <a:gd name="T26" fmla="*/ 570 w 1228"/>
                    <a:gd name="T27" fmla="*/ 244 h 2614"/>
                    <a:gd name="T28" fmla="*/ 536 w 1228"/>
                    <a:gd name="T29" fmla="*/ 356 h 2614"/>
                    <a:gd name="T30" fmla="*/ 506 w 1228"/>
                    <a:gd name="T31" fmla="*/ 334 h 2614"/>
                    <a:gd name="T32" fmla="*/ 462 w 1228"/>
                    <a:gd name="T33" fmla="*/ 158 h 2614"/>
                    <a:gd name="T34" fmla="*/ 442 w 1228"/>
                    <a:gd name="T35" fmla="*/ 0 h 2614"/>
                    <a:gd name="T36" fmla="*/ 234 w 1228"/>
                    <a:gd name="T37" fmla="*/ 0 h 2614"/>
                    <a:gd name="T38" fmla="*/ 160 w 1228"/>
                    <a:gd name="T39" fmla="*/ 20 h 2614"/>
                    <a:gd name="T40" fmla="*/ 96 w 1228"/>
                    <a:gd name="T41" fmla="*/ 58 h 2614"/>
                    <a:gd name="T42" fmla="*/ 44 w 1228"/>
                    <a:gd name="T43" fmla="*/ 114 h 2614"/>
                    <a:gd name="T44" fmla="*/ 12 w 1228"/>
                    <a:gd name="T45" fmla="*/ 182 h 2614"/>
                    <a:gd name="T46" fmla="*/ 0 w 1228"/>
                    <a:gd name="T47" fmla="*/ 260 h 2614"/>
                    <a:gd name="T48" fmla="*/ 2 w 1228"/>
                    <a:gd name="T49" fmla="*/ 1190 h 2614"/>
                    <a:gd name="T50" fmla="*/ 28 w 1228"/>
                    <a:gd name="T51" fmla="*/ 1242 h 2614"/>
                    <a:gd name="T52" fmla="*/ 78 w 1228"/>
                    <a:gd name="T53" fmla="*/ 1272 h 2614"/>
                    <a:gd name="T54" fmla="*/ 118 w 1228"/>
                    <a:gd name="T55" fmla="*/ 1272 h 2614"/>
                    <a:gd name="T56" fmla="*/ 170 w 1228"/>
                    <a:gd name="T57" fmla="*/ 1246 h 2614"/>
                    <a:gd name="T58" fmla="*/ 198 w 1228"/>
                    <a:gd name="T59" fmla="*/ 1194 h 2614"/>
                    <a:gd name="T60" fmla="*/ 298 w 1228"/>
                    <a:gd name="T61" fmla="*/ 408 h 2614"/>
                    <a:gd name="T62" fmla="*/ 298 w 1228"/>
                    <a:gd name="T63" fmla="*/ 2502 h 2614"/>
                    <a:gd name="T64" fmla="*/ 306 w 1228"/>
                    <a:gd name="T65" fmla="*/ 2538 h 2614"/>
                    <a:gd name="T66" fmla="*/ 352 w 1228"/>
                    <a:gd name="T67" fmla="*/ 2594 h 2614"/>
                    <a:gd name="T68" fmla="*/ 398 w 1228"/>
                    <a:gd name="T69" fmla="*/ 2612 h 2614"/>
                    <a:gd name="T70" fmla="*/ 446 w 1228"/>
                    <a:gd name="T71" fmla="*/ 2614 h 2614"/>
                    <a:gd name="T72" fmla="*/ 472 w 1228"/>
                    <a:gd name="T73" fmla="*/ 2612 h 2614"/>
                    <a:gd name="T74" fmla="*/ 516 w 1228"/>
                    <a:gd name="T75" fmla="*/ 2594 h 2614"/>
                    <a:gd name="T76" fmla="*/ 562 w 1228"/>
                    <a:gd name="T77" fmla="*/ 2538 h 2614"/>
                    <a:gd name="T78" fmla="*/ 572 w 1228"/>
                    <a:gd name="T79" fmla="*/ 2502 h 2614"/>
                    <a:gd name="T80" fmla="*/ 682 w 1228"/>
                    <a:gd name="T81" fmla="*/ 1274 h 2614"/>
                    <a:gd name="T82" fmla="*/ 682 w 1228"/>
                    <a:gd name="T83" fmla="*/ 2502 h 2614"/>
                    <a:gd name="T84" fmla="*/ 690 w 1228"/>
                    <a:gd name="T85" fmla="*/ 2538 h 2614"/>
                    <a:gd name="T86" fmla="*/ 736 w 1228"/>
                    <a:gd name="T87" fmla="*/ 2594 h 2614"/>
                    <a:gd name="T88" fmla="*/ 782 w 1228"/>
                    <a:gd name="T89" fmla="*/ 2612 h 2614"/>
                    <a:gd name="T90" fmla="*/ 806 w 1228"/>
                    <a:gd name="T91" fmla="*/ 2614 h 2614"/>
                    <a:gd name="T92" fmla="*/ 832 w 1228"/>
                    <a:gd name="T93" fmla="*/ 2612 h 2614"/>
                    <a:gd name="T94" fmla="*/ 876 w 1228"/>
                    <a:gd name="T95" fmla="*/ 2594 h 2614"/>
                    <a:gd name="T96" fmla="*/ 922 w 1228"/>
                    <a:gd name="T97" fmla="*/ 2538 h 2614"/>
                    <a:gd name="T98" fmla="*/ 932 w 1228"/>
                    <a:gd name="T99" fmla="*/ 2502 h 2614"/>
                    <a:gd name="T100" fmla="*/ 1030 w 1228"/>
                    <a:gd name="T101" fmla="*/ 408 h 2614"/>
                    <a:gd name="T102" fmla="*/ 1032 w 1228"/>
                    <a:gd name="T103" fmla="*/ 1194 h 2614"/>
                    <a:gd name="T104" fmla="*/ 1058 w 1228"/>
                    <a:gd name="T105" fmla="*/ 1244 h 2614"/>
                    <a:gd name="T106" fmla="*/ 1108 w 1228"/>
                    <a:gd name="T107" fmla="*/ 1272 h 2614"/>
                    <a:gd name="T108" fmla="*/ 1128 w 1228"/>
                    <a:gd name="T109" fmla="*/ 1274 h 2614"/>
                    <a:gd name="T110" fmla="*/ 1184 w 1228"/>
                    <a:gd name="T111" fmla="*/ 1256 h 2614"/>
                    <a:gd name="T112" fmla="*/ 1220 w 1228"/>
                    <a:gd name="T113" fmla="*/ 1212 h 2614"/>
                    <a:gd name="T114" fmla="*/ 1228 w 1228"/>
                    <a:gd name="T115" fmla="*/ 1174 h 26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228" h="2614">
                      <a:moveTo>
                        <a:pt x="1228" y="1174"/>
                      </a:moveTo>
                      <a:lnTo>
                        <a:pt x="1228" y="260"/>
                      </a:lnTo>
                      <a:lnTo>
                        <a:pt x="1228" y="260"/>
                      </a:lnTo>
                      <a:lnTo>
                        <a:pt x="1228" y="232"/>
                      </a:lnTo>
                      <a:lnTo>
                        <a:pt x="1224" y="208"/>
                      </a:lnTo>
                      <a:lnTo>
                        <a:pt x="1218" y="182"/>
                      </a:lnTo>
                      <a:lnTo>
                        <a:pt x="1208" y="158"/>
                      </a:lnTo>
                      <a:lnTo>
                        <a:pt x="1198" y="136"/>
                      </a:lnTo>
                      <a:lnTo>
                        <a:pt x="1184" y="114"/>
                      </a:lnTo>
                      <a:lnTo>
                        <a:pt x="1170" y="94"/>
                      </a:lnTo>
                      <a:lnTo>
                        <a:pt x="1152" y="76"/>
                      </a:lnTo>
                      <a:lnTo>
                        <a:pt x="1134" y="58"/>
                      </a:lnTo>
                      <a:lnTo>
                        <a:pt x="1114" y="44"/>
                      </a:lnTo>
                      <a:lnTo>
                        <a:pt x="1092" y="30"/>
                      </a:lnTo>
                      <a:lnTo>
                        <a:pt x="1070" y="20"/>
                      </a:lnTo>
                      <a:lnTo>
                        <a:pt x="1046" y="10"/>
                      </a:lnTo>
                      <a:lnTo>
                        <a:pt x="1020" y="4"/>
                      </a:lnTo>
                      <a:lnTo>
                        <a:pt x="994" y="0"/>
                      </a:lnTo>
                      <a:lnTo>
                        <a:pt x="968" y="0"/>
                      </a:lnTo>
                      <a:lnTo>
                        <a:pt x="788" y="0"/>
                      </a:lnTo>
                      <a:lnTo>
                        <a:pt x="788" y="0"/>
                      </a:lnTo>
                      <a:lnTo>
                        <a:pt x="782" y="64"/>
                      </a:lnTo>
                      <a:lnTo>
                        <a:pt x="776" y="108"/>
                      </a:lnTo>
                      <a:lnTo>
                        <a:pt x="768" y="158"/>
                      </a:lnTo>
                      <a:lnTo>
                        <a:pt x="756" y="214"/>
                      </a:lnTo>
                      <a:lnTo>
                        <a:pt x="742" y="272"/>
                      </a:lnTo>
                      <a:lnTo>
                        <a:pt x="724" y="334"/>
                      </a:lnTo>
                      <a:lnTo>
                        <a:pt x="700" y="398"/>
                      </a:lnTo>
                      <a:lnTo>
                        <a:pt x="700" y="398"/>
                      </a:lnTo>
                      <a:lnTo>
                        <a:pt x="692" y="356"/>
                      </a:lnTo>
                      <a:lnTo>
                        <a:pt x="682" y="316"/>
                      </a:lnTo>
                      <a:lnTo>
                        <a:pt x="670" y="278"/>
                      </a:lnTo>
                      <a:lnTo>
                        <a:pt x="658" y="244"/>
                      </a:lnTo>
                      <a:lnTo>
                        <a:pt x="638" y="192"/>
                      </a:lnTo>
                      <a:lnTo>
                        <a:pt x="630" y="172"/>
                      </a:lnTo>
                      <a:lnTo>
                        <a:pt x="674" y="128"/>
                      </a:lnTo>
                      <a:lnTo>
                        <a:pt x="614" y="68"/>
                      </a:lnTo>
                      <a:lnTo>
                        <a:pt x="556" y="128"/>
                      </a:lnTo>
                      <a:lnTo>
                        <a:pt x="600" y="172"/>
                      </a:lnTo>
                      <a:lnTo>
                        <a:pt x="600" y="172"/>
                      </a:lnTo>
                      <a:lnTo>
                        <a:pt x="590" y="192"/>
                      </a:lnTo>
                      <a:lnTo>
                        <a:pt x="570" y="244"/>
                      </a:lnTo>
                      <a:lnTo>
                        <a:pt x="558" y="278"/>
                      </a:lnTo>
                      <a:lnTo>
                        <a:pt x="548" y="316"/>
                      </a:lnTo>
                      <a:lnTo>
                        <a:pt x="536" y="356"/>
                      </a:lnTo>
                      <a:lnTo>
                        <a:pt x="528" y="398"/>
                      </a:lnTo>
                      <a:lnTo>
                        <a:pt x="528" y="398"/>
                      </a:lnTo>
                      <a:lnTo>
                        <a:pt x="506" y="334"/>
                      </a:lnTo>
                      <a:lnTo>
                        <a:pt x="488" y="272"/>
                      </a:lnTo>
                      <a:lnTo>
                        <a:pt x="472" y="214"/>
                      </a:lnTo>
                      <a:lnTo>
                        <a:pt x="462" y="158"/>
                      </a:lnTo>
                      <a:lnTo>
                        <a:pt x="454" y="108"/>
                      </a:lnTo>
                      <a:lnTo>
                        <a:pt x="448" y="64"/>
                      </a:lnTo>
                      <a:lnTo>
                        <a:pt x="442" y="0"/>
                      </a:lnTo>
                      <a:lnTo>
                        <a:pt x="260" y="0"/>
                      </a:lnTo>
                      <a:lnTo>
                        <a:pt x="260" y="0"/>
                      </a:lnTo>
                      <a:lnTo>
                        <a:pt x="234" y="0"/>
                      </a:lnTo>
                      <a:lnTo>
                        <a:pt x="208" y="4"/>
                      </a:lnTo>
                      <a:lnTo>
                        <a:pt x="184" y="10"/>
                      </a:lnTo>
                      <a:lnTo>
                        <a:pt x="160" y="20"/>
                      </a:lnTo>
                      <a:lnTo>
                        <a:pt x="136" y="30"/>
                      </a:lnTo>
                      <a:lnTo>
                        <a:pt x="116" y="44"/>
                      </a:lnTo>
                      <a:lnTo>
                        <a:pt x="96" y="58"/>
                      </a:lnTo>
                      <a:lnTo>
                        <a:pt x="76" y="76"/>
                      </a:lnTo>
                      <a:lnTo>
                        <a:pt x="60" y="94"/>
                      </a:lnTo>
                      <a:lnTo>
                        <a:pt x="44" y="114"/>
                      </a:lnTo>
                      <a:lnTo>
                        <a:pt x="32" y="136"/>
                      </a:lnTo>
                      <a:lnTo>
                        <a:pt x="20" y="158"/>
                      </a:lnTo>
                      <a:lnTo>
                        <a:pt x="12" y="182"/>
                      </a:lnTo>
                      <a:lnTo>
                        <a:pt x="6" y="208"/>
                      </a:lnTo>
                      <a:lnTo>
                        <a:pt x="2" y="232"/>
                      </a:lnTo>
                      <a:lnTo>
                        <a:pt x="0" y="260"/>
                      </a:lnTo>
                      <a:lnTo>
                        <a:pt x="0" y="1170"/>
                      </a:lnTo>
                      <a:lnTo>
                        <a:pt x="0" y="1170"/>
                      </a:lnTo>
                      <a:lnTo>
                        <a:pt x="2" y="1190"/>
                      </a:lnTo>
                      <a:lnTo>
                        <a:pt x="8" y="1210"/>
                      </a:lnTo>
                      <a:lnTo>
                        <a:pt x="16" y="1228"/>
                      </a:lnTo>
                      <a:lnTo>
                        <a:pt x="28" y="1242"/>
                      </a:lnTo>
                      <a:lnTo>
                        <a:pt x="44" y="1256"/>
                      </a:lnTo>
                      <a:lnTo>
                        <a:pt x="60" y="1264"/>
                      </a:lnTo>
                      <a:lnTo>
                        <a:pt x="78" y="1272"/>
                      </a:lnTo>
                      <a:lnTo>
                        <a:pt x="98" y="1274"/>
                      </a:lnTo>
                      <a:lnTo>
                        <a:pt x="98" y="1274"/>
                      </a:lnTo>
                      <a:lnTo>
                        <a:pt x="118" y="1272"/>
                      </a:lnTo>
                      <a:lnTo>
                        <a:pt x="138" y="1266"/>
                      </a:lnTo>
                      <a:lnTo>
                        <a:pt x="154" y="1258"/>
                      </a:lnTo>
                      <a:lnTo>
                        <a:pt x="170" y="1246"/>
                      </a:lnTo>
                      <a:lnTo>
                        <a:pt x="182" y="1230"/>
                      </a:lnTo>
                      <a:lnTo>
                        <a:pt x="192" y="1214"/>
                      </a:lnTo>
                      <a:lnTo>
                        <a:pt x="198" y="1194"/>
                      </a:lnTo>
                      <a:lnTo>
                        <a:pt x="200" y="1174"/>
                      </a:lnTo>
                      <a:lnTo>
                        <a:pt x="200" y="408"/>
                      </a:lnTo>
                      <a:lnTo>
                        <a:pt x="298" y="408"/>
                      </a:lnTo>
                      <a:lnTo>
                        <a:pt x="298" y="2490"/>
                      </a:lnTo>
                      <a:lnTo>
                        <a:pt x="298" y="2490"/>
                      </a:lnTo>
                      <a:lnTo>
                        <a:pt x="298" y="2502"/>
                      </a:lnTo>
                      <a:lnTo>
                        <a:pt x="300" y="2514"/>
                      </a:lnTo>
                      <a:lnTo>
                        <a:pt x="302" y="2526"/>
                      </a:lnTo>
                      <a:lnTo>
                        <a:pt x="306" y="2538"/>
                      </a:lnTo>
                      <a:lnTo>
                        <a:pt x="318" y="2560"/>
                      </a:lnTo>
                      <a:lnTo>
                        <a:pt x="334" y="2578"/>
                      </a:lnTo>
                      <a:lnTo>
                        <a:pt x="352" y="2594"/>
                      </a:lnTo>
                      <a:lnTo>
                        <a:pt x="374" y="2606"/>
                      </a:lnTo>
                      <a:lnTo>
                        <a:pt x="386" y="2610"/>
                      </a:lnTo>
                      <a:lnTo>
                        <a:pt x="398" y="2612"/>
                      </a:lnTo>
                      <a:lnTo>
                        <a:pt x="410" y="2614"/>
                      </a:lnTo>
                      <a:lnTo>
                        <a:pt x="422" y="2614"/>
                      </a:lnTo>
                      <a:lnTo>
                        <a:pt x="446" y="2614"/>
                      </a:lnTo>
                      <a:lnTo>
                        <a:pt x="446" y="2614"/>
                      </a:lnTo>
                      <a:lnTo>
                        <a:pt x="460" y="2614"/>
                      </a:lnTo>
                      <a:lnTo>
                        <a:pt x="472" y="2612"/>
                      </a:lnTo>
                      <a:lnTo>
                        <a:pt x="484" y="2610"/>
                      </a:lnTo>
                      <a:lnTo>
                        <a:pt x="496" y="2606"/>
                      </a:lnTo>
                      <a:lnTo>
                        <a:pt x="516" y="2594"/>
                      </a:lnTo>
                      <a:lnTo>
                        <a:pt x="534" y="2578"/>
                      </a:lnTo>
                      <a:lnTo>
                        <a:pt x="550" y="2560"/>
                      </a:lnTo>
                      <a:lnTo>
                        <a:pt x="562" y="2538"/>
                      </a:lnTo>
                      <a:lnTo>
                        <a:pt x="566" y="2526"/>
                      </a:lnTo>
                      <a:lnTo>
                        <a:pt x="570" y="2514"/>
                      </a:lnTo>
                      <a:lnTo>
                        <a:pt x="572" y="2502"/>
                      </a:lnTo>
                      <a:lnTo>
                        <a:pt x="572" y="2490"/>
                      </a:lnTo>
                      <a:lnTo>
                        <a:pt x="572" y="1274"/>
                      </a:lnTo>
                      <a:lnTo>
                        <a:pt x="682" y="1274"/>
                      </a:lnTo>
                      <a:lnTo>
                        <a:pt x="682" y="2490"/>
                      </a:lnTo>
                      <a:lnTo>
                        <a:pt x="682" y="2490"/>
                      </a:lnTo>
                      <a:lnTo>
                        <a:pt x="682" y="2502"/>
                      </a:lnTo>
                      <a:lnTo>
                        <a:pt x="684" y="2514"/>
                      </a:lnTo>
                      <a:lnTo>
                        <a:pt x="686" y="2526"/>
                      </a:lnTo>
                      <a:lnTo>
                        <a:pt x="690" y="2538"/>
                      </a:lnTo>
                      <a:lnTo>
                        <a:pt x="702" y="2560"/>
                      </a:lnTo>
                      <a:lnTo>
                        <a:pt x="718" y="2578"/>
                      </a:lnTo>
                      <a:lnTo>
                        <a:pt x="736" y="2594"/>
                      </a:lnTo>
                      <a:lnTo>
                        <a:pt x="758" y="2606"/>
                      </a:lnTo>
                      <a:lnTo>
                        <a:pt x="770" y="2610"/>
                      </a:lnTo>
                      <a:lnTo>
                        <a:pt x="782" y="2612"/>
                      </a:lnTo>
                      <a:lnTo>
                        <a:pt x="794" y="2614"/>
                      </a:lnTo>
                      <a:lnTo>
                        <a:pt x="806" y="2614"/>
                      </a:lnTo>
                      <a:lnTo>
                        <a:pt x="806" y="2614"/>
                      </a:lnTo>
                      <a:lnTo>
                        <a:pt x="806" y="2614"/>
                      </a:lnTo>
                      <a:lnTo>
                        <a:pt x="820" y="2614"/>
                      </a:lnTo>
                      <a:lnTo>
                        <a:pt x="832" y="2612"/>
                      </a:lnTo>
                      <a:lnTo>
                        <a:pt x="844" y="2610"/>
                      </a:lnTo>
                      <a:lnTo>
                        <a:pt x="856" y="2606"/>
                      </a:lnTo>
                      <a:lnTo>
                        <a:pt x="876" y="2594"/>
                      </a:lnTo>
                      <a:lnTo>
                        <a:pt x="896" y="2578"/>
                      </a:lnTo>
                      <a:lnTo>
                        <a:pt x="910" y="2560"/>
                      </a:lnTo>
                      <a:lnTo>
                        <a:pt x="922" y="2538"/>
                      </a:lnTo>
                      <a:lnTo>
                        <a:pt x="926" y="2526"/>
                      </a:lnTo>
                      <a:lnTo>
                        <a:pt x="930" y="2514"/>
                      </a:lnTo>
                      <a:lnTo>
                        <a:pt x="932" y="2502"/>
                      </a:lnTo>
                      <a:lnTo>
                        <a:pt x="932" y="2490"/>
                      </a:lnTo>
                      <a:lnTo>
                        <a:pt x="932" y="408"/>
                      </a:lnTo>
                      <a:lnTo>
                        <a:pt x="1030" y="408"/>
                      </a:lnTo>
                      <a:lnTo>
                        <a:pt x="1030" y="1174"/>
                      </a:lnTo>
                      <a:lnTo>
                        <a:pt x="1030" y="1174"/>
                      </a:lnTo>
                      <a:lnTo>
                        <a:pt x="1032" y="1194"/>
                      </a:lnTo>
                      <a:lnTo>
                        <a:pt x="1036" y="1212"/>
                      </a:lnTo>
                      <a:lnTo>
                        <a:pt x="1046" y="1230"/>
                      </a:lnTo>
                      <a:lnTo>
                        <a:pt x="1058" y="1244"/>
                      </a:lnTo>
                      <a:lnTo>
                        <a:pt x="1074" y="1256"/>
                      </a:lnTo>
                      <a:lnTo>
                        <a:pt x="1090" y="1266"/>
                      </a:lnTo>
                      <a:lnTo>
                        <a:pt x="1108" y="1272"/>
                      </a:lnTo>
                      <a:lnTo>
                        <a:pt x="1128" y="1274"/>
                      </a:lnTo>
                      <a:lnTo>
                        <a:pt x="1128" y="1274"/>
                      </a:lnTo>
                      <a:lnTo>
                        <a:pt x="1128" y="1274"/>
                      </a:lnTo>
                      <a:lnTo>
                        <a:pt x="1150" y="1272"/>
                      </a:lnTo>
                      <a:lnTo>
                        <a:pt x="1168" y="1266"/>
                      </a:lnTo>
                      <a:lnTo>
                        <a:pt x="1184" y="1256"/>
                      </a:lnTo>
                      <a:lnTo>
                        <a:pt x="1200" y="1244"/>
                      </a:lnTo>
                      <a:lnTo>
                        <a:pt x="1212" y="1230"/>
                      </a:lnTo>
                      <a:lnTo>
                        <a:pt x="1220" y="1212"/>
                      </a:lnTo>
                      <a:lnTo>
                        <a:pt x="1226" y="1194"/>
                      </a:lnTo>
                      <a:lnTo>
                        <a:pt x="1228" y="1174"/>
                      </a:lnTo>
                      <a:lnTo>
                        <a:pt x="1228" y="117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 baseline="-25000"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+mn-ea"/>
                  </a:endParaRPr>
                </a:p>
              </p:txBody>
            </p:sp>
          </p:grpSp>
          <p:grpSp>
            <p:nvGrpSpPr>
              <p:cNvPr id="43" name="组合 42"/>
              <p:cNvGrpSpPr/>
              <p:nvPr/>
            </p:nvGrpSpPr>
            <p:grpSpPr>
              <a:xfrm>
                <a:off x="7395846" y="2801143"/>
                <a:ext cx="229059" cy="513557"/>
                <a:chOff x="-1630363" y="115888"/>
                <a:chExt cx="2190751" cy="4911725"/>
              </a:xfrm>
              <a:grpFill/>
            </p:grpSpPr>
            <p:sp>
              <p:nvSpPr>
                <p:cNvPr id="44" name="Freeform 5"/>
                <p:cNvSpPr>
                  <a:spLocks/>
                </p:cNvSpPr>
                <p:nvPr/>
              </p:nvSpPr>
              <p:spPr bwMode="auto">
                <a:xfrm>
                  <a:off x="-906463" y="115888"/>
                  <a:ext cx="742950" cy="746125"/>
                </a:xfrm>
                <a:custGeom>
                  <a:avLst/>
                  <a:gdLst>
                    <a:gd name="T0" fmla="*/ 468 w 468"/>
                    <a:gd name="T1" fmla="*/ 234 h 470"/>
                    <a:gd name="T2" fmla="*/ 464 w 468"/>
                    <a:gd name="T3" fmla="*/ 282 h 470"/>
                    <a:gd name="T4" fmla="*/ 450 w 468"/>
                    <a:gd name="T5" fmla="*/ 326 h 470"/>
                    <a:gd name="T6" fmla="*/ 428 w 468"/>
                    <a:gd name="T7" fmla="*/ 366 h 470"/>
                    <a:gd name="T8" fmla="*/ 400 w 468"/>
                    <a:gd name="T9" fmla="*/ 400 h 470"/>
                    <a:gd name="T10" fmla="*/ 366 w 468"/>
                    <a:gd name="T11" fmla="*/ 430 h 470"/>
                    <a:gd name="T12" fmla="*/ 326 w 468"/>
                    <a:gd name="T13" fmla="*/ 450 h 470"/>
                    <a:gd name="T14" fmla="*/ 282 w 468"/>
                    <a:gd name="T15" fmla="*/ 464 h 470"/>
                    <a:gd name="T16" fmla="*/ 234 w 468"/>
                    <a:gd name="T17" fmla="*/ 470 h 470"/>
                    <a:gd name="T18" fmla="*/ 210 w 468"/>
                    <a:gd name="T19" fmla="*/ 468 h 470"/>
                    <a:gd name="T20" fmla="*/ 164 w 468"/>
                    <a:gd name="T21" fmla="*/ 458 h 470"/>
                    <a:gd name="T22" fmla="*/ 122 w 468"/>
                    <a:gd name="T23" fmla="*/ 440 h 470"/>
                    <a:gd name="T24" fmla="*/ 84 w 468"/>
                    <a:gd name="T25" fmla="*/ 416 h 470"/>
                    <a:gd name="T26" fmla="*/ 54 w 468"/>
                    <a:gd name="T27" fmla="*/ 384 h 470"/>
                    <a:gd name="T28" fmla="*/ 28 w 468"/>
                    <a:gd name="T29" fmla="*/ 346 h 470"/>
                    <a:gd name="T30" fmla="*/ 10 w 468"/>
                    <a:gd name="T31" fmla="*/ 304 h 470"/>
                    <a:gd name="T32" fmla="*/ 0 w 468"/>
                    <a:gd name="T33" fmla="*/ 258 h 470"/>
                    <a:gd name="T34" fmla="*/ 0 w 468"/>
                    <a:gd name="T35" fmla="*/ 234 h 470"/>
                    <a:gd name="T36" fmla="*/ 4 w 468"/>
                    <a:gd name="T37" fmla="*/ 188 h 470"/>
                    <a:gd name="T38" fmla="*/ 18 w 468"/>
                    <a:gd name="T39" fmla="*/ 144 h 470"/>
                    <a:gd name="T40" fmla="*/ 40 w 468"/>
                    <a:gd name="T41" fmla="*/ 104 h 470"/>
                    <a:gd name="T42" fmla="*/ 68 w 468"/>
                    <a:gd name="T43" fmla="*/ 68 h 470"/>
                    <a:gd name="T44" fmla="*/ 104 w 468"/>
                    <a:gd name="T45" fmla="*/ 40 h 470"/>
                    <a:gd name="T46" fmla="*/ 142 w 468"/>
                    <a:gd name="T47" fmla="*/ 18 h 470"/>
                    <a:gd name="T48" fmla="*/ 186 w 468"/>
                    <a:gd name="T49" fmla="*/ 4 h 470"/>
                    <a:gd name="T50" fmla="*/ 234 w 468"/>
                    <a:gd name="T51" fmla="*/ 0 h 470"/>
                    <a:gd name="T52" fmla="*/ 258 w 468"/>
                    <a:gd name="T53" fmla="*/ 2 h 470"/>
                    <a:gd name="T54" fmla="*/ 304 w 468"/>
                    <a:gd name="T55" fmla="*/ 10 h 470"/>
                    <a:gd name="T56" fmla="*/ 346 w 468"/>
                    <a:gd name="T57" fmla="*/ 28 h 470"/>
                    <a:gd name="T58" fmla="*/ 384 w 468"/>
                    <a:gd name="T59" fmla="*/ 54 h 470"/>
                    <a:gd name="T60" fmla="*/ 416 w 468"/>
                    <a:gd name="T61" fmla="*/ 86 h 470"/>
                    <a:gd name="T62" fmla="*/ 440 w 468"/>
                    <a:gd name="T63" fmla="*/ 122 h 470"/>
                    <a:gd name="T64" fmla="*/ 458 w 468"/>
                    <a:gd name="T65" fmla="*/ 164 h 470"/>
                    <a:gd name="T66" fmla="*/ 468 w 468"/>
                    <a:gd name="T67" fmla="*/ 210 h 470"/>
                    <a:gd name="T68" fmla="*/ 468 w 468"/>
                    <a:gd name="T69" fmla="*/ 234 h 4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468" h="470">
                      <a:moveTo>
                        <a:pt x="468" y="234"/>
                      </a:moveTo>
                      <a:lnTo>
                        <a:pt x="468" y="234"/>
                      </a:lnTo>
                      <a:lnTo>
                        <a:pt x="468" y="258"/>
                      </a:lnTo>
                      <a:lnTo>
                        <a:pt x="464" y="282"/>
                      </a:lnTo>
                      <a:lnTo>
                        <a:pt x="458" y="304"/>
                      </a:lnTo>
                      <a:lnTo>
                        <a:pt x="450" y="326"/>
                      </a:lnTo>
                      <a:lnTo>
                        <a:pt x="440" y="346"/>
                      </a:lnTo>
                      <a:lnTo>
                        <a:pt x="428" y="366"/>
                      </a:lnTo>
                      <a:lnTo>
                        <a:pt x="416" y="384"/>
                      </a:lnTo>
                      <a:lnTo>
                        <a:pt x="400" y="400"/>
                      </a:lnTo>
                      <a:lnTo>
                        <a:pt x="384" y="416"/>
                      </a:lnTo>
                      <a:lnTo>
                        <a:pt x="366" y="430"/>
                      </a:lnTo>
                      <a:lnTo>
                        <a:pt x="346" y="440"/>
                      </a:lnTo>
                      <a:lnTo>
                        <a:pt x="326" y="450"/>
                      </a:lnTo>
                      <a:lnTo>
                        <a:pt x="304" y="458"/>
                      </a:lnTo>
                      <a:lnTo>
                        <a:pt x="282" y="464"/>
                      </a:lnTo>
                      <a:lnTo>
                        <a:pt x="258" y="468"/>
                      </a:lnTo>
                      <a:lnTo>
                        <a:pt x="234" y="470"/>
                      </a:lnTo>
                      <a:lnTo>
                        <a:pt x="234" y="470"/>
                      </a:lnTo>
                      <a:lnTo>
                        <a:pt x="210" y="468"/>
                      </a:lnTo>
                      <a:lnTo>
                        <a:pt x="186" y="464"/>
                      </a:lnTo>
                      <a:lnTo>
                        <a:pt x="164" y="458"/>
                      </a:lnTo>
                      <a:lnTo>
                        <a:pt x="142" y="450"/>
                      </a:lnTo>
                      <a:lnTo>
                        <a:pt x="122" y="440"/>
                      </a:lnTo>
                      <a:lnTo>
                        <a:pt x="104" y="430"/>
                      </a:lnTo>
                      <a:lnTo>
                        <a:pt x="84" y="416"/>
                      </a:lnTo>
                      <a:lnTo>
                        <a:pt x="68" y="400"/>
                      </a:lnTo>
                      <a:lnTo>
                        <a:pt x="54" y="384"/>
                      </a:lnTo>
                      <a:lnTo>
                        <a:pt x="40" y="366"/>
                      </a:lnTo>
                      <a:lnTo>
                        <a:pt x="28" y="346"/>
                      </a:lnTo>
                      <a:lnTo>
                        <a:pt x="18" y="326"/>
                      </a:lnTo>
                      <a:lnTo>
                        <a:pt x="10" y="304"/>
                      </a:lnTo>
                      <a:lnTo>
                        <a:pt x="4" y="282"/>
                      </a:lnTo>
                      <a:lnTo>
                        <a:pt x="0" y="258"/>
                      </a:lnTo>
                      <a:lnTo>
                        <a:pt x="0" y="234"/>
                      </a:lnTo>
                      <a:lnTo>
                        <a:pt x="0" y="234"/>
                      </a:lnTo>
                      <a:lnTo>
                        <a:pt x="0" y="210"/>
                      </a:lnTo>
                      <a:lnTo>
                        <a:pt x="4" y="188"/>
                      </a:lnTo>
                      <a:lnTo>
                        <a:pt x="10" y="164"/>
                      </a:lnTo>
                      <a:lnTo>
                        <a:pt x="18" y="144"/>
                      </a:lnTo>
                      <a:lnTo>
                        <a:pt x="28" y="122"/>
                      </a:lnTo>
                      <a:lnTo>
                        <a:pt x="40" y="104"/>
                      </a:lnTo>
                      <a:lnTo>
                        <a:pt x="54" y="86"/>
                      </a:lnTo>
                      <a:lnTo>
                        <a:pt x="68" y="68"/>
                      </a:lnTo>
                      <a:lnTo>
                        <a:pt x="84" y="54"/>
                      </a:lnTo>
                      <a:lnTo>
                        <a:pt x="104" y="40"/>
                      </a:lnTo>
                      <a:lnTo>
                        <a:pt x="122" y="28"/>
                      </a:lnTo>
                      <a:lnTo>
                        <a:pt x="142" y="18"/>
                      </a:lnTo>
                      <a:lnTo>
                        <a:pt x="164" y="10"/>
                      </a:lnTo>
                      <a:lnTo>
                        <a:pt x="186" y="4"/>
                      </a:lnTo>
                      <a:lnTo>
                        <a:pt x="210" y="2"/>
                      </a:lnTo>
                      <a:lnTo>
                        <a:pt x="234" y="0"/>
                      </a:lnTo>
                      <a:lnTo>
                        <a:pt x="234" y="0"/>
                      </a:lnTo>
                      <a:lnTo>
                        <a:pt x="258" y="2"/>
                      </a:lnTo>
                      <a:lnTo>
                        <a:pt x="282" y="4"/>
                      </a:lnTo>
                      <a:lnTo>
                        <a:pt x="304" y="10"/>
                      </a:lnTo>
                      <a:lnTo>
                        <a:pt x="326" y="18"/>
                      </a:lnTo>
                      <a:lnTo>
                        <a:pt x="346" y="28"/>
                      </a:lnTo>
                      <a:lnTo>
                        <a:pt x="366" y="40"/>
                      </a:lnTo>
                      <a:lnTo>
                        <a:pt x="384" y="54"/>
                      </a:lnTo>
                      <a:lnTo>
                        <a:pt x="400" y="68"/>
                      </a:lnTo>
                      <a:lnTo>
                        <a:pt x="416" y="86"/>
                      </a:lnTo>
                      <a:lnTo>
                        <a:pt x="428" y="104"/>
                      </a:lnTo>
                      <a:lnTo>
                        <a:pt x="440" y="122"/>
                      </a:lnTo>
                      <a:lnTo>
                        <a:pt x="450" y="144"/>
                      </a:lnTo>
                      <a:lnTo>
                        <a:pt x="458" y="164"/>
                      </a:lnTo>
                      <a:lnTo>
                        <a:pt x="464" y="188"/>
                      </a:lnTo>
                      <a:lnTo>
                        <a:pt x="468" y="210"/>
                      </a:lnTo>
                      <a:lnTo>
                        <a:pt x="468" y="234"/>
                      </a:lnTo>
                      <a:lnTo>
                        <a:pt x="468" y="23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>
                    <a:latin typeface="+mn-ea"/>
                  </a:endParaRPr>
                </a:p>
              </p:txBody>
            </p:sp>
            <p:sp>
              <p:nvSpPr>
                <p:cNvPr id="45" name="Freeform 6"/>
                <p:cNvSpPr>
                  <a:spLocks/>
                </p:cNvSpPr>
                <p:nvPr/>
              </p:nvSpPr>
              <p:spPr bwMode="auto">
                <a:xfrm>
                  <a:off x="-1630363" y="985838"/>
                  <a:ext cx="2190751" cy="4041775"/>
                </a:xfrm>
                <a:custGeom>
                  <a:avLst/>
                  <a:gdLst>
                    <a:gd name="T0" fmla="*/ 1188 w 1380"/>
                    <a:gd name="T1" fmla="*/ 982 h 2546"/>
                    <a:gd name="T2" fmla="*/ 1202 w 1380"/>
                    <a:gd name="T3" fmla="*/ 1012 h 2546"/>
                    <a:gd name="T4" fmla="*/ 1236 w 1380"/>
                    <a:gd name="T5" fmla="*/ 1044 h 2546"/>
                    <a:gd name="T6" fmla="*/ 1282 w 1380"/>
                    <a:gd name="T7" fmla="*/ 1056 h 2546"/>
                    <a:gd name="T8" fmla="*/ 1294 w 1380"/>
                    <a:gd name="T9" fmla="*/ 1054 h 2546"/>
                    <a:gd name="T10" fmla="*/ 1326 w 1380"/>
                    <a:gd name="T11" fmla="*/ 1044 h 2546"/>
                    <a:gd name="T12" fmla="*/ 1360 w 1380"/>
                    <a:gd name="T13" fmla="*/ 1018 h 2546"/>
                    <a:gd name="T14" fmla="*/ 1378 w 1380"/>
                    <a:gd name="T15" fmla="*/ 978 h 2546"/>
                    <a:gd name="T16" fmla="*/ 1378 w 1380"/>
                    <a:gd name="T17" fmla="*/ 944 h 2546"/>
                    <a:gd name="T18" fmla="*/ 1200 w 1380"/>
                    <a:gd name="T19" fmla="*/ 264 h 2546"/>
                    <a:gd name="T20" fmla="*/ 1166 w 1380"/>
                    <a:gd name="T21" fmla="*/ 182 h 2546"/>
                    <a:gd name="T22" fmla="*/ 1114 w 1380"/>
                    <a:gd name="T23" fmla="*/ 112 h 2546"/>
                    <a:gd name="T24" fmla="*/ 1048 w 1380"/>
                    <a:gd name="T25" fmla="*/ 58 h 2546"/>
                    <a:gd name="T26" fmla="*/ 972 w 1380"/>
                    <a:gd name="T27" fmla="*/ 20 h 2546"/>
                    <a:gd name="T28" fmla="*/ 886 w 1380"/>
                    <a:gd name="T29" fmla="*/ 2 h 2546"/>
                    <a:gd name="T30" fmla="*/ 526 w 1380"/>
                    <a:gd name="T31" fmla="*/ 0 h 2546"/>
                    <a:gd name="T32" fmla="*/ 438 w 1380"/>
                    <a:gd name="T33" fmla="*/ 12 h 2546"/>
                    <a:gd name="T34" fmla="*/ 356 w 1380"/>
                    <a:gd name="T35" fmla="*/ 42 h 2546"/>
                    <a:gd name="T36" fmla="*/ 286 w 1380"/>
                    <a:gd name="T37" fmla="*/ 92 h 2546"/>
                    <a:gd name="T38" fmla="*/ 230 w 1380"/>
                    <a:gd name="T39" fmla="*/ 158 h 2546"/>
                    <a:gd name="T40" fmla="*/ 190 w 1380"/>
                    <a:gd name="T41" fmla="*/ 236 h 2546"/>
                    <a:gd name="T42" fmla="*/ 4 w 1380"/>
                    <a:gd name="T43" fmla="*/ 932 h 2546"/>
                    <a:gd name="T44" fmla="*/ 2 w 1380"/>
                    <a:gd name="T45" fmla="*/ 968 h 2546"/>
                    <a:gd name="T46" fmla="*/ 10 w 1380"/>
                    <a:gd name="T47" fmla="*/ 998 h 2546"/>
                    <a:gd name="T48" fmla="*/ 44 w 1380"/>
                    <a:gd name="T49" fmla="*/ 1040 h 2546"/>
                    <a:gd name="T50" fmla="*/ 76 w 1380"/>
                    <a:gd name="T51" fmla="*/ 1052 h 2546"/>
                    <a:gd name="T52" fmla="*/ 98 w 1380"/>
                    <a:gd name="T53" fmla="*/ 1056 h 2546"/>
                    <a:gd name="T54" fmla="*/ 130 w 1380"/>
                    <a:gd name="T55" fmla="*/ 1050 h 2546"/>
                    <a:gd name="T56" fmla="*/ 168 w 1380"/>
                    <a:gd name="T57" fmla="*/ 1024 h 2546"/>
                    <a:gd name="T58" fmla="*/ 192 w 1380"/>
                    <a:gd name="T59" fmla="*/ 982 h 2546"/>
                    <a:gd name="T60" fmla="*/ 106 w 1380"/>
                    <a:gd name="T61" fmla="*/ 1486 h 2546"/>
                    <a:gd name="T62" fmla="*/ 386 w 1380"/>
                    <a:gd name="T63" fmla="*/ 2406 h 2546"/>
                    <a:gd name="T64" fmla="*/ 392 w 1380"/>
                    <a:gd name="T65" fmla="*/ 2446 h 2546"/>
                    <a:gd name="T66" fmla="*/ 410 w 1380"/>
                    <a:gd name="T67" fmla="*/ 2484 h 2546"/>
                    <a:gd name="T68" fmla="*/ 438 w 1380"/>
                    <a:gd name="T69" fmla="*/ 2514 h 2546"/>
                    <a:gd name="T70" fmla="*/ 472 w 1380"/>
                    <a:gd name="T71" fmla="*/ 2534 h 2546"/>
                    <a:gd name="T72" fmla="*/ 512 w 1380"/>
                    <a:gd name="T73" fmla="*/ 2546 h 2546"/>
                    <a:gd name="T74" fmla="*/ 528 w 1380"/>
                    <a:gd name="T75" fmla="*/ 2546 h 2546"/>
                    <a:gd name="T76" fmla="*/ 568 w 1380"/>
                    <a:gd name="T77" fmla="*/ 2540 h 2546"/>
                    <a:gd name="T78" fmla="*/ 606 w 1380"/>
                    <a:gd name="T79" fmla="*/ 2522 h 2546"/>
                    <a:gd name="T80" fmla="*/ 636 w 1380"/>
                    <a:gd name="T81" fmla="*/ 2494 h 2546"/>
                    <a:gd name="T82" fmla="*/ 656 w 1380"/>
                    <a:gd name="T83" fmla="*/ 2460 h 2546"/>
                    <a:gd name="T84" fmla="*/ 668 w 1380"/>
                    <a:gd name="T85" fmla="*/ 2420 h 2546"/>
                    <a:gd name="T86" fmla="*/ 712 w 1380"/>
                    <a:gd name="T87" fmla="*/ 1486 h 2546"/>
                    <a:gd name="T88" fmla="*/ 714 w 1380"/>
                    <a:gd name="T89" fmla="*/ 2420 h 2546"/>
                    <a:gd name="T90" fmla="*/ 724 w 1380"/>
                    <a:gd name="T91" fmla="*/ 2460 h 2546"/>
                    <a:gd name="T92" fmla="*/ 744 w 1380"/>
                    <a:gd name="T93" fmla="*/ 2494 h 2546"/>
                    <a:gd name="T94" fmla="*/ 774 w 1380"/>
                    <a:gd name="T95" fmla="*/ 2522 h 2546"/>
                    <a:gd name="T96" fmla="*/ 812 w 1380"/>
                    <a:gd name="T97" fmla="*/ 2540 h 2546"/>
                    <a:gd name="T98" fmla="*/ 854 w 1380"/>
                    <a:gd name="T99" fmla="*/ 2546 h 2546"/>
                    <a:gd name="T100" fmla="*/ 868 w 1380"/>
                    <a:gd name="T101" fmla="*/ 2546 h 2546"/>
                    <a:gd name="T102" fmla="*/ 908 w 1380"/>
                    <a:gd name="T103" fmla="*/ 2534 h 2546"/>
                    <a:gd name="T104" fmla="*/ 944 w 1380"/>
                    <a:gd name="T105" fmla="*/ 2514 h 2546"/>
                    <a:gd name="T106" fmla="*/ 970 w 1380"/>
                    <a:gd name="T107" fmla="*/ 2484 h 2546"/>
                    <a:gd name="T108" fmla="*/ 988 w 1380"/>
                    <a:gd name="T109" fmla="*/ 2446 h 2546"/>
                    <a:gd name="T110" fmla="*/ 994 w 1380"/>
                    <a:gd name="T111" fmla="*/ 2406 h 2546"/>
                    <a:gd name="T112" fmla="*/ 964 w 1380"/>
                    <a:gd name="T113" fmla="*/ 322 h 25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80" h="2546">
                      <a:moveTo>
                        <a:pt x="964" y="322"/>
                      </a:moveTo>
                      <a:lnTo>
                        <a:pt x="1012" y="322"/>
                      </a:lnTo>
                      <a:lnTo>
                        <a:pt x="1188" y="982"/>
                      </a:lnTo>
                      <a:lnTo>
                        <a:pt x="1188" y="982"/>
                      </a:lnTo>
                      <a:lnTo>
                        <a:pt x="1194" y="998"/>
                      </a:lnTo>
                      <a:lnTo>
                        <a:pt x="1202" y="1012"/>
                      </a:lnTo>
                      <a:lnTo>
                        <a:pt x="1212" y="1024"/>
                      </a:lnTo>
                      <a:lnTo>
                        <a:pt x="1224" y="1034"/>
                      </a:lnTo>
                      <a:lnTo>
                        <a:pt x="1236" y="1044"/>
                      </a:lnTo>
                      <a:lnTo>
                        <a:pt x="1250" y="1050"/>
                      </a:lnTo>
                      <a:lnTo>
                        <a:pt x="1266" y="1054"/>
                      </a:lnTo>
                      <a:lnTo>
                        <a:pt x="1282" y="1056"/>
                      </a:lnTo>
                      <a:lnTo>
                        <a:pt x="1282" y="1056"/>
                      </a:lnTo>
                      <a:lnTo>
                        <a:pt x="1282" y="1056"/>
                      </a:lnTo>
                      <a:lnTo>
                        <a:pt x="1294" y="1054"/>
                      </a:lnTo>
                      <a:lnTo>
                        <a:pt x="1306" y="1052"/>
                      </a:lnTo>
                      <a:lnTo>
                        <a:pt x="1316" y="1050"/>
                      </a:lnTo>
                      <a:lnTo>
                        <a:pt x="1326" y="1044"/>
                      </a:lnTo>
                      <a:lnTo>
                        <a:pt x="1336" y="1040"/>
                      </a:lnTo>
                      <a:lnTo>
                        <a:pt x="1344" y="1032"/>
                      </a:lnTo>
                      <a:lnTo>
                        <a:pt x="1360" y="1018"/>
                      </a:lnTo>
                      <a:lnTo>
                        <a:pt x="1370" y="998"/>
                      </a:lnTo>
                      <a:lnTo>
                        <a:pt x="1374" y="988"/>
                      </a:lnTo>
                      <a:lnTo>
                        <a:pt x="1378" y="978"/>
                      </a:lnTo>
                      <a:lnTo>
                        <a:pt x="1380" y="968"/>
                      </a:lnTo>
                      <a:lnTo>
                        <a:pt x="1380" y="956"/>
                      </a:lnTo>
                      <a:lnTo>
                        <a:pt x="1378" y="944"/>
                      </a:lnTo>
                      <a:lnTo>
                        <a:pt x="1376" y="932"/>
                      </a:lnTo>
                      <a:lnTo>
                        <a:pt x="1200" y="264"/>
                      </a:lnTo>
                      <a:lnTo>
                        <a:pt x="1200" y="264"/>
                      </a:lnTo>
                      <a:lnTo>
                        <a:pt x="1190" y="236"/>
                      </a:lnTo>
                      <a:lnTo>
                        <a:pt x="1178" y="208"/>
                      </a:lnTo>
                      <a:lnTo>
                        <a:pt x="1166" y="182"/>
                      </a:lnTo>
                      <a:lnTo>
                        <a:pt x="1150" y="158"/>
                      </a:lnTo>
                      <a:lnTo>
                        <a:pt x="1134" y="134"/>
                      </a:lnTo>
                      <a:lnTo>
                        <a:pt x="1114" y="112"/>
                      </a:lnTo>
                      <a:lnTo>
                        <a:pt x="1094" y="92"/>
                      </a:lnTo>
                      <a:lnTo>
                        <a:pt x="1072" y="74"/>
                      </a:lnTo>
                      <a:lnTo>
                        <a:pt x="1048" y="58"/>
                      </a:lnTo>
                      <a:lnTo>
                        <a:pt x="1024" y="42"/>
                      </a:lnTo>
                      <a:lnTo>
                        <a:pt x="998" y="30"/>
                      </a:lnTo>
                      <a:lnTo>
                        <a:pt x="972" y="20"/>
                      </a:lnTo>
                      <a:lnTo>
                        <a:pt x="944" y="12"/>
                      </a:lnTo>
                      <a:lnTo>
                        <a:pt x="914" y="6"/>
                      </a:lnTo>
                      <a:lnTo>
                        <a:pt x="886" y="2"/>
                      </a:lnTo>
                      <a:lnTo>
                        <a:pt x="856" y="0"/>
                      </a:lnTo>
                      <a:lnTo>
                        <a:pt x="526" y="0"/>
                      </a:lnTo>
                      <a:lnTo>
                        <a:pt x="526" y="0"/>
                      </a:lnTo>
                      <a:lnTo>
                        <a:pt x="496" y="2"/>
                      </a:lnTo>
                      <a:lnTo>
                        <a:pt x="466" y="6"/>
                      </a:lnTo>
                      <a:lnTo>
                        <a:pt x="438" y="12"/>
                      </a:lnTo>
                      <a:lnTo>
                        <a:pt x="410" y="20"/>
                      </a:lnTo>
                      <a:lnTo>
                        <a:pt x="382" y="30"/>
                      </a:lnTo>
                      <a:lnTo>
                        <a:pt x="356" y="42"/>
                      </a:lnTo>
                      <a:lnTo>
                        <a:pt x="332" y="58"/>
                      </a:lnTo>
                      <a:lnTo>
                        <a:pt x="308" y="74"/>
                      </a:lnTo>
                      <a:lnTo>
                        <a:pt x="286" y="92"/>
                      </a:lnTo>
                      <a:lnTo>
                        <a:pt x="266" y="112"/>
                      </a:lnTo>
                      <a:lnTo>
                        <a:pt x="246" y="134"/>
                      </a:lnTo>
                      <a:lnTo>
                        <a:pt x="230" y="158"/>
                      </a:lnTo>
                      <a:lnTo>
                        <a:pt x="214" y="182"/>
                      </a:lnTo>
                      <a:lnTo>
                        <a:pt x="202" y="208"/>
                      </a:lnTo>
                      <a:lnTo>
                        <a:pt x="190" y="236"/>
                      </a:lnTo>
                      <a:lnTo>
                        <a:pt x="182" y="264"/>
                      </a:lnTo>
                      <a:lnTo>
                        <a:pt x="4" y="932"/>
                      </a:lnTo>
                      <a:lnTo>
                        <a:pt x="4" y="932"/>
                      </a:lnTo>
                      <a:lnTo>
                        <a:pt x="2" y="944"/>
                      </a:lnTo>
                      <a:lnTo>
                        <a:pt x="0" y="956"/>
                      </a:lnTo>
                      <a:lnTo>
                        <a:pt x="2" y="968"/>
                      </a:lnTo>
                      <a:lnTo>
                        <a:pt x="2" y="978"/>
                      </a:lnTo>
                      <a:lnTo>
                        <a:pt x="6" y="988"/>
                      </a:lnTo>
                      <a:lnTo>
                        <a:pt x="10" y="998"/>
                      </a:lnTo>
                      <a:lnTo>
                        <a:pt x="20" y="1018"/>
                      </a:lnTo>
                      <a:lnTo>
                        <a:pt x="36" y="1032"/>
                      </a:lnTo>
                      <a:lnTo>
                        <a:pt x="44" y="1040"/>
                      </a:lnTo>
                      <a:lnTo>
                        <a:pt x="54" y="1044"/>
                      </a:lnTo>
                      <a:lnTo>
                        <a:pt x="64" y="1050"/>
                      </a:lnTo>
                      <a:lnTo>
                        <a:pt x="76" y="1052"/>
                      </a:lnTo>
                      <a:lnTo>
                        <a:pt x="86" y="1054"/>
                      </a:lnTo>
                      <a:lnTo>
                        <a:pt x="98" y="1056"/>
                      </a:lnTo>
                      <a:lnTo>
                        <a:pt x="98" y="1056"/>
                      </a:lnTo>
                      <a:lnTo>
                        <a:pt x="98" y="1056"/>
                      </a:lnTo>
                      <a:lnTo>
                        <a:pt x="114" y="1054"/>
                      </a:lnTo>
                      <a:lnTo>
                        <a:pt x="130" y="1050"/>
                      </a:lnTo>
                      <a:lnTo>
                        <a:pt x="144" y="1044"/>
                      </a:lnTo>
                      <a:lnTo>
                        <a:pt x="158" y="1034"/>
                      </a:lnTo>
                      <a:lnTo>
                        <a:pt x="168" y="1024"/>
                      </a:lnTo>
                      <a:lnTo>
                        <a:pt x="178" y="1012"/>
                      </a:lnTo>
                      <a:lnTo>
                        <a:pt x="186" y="998"/>
                      </a:lnTo>
                      <a:lnTo>
                        <a:pt x="192" y="982"/>
                      </a:lnTo>
                      <a:lnTo>
                        <a:pt x="368" y="322"/>
                      </a:lnTo>
                      <a:lnTo>
                        <a:pt x="416" y="322"/>
                      </a:lnTo>
                      <a:lnTo>
                        <a:pt x="106" y="1486"/>
                      </a:lnTo>
                      <a:lnTo>
                        <a:pt x="386" y="1486"/>
                      </a:lnTo>
                      <a:lnTo>
                        <a:pt x="386" y="2406"/>
                      </a:lnTo>
                      <a:lnTo>
                        <a:pt x="386" y="2406"/>
                      </a:lnTo>
                      <a:lnTo>
                        <a:pt x="386" y="2420"/>
                      </a:lnTo>
                      <a:lnTo>
                        <a:pt x="388" y="2434"/>
                      </a:lnTo>
                      <a:lnTo>
                        <a:pt x="392" y="2446"/>
                      </a:lnTo>
                      <a:lnTo>
                        <a:pt x="398" y="2460"/>
                      </a:lnTo>
                      <a:lnTo>
                        <a:pt x="404" y="2472"/>
                      </a:lnTo>
                      <a:lnTo>
                        <a:pt x="410" y="2484"/>
                      </a:lnTo>
                      <a:lnTo>
                        <a:pt x="418" y="2494"/>
                      </a:lnTo>
                      <a:lnTo>
                        <a:pt x="428" y="2504"/>
                      </a:lnTo>
                      <a:lnTo>
                        <a:pt x="438" y="2514"/>
                      </a:lnTo>
                      <a:lnTo>
                        <a:pt x="448" y="2522"/>
                      </a:lnTo>
                      <a:lnTo>
                        <a:pt x="460" y="2528"/>
                      </a:lnTo>
                      <a:lnTo>
                        <a:pt x="472" y="2534"/>
                      </a:lnTo>
                      <a:lnTo>
                        <a:pt x="486" y="2540"/>
                      </a:lnTo>
                      <a:lnTo>
                        <a:pt x="498" y="2544"/>
                      </a:lnTo>
                      <a:lnTo>
                        <a:pt x="512" y="2546"/>
                      </a:lnTo>
                      <a:lnTo>
                        <a:pt x="528" y="2546"/>
                      </a:lnTo>
                      <a:lnTo>
                        <a:pt x="528" y="2546"/>
                      </a:lnTo>
                      <a:lnTo>
                        <a:pt x="528" y="2546"/>
                      </a:lnTo>
                      <a:lnTo>
                        <a:pt x="542" y="2546"/>
                      </a:lnTo>
                      <a:lnTo>
                        <a:pt x="556" y="2544"/>
                      </a:lnTo>
                      <a:lnTo>
                        <a:pt x="568" y="2540"/>
                      </a:lnTo>
                      <a:lnTo>
                        <a:pt x="582" y="2534"/>
                      </a:lnTo>
                      <a:lnTo>
                        <a:pt x="594" y="2528"/>
                      </a:lnTo>
                      <a:lnTo>
                        <a:pt x="606" y="2522"/>
                      </a:lnTo>
                      <a:lnTo>
                        <a:pt x="616" y="2514"/>
                      </a:lnTo>
                      <a:lnTo>
                        <a:pt x="626" y="2504"/>
                      </a:lnTo>
                      <a:lnTo>
                        <a:pt x="636" y="2494"/>
                      </a:lnTo>
                      <a:lnTo>
                        <a:pt x="644" y="2484"/>
                      </a:lnTo>
                      <a:lnTo>
                        <a:pt x="650" y="2472"/>
                      </a:lnTo>
                      <a:lnTo>
                        <a:pt x="656" y="2460"/>
                      </a:lnTo>
                      <a:lnTo>
                        <a:pt x="662" y="2446"/>
                      </a:lnTo>
                      <a:lnTo>
                        <a:pt x="666" y="2434"/>
                      </a:lnTo>
                      <a:lnTo>
                        <a:pt x="668" y="2420"/>
                      </a:lnTo>
                      <a:lnTo>
                        <a:pt x="668" y="2406"/>
                      </a:lnTo>
                      <a:lnTo>
                        <a:pt x="668" y="1486"/>
                      </a:lnTo>
                      <a:lnTo>
                        <a:pt x="712" y="1486"/>
                      </a:lnTo>
                      <a:lnTo>
                        <a:pt x="712" y="2406"/>
                      </a:lnTo>
                      <a:lnTo>
                        <a:pt x="712" y="2406"/>
                      </a:lnTo>
                      <a:lnTo>
                        <a:pt x="714" y="2420"/>
                      </a:lnTo>
                      <a:lnTo>
                        <a:pt x="716" y="2434"/>
                      </a:lnTo>
                      <a:lnTo>
                        <a:pt x="718" y="2446"/>
                      </a:lnTo>
                      <a:lnTo>
                        <a:pt x="724" y="2460"/>
                      </a:lnTo>
                      <a:lnTo>
                        <a:pt x="730" y="2472"/>
                      </a:lnTo>
                      <a:lnTo>
                        <a:pt x="736" y="2484"/>
                      </a:lnTo>
                      <a:lnTo>
                        <a:pt x="744" y="2494"/>
                      </a:lnTo>
                      <a:lnTo>
                        <a:pt x="754" y="2504"/>
                      </a:lnTo>
                      <a:lnTo>
                        <a:pt x="764" y="2514"/>
                      </a:lnTo>
                      <a:lnTo>
                        <a:pt x="774" y="2522"/>
                      </a:lnTo>
                      <a:lnTo>
                        <a:pt x="786" y="2528"/>
                      </a:lnTo>
                      <a:lnTo>
                        <a:pt x="798" y="2534"/>
                      </a:lnTo>
                      <a:lnTo>
                        <a:pt x="812" y="2540"/>
                      </a:lnTo>
                      <a:lnTo>
                        <a:pt x="824" y="2544"/>
                      </a:lnTo>
                      <a:lnTo>
                        <a:pt x="838" y="2546"/>
                      </a:lnTo>
                      <a:lnTo>
                        <a:pt x="854" y="2546"/>
                      </a:lnTo>
                      <a:lnTo>
                        <a:pt x="854" y="2546"/>
                      </a:lnTo>
                      <a:lnTo>
                        <a:pt x="854" y="2546"/>
                      </a:lnTo>
                      <a:lnTo>
                        <a:pt x="868" y="2546"/>
                      </a:lnTo>
                      <a:lnTo>
                        <a:pt x="882" y="2544"/>
                      </a:lnTo>
                      <a:lnTo>
                        <a:pt x="896" y="2540"/>
                      </a:lnTo>
                      <a:lnTo>
                        <a:pt x="908" y="2534"/>
                      </a:lnTo>
                      <a:lnTo>
                        <a:pt x="920" y="2528"/>
                      </a:lnTo>
                      <a:lnTo>
                        <a:pt x="932" y="2522"/>
                      </a:lnTo>
                      <a:lnTo>
                        <a:pt x="944" y="2514"/>
                      </a:lnTo>
                      <a:lnTo>
                        <a:pt x="954" y="2504"/>
                      </a:lnTo>
                      <a:lnTo>
                        <a:pt x="962" y="2494"/>
                      </a:lnTo>
                      <a:lnTo>
                        <a:pt x="970" y="2484"/>
                      </a:lnTo>
                      <a:lnTo>
                        <a:pt x="978" y="2472"/>
                      </a:lnTo>
                      <a:lnTo>
                        <a:pt x="984" y="2460"/>
                      </a:lnTo>
                      <a:lnTo>
                        <a:pt x="988" y="2446"/>
                      </a:lnTo>
                      <a:lnTo>
                        <a:pt x="992" y="2434"/>
                      </a:lnTo>
                      <a:lnTo>
                        <a:pt x="994" y="2420"/>
                      </a:lnTo>
                      <a:lnTo>
                        <a:pt x="994" y="2406"/>
                      </a:lnTo>
                      <a:lnTo>
                        <a:pt x="994" y="1486"/>
                      </a:lnTo>
                      <a:lnTo>
                        <a:pt x="1274" y="1486"/>
                      </a:lnTo>
                      <a:lnTo>
                        <a:pt x="964" y="32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>
                    <a:latin typeface="+mn-ea"/>
                  </a:endParaRPr>
                </a:p>
              </p:txBody>
            </p:sp>
          </p:grpSp>
        </p:grpSp>
      </p:grpSp>
      <p:grpSp>
        <p:nvGrpSpPr>
          <p:cNvPr id="54" name="组合 53"/>
          <p:cNvGrpSpPr/>
          <p:nvPr/>
        </p:nvGrpSpPr>
        <p:grpSpPr>
          <a:xfrm>
            <a:off x="2354236" y="2502959"/>
            <a:ext cx="7485885" cy="1675343"/>
            <a:chOff x="1765676" y="2058193"/>
            <a:chExt cx="5614414" cy="1256507"/>
          </a:xfrm>
          <a:solidFill>
            <a:schemeClr val="accent4"/>
          </a:solidFill>
        </p:grpSpPr>
        <p:grpSp>
          <p:nvGrpSpPr>
            <p:cNvPr id="55" name="组合 54"/>
            <p:cNvGrpSpPr/>
            <p:nvPr/>
          </p:nvGrpSpPr>
          <p:grpSpPr>
            <a:xfrm>
              <a:off x="1765676" y="2058193"/>
              <a:ext cx="229059" cy="1256507"/>
              <a:chOff x="1765676" y="2058193"/>
              <a:chExt cx="229059" cy="1256507"/>
            </a:xfrm>
            <a:grpFill/>
          </p:grpSpPr>
          <p:grpSp>
            <p:nvGrpSpPr>
              <p:cNvPr id="63" name="组合 62"/>
              <p:cNvGrpSpPr/>
              <p:nvPr/>
            </p:nvGrpSpPr>
            <p:grpSpPr>
              <a:xfrm>
                <a:off x="1780492" y="2058193"/>
                <a:ext cx="200079" cy="513557"/>
                <a:chOff x="-4098925" y="69850"/>
                <a:chExt cx="1949450" cy="5003800"/>
              </a:xfrm>
              <a:grpFill/>
            </p:grpSpPr>
            <p:sp>
              <p:nvSpPr>
                <p:cNvPr id="67" name="Freeform 5"/>
                <p:cNvSpPr>
                  <a:spLocks/>
                </p:cNvSpPr>
                <p:nvPr/>
              </p:nvSpPr>
              <p:spPr bwMode="auto">
                <a:xfrm>
                  <a:off x="-3514725" y="69850"/>
                  <a:ext cx="774700" cy="771525"/>
                </a:xfrm>
                <a:custGeom>
                  <a:avLst/>
                  <a:gdLst>
                    <a:gd name="T0" fmla="*/ 488 w 488"/>
                    <a:gd name="T1" fmla="*/ 242 h 486"/>
                    <a:gd name="T2" fmla="*/ 482 w 488"/>
                    <a:gd name="T3" fmla="*/ 292 h 486"/>
                    <a:gd name="T4" fmla="*/ 468 w 488"/>
                    <a:gd name="T5" fmla="*/ 338 h 486"/>
                    <a:gd name="T6" fmla="*/ 446 w 488"/>
                    <a:gd name="T7" fmla="*/ 378 h 486"/>
                    <a:gd name="T8" fmla="*/ 416 w 488"/>
                    <a:gd name="T9" fmla="*/ 414 h 486"/>
                    <a:gd name="T10" fmla="*/ 380 w 488"/>
                    <a:gd name="T11" fmla="*/ 444 h 486"/>
                    <a:gd name="T12" fmla="*/ 338 w 488"/>
                    <a:gd name="T13" fmla="*/ 466 h 486"/>
                    <a:gd name="T14" fmla="*/ 292 w 488"/>
                    <a:gd name="T15" fmla="*/ 482 h 486"/>
                    <a:gd name="T16" fmla="*/ 244 w 488"/>
                    <a:gd name="T17" fmla="*/ 486 h 486"/>
                    <a:gd name="T18" fmla="*/ 220 w 488"/>
                    <a:gd name="T19" fmla="*/ 484 h 486"/>
                    <a:gd name="T20" fmla="*/ 172 w 488"/>
                    <a:gd name="T21" fmla="*/ 476 h 486"/>
                    <a:gd name="T22" fmla="*/ 128 w 488"/>
                    <a:gd name="T23" fmla="*/ 456 h 486"/>
                    <a:gd name="T24" fmla="*/ 90 w 488"/>
                    <a:gd name="T25" fmla="*/ 430 h 486"/>
                    <a:gd name="T26" fmla="*/ 56 w 488"/>
                    <a:gd name="T27" fmla="*/ 398 h 486"/>
                    <a:gd name="T28" fmla="*/ 30 w 488"/>
                    <a:gd name="T29" fmla="*/ 358 h 486"/>
                    <a:gd name="T30" fmla="*/ 12 w 488"/>
                    <a:gd name="T31" fmla="*/ 316 h 486"/>
                    <a:gd name="T32" fmla="*/ 2 w 488"/>
                    <a:gd name="T33" fmla="*/ 268 h 486"/>
                    <a:gd name="T34" fmla="*/ 0 w 488"/>
                    <a:gd name="T35" fmla="*/ 242 h 486"/>
                    <a:gd name="T36" fmla="*/ 6 w 488"/>
                    <a:gd name="T37" fmla="*/ 194 h 486"/>
                    <a:gd name="T38" fmla="*/ 20 w 488"/>
                    <a:gd name="T39" fmla="*/ 148 h 486"/>
                    <a:gd name="T40" fmla="*/ 42 w 488"/>
                    <a:gd name="T41" fmla="*/ 106 h 486"/>
                    <a:gd name="T42" fmla="*/ 72 w 488"/>
                    <a:gd name="T43" fmla="*/ 70 h 486"/>
                    <a:gd name="T44" fmla="*/ 108 w 488"/>
                    <a:gd name="T45" fmla="*/ 42 h 486"/>
                    <a:gd name="T46" fmla="*/ 150 w 488"/>
                    <a:gd name="T47" fmla="*/ 18 h 486"/>
                    <a:gd name="T48" fmla="*/ 194 w 488"/>
                    <a:gd name="T49" fmla="*/ 4 h 486"/>
                    <a:gd name="T50" fmla="*/ 244 w 488"/>
                    <a:gd name="T51" fmla="*/ 0 h 486"/>
                    <a:gd name="T52" fmla="*/ 268 w 488"/>
                    <a:gd name="T53" fmla="*/ 0 h 486"/>
                    <a:gd name="T54" fmla="*/ 316 w 488"/>
                    <a:gd name="T55" fmla="*/ 10 h 486"/>
                    <a:gd name="T56" fmla="*/ 360 w 488"/>
                    <a:gd name="T57" fmla="*/ 30 h 486"/>
                    <a:gd name="T58" fmla="*/ 398 w 488"/>
                    <a:gd name="T59" fmla="*/ 56 h 486"/>
                    <a:gd name="T60" fmla="*/ 432 w 488"/>
                    <a:gd name="T61" fmla="*/ 88 h 486"/>
                    <a:gd name="T62" fmla="*/ 458 w 488"/>
                    <a:gd name="T63" fmla="*/ 126 h 486"/>
                    <a:gd name="T64" fmla="*/ 476 w 488"/>
                    <a:gd name="T65" fmla="*/ 170 h 486"/>
                    <a:gd name="T66" fmla="*/ 486 w 488"/>
                    <a:gd name="T67" fmla="*/ 218 h 486"/>
                    <a:gd name="T68" fmla="*/ 488 w 488"/>
                    <a:gd name="T69" fmla="*/ 242 h 4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488" h="486">
                      <a:moveTo>
                        <a:pt x="488" y="242"/>
                      </a:moveTo>
                      <a:lnTo>
                        <a:pt x="488" y="242"/>
                      </a:lnTo>
                      <a:lnTo>
                        <a:pt x="486" y="268"/>
                      </a:lnTo>
                      <a:lnTo>
                        <a:pt x="482" y="292"/>
                      </a:lnTo>
                      <a:lnTo>
                        <a:pt x="476" y="316"/>
                      </a:lnTo>
                      <a:lnTo>
                        <a:pt x="468" y="338"/>
                      </a:lnTo>
                      <a:lnTo>
                        <a:pt x="458" y="358"/>
                      </a:lnTo>
                      <a:lnTo>
                        <a:pt x="446" y="378"/>
                      </a:lnTo>
                      <a:lnTo>
                        <a:pt x="432" y="398"/>
                      </a:lnTo>
                      <a:lnTo>
                        <a:pt x="416" y="414"/>
                      </a:lnTo>
                      <a:lnTo>
                        <a:pt x="398" y="430"/>
                      </a:lnTo>
                      <a:lnTo>
                        <a:pt x="380" y="444"/>
                      </a:lnTo>
                      <a:lnTo>
                        <a:pt x="360" y="456"/>
                      </a:lnTo>
                      <a:lnTo>
                        <a:pt x="338" y="466"/>
                      </a:lnTo>
                      <a:lnTo>
                        <a:pt x="316" y="476"/>
                      </a:lnTo>
                      <a:lnTo>
                        <a:pt x="292" y="482"/>
                      </a:lnTo>
                      <a:lnTo>
                        <a:pt x="268" y="484"/>
                      </a:lnTo>
                      <a:lnTo>
                        <a:pt x="244" y="486"/>
                      </a:lnTo>
                      <a:lnTo>
                        <a:pt x="244" y="486"/>
                      </a:lnTo>
                      <a:lnTo>
                        <a:pt x="220" y="484"/>
                      </a:lnTo>
                      <a:lnTo>
                        <a:pt x="194" y="482"/>
                      </a:lnTo>
                      <a:lnTo>
                        <a:pt x="172" y="476"/>
                      </a:lnTo>
                      <a:lnTo>
                        <a:pt x="150" y="466"/>
                      </a:lnTo>
                      <a:lnTo>
                        <a:pt x="128" y="456"/>
                      </a:lnTo>
                      <a:lnTo>
                        <a:pt x="108" y="444"/>
                      </a:lnTo>
                      <a:lnTo>
                        <a:pt x="90" y="430"/>
                      </a:lnTo>
                      <a:lnTo>
                        <a:pt x="72" y="414"/>
                      </a:lnTo>
                      <a:lnTo>
                        <a:pt x="56" y="398"/>
                      </a:lnTo>
                      <a:lnTo>
                        <a:pt x="42" y="378"/>
                      </a:lnTo>
                      <a:lnTo>
                        <a:pt x="30" y="358"/>
                      </a:lnTo>
                      <a:lnTo>
                        <a:pt x="20" y="338"/>
                      </a:lnTo>
                      <a:lnTo>
                        <a:pt x="12" y="316"/>
                      </a:lnTo>
                      <a:lnTo>
                        <a:pt x="6" y="292"/>
                      </a:lnTo>
                      <a:lnTo>
                        <a:pt x="2" y="268"/>
                      </a:lnTo>
                      <a:lnTo>
                        <a:pt x="0" y="242"/>
                      </a:lnTo>
                      <a:lnTo>
                        <a:pt x="0" y="242"/>
                      </a:lnTo>
                      <a:lnTo>
                        <a:pt x="2" y="218"/>
                      </a:lnTo>
                      <a:lnTo>
                        <a:pt x="6" y="194"/>
                      </a:lnTo>
                      <a:lnTo>
                        <a:pt x="12" y="170"/>
                      </a:lnTo>
                      <a:lnTo>
                        <a:pt x="20" y="148"/>
                      </a:lnTo>
                      <a:lnTo>
                        <a:pt x="30" y="126"/>
                      </a:lnTo>
                      <a:lnTo>
                        <a:pt x="42" y="106"/>
                      </a:lnTo>
                      <a:lnTo>
                        <a:pt x="56" y="88"/>
                      </a:lnTo>
                      <a:lnTo>
                        <a:pt x="72" y="70"/>
                      </a:lnTo>
                      <a:lnTo>
                        <a:pt x="90" y="56"/>
                      </a:lnTo>
                      <a:lnTo>
                        <a:pt x="108" y="42"/>
                      </a:lnTo>
                      <a:lnTo>
                        <a:pt x="128" y="30"/>
                      </a:lnTo>
                      <a:lnTo>
                        <a:pt x="150" y="18"/>
                      </a:lnTo>
                      <a:lnTo>
                        <a:pt x="172" y="10"/>
                      </a:lnTo>
                      <a:lnTo>
                        <a:pt x="194" y="4"/>
                      </a:lnTo>
                      <a:lnTo>
                        <a:pt x="220" y="0"/>
                      </a:lnTo>
                      <a:lnTo>
                        <a:pt x="244" y="0"/>
                      </a:lnTo>
                      <a:lnTo>
                        <a:pt x="244" y="0"/>
                      </a:lnTo>
                      <a:lnTo>
                        <a:pt x="268" y="0"/>
                      </a:lnTo>
                      <a:lnTo>
                        <a:pt x="292" y="4"/>
                      </a:lnTo>
                      <a:lnTo>
                        <a:pt x="316" y="10"/>
                      </a:lnTo>
                      <a:lnTo>
                        <a:pt x="338" y="18"/>
                      </a:lnTo>
                      <a:lnTo>
                        <a:pt x="360" y="30"/>
                      </a:lnTo>
                      <a:lnTo>
                        <a:pt x="380" y="42"/>
                      </a:lnTo>
                      <a:lnTo>
                        <a:pt x="398" y="56"/>
                      </a:lnTo>
                      <a:lnTo>
                        <a:pt x="416" y="70"/>
                      </a:lnTo>
                      <a:lnTo>
                        <a:pt x="432" y="88"/>
                      </a:lnTo>
                      <a:lnTo>
                        <a:pt x="446" y="106"/>
                      </a:lnTo>
                      <a:lnTo>
                        <a:pt x="458" y="126"/>
                      </a:lnTo>
                      <a:lnTo>
                        <a:pt x="468" y="148"/>
                      </a:lnTo>
                      <a:lnTo>
                        <a:pt x="476" y="170"/>
                      </a:lnTo>
                      <a:lnTo>
                        <a:pt x="482" y="194"/>
                      </a:lnTo>
                      <a:lnTo>
                        <a:pt x="486" y="218"/>
                      </a:lnTo>
                      <a:lnTo>
                        <a:pt x="488" y="242"/>
                      </a:lnTo>
                      <a:lnTo>
                        <a:pt x="488" y="24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 baseline="-25000"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+mn-ea"/>
                  </a:endParaRPr>
                </a:p>
              </p:txBody>
            </p:sp>
            <p:sp>
              <p:nvSpPr>
                <p:cNvPr id="68" name="Freeform 6"/>
                <p:cNvSpPr>
                  <a:spLocks/>
                </p:cNvSpPr>
                <p:nvPr/>
              </p:nvSpPr>
              <p:spPr bwMode="auto">
                <a:xfrm>
                  <a:off x="-4098925" y="923925"/>
                  <a:ext cx="1949450" cy="4149725"/>
                </a:xfrm>
                <a:custGeom>
                  <a:avLst/>
                  <a:gdLst>
                    <a:gd name="T0" fmla="*/ 1228 w 1228"/>
                    <a:gd name="T1" fmla="*/ 260 h 2614"/>
                    <a:gd name="T2" fmla="*/ 1218 w 1228"/>
                    <a:gd name="T3" fmla="*/ 182 h 2614"/>
                    <a:gd name="T4" fmla="*/ 1184 w 1228"/>
                    <a:gd name="T5" fmla="*/ 114 h 2614"/>
                    <a:gd name="T6" fmla="*/ 1134 w 1228"/>
                    <a:gd name="T7" fmla="*/ 58 h 2614"/>
                    <a:gd name="T8" fmla="*/ 1070 w 1228"/>
                    <a:gd name="T9" fmla="*/ 20 h 2614"/>
                    <a:gd name="T10" fmla="*/ 994 w 1228"/>
                    <a:gd name="T11" fmla="*/ 0 h 2614"/>
                    <a:gd name="T12" fmla="*/ 788 w 1228"/>
                    <a:gd name="T13" fmla="*/ 0 h 2614"/>
                    <a:gd name="T14" fmla="*/ 768 w 1228"/>
                    <a:gd name="T15" fmla="*/ 158 h 2614"/>
                    <a:gd name="T16" fmla="*/ 724 w 1228"/>
                    <a:gd name="T17" fmla="*/ 334 h 2614"/>
                    <a:gd name="T18" fmla="*/ 692 w 1228"/>
                    <a:gd name="T19" fmla="*/ 356 h 2614"/>
                    <a:gd name="T20" fmla="*/ 658 w 1228"/>
                    <a:gd name="T21" fmla="*/ 244 h 2614"/>
                    <a:gd name="T22" fmla="*/ 674 w 1228"/>
                    <a:gd name="T23" fmla="*/ 128 h 2614"/>
                    <a:gd name="T24" fmla="*/ 600 w 1228"/>
                    <a:gd name="T25" fmla="*/ 172 h 2614"/>
                    <a:gd name="T26" fmla="*/ 570 w 1228"/>
                    <a:gd name="T27" fmla="*/ 244 h 2614"/>
                    <a:gd name="T28" fmla="*/ 536 w 1228"/>
                    <a:gd name="T29" fmla="*/ 356 h 2614"/>
                    <a:gd name="T30" fmla="*/ 506 w 1228"/>
                    <a:gd name="T31" fmla="*/ 334 h 2614"/>
                    <a:gd name="T32" fmla="*/ 462 w 1228"/>
                    <a:gd name="T33" fmla="*/ 158 h 2614"/>
                    <a:gd name="T34" fmla="*/ 442 w 1228"/>
                    <a:gd name="T35" fmla="*/ 0 h 2614"/>
                    <a:gd name="T36" fmla="*/ 234 w 1228"/>
                    <a:gd name="T37" fmla="*/ 0 h 2614"/>
                    <a:gd name="T38" fmla="*/ 160 w 1228"/>
                    <a:gd name="T39" fmla="*/ 20 h 2614"/>
                    <a:gd name="T40" fmla="*/ 96 w 1228"/>
                    <a:gd name="T41" fmla="*/ 58 h 2614"/>
                    <a:gd name="T42" fmla="*/ 44 w 1228"/>
                    <a:gd name="T43" fmla="*/ 114 h 2614"/>
                    <a:gd name="T44" fmla="*/ 12 w 1228"/>
                    <a:gd name="T45" fmla="*/ 182 h 2614"/>
                    <a:gd name="T46" fmla="*/ 0 w 1228"/>
                    <a:gd name="T47" fmla="*/ 260 h 2614"/>
                    <a:gd name="T48" fmla="*/ 2 w 1228"/>
                    <a:gd name="T49" fmla="*/ 1190 h 2614"/>
                    <a:gd name="T50" fmla="*/ 28 w 1228"/>
                    <a:gd name="T51" fmla="*/ 1242 h 2614"/>
                    <a:gd name="T52" fmla="*/ 78 w 1228"/>
                    <a:gd name="T53" fmla="*/ 1272 h 2614"/>
                    <a:gd name="T54" fmla="*/ 118 w 1228"/>
                    <a:gd name="T55" fmla="*/ 1272 h 2614"/>
                    <a:gd name="T56" fmla="*/ 170 w 1228"/>
                    <a:gd name="T57" fmla="*/ 1246 h 2614"/>
                    <a:gd name="T58" fmla="*/ 198 w 1228"/>
                    <a:gd name="T59" fmla="*/ 1194 h 2614"/>
                    <a:gd name="T60" fmla="*/ 298 w 1228"/>
                    <a:gd name="T61" fmla="*/ 408 h 2614"/>
                    <a:gd name="T62" fmla="*/ 298 w 1228"/>
                    <a:gd name="T63" fmla="*/ 2502 h 2614"/>
                    <a:gd name="T64" fmla="*/ 306 w 1228"/>
                    <a:gd name="T65" fmla="*/ 2538 h 2614"/>
                    <a:gd name="T66" fmla="*/ 352 w 1228"/>
                    <a:gd name="T67" fmla="*/ 2594 h 2614"/>
                    <a:gd name="T68" fmla="*/ 398 w 1228"/>
                    <a:gd name="T69" fmla="*/ 2612 h 2614"/>
                    <a:gd name="T70" fmla="*/ 446 w 1228"/>
                    <a:gd name="T71" fmla="*/ 2614 h 2614"/>
                    <a:gd name="T72" fmla="*/ 472 w 1228"/>
                    <a:gd name="T73" fmla="*/ 2612 h 2614"/>
                    <a:gd name="T74" fmla="*/ 516 w 1228"/>
                    <a:gd name="T75" fmla="*/ 2594 h 2614"/>
                    <a:gd name="T76" fmla="*/ 562 w 1228"/>
                    <a:gd name="T77" fmla="*/ 2538 h 2614"/>
                    <a:gd name="T78" fmla="*/ 572 w 1228"/>
                    <a:gd name="T79" fmla="*/ 2502 h 2614"/>
                    <a:gd name="T80" fmla="*/ 682 w 1228"/>
                    <a:gd name="T81" fmla="*/ 1274 h 2614"/>
                    <a:gd name="T82" fmla="*/ 682 w 1228"/>
                    <a:gd name="T83" fmla="*/ 2502 h 2614"/>
                    <a:gd name="T84" fmla="*/ 690 w 1228"/>
                    <a:gd name="T85" fmla="*/ 2538 h 2614"/>
                    <a:gd name="T86" fmla="*/ 736 w 1228"/>
                    <a:gd name="T87" fmla="*/ 2594 h 2614"/>
                    <a:gd name="T88" fmla="*/ 782 w 1228"/>
                    <a:gd name="T89" fmla="*/ 2612 h 2614"/>
                    <a:gd name="T90" fmla="*/ 806 w 1228"/>
                    <a:gd name="T91" fmla="*/ 2614 h 2614"/>
                    <a:gd name="T92" fmla="*/ 832 w 1228"/>
                    <a:gd name="T93" fmla="*/ 2612 h 2614"/>
                    <a:gd name="T94" fmla="*/ 876 w 1228"/>
                    <a:gd name="T95" fmla="*/ 2594 h 2614"/>
                    <a:gd name="T96" fmla="*/ 922 w 1228"/>
                    <a:gd name="T97" fmla="*/ 2538 h 2614"/>
                    <a:gd name="T98" fmla="*/ 932 w 1228"/>
                    <a:gd name="T99" fmla="*/ 2502 h 2614"/>
                    <a:gd name="T100" fmla="*/ 1030 w 1228"/>
                    <a:gd name="T101" fmla="*/ 408 h 2614"/>
                    <a:gd name="T102" fmla="*/ 1032 w 1228"/>
                    <a:gd name="T103" fmla="*/ 1194 h 2614"/>
                    <a:gd name="T104" fmla="*/ 1058 w 1228"/>
                    <a:gd name="T105" fmla="*/ 1244 h 2614"/>
                    <a:gd name="T106" fmla="*/ 1108 w 1228"/>
                    <a:gd name="T107" fmla="*/ 1272 h 2614"/>
                    <a:gd name="T108" fmla="*/ 1128 w 1228"/>
                    <a:gd name="T109" fmla="*/ 1274 h 2614"/>
                    <a:gd name="T110" fmla="*/ 1184 w 1228"/>
                    <a:gd name="T111" fmla="*/ 1256 h 2614"/>
                    <a:gd name="T112" fmla="*/ 1220 w 1228"/>
                    <a:gd name="T113" fmla="*/ 1212 h 2614"/>
                    <a:gd name="T114" fmla="*/ 1228 w 1228"/>
                    <a:gd name="T115" fmla="*/ 1174 h 26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228" h="2614">
                      <a:moveTo>
                        <a:pt x="1228" y="1174"/>
                      </a:moveTo>
                      <a:lnTo>
                        <a:pt x="1228" y="260"/>
                      </a:lnTo>
                      <a:lnTo>
                        <a:pt x="1228" y="260"/>
                      </a:lnTo>
                      <a:lnTo>
                        <a:pt x="1228" y="232"/>
                      </a:lnTo>
                      <a:lnTo>
                        <a:pt x="1224" y="208"/>
                      </a:lnTo>
                      <a:lnTo>
                        <a:pt x="1218" y="182"/>
                      </a:lnTo>
                      <a:lnTo>
                        <a:pt x="1208" y="158"/>
                      </a:lnTo>
                      <a:lnTo>
                        <a:pt x="1198" y="136"/>
                      </a:lnTo>
                      <a:lnTo>
                        <a:pt x="1184" y="114"/>
                      </a:lnTo>
                      <a:lnTo>
                        <a:pt x="1170" y="94"/>
                      </a:lnTo>
                      <a:lnTo>
                        <a:pt x="1152" y="76"/>
                      </a:lnTo>
                      <a:lnTo>
                        <a:pt x="1134" y="58"/>
                      </a:lnTo>
                      <a:lnTo>
                        <a:pt x="1114" y="44"/>
                      </a:lnTo>
                      <a:lnTo>
                        <a:pt x="1092" y="30"/>
                      </a:lnTo>
                      <a:lnTo>
                        <a:pt x="1070" y="20"/>
                      </a:lnTo>
                      <a:lnTo>
                        <a:pt x="1046" y="10"/>
                      </a:lnTo>
                      <a:lnTo>
                        <a:pt x="1020" y="4"/>
                      </a:lnTo>
                      <a:lnTo>
                        <a:pt x="994" y="0"/>
                      </a:lnTo>
                      <a:lnTo>
                        <a:pt x="968" y="0"/>
                      </a:lnTo>
                      <a:lnTo>
                        <a:pt x="788" y="0"/>
                      </a:lnTo>
                      <a:lnTo>
                        <a:pt x="788" y="0"/>
                      </a:lnTo>
                      <a:lnTo>
                        <a:pt x="782" y="64"/>
                      </a:lnTo>
                      <a:lnTo>
                        <a:pt x="776" y="108"/>
                      </a:lnTo>
                      <a:lnTo>
                        <a:pt x="768" y="158"/>
                      </a:lnTo>
                      <a:lnTo>
                        <a:pt x="756" y="214"/>
                      </a:lnTo>
                      <a:lnTo>
                        <a:pt x="742" y="272"/>
                      </a:lnTo>
                      <a:lnTo>
                        <a:pt x="724" y="334"/>
                      </a:lnTo>
                      <a:lnTo>
                        <a:pt x="700" y="398"/>
                      </a:lnTo>
                      <a:lnTo>
                        <a:pt x="700" y="398"/>
                      </a:lnTo>
                      <a:lnTo>
                        <a:pt x="692" y="356"/>
                      </a:lnTo>
                      <a:lnTo>
                        <a:pt x="682" y="316"/>
                      </a:lnTo>
                      <a:lnTo>
                        <a:pt x="670" y="278"/>
                      </a:lnTo>
                      <a:lnTo>
                        <a:pt x="658" y="244"/>
                      </a:lnTo>
                      <a:lnTo>
                        <a:pt x="638" y="192"/>
                      </a:lnTo>
                      <a:lnTo>
                        <a:pt x="630" y="172"/>
                      </a:lnTo>
                      <a:lnTo>
                        <a:pt x="674" y="128"/>
                      </a:lnTo>
                      <a:lnTo>
                        <a:pt x="614" y="68"/>
                      </a:lnTo>
                      <a:lnTo>
                        <a:pt x="556" y="128"/>
                      </a:lnTo>
                      <a:lnTo>
                        <a:pt x="600" y="172"/>
                      </a:lnTo>
                      <a:lnTo>
                        <a:pt x="600" y="172"/>
                      </a:lnTo>
                      <a:lnTo>
                        <a:pt x="590" y="192"/>
                      </a:lnTo>
                      <a:lnTo>
                        <a:pt x="570" y="244"/>
                      </a:lnTo>
                      <a:lnTo>
                        <a:pt x="558" y="278"/>
                      </a:lnTo>
                      <a:lnTo>
                        <a:pt x="548" y="316"/>
                      </a:lnTo>
                      <a:lnTo>
                        <a:pt x="536" y="356"/>
                      </a:lnTo>
                      <a:lnTo>
                        <a:pt x="528" y="398"/>
                      </a:lnTo>
                      <a:lnTo>
                        <a:pt x="528" y="398"/>
                      </a:lnTo>
                      <a:lnTo>
                        <a:pt x="506" y="334"/>
                      </a:lnTo>
                      <a:lnTo>
                        <a:pt x="488" y="272"/>
                      </a:lnTo>
                      <a:lnTo>
                        <a:pt x="472" y="214"/>
                      </a:lnTo>
                      <a:lnTo>
                        <a:pt x="462" y="158"/>
                      </a:lnTo>
                      <a:lnTo>
                        <a:pt x="454" y="108"/>
                      </a:lnTo>
                      <a:lnTo>
                        <a:pt x="448" y="64"/>
                      </a:lnTo>
                      <a:lnTo>
                        <a:pt x="442" y="0"/>
                      </a:lnTo>
                      <a:lnTo>
                        <a:pt x="260" y="0"/>
                      </a:lnTo>
                      <a:lnTo>
                        <a:pt x="260" y="0"/>
                      </a:lnTo>
                      <a:lnTo>
                        <a:pt x="234" y="0"/>
                      </a:lnTo>
                      <a:lnTo>
                        <a:pt x="208" y="4"/>
                      </a:lnTo>
                      <a:lnTo>
                        <a:pt x="184" y="10"/>
                      </a:lnTo>
                      <a:lnTo>
                        <a:pt x="160" y="20"/>
                      </a:lnTo>
                      <a:lnTo>
                        <a:pt x="136" y="30"/>
                      </a:lnTo>
                      <a:lnTo>
                        <a:pt x="116" y="44"/>
                      </a:lnTo>
                      <a:lnTo>
                        <a:pt x="96" y="58"/>
                      </a:lnTo>
                      <a:lnTo>
                        <a:pt x="76" y="76"/>
                      </a:lnTo>
                      <a:lnTo>
                        <a:pt x="60" y="94"/>
                      </a:lnTo>
                      <a:lnTo>
                        <a:pt x="44" y="114"/>
                      </a:lnTo>
                      <a:lnTo>
                        <a:pt x="32" y="136"/>
                      </a:lnTo>
                      <a:lnTo>
                        <a:pt x="20" y="158"/>
                      </a:lnTo>
                      <a:lnTo>
                        <a:pt x="12" y="182"/>
                      </a:lnTo>
                      <a:lnTo>
                        <a:pt x="6" y="208"/>
                      </a:lnTo>
                      <a:lnTo>
                        <a:pt x="2" y="232"/>
                      </a:lnTo>
                      <a:lnTo>
                        <a:pt x="0" y="260"/>
                      </a:lnTo>
                      <a:lnTo>
                        <a:pt x="0" y="1170"/>
                      </a:lnTo>
                      <a:lnTo>
                        <a:pt x="0" y="1170"/>
                      </a:lnTo>
                      <a:lnTo>
                        <a:pt x="2" y="1190"/>
                      </a:lnTo>
                      <a:lnTo>
                        <a:pt x="8" y="1210"/>
                      </a:lnTo>
                      <a:lnTo>
                        <a:pt x="16" y="1228"/>
                      </a:lnTo>
                      <a:lnTo>
                        <a:pt x="28" y="1242"/>
                      </a:lnTo>
                      <a:lnTo>
                        <a:pt x="44" y="1256"/>
                      </a:lnTo>
                      <a:lnTo>
                        <a:pt x="60" y="1264"/>
                      </a:lnTo>
                      <a:lnTo>
                        <a:pt x="78" y="1272"/>
                      </a:lnTo>
                      <a:lnTo>
                        <a:pt x="98" y="1274"/>
                      </a:lnTo>
                      <a:lnTo>
                        <a:pt x="98" y="1274"/>
                      </a:lnTo>
                      <a:lnTo>
                        <a:pt x="118" y="1272"/>
                      </a:lnTo>
                      <a:lnTo>
                        <a:pt x="138" y="1266"/>
                      </a:lnTo>
                      <a:lnTo>
                        <a:pt x="154" y="1258"/>
                      </a:lnTo>
                      <a:lnTo>
                        <a:pt x="170" y="1246"/>
                      </a:lnTo>
                      <a:lnTo>
                        <a:pt x="182" y="1230"/>
                      </a:lnTo>
                      <a:lnTo>
                        <a:pt x="192" y="1214"/>
                      </a:lnTo>
                      <a:lnTo>
                        <a:pt x="198" y="1194"/>
                      </a:lnTo>
                      <a:lnTo>
                        <a:pt x="200" y="1174"/>
                      </a:lnTo>
                      <a:lnTo>
                        <a:pt x="200" y="408"/>
                      </a:lnTo>
                      <a:lnTo>
                        <a:pt x="298" y="408"/>
                      </a:lnTo>
                      <a:lnTo>
                        <a:pt x="298" y="2490"/>
                      </a:lnTo>
                      <a:lnTo>
                        <a:pt x="298" y="2490"/>
                      </a:lnTo>
                      <a:lnTo>
                        <a:pt x="298" y="2502"/>
                      </a:lnTo>
                      <a:lnTo>
                        <a:pt x="300" y="2514"/>
                      </a:lnTo>
                      <a:lnTo>
                        <a:pt x="302" y="2526"/>
                      </a:lnTo>
                      <a:lnTo>
                        <a:pt x="306" y="2538"/>
                      </a:lnTo>
                      <a:lnTo>
                        <a:pt x="318" y="2560"/>
                      </a:lnTo>
                      <a:lnTo>
                        <a:pt x="334" y="2578"/>
                      </a:lnTo>
                      <a:lnTo>
                        <a:pt x="352" y="2594"/>
                      </a:lnTo>
                      <a:lnTo>
                        <a:pt x="374" y="2606"/>
                      </a:lnTo>
                      <a:lnTo>
                        <a:pt x="386" y="2610"/>
                      </a:lnTo>
                      <a:lnTo>
                        <a:pt x="398" y="2612"/>
                      </a:lnTo>
                      <a:lnTo>
                        <a:pt x="410" y="2614"/>
                      </a:lnTo>
                      <a:lnTo>
                        <a:pt x="422" y="2614"/>
                      </a:lnTo>
                      <a:lnTo>
                        <a:pt x="446" y="2614"/>
                      </a:lnTo>
                      <a:lnTo>
                        <a:pt x="446" y="2614"/>
                      </a:lnTo>
                      <a:lnTo>
                        <a:pt x="460" y="2614"/>
                      </a:lnTo>
                      <a:lnTo>
                        <a:pt x="472" y="2612"/>
                      </a:lnTo>
                      <a:lnTo>
                        <a:pt x="484" y="2610"/>
                      </a:lnTo>
                      <a:lnTo>
                        <a:pt x="496" y="2606"/>
                      </a:lnTo>
                      <a:lnTo>
                        <a:pt x="516" y="2594"/>
                      </a:lnTo>
                      <a:lnTo>
                        <a:pt x="534" y="2578"/>
                      </a:lnTo>
                      <a:lnTo>
                        <a:pt x="550" y="2560"/>
                      </a:lnTo>
                      <a:lnTo>
                        <a:pt x="562" y="2538"/>
                      </a:lnTo>
                      <a:lnTo>
                        <a:pt x="566" y="2526"/>
                      </a:lnTo>
                      <a:lnTo>
                        <a:pt x="570" y="2514"/>
                      </a:lnTo>
                      <a:lnTo>
                        <a:pt x="572" y="2502"/>
                      </a:lnTo>
                      <a:lnTo>
                        <a:pt x="572" y="2490"/>
                      </a:lnTo>
                      <a:lnTo>
                        <a:pt x="572" y="1274"/>
                      </a:lnTo>
                      <a:lnTo>
                        <a:pt x="682" y="1274"/>
                      </a:lnTo>
                      <a:lnTo>
                        <a:pt x="682" y="2490"/>
                      </a:lnTo>
                      <a:lnTo>
                        <a:pt x="682" y="2490"/>
                      </a:lnTo>
                      <a:lnTo>
                        <a:pt x="682" y="2502"/>
                      </a:lnTo>
                      <a:lnTo>
                        <a:pt x="684" y="2514"/>
                      </a:lnTo>
                      <a:lnTo>
                        <a:pt x="686" y="2526"/>
                      </a:lnTo>
                      <a:lnTo>
                        <a:pt x="690" y="2538"/>
                      </a:lnTo>
                      <a:lnTo>
                        <a:pt x="702" y="2560"/>
                      </a:lnTo>
                      <a:lnTo>
                        <a:pt x="718" y="2578"/>
                      </a:lnTo>
                      <a:lnTo>
                        <a:pt x="736" y="2594"/>
                      </a:lnTo>
                      <a:lnTo>
                        <a:pt x="758" y="2606"/>
                      </a:lnTo>
                      <a:lnTo>
                        <a:pt x="770" y="2610"/>
                      </a:lnTo>
                      <a:lnTo>
                        <a:pt x="782" y="2612"/>
                      </a:lnTo>
                      <a:lnTo>
                        <a:pt x="794" y="2614"/>
                      </a:lnTo>
                      <a:lnTo>
                        <a:pt x="806" y="2614"/>
                      </a:lnTo>
                      <a:lnTo>
                        <a:pt x="806" y="2614"/>
                      </a:lnTo>
                      <a:lnTo>
                        <a:pt x="806" y="2614"/>
                      </a:lnTo>
                      <a:lnTo>
                        <a:pt x="820" y="2614"/>
                      </a:lnTo>
                      <a:lnTo>
                        <a:pt x="832" y="2612"/>
                      </a:lnTo>
                      <a:lnTo>
                        <a:pt x="844" y="2610"/>
                      </a:lnTo>
                      <a:lnTo>
                        <a:pt x="856" y="2606"/>
                      </a:lnTo>
                      <a:lnTo>
                        <a:pt x="876" y="2594"/>
                      </a:lnTo>
                      <a:lnTo>
                        <a:pt x="896" y="2578"/>
                      </a:lnTo>
                      <a:lnTo>
                        <a:pt x="910" y="2560"/>
                      </a:lnTo>
                      <a:lnTo>
                        <a:pt x="922" y="2538"/>
                      </a:lnTo>
                      <a:lnTo>
                        <a:pt x="926" y="2526"/>
                      </a:lnTo>
                      <a:lnTo>
                        <a:pt x="930" y="2514"/>
                      </a:lnTo>
                      <a:lnTo>
                        <a:pt x="932" y="2502"/>
                      </a:lnTo>
                      <a:lnTo>
                        <a:pt x="932" y="2490"/>
                      </a:lnTo>
                      <a:lnTo>
                        <a:pt x="932" y="408"/>
                      </a:lnTo>
                      <a:lnTo>
                        <a:pt x="1030" y="408"/>
                      </a:lnTo>
                      <a:lnTo>
                        <a:pt x="1030" y="1174"/>
                      </a:lnTo>
                      <a:lnTo>
                        <a:pt x="1030" y="1174"/>
                      </a:lnTo>
                      <a:lnTo>
                        <a:pt x="1032" y="1194"/>
                      </a:lnTo>
                      <a:lnTo>
                        <a:pt x="1036" y="1212"/>
                      </a:lnTo>
                      <a:lnTo>
                        <a:pt x="1046" y="1230"/>
                      </a:lnTo>
                      <a:lnTo>
                        <a:pt x="1058" y="1244"/>
                      </a:lnTo>
                      <a:lnTo>
                        <a:pt x="1074" y="1256"/>
                      </a:lnTo>
                      <a:lnTo>
                        <a:pt x="1090" y="1266"/>
                      </a:lnTo>
                      <a:lnTo>
                        <a:pt x="1108" y="1272"/>
                      </a:lnTo>
                      <a:lnTo>
                        <a:pt x="1128" y="1274"/>
                      </a:lnTo>
                      <a:lnTo>
                        <a:pt x="1128" y="1274"/>
                      </a:lnTo>
                      <a:lnTo>
                        <a:pt x="1128" y="1274"/>
                      </a:lnTo>
                      <a:lnTo>
                        <a:pt x="1150" y="1272"/>
                      </a:lnTo>
                      <a:lnTo>
                        <a:pt x="1168" y="1266"/>
                      </a:lnTo>
                      <a:lnTo>
                        <a:pt x="1184" y="1256"/>
                      </a:lnTo>
                      <a:lnTo>
                        <a:pt x="1200" y="1244"/>
                      </a:lnTo>
                      <a:lnTo>
                        <a:pt x="1212" y="1230"/>
                      </a:lnTo>
                      <a:lnTo>
                        <a:pt x="1220" y="1212"/>
                      </a:lnTo>
                      <a:lnTo>
                        <a:pt x="1226" y="1194"/>
                      </a:lnTo>
                      <a:lnTo>
                        <a:pt x="1228" y="1174"/>
                      </a:lnTo>
                      <a:lnTo>
                        <a:pt x="1228" y="11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 baseline="-25000"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+mn-ea"/>
                  </a:endParaRPr>
                </a:p>
              </p:txBody>
            </p:sp>
          </p:grpSp>
          <p:grpSp>
            <p:nvGrpSpPr>
              <p:cNvPr id="64" name="组合 63"/>
              <p:cNvGrpSpPr/>
              <p:nvPr/>
            </p:nvGrpSpPr>
            <p:grpSpPr>
              <a:xfrm>
                <a:off x="1765676" y="2801143"/>
                <a:ext cx="229059" cy="513557"/>
                <a:chOff x="-1630363" y="115888"/>
                <a:chExt cx="2190751" cy="4911725"/>
              </a:xfrm>
              <a:grpFill/>
            </p:grpSpPr>
            <p:sp>
              <p:nvSpPr>
                <p:cNvPr id="65" name="Freeform 5"/>
                <p:cNvSpPr>
                  <a:spLocks/>
                </p:cNvSpPr>
                <p:nvPr/>
              </p:nvSpPr>
              <p:spPr bwMode="auto">
                <a:xfrm>
                  <a:off x="-906463" y="115888"/>
                  <a:ext cx="742950" cy="746125"/>
                </a:xfrm>
                <a:custGeom>
                  <a:avLst/>
                  <a:gdLst>
                    <a:gd name="T0" fmla="*/ 468 w 468"/>
                    <a:gd name="T1" fmla="*/ 234 h 470"/>
                    <a:gd name="T2" fmla="*/ 464 w 468"/>
                    <a:gd name="T3" fmla="*/ 282 h 470"/>
                    <a:gd name="T4" fmla="*/ 450 w 468"/>
                    <a:gd name="T5" fmla="*/ 326 h 470"/>
                    <a:gd name="T6" fmla="*/ 428 w 468"/>
                    <a:gd name="T7" fmla="*/ 366 h 470"/>
                    <a:gd name="T8" fmla="*/ 400 w 468"/>
                    <a:gd name="T9" fmla="*/ 400 h 470"/>
                    <a:gd name="T10" fmla="*/ 366 w 468"/>
                    <a:gd name="T11" fmla="*/ 430 h 470"/>
                    <a:gd name="T12" fmla="*/ 326 w 468"/>
                    <a:gd name="T13" fmla="*/ 450 h 470"/>
                    <a:gd name="T14" fmla="*/ 282 w 468"/>
                    <a:gd name="T15" fmla="*/ 464 h 470"/>
                    <a:gd name="T16" fmla="*/ 234 w 468"/>
                    <a:gd name="T17" fmla="*/ 470 h 470"/>
                    <a:gd name="T18" fmla="*/ 210 w 468"/>
                    <a:gd name="T19" fmla="*/ 468 h 470"/>
                    <a:gd name="T20" fmla="*/ 164 w 468"/>
                    <a:gd name="T21" fmla="*/ 458 h 470"/>
                    <a:gd name="T22" fmla="*/ 122 w 468"/>
                    <a:gd name="T23" fmla="*/ 440 h 470"/>
                    <a:gd name="T24" fmla="*/ 84 w 468"/>
                    <a:gd name="T25" fmla="*/ 416 h 470"/>
                    <a:gd name="T26" fmla="*/ 54 w 468"/>
                    <a:gd name="T27" fmla="*/ 384 h 470"/>
                    <a:gd name="T28" fmla="*/ 28 w 468"/>
                    <a:gd name="T29" fmla="*/ 346 h 470"/>
                    <a:gd name="T30" fmla="*/ 10 w 468"/>
                    <a:gd name="T31" fmla="*/ 304 h 470"/>
                    <a:gd name="T32" fmla="*/ 0 w 468"/>
                    <a:gd name="T33" fmla="*/ 258 h 470"/>
                    <a:gd name="T34" fmla="*/ 0 w 468"/>
                    <a:gd name="T35" fmla="*/ 234 h 470"/>
                    <a:gd name="T36" fmla="*/ 4 w 468"/>
                    <a:gd name="T37" fmla="*/ 188 h 470"/>
                    <a:gd name="T38" fmla="*/ 18 w 468"/>
                    <a:gd name="T39" fmla="*/ 144 h 470"/>
                    <a:gd name="T40" fmla="*/ 40 w 468"/>
                    <a:gd name="T41" fmla="*/ 104 h 470"/>
                    <a:gd name="T42" fmla="*/ 68 w 468"/>
                    <a:gd name="T43" fmla="*/ 68 h 470"/>
                    <a:gd name="T44" fmla="*/ 104 w 468"/>
                    <a:gd name="T45" fmla="*/ 40 h 470"/>
                    <a:gd name="T46" fmla="*/ 142 w 468"/>
                    <a:gd name="T47" fmla="*/ 18 h 470"/>
                    <a:gd name="T48" fmla="*/ 186 w 468"/>
                    <a:gd name="T49" fmla="*/ 4 h 470"/>
                    <a:gd name="T50" fmla="*/ 234 w 468"/>
                    <a:gd name="T51" fmla="*/ 0 h 470"/>
                    <a:gd name="T52" fmla="*/ 258 w 468"/>
                    <a:gd name="T53" fmla="*/ 2 h 470"/>
                    <a:gd name="T54" fmla="*/ 304 w 468"/>
                    <a:gd name="T55" fmla="*/ 10 h 470"/>
                    <a:gd name="T56" fmla="*/ 346 w 468"/>
                    <a:gd name="T57" fmla="*/ 28 h 470"/>
                    <a:gd name="T58" fmla="*/ 384 w 468"/>
                    <a:gd name="T59" fmla="*/ 54 h 470"/>
                    <a:gd name="T60" fmla="*/ 416 w 468"/>
                    <a:gd name="T61" fmla="*/ 86 h 470"/>
                    <a:gd name="T62" fmla="*/ 440 w 468"/>
                    <a:gd name="T63" fmla="*/ 122 h 470"/>
                    <a:gd name="T64" fmla="*/ 458 w 468"/>
                    <a:gd name="T65" fmla="*/ 164 h 470"/>
                    <a:gd name="T66" fmla="*/ 468 w 468"/>
                    <a:gd name="T67" fmla="*/ 210 h 470"/>
                    <a:gd name="T68" fmla="*/ 468 w 468"/>
                    <a:gd name="T69" fmla="*/ 234 h 4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468" h="470">
                      <a:moveTo>
                        <a:pt x="468" y="234"/>
                      </a:moveTo>
                      <a:lnTo>
                        <a:pt x="468" y="234"/>
                      </a:lnTo>
                      <a:lnTo>
                        <a:pt x="468" y="258"/>
                      </a:lnTo>
                      <a:lnTo>
                        <a:pt x="464" y="282"/>
                      </a:lnTo>
                      <a:lnTo>
                        <a:pt x="458" y="304"/>
                      </a:lnTo>
                      <a:lnTo>
                        <a:pt x="450" y="326"/>
                      </a:lnTo>
                      <a:lnTo>
                        <a:pt x="440" y="346"/>
                      </a:lnTo>
                      <a:lnTo>
                        <a:pt x="428" y="366"/>
                      </a:lnTo>
                      <a:lnTo>
                        <a:pt x="416" y="384"/>
                      </a:lnTo>
                      <a:lnTo>
                        <a:pt x="400" y="400"/>
                      </a:lnTo>
                      <a:lnTo>
                        <a:pt x="384" y="416"/>
                      </a:lnTo>
                      <a:lnTo>
                        <a:pt x="366" y="430"/>
                      </a:lnTo>
                      <a:lnTo>
                        <a:pt x="346" y="440"/>
                      </a:lnTo>
                      <a:lnTo>
                        <a:pt x="326" y="450"/>
                      </a:lnTo>
                      <a:lnTo>
                        <a:pt x="304" y="458"/>
                      </a:lnTo>
                      <a:lnTo>
                        <a:pt x="282" y="464"/>
                      </a:lnTo>
                      <a:lnTo>
                        <a:pt x="258" y="468"/>
                      </a:lnTo>
                      <a:lnTo>
                        <a:pt x="234" y="470"/>
                      </a:lnTo>
                      <a:lnTo>
                        <a:pt x="234" y="470"/>
                      </a:lnTo>
                      <a:lnTo>
                        <a:pt x="210" y="468"/>
                      </a:lnTo>
                      <a:lnTo>
                        <a:pt x="186" y="464"/>
                      </a:lnTo>
                      <a:lnTo>
                        <a:pt x="164" y="458"/>
                      </a:lnTo>
                      <a:lnTo>
                        <a:pt x="142" y="450"/>
                      </a:lnTo>
                      <a:lnTo>
                        <a:pt x="122" y="440"/>
                      </a:lnTo>
                      <a:lnTo>
                        <a:pt x="104" y="430"/>
                      </a:lnTo>
                      <a:lnTo>
                        <a:pt x="84" y="416"/>
                      </a:lnTo>
                      <a:lnTo>
                        <a:pt x="68" y="400"/>
                      </a:lnTo>
                      <a:lnTo>
                        <a:pt x="54" y="384"/>
                      </a:lnTo>
                      <a:lnTo>
                        <a:pt x="40" y="366"/>
                      </a:lnTo>
                      <a:lnTo>
                        <a:pt x="28" y="346"/>
                      </a:lnTo>
                      <a:lnTo>
                        <a:pt x="18" y="326"/>
                      </a:lnTo>
                      <a:lnTo>
                        <a:pt x="10" y="304"/>
                      </a:lnTo>
                      <a:lnTo>
                        <a:pt x="4" y="282"/>
                      </a:lnTo>
                      <a:lnTo>
                        <a:pt x="0" y="258"/>
                      </a:lnTo>
                      <a:lnTo>
                        <a:pt x="0" y="234"/>
                      </a:lnTo>
                      <a:lnTo>
                        <a:pt x="0" y="234"/>
                      </a:lnTo>
                      <a:lnTo>
                        <a:pt x="0" y="210"/>
                      </a:lnTo>
                      <a:lnTo>
                        <a:pt x="4" y="188"/>
                      </a:lnTo>
                      <a:lnTo>
                        <a:pt x="10" y="164"/>
                      </a:lnTo>
                      <a:lnTo>
                        <a:pt x="18" y="144"/>
                      </a:lnTo>
                      <a:lnTo>
                        <a:pt x="28" y="122"/>
                      </a:lnTo>
                      <a:lnTo>
                        <a:pt x="40" y="104"/>
                      </a:lnTo>
                      <a:lnTo>
                        <a:pt x="54" y="86"/>
                      </a:lnTo>
                      <a:lnTo>
                        <a:pt x="68" y="68"/>
                      </a:lnTo>
                      <a:lnTo>
                        <a:pt x="84" y="54"/>
                      </a:lnTo>
                      <a:lnTo>
                        <a:pt x="104" y="40"/>
                      </a:lnTo>
                      <a:lnTo>
                        <a:pt x="122" y="28"/>
                      </a:lnTo>
                      <a:lnTo>
                        <a:pt x="142" y="18"/>
                      </a:lnTo>
                      <a:lnTo>
                        <a:pt x="164" y="10"/>
                      </a:lnTo>
                      <a:lnTo>
                        <a:pt x="186" y="4"/>
                      </a:lnTo>
                      <a:lnTo>
                        <a:pt x="210" y="2"/>
                      </a:lnTo>
                      <a:lnTo>
                        <a:pt x="234" y="0"/>
                      </a:lnTo>
                      <a:lnTo>
                        <a:pt x="234" y="0"/>
                      </a:lnTo>
                      <a:lnTo>
                        <a:pt x="258" y="2"/>
                      </a:lnTo>
                      <a:lnTo>
                        <a:pt x="282" y="4"/>
                      </a:lnTo>
                      <a:lnTo>
                        <a:pt x="304" y="10"/>
                      </a:lnTo>
                      <a:lnTo>
                        <a:pt x="326" y="18"/>
                      </a:lnTo>
                      <a:lnTo>
                        <a:pt x="346" y="28"/>
                      </a:lnTo>
                      <a:lnTo>
                        <a:pt x="366" y="40"/>
                      </a:lnTo>
                      <a:lnTo>
                        <a:pt x="384" y="54"/>
                      </a:lnTo>
                      <a:lnTo>
                        <a:pt x="400" y="68"/>
                      </a:lnTo>
                      <a:lnTo>
                        <a:pt x="416" y="86"/>
                      </a:lnTo>
                      <a:lnTo>
                        <a:pt x="428" y="104"/>
                      </a:lnTo>
                      <a:lnTo>
                        <a:pt x="440" y="122"/>
                      </a:lnTo>
                      <a:lnTo>
                        <a:pt x="450" y="144"/>
                      </a:lnTo>
                      <a:lnTo>
                        <a:pt x="458" y="164"/>
                      </a:lnTo>
                      <a:lnTo>
                        <a:pt x="464" y="188"/>
                      </a:lnTo>
                      <a:lnTo>
                        <a:pt x="468" y="210"/>
                      </a:lnTo>
                      <a:lnTo>
                        <a:pt x="468" y="234"/>
                      </a:lnTo>
                      <a:lnTo>
                        <a:pt x="468" y="2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>
                    <a:latin typeface="+mn-ea"/>
                  </a:endParaRPr>
                </a:p>
              </p:txBody>
            </p:sp>
            <p:sp>
              <p:nvSpPr>
                <p:cNvPr id="66" name="Freeform 6"/>
                <p:cNvSpPr>
                  <a:spLocks/>
                </p:cNvSpPr>
                <p:nvPr/>
              </p:nvSpPr>
              <p:spPr bwMode="auto">
                <a:xfrm>
                  <a:off x="-1630363" y="985838"/>
                  <a:ext cx="2190751" cy="4041775"/>
                </a:xfrm>
                <a:custGeom>
                  <a:avLst/>
                  <a:gdLst>
                    <a:gd name="T0" fmla="*/ 1188 w 1380"/>
                    <a:gd name="T1" fmla="*/ 982 h 2546"/>
                    <a:gd name="T2" fmla="*/ 1202 w 1380"/>
                    <a:gd name="T3" fmla="*/ 1012 h 2546"/>
                    <a:gd name="T4" fmla="*/ 1236 w 1380"/>
                    <a:gd name="T5" fmla="*/ 1044 h 2546"/>
                    <a:gd name="T6" fmla="*/ 1282 w 1380"/>
                    <a:gd name="T7" fmla="*/ 1056 h 2546"/>
                    <a:gd name="T8" fmla="*/ 1294 w 1380"/>
                    <a:gd name="T9" fmla="*/ 1054 h 2546"/>
                    <a:gd name="T10" fmla="*/ 1326 w 1380"/>
                    <a:gd name="T11" fmla="*/ 1044 h 2546"/>
                    <a:gd name="T12" fmla="*/ 1360 w 1380"/>
                    <a:gd name="T13" fmla="*/ 1018 h 2546"/>
                    <a:gd name="T14" fmla="*/ 1378 w 1380"/>
                    <a:gd name="T15" fmla="*/ 978 h 2546"/>
                    <a:gd name="T16" fmla="*/ 1378 w 1380"/>
                    <a:gd name="T17" fmla="*/ 944 h 2546"/>
                    <a:gd name="T18" fmla="*/ 1200 w 1380"/>
                    <a:gd name="T19" fmla="*/ 264 h 2546"/>
                    <a:gd name="T20" fmla="*/ 1166 w 1380"/>
                    <a:gd name="T21" fmla="*/ 182 h 2546"/>
                    <a:gd name="T22" fmla="*/ 1114 w 1380"/>
                    <a:gd name="T23" fmla="*/ 112 h 2546"/>
                    <a:gd name="T24" fmla="*/ 1048 w 1380"/>
                    <a:gd name="T25" fmla="*/ 58 h 2546"/>
                    <a:gd name="T26" fmla="*/ 972 w 1380"/>
                    <a:gd name="T27" fmla="*/ 20 h 2546"/>
                    <a:gd name="T28" fmla="*/ 886 w 1380"/>
                    <a:gd name="T29" fmla="*/ 2 h 2546"/>
                    <a:gd name="T30" fmla="*/ 526 w 1380"/>
                    <a:gd name="T31" fmla="*/ 0 h 2546"/>
                    <a:gd name="T32" fmla="*/ 438 w 1380"/>
                    <a:gd name="T33" fmla="*/ 12 h 2546"/>
                    <a:gd name="T34" fmla="*/ 356 w 1380"/>
                    <a:gd name="T35" fmla="*/ 42 h 2546"/>
                    <a:gd name="T36" fmla="*/ 286 w 1380"/>
                    <a:gd name="T37" fmla="*/ 92 h 2546"/>
                    <a:gd name="T38" fmla="*/ 230 w 1380"/>
                    <a:gd name="T39" fmla="*/ 158 h 2546"/>
                    <a:gd name="T40" fmla="*/ 190 w 1380"/>
                    <a:gd name="T41" fmla="*/ 236 h 2546"/>
                    <a:gd name="T42" fmla="*/ 4 w 1380"/>
                    <a:gd name="T43" fmla="*/ 932 h 2546"/>
                    <a:gd name="T44" fmla="*/ 2 w 1380"/>
                    <a:gd name="T45" fmla="*/ 968 h 2546"/>
                    <a:gd name="T46" fmla="*/ 10 w 1380"/>
                    <a:gd name="T47" fmla="*/ 998 h 2546"/>
                    <a:gd name="T48" fmla="*/ 44 w 1380"/>
                    <a:gd name="T49" fmla="*/ 1040 h 2546"/>
                    <a:gd name="T50" fmla="*/ 76 w 1380"/>
                    <a:gd name="T51" fmla="*/ 1052 h 2546"/>
                    <a:gd name="T52" fmla="*/ 98 w 1380"/>
                    <a:gd name="T53" fmla="*/ 1056 h 2546"/>
                    <a:gd name="T54" fmla="*/ 130 w 1380"/>
                    <a:gd name="T55" fmla="*/ 1050 h 2546"/>
                    <a:gd name="T56" fmla="*/ 168 w 1380"/>
                    <a:gd name="T57" fmla="*/ 1024 h 2546"/>
                    <a:gd name="T58" fmla="*/ 192 w 1380"/>
                    <a:gd name="T59" fmla="*/ 982 h 2546"/>
                    <a:gd name="T60" fmla="*/ 106 w 1380"/>
                    <a:gd name="T61" fmla="*/ 1486 h 2546"/>
                    <a:gd name="T62" fmla="*/ 386 w 1380"/>
                    <a:gd name="T63" fmla="*/ 2406 h 2546"/>
                    <a:gd name="T64" fmla="*/ 392 w 1380"/>
                    <a:gd name="T65" fmla="*/ 2446 h 2546"/>
                    <a:gd name="T66" fmla="*/ 410 w 1380"/>
                    <a:gd name="T67" fmla="*/ 2484 h 2546"/>
                    <a:gd name="T68" fmla="*/ 438 w 1380"/>
                    <a:gd name="T69" fmla="*/ 2514 h 2546"/>
                    <a:gd name="T70" fmla="*/ 472 w 1380"/>
                    <a:gd name="T71" fmla="*/ 2534 h 2546"/>
                    <a:gd name="T72" fmla="*/ 512 w 1380"/>
                    <a:gd name="T73" fmla="*/ 2546 h 2546"/>
                    <a:gd name="T74" fmla="*/ 528 w 1380"/>
                    <a:gd name="T75" fmla="*/ 2546 h 2546"/>
                    <a:gd name="T76" fmla="*/ 568 w 1380"/>
                    <a:gd name="T77" fmla="*/ 2540 h 2546"/>
                    <a:gd name="T78" fmla="*/ 606 w 1380"/>
                    <a:gd name="T79" fmla="*/ 2522 h 2546"/>
                    <a:gd name="T80" fmla="*/ 636 w 1380"/>
                    <a:gd name="T81" fmla="*/ 2494 h 2546"/>
                    <a:gd name="T82" fmla="*/ 656 w 1380"/>
                    <a:gd name="T83" fmla="*/ 2460 h 2546"/>
                    <a:gd name="T84" fmla="*/ 668 w 1380"/>
                    <a:gd name="T85" fmla="*/ 2420 h 2546"/>
                    <a:gd name="T86" fmla="*/ 712 w 1380"/>
                    <a:gd name="T87" fmla="*/ 1486 h 2546"/>
                    <a:gd name="T88" fmla="*/ 714 w 1380"/>
                    <a:gd name="T89" fmla="*/ 2420 h 2546"/>
                    <a:gd name="T90" fmla="*/ 724 w 1380"/>
                    <a:gd name="T91" fmla="*/ 2460 h 2546"/>
                    <a:gd name="T92" fmla="*/ 744 w 1380"/>
                    <a:gd name="T93" fmla="*/ 2494 h 2546"/>
                    <a:gd name="T94" fmla="*/ 774 w 1380"/>
                    <a:gd name="T95" fmla="*/ 2522 h 2546"/>
                    <a:gd name="T96" fmla="*/ 812 w 1380"/>
                    <a:gd name="T97" fmla="*/ 2540 h 2546"/>
                    <a:gd name="T98" fmla="*/ 854 w 1380"/>
                    <a:gd name="T99" fmla="*/ 2546 h 2546"/>
                    <a:gd name="T100" fmla="*/ 868 w 1380"/>
                    <a:gd name="T101" fmla="*/ 2546 h 2546"/>
                    <a:gd name="T102" fmla="*/ 908 w 1380"/>
                    <a:gd name="T103" fmla="*/ 2534 h 2546"/>
                    <a:gd name="T104" fmla="*/ 944 w 1380"/>
                    <a:gd name="T105" fmla="*/ 2514 h 2546"/>
                    <a:gd name="T106" fmla="*/ 970 w 1380"/>
                    <a:gd name="T107" fmla="*/ 2484 h 2546"/>
                    <a:gd name="T108" fmla="*/ 988 w 1380"/>
                    <a:gd name="T109" fmla="*/ 2446 h 2546"/>
                    <a:gd name="T110" fmla="*/ 994 w 1380"/>
                    <a:gd name="T111" fmla="*/ 2406 h 2546"/>
                    <a:gd name="T112" fmla="*/ 964 w 1380"/>
                    <a:gd name="T113" fmla="*/ 322 h 25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80" h="2546">
                      <a:moveTo>
                        <a:pt x="964" y="322"/>
                      </a:moveTo>
                      <a:lnTo>
                        <a:pt x="1012" y="322"/>
                      </a:lnTo>
                      <a:lnTo>
                        <a:pt x="1188" y="982"/>
                      </a:lnTo>
                      <a:lnTo>
                        <a:pt x="1188" y="982"/>
                      </a:lnTo>
                      <a:lnTo>
                        <a:pt x="1194" y="998"/>
                      </a:lnTo>
                      <a:lnTo>
                        <a:pt x="1202" y="1012"/>
                      </a:lnTo>
                      <a:lnTo>
                        <a:pt x="1212" y="1024"/>
                      </a:lnTo>
                      <a:lnTo>
                        <a:pt x="1224" y="1034"/>
                      </a:lnTo>
                      <a:lnTo>
                        <a:pt x="1236" y="1044"/>
                      </a:lnTo>
                      <a:lnTo>
                        <a:pt x="1250" y="1050"/>
                      </a:lnTo>
                      <a:lnTo>
                        <a:pt x="1266" y="1054"/>
                      </a:lnTo>
                      <a:lnTo>
                        <a:pt x="1282" y="1056"/>
                      </a:lnTo>
                      <a:lnTo>
                        <a:pt x="1282" y="1056"/>
                      </a:lnTo>
                      <a:lnTo>
                        <a:pt x="1282" y="1056"/>
                      </a:lnTo>
                      <a:lnTo>
                        <a:pt x="1294" y="1054"/>
                      </a:lnTo>
                      <a:lnTo>
                        <a:pt x="1306" y="1052"/>
                      </a:lnTo>
                      <a:lnTo>
                        <a:pt x="1316" y="1050"/>
                      </a:lnTo>
                      <a:lnTo>
                        <a:pt x="1326" y="1044"/>
                      </a:lnTo>
                      <a:lnTo>
                        <a:pt x="1336" y="1040"/>
                      </a:lnTo>
                      <a:lnTo>
                        <a:pt x="1344" y="1032"/>
                      </a:lnTo>
                      <a:lnTo>
                        <a:pt x="1360" y="1018"/>
                      </a:lnTo>
                      <a:lnTo>
                        <a:pt x="1370" y="998"/>
                      </a:lnTo>
                      <a:lnTo>
                        <a:pt x="1374" y="988"/>
                      </a:lnTo>
                      <a:lnTo>
                        <a:pt x="1378" y="978"/>
                      </a:lnTo>
                      <a:lnTo>
                        <a:pt x="1380" y="968"/>
                      </a:lnTo>
                      <a:lnTo>
                        <a:pt x="1380" y="956"/>
                      </a:lnTo>
                      <a:lnTo>
                        <a:pt x="1378" y="944"/>
                      </a:lnTo>
                      <a:lnTo>
                        <a:pt x="1376" y="932"/>
                      </a:lnTo>
                      <a:lnTo>
                        <a:pt x="1200" y="264"/>
                      </a:lnTo>
                      <a:lnTo>
                        <a:pt x="1200" y="264"/>
                      </a:lnTo>
                      <a:lnTo>
                        <a:pt x="1190" y="236"/>
                      </a:lnTo>
                      <a:lnTo>
                        <a:pt x="1178" y="208"/>
                      </a:lnTo>
                      <a:lnTo>
                        <a:pt x="1166" y="182"/>
                      </a:lnTo>
                      <a:lnTo>
                        <a:pt x="1150" y="158"/>
                      </a:lnTo>
                      <a:lnTo>
                        <a:pt x="1134" y="134"/>
                      </a:lnTo>
                      <a:lnTo>
                        <a:pt x="1114" y="112"/>
                      </a:lnTo>
                      <a:lnTo>
                        <a:pt x="1094" y="92"/>
                      </a:lnTo>
                      <a:lnTo>
                        <a:pt x="1072" y="74"/>
                      </a:lnTo>
                      <a:lnTo>
                        <a:pt x="1048" y="58"/>
                      </a:lnTo>
                      <a:lnTo>
                        <a:pt x="1024" y="42"/>
                      </a:lnTo>
                      <a:lnTo>
                        <a:pt x="998" y="30"/>
                      </a:lnTo>
                      <a:lnTo>
                        <a:pt x="972" y="20"/>
                      </a:lnTo>
                      <a:lnTo>
                        <a:pt x="944" y="12"/>
                      </a:lnTo>
                      <a:lnTo>
                        <a:pt x="914" y="6"/>
                      </a:lnTo>
                      <a:lnTo>
                        <a:pt x="886" y="2"/>
                      </a:lnTo>
                      <a:lnTo>
                        <a:pt x="856" y="0"/>
                      </a:lnTo>
                      <a:lnTo>
                        <a:pt x="526" y="0"/>
                      </a:lnTo>
                      <a:lnTo>
                        <a:pt x="526" y="0"/>
                      </a:lnTo>
                      <a:lnTo>
                        <a:pt x="496" y="2"/>
                      </a:lnTo>
                      <a:lnTo>
                        <a:pt x="466" y="6"/>
                      </a:lnTo>
                      <a:lnTo>
                        <a:pt x="438" y="12"/>
                      </a:lnTo>
                      <a:lnTo>
                        <a:pt x="410" y="20"/>
                      </a:lnTo>
                      <a:lnTo>
                        <a:pt x="382" y="30"/>
                      </a:lnTo>
                      <a:lnTo>
                        <a:pt x="356" y="42"/>
                      </a:lnTo>
                      <a:lnTo>
                        <a:pt x="332" y="58"/>
                      </a:lnTo>
                      <a:lnTo>
                        <a:pt x="308" y="74"/>
                      </a:lnTo>
                      <a:lnTo>
                        <a:pt x="286" y="92"/>
                      </a:lnTo>
                      <a:lnTo>
                        <a:pt x="266" y="112"/>
                      </a:lnTo>
                      <a:lnTo>
                        <a:pt x="246" y="134"/>
                      </a:lnTo>
                      <a:lnTo>
                        <a:pt x="230" y="158"/>
                      </a:lnTo>
                      <a:lnTo>
                        <a:pt x="214" y="182"/>
                      </a:lnTo>
                      <a:lnTo>
                        <a:pt x="202" y="208"/>
                      </a:lnTo>
                      <a:lnTo>
                        <a:pt x="190" y="236"/>
                      </a:lnTo>
                      <a:lnTo>
                        <a:pt x="182" y="264"/>
                      </a:lnTo>
                      <a:lnTo>
                        <a:pt x="4" y="932"/>
                      </a:lnTo>
                      <a:lnTo>
                        <a:pt x="4" y="932"/>
                      </a:lnTo>
                      <a:lnTo>
                        <a:pt x="2" y="944"/>
                      </a:lnTo>
                      <a:lnTo>
                        <a:pt x="0" y="956"/>
                      </a:lnTo>
                      <a:lnTo>
                        <a:pt x="2" y="968"/>
                      </a:lnTo>
                      <a:lnTo>
                        <a:pt x="2" y="978"/>
                      </a:lnTo>
                      <a:lnTo>
                        <a:pt x="6" y="988"/>
                      </a:lnTo>
                      <a:lnTo>
                        <a:pt x="10" y="998"/>
                      </a:lnTo>
                      <a:lnTo>
                        <a:pt x="20" y="1018"/>
                      </a:lnTo>
                      <a:lnTo>
                        <a:pt x="36" y="1032"/>
                      </a:lnTo>
                      <a:lnTo>
                        <a:pt x="44" y="1040"/>
                      </a:lnTo>
                      <a:lnTo>
                        <a:pt x="54" y="1044"/>
                      </a:lnTo>
                      <a:lnTo>
                        <a:pt x="64" y="1050"/>
                      </a:lnTo>
                      <a:lnTo>
                        <a:pt x="76" y="1052"/>
                      </a:lnTo>
                      <a:lnTo>
                        <a:pt x="86" y="1054"/>
                      </a:lnTo>
                      <a:lnTo>
                        <a:pt x="98" y="1056"/>
                      </a:lnTo>
                      <a:lnTo>
                        <a:pt x="98" y="1056"/>
                      </a:lnTo>
                      <a:lnTo>
                        <a:pt x="98" y="1056"/>
                      </a:lnTo>
                      <a:lnTo>
                        <a:pt x="114" y="1054"/>
                      </a:lnTo>
                      <a:lnTo>
                        <a:pt x="130" y="1050"/>
                      </a:lnTo>
                      <a:lnTo>
                        <a:pt x="144" y="1044"/>
                      </a:lnTo>
                      <a:lnTo>
                        <a:pt x="158" y="1034"/>
                      </a:lnTo>
                      <a:lnTo>
                        <a:pt x="168" y="1024"/>
                      </a:lnTo>
                      <a:lnTo>
                        <a:pt x="178" y="1012"/>
                      </a:lnTo>
                      <a:lnTo>
                        <a:pt x="186" y="998"/>
                      </a:lnTo>
                      <a:lnTo>
                        <a:pt x="192" y="982"/>
                      </a:lnTo>
                      <a:lnTo>
                        <a:pt x="368" y="322"/>
                      </a:lnTo>
                      <a:lnTo>
                        <a:pt x="416" y="322"/>
                      </a:lnTo>
                      <a:lnTo>
                        <a:pt x="106" y="1486"/>
                      </a:lnTo>
                      <a:lnTo>
                        <a:pt x="386" y="1486"/>
                      </a:lnTo>
                      <a:lnTo>
                        <a:pt x="386" y="2406"/>
                      </a:lnTo>
                      <a:lnTo>
                        <a:pt x="386" y="2406"/>
                      </a:lnTo>
                      <a:lnTo>
                        <a:pt x="386" y="2420"/>
                      </a:lnTo>
                      <a:lnTo>
                        <a:pt x="388" y="2434"/>
                      </a:lnTo>
                      <a:lnTo>
                        <a:pt x="392" y="2446"/>
                      </a:lnTo>
                      <a:lnTo>
                        <a:pt x="398" y="2460"/>
                      </a:lnTo>
                      <a:lnTo>
                        <a:pt x="404" y="2472"/>
                      </a:lnTo>
                      <a:lnTo>
                        <a:pt x="410" y="2484"/>
                      </a:lnTo>
                      <a:lnTo>
                        <a:pt x="418" y="2494"/>
                      </a:lnTo>
                      <a:lnTo>
                        <a:pt x="428" y="2504"/>
                      </a:lnTo>
                      <a:lnTo>
                        <a:pt x="438" y="2514"/>
                      </a:lnTo>
                      <a:lnTo>
                        <a:pt x="448" y="2522"/>
                      </a:lnTo>
                      <a:lnTo>
                        <a:pt x="460" y="2528"/>
                      </a:lnTo>
                      <a:lnTo>
                        <a:pt x="472" y="2534"/>
                      </a:lnTo>
                      <a:lnTo>
                        <a:pt x="486" y="2540"/>
                      </a:lnTo>
                      <a:lnTo>
                        <a:pt x="498" y="2544"/>
                      </a:lnTo>
                      <a:lnTo>
                        <a:pt x="512" y="2546"/>
                      </a:lnTo>
                      <a:lnTo>
                        <a:pt x="528" y="2546"/>
                      </a:lnTo>
                      <a:lnTo>
                        <a:pt x="528" y="2546"/>
                      </a:lnTo>
                      <a:lnTo>
                        <a:pt x="528" y="2546"/>
                      </a:lnTo>
                      <a:lnTo>
                        <a:pt x="542" y="2546"/>
                      </a:lnTo>
                      <a:lnTo>
                        <a:pt x="556" y="2544"/>
                      </a:lnTo>
                      <a:lnTo>
                        <a:pt x="568" y="2540"/>
                      </a:lnTo>
                      <a:lnTo>
                        <a:pt x="582" y="2534"/>
                      </a:lnTo>
                      <a:lnTo>
                        <a:pt x="594" y="2528"/>
                      </a:lnTo>
                      <a:lnTo>
                        <a:pt x="606" y="2522"/>
                      </a:lnTo>
                      <a:lnTo>
                        <a:pt x="616" y="2514"/>
                      </a:lnTo>
                      <a:lnTo>
                        <a:pt x="626" y="2504"/>
                      </a:lnTo>
                      <a:lnTo>
                        <a:pt x="636" y="2494"/>
                      </a:lnTo>
                      <a:lnTo>
                        <a:pt x="644" y="2484"/>
                      </a:lnTo>
                      <a:lnTo>
                        <a:pt x="650" y="2472"/>
                      </a:lnTo>
                      <a:lnTo>
                        <a:pt x="656" y="2460"/>
                      </a:lnTo>
                      <a:lnTo>
                        <a:pt x="662" y="2446"/>
                      </a:lnTo>
                      <a:lnTo>
                        <a:pt x="666" y="2434"/>
                      </a:lnTo>
                      <a:lnTo>
                        <a:pt x="668" y="2420"/>
                      </a:lnTo>
                      <a:lnTo>
                        <a:pt x="668" y="2406"/>
                      </a:lnTo>
                      <a:lnTo>
                        <a:pt x="668" y="1486"/>
                      </a:lnTo>
                      <a:lnTo>
                        <a:pt x="712" y="1486"/>
                      </a:lnTo>
                      <a:lnTo>
                        <a:pt x="712" y="2406"/>
                      </a:lnTo>
                      <a:lnTo>
                        <a:pt x="712" y="2406"/>
                      </a:lnTo>
                      <a:lnTo>
                        <a:pt x="714" y="2420"/>
                      </a:lnTo>
                      <a:lnTo>
                        <a:pt x="716" y="2434"/>
                      </a:lnTo>
                      <a:lnTo>
                        <a:pt x="718" y="2446"/>
                      </a:lnTo>
                      <a:lnTo>
                        <a:pt x="724" y="2460"/>
                      </a:lnTo>
                      <a:lnTo>
                        <a:pt x="730" y="2472"/>
                      </a:lnTo>
                      <a:lnTo>
                        <a:pt x="736" y="2484"/>
                      </a:lnTo>
                      <a:lnTo>
                        <a:pt x="744" y="2494"/>
                      </a:lnTo>
                      <a:lnTo>
                        <a:pt x="754" y="2504"/>
                      </a:lnTo>
                      <a:lnTo>
                        <a:pt x="764" y="2514"/>
                      </a:lnTo>
                      <a:lnTo>
                        <a:pt x="774" y="2522"/>
                      </a:lnTo>
                      <a:lnTo>
                        <a:pt x="786" y="2528"/>
                      </a:lnTo>
                      <a:lnTo>
                        <a:pt x="798" y="2534"/>
                      </a:lnTo>
                      <a:lnTo>
                        <a:pt x="812" y="2540"/>
                      </a:lnTo>
                      <a:lnTo>
                        <a:pt x="824" y="2544"/>
                      </a:lnTo>
                      <a:lnTo>
                        <a:pt x="838" y="2546"/>
                      </a:lnTo>
                      <a:lnTo>
                        <a:pt x="854" y="2546"/>
                      </a:lnTo>
                      <a:lnTo>
                        <a:pt x="854" y="2546"/>
                      </a:lnTo>
                      <a:lnTo>
                        <a:pt x="854" y="2546"/>
                      </a:lnTo>
                      <a:lnTo>
                        <a:pt x="868" y="2546"/>
                      </a:lnTo>
                      <a:lnTo>
                        <a:pt x="882" y="2544"/>
                      </a:lnTo>
                      <a:lnTo>
                        <a:pt x="896" y="2540"/>
                      </a:lnTo>
                      <a:lnTo>
                        <a:pt x="908" y="2534"/>
                      </a:lnTo>
                      <a:lnTo>
                        <a:pt x="920" y="2528"/>
                      </a:lnTo>
                      <a:lnTo>
                        <a:pt x="932" y="2522"/>
                      </a:lnTo>
                      <a:lnTo>
                        <a:pt x="944" y="2514"/>
                      </a:lnTo>
                      <a:lnTo>
                        <a:pt x="954" y="2504"/>
                      </a:lnTo>
                      <a:lnTo>
                        <a:pt x="962" y="2494"/>
                      </a:lnTo>
                      <a:lnTo>
                        <a:pt x="970" y="2484"/>
                      </a:lnTo>
                      <a:lnTo>
                        <a:pt x="978" y="2472"/>
                      </a:lnTo>
                      <a:lnTo>
                        <a:pt x="984" y="2460"/>
                      </a:lnTo>
                      <a:lnTo>
                        <a:pt x="988" y="2446"/>
                      </a:lnTo>
                      <a:lnTo>
                        <a:pt x="992" y="2434"/>
                      </a:lnTo>
                      <a:lnTo>
                        <a:pt x="994" y="2420"/>
                      </a:lnTo>
                      <a:lnTo>
                        <a:pt x="994" y="2406"/>
                      </a:lnTo>
                      <a:lnTo>
                        <a:pt x="994" y="1486"/>
                      </a:lnTo>
                      <a:lnTo>
                        <a:pt x="1274" y="1486"/>
                      </a:lnTo>
                      <a:lnTo>
                        <a:pt x="964" y="3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>
                    <a:latin typeface="+mn-ea"/>
                  </a:endParaRPr>
                </a:p>
              </p:txBody>
            </p:sp>
          </p:grpSp>
        </p:grpSp>
        <p:grpSp>
          <p:nvGrpSpPr>
            <p:cNvPr id="56" name="组合 55"/>
            <p:cNvGrpSpPr/>
            <p:nvPr/>
          </p:nvGrpSpPr>
          <p:grpSpPr>
            <a:xfrm>
              <a:off x="7151031" y="2058193"/>
              <a:ext cx="229059" cy="1256507"/>
              <a:chOff x="7151031" y="2058193"/>
              <a:chExt cx="229059" cy="1256507"/>
            </a:xfrm>
            <a:grpFill/>
          </p:grpSpPr>
          <p:grpSp>
            <p:nvGrpSpPr>
              <p:cNvPr id="57" name="组合 56"/>
              <p:cNvGrpSpPr/>
              <p:nvPr/>
            </p:nvGrpSpPr>
            <p:grpSpPr>
              <a:xfrm>
                <a:off x="7165847" y="2058193"/>
                <a:ext cx="200079" cy="513557"/>
                <a:chOff x="-4098925" y="69850"/>
                <a:chExt cx="1949450" cy="5003800"/>
              </a:xfrm>
              <a:grpFill/>
            </p:grpSpPr>
            <p:sp>
              <p:nvSpPr>
                <p:cNvPr id="61" name="Freeform 5"/>
                <p:cNvSpPr>
                  <a:spLocks/>
                </p:cNvSpPr>
                <p:nvPr/>
              </p:nvSpPr>
              <p:spPr bwMode="auto">
                <a:xfrm>
                  <a:off x="-3514725" y="69850"/>
                  <a:ext cx="774700" cy="771525"/>
                </a:xfrm>
                <a:custGeom>
                  <a:avLst/>
                  <a:gdLst>
                    <a:gd name="T0" fmla="*/ 488 w 488"/>
                    <a:gd name="T1" fmla="*/ 242 h 486"/>
                    <a:gd name="T2" fmla="*/ 482 w 488"/>
                    <a:gd name="T3" fmla="*/ 292 h 486"/>
                    <a:gd name="T4" fmla="*/ 468 w 488"/>
                    <a:gd name="T5" fmla="*/ 338 h 486"/>
                    <a:gd name="T6" fmla="*/ 446 w 488"/>
                    <a:gd name="T7" fmla="*/ 378 h 486"/>
                    <a:gd name="T8" fmla="*/ 416 w 488"/>
                    <a:gd name="T9" fmla="*/ 414 h 486"/>
                    <a:gd name="T10" fmla="*/ 380 w 488"/>
                    <a:gd name="T11" fmla="*/ 444 h 486"/>
                    <a:gd name="T12" fmla="*/ 338 w 488"/>
                    <a:gd name="T13" fmla="*/ 466 h 486"/>
                    <a:gd name="T14" fmla="*/ 292 w 488"/>
                    <a:gd name="T15" fmla="*/ 482 h 486"/>
                    <a:gd name="T16" fmla="*/ 244 w 488"/>
                    <a:gd name="T17" fmla="*/ 486 h 486"/>
                    <a:gd name="T18" fmla="*/ 220 w 488"/>
                    <a:gd name="T19" fmla="*/ 484 h 486"/>
                    <a:gd name="T20" fmla="*/ 172 w 488"/>
                    <a:gd name="T21" fmla="*/ 476 h 486"/>
                    <a:gd name="T22" fmla="*/ 128 w 488"/>
                    <a:gd name="T23" fmla="*/ 456 h 486"/>
                    <a:gd name="T24" fmla="*/ 90 w 488"/>
                    <a:gd name="T25" fmla="*/ 430 h 486"/>
                    <a:gd name="T26" fmla="*/ 56 w 488"/>
                    <a:gd name="T27" fmla="*/ 398 h 486"/>
                    <a:gd name="T28" fmla="*/ 30 w 488"/>
                    <a:gd name="T29" fmla="*/ 358 h 486"/>
                    <a:gd name="T30" fmla="*/ 12 w 488"/>
                    <a:gd name="T31" fmla="*/ 316 h 486"/>
                    <a:gd name="T32" fmla="*/ 2 w 488"/>
                    <a:gd name="T33" fmla="*/ 268 h 486"/>
                    <a:gd name="T34" fmla="*/ 0 w 488"/>
                    <a:gd name="T35" fmla="*/ 242 h 486"/>
                    <a:gd name="T36" fmla="*/ 6 w 488"/>
                    <a:gd name="T37" fmla="*/ 194 h 486"/>
                    <a:gd name="T38" fmla="*/ 20 w 488"/>
                    <a:gd name="T39" fmla="*/ 148 h 486"/>
                    <a:gd name="T40" fmla="*/ 42 w 488"/>
                    <a:gd name="T41" fmla="*/ 106 h 486"/>
                    <a:gd name="T42" fmla="*/ 72 w 488"/>
                    <a:gd name="T43" fmla="*/ 70 h 486"/>
                    <a:gd name="T44" fmla="*/ 108 w 488"/>
                    <a:gd name="T45" fmla="*/ 42 h 486"/>
                    <a:gd name="T46" fmla="*/ 150 w 488"/>
                    <a:gd name="T47" fmla="*/ 18 h 486"/>
                    <a:gd name="T48" fmla="*/ 194 w 488"/>
                    <a:gd name="T49" fmla="*/ 4 h 486"/>
                    <a:gd name="T50" fmla="*/ 244 w 488"/>
                    <a:gd name="T51" fmla="*/ 0 h 486"/>
                    <a:gd name="T52" fmla="*/ 268 w 488"/>
                    <a:gd name="T53" fmla="*/ 0 h 486"/>
                    <a:gd name="T54" fmla="*/ 316 w 488"/>
                    <a:gd name="T55" fmla="*/ 10 h 486"/>
                    <a:gd name="T56" fmla="*/ 360 w 488"/>
                    <a:gd name="T57" fmla="*/ 30 h 486"/>
                    <a:gd name="T58" fmla="*/ 398 w 488"/>
                    <a:gd name="T59" fmla="*/ 56 h 486"/>
                    <a:gd name="T60" fmla="*/ 432 w 488"/>
                    <a:gd name="T61" fmla="*/ 88 h 486"/>
                    <a:gd name="T62" fmla="*/ 458 w 488"/>
                    <a:gd name="T63" fmla="*/ 126 h 486"/>
                    <a:gd name="T64" fmla="*/ 476 w 488"/>
                    <a:gd name="T65" fmla="*/ 170 h 486"/>
                    <a:gd name="T66" fmla="*/ 486 w 488"/>
                    <a:gd name="T67" fmla="*/ 218 h 486"/>
                    <a:gd name="T68" fmla="*/ 488 w 488"/>
                    <a:gd name="T69" fmla="*/ 242 h 4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488" h="486">
                      <a:moveTo>
                        <a:pt x="488" y="242"/>
                      </a:moveTo>
                      <a:lnTo>
                        <a:pt x="488" y="242"/>
                      </a:lnTo>
                      <a:lnTo>
                        <a:pt x="486" y="268"/>
                      </a:lnTo>
                      <a:lnTo>
                        <a:pt x="482" y="292"/>
                      </a:lnTo>
                      <a:lnTo>
                        <a:pt x="476" y="316"/>
                      </a:lnTo>
                      <a:lnTo>
                        <a:pt x="468" y="338"/>
                      </a:lnTo>
                      <a:lnTo>
                        <a:pt x="458" y="358"/>
                      </a:lnTo>
                      <a:lnTo>
                        <a:pt x="446" y="378"/>
                      </a:lnTo>
                      <a:lnTo>
                        <a:pt x="432" y="398"/>
                      </a:lnTo>
                      <a:lnTo>
                        <a:pt x="416" y="414"/>
                      </a:lnTo>
                      <a:lnTo>
                        <a:pt x="398" y="430"/>
                      </a:lnTo>
                      <a:lnTo>
                        <a:pt x="380" y="444"/>
                      </a:lnTo>
                      <a:lnTo>
                        <a:pt x="360" y="456"/>
                      </a:lnTo>
                      <a:lnTo>
                        <a:pt x="338" y="466"/>
                      </a:lnTo>
                      <a:lnTo>
                        <a:pt x="316" y="476"/>
                      </a:lnTo>
                      <a:lnTo>
                        <a:pt x="292" y="482"/>
                      </a:lnTo>
                      <a:lnTo>
                        <a:pt x="268" y="484"/>
                      </a:lnTo>
                      <a:lnTo>
                        <a:pt x="244" y="486"/>
                      </a:lnTo>
                      <a:lnTo>
                        <a:pt x="244" y="486"/>
                      </a:lnTo>
                      <a:lnTo>
                        <a:pt x="220" y="484"/>
                      </a:lnTo>
                      <a:lnTo>
                        <a:pt x="194" y="482"/>
                      </a:lnTo>
                      <a:lnTo>
                        <a:pt x="172" y="476"/>
                      </a:lnTo>
                      <a:lnTo>
                        <a:pt x="150" y="466"/>
                      </a:lnTo>
                      <a:lnTo>
                        <a:pt x="128" y="456"/>
                      </a:lnTo>
                      <a:lnTo>
                        <a:pt x="108" y="444"/>
                      </a:lnTo>
                      <a:lnTo>
                        <a:pt x="90" y="430"/>
                      </a:lnTo>
                      <a:lnTo>
                        <a:pt x="72" y="414"/>
                      </a:lnTo>
                      <a:lnTo>
                        <a:pt x="56" y="398"/>
                      </a:lnTo>
                      <a:lnTo>
                        <a:pt x="42" y="378"/>
                      </a:lnTo>
                      <a:lnTo>
                        <a:pt x="30" y="358"/>
                      </a:lnTo>
                      <a:lnTo>
                        <a:pt x="20" y="338"/>
                      </a:lnTo>
                      <a:lnTo>
                        <a:pt x="12" y="316"/>
                      </a:lnTo>
                      <a:lnTo>
                        <a:pt x="6" y="292"/>
                      </a:lnTo>
                      <a:lnTo>
                        <a:pt x="2" y="268"/>
                      </a:lnTo>
                      <a:lnTo>
                        <a:pt x="0" y="242"/>
                      </a:lnTo>
                      <a:lnTo>
                        <a:pt x="0" y="242"/>
                      </a:lnTo>
                      <a:lnTo>
                        <a:pt x="2" y="218"/>
                      </a:lnTo>
                      <a:lnTo>
                        <a:pt x="6" y="194"/>
                      </a:lnTo>
                      <a:lnTo>
                        <a:pt x="12" y="170"/>
                      </a:lnTo>
                      <a:lnTo>
                        <a:pt x="20" y="148"/>
                      </a:lnTo>
                      <a:lnTo>
                        <a:pt x="30" y="126"/>
                      </a:lnTo>
                      <a:lnTo>
                        <a:pt x="42" y="106"/>
                      </a:lnTo>
                      <a:lnTo>
                        <a:pt x="56" y="88"/>
                      </a:lnTo>
                      <a:lnTo>
                        <a:pt x="72" y="70"/>
                      </a:lnTo>
                      <a:lnTo>
                        <a:pt x="90" y="56"/>
                      </a:lnTo>
                      <a:lnTo>
                        <a:pt x="108" y="42"/>
                      </a:lnTo>
                      <a:lnTo>
                        <a:pt x="128" y="30"/>
                      </a:lnTo>
                      <a:lnTo>
                        <a:pt x="150" y="18"/>
                      </a:lnTo>
                      <a:lnTo>
                        <a:pt x="172" y="10"/>
                      </a:lnTo>
                      <a:lnTo>
                        <a:pt x="194" y="4"/>
                      </a:lnTo>
                      <a:lnTo>
                        <a:pt x="220" y="0"/>
                      </a:lnTo>
                      <a:lnTo>
                        <a:pt x="244" y="0"/>
                      </a:lnTo>
                      <a:lnTo>
                        <a:pt x="244" y="0"/>
                      </a:lnTo>
                      <a:lnTo>
                        <a:pt x="268" y="0"/>
                      </a:lnTo>
                      <a:lnTo>
                        <a:pt x="292" y="4"/>
                      </a:lnTo>
                      <a:lnTo>
                        <a:pt x="316" y="10"/>
                      </a:lnTo>
                      <a:lnTo>
                        <a:pt x="338" y="18"/>
                      </a:lnTo>
                      <a:lnTo>
                        <a:pt x="360" y="30"/>
                      </a:lnTo>
                      <a:lnTo>
                        <a:pt x="380" y="42"/>
                      </a:lnTo>
                      <a:lnTo>
                        <a:pt x="398" y="56"/>
                      </a:lnTo>
                      <a:lnTo>
                        <a:pt x="416" y="70"/>
                      </a:lnTo>
                      <a:lnTo>
                        <a:pt x="432" y="88"/>
                      </a:lnTo>
                      <a:lnTo>
                        <a:pt x="446" y="106"/>
                      </a:lnTo>
                      <a:lnTo>
                        <a:pt x="458" y="126"/>
                      </a:lnTo>
                      <a:lnTo>
                        <a:pt x="468" y="148"/>
                      </a:lnTo>
                      <a:lnTo>
                        <a:pt x="476" y="170"/>
                      </a:lnTo>
                      <a:lnTo>
                        <a:pt x="482" y="194"/>
                      </a:lnTo>
                      <a:lnTo>
                        <a:pt x="486" y="218"/>
                      </a:lnTo>
                      <a:lnTo>
                        <a:pt x="488" y="242"/>
                      </a:lnTo>
                      <a:lnTo>
                        <a:pt x="488" y="24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 baseline="-25000"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+mn-ea"/>
                  </a:endParaRPr>
                </a:p>
              </p:txBody>
            </p:sp>
            <p:sp>
              <p:nvSpPr>
                <p:cNvPr id="62" name="Freeform 6"/>
                <p:cNvSpPr>
                  <a:spLocks/>
                </p:cNvSpPr>
                <p:nvPr/>
              </p:nvSpPr>
              <p:spPr bwMode="auto">
                <a:xfrm>
                  <a:off x="-4098925" y="923925"/>
                  <a:ext cx="1949450" cy="4149725"/>
                </a:xfrm>
                <a:custGeom>
                  <a:avLst/>
                  <a:gdLst>
                    <a:gd name="T0" fmla="*/ 1228 w 1228"/>
                    <a:gd name="T1" fmla="*/ 260 h 2614"/>
                    <a:gd name="T2" fmla="*/ 1218 w 1228"/>
                    <a:gd name="T3" fmla="*/ 182 h 2614"/>
                    <a:gd name="T4" fmla="*/ 1184 w 1228"/>
                    <a:gd name="T5" fmla="*/ 114 h 2614"/>
                    <a:gd name="T6" fmla="*/ 1134 w 1228"/>
                    <a:gd name="T7" fmla="*/ 58 h 2614"/>
                    <a:gd name="T8" fmla="*/ 1070 w 1228"/>
                    <a:gd name="T9" fmla="*/ 20 h 2614"/>
                    <a:gd name="T10" fmla="*/ 994 w 1228"/>
                    <a:gd name="T11" fmla="*/ 0 h 2614"/>
                    <a:gd name="T12" fmla="*/ 788 w 1228"/>
                    <a:gd name="T13" fmla="*/ 0 h 2614"/>
                    <a:gd name="T14" fmla="*/ 768 w 1228"/>
                    <a:gd name="T15" fmla="*/ 158 h 2614"/>
                    <a:gd name="T16" fmla="*/ 724 w 1228"/>
                    <a:gd name="T17" fmla="*/ 334 h 2614"/>
                    <a:gd name="T18" fmla="*/ 692 w 1228"/>
                    <a:gd name="T19" fmla="*/ 356 h 2614"/>
                    <a:gd name="T20" fmla="*/ 658 w 1228"/>
                    <a:gd name="T21" fmla="*/ 244 h 2614"/>
                    <a:gd name="T22" fmla="*/ 674 w 1228"/>
                    <a:gd name="T23" fmla="*/ 128 h 2614"/>
                    <a:gd name="T24" fmla="*/ 600 w 1228"/>
                    <a:gd name="T25" fmla="*/ 172 h 2614"/>
                    <a:gd name="T26" fmla="*/ 570 w 1228"/>
                    <a:gd name="T27" fmla="*/ 244 h 2614"/>
                    <a:gd name="T28" fmla="*/ 536 w 1228"/>
                    <a:gd name="T29" fmla="*/ 356 h 2614"/>
                    <a:gd name="T30" fmla="*/ 506 w 1228"/>
                    <a:gd name="T31" fmla="*/ 334 h 2614"/>
                    <a:gd name="T32" fmla="*/ 462 w 1228"/>
                    <a:gd name="T33" fmla="*/ 158 h 2614"/>
                    <a:gd name="T34" fmla="*/ 442 w 1228"/>
                    <a:gd name="T35" fmla="*/ 0 h 2614"/>
                    <a:gd name="T36" fmla="*/ 234 w 1228"/>
                    <a:gd name="T37" fmla="*/ 0 h 2614"/>
                    <a:gd name="T38" fmla="*/ 160 w 1228"/>
                    <a:gd name="T39" fmla="*/ 20 h 2614"/>
                    <a:gd name="T40" fmla="*/ 96 w 1228"/>
                    <a:gd name="T41" fmla="*/ 58 h 2614"/>
                    <a:gd name="T42" fmla="*/ 44 w 1228"/>
                    <a:gd name="T43" fmla="*/ 114 h 2614"/>
                    <a:gd name="T44" fmla="*/ 12 w 1228"/>
                    <a:gd name="T45" fmla="*/ 182 h 2614"/>
                    <a:gd name="T46" fmla="*/ 0 w 1228"/>
                    <a:gd name="T47" fmla="*/ 260 h 2614"/>
                    <a:gd name="T48" fmla="*/ 2 w 1228"/>
                    <a:gd name="T49" fmla="*/ 1190 h 2614"/>
                    <a:gd name="T50" fmla="*/ 28 w 1228"/>
                    <a:gd name="T51" fmla="*/ 1242 h 2614"/>
                    <a:gd name="T52" fmla="*/ 78 w 1228"/>
                    <a:gd name="T53" fmla="*/ 1272 h 2614"/>
                    <a:gd name="T54" fmla="*/ 118 w 1228"/>
                    <a:gd name="T55" fmla="*/ 1272 h 2614"/>
                    <a:gd name="T56" fmla="*/ 170 w 1228"/>
                    <a:gd name="T57" fmla="*/ 1246 h 2614"/>
                    <a:gd name="T58" fmla="*/ 198 w 1228"/>
                    <a:gd name="T59" fmla="*/ 1194 h 2614"/>
                    <a:gd name="T60" fmla="*/ 298 w 1228"/>
                    <a:gd name="T61" fmla="*/ 408 h 2614"/>
                    <a:gd name="T62" fmla="*/ 298 w 1228"/>
                    <a:gd name="T63" fmla="*/ 2502 h 2614"/>
                    <a:gd name="T64" fmla="*/ 306 w 1228"/>
                    <a:gd name="T65" fmla="*/ 2538 h 2614"/>
                    <a:gd name="T66" fmla="*/ 352 w 1228"/>
                    <a:gd name="T67" fmla="*/ 2594 h 2614"/>
                    <a:gd name="T68" fmla="*/ 398 w 1228"/>
                    <a:gd name="T69" fmla="*/ 2612 h 2614"/>
                    <a:gd name="T70" fmla="*/ 446 w 1228"/>
                    <a:gd name="T71" fmla="*/ 2614 h 2614"/>
                    <a:gd name="T72" fmla="*/ 472 w 1228"/>
                    <a:gd name="T73" fmla="*/ 2612 h 2614"/>
                    <a:gd name="T74" fmla="*/ 516 w 1228"/>
                    <a:gd name="T75" fmla="*/ 2594 h 2614"/>
                    <a:gd name="T76" fmla="*/ 562 w 1228"/>
                    <a:gd name="T77" fmla="*/ 2538 h 2614"/>
                    <a:gd name="T78" fmla="*/ 572 w 1228"/>
                    <a:gd name="T79" fmla="*/ 2502 h 2614"/>
                    <a:gd name="T80" fmla="*/ 682 w 1228"/>
                    <a:gd name="T81" fmla="*/ 1274 h 2614"/>
                    <a:gd name="T82" fmla="*/ 682 w 1228"/>
                    <a:gd name="T83" fmla="*/ 2502 h 2614"/>
                    <a:gd name="T84" fmla="*/ 690 w 1228"/>
                    <a:gd name="T85" fmla="*/ 2538 h 2614"/>
                    <a:gd name="T86" fmla="*/ 736 w 1228"/>
                    <a:gd name="T87" fmla="*/ 2594 h 2614"/>
                    <a:gd name="T88" fmla="*/ 782 w 1228"/>
                    <a:gd name="T89" fmla="*/ 2612 h 2614"/>
                    <a:gd name="T90" fmla="*/ 806 w 1228"/>
                    <a:gd name="T91" fmla="*/ 2614 h 2614"/>
                    <a:gd name="T92" fmla="*/ 832 w 1228"/>
                    <a:gd name="T93" fmla="*/ 2612 h 2614"/>
                    <a:gd name="T94" fmla="*/ 876 w 1228"/>
                    <a:gd name="T95" fmla="*/ 2594 h 2614"/>
                    <a:gd name="T96" fmla="*/ 922 w 1228"/>
                    <a:gd name="T97" fmla="*/ 2538 h 2614"/>
                    <a:gd name="T98" fmla="*/ 932 w 1228"/>
                    <a:gd name="T99" fmla="*/ 2502 h 2614"/>
                    <a:gd name="T100" fmla="*/ 1030 w 1228"/>
                    <a:gd name="T101" fmla="*/ 408 h 2614"/>
                    <a:gd name="T102" fmla="*/ 1032 w 1228"/>
                    <a:gd name="T103" fmla="*/ 1194 h 2614"/>
                    <a:gd name="T104" fmla="*/ 1058 w 1228"/>
                    <a:gd name="T105" fmla="*/ 1244 h 2614"/>
                    <a:gd name="T106" fmla="*/ 1108 w 1228"/>
                    <a:gd name="T107" fmla="*/ 1272 h 2614"/>
                    <a:gd name="T108" fmla="*/ 1128 w 1228"/>
                    <a:gd name="T109" fmla="*/ 1274 h 2614"/>
                    <a:gd name="T110" fmla="*/ 1184 w 1228"/>
                    <a:gd name="T111" fmla="*/ 1256 h 2614"/>
                    <a:gd name="T112" fmla="*/ 1220 w 1228"/>
                    <a:gd name="T113" fmla="*/ 1212 h 2614"/>
                    <a:gd name="T114" fmla="*/ 1228 w 1228"/>
                    <a:gd name="T115" fmla="*/ 1174 h 26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228" h="2614">
                      <a:moveTo>
                        <a:pt x="1228" y="1174"/>
                      </a:moveTo>
                      <a:lnTo>
                        <a:pt x="1228" y="260"/>
                      </a:lnTo>
                      <a:lnTo>
                        <a:pt x="1228" y="260"/>
                      </a:lnTo>
                      <a:lnTo>
                        <a:pt x="1228" y="232"/>
                      </a:lnTo>
                      <a:lnTo>
                        <a:pt x="1224" y="208"/>
                      </a:lnTo>
                      <a:lnTo>
                        <a:pt x="1218" y="182"/>
                      </a:lnTo>
                      <a:lnTo>
                        <a:pt x="1208" y="158"/>
                      </a:lnTo>
                      <a:lnTo>
                        <a:pt x="1198" y="136"/>
                      </a:lnTo>
                      <a:lnTo>
                        <a:pt x="1184" y="114"/>
                      </a:lnTo>
                      <a:lnTo>
                        <a:pt x="1170" y="94"/>
                      </a:lnTo>
                      <a:lnTo>
                        <a:pt x="1152" y="76"/>
                      </a:lnTo>
                      <a:lnTo>
                        <a:pt x="1134" y="58"/>
                      </a:lnTo>
                      <a:lnTo>
                        <a:pt x="1114" y="44"/>
                      </a:lnTo>
                      <a:lnTo>
                        <a:pt x="1092" y="30"/>
                      </a:lnTo>
                      <a:lnTo>
                        <a:pt x="1070" y="20"/>
                      </a:lnTo>
                      <a:lnTo>
                        <a:pt x="1046" y="10"/>
                      </a:lnTo>
                      <a:lnTo>
                        <a:pt x="1020" y="4"/>
                      </a:lnTo>
                      <a:lnTo>
                        <a:pt x="994" y="0"/>
                      </a:lnTo>
                      <a:lnTo>
                        <a:pt x="968" y="0"/>
                      </a:lnTo>
                      <a:lnTo>
                        <a:pt x="788" y="0"/>
                      </a:lnTo>
                      <a:lnTo>
                        <a:pt x="788" y="0"/>
                      </a:lnTo>
                      <a:lnTo>
                        <a:pt x="782" y="64"/>
                      </a:lnTo>
                      <a:lnTo>
                        <a:pt x="776" y="108"/>
                      </a:lnTo>
                      <a:lnTo>
                        <a:pt x="768" y="158"/>
                      </a:lnTo>
                      <a:lnTo>
                        <a:pt x="756" y="214"/>
                      </a:lnTo>
                      <a:lnTo>
                        <a:pt x="742" y="272"/>
                      </a:lnTo>
                      <a:lnTo>
                        <a:pt x="724" y="334"/>
                      </a:lnTo>
                      <a:lnTo>
                        <a:pt x="700" y="398"/>
                      </a:lnTo>
                      <a:lnTo>
                        <a:pt x="700" y="398"/>
                      </a:lnTo>
                      <a:lnTo>
                        <a:pt x="692" y="356"/>
                      </a:lnTo>
                      <a:lnTo>
                        <a:pt x="682" y="316"/>
                      </a:lnTo>
                      <a:lnTo>
                        <a:pt x="670" y="278"/>
                      </a:lnTo>
                      <a:lnTo>
                        <a:pt x="658" y="244"/>
                      </a:lnTo>
                      <a:lnTo>
                        <a:pt x="638" y="192"/>
                      </a:lnTo>
                      <a:lnTo>
                        <a:pt x="630" y="172"/>
                      </a:lnTo>
                      <a:lnTo>
                        <a:pt x="674" y="128"/>
                      </a:lnTo>
                      <a:lnTo>
                        <a:pt x="614" y="68"/>
                      </a:lnTo>
                      <a:lnTo>
                        <a:pt x="556" y="128"/>
                      </a:lnTo>
                      <a:lnTo>
                        <a:pt x="600" y="172"/>
                      </a:lnTo>
                      <a:lnTo>
                        <a:pt x="600" y="172"/>
                      </a:lnTo>
                      <a:lnTo>
                        <a:pt x="590" y="192"/>
                      </a:lnTo>
                      <a:lnTo>
                        <a:pt x="570" y="244"/>
                      </a:lnTo>
                      <a:lnTo>
                        <a:pt x="558" y="278"/>
                      </a:lnTo>
                      <a:lnTo>
                        <a:pt x="548" y="316"/>
                      </a:lnTo>
                      <a:lnTo>
                        <a:pt x="536" y="356"/>
                      </a:lnTo>
                      <a:lnTo>
                        <a:pt x="528" y="398"/>
                      </a:lnTo>
                      <a:lnTo>
                        <a:pt x="528" y="398"/>
                      </a:lnTo>
                      <a:lnTo>
                        <a:pt x="506" y="334"/>
                      </a:lnTo>
                      <a:lnTo>
                        <a:pt x="488" y="272"/>
                      </a:lnTo>
                      <a:lnTo>
                        <a:pt x="472" y="214"/>
                      </a:lnTo>
                      <a:lnTo>
                        <a:pt x="462" y="158"/>
                      </a:lnTo>
                      <a:lnTo>
                        <a:pt x="454" y="108"/>
                      </a:lnTo>
                      <a:lnTo>
                        <a:pt x="448" y="64"/>
                      </a:lnTo>
                      <a:lnTo>
                        <a:pt x="442" y="0"/>
                      </a:lnTo>
                      <a:lnTo>
                        <a:pt x="260" y="0"/>
                      </a:lnTo>
                      <a:lnTo>
                        <a:pt x="260" y="0"/>
                      </a:lnTo>
                      <a:lnTo>
                        <a:pt x="234" y="0"/>
                      </a:lnTo>
                      <a:lnTo>
                        <a:pt x="208" y="4"/>
                      </a:lnTo>
                      <a:lnTo>
                        <a:pt x="184" y="10"/>
                      </a:lnTo>
                      <a:lnTo>
                        <a:pt x="160" y="20"/>
                      </a:lnTo>
                      <a:lnTo>
                        <a:pt x="136" y="30"/>
                      </a:lnTo>
                      <a:lnTo>
                        <a:pt x="116" y="44"/>
                      </a:lnTo>
                      <a:lnTo>
                        <a:pt x="96" y="58"/>
                      </a:lnTo>
                      <a:lnTo>
                        <a:pt x="76" y="76"/>
                      </a:lnTo>
                      <a:lnTo>
                        <a:pt x="60" y="94"/>
                      </a:lnTo>
                      <a:lnTo>
                        <a:pt x="44" y="114"/>
                      </a:lnTo>
                      <a:lnTo>
                        <a:pt x="32" y="136"/>
                      </a:lnTo>
                      <a:lnTo>
                        <a:pt x="20" y="158"/>
                      </a:lnTo>
                      <a:lnTo>
                        <a:pt x="12" y="182"/>
                      </a:lnTo>
                      <a:lnTo>
                        <a:pt x="6" y="208"/>
                      </a:lnTo>
                      <a:lnTo>
                        <a:pt x="2" y="232"/>
                      </a:lnTo>
                      <a:lnTo>
                        <a:pt x="0" y="260"/>
                      </a:lnTo>
                      <a:lnTo>
                        <a:pt x="0" y="1170"/>
                      </a:lnTo>
                      <a:lnTo>
                        <a:pt x="0" y="1170"/>
                      </a:lnTo>
                      <a:lnTo>
                        <a:pt x="2" y="1190"/>
                      </a:lnTo>
                      <a:lnTo>
                        <a:pt x="8" y="1210"/>
                      </a:lnTo>
                      <a:lnTo>
                        <a:pt x="16" y="1228"/>
                      </a:lnTo>
                      <a:lnTo>
                        <a:pt x="28" y="1242"/>
                      </a:lnTo>
                      <a:lnTo>
                        <a:pt x="44" y="1256"/>
                      </a:lnTo>
                      <a:lnTo>
                        <a:pt x="60" y="1264"/>
                      </a:lnTo>
                      <a:lnTo>
                        <a:pt x="78" y="1272"/>
                      </a:lnTo>
                      <a:lnTo>
                        <a:pt x="98" y="1274"/>
                      </a:lnTo>
                      <a:lnTo>
                        <a:pt x="98" y="1274"/>
                      </a:lnTo>
                      <a:lnTo>
                        <a:pt x="118" y="1272"/>
                      </a:lnTo>
                      <a:lnTo>
                        <a:pt x="138" y="1266"/>
                      </a:lnTo>
                      <a:lnTo>
                        <a:pt x="154" y="1258"/>
                      </a:lnTo>
                      <a:lnTo>
                        <a:pt x="170" y="1246"/>
                      </a:lnTo>
                      <a:lnTo>
                        <a:pt x="182" y="1230"/>
                      </a:lnTo>
                      <a:lnTo>
                        <a:pt x="192" y="1214"/>
                      </a:lnTo>
                      <a:lnTo>
                        <a:pt x="198" y="1194"/>
                      </a:lnTo>
                      <a:lnTo>
                        <a:pt x="200" y="1174"/>
                      </a:lnTo>
                      <a:lnTo>
                        <a:pt x="200" y="408"/>
                      </a:lnTo>
                      <a:lnTo>
                        <a:pt x="298" y="408"/>
                      </a:lnTo>
                      <a:lnTo>
                        <a:pt x="298" y="2490"/>
                      </a:lnTo>
                      <a:lnTo>
                        <a:pt x="298" y="2490"/>
                      </a:lnTo>
                      <a:lnTo>
                        <a:pt x="298" y="2502"/>
                      </a:lnTo>
                      <a:lnTo>
                        <a:pt x="300" y="2514"/>
                      </a:lnTo>
                      <a:lnTo>
                        <a:pt x="302" y="2526"/>
                      </a:lnTo>
                      <a:lnTo>
                        <a:pt x="306" y="2538"/>
                      </a:lnTo>
                      <a:lnTo>
                        <a:pt x="318" y="2560"/>
                      </a:lnTo>
                      <a:lnTo>
                        <a:pt x="334" y="2578"/>
                      </a:lnTo>
                      <a:lnTo>
                        <a:pt x="352" y="2594"/>
                      </a:lnTo>
                      <a:lnTo>
                        <a:pt x="374" y="2606"/>
                      </a:lnTo>
                      <a:lnTo>
                        <a:pt x="386" y="2610"/>
                      </a:lnTo>
                      <a:lnTo>
                        <a:pt x="398" y="2612"/>
                      </a:lnTo>
                      <a:lnTo>
                        <a:pt x="410" y="2614"/>
                      </a:lnTo>
                      <a:lnTo>
                        <a:pt x="422" y="2614"/>
                      </a:lnTo>
                      <a:lnTo>
                        <a:pt x="446" y="2614"/>
                      </a:lnTo>
                      <a:lnTo>
                        <a:pt x="446" y="2614"/>
                      </a:lnTo>
                      <a:lnTo>
                        <a:pt x="460" y="2614"/>
                      </a:lnTo>
                      <a:lnTo>
                        <a:pt x="472" y="2612"/>
                      </a:lnTo>
                      <a:lnTo>
                        <a:pt x="484" y="2610"/>
                      </a:lnTo>
                      <a:lnTo>
                        <a:pt x="496" y="2606"/>
                      </a:lnTo>
                      <a:lnTo>
                        <a:pt x="516" y="2594"/>
                      </a:lnTo>
                      <a:lnTo>
                        <a:pt x="534" y="2578"/>
                      </a:lnTo>
                      <a:lnTo>
                        <a:pt x="550" y="2560"/>
                      </a:lnTo>
                      <a:lnTo>
                        <a:pt x="562" y="2538"/>
                      </a:lnTo>
                      <a:lnTo>
                        <a:pt x="566" y="2526"/>
                      </a:lnTo>
                      <a:lnTo>
                        <a:pt x="570" y="2514"/>
                      </a:lnTo>
                      <a:lnTo>
                        <a:pt x="572" y="2502"/>
                      </a:lnTo>
                      <a:lnTo>
                        <a:pt x="572" y="2490"/>
                      </a:lnTo>
                      <a:lnTo>
                        <a:pt x="572" y="1274"/>
                      </a:lnTo>
                      <a:lnTo>
                        <a:pt x="682" y="1274"/>
                      </a:lnTo>
                      <a:lnTo>
                        <a:pt x="682" y="2490"/>
                      </a:lnTo>
                      <a:lnTo>
                        <a:pt x="682" y="2490"/>
                      </a:lnTo>
                      <a:lnTo>
                        <a:pt x="682" y="2502"/>
                      </a:lnTo>
                      <a:lnTo>
                        <a:pt x="684" y="2514"/>
                      </a:lnTo>
                      <a:lnTo>
                        <a:pt x="686" y="2526"/>
                      </a:lnTo>
                      <a:lnTo>
                        <a:pt x="690" y="2538"/>
                      </a:lnTo>
                      <a:lnTo>
                        <a:pt x="702" y="2560"/>
                      </a:lnTo>
                      <a:lnTo>
                        <a:pt x="718" y="2578"/>
                      </a:lnTo>
                      <a:lnTo>
                        <a:pt x="736" y="2594"/>
                      </a:lnTo>
                      <a:lnTo>
                        <a:pt x="758" y="2606"/>
                      </a:lnTo>
                      <a:lnTo>
                        <a:pt x="770" y="2610"/>
                      </a:lnTo>
                      <a:lnTo>
                        <a:pt x="782" y="2612"/>
                      </a:lnTo>
                      <a:lnTo>
                        <a:pt x="794" y="2614"/>
                      </a:lnTo>
                      <a:lnTo>
                        <a:pt x="806" y="2614"/>
                      </a:lnTo>
                      <a:lnTo>
                        <a:pt x="806" y="2614"/>
                      </a:lnTo>
                      <a:lnTo>
                        <a:pt x="806" y="2614"/>
                      </a:lnTo>
                      <a:lnTo>
                        <a:pt x="820" y="2614"/>
                      </a:lnTo>
                      <a:lnTo>
                        <a:pt x="832" y="2612"/>
                      </a:lnTo>
                      <a:lnTo>
                        <a:pt x="844" y="2610"/>
                      </a:lnTo>
                      <a:lnTo>
                        <a:pt x="856" y="2606"/>
                      </a:lnTo>
                      <a:lnTo>
                        <a:pt x="876" y="2594"/>
                      </a:lnTo>
                      <a:lnTo>
                        <a:pt x="896" y="2578"/>
                      </a:lnTo>
                      <a:lnTo>
                        <a:pt x="910" y="2560"/>
                      </a:lnTo>
                      <a:lnTo>
                        <a:pt x="922" y="2538"/>
                      </a:lnTo>
                      <a:lnTo>
                        <a:pt x="926" y="2526"/>
                      </a:lnTo>
                      <a:lnTo>
                        <a:pt x="930" y="2514"/>
                      </a:lnTo>
                      <a:lnTo>
                        <a:pt x="932" y="2502"/>
                      </a:lnTo>
                      <a:lnTo>
                        <a:pt x="932" y="2490"/>
                      </a:lnTo>
                      <a:lnTo>
                        <a:pt x="932" y="408"/>
                      </a:lnTo>
                      <a:lnTo>
                        <a:pt x="1030" y="408"/>
                      </a:lnTo>
                      <a:lnTo>
                        <a:pt x="1030" y="1174"/>
                      </a:lnTo>
                      <a:lnTo>
                        <a:pt x="1030" y="1174"/>
                      </a:lnTo>
                      <a:lnTo>
                        <a:pt x="1032" y="1194"/>
                      </a:lnTo>
                      <a:lnTo>
                        <a:pt x="1036" y="1212"/>
                      </a:lnTo>
                      <a:lnTo>
                        <a:pt x="1046" y="1230"/>
                      </a:lnTo>
                      <a:lnTo>
                        <a:pt x="1058" y="1244"/>
                      </a:lnTo>
                      <a:lnTo>
                        <a:pt x="1074" y="1256"/>
                      </a:lnTo>
                      <a:lnTo>
                        <a:pt x="1090" y="1266"/>
                      </a:lnTo>
                      <a:lnTo>
                        <a:pt x="1108" y="1272"/>
                      </a:lnTo>
                      <a:lnTo>
                        <a:pt x="1128" y="1274"/>
                      </a:lnTo>
                      <a:lnTo>
                        <a:pt x="1128" y="1274"/>
                      </a:lnTo>
                      <a:lnTo>
                        <a:pt x="1128" y="1274"/>
                      </a:lnTo>
                      <a:lnTo>
                        <a:pt x="1150" y="1272"/>
                      </a:lnTo>
                      <a:lnTo>
                        <a:pt x="1168" y="1266"/>
                      </a:lnTo>
                      <a:lnTo>
                        <a:pt x="1184" y="1256"/>
                      </a:lnTo>
                      <a:lnTo>
                        <a:pt x="1200" y="1244"/>
                      </a:lnTo>
                      <a:lnTo>
                        <a:pt x="1212" y="1230"/>
                      </a:lnTo>
                      <a:lnTo>
                        <a:pt x="1220" y="1212"/>
                      </a:lnTo>
                      <a:lnTo>
                        <a:pt x="1226" y="1194"/>
                      </a:lnTo>
                      <a:lnTo>
                        <a:pt x="1228" y="1174"/>
                      </a:lnTo>
                      <a:lnTo>
                        <a:pt x="1228" y="117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 baseline="-25000"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+mn-ea"/>
                  </a:endParaRPr>
                </a:p>
              </p:txBody>
            </p:sp>
          </p:grpSp>
          <p:grpSp>
            <p:nvGrpSpPr>
              <p:cNvPr id="58" name="组合 57"/>
              <p:cNvGrpSpPr/>
              <p:nvPr/>
            </p:nvGrpSpPr>
            <p:grpSpPr>
              <a:xfrm>
                <a:off x="7151031" y="2801143"/>
                <a:ext cx="229059" cy="513557"/>
                <a:chOff x="-1630363" y="115888"/>
                <a:chExt cx="2190751" cy="4911725"/>
              </a:xfrm>
              <a:grpFill/>
            </p:grpSpPr>
            <p:sp>
              <p:nvSpPr>
                <p:cNvPr id="59" name="Freeform 5"/>
                <p:cNvSpPr>
                  <a:spLocks/>
                </p:cNvSpPr>
                <p:nvPr/>
              </p:nvSpPr>
              <p:spPr bwMode="auto">
                <a:xfrm>
                  <a:off x="-906463" y="115888"/>
                  <a:ext cx="742950" cy="746125"/>
                </a:xfrm>
                <a:custGeom>
                  <a:avLst/>
                  <a:gdLst>
                    <a:gd name="T0" fmla="*/ 468 w 468"/>
                    <a:gd name="T1" fmla="*/ 234 h 470"/>
                    <a:gd name="T2" fmla="*/ 464 w 468"/>
                    <a:gd name="T3" fmla="*/ 282 h 470"/>
                    <a:gd name="T4" fmla="*/ 450 w 468"/>
                    <a:gd name="T5" fmla="*/ 326 h 470"/>
                    <a:gd name="T6" fmla="*/ 428 w 468"/>
                    <a:gd name="T7" fmla="*/ 366 h 470"/>
                    <a:gd name="T8" fmla="*/ 400 w 468"/>
                    <a:gd name="T9" fmla="*/ 400 h 470"/>
                    <a:gd name="T10" fmla="*/ 366 w 468"/>
                    <a:gd name="T11" fmla="*/ 430 h 470"/>
                    <a:gd name="T12" fmla="*/ 326 w 468"/>
                    <a:gd name="T13" fmla="*/ 450 h 470"/>
                    <a:gd name="T14" fmla="*/ 282 w 468"/>
                    <a:gd name="T15" fmla="*/ 464 h 470"/>
                    <a:gd name="T16" fmla="*/ 234 w 468"/>
                    <a:gd name="T17" fmla="*/ 470 h 470"/>
                    <a:gd name="T18" fmla="*/ 210 w 468"/>
                    <a:gd name="T19" fmla="*/ 468 h 470"/>
                    <a:gd name="T20" fmla="*/ 164 w 468"/>
                    <a:gd name="T21" fmla="*/ 458 h 470"/>
                    <a:gd name="T22" fmla="*/ 122 w 468"/>
                    <a:gd name="T23" fmla="*/ 440 h 470"/>
                    <a:gd name="T24" fmla="*/ 84 w 468"/>
                    <a:gd name="T25" fmla="*/ 416 h 470"/>
                    <a:gd name="T26" fmla="*/ 54 w 468"/>
                    <a:gd name="T27" fmla="*/ 384 h 470"/>
                    <a:gd name="T28" fmla="*/ 28 w 468"/>
                    <a:gd name="T29" fmla="*/ 346 h 470"/>
                    <a:gd name="T30" fmla="*/ 10 w 468"/>
                    <a:gd name="T31" fmla="*/ 304 h 470"/>
                    <a:gd name="T32" fmla="*/ 0 w 468"/>
                    <a:gd name="T33" fmla="*/ 258 h 470"/>
                    <a:gd name="T34" fmla="*/ 0 w 468"/>
                    <a:gd name="T35" fmla="*/ 234 h 470"/>
                    <a:gd name="T36" fmla="*/ 4 w 468"/>
                    <a:gd name="T37" fmla="*/ 188 h 470"/>
                    <a:gd name="T38" fmla="*/ 18 w 468"/>
                    <a:gd name="T39" fmla="*/ 144 h 470"/>
                    <a:gd name="T40" fmla="*/ 40 w 468"/>
                    <a:gd name="T41" fmla="*/ 104 h 470"/>
                    <a:gd name="T42" fmla="*/ 68 w 468"/>
                    <a:gd name="T43" fmla="*/ 68 h 470"/>
                    <a:gd name="T44" fmla="*/ 104 w 468"/>
                    <a:gd name="T45" fmla="*/ 40 h 470"/>
                    <a:gd name="T46" fmla="*/ 142 w 468"/>
                    <a:gd name="T47" fmla="*/ 18 h 470"/>
                    <a:gd name="T48" fmla="*/ 186 w 468"/>
                    <a:gd name="T49" fmla="*/ 4 h 470"/>
                    <a:gd name="T50" fmla="*/ 234 w 468"/>
                    <a:gd name="T51" fmla="*/ 0 h 470"/>
                    <a:gd name="T52" fmla="*/ 258 w 468"/>
                    <a:gd name="T53" fmla="*/ 2 h 470"/>
                    <a:gd name="T54" fmla="*/ 304 w 468"/>
                    <a:gd name="T55" fmla="*/ 10 h 470"/>
                    <a:gd name="T56" fmla="*/ 346 w 468"/>
                    <a:gd name="T57" fmla="*/ 28 h 470"/>
                    <a:gd name="T58" fmla="*/ 384 w 468"/>
                    <a:gd name="T59" fmla="*/ 54 h 470"/>
                    <a:gd name="T60" fmla="*/ 416 w 468"/>
                    <a:gd name="T61" fmla="*/ 86 h 470"/>
                    <a:gd name="T62" fmla="*/ 440 w 468"/>
                    <a:gd name="T63" fmla="*/ 122 h 470"/>
                    <a:gd name="T64" fmla="*/ 458 w 468"/>
                    <a:gd name="T65" fmla="*/ 164 h 470"/>
                    <a:gd name="T66" fmla="*/ 468 w 468"/>
                    <a:gd name="T67" fmla="*/ 210 h 470"/>
                    <a:gd name="T68" fmla="*/ 468 w 468"/>
                    <a:gd name="T69" fmla="*/ 234 h 4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468" h="470">
                      <a:moveTo>
                        <a:pt x="468" y="234"/>
                      </a:moveTo>
                      <a:lnTo>
                        <a:pt x="468" y="234"/>
                      </a:lnTo>
                      <a:lnTo>
                        <a:pt x="468" y="258"/>
                      </a:lnTo>
                      <a:lnTo>
                        <a:pt x="464" y="282"/>
                      </a:lnTo>
                      <a:lnTo>
                        <a:pt x="458" y="304"/>
                      </a:lnTo>
                      <a:lnTo>
                        <a:pt x="450" y="326"/>
                      </a:lnTo>
                      <a:lnTo>
                        <a:pt x="440" y="346"/>
                      </a:lnTo>
                      <a:lnTo>
                        <a:pt x="428" y="366"/>
                      </a:lnTo>
                      <a:lnTo>
                        <a:pt x="416" y="384"/>
                      </a:lnTo>
                      <a:lnTo>
                        <a:pt x="400" y="400"/>
                      </a:lnTo>
                      <a:lnTo>
                        <a:pt x="384" y="416"/>
                      </a:lnTo>
                      <a:lnTo>
                        <a:pt x="366" y="430"/>
                      </a:lnTo>
                      <a:lnTo>
                        <a:pt x="346" y="440"/>
                      </a:lnTo>
                      <a:lnTo>
                        <a:pt x="326" y="450"/>
                      </a:lnTo>
                      <a:lnTo>
                        <a:pt x="304" y="458"/>
                      </a:lnTo>
                      <a:lnTo>
                        <a:pt x="282" y="464"/>
                      </a:lnTo>
                      <a:lnTo>
                        <a:pt x="258" y="468"/>
                      </a:lnTo>
                      <a:lnTo>
                        <a:pt x="234" y="470"/>
                      </a:lnTo>
                      <a:lnTo>
                        <a:pt x="234" y="470"/>
                      </a:lnTo>
                      <a:lnTo>
                        <a:pt x="210" y="468"/>
                      </a:lnTo>
                      <a:lnTo>
                        <a:pt x="186" y="464"/>
                      </a:lnTo>
                      <a:lnTo>
                        <a:pt x="164" y="458"/>
                      </a:lnTo>
                      <a:lnTo>
                        <a:pt x="142" y="450"/>
                      </a:lnTo>
                      <a:lnTo>
                        <a:pt x="122" y="440"/>
                      </a:lnTo>
                      <a:lnTo>
                        <a:pt x="104" y="430"/>
                      </a:lnTo>
                      <a:lnTo>
                        <a:pt x="84" y="416"/>
                      </a:lnTo>
                      <a:lnTo>
                        <a:pt x="68" y="400"/>
                      </a:lnTo>
                      <a:lnTo>
                        <a:pt x="54" y="384"/>
                      </a:lnTo>
                      <a:lnTo>
                        <a:pt x="40" y="366"/>
                      </a:lnTo>
                      <a:lnTo>
                        <a:pt x="28" y="346"/>
                      </a:lnTo>
                      <a:lnTo>
                        <a:pt x="18" y="326"/>
                      </a:lnTo>
                      <a:lnTo>
                        <a:pt x="10" y="304"/>
                      </a:lnTo>
                      <a:lnTo>
                        <a:pt x="4" y="282"/>
                      </a:lnTo>
                      <a:lnTo>
                        <a:pt x="0" y="258"/>
                      </a:lnTo>
                      <a:lnTo>
                        <a:pt x="0" y="234"/>
                      </a:lnTo>
                      <a:lnTo>
                        <a:pt x="0" y="234"/>
                      </a:lnTo>
                      <a:lnTo>
                        <a:pt x="0" y="210"/>
                      </a:lnTo>
                      <a:lnTo>
                        <a:pt x="4" y="188"/>
                      </a:lnTo>
                      <a:lnTo>
                        <a:pt x="10" y="164"/>
                      </a:lnTo>
                      <a:lnTo>
                        <a:pt x="18" y="144"/>
                      </a:lnTo>
                      <a:lnTo>
                        <a:pt x="28" y="122"/>
                      </a:lnTo>
                      <a:lnTo>
                        <a:pt x="40" y="104"/>
                      </a:lnTo>
                      <a:lnTo>
                        <a:pt x="54" y="86"/>
                      </a:lnTo>
                      <a:lnTo>
                        <a:pt x="68" y="68"/>
                      </a:lnTo>
                      <a:lnTo>
                        <a:pt x="84" y="54"/>
                      </a:lnTo>
                      <a:lnTo>
                        <a:pt x="104" y="40"/>
                      </a:lnTo>
                      <a:lnTo>
                        <a:pt x="122" y="28"/>
                      </a:lnTo>
                      <a:lnTo>
                        <a:pt x="142" y="18"/>
                      </a:lnTo>
                      <a:lnTo>
                        <a:pt x="164" y="10"/>
                      </a:lnTo>
                      <a:lnTo>
                        <a:pt x="186" y="4"/>
                      </a:lnTo>
                      <a:lnTo>
                        <a:pt x="210" y="2"/>
                      </a:lnTo>
                      <a:lnTo>
                        <a:pt x="234" y="0"/>
                      </a:lnTo>
                      <a:lnTo>
                        <a:pt x="234" y="0"/>
                      </a:lnTo>
                      <a:lnTo>
                        <a:pt x="258" y="2"/>
                      </a:lnTo>
                      <a:lnTo>
                        <a:pt x="282" y="4"/>
                      </a:lnTo>
                      <a:lnTo>
                        <a:pt x="304" y="10"/>
                      </a:lnTo>
                      <a:lnTo>
                        <a:pt x="326" y="18"/>
                      </a:lnTo>
                      <a:lnTo>
                        <a:pt x="346" y="28"/>
                      </a:lnTo>
                      <a:lnTo>
                        <a:pt x="366" y="40"/>
                      </a:lnTo>
                      <a:lnTo>
                        <a:pt x="384" y="54"/>
                      </a:lnTo>
                      <a:lnTo>
                        <a:pt x="400" y="68"/>
                      </a:lnTo>
                      <a:lnTo>
                        <a:pt x="416" y="86"/>
                      </a:lnTo>
                      <a:lnTo>
                        <a:pt x="428" y="104"/>
                      </a:lnTo>
                      <a:lnTo>
                        <a:pt x="440" y="122"/>
                      </a:lnTo>
                      <a:lnTo>
                        <a:pt x="450" y="144"/>
                      </a:lnTo>
                      <a:lnTo>
                        <a:pt x="458" y="164"/>
                      </a:lnTo>
                      <a:lnTo>
                        <a:pt x="464" y="188"/>
                      </a:lnTo>
                      <a:lnTo>
                        <a:pt x="468" y="210"/>
                      </a:lnTo>
                      <a:lnTo>
                        <a:pt x="468" y="234"/>
                      </a:lnTo>
                      <a:lnTo>
                        <a:pt x="468" y="23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>
                    <a:latin typeface="+mn-ea"/>
                  </a:endParaRPr>
                </a:p>
              </p:txBody>
            </p:sp>
            <p:sp>
              <p:nvSpPr>
                <p:cNvPr id="60" name="Freeform 6"/>
                <p:cNvSpPr>
                  <a:spLocks/>
                </p:cNvSpPr>
                <p:nvPr/>
              </p:nvSpPr>
              <p:spPr bwMode="auto">
                <a:xfrm>
                  <a:off x="-1630363" y="985838"/>
                  <a:ext cx="2190751" cy="4041775"/>
                </a:xfrm>
                <a:custGeom>
                  <a:avLst/>
                  <a:gdLst>
                    <a:gd name="T0" fmla="*/ 1188 w 1380"/>
                    <a:gd name="T1" fmla="*/ 982 h 2546"/>
                    <a:gd name="T2" fmla="*/ 1202 w 1380"/>
                    <a:gd name="T3" fmla="*/ 1012 h 2546"/>
                    <a:gd name="T4" fmla="*/ 1236 w 1380"/>
                    <a:gd name="T5" fmla="*/ 1044 h 2546"/>
                    <a:gd name="T6" fmla="*/ 1282 w 1380"/>
                    <a:gd name="T7" fmla="*/ 1056 h 2546"/>
                    <a:gd name="T8" fmla="*/ 1294 w 1380"/>
                    <a:gd name="T9" fmla="*/ 1054 h 2546"/>
                    <a:gd name="T10" fmla="*/ 1326 w 1380"/>
                    <a:gd name="T11" fmla="*/ 1044 h 2546"/>
                    <a:gd name="T12" fmla="*/ 1360 w 1380"/>
                    <a:gd name="T13" fmla="*/ 1018 h 2546"/>
                    <a:gd name="T14" fmla="*/ 1378 w 1380"/>
                    <a:gd name="T15" fmla="*/ 978 h 2546"/>
                    <a:gd name="T16" fmla="*/ 1378 w 1380"/>
                    <a:gd name="T17" fmla="*/ 944 h 2546"/>
                    <a:gd name="T18" fmla="*/ 1200 w 1380"/>
                    <a:gd name="T19" fmla="*/ 264 h 2546"/>
                    <a:gd name="T20" fmla="*/ 1166 w 1380"/>
                    <a:gd name="T21" fmla="*/ 182 h 2546"/>
                    <a:gd name="T22" fmla="*/ 1114 w 1380"/>
                    <a:gd name="T23" fmla="*/ 112 h 2546"/>
                    <a:gd name="T24" fmla="*/ 1048 w 1380"/>
                    <a:gd name="T25" fmla="*/ 58 h 2546"/>
                    <a:gd name="T26" fmla="*/ 972 w 1380"/>
                    <a:gd name="T27" fmla="*/ 20 h 2546"/>
                    <a:gd name="T28" fmla="*/ 886 w 1380"/>
                    <a:gd name="T29" fmla="*/ 2 h 2546"/>
                    <a:gd name="T30" fmla="*/ 526 w 1380"/>
                    <a:gd name="T31" fmla="*/ 0 h 2546"/>
                    <a:gd name="T32" fmla="*/ 438 w 1380"/>
                    <a:gd name="T33" fmla="*/ 12 h 2546"/>
                    <a:gd name="T34" fmla="*/ 356 w 1380"/>
                    <a:gd name="T35" fmla="*/ 42 h 2546"/>
                    <a:gd name="T36" fmla="*/ 286 w 1380"/>
                    <a:gd name="T37" fmla="*/ 92 h 2546"/>
                    <a:gd name="T38" fmla="*/ 230 w 1380"/>
                    <a:gd name="T39" fmla="*/ 158 h 2546"/>
                    <a:gd name="T40" fmla="*/ 190 w 1380"/>
                    <a:gd name="T41" fmla="*/ 236 h 2546"/>
                    <a:gd name="T42" fmla="*/ 4 w 1380"/>
                    <a:gd name="T43" fmla="*/ 932 h 2546"/>
                    <a:gd name="T44" fmla="*/ 2 w 1380"/>
                    <a:gd name="T45" fmla="*/ 968 h 2546"/>
                    <a:gd name="T46" fmla="*/ 10 w 1380"/>
                    <a:gd name="T47" fmla="*/ 998 h 2546"/>
                    <a:gd name="T48" fmla="*/ 44 w 1380"/>
                    <a:gd name="T49" fmla="*/ 1040 h 2546"/>
                    <a:gd name="T50" fmla="*/ 76 w 1380"/>
                    <a:gd name="T51" fmla="*/ 1052 h 2546"/>
                    <a:gd name="T52" fmla="*/ 98 w 1380"/>
                    <a:gd name="T53" fmla="*/ 1056 h 2546"/>
                    <a:gd name="T54" fmla="*/ 130 w 1380"/>
                    <a:gd name="T55" fmla="*/ 1050 h 2546"/>
                    <a:gd name="T56" fmla="*/ 168 w 1380"/>
                    <a:gd name="T57" fmla="*/ 1024 h 2546"/>
                    <a:gd name="T58" fmla="*/ 192 w 1380"/>
                    <a:gd name="T59" fmla="*/ 982 h 2546"/>
                    <a:gd name="T60" fmla="*/ 106 w 1380"/>
                    <a:gd name="T61" fmla="*/ 1486 h 2546"/>
                    <a:gd name="T62" fmla="*/ 386 w 1380"/>
                    <a:gd name="T63" fmla="*/ 2406 h 2546"/>
                    <a:gd name="T64" fmla="*/ 392 w 1380"/>
                    <a:gd name="T65" fmla="*/ 2446 h 2546"/>
                    <a:gd name="T66" fmla="*/ 410 w 1380"/>
                    <a:gd name="T67" fmla="*/ 2484 h 2546"/>
                    <a:gd name="T68" fmla="*/ 438 w 1380"/>
                    <a:gd name="T69" fmla="*/ 2514 h 2546"/>
                    <a:gd name="T70" fmla="*/ 472 w 1380"/>
                    <a:gd name="T71" fmla="*/ 2534 h 2546"/>
                    <a:gd name="T72" fmla="*/ 512 w 1380"/>
                    <a:gd name="T73" fmla="*/ 2546 h 2546"/>
                    <a:gd name="T74" fmla="*/ 528 w 1380"/>
                    <a:gd name="T75" fmla="*/ 2546 h 2546"/>
                    <a:gd name="T76" fmla="*/ 568 w 1380"/>
                    <a:gd name="T77" fmla="*/ 2540 h 2546"/>
                    <a:gd name="T78" fmla="*/ 606 w 1380"/>
                    <a:gd name="T79" fmla="*/ 2522 h 2546"/>
                    <a:gd name="T80" fmla="*/ 636 w 1380"/>
                    <a:gd name="T81" fmla="*/ 2494 h 2546"/>
                    <a:gd name="T82" fmla="*/ 656 w 1380"/>
                    <a:gd name="T83" fmla="*/ 2460 h 2546"/>
                    <a:gd name="T84" fmla="*/ 668 w 1380"/>
                    <a:gd name="T85" fmla="*/ 2420 h 2546"/>
                    <a:gd name="T86" fmla="*/ 712 w 1380"/>
                    <a:gd name="T87" fmla="*/ 1486 h 2546"/>
                    <a:gd name="T88" fmla="*/ 714 w 1380"/>
                    <a:gd name="T89" fmla="*/ 2420 h 2546"/>
                    <a:gd name="T90" fmla="*/ 724 w 1380"/>
                    <a:gd name="T91" fmla="*/ 2460 h 2546"/>
                    <a:gd name="T92" fmla="*/ 744 w 1380"/>
                    <a:gd name="T93" fmla="*/ 2494 h 2546"/>
                    <a:gd name="T94" fmla="*/ 774 w 1380"/>
                    <a:gd name="T95" fmla="*/ 2522 h 2546"/>
                    <a:gd name="T96" fmla="*/ 812 w 1380"/>
                    <a:gd name="T97" fmla="*/ 2540 h 2546"/>
                    <a:gd name="T98" fmla="*/ 854 w 1380"/>
                    <a:gd name="T99" fmla="*/ 2546 h 2546"/>
                    <a:gd name="T100" fmla="*/ 868 w 1380"/>
                    <a:gd name="T101" fmla="*/ 2546 h 2546"/>
                    <a:gd name="T102" fmla="*/ 908 w 1380"/>
                    <a:gd name="T103" fmla="*/ 2534 h 2546"/>
                    <a:gd name="T104" fmla="*/ 944 w 1380"/>
                    <a:gd name="T105" fmla="*/ 2514 h 2546"/>
                    <a:gd name="T106" fmla="*/ 970 w 1380"/>
                    <a:gd name="T107" fmla="*/ 2484 h 2546"/>
                    <a:gd name="T108" fmla="*/ 988 w 1380"/>
                    <a:gd name="T109" fmla="*/ 2446 h 2546"/>
                    <a:gd name="T110" fmla="*/ 994 w 1380"/>
                    <a:gd name="T111" fmla="*/ 2406 h 2546"/>
                    <a:gd name="T112" fmla="*/ 964 w 1380"/>
                    <a:gd name="T113" fmla="*/ 322 h 25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80" h="2546">
                      <a:moveTo>
                        <a:pt x="964" y="322"/>
                      </a:moveTo>
                      <a:lnTo>
                        <a:pt x="1012" y="322"/>
                      </a:lnTo>
                      <a:lnTo>
                        <a:pt x="1188" y="982"/>
                      </a:lnTo>
                      <a:lnTo>
                        <a:pt x="1188" y="982"/>
                      </a:lnTo>
                      <a:lnTo>
                        <a:pt x="1194" y="998"/>
                      </a:lnTo>
                      <a:lnTo>
                        <a:pt x="1202" y="1012"/>
                      </a:lnTo>
                      <a:lnTo>
                        <a:pt x="1212" y="1024"/>
                      </a:lnTo>
                      <a:lnTo>
                        <a:pt x="1224" y="1034"/>
                      </a:lnTo>
                      <a:lnTo>
                        <a:pt x="1236" y="1044"/>
                      </a:lnTo>
                      <a:lnTo>
                        <a:pt x="1250" y="1050"/>
                      </a:lnTo>
                      <a:lnTo>
                        <a:pt x="1266" y="1054"/>
                      </a:lnTo>
                      <a:lnTo>
                        <a:pt x="1282" y="1056"/>
                      </a:lnTo>
                      <a:lnTo>
                        <a:pt x="1282" y="1056"/>
                      </a:lnTo>
                      <a:lnTo>
                        <a:pt x="1282" y="1056"/>
                      </a:lnTo>
                      <a:lnTo>
                        <a:pt x="1294" y="1054"/>
                      </a:lnTo>
                      <a:lnTo>
                        <a:pt x="1306" y="1052"/>
                      </a:lnTo>
                      <a:lnTo>
                        <a:pt x="1316" y="1050"/>
                      </a:lnTo>
                      <a:lnTo>
                        <a:pt x="1326" y="1044"/>
                      </a:lnTo>
                      <a:lnTo>
                        <a:pt x="1336" y="1040"/>
                      </a:lnTo>
                      <a:lnTo>
                        <a:pt x="1344" y="1032"/>
                      </a:lnTo>
                      <a:lnTo>
                        <a:pt x="1360" y="1018"/>
                      </a:lnTo>
                      <a:lnTo>
                        <a:pt x="1370" y="998"/>
                      </a:lnTo>
                      <a:lnTo>
                        <a:pt x="1374" y="988"/>
                      </a:lnTo>
                      <a:lnTo>
                        <a:pt x="1378" y="978"/>
                      </a:lnTo>
                      <a:lnTo>
                        <a:pt x="1380" y="968"/>
                      </a:lnTo>
                      <a:lnTo>
                        <a:pt x="1380" y="956"/>
                      </a:lnTo>
                      <a:lnTo>
                        <a:pt x="1378" y="944"/>
                      </a:lnTo>
                      <a:lnTo>
                        <a:pt x="1376" y="932"/>
                      </a:lnTo>
                      <a:lnTo>
                        <a:pt x="1200" y="264"/>
                      </a:lnTo>
                      <a:lnTo>
                        <a:pt x="1200" y="264"/>
                      </a:lnTo>
                      <a:lnTo>
                        <a:pt x="1190" y="236"/>
                      </a:lnTo>
                      <a:lnTo>
                        <a:pt x="1178" y="208"/>
                      </a:lnTo>
                      <a:lnTo>
                        <a:pt x="1166" y="182"/>
                      </a:lnTo>
                      <a:lnTo>
                        <a:pt x="1150" y="158"/>
                      </a:lnTo>
                      <a:lnTo>
                        <a:pt x="1134" y="134"/>
                      </a:lnTo>
                      <a:lnTo>
                        <a:pt x="1114" y="112"/>
                      </a:lnTo>
                      <a:lnTo>
                        <a:pt x="1094" y="92"/>
                      </a:lnTo>
                      <a:lnTo>
                        <a:pt x="1072" y="74"/>
                      </a:lnTo>
                      <a:lnTo>
                        <a:pt x="1048" y="58"/>
                      </a:lnTo>
                      <a:lnTo>
                        <a:pt x="1024" y="42"/>
                      </a:lnTo>
                      <a:lnTo>
                        <a:pt x="998" y="30"/>
                      </a:lnTo>
                      <a:lnTo>
                        <a:pt x="972" y="20"/>
                      </a:lnTo>
                      <a:lnTo>
                        <a:pt x="944" y="12"/>
                      </a:lnTo>
                      <a:lnTo>
                        <a:pt x="914" y="6"/>
                      </a:lnTo>
                      <a:lnTo>
                        <a:pt x="886" y="2"/>
                      </a:lnTo>
                      <a:lnTo>
                        <a:pt x="856" y="0"/>
                      </a:lnTo>
                      <a:lnTo>
                        <a:pt x="526" y="0"/>
                      </a:lnTo>
                      <a:lnTo>
                        <a:pt x="526" y="0"/>
                      </a:lnTo>
                      <a:lnTo>
                        <a:pt x="496" y="2"/>
                      </a:lnTo>
                      <a:lnTo>
                        <a:pt x="466" y="6"/>
                      </a:lnTo>
                      <a:lnTo>
                        <a:pt x="438" y="12"/>
                      </a:lnTo>
                      <a:lnTo>
                        <a:pt x="410" y="20"/>
                      </a:lnTo>
                      <a:lnTo>
                        <a:pt x="382" y="30"/>
                      </a:lnTo>
                      <a:lnTo>
                        <a:pt x="356" y="42"/>
                      </a:lnTo>
                      <a:lnTo>
                        <a:pt x="332" y="58"/>
                      </a:lnTo>
                      <a:lnTo>
                        <a:pt x="308" y="74"/>
                      </a:lnTo>
                      <a:lnTo>
                        <a:pt x="286" y="92"/>
                      </a:lnTo>
                      <a:lnTo>
                        <a:pt x="266" y="112"/>
                      </a:lnTo>
                      <a:lnTo>
                        <a:pt x="246" y="134"/>
                      </a:lnTo>
                      <a:lnTo>
                        <a:pt x="230" y="158"/>
                      </a:lnTo>
                      <a:lnTo>
                        <a:pt x="214" y="182"/>
                      </a:lnTo>
                      <a:lnTo>
                        <a:pt x="202" y="208"/>
                      </a:lnTo>
                      <a:lnTo>
                        <a:pt x="190" y="236"/>
                      </a:lnTo>
                      <a:lnTo>
                        <a:pt x="182" y="264"/>
                      </a:lnTo>
                      <a:lnTo>
                        <a:pt x="4" y="932"/>
                      </a:lnTo>
                      <a:lnTo>
                        <a:pt x="4" y="932"/>
                      </a:lnTo>
                      <a:lnTo>
                        <a:pt x="2" y="944"/>
                      </a:lnTo>
                      <a:lnTo>
                        <a:pt x="0" y="956"/>
                      </a:lnTo>
                      <a:lnTo>
                        <a:pt x="2" y="968"/>
                      </a:lnTo>
                      <a:lnTo>
                        <a:pt x="2" y="978"/>
                      </a:lnTo>
                      <a:lnTo>
                        <a:pt x="6" y="988"/>
                      </a:lnTo>
                      <a:lnTo>
                        <a:pt x="10" y="998"/>
                      </a:lnTo>
                      <a:lnTo>
                        <a:pt x="20" y="1018"/>
                      </a:lnTo>
                      <a:lnTo>
                        <a:pt x="36" y="1032"/>
                      </a:lnTo>
                      <a:lnTo>
                        <a:pt x="44" y="1040"/>
                      </a:lnTo>
                      <a:lnTo>
                        <a:pt x="54" y="1044"/>
                      </a:lnTo>
                      <a:lnTo>
                        <a:pt x="64" y="1050"/>
                      </a:lnTo>
                      <a:lnTo>
                        <a:pt x="76" y="1052"/>
                      </a:lnTo>
                      <a:lnTo>
                        <a:pt x="86" y="1054"/>
                      </a:lnTo>
                      <a:lnTo>
                        <a:pt x="98" y="1056"/>
                      </a:lnTo>
                      <a:lnTo>
                        <a:pt x="98" y="1056"/>
                      </a:lnTo>
                      <a:lnTo>
                        <a:pt x="98" y="1056"/>
                      </a:lnTo>
                      <a:lnTo>
                        <a:pt x="114" y="1054"/>
                      </a:lnTo>
                      <a:lnTo>
                        <a:pt x="130" y="1050"/>
                      </a:lnTo>
                      <a:lnTo>
                        <a:pt x="144" y="1044"/>
                      </a:lnTo>
                      <a:lnTo>
                        <a:pt x="158" y="1034"/>
                      </a:lnTo>
                      <a:lnTo>
                        <a:pt x="168" y="1024"/>
                      </a:lnTo>
                      <a:lnTo>
                        <a:pt x="178" y="1012"/>
                      </a:lnTo>
                      <a:lnTo>
                        <a:pt x="186" y="998"/>
                      </a:lnTo>
                      <a:lnTo>
                        <a:pt x="192" y="982"/>
                      </a:lnTo>
                      <a:lnTo>
                        <a:pt x="368" y="322"/>
                      </a:lnTo>
                      <a:lnTo>
                        <a:pt x="416" y="322"/>
                      </a:lnTo>
                      <a:lnTo>
                        <a:pt x="106" y="1486"/>
                      </a:lnTo>
                      <a:lnTo>
                        <a:pt x="386" y="1486"/>
                      </a:lnTo>
                      <a:lnTo>
                        <a:pt x="386" y="2406"/>
                      </a:lnTo>
                      <a:lnTo>
                        <a:pt x="386" y="2406"/>
                      </a:lnTo>
                      <a:lnTo>
                        <a:pt x="386" y="2420"/>
                      </a:lnTo>
                      <a:lnTo>
                        <a:pt x="388" y="2434"/>
                      </a:lnTo>
                      <a:lnTo>
                        <a:pt x="392" y="2446"/>
                      </a:lnTo>
                      <a:lnTo>
                        <a:pt x="398" y="2460"/>
                      </a:lnTo>
                      <a:lnTo>
                        <a:pt x="404" y="2472"/>
                      </a:lnTo>
                      <a:lnTo>
                        <a:pt x="410" y="2484"/>
                      </a:lnTo>
                      <a:lnTo>
                        <a:pt x="418" y="2494"/>
                      </a:lnTo>
                      <a:lnTo>
                        <a:pt x="428" y="2504"/>
                      </a:lnTo>
                      <a:lnTo>
                        <a:pt x="438" y="2514"/>
                      </a:lnTo>
                      <a:lnTo>
                        <a:pt x="448" y="2522"/>
                      </a:lnTo>
                      <a:lnTo>
                        <a:pt x="460" y="2528"/>
                      </a:lnTo>
                      <a:lnTo>
                        <a:pt x="472" y="2534"/>
                      </a:lnTo>
                      <a:lnTo>
                        <a:pt x="486" y="2540"/>
                      </a:lnTo>
                      <a:lnTo>
                        <a:pt x="498" y="2544"/>
                      </a:lnTo>
                      <a:lnTo>
                        <a:pt x="512" y="2546"/>
                      </a:lnTo>
                      <a:lnTo>
                        <a:pt x="528" y="2546"/>
                      </a:lnTo>
                      <a:lnTo>
                        <a:pt x="528" y="2546"/>
                      </a:lnTo>
                      <a:lnTo>
                        <a:pt x="528" y="2546"/>
                      </a:lnTo>
                      <a:lnTo>
                        <a:pt x="542" y="2546"/>
                      </a:lnTo>
                      <a:lnTo>
                        <a:pt x="556" y="2544"/>
                      </a:lnTo>
                      <a:lnTo>
                        <a:pt x="568" y="2540"/>
                      </a:lnTo>
                      <a:lnTo>
                        <a:pt x="582" y="2534"/>
                      </a:lnTo>
                      <a:lnTo>
                        <a:pt x="594" y="2528"/>
                      </a:lnTo>
                      <a:lnTo>
                        <a:pt x="606" y="2522"/>
                      </a:lnTo>
                      <a:lnTo>
                        <a:pt x="616" y="2514"/>
                      </a:lnTo>
                      <a:lnTo>
                        <a:pt x="626" y="2504"/>
                      </a:lnTo>
                      <a:lnTo>
                        <a:pt x="636" y="2494"/>
                      </a:lnTo>
                      <a:lnTo>
                        <a:pt x="644" y="2484"/>
                      </a:lnTo>
                      <a:lnTo>
                        <a:pt x="650" y="2472"/>
                      </a:lnTo>
                      <a:lnTo>
                        <a:pt x="656" y="2460"/>
                      </a:lnTo>
                      <a:lnTo>
                        <a:pt x="662" y="2446"/>
                      </a:lnTo>
                      <a:lnTo>
                        <a:pt x="666" y="2434"/>
                      </a:lnTo>
                      <a:lnTo>
                        <a:pt x="668" y="2420"/>
                      </a:lnTo>
                      <a:lnTo>
                        <a:pt x="668" y="2406"/>
                      </a:lnTo>
                      <a:lnTo>
                        <a:pt x="668" y="1486"/>
                      </a:lnTo>
                      <a:lnTo>
                        <a:pt x="712" y="1486"/>
                      </a:lnTo>
                      <a:lnTo>
                        <a:pt x="712" y="2406"/>
                      </a:lnTo>
                      <a:lnTo>
                        <a:pt x="712" y="2406"/>
                      </a:lnTo>
                      <a:lnTo>
                        <a:pt x="714" y="2420"/>
                      </a:lnTo>
                      <a:lnTo>
                        <a:pt x="716" y="2434"/>
                      </a:lnTo>
                      <a:lnTo>
                        <a:pt x="718" y="2446"/>
                      </a:lnTo>
                      <a:lnTo>
                        <a:pt x="724" y="2460"/>
                      </a:lnTo>
                      <a:lnTo>
                        <a:pt x="730" y="2472"/>
                      </a:lnTo>
                      <a:lnTo>
                        <a:pt x="736" y="2484"/>
                      </a:lnTo>
                      <a:lnTo>
                        <a:pt x="744" y="2494"/>
                      </a:lnTo>
                      <a:lnTo>
                        <a:pt x="754" y="2504"/>
                      </a:lnTo>
                      <a:lnTo>
                        <a:pt x="764" y="2514"/>
                      </a:lnTo>
                      <a:lnTo>
                        <a:pt x="774" y="2522"/>
                      </a:lnTo>
                      <a:lnTo>
                        <a:pt x="786" y="2528"/>
                      </a:lnTo>
                      <a:lnTo>
                        <a:pt x="798" y="2534"/>
                      </a:lnTo>
                      <a:lnTo>
                        <a:pt x="812" y="2540"/>
                      </a:lnTo>
                      <a:lnTo>
                        <a:pt x="824" y="2544"/>
                      </a:lnTo>
                      <a:lnTo>
                        <a:pt x="838" y="2546"/>
                      </a:lnTo>
                      <a:lnTo>
                        <a:pt x="854" y="2546"/>
                      </a:lnTo>
                      <a:lnTo>
                        <a:pt x="854" y="2546"/>
                      </a:lnTo>
                      <a:lnTo>
                        <a:pt x="854" y="2546"/>
                      </a:lnTo>
                      <a:lnTo>
                        <a:pt x="868" y="2546"/>
                      </a:lnTo>
                      <a:lnTo>
                        <a:pt x="882" y="2544"/>
                      </a:lnTo>
                      <a:lnTo>
                        <a:pt x="896" y="2540"/>
                      </a:lnTo>
                      <a:lnTo>
                        <a:pt x="908" y="2534"/>
                      </a:lnTo>
                      <a:lnTo>
                        <a:pt x="920" y="2528"/>
                      </a:lnTo>
                      <a:lnTo>
                        <a:pt x="932" y="2522"/>
                      </a:lnTo>
                      <a:lnTo>
                        <a:pt x="944" y="2514"/>
                      </a:lnTo>
                      <a:lnTo>
                        <a:pt x="954" y="2504"/>
                      </a:lnTo>
                      <a:lnTo>
                        <a:pt x="962" y="2494"/>
                      </a:lnTo>
                      <a:lnTo>
                        <a:pt x="970" y="2484"/>
                      </a:lnTo>
                      <a:lnTo>
                        <a:pt x="978" y="2472"/>
                      </a:lnTo>
                      <a:lnTo>
                        <a:pt x="984" y="2460"/>
                      </a:lnTo>
                      <a:lnTo>
                        <a:pt x="988" y="2446"/>
                      </a:lnTo>
                      <a:lnTo>
                        <a:pt x="992" y="2434"/>
                      </a:lnTo>
                      <a:lnTo>
                        <a:pt x="994" y="2420"/>
                      </a:lnTo>
                      <a:lnTo>
                        <a:pt x="994" y="2406"/>
                      </a:lnTo>
                      <a:lnTo>
                        <a:pt x="994" y="1486"/>
                      </a:lnTo>
                      <a:lnTo>
                        <a:pt x="1274" y="1486"/>
                      </a:lnTo>
                      <a:lnTo>
                        <a:pt x="964" y="32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>
                    <a:latin typeface="+mn-ea"/>
                  </a:endParaRPr>
                </a:p>
              </p:txBody>
            </p:sp>
          </p:grpSp>
        </p:grpSp>
      </p:grpSp>
      <p:grpSp>
        <p:nvGrpSpPr>
          <p:cNvPr id="69" name="组合 68"/>
          <p:cNvGrpSpPr/>
          <p:nvPr/>
        </p:nvGrpSpPr>
        <p:grpSpPr>
          <a:xfrm>
            <a:off x="2680656" y="2502959"/>
            <a:ext cx="6833045" cy="1675343"/>
            <a:chOff x="2010491" y="2058193"/>
            <a:chExt cx="5124784" cy="1256507"/>
          </a:xfrm>
          <a:solidFill>
            <a:schemeClr val="accent4"/>
          </a:solidFill>
        </p:grpSpPr>
        <p:grpSp>
          <p:nvGrpSpPr>
            <p:cNvPr id="70" name="组合 69"/>
            <p:cNvGrpSpPr/>
            <p:nvPr/>
          </p:nvGrpSpPr>
          <p:grpSpPr>
            <a:xfrm>
              <a:off x="2010491" y="2058193"/>
              <a:ext cx="229059" cy="1256507"/>
              <a:chOff x="2010491" y="2058193"/>
              <a:chExt cx="229059" cy="1256507"/>
            </a:xfrm>
            <a:grpFill/>
          </p:grpSpPr>
          <p:grpSp>
            <p:nvGrpSpPr>
              <p:cNvPr id="78" name="组合 77"/>
              <p:cNvGrpSpPr/>
              <p:nvPr/>
            </p:nvGrpSpPr>
            <p:grpSpPr>
              <a:xfrm>
                <a:off x="2025307" y="2058193"/>
                <a:ext cx="200079" cy="513557"/>
                <a:chOff x="-4098925" y="69850"/>
                <a:chExt cx="1949450" cy="5003800"/>
              </a:xfrm>
              <a:grpFill/>
            </p:grpSpPr>
            <p:sp>
              <p:nvSpPr>
                <p:cNvPr id="82" name="Freeform 5"/>
                <p:cNvSpPr>
                  <a:spLocks/>
                </p:cNvSpPr>
                <p:nvPr/>
              </p:nvSpPr>
              <p:spPr bwMode="auto">
                <a:xfrm>
                  <a:off x="-3514725" y="69850"/>
                  <a:ext cx="774700" cy="771525"/>
                </a:xfrm>
                <a:custGeom>
                  <a:avLst/>
                  <a:gdLst>
                    <a:gd name="T0" fmla="*/ 488 w 488"/>
                    <a:gd name="T1" fmla="*/ 242 h 486"/>
                    <a:gd name="T2" fmla="*/ 482 w 488"/>
                    <a:gd name="T3" fmla="*/ 292 h 486"/>
                    <a:gd name="T4" fmla="*/ 468 w 488"/>
                    <a:gd name="T5" fmla="*/ 338 h 486"/>
                    <a:gd name="T6" fmla="*/ 446 w 488"/>
                    <a:gd name="T7" fmla="*/ 378 h 486"/>
                    <a:gd name="T8" fmla="*/ 416 w 488"/>
                    <a:gd name="T9" fmla="*/ 414 h 486"/>
                    <a:gd name="T10" fmla="*/ 380 w 488"/>
                    <a:gd name="T11" fmla="*/ 444 h 486"/>
                    <a:gd name="T12" fmla="*/ 338 w 488"/>
                    <a:gd name="T13" fmla="*/ 466 h 486"/>
                    <a:gd name="T14" fmla="*/ 292 w 488"/>
                    <a:gd name="T15" fmla="*/ 482 h 486"/>
                    <a:gd name="T16" fmla="*/ 244 w 488"/>
                    <a:gd name="T17" fmla="*/ 486 h 486"/>
                    <a:gd name="T18" fmla="*/ 220 w 488"/>
                    <a:gd name="T19" fmla="*/ 484 h 486"/>
                    <a:gd name="T20" fmla="*/ 172 w 488"/>
                    <a:gd name="T21" fmla="*/ 476 h 486"/>
                    <a:gd name="T22" fmla="*/ 128 w 488"/>
                    <a:gd name="T23" fmla="*/ 456 h 486"/>
                    <a:gd name="T24" fmla="*/ 90 w 488"/>
                    <a:gd name="T25" fmla="*/ 430 h 486"/>
                    <a:gd name="T26" fmla="*/ 56 w 488"/>
                    <a:gd name="T27" fmla="*/ 398 h 486"/>
                    <a:gd name="T28" fmla="*/ 30 w 488"/>
                    <a:gd name="T29" fmla="*/ 358 h 486"/>
                    <a:gd name="T30" fmla="*/ 12 w 488"/>
                    <a:gd name="T31" fmla="*/ 316 h 486"/>
                    <a:gd name="T32" fmla="*/ 2 w 488"/>
                    <a:gd name="T33" fmla="*/ 268 h 486"/>
                    <a:gd name="T34" fmla="*/ 0 w 488"/>
                    <a:gd name="T35" fmla="*/ 242 h 486"/>
                    <a:gd name="T36" fmla="*/ 6 w 488"/>
                    <a:gd name="T37" fmla="*/ 194 h 486"/>
                    <a:gd name="T38" fmla="*/ 20 w 488"/>
                    <a:gd name="T39" fmla="*/ 148 h 486"/>
                    <a:gd name="T40" fmla="*/ 42 w 488"/>
                    <a:gd name="T41" fmla="*/ 106 h 486"/>
                    <a:gd name="T42" fmla="*/ 72 w 488"/>
                    <a:gd name="T43" fmla="*/ 70 h 486"/>
                    <a:gd name="T44" fmla="*/ 108 w 488"/>
                    <a:gd name="T45" fmla="*/ 42 h 486"/>
                    <a:gd name="T46" fmla="*/ 150 w 488"/>
                    <a:gd name="T47" fmla="*/ 18 h 486"/>
                    <a:gd name="T48" fmla="*/ 194 w 488"/>
                    <a:gd name="T49" fmla="*/ 4 h 486"/>
                    <a:gd name="T50" fmla="*/ 244 w 488"/>
                    <a:gd name="T51" fmla="*/ 0 h 486"/>
                    <a:gd name="T52" fmla="*/ 268 w 488"/>
                    <a:gd name="T53" fmla="*/ 0 h 486"/>
                    <a:gd name="T54" fmla="*/ 316 w 488"/>
                    <a:gd name="T55" fmla="*/ 10 h 486"/>
                    <a:gd name="T56" fmla="*/ 360 w 488"/>
                    <a:gd name="T57" fmla="*/ 30 h 486"/>
                    <a:gd name="T58" fmla="*/ 398 w 488"/>
                    <a:gd name="T59" fmla="*/ 56 h 486"/>
                    <a:gd name="T60" fmla="*/ 432 w 488"/>
                    <a:gd name="T61" fmla="*/ 88 h 486"/>
                    <a:gd name="T62" fmla="*/ 458 w 488"/>
                    <a:gd name="T63" fmla="*/ 126 h 486"/>
                    <a:gd name="T64" fmla="*/ 476 w 488"/>
                    <a:gd name="T65" fmla="*/ 170 h 486"/>
                    <a:gd name="T66" fmla="*/ 486 w 488"/>
                    <a:gd name="T67" fmla="*/ 218 h 486"/>
                    <a:gd name="T68" fmla="*/ 488 w 488"/>
                    <a:gd name="T69" fmla="*/ 242 h 4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488" h="486">
                      <a:moveTo>
                        <a:pt x="488" y="242"/>
                      </a:moveTo>
                      <a:lnTo>
                        <a:pt x="488" y="242"/>
                      </a:lnTo>
                      <a:lnTo>
                        <a:pt x="486" y="268"/>
                      </a:lnTo>
                      <a:lnTo>
                        <a:pt x="482" y="292"/>
                      </a:lnTo>
                      <a:lnTo>
                        <a:pt x="476" y="316"/>
                      </a:lnTo>
                      <a:lnTo>
                        <a:pt x="468" y="338"/>
                      </a:lnTo>
                      <a:lnTo>
                        <a:pt x="458" y="358"/>
                      </a:lnTo>
                      <a:lnTo>
                        <a:pt x="446" y="378"/>
                      </a:lnTo>
                      <a:lnTo>
                        <a:pt x="432" y="398"/>
                      </a:lnTo>
                      <a:lnTo>
                        <a:pt x="416" y="414"/>
                      </a:lnTo>
                      <a:lnTo>
                        <a:pt x="398" y="430"/>
                      </a:lnTo>
                      <a:lnTo>
                        <a:pt x="380" y="444"/>
                      </a:lnTo>
                      <a:lnTo>
                        <a:pt x="360" y="456"/>
                      </a:lnTo>
                      <a:lnTo>
                        <a:pt x="338" y="466"/>
                      </a:lnTo>
                      <a:lnTo>
                        <a:pt x="316" y="476"/>
                      </a:lnTo>
                      <a:lnTo>
                        <a:pt x="292" y="482"/>
                      </a:lnTo>
                      <a:lnTo>
                        <a:pt x="268" y="484"/>
                      </a:lnTo>
                      <a:lnTo>
                        <a:pt x="244" y="486"/>
                      </a:lnTo>
                      <a:lnTo>
                        <a:pt x="244" y="486"/>
                      </a:lnTo>
                      <a:lnTo>
                        <a:pt x="220" y="484"/>
                      </a:lnTo>
                      <a:lnTo>
                        <a:pt x="194" y="482"/>
                      </a:lnTo>
                      <a:lnTo>
                        <a:pt x="172" y="476"/>
                      </a:lnTo>
                      <a:lnTo>
                        <a:pt x="150" y="466"/>
                      </a:lnTo>
                      <a:lnTo>
                        <a:pt x="128" y="456"/>
                      </a:lnTo>
                      <a:lnTo>
                        <a:pt x="108" y="444"/>
                      </a:lnTo>
                      <a:lnTo>
                        <a:pt x="90" y="430"/>
                      </a:lnTo>
                      <a:lnTo>
                        <a:pt x="72" y="414"/>
                      </a:lnTo>
                      <a:lnTo>
                        <a:pt x="56" y="398"/>
                      </a:lnTo>
                      <a:lnTo>
                        <a:pt x="42" y="378"/>
                      </a:lnTo>
                      <a:lnTo>
                        <a:pt x="30" y="358"/>
                      </a:lnTo>
                      <a:lnTo>
                        <a:pt x="20" y="338"/>
                      </a:lnTo>
                      <a:lnTo>
                        <a:pt x="12" y="316"/>
                      </a:lnTo>
                      <a:lnTo>
                        <a:pt x="6" y="292"/>
                      </a:lnTo>
                      <a:lnTo>
                        <a:pt x="2" y="268"/>
                      </a:lnTo>
                      <a:lnTo>
                        <a:pt x="0" y="242"/>
                      </a:lnTo>
                      <a:lnTo>
                        <a:pt x="0" y="242"/>
                      </a:lnTo>
                      <a:lnTo>
                        <a:pt x="2" y="218"/>
                      </a:lnTo>
                      <a:lnTo>
                        <a:pt x="6" y="194"/>
                      </a:lnTo>
                      <a:lnTo>
                        <a:pt x="12" y="170"/>
                      </a:lnTo>
                      <a:lnTo>
                        <a:pt x="20" y="148"/>
                      </a:lnTo>
                      <a:lnTo>
                        <a:pt x="30" y="126"/>
                      </a:lnTo>
                      <a:lnTo>
                        <a:pt x="42" y="106"/>
                      </a:lnTo>
                      <a:lnTo>
                        <a:pt x="56" y="88"/>
                      </a:lnTo>
                      <a:lnTo>
                        <a:pt x="72" y="70"/>
                      </a:lnTo>
                      <a:lnTo>
                        <a:pt x="90" y="56"/>
                      </a:lnTo>
                      <a:lnTo>
                        <a:pt x="108" y="42"/>
                      </a:lnTo>
                      <a:lnTo>
                        <a:pt x="128" y="30"/>
                      </a:lnTo>
                      <a:lnTo>
                        <a:pt x="150" y="18"/>
                      </a:lnTo>
                      <a:lnTo>
                        <a:pt x="172" y="10"/>
                      </a:lnTo>
                      <a:lnTo>
                        <a:pt x="194" y="4"/>
                      </a:lnTo>
                      <a:lnTo>
                        <a:pt x="220" y="0"/>
                      </a:lnTo>
                      <a:lnTo>
                        <a:pt x="244" y="0"/>
                      </a:lnTo>
                      <a:lnTo>
                        <a:pt x="244" y="0"/>
                      </a:lnTo>
                      <a:lnTo>
                        <a:pt x="268" y="0"/>
                      </a:lnTo>
                      <a:lnTo>
                        <a:pt x="292" y="4"/>
                      </a:lnTo>
                      <a:lnTo>
                        <a:pt x="316" y="10"/>
                      </a:lnTo>
                      <a:lnTo>
                        <a:pt x="338" y="18"/>
                      </a:lnTo>
                      <a:lnTo>
                        <a:pt x="360" y="30"/>
                      </a:lnTo>
                      <a:lnTo>
                        <a:pt x="380" y="42"/>
                      </a:lnTo>
                      <a:lnTo>
                        <a:pt x="398" y="56"/>
                      </a:lnTo>
                      <a:lnTo>
                        <a:pt x="416" y="70"/>
                      </a:lnTo>
                      <a:lnTo>
                        <a:pt x="432" y="88"/>
                      </a:lnTo>
                      <a:lnTo>
                        <a:pt x="446" y="106"/>
                      </a:lnTo>
                      <a:lnTo>
                        <a:pt x="458" y="126"/>
                      </a:lnTo>
                      <a:lnTo>
                        <a:pt x="468" y="148"/>
                      </a:lnTo>
                      <a:lnTo>
                        <a:pt x="476" y="170"/>
                      </a:lnTo>
                      <a:lnTo>
                        <a:pt x="482" y="194"/>
                      </a:lnTo>
                      <a:lnTo>
                        <a:pt x="486" y="218"/>
                      </a:lnTo>
                      <a:lnTo>
                        <a:pt x="488" y="242"/>
                      </a:lnTo>
                      <a:lnTo>
                        <a:pt x="488" y="24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 baseline="-25000"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+mn-ea"/>
                  </a:endParaRPr>
                </a:p>
              </p:txBody>
            </p:sp>
            <p:sp>
              <p:nvSpPr>
                <p:cNvPr id="83" name="Freeform 6"/>
                <p:cNvSpPr>
                  <a:spLocks/>
                </p:cNvSpPr>
                <p:nvPr/>
              </p:nvSpPr>
              <p:spPr bwMode="auto">
                <a:xfrm>
                  <a:off x="-4098925" y="923925"/>
                  <a:ext cx="1949450" cy="4149725"/>
                </a:xfrm>
                <a:custGeom>
                  <a:avLst/>
                  <a:gdLst>
                    <a:gd name="T0" fmla="*/ 1228 w 1228"/>
                    <a:gd name="T1" fmla="*/ 260 h 2614"/>
                    <a:gd name="T2" fmla="*/ 1218 w 1228"/>
                    <a:gd name="T3" fmla="*/ 182 h 2614"/>
                    <a:gd name="T4" fmla="*/ 1184 w 1228"/>
                    <a:gd name="T5" fmla="*/ 114 h 2614"/>
                    <a:gd name="T6" fmla="*/ 1134 w 1228"/>
                    <a:gd name="T7" fmla="*/ 58 h 2614"/>
                    <a:gd name="T8" fmla="*/ 1070 w 1228"/>
                    <a:gd name="T9" fmla="*/ 20 h 2614"/>
                    <a:gd name="T10" fmla="*/ 994 w 1228"/>
                    <a:gd name="T11" fmla="*/ 0 h 2614"/>
                    <a:gd name="T12" fmla="*/ 788 w 1228"/>
                    <a:gd name="T13" fmla="*/ 0 h 2614"/>
                    <a:gd name="T14" fmla="*/ 768 w 1228"/>
                    <a:gd name="T15" fmla="*/ 158 h 2614"/>
                    <a:gd name="T16" fmla="*/ 724 w 1228"/>
                    <a:gd name="T17" fmla="*/ 334 h 2614"/>
                    <a:gd name="T18" fmla="*/ 692 w 1228"/>
                    <a:gd name="T19" fmla="*/ 356 h 2614"/>
                    <a:gd name="T20" fmla="*/ 658 w 1228"/>
                    <a:gd name="T21" fmla="*/ 244 h 2614"/>
                    <a:gd name="T22" fmla="*/ 674 w 1228"/>
                    <a:gd name="T23" fmla="*/ 128 h 2614"/>
                    <a:gd name="T24" fmla="*/ 600 w 1228"/>
                    <a:gd name="T25" fmla="*/ 172 h 2614"/>
                    <a:gd name="T26" fmla="*/ 570 w 1228"/>
                    <a:gd name="T27" fmla="*/ 244 h 2614"/>
                    <a:gd name="T28" fmla="*/ 536 w 1228"/>
                    <a:gd name="T29" fmla="*/ 356 h 2614"/>
                    <a:gd name="T30" fmla="*/ 506 w 1228"/>
                    <a:gd name="T31" fmla="*/ 334 h 2614"/>
                    <a:gd name="T32" fmla="*/ 462 w 1228"/>
                    <a:gd name="T33" fmla="*/ 158 h 2614"/>
                    <a:gd name="T34" fmla="*/ 442 w 1228"/>
                    <a:gd name="T35" fmla="*/ 0 h 2614"/>
                    <a:gd name="T36" fmla="*/ 234 w 1228"/>
                    <a:gd name="T37" fmla="*/ 0 h 2614"/>
                    <a:gd name="T38" fmla="*/ 160 w 1228"/>
                    <a:gd name="T39" fmla="*/ 20 h 2614"/>
                    <a:gd name="T40" fmla="*/ 96 w 1228"/>
                    <a:gd name="T41" fmla="*/ 58 h 2614"/>
                    <a:gd name="T42" fmla="*/ 44 w 1228"/>
                    <a:gd name="T43" fmla="*/ 114 h 2614"/>
                    <a:gd name="T44" fmla="*/ 12 w 1228"/>
                    <a:gd name="T45" fmla="*/ 182 h 2614"/>
                    <a:gd name="T46" fmla="*/ 0 w 1228"/>
                    <a:gd name="T47" fmla="*/ 260 h 2614"/>
                    <a:gd name="T48" fmla="*/ 2 w 1228"/>
                    <a:gd name="T49" fmla="*/ 1190 h 2614"/>
                    <a:gd name="T50" fmla="*/ 28 w 1228"/>
                    <a:gd name="T51" fmla="*/ 1242 h 2614"/>
                    <a:gd name="T52" fmla="*/ 78 w 1228"/>
                    <a:gd name="T53" fmla="*/ 1272 h 2614"/>
                    <a:gd name="T54" fmla="*/ 118 w 1228"/>
                    <a:gd name="T55" fmla="*/ 1272 h 2614"/>
                    <a:gd name="T56" fmla="*/ 170 w 1228"/>
                    <a:gd name="T57" fmla="*/ 1246 h 2614"/>
                    <a:gd name="T58" fmla="*/ 198 w 1228"/>
                    <a:gd name="T59" fmla="*/ 1194 h 2614"/>
                    <a:gd name="T60" fmla="*/ 298 w 1228"/>
                    <a:gd name="T61" fmla="*/ 408 h 2614"/>
                    <a:gd name="T62" fmla="*/ 298 w 1228"/>
                    <a:gd name="T63" fmla="*/ 2502 h 2614"/>
                    <a:gd name="T64" fmla="*/ 306 w 1228"/>
                    <a:gd name="T65" fmla="*/ 2538 h 2614"/>
                    <a:gd name="T66" fmla="*/ 352 w 1228"/>
                    <a:gd name="T67" fmla="*/ 2594 h 2614"/>
                    <a:gd name="T68" fmla="*/ 398 w 1228"/>
                    <a:gd name="T69" fmla="*/ 2612 h 2614"/>
                    <a:gd name="T70" fmla="*/ 446 w 1228"/>
                    <a:gd name="T71" fmla="*/ 2614 h 2614"/>
                    <a:gd name="T72" fmla="*/ 472 w 1228"/>
                    <a:gd name="T73" fmla="*/ 2612 h 2614"/>
                    <a:gd name="T74" fmla="*/ 516 w 1228"/>
                    <a:gd name="T75" fmla="*/ 2594 h 2614"/>
                    <a:gd name="T76" fmla="*/ 562 w 1228"/>
                    <a:gd name="T77" fmla="*/ 2538 h 2614"/>
                    <a:gd name="T78" fmla="*/ 572 w 1228"/>
                    <a:gd name="T79" fmla="*/ 2502 h 2614"/>
                    <a:gd name="T80" fmla="*/ 682 w 1228"/>
                    <a:gd name="T81" fmla="*/ 1274 h 2614"/>
                    <a:gd name="T82" fmla="*/ 682 w 1228"/>
                    <a:gd name="T83" fmla="*/ 2502 h 2614"/>
                    <a:gd name="T84" fmla="*/ 690 w 1228"/>
                    <a:gd name="T85" fmla="*/ 2538 h 2614"/>
                    <a:gd name="T86" fmla="*/ 736 w 1228"/>
                    <a:gd name="T87" fmla="*/ 2594 h 2614"/>
                    <a:gd name="T88" fmla="*/ 782 w 1228"/>
                    <a:gd name="T89" fmla="*/ 2612 h 2614"/>
                    <a:gd name="T90" fmla="*/ 806 w 1228"/>
                    <a:gd name="T91" fmla="*/ 2614 h 2614"/>
                    <a:gd name="T92" fmla="*/ 832 w 1228"/>
                    <a:gd name="T93" fmla="*/ 2612 h 2614"/>
                    <a:gd name="T94" fmla="*/ 876 w 1228"/>
                    <a:gd name="T95" fmla="*/ 2594 h 2614"/>
                    <a:gd name="T96" fmla="*/ 922 w 1228"/>
                    <a:gd name="T97" fmla="*/ 2538 h 2614"/>
                    <a:gd name="T98" fmla="*/ 932 w 1228"/>
                    <a:gd name="T99" fmla="*/ 2502 h 2614"/>
                    <a:gd name="T100" fmla="*/ 1030 w 1228"/>
                    <a:gd name="T101" fmla="*/ 408 h 2614"/>
                    <a:gd name="T102" fmla="*/ 1032 w 1228"/>
                    <a:gd name="T103" fmla="*/ 1194 h 2614"/>
                    <a:gd name="T104" fmla="*/ 1058 w 1228"/>
                    <a:gd name="T105" fmla="*/ 1244 h 2614"/>
                    <a:gd name="T106" fmla="*/ 1108 w 1228"/>
                    <a:gd name="T107" fmla="*/ 1272 h 2614"/>
                    <a:gd name="T108" fmla="*/ 1128 w 1228"/>
                    <a:gd name="T109" fmla="*/ 1274 h 2614"/>
                    <a:gd name="T110" fmla="*/ 1184 w 1228"/>
                    <a:gd name="T111" fmla="*/ 1256 h 2614"/>
                    <a:gd name="T112" fmla="*/ 1220 w 1228"/>
                    <a:gd name="T113" fmla="*/ 1212 h 2614"/>
                    <a:gd name="T114" fmla="*/ 1228 w 1228"/>
                    <a:gd name="T115" fmla="*/ 1174 h 26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228" h="2614">
                      <a:moveTo>
                        <a:pt x="1228" y="1174"/>
                      </a:moveTo>
                      <a:lnTo>
                        <a:pt x="1228" y="260"/>
                      </a:lnTo>
                      <a:lnTo>
                        <a:pt x="1228" y="260"/>
                      </a:lnTo>
                      <a:lnTo>
                        <a:pt x="1228" y="232"/>
                      </a:lnTo>
                      <a:lnTo>
                        <a:pt x="1224" y="208"/>
                      </a:lnTo>
                      <a:lnTo>
                        <a:pt x="1218" y="182"/>
                      </a:lnTo>
                      <a:lnTo>
                        <a:pt x="1208" y="158"/>
                      </a:lnTo>
                      <a:lnTo>
                        <a:pt x="1198" y="136"/>
                      </a:lnTo>
                      <a:lnTo>
                        <a:pt x="1184" y="114"/>
                      </a:lnTo>
                      <a:lnTo>
                        <a:pt x="1170" y="94"/>
                      </a:lnTo>
                      <a:lnTo>
                        <a:pt x="1152" y="76"/>
                      </a:lnTo>
                      <a:lnTo>
                        <a:pt x="1134" y="58"/>
                      </a:lnTo>
                      <a:lnTo>
                        <a:pt x="1114" y="44"/>
                      </a:lnTo>
                      <a:lnTo>
                        <a:pt x="1092" y="30"/>
                      </a:lnTo>
                      <a:lnTo>
                        <a:pt x="1070" y="20"/>
                      </a:lnTo>
                      <a:lnTo>
                        <a:pt x="1046" y="10"/>
                      </a:lnTo>
                      <a:lnTo>
                        <a:pt x="1020" y="4"/>
                      </a:lnTo>
                      <a:lnTo>
                        <a:pt x="994" y="0"/>
                      </a:lnTo>
                      <a:lnTo>
                        <a:pt x="968" y="0"/>
                      </a:lnTo>
                      <a:lnTo>
                        <a:pt x="788" y="0"/>
                      </a:lnTo>
                      <a:lnTo>
                        <a:pt x="788" y="0"/>
                      </a:lnTo>
                      <a:lnTo>
                        <a:pt x="782" y="64"/>
                      </a:lnTo>
                      <a:lnTo>
                        <a:pt x="776" y="108"/>
                      </a:lnTo>
                      <a:lnTo>
                        <a:pt x="768" y="158"/>
                      </a:lnTo>
                      <a:lnTo>
                        <a:pt x="756" y="214"/>
                      </a:lnTo>
                      <a:lnTo>
                        <a:pt x="742" y="272"/>
                      </a:lnTo>
                      <a:lnTo>
                        <a:pt x="724" y="334"/>
                      </a:lnTo>
                      <a:lnTo>
                        <a:pt x="700" y="398"/>
                      </a:lnTo>
                      <a:lnTo>
                        <a:pt x="700" y="398"/>
                      </a:lnTo>
                      <a:lnTo>
                        <a:pt x="692" y="356"/>
                      </a:lnTo>
                      <a:lnTo>
                        <a:pt x="682" y="316"/>
                      </a:lnTo>
                      <a:lnTo>
                        <a:pt x="670" y="278"/>
                      </a:lnTo>
                      <a:lnTo>
                        <a:pt x="658" y="244"/>
                      </a:lnTo>
                      <a:lnTo>
                        <a:pt x="638" y="192"/>
                      </a:lnTo>
                      <a:lnTo>
                        <a:pt x="630" y="172"/>
                      </a:lnTo>
                      <a:lnTo>
                        <a:pt x="674" y="128"/>
                      </a:lnTo>
                      <a:lnTo>
                        <a:pt x="614" y="68"/>
                      </a:lnTo>
                      <a:lnTo>
                        <a:pt x="556" y="128"/>
                      </a:lnTo>
                      <a:lnTo>
                        <a:pt x="600" y="172"/>
                      </a:lnTo>
                      <a:lnTo>
                        <a:pt x="600" y="172"/>
                      </a:lnTo>
                      <a:lnTo>
                        <a:pt x="590" y="192"/>
                      </a:lnTo>
                      <a:lnTo>
                        <a:pt x="570" y="244"/>
                      </a:lnTo>
                      <a:lnTo>
                        <a:pt x="558" y="278"/>
                      </a:lnTo>
                      <a:lnTo>
                        <a:pt x="548" y="316"/>
                      </a:lnTo>
                      <a:lnTo>
                        <a:pt x="536" y="356"/>
                      </a:lnTo>
                      <a:lnTo>
                        <a:pt x="528" y="398"/>
                      </a:lnTo>
                      <a:lnTo>
                        <a:pt x="528" y="398"/>
                      </a:lnTo>
                      <a:lnTo>
                        <a:pt x="506" y="334"/>
                      </a:lnTo>
                      <a:lnTo>
                        <a:pt x="488" y="272"/>
                      </a:lnTo>
                      <a:lnTo>
                        <a:pt x="472" y="214"/>
                      </a:lnTo>
                      <a:lnTo>
                        <a:pt x="462" y="158"/>
                      </a:lnTo>
                      <a:lnTo>
                        <a:pt x="454" y="108"/>
                      </a:lnTo>
                      <a:lnTo>
                        <a:pt x="448" y="64"/>
                      </a:lnTo>
                      <a:lnTo>
                        <a:pt x="442" y="0"/>
                      </a:lnTo>
                      <a:lnTo>
                        <a:pt x="260" y="0"/>
                      </a:lnTo>
                      <a:lnTo>
                        <a:pt x="260" y="0"/>
                      </a:lnTo>
                      <a:lnTo>
                        <a:pt x="234" y="0"/>
                      </a:lnTo>
                      <a:lnTo>
                        <a:pt x="208" y="4"/>
                      </a:lnTo>
                      <a:lnTo>
                        <a:pt x="184" y="10"/>
                      </a:lnTo>
                      <a:lnTo>
                        <a:pt x="160" y="20"/>
                      </a:lnTo>
                      <a:lnTo>
                        <a:pt x="136" y="30"/>
                      </a:lnTo>
                      <a:lnTo>
                        <a:pt x="116" y="44"/>
                      </a:lnTo>
                      <a:lnTo>
                        <a:pt x="96" y="58"/>
                      </a:lnTo>
                      <a:lnTo>
                        <a:pt x="76" y="76"/>
                      </a:lnTo>
                      <a:lnTo>
                        <a:pt x="60" y="94"/>
                      </a:lnTo>
                      <a:lnTo>
                        <a:pt x="44" y="114"/>
                      </a:lnTo>
                      <a:lnTo>
                        <a:pt x="32" y="136"/>
                      </a:lnTo>
                      <a:lnTo>
                        <a:pt x="20" y="158"/>
                      </a:lnTo>
                      <a:lnTo>
                        <a:pt x="12" y="182"/>
                      </a:lnTo>
                      <a:lnTo>
                        <a:pt x="6" y="208"/>
                      </a:lnTo>
                      <a:lnTo>
                        <a:pt x="2" y="232"/>
                      </a:lnTo>
                      <a:lnTo>
                        <a:pt x="0" y="260"/>
                      </a:lnTo>
                      <a:lnTo>
                        <a:pt x="0" y="1170"/>
                      </a:lnTo>
                      <a:lnTo>
                        <a:pt x="0" y="1170"/>
                      </a:lnTo>
                      <a:lnTo>
                        <a:pt x="2" y="1190"/>
                      </a:lnTo>
                      <a:lnTo>
                        <a:pt x="8" y="1210"/>
                      </a:lnTo>
                      <a:lnTo>
                        <a:pt x="16" y="1228"/>
                      </a:lnTo>
                      <a:lnTo>
                        <a:pt x="28" y="1242"/>
                      </a:lnTo>
                      <a:lnTo>
                        <a:pt x="44" y="1256"/>
                      </a:lnTo>
                      <a:lnTo>
                        <a:pt x="60" y="1264"/>
                      </a:lnTo>
                      <a:lnTo>
                        <a:pt x="78" y="1272"/>
                      </a:lnTo>
                      <a:lnTo>
                        <a:pt x="98" y="1274"/>
                      </a:lnTo>
                      <a:lnTo>
                        <a:pt x="98" y="1274"/>
                      </a:lnTo>
                      <a:lnTo>
                        <a:pt x="118" y="1272"/>
                      </a:lnTo>
                      <a:lnTo>
                        <a:pt x="138" y="1266"/>
                      </a:lnTo>
                      <a:lnTo>
                        <a:pt x="154" y="1258"/>
                      </a:lnTo>
                      <a:lnTo>
                        <a:pt x="170" y="1246"/>
                      </a:lnTo>
                      <a:lnTo>
                        <a:pt x="182" y="1230"/>
                      </a:lnTo>
                      <a:lnTo>
                        <a:pt x="192" y="1214"/>
                      </a:lnTo>
                      <a:lnTo>
                        <a:pt x="198" y="1194"/>
                      </a:lnTo>
                      <a:lnTo>
                        <a:pt x="200" y="1174"/>
                      </a:lnTo>
                      <a:lnTo>
                        <a:pt x="200" y="408"/>
                      </a:lnTo>
                      <a:lnTo>
                        <a:pt x="298" y="408"/>
                      </a:lnTo>
                      <a:lnTo>
                        <a:pt x="298" y="2490"/>
                      </a:lnTo>
                      <a:lnTo>
                        <a:pt x="298" y="2490"/>
                      </a:lnTo>
                      <a:lnTo>
                        <a:pt x="298" y="2502"/>
                      </a:lnTo>
                      <a:lnTo>
                        <a:pt x="300" y="2514"/>
                      </a:lnTo>
                      <a:lnTo>
                        <a:pt x="302" y="2526"/>
                      </a:lnTo>
                      <a:lnTo>
                        <a:pt x="306" y="2538"/>
                      </a:lnTo>
                      <a:lnTo>
                        <a:pt x="318" y="2560"/>
                      </a:lnTo>
                      <a:lnTo>
                        <a:pt x="334" y="2578"/>
                      </a:lnTo>
                      <a:lnTo>
                        <a:pt x="352" y="2594"/>
                      </a:lnTo>
                      <a:lnTo>
                        <a:pt x="374" y="2606"/>
                      </a:lnTo>
                      <a:lnTo>
                        <a:pt x="386" y="2610"/>
                      </a:lnTo>
                      <a:lnTo>
                        <a:pt x="398" y="2612"/>
                      </a:lnTo>
                      <a:lnTo>
                        <a:pt x="410" y="2614"/>
                      </a:lnTo>
                      <a:lnTo>
                        <a:pt x="422" y="2614"/>
                      </a:lnTo>
                      <a:lnTo>
                        <a:pt x="446" y="2614"/>
                      </a:lnTo>
                      <a:lnTo>
                        <a:pt x="446" y="2614"/>
                      </a:lnTo>
                      <a:lnTo>
                        <a:pt x="460" y="2614"/>
                      </a:lnTo>
                      <a:lnTo>
                        <a:pt x="472" y="2612"/>
                      </a:lnTo>
                      <a:lnTo>
                        <a:pt x="484" y="2610"/>
                      </a:lnTo>
                      <a:lnTo>
                        <a:pt x="496" y="2606"/>
                      </a:lnTo>
                      <a:lnTo>
                        <a:pt x="516" y="2594"/>
                      </a:lnTo>
                      <a:lnTo>
                        <a:pt x="534" y="2578"/>
                      </a:lnTo>
                      <a:lnTo>
                        <a:pt x="550" y="2560"/>
                      </a:lnTo>
                      <a:lnTo>
                        <a:pt x="562" y="2538"/>
                      </a:lnTo>
                      <a:lnTo>
                        <a:pt x="566" y="2526"/>
                      </a:lnTo>
                      <a:lnTo>
                        <a:pt x="570" y="2514"/>
                      </a:lnTo>
                      <a:lnTo>
                        <a:pt x="572" y="2502"/>
                      </a:lnTo>
                      <a:lnTo>
                        <a:pt x="572" y="2490"/>
                      </a:lnTo>
                      <a:lnTo>
                        <a:pt x="572" y="1274"/>
                      </a:lnTo>
                      <a:lnTo>
                        <a:pt x="682" y="1274"/>
                      </a:lnTo>
                      <a:lnTo>
                        <a:pt x="682" y="2490"/>
                      </a:lnTo>
                      <a:lnTo>
                        <a:pt x="682" y="2490"/>
                      </a:lnTo>
                      <a:lnTo>
                        <a:pt x="682" y="2502"/>
                      </a:lnTo>
                      <a:lnTo>
                        <a:pt x="684" y="2514"/>
                      </a:lnTo>
                      <a:lnTo>
                        <a:pt x="686" y="2526"/>
                      </a:lnTo>
                      <a:lnTo>
                        <a:pt x="690" y="2538"/>
                      </a:lnTo>
                      <a:lnTo>
                        <a:pt x="702" y="2560"/>
                      </a:lnTo>
                      <a:lnTo>
                        <a:pt x="718" y="2578"/>
                      </a:lnTo>
                      <a:lnTo>
                        <a:pt x="736" y="2594"/>
                      </a:lnTo>
                      <a:lnTo>
                        <a:pt x="758" y="2606"/>
                      </a:lnTo>
                      <a:lnTo>
                        <a:pt x="770" y="2610"/>
                      </a:lnTo>
                      <a:lnTo>
                        <a:pt x="782" y="2612"/>
                      </a:lnTo>
                      <a:lnTo>
                        <a:pt x="794" y="2614"/>
                      </a:lnTo>
                      <a:lnTo>
                        <a:pt x="806" y="2614"/>
                      </a:lnTo>
                      <a:lnTo>
                        <a:pt x="806" y="2614"/>
                      </a:lnTo>
                      <a:lnTo>
                        <a:pt x="806" y="2614"/>
                      </a:lnTo>
                      <a:lnTo>
                        <a:pt x="820" y="2614"/>
                      </a:lnTo>
                      <a:lnTo>
                        <a:pt x="832" y="2612"/>
                      </a:lnTo>
                      <a:lnTo>
                        <a:pt x="844" y="2610"/>
                      </a:lnTo>
                      <a:lnTo>
                        <a:pt x="856" y="2606"/>
                      </a:lnTo>
                      <a:lnTo>
                        <a:pt x="876" y="2594"/>
                      </a:lnTo>
                      <a:lnTo>
                        <a:pt x="896" y="2578"/>
                      </a:lnTo>
                      <a:lnTo>
                        <a:pt x="910" y="2560"/>
                      </a:lnTo>
                      <a:lnTo>
                        <a:pt x="922" y="2538"/>
                      </a:lnTo>
                      <a:lnTo>
                        <a:pt x="926" y="2526"/>
                      </a:lnTo>
                      <a:lnTo>
                        <a:pt x="930" y="2514"/>
                      </a:lnTo>
                      <a:lnTo>
                        <a:pt x="932" y="2502"/>
                      </a:lnTo>
                      <a:lnTo>
                        <a:pt x="932" y="2490"/>
                      </a:lnTo>
                      <a:lnTo>
                        <a:pt x="932" y="408"/>
                      </a:lnTo>
                      <a:lnTo>
                        <a:pt x="1030" y="408"/>
                      </a:lnTo>
                      <a:lnTo>
                        <a:pt x="1030" y="1174"/>
                      </a:lnTo>
                      <a:lnTo>
                        <a:pt x="1030" y="1174"/>
                      </a:lnTo>
                      <a:lnTo>
                        <a:pt x="1032" y="1194"/>
                      </a:lnTo>
                      <a:lnTo>
                        <a:pt x="1036" y="1212"/>
                      </a:lnTo>
                      <a:lnTo>
                        <a:pt x="1046" y="1230"/>
                      </a:lnTo>
                      <a:lnTo>
                        <a:pt x="1058" y="1244"/>
                      </a:lnTo>
                      <a:lnTo>
                        <a:pt x="1074" y="1256"/>
                      </a:lnTo>
                      <a:lnTo>
                        <a:pt x="1090" y="1266"/>
                      </a:lnTo>
                      <a:lnTo>
                        <a:pt x="1108" y="1272"/>
                      </a:lnTo>
                      <a:lnTo>
                        <a:pt x="1128" y="1274"/>
                      </a:lnTo>
                      <a:lnTo>
                        <a:pt x="1128" y="1274"/>
                      </a:lnTo>
                      <a:lnTo>
                        <a:pt x="1128" y="1274"/>
                      </a:lnTo>
                      <a:lnTo>
                        <a:pt x="1150" y="1272"/>
                      </a:lnTo>
                      <a:lnTo>
                        <a:pt x="1168" y="1266"/>
                      </a:lnTo>
                      <a:lnTo>
                        <a:pt x="1184" y="1256"/>
                      </a:lnTo>
                      <a:lnTo>
                        <a:pt x="1200" y="1244"/>
                      </a:lnTo>
                      <a:lnTo>
                        <a:pt x="1212" y="1230"/>
                      </a:lnTo>
                      <a:lnTo>
                        <a:pt x="1220" y="1212"/>
                      </a:lnTo>
                      <a:lnTo>
                        <a:pt x="1226" y="1194"/>
                      </a:lnTo>
                      <a:lnTo>
                        <a:pt x="1228" y="1174"/>
                      </a:lnTo>
                      <a:lnTo>
                        <a:pt x="1228" y="11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 baseline="-25000"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+mn-ea"/>
                  </a:endParaRPr>
                </a:p>
              </p:txBody>
            </p:sp>
          </p:grpSp>
          <p:grpSp>
            <p:nvGrpSpPr>
              <p:cNvPr id="79" name="组合 78"/>
              <p:cNvGrpSpPr/>
              <p:nvPr/>
            </p:nvGrpSpPr>
            <p:grpSpPr>
              <a:xfrm>
                <a:off x="2010491" y="2801143"/>
                <a:ext cx="229059" cy="513557"/>
                <a:chOff x="-1630363" y="115888"/>
                <a:chExt cx="2190751" cy="4911725"/>
              </a:xfrm>
              <a:grpFill/>
            </p:grpSpPr>
            <p:sp>
              <p:nvSpPr>
                <p:cNvPr id="80" name="Freeform 5"/>
                <p:cNvSpPr>
                  <a:spLocks/>
                </p:cNvSpPr>
                <p:nvPr/>
              </p:nvSpPr>
              <p:spPr bwMode="auto">
                <a:xfrm>
                  <a:off x="-906463" y="115888"/>
                  <a:ext cx="742950" cy="746125"/>
                </a:xfrm>
                <a:custGeom>
                  <a:avLst/>
                  <a:gdLst>
                    <a:gd name="T0" fmla="*/ 468 w 468"/>
                    <a:gd name="T1" fmla="*/ 234 h 470"/>
                    <a:gd name="T2" fmla="*/ 464 w 468"/>
                    <a:gd name="T3" fmla="*/ 282 h 470"/>
                    <a:gd name="T4" fmla="*/ 450 w 468"/>
                    <a:gd name="T5" fmla="*/ 326 h 470"/>
                    <a:gd name="T6" fmla="*/ 428 w 468"/>
                    <a:gd name="T7" fmla="*/ 366 h 470"/>
                    <a:gd name="T8" fmla="*/ 400 w 468"/>
                    <a:gd name="T9" fmla="*/ 400 h 470"/>
                    <a:gd name="T10" fmla="*/ 366 w 468"/>
                    <a:gd name="T11" fmla="*/ 430 h 470"/>
                    <a:gd name="T12" fmla="*/ 326 w 468"/>
                    <a:gd name="T13" fmla="*/ 450 h 470"/>
                    <a:gd name="T14" fmla="*/ 282 w 468"/>
                    <a:gd name="T15" fmla="*/ 464 h 470"/>
                    <a:gd name="T16" fmla="*/ 234 w 468"/>
                    <a:gd name="T17" fmla="*/ 470 h 470"/>
                    <a:gd name="T18" fmla="*/ 210 w 468"/>
                    <a:gd name="T19" fmla="*/ 468 h 470"/>
                    <a:gd name="T20" fmla="*/ 164 w 468"/>
                    <a:gd name="T21" fmla="*/ 458 h 470"/>
                    <a:gd name="T22" fmla="*/ 122 w 468"/>
                    <a:gd name="T23" fmla="*/ 440 h 470"/>
                    <a:gd name="T24" fmla="*/ 84 w 468"/>
                    <a:gd name="T25" fmla="*/ 416 h 470"/>
                    <a:gd name="T26" fmla="*/ 54 w 468"/>
                    <a:gd name="T27" fmla="*/ 384 h 470"/>
                    <a:gd name="T28" fmla="*/ 28 w 468"/>
                    <a:gd name="T29" fmla="*/ 346 h 470"/>
                    <a:gd name="T30" fmla="*/ 10 w 468"/>
                    <a:gd name="T31" fmla="*/ 304 h 470"/>
                    <a:gd name="T32" fmla="*/ 0 w 468"/>
                    <a:gd name="T33" fmla="*/ 258 h 470"/>
                    <a:gd name="T34" fmla="*/ 0 w 468"/>
                    <a:gd name="T35" fmla="*/ 234 h 470"/>
                    <a:gd name="T36" fmla="*/ 4 w 468"/>
                    <a:gd name="T37" fmla="*/ 188 h 470"/>
                    <a:gd name="T38" fmla="*/ 18 w 468"/>
                    <a:gd name="T39" fmla="*/ 144 h 470"/>
                    <a:gd name="T40" fmla="*/ 40 w 468"/>
                    <a:gd name="T41" fmla="*/ 104 h 470"/>
                    <a:gd name="T42" fmla="*/ 68 w 468"/>
                    <a:gd name="T43" fmla="*/ 68 h 470"/>
                    <a:gd name="T44" fmla="*/ 104 w 468"/>
                    <a:gd name="T45" fmla="*/ 40 h 470"/>
                    <a:gd name="T46" fmla="*/ 142 w 468"/>
                    <a:gd name="T47" fmla="*/ 18 h 470"/>
                    <a:gd name="T48" fmla="*/ 186 w 468"/>
                    <a:gd name="T49" fmla="*/ 4 h 470"/>
                    <a:gd name="T50" fmla="*/ 234 w 468"/>
                    <a:gd name="T51" fmla="*/ 0 h 470"/>
                    <a:gd name="T52" fmla="*/ 258 w 468"/>
                    <a:gd name="T53" fmla="*/ 2 h 470"/>
                    <a:gd name="T54" fmla="*/ 304 w 468"/>
                    <a:gd name="T55" fmla="*/ 10 h 470"/>
                    <a:gd name="T56" fmla="*/ 346 w 468"/>
                    <a:gd name="T57" fmla="*/ 28 h 470"/>
                    <a:gd name="T58" fmla="*/ 384 w 468"/>
                    <a:gd name="T59" fmla="*/ 54 h 470"/>
                    <a:gd name="T60" fmla="*/ 416 w 468"/>
                    <a:gd name="T61" fmla="*/ 86 h 470"/>
                    <a:gd name="T62" fmla="*/ 440 w 468"/>
                    <a:gd name="T63" fmla="*/ 122 h 470"/>
                    <a:gd name="T64" fmla="*/ 458 w 468"/>
                    <a:gd name="T65" fmla="*/ 164 h 470"/>
                    <a:gd name="T66" fmla="*/ 468 w 468"/>
                    <a:gd name="T67" fmla="*/ 210 h 470"/>
                    <a:gd name="T68" fmla="*/ 468 w 468"/>
                    <a:gd name="T69" fmla="*/ 234 h 4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468" h="470">
                      <a:moveTo>
                        <a:pt x="468" y="234"/>
                      </a:moveTo>
                      <a:lnTo>
                        <a:pt x="468" y="234"/>
                      </a:lnTo>
                      <a:lnTo>
                        <a:pt x="468" y="258"/>
                      </a:lnTo>
                      <a:lnTo>
                        <a:pt x="464" y="282"/>
                      </a:lnTo>
                      <a:lnTo>
                        <a:pt x="458" y="304"/>
                      </a:lnTo>
                      <a:lnTo>
                        <a:pt x="450" y="326"/>
                      </a:lnTo>
                      <a:lnTo>
                        <a:pt x="440" y="346"/>
                      </a:lnTo>
                      <a:lnTo>
                        <a:pt x="428" y="366"/>
                      </a:lnTo>
                      <a:lnTo>
                        <a:pt x="416" y="384"/>
                      </a:lnTo>
                      <a:lnTo>
                        <a:pt x="400" y="400"/>
                      </a:lnTo>
                      <a:lnTo>
                        <a:pt x="384" y="416"/>
                      </a:lnTo>
                      <a:lnTo>
                        <a:pt x="366" y="430"/>
                      </a:lnTo>
                      <a:lnTo>
                        <a:pt x="346" y="440"/>
                      </a:lnTo>
                      <a:lnTo>
                        <a:pt x="326" y="450"/>
                      </a:lnTo>
                      <a:lnTo>
                        <a:pt x="304" y="458"/>
                      </a:lnTo>
                      <a:lnTo>
                        <a:pt x="282" y="464"/>
                      </a:lnTo>
                      <a:lnTo>
                        <a:pt x="258" y="468"/>
                      </a:lnTo>
                      <a:lnTo>
                        <a:pt x="234" y="470"/>
                      </a:lnTo>
                      <a:lnTo>
                        <a:pt x="234" y="470"/>
                      </a:lnTo>
                      <a:lnTo>
                        <a:pt x="210" y="468"/>
                      </a:lnTo>
                      <a:lnTo>
                        <a:pt x="186" y="464"/>
                      </a:lnTo>
                      <a:lnTo>
                        <a:pt x="164" y="458"/>
                      </a:lnTo>
                      <a:lnTo>
                        <a:pt x="142" y="450"/>
                      </a:lnTo>
                      <a:lnTo>
                        <a:pt x="122" y="440"/>
                      </a:lnTo>
                      <a:lnTo>
                        <a:pt x="104" y="430"/>
                      </a:lnTo>
                      <a:lnTo>
                        <a:pt x="84" y="416"/>
                      </a:lnTo>
                      <a:lnTo>
                        <a:pt x="68" y="400"/>
                      </a:lnTo>
                      <a:lnTo>
                        <a:pt x="54" y="384"/>
                      </a:lnTo>
                      <a:lnTo>
                        <a:pt x="40" y="366"/>
                      </a:lnTo>
                      <a:lnTo>
                        <a:pt x="28" y="346"/>
                      </a:lnTo>
                      <a:lnTo>
                        <a:pt x="18" y="326"/>
                      </a:lnTo>
                      <a:lnTo>
                        <a:pt x="10" y="304"/>
                      </a:lnTo>
                      <a:lnTo>
                        <a:pt x="4" y="282"/>
                      </a:lnTo>
                      <a:lnTo>
                        <a:pt x="0" y="258"/>
                      </a:lnTo>
                      <a:lnTo>
                        <a:pt x="0" y="234"/>
                      </a:lnTo>
                      <a:lnTo>
                        <a:pt x="0" y="234"/>
                      </a:lnTo>
                      <a:lnTo>
                        <a:pt x="0" y="210"/>
                      </a:lnTo>
                      <a:lnTo>
                        <a:pt x="4" y="188"/>
                      </a:lnTo>
                      <a:lnTo>
                        <a:pt x="10" y="164"/>
                      </a:lnTo>
                      <a:lnTo>
                        <a:pt x="18" y="144"/>
                      </a:lnTo>
                      <a:lnTo>
                        <a:pt x="28" y="122"/>
                      </a:lnTo>
                      <a:lnTo>
                        <a:pt x="40" y="104"/>
                      </a:lnTo>
                      <a:lnTo>
                        <a:pt x="54" y="86"/>
                      </a:lnTo>
                      <a:lnTo>
                        <a:pt x="68" y="68"/>
                      </a:lnTo>
                      <a:lnTo>
                        <a:pt x="84" y="54"/>
                      </a:lnTo>
                      <a:lnTo>
                        <a:pt x="104" y="40"/>
                      </a:lnTo>
                      <a:lnTo>
                        <a:pt x="122" y="28"/>
                      </a:lnTo>
                      <a:lnTo>
                        <a:pt x="142" y="18"/>
                      </a:lnTo>
                      <a:lnTo>
                        <a:pt x="164" y="10"/>
                      </a:lnTo>
                      <a:lnTo>
                        <a:pt x="186" y="4"/>
                      </a:lnTo>
                      <a:lnTo>
                        <a:pt x="210" y="2"/>
                      </a:lnTo>
                      <a:lnTo>
                        <a:pt x="234" y="0"/>
                      </a:lnTo>
                      <a:lnTo>
                        <a:pt x="234" y="0"/>
                      </a:lnTo>
                      <a:lnTo>
                        <a:pt x="258" y="2"/>
                      </a:lnTo>
                      <a:lnTo>
                        <a:pt x="282" y="4"/>
                      </a:lnTo>
                      <a:lnTo>
                        <a:pt x="304" y="10"/>
                      </a:lnTo>
                      <a:lnTo>
                        <a:pt x="326" y="18"/>
                      </a:lnTo>
                      <a:lnTo>
                        <a:pt x="346" y="28"/>
                      </a:lnTo>
                      <a:lnTo>
                        <a:pt x="366" y="40"/>
                      </a:lnTo>
                      <a:lnTo>
                        <a:pt x="384" y="54"/>
                      </a:lnTo>
                      <a:lnTo>
                        <a:pt x="400" y="68"/>
                      </a:lnTo>
                      <a:lnTo>
                        <a:pt x="416" y="86"/>
                      </a:lnTo>
                      <a:lnTo>
                        <a:pt x="428" y="104"/>
                      </a:lnTo>
                      <a:lnTo>
                        <a:pt x="440" y="122"/>
                      </a:lnTo>
                      <a:lnTo>
                        <a:pt x="450" y="144"/>
                      </a:lnTo>
                      <a:lnTo>
                        <a:pt x="458" y="164"/>
                      </a:lnTo>
                      <a:lnTo>
                        <a:pt x="464" y="188"/>
                      </a:lnTo>
                      <a:lnTo>
                        <a:pt x="468" y="210"/>
                      </a:lnTo>
                      <a:lnTo>
                        <a:pt x="468" y="234"/>
                      </a:lnTo>
                      <a:lnTo>
                        <a:pt x="468" y="23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>
                    <a:latin typeface="+mn-ea"/>
                  </a:endParaRPr>
                </a:p>
              </p:txBody>
            </p:sp>
            <p:sp>
              <p:nvSpPr>
                <p:cNvPr id="81" name="Freeform 6"/>
                <p:cNvSpPr>
                  <a:spLocks/>
                </p:cNvSpPr>
                <p:nvPr/>
              </p:nvSpPr>
              <p:spPr bwMode="auto">
                <a:xfrm>
                  <a:off x="-1630363" y="985838"/>
                  <a:ext cx="2190751" cy="4041775"/>
                </a:xfrm>
                <a:custGeom>
                  <a:avLst/>
                  <a:gdLst>
                    <a:gd name="T0" fmla="*/ 1188 w 1380"/>
                    <a:gd name="T1" fmla="*/ 982 h 2546"/>
                    <a:gd name="T2" fmla="*/ 1202 w 1380"/>
                    <a:gd name="T3" fmla="*/ 1012 h 2546"/>
                    <a:gd name="T4" fmla="*/ 1236 w 1380"/>
                    <a:gd name="T5" fmla="*/ 1044 h 2546"/>
                    <a:gd name="T6" fmla="*/ 1282 w 1380"/>
                    <a:gd name="T7" fmla="*/ 1056 h 2546"/>
                    <a:gd name="T8" fmla="*/ 1294 w 1380"/>
                    <a:gd name="T9" fmla="*/ 1054 h 2546"/>
                    <a:gd name="T10" fmla="*/ 1326 w 1380"/>
                    <a:gd name="T11" fmla="*/ 1044 h 2546"/>
                    <a:gd name="T12" fmla="*/ 1360 w 1380"/>
                    <a:gd name="T13" fmla="*/ 1018 h 2546"/>
                    <a:gd name="T14" fmla="*/ 1378 w 1380"/>
                    <a:gd name="T15" fmla="*/ 978 h 2546"/>
                    <a:gd name="T16" fmla="*/ 1378 w 1380"/>
                    <a:gd name="T17" fmla="*/ 944 h 2546"/>
                    <a:gd name="T18" fmla="*/ 1200 w 1380"/>
                    <a:gd name="T19" fmla="*/ 264 h 2546"/>
                    <a:gd name="T20" fmla="*/ 1166 w 1380"/>
                    <a:gd name="T21" fmla="*/ 182 h 2546"/>
                    <a:gd name="T22" fmla="*/ 1114 w 1380"/>
                    <a:gd name="T23" fmla="*/ 112 h 2546"/>
                    <a:gd name="T24" fmla="*/ 1048 w 1380"/>
                    <a:gd name="T25" fmla="*/ 58 h 2546"/>
                    <a:gd name="T26" fmla="*/ 972 w 1380"/>
                    <a:gd name="T27" fmla="*/ 20 h 2546"/>
                    <a:gd name="T28" fmla="*/ 886 w 1380"/>
                    <a:gd name="T29" fmla="*/ 2 h 2546"/>
                    <a:gd name="T30" fmla="*/ 526 w 1380"/>
                    <a:gd name="T31" fmla="*/ 0 h 2546"/>
                    <a:gd name="T32" fmla="*/ 438 w 1380"/>
                    <a:gd name="T33" fmla="*/ 12 h 2546"/>
                    <a:gd name="T34" fmla="*/ 356 w 1380"/>
                    <a:gd name="T35" fmla="*/ 42 h 2546"/>
                    <a:gd name="T36" fmla="*/ 286 w 1380"/>
                    <a:gd name="T37" fmla="*/ 92 h 2546"/>
                    <a:gd name="T38" fmla="*/ 230 w 1380"/>
                    <a:gd name="T39" fmla="*/ 158 h 2546"/>
                    <a:gd name="T40" fmla="*/ 190 w 1380"/>
                    <a:gd name="T41" fmla="*/ 236 h 2546"/>
                    <a:gd name="T42" fmla="*/ 4 w 1380"/>
                    <a:gd name="T43" fmla="*/ 932 h 2546"/>
                    <a:gd name="T44" fmla="*/ 2 w 1380"/>
                    <a:gd name="T45" fmla="*/ 968 h 2546"/>
                    <a:gd name="T46" fmla="*/ 10 w 1380"/>
                    <a:gd name="T47" fmla="*/ 998 h 2546"/>
                    <a:gd name="T48" fmla="*/ 44 w 1380"/>
                    <a:gd name="T49" fmla="*/ 1040 h 2546"/>
                    <a:gd name="T50" fmla="*/ 76 w 1380"/>
                    <a:gd name="T51" fmla="*/ 1052 h 2546"/>
                    <a:gd name="T52" fmla="*/ 98 w 1380"/>
                    <a:gd name="T53" fmla="*/ 1056 h 2546"/>
                    <a:gd name="T54" fmla="*/ 130 w 1380"/>
                    <a:gd name="T55" fmla="*/ 1050 h 2546"/>
                    <a:gd name="T56" fmla="*/ 168 w 1380"/>
                    <a:gd name="T57" fmla="*/ 1024 h 2546"/>
                    <a:gd name="T58" fmla="*/ 192 w 1380"/>
                    <a:gd name="T59" fmla="*/ 982 h 2546"/>
                    <a:gd name="T60" fmla="*/ 106 w 1380"/>
                    <a:gd name="T61" fmla="*/ 1486 h 2546"/>
                    <a:gd name="T62" fmla="*/ 386 w 1380"/>
                    <a:gd name="T63" fmla="*/ 2406 h 2546"/>
                    <a:gd name="T64" fmla="*/ 392 w 1380"/>
                    <a:gd name="T65" fmla="*/ 2446 h 2546"/>
                    <a:gd name="T66" fmla="*/ 410 w 1380"/>
                    <a:gd name="T67" fmla="*/ 2484 h 2546"/>
                    <a:gd name="T68" fmla="*/ 438 w 1380"/>
                    <a:gd name="T69" fmla="*/ 2514 h 2546"/>
                    <a:gd name="T70" fmla="*/ 472 w 1380"/>
                    <a:gd name="T71" fmla="*/ 2534 h 2546"/>
                    <a:gd name="T72" fmla="*/ 512 w 1380"/>
                    <a:gd name="T73" fmla="*/ 2546 h 2546"/>
                    <a:gd name="T74" fmla="*/ 528 w 1380"/>
                    <a:gd name="T75" fmla="*/ 2546 h 2546"/>
                    <a:gd name="T76" fmla="*/ 568 w 1380"/>
                    <a:gd name="T77" fmla="*/ 2540 h 2546"/>
                    <a:gd name="T78" fmla="*/ 606 w 1380"/>
                    <a:gd name="T79" fmla="*/ 2522 h 2546"/>
                    <a:gd name="T80" fmla="*/ 636 w 1380"/>
                    <a:gd name="T81" fmla="*/ 2494 h 2546"/>
                    <a:gd name="T82" fmla="*/ 656 w 1380"/>
                    <a:gd name="T83" fmla="*/ 2460 h 2546"/>
                    <a:gd name="T84" fmla="*/ 668 w 1380"/>
                    <a:gd name="T85" fmla="*/ 2420 h 2546"/>
                    <a:gd name="T86" fmla="*/ 712 w 1380"/>
                    <a:gd name="T87" fmla="*/ 1486 h 2546"/>
                    <a:gd name="T88" fmla="*/ 714 w 1380"/>
                    <a:gd name="T89" fmla="*/ 2420 h 2546"/>
                    <a:gd name="T90" fmla="*/ 724 w 1380"/>
                    <a:gd name="T91" fmla="*/ 2460 h 2546"/>
                    <a:gd name="T92" fmla="*/ 744 w 1380"/>
                    <a:gd name="T93" fmla="*/ 2494 h 2546"/>
                    <a:gd name="T94" fmla="*/ 774 w 1380"/>
                    <a:gd name="T95" fmla="*/ 2522 h 2546"/>
                    <a:gd name="T96" fmla="*/ 812 w 1380"/>
                    <a:gd name="T97" fmla="*/ 2540 h 2546"/>
                    <a:gd name="T98" fmla="*/ 854 w 1380"/>
                    <a:gd name="T99" fmla="*/ 2546 h 2546"/>
                    <a:gd name="T100" fmla="*/ 868 w 1380"/>
                    <a:gd name="T101" fmla="*/ 2546 h 2546"/>
                    <a:gd name="T102" fmla="*/ 908 w 1380"/>
                    <a:gd name="T103" fmla="*/ 2534 h 2546"/>
                    <a:gd name="T104" fmla="*/ 944 w 1380"/>
                    <a:gd name="T105" fmla="*/ 2514 h 2546"/>
                    <a:gd name="T106" fmla="*/ 970 w 1380"/>
                    <a:gd name="T107" fmla="*/ 2484 h 2546"/>
                    <a:gd name="T108" fmla="*/ 988 w 1380"/>
                    <a:gd name="T109" fmla="*/ 2446 h 2546"/>
                    <a:gd name="T110" fmla="*/ 994 w 1380"/>
                    <a:gd name="T111" fmla="*/ 2406 h 2546"/>
                    <a:gd name="T112" fmla="*/ 964 w 1380"/>
                    <a:gd name="T113" fmla="*/ 322 h 25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80" h="2546">
                      <a:moveTo>
                        <a:pt x="964" y="322"/>
                      </a:moveTo>
                      <a:lnTo>
                        <a:pt x="1012" y="322"/>
                      </a:lnTo>
                      <a:lnTo>
                        <a:pt x="1188" y="982"/>
                      </a:lnTo>
                      <a:lnTo>
                        <a:pt x="1188" y="982"/>
                      </a:lnTo>
                      <a:lnTo>
                        <a:pt x="1194" y="998"/>
                      </a:lnTo>
                      <a:lnTo>
                        <a:pt x="1202" y="1012"/>
                      </a:lnTo>
                      <a:lnTo>
                        <a:pt x="1212" y="1024"/>
                      </a:lnTo>
                      <a:lnTo>
                        <a:pt x="1224" y="1034"/>
                      </a:lnTo>
                      <a:lnTo>
                        <a:pt x="1236" y="1044"/>
                      </a:lnTo>
                      <a:lnTo>
                        <a:pt x="1250" y="1050"/>
                      </a:lnTo>
                      <a:lnTo>
                        <a:pt x="1266" y="1054"/>
                      </a:lnTo>
                      <a:lnTo>
                        <a:pt x="1282" y="1056"/>
                      </a:lnTo>
                      <a:lnTo>
                        <a:pt x="1282" y="1056"/>
                      </a:lnTo>
                      <a:lnTo>
                        <a:pt x="1282" y="1056"/>
                      </a:lnTo>
                      <a:lnTo>
                        <a:pt x="1294" y="1054"/>
                      </a:lnTo>
                      <a:lnTo>
                        <a:pt x="1306" y="1052"/>
                      </a:lnTo>
                      <a:lnTo>
                        <a:pt x="1316" y="1050"/>
                      </a:lnTo>
                      <a:lnTo>
                        <a:pt x="1326" y="1044"/>
                      </a:lnTo>
                      <a:lnTo>
                        <a:pt x="1336" y="1040"/>
                      </a:lnTo>
                      <a:lnTo>
                        <a:pt x="1344" y="1032"/>
                      </a:lnTo>
                      <a:lnTo>
                        <a:pt x="1360" y="1018"/>
                      </a:lnTo>
                      <a:lnTo>
                        <a:pt x="1370" y="998"/>
                      </a:lnTo>
                      <a:lnTo>
                        <a:pt x="1374" y="988"/>
                      </a:lnTo>
                      <a:lnTo>
                        <a:pt x="1378" y="978"/>
                      </a:lnTo>
                      <a:lnTo>
                        <a:pt x="1380" y="968"/>
                      </a:lnTo>
                      <a:lnTo>
                        <a:pt x="1380" y="956"/>
                      </a:lnTo>
                      <a:lnTo>
                        <a:pt x="1378" y="944"/>
                      </a:lnTo>
                      <a:lnTo>
                        <a:pt x="1376" y="932"/>
                      </a:lnTo>
                      <a:lnTo>
                        <a:pt x="1200" y="264"/>
                      </a:lnTo>
                      <a:lnTo>
                        <a:pt x="1200" y="264"/>
                      </a:lnTo>
                      <a:lnTo>
                        <a:pt x="1190" y="236"/>
                      </a:lnTo>
                      <a:lnTo>
                        <a:pt x="1178" y="208"/>
                      </a:lnTo>
                      <a:lnTo>
                        <a:pt x="1166" y="182"/>
                      </a:lnTo>
                      <a:lnTo>
                        <a:pt x="1150" y="158"/>
                      </a:lnTo>
                      <a:lnTo>
                        <a:pt x="1134" y="134"/>
                      </a:lnTo>
                      <a:lnTo>
                        <a:pt x="1114" y="112"/>
                      </a:lnTo>
                      <a:lnTo>
                        <a:pt x="1094" y="92"/>
                      </a:lnTo>
                      <a:lnTo>
                        <a:pt x="1072" y="74"/>
                      </a:lnTo>
                      <a:lnTo>
                        <a:pt x="1048" y="58"/>
                      </a:lnTo>
                      <a:lnTo>
                        <a:pt x="1024" y="42"/>
                      </a:lnTo>
                      <a:lnTo>
                        <a:pt x="998" y="30"/>
                      </a:lnTo>
                      <a:lnTo>
                        <a:pt x="972" y="20"/>
                      </a:lnTo>
                      <a:lnTo>
                        <a:pt x="944" y="12"/>
                      </a:lnTo>
                      <a:lnTo>
                        <a:pt x="914" y="6"/>
                      </a:lnTo>
                      <a:lnTo>
                        <a:pt x="886" y="2"/>
                      </a:lnTo>
                      <a:lnTo>
                        <a:pt x="856" y="0"/>
                      </a:lnTo>
                      <a:lnTo>
                        <a:pt x="526" y="0"/>
                      </a:lnTo>
                      <a:lnTo>
                        <a:pt x="526" y="0"/>
                      </a:lnTo>
                      <a:lnTo>
                        <a:pt x="496" y="2"/>
                      </a:lnTo>
                      <a:lnTo>
                        <a:pt x="466" y="6"/>
                      </a:lnTo>
                      <a:lnTo>
                        <a:pt x="438" y="12"/>
                      </a:lnTo>
                      <a:lnTo>
                        <a:pt x="410" y="20"/>
                      </a:lnTo>
                      <a:lnTo>
                        <a:pt x="382" y="30"/>
                      </a:lnTo>
                      <a:lnTo>
                        <a:pt x="356" y="42"/>
                      </a:lnTo>
                      <a:lnTo>
                        <a:pt x="332" y="58"/>
                      </a:lnTo>
                      <a:lnTo>
                        <a:pt x="308" y="74"/>
                      </a:lnTo>
                      <a:lnTo>
                        <a:pt x="286" y="92"/>
                      </a:lnTo>
                      <a:lnTo>
                        <a:pt x="266" y="112"/>
                      </a:lnTo>
                      <a:lnTo>
                        <a:pt x="246" y="134"/>
                      </a:lnTo>
                      <a:lnTo>
                        <a:pt x="230" y="158"/>
                      </a:lnTo>
                      <a:lnTo>
                        <a:pt x="214" y="182"/>
                      </a:lnTo>
                      <a:lnTo>
                        <a:pt x="202" y="208"/>
                      </a:lnTo>
                      <a:lnTo>
                        <a:pt x="190" y="236"/>
                      </a:lnTo>
                      <a:lnTo>
                        <a:pt x="182" y="264"/>
                      </a:lnTo>
                      <a:lnTo>
                        <a:pt x="4" y="932"/>
                      </a:lnTo>
                      <a:lnTo>
                        <a:pt x="4" y="932"/>
                      </a:lnTo>
                      <a:lnTo>
                        <a:pt x="2" y="944"/>
                      </a:lnTo>
                      <a:lnTo>
                        <a:pt x="0" y="956"/>
                      </a:lnTo>
                      <a:lnTo>
                        <a:pt x="2" y="968"/>
                      </a:lnTo>
                      <a:lnTo>
                        <a:pt x="2" y="978"/>
                      </a:lnTo>
                      <a:lnTo>
                        <a:pt x="6" y="988"/>
                      </a:lnTo>
                      <a:lnTo>
                        <a:pt x="10" y="998"/>
                      </a:lnTo>
                      <a:lnTo>
                        <a:pt x="20" y="1018"/>
                      </a:lnTo>
                      <a:lnTo>
                        <a:pt x="36" y="1032"/>
                      </a:lnTo>
                      <a:lnTo>
                        <a:pt x="44" y="1040"/>
                      </a:lnTo>
                      <a:lnTo>
                        <a:pt x="54" y="1044"/>
                      </a:lnTo>
                      <a:lnTo>
                        <a:pt x="64" y="1050"/>
                      </a:lnTo>
                      <a:lnTo>
                        <a:pt x="76" y="1052"/>
                      </a:lnTo>
                      <a:lnTo>
                        <a:pt x="86" y="1054"/>
                      </a:lnTo>
                      <a:lnTo>
                        <a:pt x="98" y="1056"/>
                      </a:lnTo>
                      <a:lnTo>
                        <a:pt x="98" y="1056"/>
                      </a:lnTo>
                      <a:lnTo>
                        <a:pt x="98" y="1056"/>
                      </a:lnTo>
                      <a:lnTo>
                        <a:pt x="114" y="1054"/>
                      </a:lnTo>
                      <a:lnTo>
                        <a:pt x="130" y="1050"/>
                      </a:lnTo>
                      <a:lnTo>
                        <a:pt x="144" y="1044"/>
                      </a:lnTo>
                      <a:lnTo>
                        <a:pt x="158" y="1034"/>
                      </a:lnTo>
                      <a:lnTo>
                        <a:pt x="168" y="1024"/>
                      </a:lnTo>
                      <a:lnTo>
                        <a:pt x="178" y="1012"/>
                      </a:lnTo>
                      <a:lnTo>
                        <a:pt x="186" y="998"/>
                      </a:lnTo>
                      <a:lnTo>
                        <a:pt x="192" y="982"/>
                      </a:lnTo>
                      <a:lnTo>
                        <a:pt x="368" y="322"/>
                      </a:lnTo>
                      <a:lnTo>
                        <a:pt x="416" y="322"/>
                      </a:lnTo>
                      <a:lnTo>
                        <a:pt x="106" y="1486"/>
                      </a:lnTo>
                      <a:lnTo>
                        <a:pt x="386" y="1486"/>
                      </a:lnTo>
                      <a:lnTo>
                        <a:pt x="386" y="2406"/>
                      </a:lnTo>
                      <a:lnTo>
                        <a:pt x="386" y="2406"/>
                      </a:lnTo>
                      <a:lnTo>
                        <a:pt x="386" y="2420"/>
                      </a:lnTo>
                      <a:lnTo>
                        <a:pt x="388" y="2434"/>
                      </a:lnTo>
                      <a:lnTo>
                        <a:pt x="392" y="2446"/>
                      </a:lnTo>
                      <a:lnTo>
                        <a:pt x="398" y="2460"/>
                      </a:lnTo>
                      <a:lnTo>
                        <a:pt x="404" y="2472"/>
                      </a:lnTo>
                      <a:lnTo>
                        <a:pt x="410" y="2484"/>
                      </a:lnTo>
                      <a:lnTo>
                        <a:pt x="418" y="2494"/>
                      </a:lnTo>
                      <a:lnTo>
                        <a:pt x="428" y="2504"/>
                      </a:lnTo>
                      <a:lnTo>
                        <a:pt x="438" y="2514"/>
                      </a:lnTo>
                      <a:lnTo>
                        <a:pt x="448" y="2522"/>
                      </a:lnTo>
                      <a:lnTo>
                        <a:pt x="460" y="2528"/>
                      </a:lnTo>
                      <a:lnTo>
                        <a:pt x="472" y="2534"/>
                      </a:lnTo>
                      <a:lnTo>
                        <a:pt x="486" y="2540"/>
                      </a:lnTo>
                      <a:lnTo>
                        <a:pt x="498" y="2544"/>
                      </a:lnTo>
                      <a:lnTo>
                        <a:pt x="512" y="2546"/>
                      </a:lnTo>
                      <a:lnTo>
                        <a:pt x="528" y="2546"/>
                      </a:lnTo>
                      <a:lnTo>
                        <a:pt x="528" y="2546"/>
                      </a:lnTo>
                      <a:lnTo>
                        <a:pt x="528" y="2546"/>
                      </a:lnTo>
                      <a:lnTo>
                        <a:pt x="542" y="2546"/>
                      </a:lnTo>
                      <a:lnTo>
                        <a:pt x="556" y="2544"/>
                      </a:lnTo>
                      <a:lnTo>
                        <a:pt x="568" y="2540"/>
                      </a:lnTo>
                      <a:lnTo>
                        <a:pt x="582" y="2534"/>
                      </a:lnTo>
                      <a:lnTo>
                        <a:pt x="594" y="2528"/>
                      </a:lnTo>
                      <a:lnTo>
                        <a:pt x="606" y="2522"/>
                      </a:lnTo>
                      <a:lnTo>
                        <a:pt x="616" y="2514"/>
                      </a:lnTo>
                      <a:lnTo>
                        <a:pt x="626" y="2504"/>
                      </a:lnTo>
                      <a:lnTo>
                        <a:pt x="636" y="2494"/>
                      </a:lnTo>
                      <a:lnTo>
                        <a:pt x="644" y="2484"/>
                      </a:lnTo>
                      <a:lnTo>
                        <a:pt x="650" y="2472"/>
                      </a:lnTo>
                      <a:lnTo>
                        <a:pt x="656" y="2460"/>
                      </a:lnTo>
                      <a:lnTo>
                        <a:pt x="662" y="2446"/>
                      </a:lnTo>
                      <a:lnTo>
                        <a:pt x="666" y="2434"/>
                      </a:lnTo>
                      <a:lnTo>
                        <a:pt x="668" y="2420"/>
                      </a:lnTo>
                      <a:lnTo>
                        <a:pt x="668" y="2406"/>
                      </a:lnTo>
                      <a:lnTo>
                        <a:pt x="668" y="1486"/>
                      </a:lnTo>
                      <a:lnTo>
                        <a:pt x="712" y="1486"/>
                      </a:lnTo>
                      <a:lnTo>
                        <a:pt x="712" y="2406"/>
                      </a:lnTo>
                      <a:lnTo>
                        <a:pt x="712" y="2406"/>
                      </a:lnTo>
                      <a:lnTo>
                        <a:pt x="714" y="2420"/>
                      </a:lnTo>
                      <a:lnTo>
                        <a:pt x="716" y="2434"/>
                      </a:lnTo>
                      <a:lnTo>
                        <a:pt x="718" y="2446"/>
                      </a:lnTo>
                      <a:lnTo>
                        <a:pt x="724" y="2460"/>
                      </a:lnTo>
                      <a:lnTo>
                        <a:pt x="730" y="2472"/>
                      </a:lnTo>
                      <a:lnTo>
                        <a:pt x="736" y="2484"/>
                      </a:lnTo>
                      <a:lnTo>
                        <a:pt x="744" y="2494"/>
                      </a:lnTo>
                      <a:lnTo>
                        <a:pt x="754" y="2504"/>
                      </a:lnTo>
                      <a:lnTo>
                        <a:pt x="764" y="2514"/>
                      </a:lnTo>
                      <a:lnTo>
                        <a:pt x="774" y="2522"/>
                      </a:lnTo>
                      <a:lnTo>
                        <a:pt x="786" y="2528"/>
                      </a:lnTo>
                      <a:lnTo>
                        <a:pt x="798" y="2534"/>
                      </a:lnTo>
                      <a:lnTo>
                        <a:pt x="812" y="2540"/>
                      </a:lnTo>
                      <a:lnTo>
                        <a:pt x="824" y="2544"/>
                      </a:lnTo>
                      <a:lnTo>
                        <a:pt x="838" y="2546"/>
                      </a:lnTo>
                      <a:lnTo>
                        <a:pt x="854" y="2546"/>
                      </a:lnTo>
                      <a:lnTo>
                        <a:pt x="854" y="2546"/>
                      </a:lnTo>
                      <a:lnTo>
                        <a:pt x="854" y="2546"/>
                      </a:lnTo>
                      <a:lnTo>
                        <a:pt x="868" y="2546"/>
                      </a:lnTo>
                      <a:lnTo>
                        <a:pt x="882" y="2544"/>
                      </a:lnTo>
                      <a:lnTo>
                        <a:pt x="896" y="2540"/>
                      </a:lnTo>
                      <a:lnTo>
                        <a:pt x="908" y="2534"/>
                      </a:lnTo>
                      <a:lnTo>
                        <a:pt x="920" y="2528"/>
                      </a:lnTo>
                      <a:lnTo>
                        <a:pt x="932" y="2522"/>
                      </a:lnTo>
                      <a:lnTo>
                        <a:pt x="944" y="2514"/>
                      </a:lnTo>
                      <a:lnTo>
                        <a:pt x="954" y="2504"/>
                      </a:lnTo>
                      <a:lnTo>
                        <a:pt x="962" y="2494"/>
                      </a:lnTo>
                      <a:lnTo>
                        <a:pt x="970" y="2484"/>
                      </a:lnTo>
                      <a:lnTo>
                        <a:pt x="978" y="2472"/>
                      </a:lnTo>
                      <a:lnTo>
                        <a:pt x="984" y="2460"/>
                      </a:lnTo>
                      <a:lnTo>
                        <a:pt x="988" y="2446"/>
                      </a:lnTo>
                      <a:lnTo>
                        <a:pt x="992" y="2434"/>
                      </a:lnTo>
                      <a:lnTo>
                        <a:pt x="994" y="2420"/>
                      </a:lnTo>
                      <a:lnTo>
                        <a:pt x="994" y="2406"/>
                      </a:lnTo>
                      <a:lnTo>
                        <a:pt x="994" y="1486"/>
                      </a:lnTo>
                      <a:lnTo>
                        <a:pt x="1274" y="1486"/>
                      </a:lnTo>
                      <a:lnTo>
                        <a:pt x="964" y="32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>
                    <a:latin typeface="+mn-ea"/>
                  </a:endParaRPr>
                </a:p>
              </p:txBody>
            </p:sp>
          </p:grpSp>
        </p:grpSp>
        <p:grpSp>
          <p:nvGrpSpPr>
            <p:cNvPr id="71" name="组合 70"/>
            <p:cNvGrpSpPr/>
            <p:nvPr/>
          </p:nvGrpSpPr>
          <p:grpSpPr>
            <a:xfrm>
              <a:off x="6906216" y="2058193"/>
              <a:ext cx="229059" cy="1256507"/>
              <a:chOff x="6906216" y="2058193"/>
              <a:chExt cx="229059" cy="1256507"/>
            </a:xfrm>
            <a:grpFill/>
          </p:grpSpPr>
          <p:grpSp>
            <p:nvGrpSpPr>
              <p:cNvPr id="72" name="组合 71"/>
              <p:cNvGrpSpPr/>
              <p:nvPr/>
            </p:nvGrpSpPr>
            <p:grpSpPr>
              <a:xfrm>
                <a:off x="6921032" y="2058193"/>
                <a:ext cx="200079" cy="513557"/>
                <a:chOff x="-4098925" y="69850"/>
                <a:chExt cx="1949450" cy="5003800"/>
              </a:xfrm>
              <a:grpFill/>
            </p:grpSpPr>
            <p:sp>
              <p:nvSpPr>
                <p:cNvPr id="76" name="Freeform 5"/>
                <p:cNvSpPr>
                  <a:spLocks/>
                </p:cNvSpPr>
                <p:nvPr/>
              </p:nvSpPr>
              <p:spPr bwMode="auto">
                <a:xfrm>
                  <a:off x="-3514725" y="69850"/>
                  <a:ext cx="774700" cy="771525"/>
                </a:xfrm>
                <a:custGeom>
                  <a:avLst/>
                  <a:gdLst>
                    <a:gd name="T0" fmla="*/ 488 w 488"/>
                    <a:gd name="T1" fmla="*/ 242 h 486"/>
                    <a:gd name="T2" fmla="*/ 482 w 488"/>
                    <a:gd name="T3" fmla="*/ 292 h 486"/>
                    <a:gd name="T4" fmla="*/ 468 w 488"/>
                    <a:gd name="T5" fmla="*/ 338 h 486"/>
                    <a:gd name="T6" fmla="*/ 446 w 488"/>
                    <a:gd name="T7" fmla="*/ 378 h 486"/>
                    <a:gd name="T8" fmla="*/ 416 w 488"/>
                    <a:gd name="T9" fmla="*/ 414 h 486"/>
                    <a:gd name="T10" fmla="*/ 380 w 488"/>
                    <a:gd name="T11" fmla="*/ 444 h 486"/>
                    <a:gd name="T12" fmla="*/ 338 w 488"/>
                    <a:gd name="T13" fmla="*/ 466 h 486"/>
                    <a:gd name="T14" fmla="*/ 292 w 488"/>
                    <a:gd name="T15" fmla="*/ 482 h 486"/>
                    <a:gd name="T16" fmla="*/ 244 w 488"/>
                    <a:gd name="T17" fmla="*/ 486 h 486"/>
                    <a:gd name="T18" fmla="*/ 220 w 488"/>
                    <a:gd name="T19" fmla="*/ 484 h 486"/>
                    <a:gd name="T20" fmla="*/ 172 w 488"/>
                    <a:gd name="T21" fmla="*/ 476 h 486"/>
                    <a:gd name="T22" fmla="*/ 128 w 488"/>
                    <a:gd name="T23" fmla="*/ 456 h 486"/>
                    <a:gd name="T24" fmla="*/ 90 w 488"/>
                    <a:gd name="T25" fmla="*/ 430 h 486"/>
                    <a:gd name="T26" fmla="*/ 56 w 488"/>
                    <a:gd name="T27" fmla="*/ 398 h 486"/>
                    <a:gd name="T28" fmla="*/ 30 w 488"/>
                    <a:gd name="T29" fmla="*/ 358 h 486"/>
                    <a:gd name="T30" fmla="*/ 12 w 488"/>
                    <a:gd name="T31" fmla="*/ 316 h 486"/>
                    <a:gd name="T32" fmla="*/ 2 w 488"/>
                    <a:gd name="T33" fmla="*/ 268 h 486"/>
                    <a:gd name="T34" fmla="*/ 0 w 488"/>
                    <a:gd name="T35" fmla="*/ 242 h 486"/>
                    <a:gd name="T36" fmla="*/ 6 w 488"/>
                    <a:gd name="T37" fmla="*/ 194 h 486"/>
                    <a:gd name="T38" fmla="*/ 20 w 488"/>
                    <a:gd name="T39" fmla="*/ 148 h 486"/>
                    <a:gd name="T40" fmla="*/ 42 w 488"/>
                    <a:gd name="T41" fmla="*/ 106 h 486"/>
                    <a:gd name="T42" fmla="*/ 72 w 488"/>
                    <a:gd name="T43" fmla="*/ 70 h 486"/>
                    <a:gd name="T44" fmla="*/ 108 w 488"/>
                    <a:gd name="T45" fmla="*/ 42 h 486"/>
                    <a:gd name="T46" fmla="*/ 150 w 488"/>
                    <a:gd name="T47" fmla="*/ 18 h 486"/>
                    <a:gd name="T48" fmla="*/ 194 w 488"/>
                    <a:gd name="T49" fmla="*/ 4 h 486"/>
                    <a:gd name="T50" fmla="*/ 244 w 488"/>
                    <a:gd name="T51" fmla="*/ 0 h 486"/>
                    <a:gd name="T52" fmla="*/ 268 w 488"/>
                    <a:gd name="T53" fmla="*/ 0 h 486"/>
                    <a:gd name="T54" fmla="*/ 316 w 488"/>
                    <a:gd name="T55" fmla="*/ 10 h 486"/>
                    <a:gd name="T56" fmla="*/ 360 w 488"/>
                    <a:gd name="T57" fmla="*/ 30 h 486"/>
                    <a:gd name="T58" fmla="*/ 398 w 488"/>
                    <a:gd name="T59" fmla="*/ 56 h 486"/>
                    <a:gd name="T60" fmla="*/ 432 w 488"/>
                    <a:gd name="T61" fmla="*/ 88 h 486"/>
                    <a:gd name="T62" fmla="*/ 458 w 488"/>
                    <a:gd name="T63" fmla="*/ 126 h 486"/>
                    <a:gd name="T64" fmla="*/ 476 w 488"/>
                    <a:gd name="T65" fmla="*/ 170 h 486"/>
                    <a:gd name="T66" fmla="*/ 486 w 488"/>
                    <a:gd name="T67" fmla="*/ 218 h 486"/>
                    <a:gd name="T68" fmla="*/ 488 w 488"/>
                    <a:gd name="T69" fmla="*/ 242 h 4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488" h="486">
                      <a:moveTo>
                        <a:pt x="488" y="242"/>
                      </a:moveTo>
                      <a:lnTo>
                        <a:pt x="488" y="242"/>
                      </a:lnTo>
                      <a:lnTo>
                        <a:pt x="486" y="268"/>
                      </a:lnTo>
                      <a:lnTo>
                        <a:pt x="482" y="292"/>
                      </a:lnTo>
                      <a:lnTo>
                        <a:pt x="476" y="316"/>
                      </a:lnTo>
                      <a:lnTo>
                        <a:pt x="468" y="338"/>
                      </a:lnTo>
                      <a:lnTo>
                        <a:pt x="458" y="358"/>
                      </a:lnTo>
                      <a:lnTo>
                        <a:pt x="446" y="378"/>
                      </a:lnTo>
                      <a:lnTo>
                        <a:pt x="432" y="398"/>
                      </a:lnTo>
                      <a:lnTo>
                        <a:pt x="416" y="414"/>
                      </a:lnTo>
                      <a:lnTo>
                        <a:pt x="398" y="430"/>
                      </a:lnTo>
                      <a:lnTo>
                        <a:pt x="380" y="444"/>
                      </a:lnTo>
                      <a:lnTo>
                        <a:pt x="360" y="456"/>
                      </a:lnTo>
                      <a:lnTo>
                        <a:pt x="338" y="466"/>
                      </a:lnTo>
                      <a:lnTo>
                        <a:pt x="316" y="476"/>
                      </a:lnTo>
                      <a:lnTo>
                        <a:pt x="292" y="482"/>
                      </a:lnTo>
                      <a:lnTo>
                        <a:pt x="268" y="484"/>
                      </a:lnTo>
                      <a:lnTo>
                        <a:pt x="244" y="486"/>
                      </a:lnTo>
                      <a:lnTo>
                        <a:pt x="244" y="486"/>
                      </a:lnTo>
                      <a:lnTo>
                        <a:pt x="220" y="484"/>
                      </a:lnTo>
                      <a:lnTo>
                        <a:pt x="194" y="482"/>
                      </a:lnTo>
                      <a:lnTo>
                        <a:pt x="172" y="476"/>
                      </a:lnTo>
                      <a:lnTo>
                        <a:pt x="150" y="466"/>
                      </a:lnTo>
                      <a:lnTo>
                        <a:pt x="128" y="456"/>
                      </a:lnTo>
                      <a:lnTo>
                        <a:pt x="108" y="444"/>
                      </a:lnTo>
                      <a:lnTo>
                        <a:pt x="90" y="430"/>
                      </a:lnTo>
                      <a:lnTo>
                        <a:pt x="72" y="414"/>
                      </a:lnTo>
                      <a:lnTo>
                        <a:pt x="56" y="398"/>
                      </a:lnTo>
                      <a:lnTo>
                        <a:pt x="42" y="378"/>
                      </a:lnTo>
                      <a:lnTo>
                        <a:pt x="30" y="358"/>
                      </a:lnTo>
                      <a:lnTo>
                        <a:pt x="20" y="338"/>
                      </a:lnTo>
                      <a:lnTo>
                        <a:pt x="12" y="316"/>
                      </a:lnTo>
                      <a:lnTo>
                        <a:pt x="6" y="292"/>
                      </a:lnTo>
                      <a:lnTo>
                        <a:pt x="2" y="268"/>
                      </a:lnTo>
                      <a:lnTo>
                        <a:pt x="0" y="242"/>
                      </a:lnTo>
                      <a:lnTo>
                        <a:pt x="0" y="242"/>
                      </a:lnTo>
                      <a:lnTo>
                        <a:pt x="2" y="218"/>
                      </a:lnTo>
                      <a:lnTo>
                        <a:pt x="6" y="194"/>
                      </a:lnTo>
                      <a:lnTo>
                        <a:pt x="12" y="170"/>
                      </a:lnTo>
                      <a:lnTo>
                        <a:pt x="20" y="148"/>
                      </a:lnTo>
                      <a:lnTo>
                        <a:pt x="30" y="126"/>
                      </a:lnTo>
                      <a:lnTo>
                        <a:pt x="42" y="106"/>
                      </a:lnTo>
                      <a:lnTo>
                        <a:pt x="56" y="88"/>
                      </a:lnTo>
                      <a:lnTo>
                        <a:pt x="72" y="70"/>
                      </a:lnTo>
                      <a:lnTo>
                        <a:pt x="90" y="56"/>
                      </a:lnTo>
                      <a:lnTo>
                        <a:pt x="108" y="42"/>
                      </a:lnTo>
                      <a:lnTo>
                        <a:pt x="128" y="30"/>
                      </a:lnTo>
                      <a:lnTo>
                        <a:pt x="150" y="18"/>
                      </a:lnTo>
                      <a:lnTo>
                        <a:pt x="172" y="10"/>
                      </a:lnTo>
                      <a:lnTo>
                        <a:pt x="194" y="4"/>
                      </a:lnTo>
                      <a:lnTo>
                        <a:pt x="220" y="0"/>
                      </a:lnTo>
                      <a:lnTo>
                        <a:pt x="244" y="0"/>
                      </a:lnTo>
                      <a:lnTo>
                        <a:pt x="244" y="0"/>
                      </a:lnTo>
                      <a:lnTo>
                        <a:pt x="268" y="0"/>
                      </a:lnTo>
                      <a:lnTo>
                        <a:pt x="292" y="4"/>
                      </a:lnTo>
                      <a:lnTo>
                        <a:pt x="316" y="10"/>
                      </a:lnTo>
                      <a:lnTo>
                        <a:pt x="338" y="18"/>
                      </a:lnTo>
                      <a:lnTo>
                        <a:pt x="360" y="30"/>
                      </a:lnTo>
                      <a:lnTo>
                        <a:pt x="380" y="42"/>
                      </a:lnTo>
                      <a:lnTo>
                        <a:pt x="398" y="56"/>
                      </a:lnTo>
                      <a:lnTo>
                        <a:pt x="416" y="70"/>
                      </a:lnTo>
                      <a:lnTo>
                        <a:pt x="432" y="88"/>
                      </a:lnTo>
                      <a:lnTo>
                        <a:pt x="446" y="106"/>
                      </a:lnTo>
                      <a:lnTo>
                        <a:pt x="458" y="126"/>
                      </a:lnTo>
                      <a:lnTo>
                        <a:pt x="468" y="148"/>
                      </a:lnTo>
                      <a:lnTo>
                        <a:pt x="476" y="170"/>
                      </a:lnTo>
                      <a:lnTo>
                        <a:pt x="482" y="194"/>
                      </a:lnTo>
                      <a:lnTo>
                        <a:pt x="486" y="218"/>
                      </a:lnTo>
                      <a:lnTo>
                        <a:pt x="488" y="242"/>
                      </a:lnTo>
                      <a:lnTo>
                        <a:pt x="488" y="24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 baseline="-25000"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+mn-ea"/>
                  </a:endParaRPr>
                </a:p>
              </p:txBody>
            </p:sp>
            <p:sp>
              <p:nvSpPr>
                <p:cNvPr id="77" name="Freeform 6"/>
                <p:cNvSpPr>
                  <a:spLocks/>
                </p:cNvSpPr>
                <p:nvPr/>
              </p:nvSpPr>
              <p:spPr bwMode="auto">
                <a:xfrm>
                  <a:off x="-4098925" y="923925"/>
                  <a:ext cx="1949450" cy="4149725"/>
                </a:xfrm>
                <a:custGeom>
                  <a:avLst/>
                  <a:gdLst>
                    <a:gd name="T0" fmla="*/ 1228 w 1228"/>
                    <a:gd name="T1" fmla="*/ 260 h 2614"/>
                    <a:gd name="T2" fmla="*/ 1218 w 1228"/>
                    <a:gd name="T3" fmla="*/ 182 h 2614"/>
                    <a:gd name="T4" fmla="*/ 1184 w 1228"/>
                    <a:gd name="T5" fmla="*/ 114 h 2614"/>
                    <a:gd name="T6" fmla="*/ 1134 w 1228"/>
                    <a:gd name="T7" fmla="*/ 58 h 2614"/>
                    <a:gd name="T8" fmla="*/ 1070 w 1228"/>
                    <a:gd name="T9" fmla="*/ 20 h 2614"/>
                    <a:gd name="T10" fmla="*/ 994 w 1228"/>
                    <a:gd name="T11" fmla="*/ 0 h 2614"/>
                    <a:gd name="T12" fmla="*/ 788 w 1228"/>
                    <a:gd name="T13" fmla="*/ 0 h 2614"/>
                    <a:gd name="T14" fmla="*/ 768 w 1228"/>
                    <a:gd name="T15" fmla="*/ 158 h 2614"/>
                    <a:gd name="T16" fmla="*/ 724 w 1228"/>
                    <a:gd name="T17" fmla="*/ 334 h 2614"/>
                    <a:gd name="T18" fmla="*/ 692 w 1228"/>
                    <a:gd name="T19" fmla="*/ 356 h 2614"/>
                    <a:gd name="T20" fmla="*/ 658 w 1228"/>
                    <a:gd name="T21" fmla="*/ 244 h 2614"/>
                    <a:gd name="T22" fmla="*/ 674 w 1228"/>
                    <a:gd name="T23" fmla="*/ 128 h 2614"/>
                    <a:gd name="T24" fmla="*/ 600 w 1228"/>
                    <a:gd name="T25" fmla="*/ 172 h 2614"/>
                    <a:gd name="T26" fmla="*/ 570 w 1228"/>
                    <a:gd name="T27" fmla="*/ 244 h 2614"/>
                    <a:gd name="T28" fmla="*/ 536 w 1228"/>
                    <a:gd name="T29" fmla="*/ 356 h 2614"/>
                    <a:gd name="T30" fmla="*/ 506 w 1228"/>
                    <a:gd name="T31" fmla="*/ 334 h 2614"/>
                    <a:gd name="T32" fmla="*/ 462 w 1228"/>
                    <a:gd name="T33" fmla="*/ 158 h 2614"/>
                    <a:gd name="T34" fmla="*/ 442 w 1228"/>
                    <a:gd name="T35" fmla="*/ 0 h 2614"/>
                    <a:gd name="T36" fmla="*/ 234 w 1228"/>
                    <a:gd name="T37" fmla="*/ 0 h 2614"/>
                    <a:gd name="T38" fmla="*/ 160 w 1228"/>
                    <a:gd name="T39" fmla="*/ 20 h 2614"/>
                    <a:gd name="T40" fmla="*/ 96 w 1228"/>
                    <a:gd name="T41" fmla="*/ 58 h 2614"/>
                    <a:gd name="T42" fmla="*/ 44 w 1228"/>
                    <a:gd name="T43" fmla="*/ 114 h 2614"/>
                    <a:gd name="T44" fmla="*/ 12 w 1228"/>
                    <a:gd name="T45" fmla="*/ 182 h 2614"/>
                    <a:gd name="T46" fmla="*/ 0 w 1228"/>
                    <a:gd name="T47" fmla="*/ 260 h 2614"/>
                    <a:gd name="T48" fmla="*/ 2 w 1228"/>
                    <a:gd name="T49" fmla="*/ 1190 h 2614"/>
                    <a:gd name="T50" fmla="*/ 28 w 1228"/>
                    <a:gd name="T51" fmla="*/ 1242 h 2614"/>
                    <a:gd name="T52" fmla="*/ 78 w 1228"/>
                    <a:gd name="T53" fmla="*/ 1272 h 2614"/>
                    <a:gd name="T54" fmla="*/ 118 w 1228"/>
                    <a:gd name="T55" fmla="*/ 1272 h 2614"/>
                    <a:gd name="T56" fmla="*/ 170 w 1228"/>
                    <a:gd name="T57" fmla="*/ 1246 h 2614"/>
                    <a:gd name="T58" fmla="*/ 198 w 1228"/>
                    <a:gd name="T59" fmla="*/ 1194 h 2614"/>
                    <a:gd name="T60" fmla="*/ 298 w 1228"/>
                    <a:gd name="T61" fmla="*/ 408 h 2614"/>
                    <a:gd name="T62" fmla="*/ 298 w 1228"/>
                    <a:gd name="T63" fmla="*/ 2502 h 2614"/>
                    <a:gd name="T64" fmla="*/ 306 w 1228"/>
                    <a:gd name="T65" fmla="*/ 2538 h 2614"/>
                    <a:gd name="T66" fmla="*/ 352 w 1228"/>
                    <a:gd name="T67" fmla="*/ 2594 h 2614"/>
                    <a:gd name="T68" fmla="*/ 398 w 1228"/>
                    <a:gd name="T69" fmla="*/ 2612 h 2614"/>
                    <a:gd name="T70" fmla="*/ 446 w 1228"/>
                    <a:gd name="T71" fmla="*/ 2614 h 2614"/>
                    <a:gd name="T72" fmla="*/ 472 w 1228"/>
                    <a:gd name="T73" fmla="*/ 2612 h 2614"/>
                    <a:gd name="T74" fmla="*/ 516 w 1228"/>
                    <a:gd name="T75" fmla="*/ 2594 h 2614"/>
                    <a:gd name="T76" fmla="*/ 562 w 1228"/>
                    <a:gd name="T77" fmla="*/ 2538 h 2614"/>
                    <a:gd name="T78" fmla="*/ 572 w 1228"/>
                    <a:gd name="T79" fmla="*/ 2502 h 2614"/>
                    <a:gd name="T80" fmla="*/ 682 w 1228"/>
                    <a:gd name="T81" fmla="*/ 1274 h 2614"/>
                    <a:gd name="T82" fmla="*/ 682 w 1228"/>
                    <a:gd name="T83" fmla="*/ 2502 h 2614"/>
                    <a:gd name="T84" fmla="*/ 690 w 1228"/>
                    <a:gd name="T85" fmla="*/ 2538 h 2614"/>
                    <a:gd name="T86" fmla="*/ 736 w 1228"/>
                    <a:gd name="T87" fmla="*/ 2594 h 2614"/>
                    <a:gd name="T88" fmla="*/ 782 w 1228"/>
                    <a:gd name="T89" fmla="*/ 2612 h 2614"/>
                    <a:gd name="T90" fmla="*/ 806 w 1228"/>
                    <a:gd name="T91" fmla="*/ 2614 h 2614"/>
                    <a:gd name="T92" fmla="*/ 832 w 1228"/>
                    <a:gd name="T93" fmla="*/ 2612 h 2614"/>
                    <a:gd name="T94" fmla="*/ 876 w 1228"/>
                    <a:gd name="T95" fmla="*/ 2594 h 2614"/>
                    <a:gd name="T96" fmla="*/ 922 w 1228"/>
                    <a:gd name="T97" fmla="*/ 2538 h 2614"/>
                    <a:gd name="T98" fmla="*/ 932 w 1228"/>
                    <a:gd name="T99" fmla="*/ 2502 h 2614"/>
                    <a:gd name="T100" fmla="*/ 1030 w 1228"/>
                    <a:gd name="T101" fmla="*/ 408 h 2614"/>
                    <a:gd name="T102" fmla="*/ 1032 w 1228"/>
                    <a:gd name="T103" fmla="*/ 1194 h 2614"/>
                    <a:gd name="T104" fmla="*/ 1058 w 1228"/>
                    <a:gd name="T105" fmla="*/ 1244 h 2614"/>
                    <a:gd name="T106" fmla="*/ 1108 w 1228"/>
                    <a:gd name="T107" fmla="*/ 1272 h 2614"/>
                    <a:gd name="T108" fmla="*/ 1128 w 1228"/>
                    <a:gd name="T109" fmla="*/ 1274 h 2614"/>
                    <a:gd name="T110" fmla="*/ 1184 w 1228"/>
                    <a:gd name="T111" fmla="*/ 1256 h 2614"/>
                    <a:gd name="T112" fmla="*/ 1220 w 1228"/>
                    <a:gd name="T113" fmla="*/ 1212 h 2614"/>
                    <a:gd name="T114" fmla="*/ 1228 w 1228"/>
                    <a:gd name="T115" fmla="*/ 1174 h 26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228" h="2614">
                      <a:moveTo>
                        <a:pt x="1228" y="1174"/>
                      </a:moveTo>
                      <a:lnTo>
                        <a:pt x="1228" y="260"/>
                      </a:lnTo>
                      <a:lnTo>
                        <a:pt x="1228" y="260"/>
                      </a:lnTo>
                      <a:lnTo>
                        <a:pt x="1228" y="232"/>
                      </a:lnTo>
                      <a:lnTo>
                        <a:pt x="1224" y="208"/>
                      </a:lnTo>
                      <a:lnTo>
                        <a:pt x="1218" y="182"/>
                      </a:lnTo>
                      <a:lnTo>
                        <a:pt x="1208" y="158"/>
                      </a:lnTo>
                      <a:lnTo>
                        <a:pt x="1198" y="136"/>
                      </a:lnTo>
                      <a:lnTo>
                        <a:pt x="1184" y="114"/>
                      </a:lnTo>
                      <a:lnTo>
                        <a:pt x="1170" y="94"/>
                      </a:lnTo>
                      <a:lnTo>
                        <a:pt x="1152" y="76"/>
                      </a:lnTo>
                      <a:lnTo>
                        <a:pt x="1134" y="58"/>
                      </a:lnTo>
                      <a:lnTo>
                        <a:pt x="1114" y="44"/>
                      </a:lnTo>
                      <a:lnTo>
                        <a:pt x="1092" y="30"/>
                      </a:lnTo>
                      <a:lnTo>
                        <a:pt x="1070" y="20"/>
                      </a:lnTo>
                      <a:lnTo>
                        <a:pt x="1046" y="10"/>
                      </a:lnTo>
                      <a:lnTo>
                        <a:pt x="1020" y="4"/>
                      </a:lnTo>
                      <a:lnTo>
                        <a:pt x="994" y="0"/>
                      </a:lnTo>
                      <a:lnTo>
                        <a:pt x="968" y="0"/>
                      </a:lnTo>
                      <a:lnTo>
                        <a:pt x="788" y="0"/>
                      </a:lnTo>
                      <a:lnTo>
                        <a:pt x="788" y="0"/>
                      </a:lnTo>
                      <a:lnTo>
                        <a:pt x="782" y="64"/>
                      </a:lnTo>
                      <a:lnTo>
                        <a:pt x="776" y="108"/>
                      </a:lnTo>
                      <a:lnTo>
                        <a:pt x="768" y="158"/>
                      </a:lnTo>
                      <a:lnTo>
                        <a:pt x="756" y="214"/>
                      </a:lnTo>
                      <a:lnTo>
                        <a:pt x="742" y="272"/>
                      </a:lnTo>
                      <a:lnTo>
                        <a:pt x="724" y="334"/>
                      </a:lnTo>
                      <a:lnTo>
                        <a:pt x="700" y="398"/>
                      </a:lnTo>
                      <a:lnTo>
                        <a:pt x="700" y="398"/>
                      </a:lnTo>
                      <a:lnTo>
                        <a:pt x="692" y="356"/>
                      </a:lnTo>
                      <a:lnTo>
                        <a:pt x="682" y="316"/>
                      </a:lnTo>
                      <a:lnTo>
                        <a:pt x="670" y="278"/>
                      </a:lnTo>
                      <a:lnTo>
                        <a:pt x="658" y="244"/>
                      </a:lnTo>
                      <a:lnTo>
                        <a:pt x="638" y="192"/>
                      </a:lnTo>
                      <a:lnTo>
                        <a:pt x="630" y="172"/>
                      </a:lnTo>
                      <a:lnTo>
                        <a:pt x="674" y="128"/>
                      </a:lnTo>
                      <a:lnTo>
                        <a:pt x="614" y="68"/>
                      </a:lnTo>
                      <a:lnTo>
                        <a:pt x="556" y="128"/>
                      </a:lnTo>
                      <a:lnTo>
                        <a:pt x="600" y="172"/>
                      </a:lnTo>
                      <a:lnTo>
                        <a:pt x="600" y="172"/>
                      </a:lnTo>
                      <a:lnTo>
                        <a:pt x="590" y="192"/>
                      </a:lnTo>
                      <a:lnTo>
                        <a:pt x="570" y="244"/>
                      </a:lnTo>
                      <a:lnTo>
                        <a:pt x="558" y="278"/>
                      </a:lnTo>
                      <a:lnTo>
                        <a:pt x="548" y="316"/>
                      </a:lnTo>
                      <a:lnTo>
                        <a:pt x="536" y="356"/>
                      </a:lnTo>
                      <a:lnTo>
                        <a:pt x="528" y="398"/>
                      </a:lnTo>
                      <a:lnTo>
                        <a:pt x="528" y="398"/>
                      </a:lnTo>
                      <a:lnTo>
                        <a:pt x="506" y="334"/>
                      </a:lnTo>
                      <a:lnTo>
                        <a:pt x="488" y="272"/>
                      </a:lnTo>
                      <a:lnTo>
                        <a:pt x="472" y="214"/>
                      </a:lnTo>
                      <a:lnTo>
                        <a:pt x="462" y="158"/>
                      </a:lnTo>
                      <a:lnTo>
                        <a:pt x="454" y="108"/>
                      </a:lnTo>
                      <a:lnTo>
                        <a:pt x="448" y="64"/>
                      </a:lnTo>
                      <a:lnTo>
                        <a:pt x="442" y="0"/>
                      </a:lnTo>
                      <a:lnTo>
                        <a:pt x="260" y="0"/>
                      </a:lnTo>
                      <a:lnTo>
                        <a:pt x="260" y="0"/>
                      </a:lnTo>
                      <a:lnTo>
                        <a:pt x="234" y="0"/>
                      </a:lnTo>
                      <a:lnTo>
                        <a:pt x="208" y="4"/>
                      </a:lnTo>
                      <a:lnTo>
                        <a:pt x="184" y="10"/>
                      </a:lnTo>
                      <a:lnTo>
                        <a:pt x="160" y="20"/>
                      </a:lnTo>
                      <a:lnTo>
                        <a:pt x="136" y="30"/>
                      </a:lnTo>
                      <a:lnTo>
                        <a:pt x="116" y="44"/>
                      </a:lnTo>
                      <a:lnTo>
                        <a:pt x="96" y="58"/>
                      </a:lnTo>
                      <a:lnTo>
                        <a:pt x="76" y="76"/>
                      </a:lnTo>
                      <a:lnTo>
                        <a:pt x="60" y="94"/>
                      </a:lnTo>
                      <a:lnTo>
                        <a:pt x="44" y="114"/>
                      </a:lnTo>
                      <a:lnTo>
                        <a:pt x="32" y="136"/>
                      </a:lnTo>
                      <a:lnTo>
                        <a:pt x="20" y="158"/>
                      </a:lnTo>
                      <a:lnTo>
                        <a:pt x="12" y="182"/>
                      </a:lnTo>
                      <a:lnTo>
                        <a:pt x="6" y="208"/>
                      </a:lnTo>
                      <a:lnTo>
                        <a:pt x="2" y="232"/>
                      </a:lnTo>
                      <a:lnTo>
                        <a:pt x="0" y="260"/>
                      </a:lnTo>
                      <a:lnTo>
                        <a:pt x="0" y="1170"/>
                      </a:lnTo>
                      <a:lnTo>
                        <a:pt x="0" y="1170"/>
                      </a:lnTo>
                      <a:lnTo>
                        <a:pt x="2" y="1190"/>
                      </a:lnTo>
                      <a:lnTo>
                        <a:pt x="8" y="1210"/>
                      </a:lnTo>
                      <a:lnTo>
                        <a:pt x="16" y="1228"/>
                      </a:lnTo>
                      <a:lnTo>
                        <a:pt x="28" y="1242"/>
                      </a:lnTo>
                      <a:lnTo>
                        <a:pt x="44" y="1256"/>
                      </a:lnTo>
                      <a:lnTo>
                        <a:pt x="60" y="1264"/>
                      </a:lnTo>
                      <a:lnTo>
                        <a:pt x="78" y="1272"/>
                      </a:lnTo>
                      <a:lnTo>
                        <a:pt x="98" y="1274"/>
                      </a:lnTo>
                      <a:lnTo>
                        <a:pt x="98" y="1274"/>
                      </a:lnTo>
                      <a:lnTo>
                        <a:pt x="118" y="1272"/>
                      </a:lnTo>
                      <a:lnTo>
                        <a:pt x="138" y="1266"/>
                      </a:lnTo>
                      <a:lnTo>
                        <a:pt x="154" y="1258"/>
                      </a:lnTo>
                      <a:lnTo>
                        <a:pt x="170" y="1246"/>
                      </a:lnTo>
                      <a:lnTo>
                        <a:pt x="182" y="1230"/>
                      </a:lnTo>
                      <a:lnTo>
                        <a:pt x="192" y="1214"/>
                      </a:lnTo>
                      <a:lnTo>
                        <a:pt x="198" y="1194"/>
                      </a:lnTo>
                      <a:lnTo>
                        <a:pt x="200" y="1174"/>
                      </a:lnTo>
                      <a:lnTo>
                        <a:pt x="200" y="408"/>
                      </a:lnTo>
                      <a:lnTo>
                        <a:pt x="298" y="408"/>
                      </a:lnTo>
                      <a:lnTo>
                        <a:pt x="298" y="2490"/>
                      </a:lnTo>
                      <a:lnTo>
                        <a:pt x="298" y="2490"/>
                      </a:lnTo>
                      <a:lnTo>
                        <a:pt x="298" y="2502"/>
                      </a:lnTo>
                      <a:lnTo>
                        <a:pt x="300" y="2514"/>
                      </a:lnTo>
                      <a:lnTo>
                        <a:pt x="302" y="2526"/>
                      </a:lnTo>
                      <a:lnTo>
                        <a:pt x="306" y="2538"/>
                      </a:lnTo>
                      <a:lnTo>
                        <a:pt x="318" y="2560"/>
                      </a:lnTo>
                      <a:lnTo>
                        <a:pt x="334" y="2578"/>
                      </a:lnTo>
                      <a:lnTo>
                        <a:pt x="352" y="2594"/>
                      </a:lnTo>
                      <a:lnTo>
                        <a:pt x="374" y="2606"/>
                      </a:lnTo>
                      <a:lnTo>
                        <a:pt x="386" y="2610"/>
                      </a:lnTo>
                      <a:lnTo>
                        <a:pt x="398" y="2612"/>
                      </a:lnTo>
                      <a:lnTo>
                        <a:pt x="410" y="2614"/>
                      </a:lnTo>
                      <a:lnTo>
                        <a:pt x="422" y="2614"/>
                      </a:lnTo>
                      <a:lnTo>
                        <a:pt x="446" y="2614"/>
                      </a:lnTo>
                      <a:lnTo>
                        <a:pt x="446" y="2614"/>
                      </a:lnTo>
                      <a:lnTo>
                        <a:pt x="460" y="2614"/>
                      </a:lnTo>
                      <a:lnTo>
                        <a:pt x="472" y="2612"/>
                      </a:lnTo>
                      <a:lnTo>
                        <a:pt x="484" y="2610"/>
                      </a:lnTo>
                      <a:lnTo>
                        <a:pt x="496" y="2606"/>
                      </a:lnTo>
                      <a:lnTo>
                        <a:pt x="516" y="2594"/>
                      </a:lnTo>
                      <a:lnTo>
                        <a:pt x="534" y="2578"/>
                      </a:lnTo>
                      <a:lnTo>
                        <a:pt x="550" y="2560"/>
                      </a:lnTo>
                      <a:lnTo>
                        <a:pt x="562" y="2538"/>
                      </a:lnTo>
                      <a:lnTo>
                        <a:pt x="566" y="2526"/>
                      </a:lnTo>
                      <a:lnTo>
                        <a:pt x="570" y="2514"/>
                      </a:lnTo>
                      <a:lnTo>
                        <a:pt x="572" y="2502"/>
                      </a:lnTo>
                      <a:lnTo>
                        <a:pt x="572" y="2490"/>
                      </a:lnTo>
                      <a:lnTo>
                        <a:pt x="572" y="1274"/>
                      </a:lnTo>
                      <a:lnTo>
                        <a:pt x="682" y="1274"/>
                      </a:lnTo>
                      <a:lnTo>
                        <a:pt x="682" y="2490"/>
                      </a:lnTo>
                      <a:lnTo>
                        <a:pt x="682" y="2490"/>
                      </a:lnTo>
                      <a:lnTo>
                        <a:pt x="682" y="2502"/>
                      </a:lnTo>
                      <a:lnTo>
                        <a:pt x="684" y="2514"/>
                      </a:lnTo>
                      <a:lnTo>
                        <a:pt x="686" y="2526"/>
                      </a:lnTo>
                      <a:lnTo>
                        <a:pt x="690" y="2538"/>
                      </a:lnTo>
                      <a:lnTo>
                        <a:pt x="702" y="2560"/>
                      </a:lnTo>
                      <a:lnTo>
                        <a:pt x="718" y="2578"/>
                      </a:lnTo>
                      <a:lnTo>
                        <a:pt x="736" y="2594"/>
                      </a:lnTo>
                      <a:lnTo>
                        <a:pt x="758" y="2606"/>
                      </a:lnTo>
                      <a:lnTo>
                        <a:pt x="770" y="2610"/>
                      </a:lnTo>
                      <a:lnTo>
                        <a:pt x="782" y="2612"/>
                      </a:lnTo>
                      <a:lnTo>
                        <a:pt x="794" y="2614"/>
                      </a:lnTo>
                      <a:lnTo>
                        <a:pt x="806" y="2614"/>
                      </a:lnTo>
                      <a:lnTo>
                        <a:pt x="806" y="2614"/>
                      </a:lnTo>
                      <a:lnTo>
                        <a:pt x="806" y="2614"/>
                      </a:lnTo>
                      <a:lnTo>
                        <a:pt x="820" y="2614"/>
                      </a:lnTo>
                      <a:lnTo>
                        <a:pt x="832" y="2612"/>
                      </a:lnTo>
                      <a:lnTo>
                        <a:pt x="844" y="2610"/>
                      </a:lnTo>
                      <a:lnTo>
                        <a:pt x="856" y="2606"/>
                      </a:lnTo>
                      <a:lnTo>
                        <a:pt x="876" y="2594"/>
                      </a:lnTo>
                      <a:lnTo>
                        <a:pt x="896" y="2578"/>
                      </a:lnTo>
                      <a:lnTo>
                        <a:pt x="910" y="2560"/>
                      </a:lnTo>
                      <a:lnTo>
                        <a:pt x="922" y="2538"/>
                      </a:lnTo>
                      <a:lnTo>
                        <a:pt x="926" y="2526"/>
                      </a:lnTo>
                      <a:lnTo>
                        <a:pt x="930" y="2514"/>
                      </a:lnTo>
                      <a:lnTo>
                        <a:pt x="932" y="2502"/>
                      </a:lnTo>
                      <a:lnTo>
                        <a:pt x="932" y="2490"/>
                      </a:lnTo>
                      <a:lnTo>
                        <a:pt x="932" y="408"/>
                      </a:lnTo>
                      <a:lnTo>
                        <a:pt x="1030" y="408"/>
                      </a:lnTo>
                      <a:lnTo>
                        <a:pt x="1030" y="1174"/>
                      </a:lnTo>
                      <a:lnTo>
                        <a:pt x="1030" y="1174"/>
                      </a:lnTo>
                      <a:lnTo>
                        <a:pt x="1032" y="1194"/>
                      </a:lnTo>
                      <a:lnTo>
                        <a:pt x="1036" y="1212"/>
                      </a:lnTo>
                      <a:lnTo>
                        <a:pt x="1046" y="1230"/>
                      </a:lnTo>
                      <a:lnTo>
                        <a:pt x="1058" y="1244"/>
                      </a:lnTo>
                      <a:lnTo>
                        <a:pt x="1074" y="1256"/>
                      </a:lnTo>
                      <a:lnTo>
                        <a:pt x="1090" y="1266"/>
                      </a:lnTo>
                      <a:lnTo>
                        <a:pt x="1108" y="1272"/>
                      </a:lnTo>
                      <a:lnTo>
                        <a:pt x="1128" y="1274"/>
                      </a:lnTo>
                      <a:lnTo>
                        <a:pt x="1128" y="1274"/>
                      </a:lnTo>
                      <a:lnTo>
                        <a:pt x="1128" y="1274"/>
                      </a:lnTo>
                      <a:lnTo>
                        <a:pt x="1150" y="1272"/>
                      </a:lnTo>
                      <a:lnTo>
                        <a:pt x="1168" y="1266"/>
                      </a:lnTo>
                      <a:lnTo>
                        <a:pt x="1184" y="1256"/>
                      </a:lnTo>
                      <a:lnTo>
                        <a:pt x="1200" y="1244"/>
                      </a:lnTo>
                      <a:lnTo>
                        <a:pt x="1212" y="1230"/>
                      </a:lnTo>
                      <a:lnTo>
                        <a:pt x="1220" y="1212"/>
                      </a:lnTo>
                      <a:lnTo>
                        <a:pt x="1226" y="1194"/>
                      </a:lnTo>
                      <a:lnTo>
                        <a:pt x="1228" y="1174"/>
                      </a:lnTo>
                      <a:lnTo>
                        <a:pt x="1228" y="117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 baseline="-25000"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+mn-ea"/>
                  </a:endParaRPr>
                </a:p>
              </p:txBody>
            </p:sp>
          </p:grpSp>
          <p:grpSp>
            <p:nvGrpSpPr>
              <p:cNvPr id="73" name="组合 72"/>
              <p:cNvGrpSpPr/>
              <p:nvPr/>
            </p:nvGrpSpPr>
            <p:grpSpPr>
              <a:xfrm>
                <a:off x="6906216" y="2801143"/>
                <a:ext cx="229059" cy="513557"/>
                <a:chOff x="-1630363" y="115888"/>
                <a:chExt cx="2190751" cy="4911725"/>
              </a:xfrm>
              <a:grpFill/>
            </p:grpSpPr>
            <p:sp>
              <p:nvSpPr>
                <p:cNvPr id="74" name="Freeform 5"/>
                <p:cNvSpPr>
                  <a:spLocks/>
                </p:cNvSpPr>
                <p:nvPr/>
              </p:nvSpPr>
              <p:spPr bwMode="auto">
                <a:xfrm>
                  <a:off x="-906463" y="115888"/>
                  <a:ext cx="742950" cy="746125"/>
                </a:xfrm>
                <a:custGeom>
                  <a:avLst/>
                  <a:gdLst>
                    <a:gd name="T0" fmla="*/ 468 w 468"/>
                    <a:gd name="T1" fmla="*/ 234 h 470"/>
                    <a:gd name="T2" fmla="*/ 464 w 468"/>
                    <a:gd name="T3" fmla="*/ 282 h 470"/>
                    <a:gd name="T4" fmla="*/ 450 w 468"/>
                    <a:gd name="T5" fmla="*/ 326 h 470"/>
                    <a:gd name="T6" fmla="*/ 428 w 468"/>
                    <a:gd name="T7" fmla="*/ 366 h 470"/>
                    <a:gd name="T8" fmla="*/ 400 w 468"/>
                    <a:gd name="T9" fmla="*/ 400 h 470"/>
                    <a:gd name="T10" fmla="*/ 366 w 468"/>
                    <a:gd name="T11" fmla="*/ 430 h 470"/>
                    <a:gd name="T12" fmla="*/ 326 w 468"/>
                    <a:gd name="T13" fmla="*/ 450 h 470"/>
                    <a:gd name="T14" fmla="*/ 282 w 468"/>
                    <a:gd name="T15" fmla="*/ 464 h 470"/>
                    <a:gd name="T16" fmla="*/ 234 w 468"/>
                    <a:gd name="T17" fmla="*/ 470 h 470"/>
                    <a:gd name="T18" fmla="*/ 210 w 468"/>
                    <a:gd name="T19" fmla="*/ 468 h 470"/>
                    <a:gd name="T20" fmla="*/ 164 w 468"/>
                    <a:gd name="T21" fmla="*/ 458 h 470"/>
                    <a:gd name="T22" fmla="*/ 122 w 468"/>
                    <a:gd name="T23" fmla="*/ 440 h 470"/>
                    <a:gd name="T24" fmla="*/ 84 w 468"/>
                    <a:gd name="T25" fmla="*/ 416 h 470"/>
                    <a:gd name="T26" fmla="*/ 54 w 468"/>
                    <a:gd name="T27" fmla="*/ 384 h 470"/>
                    <a:gd name="T28" fmla="*/ 28 w 468"/>
                    <a:gd name="T29" fmla="*/ 346 h 470"/>
                    <a:gd name="T30" fmla="*/ 10 w 468"/>
                    <a:gd name="T31" fmla="*/ 304 h 470"/>
                    <a:gd name="T32" fmla="*/ 0 w 468"/>
                    <a:gd name="T33" fmla="*/ 258 h 470"/>
                    <a:gd name="T34" fmla="*/ 0 w 468"/>
                    <a:gd name="T35" fmla="*/ 234 h 470"/>
                    <a:gd name="T36" fmla="*/ 4 w 468"/>
                    <a:gd name="T37" fmla="*/ 188 h 470"/>
                    <a:gd name="T38" fmla="*/ 18 w 468"/>
                    <a:gd name="T39" fmla="*/ 144 h 470"/>
                    <a:gd name="T40" fmla="*/ 40 w 468"/>
                    <a:gd name="T41" fmla="*/ 104 h 470"/>
                    <a:gd name="T42" fmla="*/ 68 w 468"/>
                    <a:gd name="T43" fmla="*/ 68 h 470"/>
                    <a:gd name="T44" fmla="*/ 104 w 468"/>
                    <a:gd name="T45" fmla="*/ 40 h 470"/>
                    <a:gd name="T46" fmla="*/ 142 w 468"/>
                    <a:gd name="T47" fmla="*/ 18 h 470"/>
                    <a:gd name="T48" fmla="*/ 186 w 468"/>
                    <a:gd name="T49" fmla="*/ 4 h 470"/>
                    <a:gd name="T50" fmla="*/ 234 w 468"/>
                    <a:gd name="T51" fmla="*/ 0 h 470"/>
                    <a:gd name="T52" fmla="*/ 258 w 468"/>
                    <a:gd name="T53" fmla="*/ 2 h 470"/>
                    <a:gd name="T54" fmla="*/ 304 w 468"/>
                    <a:gd name="T55" fmla="*/ 10 h 470"/>
                    <a:gd name="T56" fmla="*/ 346 w 468"/>
                    <a:gd name="T57" fmla="*/ 28 h 470"/>
                    <a:gd name="T58" fmla="*/ 384 w 468"/>
                    <a:gd name="T59" fmla="*/ 54 h 470"/>
                    <a:gd name="T60" fmla="*/ 416 w 468"/>
                    <a:gd name="T61" fmla="*/ 86 h 470"/>
                    <a:gd name="T62" fmla="*/ 440 w 468"/>
                    <a:gd name="T63" fmla="*/ 122 h 470"/>
                    <a:gd name="T64" fmla="*/ 458 w 468"/>
                    <a:gd name="T65" fmla="*/ 164 h 470"/>
                    <a:gd name="T66" fmla="*/ 468 w 468"/>
                    <a:gd name="T67" fmla="*/ 210 h 470"/>
                    <a:gd name="T68" fmla="*/ 468 w 468"/>
                    <a:gd name="T69" fmla="*/ 234 h 4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468" h="470">
                      <a:moveTo>
                        <a:pt x="468" y="234"/>
                      </a:moveTo>
                      <a:lnTo>
                        <a:pt x="468" y="234"/>
                      </a:lnTo>
                      <a:lnTo>
                        <a:pt x="468" y="258"/>
                      </a:lnTo>
                      <a:lnTo>
                        <a:pt x="464" y="282"/>
                      </a:lnTo>
                      <a:lnTo>
                        <a:pt x="458" y="304"/>
                      </a:lnTo>
                      <a:lnTo>
                        <a:pt x="450" y="326"/>
                      </a:lnTo>
                      <a:lnTo>
                        <a:pt x="440" y="346"/>
                      </a:lnTo>
                      <a:lnTo>
                        <a:pt x="428" y="366"/>
                      </a:lnTo>
                      <a:lnTo>
                        <a:pt x="416" y="384"/>
                      </a:lnTo>
                      <a:lnTo>
                        <a:pt x="400" y="400"/>
                      </a:lnTo>
                      <a:lnTo>
                        <a:pt x="384" y="416"/>
                      </a:lnTo>
                      <a:lnTo>
                        <a:pt x="366" y="430"/>
                      </a:lnTo>
                      <a:lnTo>
                        <a:pt x="346" y="440"/>
                      </a:lnTo>
                      <a:lnTo>
                        <a:pt x="326" y="450"/>
                      </a:lnTo>
                      <a:lnTo>
                        <a:pt x="304" y="458"/>
                      </a:lnTo>
                      <a:lnTo>
                        <a:pt x="282" y="464"/>
                      </a:lnTo>
                      <a:lnTo>
                        <a:pt x="258" y="468"/>
                      </a:lnTo>
                      <a:lnTo>
                        <a:pt x="234" y="470"/>
                      </a:lnTo>
                      <a:lnTo>
                        <a:pt x="234" y="470"/>
                      </a:lnTo>
                      <a:lnTo>
                        <a:pt x="210" y="468"/>
                      </a:lnTo>
                      <a:lnTo>
                        <a:pt x="186" y="464"/>
                      </a:lnTo>
                      <a:lnTo>
                        <a:pt x="164" y="458"/>
                      </a:lnTo>
                      <a:lnTo>
                        <a:pt x="142" y="450"/>
                      </a:lnTo>
                      <a:lnTo>
                        <a:pt x="122" y="440"/>
                      </a:lnTo>
                      <a:lnTo>
                        <a:pt x="104" y="430"/>
                      </a:lnTo>
                      <a:lnTo>
                        <a:pt x="84" y="416"/>
                      </a:lnTo>
                      <a:lnTo>
                        <a:pt x="68" y="400"/>
                      </a:lnTo>
                      <a:lnTo>
                        <a:pt x="54" y="384"/>
                      </a:lnTo>
                      <a:lnTo>
                        <a:pt x="40" y="366"/>
                      </a:lnTo>
                      <a:lnTo>
                        <a:pt x="28" y="346"/>
                      </a:lnTo>
                      <a:lnTo>
                        <a:pt x="18" y="326"/>
                      </a:lnTo>
                      <a:lnTo>
                        <a:pt x="10" y="304"/>
                      </a:lnTo>
                      <a:lnTo>
                        <a:pt x="4" y="282"/>
                      </a:lnTo>
                      <a:lnTo>
                        <a:pt x="0" y="258"/>
                      </a:lnTo>
                      <a:lnTo>
                        <a:pt x="0" y="234"/>
                      </a:lnTo>
                      <a:lnTo>
                        <a:pt x="0" y="234"/>
                      </a:lnTo>
                      <a:lnTo>
                        <a:pt x="0" y="210"/>
                      </a:lnTo>
                      <a:lnTo>
                        <a:pt x="4" y="188"/>
                      </a:lnTo>
                      <a:lnTo>
                        <a:pt x="10" y="164"/>
                      </a:lnTo>
                      <a:lnTo>
                        <a:pt x="18" y="144"/>
                      </a:lnTo>
                      <a:lnTo>
                        <a:pt x="28" y="122"/>
                      </a:lnTo>
                      <a:lnTo>
                        <a:pt x="40" y="104"/>
                      </a:lnTo>
                      <a:lnTo>
                        <a:pt x="54" y="86"/>
                      </a:lnTo>
                      <a:lnTo>
                        <a:pt x="68" y="68"/>
                      </a:lnTo>
                      <a:lnTo>
                        <a:pt x="84" y="54"/>
                      </a:lnTo>
                      <a:lnTo>
                        <a:pt x="104" y="40"/>
                      </a:lnTo>
                      <a:lnTo>
                        <a:pt x="122" y="28"/>
                      </a:lnTo>
                      <a:lnTo>
                        <a:pt x="142" y="18"/>
                      </a:lnTo>
                      <a:lnTo>
                        <a:pt x="164" y="10"/>
                      </a:lnTo>
                      <a:lnTo>
                        <a:pt x="186" y="4"/>
                      </a:lnTo>
                      <a:lnTo>
                        <a:pt x="210" y="2"/>
                      </a:lnTo>
                      <a:lnTo>
                        <a:pt x="234" y="0"/>
                      </a:lnTo>
                      <a:lnTo>
                        <a:pt x="234" y="0"/>
                      </a:lnTo>
                      <a:lnTo>
                        <a:pt x="258" y="2"/>
                      </a:lnTo>
                      <a:lnTo>
                        <a:pt x="282" y="4"/>
                      </a:lnTo>
                      <a:lnTo>
                        <a:pt x="304" y="10"/>
                      </a:lnTo>
                      <a:lnTo>
                        <a:pt x="326" y="18"/>
                      </a:lnTo>
                      <a:lnTo>
                        <a:pt x="346" y="28"/>
                      </a:lnTo>
                      <a:lnTo>
                        <a:pt x="366" y="40"/>
                      </a:lnTo>
                      <a:lnTo>
                        <a:pt x="384" y="54"/>
                      </a:lnTo>
                      <a:lnTo>
                        <a:pt x="400" y="68"/>
                      </a:lnTo>
                      <a:lnTo>
                        <a:pt x="416" y="86"/>
                      </a:lnTo>
                      <a:lnTo>
                        <a:pt x="428" y="104"/>
                      </a:lnTo>
                      <a:lnTo>
                        <a:pt x="440" y="122"/>
                      </a:lnTo>
                      <a:lnTo>
                        <a:pt x="450" y="144"/>
                      </a:lnTo>
                      <a:lnTo>
                        <a:pt x="458" y="164"/>
                      </a:lnTo>
                      <a:lnTo>
                        <a:pt x="464" y="188"/>
                      </a:lnTo>
                      <a:lnTo>
                        <a:pt x="468" y="210"/>
                      </a:lnTo>
                      <a:lnTo>
                        <a:pt x="468" y="234"/>
                      </a:lnTo>
                      <a:lnTo>
                        <a:pt x="468" y="23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>
                    <a:latin typeface="+mn-ea"/>
                  </a:endParaRPr>
                </a:p>
              </p:txBody>
            </p:sp>
            <p:sp>
              <p:nvSpPr>
                <p:cNvPr id="75" name="Freeform 6"/>
                <p:cNvSpPr>
                  <a:spLocks/>
                </p:cNvSpPr>
                <p:nvPr/>
              </p:nvSpPr>
              <p:spPr bwMode="auto">
                <a:xfrm>
                  <a:off x="-1630363" y="985838"/>
                  <a:ext cx="2190751" cy="4041775"/>
                </a:xfrm>
                <a:custGeom>
                  <a:avLst/>
                  <a:gdLst>
                    <a:gd name="T0" fmla="*/ 1188 w 1380"/>
                    <a:gd name="T1" fmla="*/ 982 h 2546"/>
                    <a:gd name="T2" fmla="*/ 1202 w 1380"/>
                    <a:gd name="T3" fmla="*/ 1012 h 2546"/>
                    <a:gd name="T4" fmla="*/ 1236 w 1380"/>
                    <a:gd name="T5" fmla="*/ 1044 h 2546"/>
                    <a:gd name="T6" fmla="*/ 1282 w 1380"/>
                    <a:gd name="T7" fmla="*/ 1056 h 2546"/>
                    <a:gd name="T8" fmla="*/ 1294 w 1380"/>
                    <a:gd name="T9" fmla="*/ 1054 h 2546"/>
                    <a:gd name="T10" fmla="*/ 1326 w 1380"/>
                    <a:gd name="T11" fmla="*/ 1044 h 2546"/>
                    <a:gd name="T12" fmla="*/ 1360 w 1380"/>
                    <a:gd name="T13" fmla="*/ 1018 h 2546"/>
                    <a:gd name="T14" fmla="*/ 1378 w 1380"/>
                    <a:gd name="T15" fmla="*/ 978 h 2546"/>
                    <a:gd name="T16" fmla="*/ 1378 w 1380"/>
                    <a:gd name="T17" fmla="*/ 944 h 2546"/>
                    <a:gd name="T18" fmla="*/ 1200 w 1380"/>
                    <a:gd name="T19" fmla="*/ 264 h 2546"/>
                    <a:gd name="T20" fmla="*/ 1166 w 1380"/>
                    <a:gd name="T21" fmla="*/ 182 h 2546"/>
                    <a:gd name="T22" fmla="*/ 1114 w 1380"/>
                    <a:gd name="T23" fmla="*/ 112 h 2546"/>
                    <a:gd name="T24" fmla="*/ 1048 w 1380"/>
                    <a:gd name="T25" fmla="*/ 58 h 2546"/>
                    <a:gd name="T26" fmla="*/ 972 w 1380"/>
                    <a:gd name="T27" fmla="*/ 20 h 2546"/>
                    <a:gd name="T28" fmla="*/ 886 w 1380"/>
                    <a:gd name="T29" fmla="*/ 2 h 2546"/>
                    <a:gd name="T30" fmla="*/ 526 w 1380"/>
                    <a:gd name="T31" fmla="*/ 0 h 2546"/>
                    <a:gd name="T32" fmla="*/ 438 w 1380"/>
                    <a:gd name="T33" fmla="*/ 12 h 2546"/>
                    <a:gd name="T34" fmla="*/ 356 w 1380"/>
                    <a:gd name="T35" fmla="*/ 42 h 2546"/>
                    <a:gd name="T36" fmla="*/ 286 w 1380"/>
                    <a:gd name="T37" fmla="*/ 92 h 2546"/>
                    <a:gd name="T38" fmla="*/ 230 w 1380"/>
                    <a:gd name="T39" fmla="*/ 158 h 2546"/>
                    <a:gd name="T40" fmla="*/ 190 w 1380"/>
                    <a:gd name="T41" fmla="*/ 236 h 2546"/>
                    <a:gd name="T42" fmla="*/ 4 w 1380"/>
                    <a:gd name="T43" fmla="*/ 932 h 2546"/>
                    <a:gd name="T44" fmla="*/ 2 w 1380"/>
                    <a:gd name="T45" fmla="*/ 968 h 2546"/>
                    <a:gd name="T46" fmla="*/ 10 w 1380"/>
                    <a:gd name="T47" fmla="*/ 998 h 2546"/>
                    <a:gd name="T48" fmla="*/ 44 w 1380"/>
                    <a:gd name="T49" fmla="*/ 1040 h 2546"/>
                    <a:gd name="T50" fmla="*/ 76 w 1380"/>
                    <a:gd name="T51" fmla="*/ 1052 h 2546"/>
                    <a:gd name="T52" fmla="*/ 98 w 1380"/>
                    <a:gd name="T53" fmla="*/ 1056 h 2546"/>
                    <a:gd name="T54" fmla="*/ 130 w 1380"/>
                    <a:gd name="T55" fmla="*/ 1050 h 2546"/>
                    <a:gd name="T56" fmla="*/ 168 w 1380"/>
                    <a:gd name="T57" fmla="*/ 1024 h 2546"/>
                    <a:gd name="T58" fmla="*/ 192 w 1380"/>
                    <a:gd name="T59" fmla="*/ 982 h 2546"/>
                    <a:gd name="T60" fmla="*/ 106 w 1380"/>
                    <a:gd name="T61" fmla="*/ 1486 h 2546"/>
                    <a:gd name="T62" fmla="*/ 386 w 1380"/>
                    <a:gd name="T63" fmla="*/ 2406 h 2546"/>
                    <a:gd name="T64" fmla="*/ 392 w 1380"/>
                    <a:gd name="T65" fmla="*/ 2446 h 2546"/>
                    <a:gd name="T66" fmla="*/ 410 w 1380"/>
                    <a:gd name="T67" fmla="*/ 2484 h 2546"/>
                    <a:gd name="T68" fmla="*/ 438 w 1380"/>
                    <a:gd name="T69" fmla="*/ 2514 h 2546"/>
                    <a:gd name="T70" fmla="*/ 472 w 1380"/>
                    <a:gd name="T71" fmla="*/ 2534 h 2546"/>
                    <a:gd name="T72" fmla="*/ 512 w 1380"/>
                    <a:gd name="T73" fmla="*/ 2546 h 2546"/>
                    <a:gd name="T74" fmla="*/ 528 w 1380"/>
                    <a:gd name="T75" fmla="*/ 2546 h 2546"/>
                    <a:gd name="T76" fmla="*/ 568 w 1380"/>
                    <a:gd name="T77" fmla="*/ 2540 h 2546"/>
                    <a:gd name="T78" fmla="*/ 606 w 1380"/>
                    <a:gd name="T79" fmla="*/ 2522 h 2546"/>
                    <a:gd name="T80" fmla="*/ 636 w 1380"/>
                    <a:gd name="T81" fmla="*/ 2494 h 2546"/>
                    <a:gd name="T82" fmla="*/ 656 w 1380"/>
                    <a:gd name="T83" fmla="*/ 2460 h 2546"/>
                    <a:gd name="T84" fmla="*/ 668 w 1380"/>
                    <a:gd name="T85" fmla="*/ 2420 h 2546"/>
                    <a:gd name="T86" fmla="*/ 712 w 1380"/>
                    <a:gd name="T87" fmla="*/ 1486 h 2546"/>
                    <a:gd name="T88" fmla="*/ 714 w 1380"/>
                    <a:gd name="T89" fmla="*/ 2420 h 2546"/>
                    <a:gd name="T90" fmla="*/ 724 w 1380"/>
                    <a:gd name="T91" fmla="*/ 2460 h 2546"/>
                    <a:gd name="T92" fmla="*/ 744 w 1380"/>
                    <a:gd name="T93" fmla="*/ 2494 h 2546"/>
                    <a:gd name="T94" fmla="*/ 774 w 1380"/>
                    <a:gd name="T95" fmla="*/ 2522 h 2546"/>
                    <a:gd name="T96" fmla="*/ 812 w 1380"/>
                    <a:gd name="T97" fmla="*/ 2540 h 2546"/>
                    <a:gd name="T98" fmla="*/ 854 w 1380"/>
                    <a:gd name="T99" fmla="*/ 2546 h 2546"/>
                    <a:gd name="T100" fmla="*/ 868 w 1380"/>
                    <a:gd name="T101" fmla="*/ 2546 h 2546"/>
                    <a:gd name="T102" fmla="*/ 908 w 1380"/>
                    <a:gd name="T103" fmla="*/ 2534 h 2546"/>
                    <a:gd name="T104" fmla="*/ 944 w 1380"/>
                    <a:gd name="T105" fmla="*/ 2514 h 2546"/>
                    <a:gd name="T106" fmla="*/ 970 w 1380"/>
                    <a:gd name="T107" fmla="*/ 2484 h 2546"/>
                    <a:gd name="T108" fmla="*/ 988 w 1380"/>
                    <a:gd name="T109" fmla="*/ 2446 h 2546"/>
                    <a:gd name="T110" fmla="*/ 994 w 1380"/>
                    <a:gd name="T111" fmla="*/ 2406 h 2546"/>
                    <a:gd name="T112" fmla="*/ 964 w 1380"/>
                    <a:gd name="T113" fmla="*/ 322 h 25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80" h="2546">
                      <a:moveTo>
                        <a:pt x="964" y="322"/>
                      </a:moveTo>
                      <a:lnTo>
                        <a:pt x="1012" y="322"/>
                      </a:lnTo>
                      <a:lnTo>
                        <a:pt x="1188" y="982"/>
                      </a:lnTo>
                      <a:lnTo>
                        <a:pt x="1188" y="982"/>
                      </a:lnTo>
                      <a:lnTo>
                        <a:pt x="1194" y="998"/>
                      </a:lnTo>
                      <a:lnTo>
                        <a:pt x="1202" y="1012"/>
                      </a:lnTo>
                      <a:lnTo>
                        <a:pt x="1212" y="1024"/>
                      </a:lnTo>
                      <a:lnTo>
                        <a:pt x="1224" y="1034"/>
                      </a:lnTo>
                      <a:lnTo>
                        <a:pt x="1236" y="1044"/>
                      </a:lnTo>
                      <a:lnTo>
                        <a:pt x="1250" y="1050"/>
                      </a:lnTo>
                      <a:lnTo>
                        <a:pt x="1266" y="1054"/>
                      </a:lnTo>
                      <a:lnTo>
                        <a:pt x="1282" y="1056"/>
                      </a:lnTo>
                      <a:lnTo>
                        <a:pt x="1282" y="1056"/>
                      </a:lnTo>
                      <a:lnTo>
                        <a:pt x="1282" y="1056"/>
                      </a:lnTo>
                      <a:lnTo>
                        <a:pt x="1294" y="1054"/>
                      </a:lnTo>
                      <a:lnTo>
                        <a:pt x="1306" y="1052"/>
                      </a:lnTo>
                      <a:lnTo>
                        <a:pt x="1316" y="1050"/>
                      </a:lnTo>
                      <a:lnTo>
                        <a:pt x="1326" y="1044"/>
                      </a:lnTo>
                      <a:lnTo>
                        <a:pt x="1336" y="1040"/>
                      </a:lnTo>
                      <a:lnTo>
                        <a:pt x="1344" y="1032"/>
                      </a:lnTo>
                      <a:lnTo>
                        <a:pt x="1360" y="1018"/>
                      </a:lnTo>
                      <a:lnTo>
                        <a:pt x="1370" y="998"/>
                      </a:lnTo>
                      <a:lnTo>
                        <a:pt x="1374" y="988"/>
                      </a:lnTo>
                      <a:lnTo>
                        <a:pt x="1378" y="978"/>
                      </a:lnTo>
                      <a:lnTo>
                        <a:pt x="1380" y="968"/>
                      </a:lnTo>
                      <a:lnTo>
                        <a:pt x="1380" y="956"/>
                      </a:lnTo>
                      <a:lnTo>
                        <a:pt x="1378" y="944"/>
                      </a:lnTo>
                      <a:lnTo>
                        <a:pt x="1376" y="932"/>
                      </a:lnTo>
                      <a:lnTo>
                        <a:pt x="1200" y="264"/>
                      </a:lnTo>
                      <a:lnTo>
                        <a:pt x="1200" y="264"/>
                      </a:lnTo>
                      <a:lnTo>
                        <a:pt x="1190" y="236"/>
                      </a:lnTo>
                      <a:lnTo>
                        <a:pt x="1178" y="208"/>
                      </a:lnTo>
                      <a:lnTo>
                        <a:pt x="1166" y="182"/>
                      </a:lnTo>
                      <a:lnTo>
                        <a:pt x="1150" y="158"/>
                      </a:lnTo>
                      <a:lnTo>
                        <a:pt x="1134" y="134"/>
                      </a:lnTo>
                      <a:lnTo>
                        <a:pt x="1114" y="112"/>
                      </a:lnTo>
                      <a:lnTo>
                        <a:pt x="1094" y="92"/>
                      </a:lnTo>
                      <a:lnTo>
                        <a:pt x="1072" y="74"/>
                      </a:lnTo>
                      <a:lnTo>
                        <a:pt x="1048" y="58"/>
                      </a:lnTo>
                      <a:lnTo>
                        <a:pt x="1024" y="42"/>
                      </a:lnTo>
                      <a:lnTo>
                        <a:pt x="998" y="30"/>
                      </a:lnTo>
                      <a:lnTo>
                        <a:pt x="972" y="20"/>
                      </a:lnTo>
                      <a:lnTo>
                        <a:pt x="944" y="12"/>
                      </a:lnTo>
                      <a:lnTo>
                        <a:pt x="914" y="6"/>
                      </a:lnTo>
                      <a:lnTo>
                        <a:pt x="886" y="2"/>
                      </a:lnTo>
                      <a:lnTo>
                        <a:pt x="856" y="0"/>
                      </a:lnTo>
                      <a:lnTo>
                        <a:pt x="526" y="0"/>
                      </a:lnTo>
                      <a:lnTo>
                        <a:pt x="526" y="0"/>
                      </a:lnTo>
                      <a:lnTo>
                        <a:pt x="496" y="2"/>
                      </a:lnTo>
                      <a:lnTo>
                        <a:pt x="466" y="6"/>
                      </a:lnTo>
                      <a:lnTo>
                        <a:pt x="438" y="12"/>
                      </a:lnTo>
                      <a:lnTo>
                        <a:pt x="410" y="20"/>
                      </a:lnTo>
                      <a:lnTo>
                        <a:pt x="382" y="30"/>
                      </a:lnTo>
                      <a:lnTo>
                        <a:pt x="356" y="42"/>
                      </a:lnTo>
                      <a:lnTo>
                        <a:pt x="332" y="58"/>
                      </a:lnTo>
                      <a:lnTo>
                        <a:pt x="308" y="74"/>
                      </a:lnTo>
                      <a:lnTo>
                        <a:pt x="286" y="92"/>
                      </a:lnTo>
                      <a:lnTo>
                        <a:pt x="266" y="112"/>
                      </a:lnTo>
                      <a:lnTo>
                        <a:pt x="246" y="134"/>
                      </a:lnTo>
                      <a:lnTo>
                        <a:pt x="230" y="158"/>
                      </a:lnTo>
                      <a:lnTo>
                        <a:pt x="214" y="182"/>
                      </a:lnTo>
                      <a:lnTo>
                        <a:pt x="202" y="208"/>
                      </a:lnTo>
                      <a:lnTo>
                        <a:pt x="190" y="236"/>
                      </a:lnTo>
                      <a:lnTo>
                        <a:pt x="182" y="264"/>
                      </a:lnTo>
                      <a:lnTo>
                        <a:pt x="4" y="932"/>
                      </a:lnTo>
                      <a:lnTo>
                        <a:pt x="4" y="932"/>
                      </a:lnTo>
                      <a:lnTo>
                        <a:pt x="2" y="944"/>
                      </a:lnTo>
                      <a:lnTo>
                        <a:pt x="0" y="956"/>
                      </a:lnTo>
                      <a:lnTo>
                        <a:pt x="2" y="968"/>
                      </a:lnTo>
                      <a:lnTo>
                        <a:pt x="2" y="978"/>
                      </a:lnTo>
                      <a:lnTo>
                        <a:pt x="6" y="988"/>
                      </a:lnTo>
                      <a:lnTo>
                        <a:pt x="10" y="998"/>
                      </a:lnTo>
                      <a:lnTo>
                        <a:pt x="20" y="1018"/>
                      </a:lnTo>
                      <a:lnTo>
                        <a:pt x="36" y="1032"/>
                      </a:lnTo>
                      <a:lnTo>
                        <a:pt x="44" y="1040"/>
                      </a:lnTo>
                      <a:lnTo>
                        <a:pt x="54" y="1044"/>
                      </a:lnTo>
                      <a:lnTo>
                        <a:pt x="64" y="1050"/>
                      </a:lnTo>
                      <a:lnTo>
                        <a:pt x="76" y="1052"/>
                      </a:lnTo>
                      <a:lnTo>
                        <a:pt x="86" y="1054"/>
                      </a:lnTo>
                      <a:lnTo>
                        <a:pt x="98" y="1056"/>
                      </a:lnTo>
                      <a:lnTo>
                        <a:pt x="98" y="1056"/>
                      </a:lnTo>
                      <a:lnTo>
                        <a:pt x="98" y="1056"/>
                      </a:lnTo>
                      <a:lnTo>
                        <a:pt x="114" y="1054"/>
                      </a:lnTo>
                      <a:lnTo>
                        <a:pt x="130" y="1050"/>
                      </a:lnTo>
                      <a:lnTo>
                        <a:pt x="144" y="1044"/>
                      </a:lnTo>
                      <a:lnTo>
                        <a:pt x="158" y="1034"/>
                      </a:lnTo>
                      <a:lnTo>
                        <a:pt x="168" y="1024"/>
                      </a:lnTo>
                      <a:lnTo>
                        <a:pt x="178" y="1012"/>
                      </a:lnTo>
                      <a:lnTo>
                        <a:pt x="186" y="998"/>
                      </a:lnTo>
                      <a:lnTo>
                        <a:pt x="192" y="982"/>
                      </a:lnTo>
                      <a:lnTo>
                        <a:pt x="368" y="322"/>
                      </a:lnTo>
                      <a:lnTo>
                        <a:pt x="416" y="322"/>
                      </a:lnTo>
                      <a:lnTo>
                        <a:pt x="106" y="1486"/>
                      </a:lnTo>
                      <a:lnTo>
                        <a:pt x="386" y="1486"/>
                      </a:lnTo>
                      <a:lnTo>
                        <a:pt x="386" y="2406"/>
                      </a:lnTo>
                      <a:lnTo>
                        <a:pt x="386" y="2406"/>
                      </a:lnTo>
                      <a:lnTo>
                        <a:pt x="386" y="2420"/>
                      </a:lnTo>
                      <a:lnTo>
                        <a:pt x="388" y="2434"/>
                      </a:lnTo>
                      <a:lnTo>
                        <a:pt x="392" y="2446"/>
                      </a:lnTo>
                      <a:lnTo>
                        <a:pt x="398" y="2460"/>
                      </a:lnTo>
                      <a:lnTo>
                        <a:pt x="404" y="2472"/>
                      </a:lnTo>
                      <a:lnTo>
                        <a:pt x="410" y="2484"/>
                      </a:lnTo>
                      <a:lnTo>
                        <a:pt x="418" y="2494"/>
                      </a:lnTo>
                      <a:lnTo>
                        <a:pt x="428" y="2504"/>
                      </a:lnTo>
                      <a:lnTo>
                        <a:pt x="438" y="2514"/>
                      </a:lnTo>
                      <a:lnTo>
                        <a:pt x="448" y="2522"/>
                      </a:lnTo>
                      <a:lnTo>
                        <a:pt x="460" y="2528"/>
                      </a:lnTo>
                      <a:lnTo>
                        <a:pt x="472" y="2534"/>
                      </a:lnTo>
                      <a:lnTo>
                        <a:pt x="486" y="2540"/>
                      </a:lnTo>
                      <a:lnTo>
                        <a:pt x="498" y="2544"/>
                      </a:lnTo>
                      <a:lnTo>
                        <a:pt x="512" y="2546"/>
                      </a:lnTo>
                      <a:lnTo>
                        <a:pt x="528" y="2546"/>
                      </a:lnTo>
                      <a:lnTo>
                        <a:pt x="528" y="2546"/>
                      </a:lnTo>
                      <a:lnTo>
                        <a:pt x="528" y="2546"/>
                      </a:lnTo>
                      <a:lnTo>
                        <a:pt x="542" y="2546"/>
                      </a:lnTo>
                      <a:lnTo>
                        <a:pt x="556" y="2544"/>
                      </a:lnTo>
                      <a:lnTo>
                        <a:pt x="568" y="2540"/>
                      </a:lnTo>
                      <a:lnTo>
                        <a:pt x="582" y="2534"/>
                      </a:lnTo>
                      <a:lnTo>
                        <a:pt x="594" y="2528"/>
                      </a:lnTo>
                      <a:lnTo>
                        <a:pt x="606" y="2522"/>
                      </a:lnTo>
                      <a:lnTo>
                        <a:pt x="616" y="2514"/>
                      </a:lnTo>
                      <a:lnTo>
                        <a:pt x="626" y="2504"/>
                      </a:lnTo>
                      <a:lnTo>
                        <a:pt x="636" y="2494"/>
                      </a:lnTo>
                      <a:lnTo>
                        <a:pt x="644" y="2484"/>
                      </a:lnTo>
                      <a:lnTo>
                        <a:pt x="650" y="2472"/>
                      </a:lnTo>
                      <a:lnTo>
                        <a:pt x="656" y="2460"/>
                      </a:lnTo>
                      <a:lnTo>
                        <a:pt x="662" y="2446"/>
                      </a:lnTo>
                      <a:lnTo>
                        <a:pt x="666" y="2434"/>
                      </a:lnTo>
                      <a:lnTo>
                        <a:pt x="668" y="2420"/>
                      </a:lnTo>
                      <a:lnTo>
                        <a:pt x="668" y="2406"/>
                      </a:lnTo>
                      <a:lnTo>
                        <a:pt x="668" y="1486"/>
                      </a:lnTo>
                      <a:lnTo>
                        <a:pt x="712" y="1486"/>
                      </a:lnTo>
                      <a:lnTo>
                        <a:pt x="712" y="2406"/>
                      </a:lnTo>
                      <a:lnTo>
                        <a:pt x="712" y="2406"/>
                      </a:lnTo>
                      <a:lnTo>
                        <a:pt x="714" y="2420"/>
                      </a:lnTo>
                      <a:lnTo>
                        <a:pt x="716" y="2434"/>
                      </a:lnTo>
                      <a:lnTo>
                        <a:pt x="718" y="2446"/>
                      </a:lnTo>
                      <a:lnTo>
                        <a:pt x="724" y="2460"/>
                      </a:lnTo>
                      <a:lnTo>
                        <a:pt x="730" y="2472"/>
                      </a:lnTo>
                      <a:lnTo>
                        <a:pt x="736" y="2484"/>
                      </a:lnTo>
                      <a:lnTo>
                        <a:pt x="744" y="2494"/>
                      </a:lnTo>
                      <a:lnTo>
                        <a:pt x="754" y="2504"/>
                      </a:lnTo>
                      <a:lnTo>
                        <a:pt x="764" y="2514"/>
                      </a:lnTo>
                      <a:lnTo>
                        <a:pt x="774" y="2522"/>
                      </a:lnTo>
                      <a:lnTo>
                        <a:pt x="786" y="2528"/>
                      </a:lnTo>
                      <a:lnTo>
                        <a:pt x="798" y="2534"/>
                      </a:lnTo>
                      <a:lnTo>
                        <a:pt x="812" y="2540"/>
                      </a:lnTo>
                      <a:lnTo>
                        <a:pt x="824" y="2544"/>
                      </a:lnTo>
                      <a:lnTo>
                        <a:pt x="838" y="2546"/>
                      </a:lnTo>
                      <a:lnTo>
                        <a:pt x="854" y="2546"/>
                      </a:lnTo>
                      <a:lnTo>
                        <a:pt x="854" y="2546"/>
                      </a:lnTo>
                      <a:lnTo>
                        <a:pt x="854" y="2546"/>
                      </a:lnTo>
                      <a:lnTo>
                        <a:pt x="868" y="2546"/>
                      </a:lnTo>
                      <a:lnTo>
                        <a:pt x="882" y="2544"/>
                      </a:lnTo>
                      <a:lnTo>
                        <a:pt x="896" y="2540"/>
                      </a:lnTo>
                      <a:lnTo>
                        <a:pt x="908" y="2534"/>
                      </a:lnTo>
                      <a:lnTo>
                        <a:pt x="920" y="2528"/>
                      </a:lnTo>
                      <a:lnTo>
                        <a:pt x="932" y="2522"/>
                      </a:lnTo>
                      <a:lnTo>
                        <a:pt x="944" y="2514"/>
                      </a:lnTo>
                      <a:lnTo>
                        <a:pt x="954" y="2504"/>
                      </a:lnTo>
                      <a:lnTo>
                        <a:pt x="962" y="2494"/>
                      </a:lnTo>
                      <a:lnTo>
                        <a:pt x="970" y="2484"/>
                      </a:lnTo>
                      <a:lnTo>
                        <a:pt x="978" y="2472"/>
                      </a:lnTo>
                      <a:lnTo>
                        <a:pt x="984" y="2460"/>
                      </a:lnTo>
                      <a:lnTo>
                        <a:pt x="988" y="2446"/>
                      </a:lnTo>
                      <a:lnTo>
                        <a:pt x="992" y="2434"/>
                      </a:lnTo>
                      <a:lnTo>
                        <a:pt x="994" y="2420"/>
                      </a:lnTo>
                      <a:lnTo>
                        <a:pt x="994" y="2406"/>
                      </a:lnTo>
                      <a:lnTo>
                        <a:pt x="994" y="1486"/>
                      </a:lnTo>
                      <a:lnTo>
                        <a:pt x="1274" y="1486"/>
                      </a:lnTo>
                      <a:lnTo>
                        <a:pt x="964" y="32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>
                    <a:latin typeface="+mn-ea"/>
                  </a:endParaRPr>
                </a:p>
              </p:txBody>
            </p:sp>
          </p:grpSp>
        </p:grpSp>
      </p:grpSp>
      <p:grpSp>
        <p:nvGrpSpPr>
          <p:cNvPr id="84" name="组合 83"/>
          <p:cNvGrpSpPr/>
          <p:nvPr/>
        </p:nvGrpSpPr>
        <p:grpSpPr>
          <a:xfrm>
            <a:off x="3007076" y="2502959"/>
            <a:ext cx="6180205" cy="1675343"/>
            <a:chOff x="2255306" y="2058193"/>
            <a:chExt cx="4635154" cy="1256507"/>
          </a:xfrm>
          <a:solidFill>
            <a:schemeClr val="accent4"/>
          </a:solidFill>
        </p:grpSpPr>
        <p:grpSp>
          <p:nvGrpSpPr>
            <p:cNvPr id="85" name="组合 84"/>
            <p:cNvGrpSpPr/>
            <p:nvPr/>
          </p:nvGrpSpPr>
          <p:grpSpPr>
            <a:xfrm>
              <a:off x="2255306" y="2058193"/>
              <a:ext cx="229059" cy="1256507"/>
              <a:chOff x="2255306" y="2058193"/>
              <a:chExt cx="229059" cy="1256507"/>
            </a:xfrm>
            <a:grpFill/>
          </p:grpSpPr>
          <p:grpSp>
            <p:nvGrpSpPr>
              <p:cNvPr id="93" name="组合 92"/>
              <p:cNvGrpSpPr/>
              <p:nvPr/>
            </p:nvGrpSpPr>
            <p:grpSpPr>
              <a:xfrm>
                <a:off x="2270122" y="2058193"/>
                <a:ext cx="200079" cy="513557"/>
                <a:chOff x="-4098925" y="69850"/>
                <a:chExt cx="1949450" cy="5003800"/>
              </a:xfrm>
              <a:grpFill/>
            </p:grpSpPr>
            <p:sp>
              <p:nvSpPr>
                <p:cNvPr id="97" name="Freeform 5"/>
                <p:cNvSpPr>
                  <a:spLocks/>
                </p:cNvSpPr>
                <p:nvPr/>
              </p:nvSpPr>
              <p:spPr bwMode="auto">
                <a:xfrm>
                  <a:off x="-3514725" y="69850"/>
                  <a:ext cx="774700" cy="771525"/>
                </a:xfrm>
                <a:custGeom>
                  <a:avLst/>
                  <a:gdLst>
                    <a:gd name="T0" fmla="*/ 488 w 488"/>
                    <a:gd name="T1" fmla="*/ 242 h 486"/>
                    <a:gd name="T2" fmla="*/ 482 w 488"/>
                    <a:gd name="T3" fmla="*/ 292 h 486"/>
                    <a:gd name="T4" fmla="*/ 468 w 488"/>
                    <a:gd name="T5" fmla="*/ 338 h 486"/>
                    <a:gd name="T6" fmla="*/ 446 w 488"/>
                    <a:gd name="T7" fmla="*/ 378 h 486"/>
                    <a:gd name="T8" fmla="*/ 416 w 488"/>
                    <a:gd name="T9" fmla="*/ 414 h 486"/>
                    <a:gd name="T10" fmla="*/ 380 w 488"/>
                    <a:gd name="T11" fmla="*/ 444 h 486"/>
                    <a:gd name="T12" fmla="*/ 338 w 488"/>
                    <a:gd name="T13" fmla="*/ 466 h 486"/>
                    <a:gd name="T14" fmla="*/ 292 w 488"/>
                    <a:gd name="T15" fmla="*/ 482 h 486"/>
                    <a:gd name="T16" fmla="*/ 244 w 488"/>
                    <a:gd name="T17" fmla="*/ 486 h 486"/>
                    <a:gd name="T18" fmla="*/ 220 w 488"/>
                    <a:gd name="T19" fmla="*/ 484 h 486"/>
                    <a:gd name="T20" fmla="*/ 172 w 488"/>
                    <a:gd name="T21" fmla="*/ 476 h 486"/>
                    <a:gd name="T22" fmla="*/ 128 w 488"/>
                    <a:gd name="T23" fmla="*/ 456 h 486"/>
                    <a:gd name="T24" fmla="*/ 90 w 488"/>
                    <a:gd name="T25" fmla="*/ 430 h 486"/>
                    <a:gd name="T26" fmla="*/ 56 w 488"/>
                    <a:gd name="T27" fmla="*/ 398 h 486"/>
                    <a:gd name="T28" fmla="*/ 30 w 488"/>
                    <a:gd name="T29" fmla="*/ 358 h 486"/>
                    <a:gd name="T30" fmla="*/ 12 w 488"/>
                    <a:gd name="T31" fmla="*/ 316 h 486"/>
                    <a:gd name="T32" fmla="*/ 2 w 488"/>
                    <a:gd name="T33" fmla="*/ 268 h 486"/>
                    <a:gd name="T34" fmla="*/ 0 w 488"/>
                    <a:gd name="T35" fmla="*/ 242 h 486"/>
                    <a:gd name="T36" fmla="*/ 6 w 488"/>
                    <a:gd name="T37" fmla="*/ 194 h 486"/>
                    <a:gd name="T38" fmla="*/ 20 w 488"/>
                    <a:gd name="T39" fmla="*/ 148 h 486"/>
                    <a:gd name="T40" fmla="*/ 42 w 488"/>
                    <a:gd name="T41" fmla="*/ 106 h 486"/>
                    <a:gd name="T42" fmla="*/ 72 w 488"/>
                    <a:gd name="T43" fmla="*/ 70 h 486"/>
                    <a:gd name="T44" fmla="*/ 108 w 488"/>
                    <a:gd name="T45" fmla="*/ 42 h 486"/>
                    <a:gd name="T46" fmla="*/ 150 w 488"/>
                    <a:gd name="T47" fmla="*/ 18 h 486"/>
                    <a:gd name="T48" fmla="*/ 194 w 488"/>
                    <a:gd name="T49" fmla="*/ 4 h 486"/>
                    <a:gd name="T50" fmla="*/ 244 w 488"/>
                    <a:gd name="T51" fmla="*/ 0 h 486"/>
                    <a:gd name="T52" fmla="*/ 268 w 488"/>
                    <a:gd name="T53" fmla="*/ 0 h 486"/>
                    <a:gd name="T54" fmla="*/ 316 w 488"/>
                    <a:gd name="T55" fmla="*/ 10 h 486"/>
                    <a:gd name="T56" fmla="*/ 360 w 488"/>
                    <a:gd name="T57" fmla="*/ 30 h 486"/>
                    <a:gd name="T58" fmla="*/ 398 w 488"/>
                    <a:gd name="T59" fmla="*/ 56 h 486"/>
                    <a:gd name="T60" fmla="*/ 432 w 488"/>
                    <a:gd name="T61" fmla="*/ 88 h 486"/>
                    <a:gd name="T62" fmla="*/ 458 w 488"/>
                    <a:gd name="T63" fmla="*/ 126 h 486"/>
                    <a:gd name="T64" fmla="*/ 476 w 488"/>
                    <a:gd name="T65" fmla="*/ 170 h 486"/>
                    <a:gd name="T66" fmla="*/ 486 w 488"/>
                    <a:gd name="T67" fmla="*/ 218 h 486"/>
                    <a:gd name="T68" fmla="*/ 488 w 488"/>
                    <a:gd name="T69" fmla="*/ 242 h 4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488" h="486">
                      <a:moveTo>
                        <a:pt x="488" y="242"/>
                      </a:moveTo>
                      <a:lnTo>
                        <a:pt x="488" y="242"/>
                      </a:lnTo>
                      <a:lnTo>
                        <a:pt x="486" y="268"/>
                      </a:lnTo>
                      <a:lnTo>
                        <a:pt x="482" y="292"/>
                      </a:lnTo>
                      <a:lnTo>
                        <a:pt x="476" y="316"/>
                      </a:lnTo>
                      <a:lnTo>
                        <a:pt x="468" y="338"/>
                      </a:lnTo>
                      <a:lnTo>
                        <a:pt x="458" y="358"/>
                      </a:lnTo>
                      <a:lnTo>
                        <a:pt x="446" y="378"/>
                      </a:lnTo>
                      <a:lnTo>
                        <a:pt x="432" y="398"/>
                      </a:lnTo>
                      <a:lnTo>
                        <a:pt x="416" y="414"/>
                      </a:lnTo>
                      <a:lnTo>
                        <a:pt x="398" y="430"/>
                      </a:lnTo>
                      <a:lnTo>
                        <a:pt x="380" y="444"/>
                      </a:lnTo>
                      <a:lnTo>
                        <a:pt x="360" y="456"/>
                      </a:lnTo>
                      <a:lnTo>
                        <a:pt x="338" y="466"/>
                      </a:lnTo>
                      <a:lnTo>
                        <a:pt x="316" y="476"/>
                      </a:lnTo>
                      <a:lnTo>
                        <a:pt x="292" y="482"/>
                      </a:lnTo>
                      <a:lnTo>
                        <a:pt x="268" y="484"/>
                      </a:lnTo>
                      <a:lnTo>
                        <a:pt x="244" y="486"/>
                      </a:lnTo>
                      <a:lnTo>
                        <a:pt x="244" y="486"/>
                      </a:lnTo>
                      <a:lnTo>
                        <a:pt x="220" y="484"/>
                      </a:lnTo>
                      <a:lnTo>
                        <a:pt x="194" y="482"/>
                      </a:lnTo>
                      <a:lnTo>
                        <a:pt x="172" y="476"/>
                      </a:lnTo>
                      <a:lnTo>
                        <a:pt x="150" y="466"/>
                      </a:lnTo>
                      <a:lnTo>
                        <a:pt x="128" y="456"/>
                      </a:lnTo>
                      <a:lnTo>
                        <a:pt x="108" y="444"/>
                      </a:lnTo>
                      <a:lnTo>
                        <a:pt x="90" y="430"/>
                      </a:lnTo>
                      <a:lnTo>
                        <a:pt x="72" y="414"/>
                      </a:lnTo>
                      <a:lnTo>
                        <a:pt x="56" y="398"/>
                      </a:lnTo>
                      <a:lnTo>
                        <a:pt x="42" y="378"/>
                      </a:lnTo>
                      <a:lnTo>
                        <a:pt x="30" y="358"/>
                      </a:lnTo>
                      <a:lnTo>
                        <a:pt x="20" y="338"/>
                      </a:lnTo>
                      <a:lnTo>
                        <a:pt x="12" y="316"/>
                      </a:lnTo>
                      <a:lnTo>
                        <a:pt x="6" y="292"/>
                      </a:lnTo>
                      <a:lnTo>
                        <a:pt x="2" y="268"/>
                      </a:lnTo>
                      <a:lnTo>
                        <a:pt x="0" y="242"/>
                      </a:lnTo>
                      <a:lnTo>
                        <a:pt x="0" y="242"/>
                      </a:lnTo>
                      <a:lnTo>
                        <a:pt x="2" y="218"/>
                      </a:lnTo>
                      <a:lnTo>
                        <a:pt x="6" y="194"/>
                      </a:lnTo>
                      <a:lnTo>
                        <a:pt x="12" y="170"/>
                      </a:lnTo>
                      <a:lnTo>
                        <a:pt x="20" y="148"/>
                      </a:lnTo>
                      <a:lnTo>
                        <a:pt x="30" y="126"/>
                      </a:lnTo>
                      <a:lnTo>
                        <a:pt x="42" y="106"/>
                      </a:lnTo>
                      <a:lnTo>
                        <a:pt x="56" y="88"/>
                      </a:lnTo>
                      <a:lnTo>
                        <a:pt x="72" y="70"/>
                      </a:lnTo>
                      <a:lnTo>
                        <a:pt x="90" y="56"/>
                      </a:lnTo>
                      <a:lnTo>
                        <a:pt x="108" y="42"/>
                      </a:lnTo>
                      <a:lnTo>
                        <a:pt x="128" y="30"/>
                      </a:lnTo>
                      <a:lnTo>
                        <a:pt x="150" y="18"/>
                      </a:lnTo>
                      <a:lnTo>
                        <a:pt x="172" y="10"/>
                      </a:lnTo>
                      <a:lnTo>
                        <a:pt x="194" y="4"/>
                      </a:lnTo>
                      <a:lnTo>
                        <a:pt x="220" y="0"/>
                      </a:lnTo>
                      <a:lnTo>
                        <a:pt x="244" y="0"/>
                      </a:lnTo>
                      <a:lnTo>
                        <a:pt x="244" y="0"/>
                      </a:lnTo>
                      <a:lnTo>
                        <a:pt x="268" y="0"/>
                      </a:lnTo>
                      <a:lnTo>
                        <a:pt x="292" y="4"/>
                      </a:lnTo>
                      <a:lnTo>
                        <a:pt x="316" y="10"/>
                      </a:lnTo>
                      <a:lnTo>
                        <a:pt x="338" y="18"/>
                      </a:lnTo>
                      <a:lnTo>
                        <a:pt x="360" y="30"/>
                      </a:lnTo>
                      <a:lnTo>
                        <a:pt x="380" y="42"/>
                      </a:lnTo>
                      <a:lnTo>
                        <a:pt x="398" y="56"/>
                      </a:lnTo>
                      <a:lnTo>
                        <a:pt x="416" y="70"/>
                      </a:lnTo>
                      <a:lnTo>
                        <a:pt x="432" y="88"/>
                      </a:lnTo>
                      <a:lnTo>
                        <a:pt x="446" y="106"/>
                      </a:lnTo>
                      <a:lnTo>
                        <a:pt x="458" y="126"/>
                      </a:lnTo>
                      <a:lnTo>
                        <a:pt x="468" y="148"/>
                      </a:lnTo>
                      <a:lnTo>
                        <a:pt x="476" y="170"/>
                      </a:lnTo>
                      <a:lnTo>
                        <a:pt x="482" y="194"/>
                      </a:lnTo>
                      <a:lnTo>
                        <a:pt x="486" y="218"/>
                      </a:lnTo>
                      <a:lnTo>
                        <a:pt x="488" y="242"/>
                      </a:lnTo>
                      <a:lnTo>
                        <a:pt x="488" y="24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 baseline="-25000"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+mn-ea"/>
                  </a:endParaRPr>
                </a:p>
              </p:txBody>
            </p:sp>
            <p:sp>
              <p:nvSpPr>
                <p:cNvPr id="98" name="Freeform 6"/>
                <p:cNvSpPr>
                  <a:spLocks/>
                </p:cNvSpPr>
                <p:nvPr/>
              </p:nvSpPr>
              <p:spPr bwMode="auto">
                <a:xfrm>
                  <a:off x="-4098925" y="923925"/>
                  <a:ext cx="1949450" cy="4149725"/>
                </a:xfrm>
                <a:custGeom>
                  <a:avLst/>
                  <a:gdLst>
                    <a:gd name="T0" fmla="*/ 1228 w 1228"/>
                    <a:gd name="T1" fmla="*/ 260 h 2614"/>
                    <a:gd name="T2" fmla="*/ 1218 w 1228"/>
                    <a:gd name="T3" fmla="*/ 182 h 2614"/>
                    <a:gd name="T4" fmla="*/ 1184 w 1228"/>
                    <a:gd name="T5" fmla="*/ 114 h 2614"/>
                    <a:gd name="T6" fmla="*/ 1134 w 1228"/>
                    <a:gd name="T7" fmla="*/ 58 h 2614"/>
                    <a:gd name="T8" fmla="*/ 1070 w 1228"/>
                    <a:gd name="T9" fmla="*/ 20 h 2614"/>
                    <a:gd name="T10" fmla="*/ 994 w 1228"/>
                    <a:gd name="T11" fmla="*/ 0 h 2614"/>
                    <a:gd name="T12" fmla="*/ 788 w 1228"/>
                    <a:gd name="T13" fmla="*/ 0 h 2614"/>
                    <a:gd name="T14" fmla="*/ 768 w 1228"/>
                    <a:gd name="T15" fmla="*/ 158 h 2614"/>
                    <a:gd name="T16" fmla="*/ 724 w 1228"/>
                    <a:gd name="T17" fmla="*/ 334 h 2614"/>
                    <a:gd name="T18" fmla="*/ 692 w 1228"/>
                    <a:gd name="T19" fmla="*/ 356 h 2614"/>
                    <a:gd name="T20" fmla="*/ 658 w 1228"/>
                    <a:gd name="T21" fmla="*/ 244 h 2614"/>
                    <a:gd name="T22" fmla="*/ 674 w 1228"/>
                    <a:gd name="T23" fmla="*/ 128 h 2614"/>
                    <a:gd name="T24" fmla="*/ 600 w 1228"/>
                    <a:gd name="T25" fmla="*/ 172 h 2614"/>
                    <a:gd name="T26" fmla="*/ 570 w 1228"/>
                    <a:gd name="T27" fmla="*/ 244 h 2614"/>
                    <a:gd name="T28" fmla="*/ 536 w 1228"/>
                    <a:gd name="T29" fmla="*/ 356 h 2614"/>
                    <a:gd name="T30" fmla="*/ 506 w 1228"/>
                    <a:gd name="T31" fmla="*/ 334 h 2614"/>
                    <a:gd name="T32" fmla="*/ 462 w 1228"/>
                    <a:gd name="T33" fmla="*/ 158 h 2614"/>
                    <a:gd name="T34" fmla="*/ 442 w 1228"/>
                    <a:gd name="T35" fmla="*/ 0 h 2614"/>
                    <a:gd name="T36" fmla="*/ 234 w 1228"/>
                    <a:gd name="T37" fmla="*/ 0 h 2614"/>
                    <a:gd name="T38" fmla="*/ 160 w 1228"/>
                    <a:gd name="T39" fmla="*/ 20 h 2614"/>
                    <a:gd name="T40" fmla="*/ 96 w 1228"/>
                    <a:gd name="T41" fmla="*/ 58 h 2614"/>
                    <a:gd name="T42" fmla="*/ 44 w 1228"/>
                    <a:gd name="T43" fmla="*/ 114 h 2614"/>
                    <a:gd name="T44" fmla="*/ 12 w 1228"/>
                    <a:gd name="T45" fmla="*/ 182 h 2614"/>
                    <a:gd name="T46" fmla="*/ 0 w 1228"/>
                    <a:gd name="T47" fmla="*/ 260 h 2614"/>
                    <a:gd name="T48" fmla="*/ 2 w 1228"/>
                    <a:gd name="T49" fmla="*/ 1190 h 2614"/>
                    <a:gd name="T50" fmla="*/ 28 w 1228"/>
                    <a:gd name="T51" fmla="*/ 1242 h 2614"/>
                    <a:gd name="T52" fmla="*/ 78 w 1228"/>
                    <a:gd name="T53" fmla="*/ 1272 h 2614"/>
                    <a:gd name="T54" fmla="*/ 118 w 1228"/>
                    <a:gd name="T55" fmla="*/ 1272 h 2614"/>
                    <a:gd name="T56" fmla="*/ 170 w 1228"/>
                    <a:gd name="T57" fmla="*/ 1246 h 2614"/>
                    <a:gd name="T58" fmla="*/ 198 w 1228"/>
                    <a:gd name="T59" fmla="*/ 1194 h 2614"/>
                    <a:gd name="T60" fmla="*/ 298 w 1228"/>
                    <a:gd name="T61" fmla="*/ 408 h 2614"/>
                    <a:gd name="T62" fmla="*/ 298 w 1228"/>
                    <a:gd name="T63" fmla="*/ 2502 h 2614"/>
                    <a:gd name="T64" fmla="*/ 306 w 1228"/>
                    <a:gd name="T65" fmla="*/ 2538 h 2614"/>
                    <a:gd name="T66" fmla="*/ 352 w 1228"/>
                    <a:gd name="T67" fmla="*/ 2594 h 2614"/>
                    <a:gd name="T68" fmla="*/ 398 w 1228"/>
                    <a:gd name="T69" fmla="*/ 2612 h 2614"/>
                    <a:gd name="T70" fmla="*/ 446 w 1228"/>
                    <a:gd name="T71" fmla="*/ 2614 h 2614"/>
                    <a:gd name="T72" fmla="*/ 472 w 1228"/>
                    <a:gd name="T73" fmla="*/ 2612 h 2614"/>
                    <a:gd name="T74" fmla="*/ 516 w 1228"/>
                    <a:gd name="T75" fmla="*/ 2594 h 2614"/>
                    <a:gd name="T76" fmla="*/ 562 w 1228"/>
                    <a:gd name="T77" fmla="*/ 2538 h 2614"/>
                    <a:gd name="T78" fmla="*/ 572 w 1228"/>
                    <a:gd name="T79" fmla="*/ 2502 h 2614"/>
                    <a:gd name="T80" fmla="*/ 682 w 1228"/>
                    <a:gd name="T81" fmla="*/ 1274 h 2614"/>
                    <a:gd name="T82" fmla="*/ 682 w 1228"/>
                    <a:gd name="T83" fmla="*/ 2502 h 2614"/>
                    <a:gd name="T84" fmla="*/ 690 w 1228"/>
                    <a:gd name="T85" fmla="*/ 2538 h 2614"/>
                    <a:gd name="T86" fmla="*/ 736 w 1228"/>
                    <a:gd name="T87" fmla="*/ 2594 h 2614"/>
                    <a:gd name="T88" fmla="*/ 782 w 1228"/>
                    <a:gd name="T89" fmla="*/ 2612 h 2614"/>
                    <a:gd name="T90" fmla="*/ 806 w 1228"/>
                    <a:gd name="T91" fmla="*/ 2614 h 2614"/>
                    <a:gd name="T92" fmla="*/ 832 w 1228"/>
                    <a:gd name="T93" fmla="*/ 2612 h 2614"/>
                    <a:gd name="T94" fmla="*/ 876 w 1228"/>
                    <a:gd name="T95" fmla="*/ 2594 h 2614"/>
                    <a:gd name="T96" fmla="*/ 922 w 1228"/>
                    <a:gd name="T97" fmla="*/ 2538 h 2614"/>
                    <a:gd name="T98" fmla="*/ 932 w 1228"/>
                    <a:gd name="T99" fmla="*/ 2502 h 2614"/>
                    <a:gd name="T100" fmla="*/ 1030 w 1228"/>
                    <a:gd name="T101" fmla="*/ 408 h 2614"/>
                    <a:gd name="T102" fmla="*/ 1032 w 1228"/>
                    <a:gd name="T103" fmla="*/ 1194 h 2614"/>
                    <a:gd name="T104" fmla="*/ 1058 w 1228"/>
                    <a:gd name="T105" fmla="*/ 1244 h 2614"/>
                    <a:gd name="T106" fmla="*/ 1108 w 1228"/>
                    <a:gd name="T107" fmla="*/ 1272 h 2614"/>
                    <a:gd name="T108" fmla="*/ 1128 w 1228"/>
                    <a:gd name="T109" fmla="*/ 1274 h 2614"/>
                    <a:gd name="T110" fmla="*/ 1184 w 1228"/>
                    <a:gd name="T111" fmla="*/ 1256 h 2614"/>
                    <a:gd name="T112" fmla="*/ 1220 w 1228"/>
                    <a:gd name="T113" fmla="*/ 1212 h 2614"/>
                    <a:gd name="T114" fmla="*/ 1228 w 1228"/>
                    <a:gd name="T115" fmla="*/ 1174 h 26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228" h="2614">
                      <a:moveTo>
                        <a:pt x="1228" y="1174"/>
                      </a:moveTo>
                      <a:lnTo>
                        <a:pt x="1228" y="260"/>
                      </a:lnTo>
                      <a:lnTo>
                        <a:pt x="1228" y="260"/>
                      </a:lnTo>
                      <a:lnTo>
                        <a:pt x="1228" y="232"/>
                      </a:lnTo>
                      <a:lnTo>
                        <a:pt x="1224" y="208"/>
                      </a:lnTo>
                      <a:lnTo>
                        <a:pt x="1218" y="182"/>
                      </a:lnTo>
                      <a:lnTo>
                        <a:pt x="1208" y="158"/>
                      </a:lnTo>
                      <a:lnTo>
                        <a:pt x="1198" y="136"/>
                      </a:lnTo>
                      <a:lnTo>
                        <a:pt x="1184" y="114"/>
                      </a:lnTo>
                      <a:lnTo>
                        <a:pt x="1170" y="94"/>
                      </a:lnTo>
                      <a:lnTo>
                        <a:pt x="1152" y="76"/>
                      </a:lnTo>
                      <a:lnTo>
                        <a:pt x="1134" y="58"/>
                      </a:lnTo>
                      <a:lnTo>
                        <a:pt x="1114" y="44"/>
                      </a:lnTo>
                      <a:lnTo>
                        <a:pt x="1092" y="30"/>
                      </a:lnTo>
                      <a:lnTo>
                        <a:pt x="1070" y="20"/>
                      </a:lnTo>
                      <a:lnTo>
                        <a:pt x="1046" y="10"/>
                      </a:lnTo>
                      <a:lnTo>
                        <a:pt x="1020" y="4"/>
                      </a:lnTo>
                      <a:lnTo>
                        <a:pt x="994" y="0"/>
                      </a:lnTo>
                      <a:lnTo>
                        <a:pt x="968" y="0"/>
                      </a:lnTo>
                      <a:lnTo>
                        <a:pt x="788" y="0"/>
                      </a:lnTo>
                      <a:lnTo>
                        <a:pt x="788" y="0"/>
                      </a:lnTo>
                      <a:lnTo>
                        <a:pt x="782" y="64"/>
                      </a:lnTo>
                      <a:lnTo>
                        <a:pt x="776" y="108"/>
                      </a:lnTo>
                      <a:lnTo>
                        <a:pt x="768" y="158"/>
                      </a:lnTo>
                      <a:lnTo>
                        <a:pt x="756" y="214"/>
                      </a:lnTo>
                      <a:lnTo>
                        <a:pt x="742" y="272"/>
                      </a:lnTo>
                      <a:lnTo>
                        <a:pt x="724" y="334"/>
                      </a:lnTo>
                      <a:lnTo>
                        <a:pt x="700" y="398"/>
                      </a:lnTo>
                      <a:lnTo>
                        <a:pt x="700" y="398"/>
                      </a:lnTo>
                      <a:lnTo>
                        <a:pt x="692" y="356"/>
                      </a:lnTo>
                      <a:lnTo>
                        <a:pt x="682" y="316"/>
                      </a:lnTo>
                      <a:lnTo>
                        <a:pt x="670" y="278"/>
                      </a:lnTo>
                      <a:lnTo>
                        <a:pt x="658" y="244"/>
                      </a:lnTo>
                      <a:lnTo>
                        <a:pt x="638" y="192"/>
                      </a:lnTo>
                      <a:lnTo>
                        <a:pt x="630" y="172"/>
                      </a:lnTo>
                      <a:lnTo>
                        <a:pt x="674" y="128"/>
                      </a:lnTo>
                      <a:lnTo>
                        <a:pt x="614" y="68"/>
                      </a:lnTo>
                      <a:lnTo>
                        <a:pt x="556" y="128"/>
                      </a:lnTo>
                      <a:lnTo>
                        <a:pt x="600" y="172"/>
                      </a:lnTo>
                      <a:lnTo>
                        <a:pt x="600" y="172"/>
                      </a:lnTo>
                      <a:lnTo>
                        <a:pt x="590" y="192"/>
                      </a:lnTo>
                      <a:lnTo>
                        <a:pt x="570" y="244"/>
                      </a:lnTo>
                      <a:lnTo>
                        <a:pt x="558" y="278"/>
                      </a:lnTo>
                      <a:lnTo>
                        <a:pt x="548" y="316"/>
                      </a:lnTo>
                      <a:lnTo>
                        <a:pt x="536" y="356"/>
                      </a:lnTo>
                      <a:lnTo>
                        <a:pt x="528" y="398"/>
                      </a:lnTo>
                      <a:lnTo>
                        <a:pt x="528" y="398"/>
                      </a:lnTo>
                      <a:lnTo>
                        <a:pt x="506" y="334"/>
                      </a:lnTo>
                      <a:lnTo>
                        <a:pt x="488" y="272"/>
                      </a:lnTo>
                      <a:lnTo>
                        <a:pt x="472" y="214"/>
                      </a:lnTo>
                      <a:lnTo>
                        <a:pt x="462" y="158"/>
                      </a:lnTo>
                      <a:lnTo>
                        <a:pt x="454" y="108"/>
                      </a:lnTo>
                      <a:lnTo>
                        <a:pt x="448" y="64"/>
                      </a:lnTo>
                      <a:lnTo>
                        <a:pt x="442" y="0"/>
                      </a:lnTo>
                      <a:lnTo>
                        <a:pt x="260" y="0"/>
                      </a:lnTo>
                      <a:lnTo>
                        <a:pt x="260" y="0"/>
                      </a:lnTo>
                      <a:lnTo>
                        <a:pt x="234" y="0"/>
                      </a:lnTo>
                      <a:lnTo>
                        <a:pt x="208" y="4"/>
                      </a:lnTo>
                      <a:lnTo>
                        <a:pt x="184" y="10"/>
                      </a:lnTo>
                      <a:lnTo>
                        <a:pt x="160" y="20"/>
                      </a:lnTo>
                      <a:lnTo>
                        <a:pt x="136" y="30"/>
                      </a:lnTo>
                      <a:lnTo>
                        <a:pt x="116" y="44"/>
                      </a:lnTo>
                      <a:lnTo>
                        <a:pt x="96" y="58"/>
                      </a:lnTo>
                      <a:lnTo>
                        <a:pt x="76" y="76"/>
                      </a:lnTo>
                      <a:lnTo>
                        <a:pt x="60" y="94"/>
                      </a:lnTo>
                      <a:lnTo>
                        <a:pt x="44" y="114"/>
                      </a:lnTo>
                      <a:lnTo>
                        <a:pt x="32" y="136"/>
                      </a:lnTo>
                      <a:lnTo>
                        <a:pt x="20" y="158"/>
                      </a:lnTo>
                      <a:lnTo>
                        <a:pt x="12" y="182"/>
                      </a:lnTo>
                      <a:lnTo>
                        <a:pt x="6" y="208"/>
                      </a:lnTo>
                      <a:lnTo>
                        <a:pt x="2" y="232"/>
                      </a:lnTo>
                      <a:lnTo>
                        <a:pt x="0" y="260"/>
                      </a:lnTo>
                      <a:lnTo>
                        <a:pt x="0" y="1170"/>
                      </a:lnTo>
                      <a:lnTo>
                        <a:pt x="0" y="1170"/>
                      </a:lnTo>
                      <a:lnTo>
                        <a:pt x="2" y="1190"/>
                      </a:lnTo>
                      <a:lnTo>
                        <a:pt x="8" y="1210"/>
                      </a:lnTo>
                      <a:lnTo>
                        <a:pt x="16" y="1228"/>
                      </a:lnTo>
                      <a:lnTo>
                        <a:pt x="28" y="1242"/>
                      </a:lnTo>
                      <a:lnTo>
                        <a:pt x="44" y="1256"/>
                      </a:lnTo>
                      <a:lnTo>
                        <a:pt x="60" y="1264"/>
                      </a:lnTo>
                      <a:lnTo>
                        <a:pt x="78" y="1272"/>
                      </a:lnTo>
                      <a:lnTo>
                        <a:pt x="98" y="1274"/>
                      </a:lnTo>
                      <a:lnTo>
                        <a:pt x="98" y="1274"/>
                      </a:lnTo>
                      <a:lnTo>
                        <a:pt x="118" y="1272"/>
                      </a:lnTo>
                      <a:lnTo>
                        <a:pt x="138" y="1266"/>
                      </a:lnTo>
                      <a:lnTo>
                        <a:pt x="154" y="1258"/>
                      </a:lnTo>
                      <a:lnTo>
                        <a:pt x="170" y="1246"/>
                      </a:lnTo>
                      <a:lnTo>
                        <a:pt x="182" y="1230"/>
                      </a:lnTo>
                      <a:lnTo>
                        <a:pt x="192" y="1214"/>
                      </a:lnTo>
                      <a:lnTo>
                        <a:pt x="198" y="1194"/>
                      </a:lnTo>
                      <a:lnTo>
                        <a:pt x="200" y="1174"/>
                      </a:lnTo>
                      <a:lnTo>
                        <a:pt x="200" y="408"/>
                      </a:lnTo>
                      <a:lnTo>
                        <a:pt x="298" y="408"/>
                      </a:lnTo>
                      <a:lnTo>
                        <a:pt x="298" y="2490"/>
                      </a:lnTo>
                      <a:lnTo>
                        <a:pt x="298" y="2490"/>
                      </a:lnTo>
                      <a:lnTo>
                        <a:pt x="298" y="2502"/>
                      </a:lnTo>
                      <a:lnTo>
                        <a:pt x="300" y="2514"/>
                      </a:lnTo>
                      <a:lnTo>
                        <a:pt x="302" y="2526"/>
                      </a:lnTo>
                      <a:lnTo>
                        <a:pt x="306" y="2538"/>
                      </a:lnTo>
                      <a:lnTo>
                        <a:pt x="318" y="2560"/>
                      </a:lnTo>
                      <a:lnTo>
                        <a:pt x="334" y="2578"/>
                      </a:lnTo>
                      <a:lnTo>
                        <a:pt x="352" y="2594"/>
                      </a:lnTo>
                      <a:lnTo>
                        <a:pt x="374" y="2606"/>
                      </a:lnTo>
                      <a:lnTo>
                        <a:pt x="386" y="2610"/>
                      </a:lnTo>
                      <a:lnTo>
                        <a:pt x="398" y="2612"/>
                      </a:lnTo>
                      <a:lnTo>
                        <a:pt x="410" y="2614"/>
                      </a:lnTo>
                      <a:lnTo>
                        <a:pt x="422" y="2614"/>
                      </a:lnTo>
                      <a:lnTo>
                        <a:pt x="446" y="2614"/>
                      </a:lnTo>
                      <a:lnTo>
                        <a:pt x="446" y="2614"/>
                      </a:lnTo>
                      <a:lnTo>
                        <a:pt x="460" y="2614"/>
                      </a:lnTo>
                      <a:lnTo>
                        <a:pt x="472" y="2612"/>
                      </a:lnTo>
                      <a:lnTo>
                        <a:pt x="484" y="2610"/>
                      </a:lnTo>
                      <a:lnTo>
                        <a:pt x="496" y="2606"/>
                      </a:lnTo>
                      <a:lnTo>
                        <a:pt x="516" y="2594"/>
                      </a:lnTo>
                      <a:lnTo>
                        <a:pt x="534" y="2578"/>
                      </a:lnTo>
                      <a:lnTo>
                        <a:pt x="550" y="2560"/>
                      </a:lnTo>
                      <a:lnTo>
                        <a:pt x="562" y="2538"/>
                      </a:lnTo>
                      <a:lnTo>
                        <a:pt x="566" y="2526"/>
                      </a:lnTo>
                      <a:lnTo>
                        <a:pt x="570" y="2514"/>
                      </a:lnTo>
                      <a:lnTo>
                        <a:pt x="572" y="2502"/>
                      </a:lnTo>
                      <a:lnTo>
                        <a:pt x="572" y="2490"/>
                      </a:lnTo>
                      <a:lnTo>
                        <a:pt x="572" y="1274"/>
                      </a:lnTo>
                      <a:lnTo>
                        <a:pt x="682" y="1274"/>
                      </a:lnTo>
                      <a:lnTo>
                        <a:pt x="682" y="2490"/>
                      </a:lnTo>
                      <a:lnTo>
                        <a:pt x="682" y="2490"/>
                      </a:lnTo>
                      <a:lnTo>
                        <a:pt x="682" y="2502"/>
                      </a:lnTo>
                      <a:lnTo>
                        <a:pt x="684" y="2514"/>
                      </a:lnTo>
                      <a:lnTo>
                        <a:pt x="686" y="2526"/>
                      </a:lnTo>
                      <a:lnTo>
                        <a:pt x="690" y="2538"/>
                      </a:lnTo>
                      <a:lnTo>
                        <a:pt x="702" y="2560"/>
                      </a:lnTo>
                      <a:lnTo>
                        <a:pt x="718" y="2578"/>
                      </a:lnTo>
                      <a:lnTo>
                        <a:pt x="736" y="2594"/>
                      </a:lnTo>
                      <a:lnTo>
                        <a:pt x="758" y="2606"/>
                      </a:lnTo>
                      <a:lnTo>
                        <a:pt x="770" y="2610"/>
                      </a:lnTo>
                      <a:lnTo>
                        <a:pt x="782" y="2612"/>
                      </a:lnTo>
                      <a:lnTo>
                        <a:pt x="794" y="2614"/>
                      </a:lnTo>
                      <a:lnTo>
                        <a:pt x="806" y="2614"/>
                      </a:lnTo>
                      <a:lnTo>
                        <a:pt x="806" y="2614"/>
                      </a:lnTo>
                      <a:lnTo>
                        <a:pt x="806" y="2614"/>
                      </a:lnTo>
                      <a:lnTo>
                        <a:pt x="820" y="2614"/>
                      </a:lnTo>
                      <a:lnTo>
                        <a:pt x="832" y="2612"/>
                      </a:lnTo>
                      <a:lnTo>
                        <a:pt x="844" y="2610"/>
                      </a:lnTo>
                      <a:lnTo>
                        <a:pt x="856" y="2606"/>
                      </a:lnTo>
                      <a:lnTo>
                        <a:pt x="876" y="2594"/>
                      </a:lnTo>
                      <a:lnTo>
                        <a:pt x="896" y="2578"/>
                      </a:lnTo>
                      <a:lnTo>
                        <a:pt x="910" y="2560"/>
                      </a:lnTo>
                      <a:lnTo>
                        <a:pt x="922" y="2538"/>
                      </a:lnTo>
                      <a:lnTo>
                        <a:pt x="926" y="2526"/>
                      </a:lnTo>
                      <a:lnTo>
                        <a:pt x="930" y="2514"/>
                      </a:lnTo>
                      <a:lnTo>
                        <a:pt x="932" y="2502"/>
                      </a:lnTo>
                      <a:lnTo>
                        <a:pt x="932" y="2490"/>
                      </a:lnTo>
                      <a:lnTo>
                        <a:pt x="932" y="408"/>
                      </a:lnTo>
                      <a:lnTo>
                        <a:pt x="1030" y="408"/>
                      </a:lnTo>
                      <a:lnTo>
                        <a:pt x="1030" y="1174"/>
                      </a:lnTo>
                      <a:lnTo>
                        <a:pt x="1030" y="1174"/>
                      </a:lnTo>
                      <a:lnTo>
                        <a:pt x="1032" y="1194"/>
                      </a:lnTo>
                      <a:lnTo>
                        <a:pt x="1036" y="1212"/>
                      </a:lnTo>
                      <a:lnTo>
                        <a:pt x="1046" y="1230"/>
                      </a:lnTo>
                      <a:lnTo>
                        <a:pt x="1058" y="1244"/>
                      </a:lnTo>
                      <a:lnTo>
                        <a:pt x="1074" y="1256"/>
                      </a:lnTo>
                      <a:lnTo>
                        <a:pt x="1090" y="1266"/>
                      </a:lnTo>
                      <a:lnTo>
                        <a:pt x="1108" y="1272"/>
                      </a:lnTo>
                      <a:lnTo>
                        <a:pt x="1128" y="1274"/>
                      </a:lnTo>
                      <a:lnTo>
                        <a:pt x="1128" y="1274"/>
                      </a:lnTo>
                      <a:lnTo>
                        <a:pt x="1128" y="1274"/>
                      </a:lnTo>
                      <a:lnTo>
                        <a:pt x="1150" y="1272"/>
                      </a:lnTo>
                      <a:lnTo>
                        <a:pt x="1168" y="1266"/>
                      </a:lnTo>
                      <a:lnTo>
                        <a:pt x="1184" y="1256"/>
                      </a:lnTo>
                      <a:lnTo>
                        <a:pt x="1200" y="1244"/>
                      </a:lnTo>
                      <a:lnTo>
                        <a:pt x="1212" y="1230"/>
                      </a:lnTo>
                      <a:lnTo>
                        <a:pt x="1220" y="1212"/>
                      </a:lnTo>
                      <a:lnTo>
                        <a:pt x="1226" y="1194"/>
                      </a:lnTo>
                      <a:lnTo>
                        <a:pt x="1228" y="1174"/>
                      </a:lnTo>
                      <a:lnTo>
                        <a:pt x="1228" y="11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 baseline="-25000"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+mn-ea"/>
                  </a:endParaRPr>
                </a:p>
              </p:txBody>
            </p:sp>
          </p:grpSp>
          <p:grpSp>
            <p:nvGrpSpPr>
              <p:cNvPr id="94" name="组合 93"/>
              <p:cNvGrpSpPr/>
              <p:nvPr/>
            </p:nvGrpSpPr>
            <p:grpSpPr>
              <a:xfrm>
                <a:off x="2255306" y="2801143"/>
                <a:ext cx="229059" cy="513557"/>
                <a:chOff x="-1630363" y="115888"/>
                <a:chExt cx="2190751" cy="4911725"/>
              </a:xfrm>
              <a:grpFill/>
            </p:grpSpPr>
            <p:sp>
              <p:nvSpPr>
                <p:cNvPr id="95" name="Freeform 5"/>
                <p:cNvSpPr>
                  <a:spLocks/>
                </p:cNvSpPr>
                <p:nvPr/>
              </p:nvSpPr>
              <p:spPr bwMode="auto">
                <a:xfrm>
                  <a:off x="-906463" y="115888"/>
                  <a:ext cx="742950" cy="746125"/>
                </a:xfrm>
                <a:custGeom>
                  <a:avLst/>
                  <a:gdLst>
                    <a:gd name="T0" fmla="*/ 468 w 468"/>
                    <a:gd name="T1" fmla="*/ 234 h 470"/>
                    <a:gd name="T2" fmla="*/ 464 w 468"/>
                    <a:gd name="T3" fmla="*/ 282 h 470"/>
                    <a:gd name="T4" fmla="*/ 450 w 468"/>
                    <a:gd name="T5" fmla="*/ 326 h 470"/>
                    <a:gd name="T6" fmla="*/ 428 w 468"/>
                    <a:gd name="T7" fmla="*/ 366 h 470"/>
                    <a:gd name="T8" fmla="*/ 400 w 468"/>
                    <a:gd name="T9" fmla="*/ 400 h 470"/>
                    <a:gd name="T10" fmla="*/ 366 w 468"/>
                    <a:gd name="T11" fmla="*/ 430 h 470"/>
                    <a:gd name="T12" fmla="*/ 326 w 468"/>
                    <a:gd name="T13" fmla="*/ 450 h 470"/>
                    <a:gd name="T14" fmla="*/ 282 w 468"/>
                    <a:gd name="T15" fmla="*/ 464 h 470"/>
                    <a:gd name="T16" fmla="*/ 234 w 468"/>
                    <a:gd name="T17" fmla="*/ 470 h 470"/>
                    <a:gd name="T18" fmla="*/ 210 w 468"/>
                    <a:gd name="T19" fmla="*/ 468 h 470"/>
                    <a:gd name="T20" fmla="*/ 164 w 468"/>
                    <a:gd name="T21" fmla="*/ 458 h 470"/>
                    <a:gd name="T22" fmla="*/ 122 w 468"/>
                    <a:gd name="T23" fmla="*/ 440 h 470"/>
                    <a:gd name="T24" fmla="*/ 84 w 468"/>
                    <a:gd name="T25" fmla="*/ 416 h 470"/>
                    <a:gd name="T26" fmla="*/ 54 w 468"/>
                    <a:gd name="T27" fmla="*/ 384 h 470"/>
                    <a:gd name="T28" fmla="*/ 28 w 468"/>
                    <a:gd name="T29" fmla="*/ 346 h 470"/>
                    <a:gd name="T30" fmla="*/ 10 w 468"/>
                    <a:gd name="T31" fmla="*/ 304 h 470"/>
                    <a:gd name="T32" fmla="*/ 0 w 468"/>
                    <a:gd name="T33" fmla="*/ 258 h 470"/>
                    <a:gd name="T34" fmla="*/ 0 w 468"/>
                    <a:gd name="T35" fmla="*/ 234 h 470"/>
                    <a:gd name="T36" fmla="*/ 4 w 468"/>
                    <a:gd name="T37" fmla="*/ 188 h 470"/>
                    <a:gd name="T38" fmla="*/ 18 w 468"/>
                    <a:gd name="T39" fmla="*/ 144 h 470"/>
                    <a:gd name="T40" fmla="*/ 40 w 468"/>
                    <a:gd name="T41" fmla="*/ 104 h 470"/>
                    <a:gd name="T42" fmla="*/ 68 w 468"/>
                    <a:gd name="T43" fmla="*/ 68 h 470"/>
                    <a:gd name="T44" fmla="*/ 104 w 468"/>
                    <a:gd name="T45" fmla="*/ 40 h 470"/>
                    <a:gd name="T46" fmla="*/ 142 w 468"/>
                    <a:gd name="T47" fmla="*/ 18 h 470"/>
                    <a:gd name="T48" fmla="*/ 186 w 468"/>
                    <a:gd name="T49" fmla="*/ 4 h 470"/>
                    <a:gd name="T50" fmla="*/ 234 w 468"/>
                    <a:gd name="T51" fmla="*/ 0 h 470"/>
                    <a:gd name="T52" fmla="*/ 258 w 468"/>
                    <a:gd name="T53" fmla="*/ 2 h 470"/>
                    <a:gd name="T54" fmla="*/ 304 w 468"/>
                    <a:gd name="T55" fmla="*/ 10 h 470"/>
                    <a:gd name="T56" fmla="*/ 346 w 468"/>
                    <a:gd name="T57" fmla="*/ 28 h 470"/>
                    <a:gd name="T58" fmla="*/ 384 w 468"/>
                    <a:gd name="T59" fmla="*/ 54 h 470"/>
                    <a:gd name="T60" fmla="*/ 416 w 468"/>
                    <a:gd name="T61" fmla="*/ 86 h 470"/>
                    <a:gd name="T62" fmla="*/ 440 w 468"/>
                    <a:gd name="T63" fmla="*/ 122 h 470"/>
                    <a:gd name="T64" fmla="*/ 458 w 468"/>
                    <a:gd name="T65" fmla="*/ 164 h 470"/>
                    <a:gd name="T66" fmla="*/ 468 w 468"/>
                    <a:gd name="T67" fmla="*/ 210 h 470"/>
                    <a:gd name="T68" fmla="*/ 468 w 468"/>
                    <a:gd name="T69" fmla="*/ 234 h 4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468" h="470">
                      <a:moveTo>
                        <a:pt x="468" y="234"/>
                      </a:moveTo>
                      <a:lnTo>
                        <a:pt x="468" y="234"/>
                      </a:lnTo>
                      <a:lnTo>
                        <a:pt x="468" y="258"/>
                      </a:lnTo>
                      <a:lnTo>
                        <a:pt x="464" y="282"/>
                      </a:lnTo>
                      <a:lnTo>
                        <a:pt x="458" y="304"/>
                      </a:lnTo>
                      <a:lnTo>
                        <a:pt x="450" y="326"/>
                      </a:lnTo>
                      <a:lnTo>
                        <a:pt x="440" y="346"/>
                      </a:lnTo>
                      <a:lnTo>
                        <a:pt x="428" y="366"/>
                      </a:lnTo>
                      <a:lnTo>
                        <a:pt x="416" y="384"/>
                      </a:lnTo>
                      <a:lnTo>
                        <a:pt x="400" y="400"/>
                      </a:lnTo>
                      <a:lnTo>
                        <a:pt x="384" y="416"/>
                      </a:lnTo>
                      <a:lnTo>
                        <a:pt x="366" y="430"/>
                      </a:lnTo>
                      <a:lnTo>
                        <a:pt x="346" y="440"/>
                      </a:lnTo>
                      <a:lnTo>
                        <a:pt x="326" y="450"/>
                      </a:lnTo>
                      <a:lnTo>
                        <a:pt x="304" y="458"/>
                      </a:lnTo>
                      <a:lnTo>
                        <a:pt x="282" y="464"/>
                      </a:lnTo>
                      <a:lnTo>
                        <a:pt x="258" y="468"/>
                      </a:lnTo>
                      <a:lnTo>
                        <a:pt x="234" y="470"/>
                      </a:lnTo>
                      <a:lnTo>
                        <a:pt x="234" y="470"/>
                      </a:lnTo>
                      <a:lnTo>
                        <a:pt x="210" y="468"/>
                      </a:lnTo>
                      <a:lnTo>
                        <a:pt x="186" y="464"/>
                      </a:lnTo>
                      <a:lnTo>
                        <a:pt x="164" y="458"/>
                      </a:lnTo>
                      <a:lnTo>
                        <a:pt x="142" y="450"/>
                      </a:lnTo>
                      <a:lnTo>
                        <a:pt x="122" y="440"/>
                      </a:lnTo>
                      <a:lnTo>
                        <a:pt x="104" y="430"/>
                      </a:lnTo>
                      <a:lnTo>
                        <a:pt x="84" y="416"/>
                      </a:lnTo>
                      <a:lnTo>
                        <a:pt x="68" y="400"/>
                      </a:lnTo>
                      <a:lnTo>
                        <a:pt x="54" y="384"/>
                      </a:lnTo>
                      <a:lnTo>
                        <a:pt x="40" y="366"/>
                      </a:lnTo>
                      <a:lnTo>
                        <a:pt x="28" y="346"/>
                      </a:lnTo>
                      <a:lnTo>
                        <a:pt x="18" y="326"/>
                      </a:lnTo>
                      <a:lnTo>
                        <a:pt x="10" y="304"/>
                      </a:lnTo>
                      <a:lnTo>
                        <a:pt x="4" y="282"/>
                      </a:lnTo>
                      <a:lnTo>
                        <a:pt x="0" y="258"/>
                      </a:lnTo>
                      <a:lnTo>
                        <a:pt x="0" y="234"/>
                      </a:lnTo>
                      <a:lnTo>
                        <a:pt x="0" y="234"/>
                      </a:lnTo>
                      <a:lnTo>
                        <a:pt x="0" y="210"/>
                      </a:lnTo>
                      <a:lnTo>
                        <a:pt x="4" y="188"/>
                      </a:lnTo>
                      <a:lnTo>
                        <a:pt x="10" y="164"/>
                      </a:lnTo>
                      <a:lnTo>
                        <a:pt x="18" y="144"/>
                      </a:lnTo>
                      <a:lnTo>
                        <a:pt x="28" y="122"/>
                      </a:lnTo>
                      <a:lnTo>
                        <a:pt x="40" y="104"/>
                      </a:lnTo>
                      <a:lnTo>
                        <a:pt x="54" y="86"/>
                      </a:lnTo>
                      <a:lnTo>
                        <a:pt x="68" y="68"/>
                      </a:lnTo>
                      <a:lnTo>
                        <a:pt x="84" y="54"/>
                      </a:lnTo>
                      <a:lnTo>
                        <a:pt x="104" y="40"/>
                      </a:lnTo>
                      <a:lnTo>
                        <a:pt x="122" y="28"/>
                      </a:lnTo>
                      <a:lnTo>
                        <a:pt x="142" y="18"/>
                      </a:lnTo>
                      <a:lnTo>
                        <a:pt x="164" y="10"/>
                      </a:lnTo>
                      <a:lnTo>
                        <a:pt x="186" y="4"/>
                      </a:lnTo>
                      <a:lnTo>
                        <a:pt x="210" y="2"/>
                      </a:lnTo>
                      <a:lnTo>
                        <a:pt x="234" y="0"/>
                      </a:lnTo>
                      <a:lnTo>
                        <a:pt x="234" y="0"/>
                      </a:lnTo>
                      <a:lnTo>
                        <a:pt x="258" y="2"/>
                      </a:lnTo>
                      <a:lnTo>
                        <a:pt x="282" y="4"/>
                      </a:lnTo>
                      <a:lnTo>
                        <a:pt x="304" y="10"/>
                      </a:lnTo>
                      <a:lnTo>
                        <a:pt x="326" y="18"/>
                      </a:lnTo>
                      <a:lnTo>
                        <a:pt x="346" y="28"/>
                      </a:lnTo>
                      <a:lnTo>
                        <a:pt x="366" y="40"/>
                      </a:lnTo>
                      <a:lnTo>
                        <a:pt x="384" y="54"/>
                      </a:lnTo>
                      <a:lnTo>
                        <a:pt x="400" y="68"/>
                      </a:lnTo>
                      <a:lnTo>
                        <a:pt x="416" y="86"/>
                      </a:lnTo>
                      <a:lnTo>
                        <a:pt x="428" y="104"/>
                      </a:lnTo>
                      <a:lnTo>
                        <a:pt x="440" y="122"/>
                      </a:lnTo>
                      <a:lnTo>
                        <a:pt x="450" y="144"/>
                      </a:lnTo>
                      <a:lnTo>
                        <a:pt x="458" y="164"/>
                      </a:lnTo>
                      <a:lnTo>
                        <a:pt x="464" y="188"/>
                      </a:lnTo>
                      <a:lnTo>
                        <a:pt x="468" y="210"/>
                      </a:lnTo>
                      <a:lnTo>
                        <a:pt x="468" y="234"/>
                      </a:lnTo>
                      <a:lnTo>
                        <a:pt x="468" y="23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>
                    <a:latin typeface="+mn-ea"/>
                  </a:endParaRPr>
                </a:p>
              </p:txBody>
            </p:sp>
            <p:sp>
              <p:nvSpPr>
                <p:cNvPr id="96" name="Freeform 6"/>
                <p:cNvSpPr>
                  <a:spLocks/>
                </p:cNvSpPr>
                <p:nvPr/>
              </p:nvSpPr>
              <p:spPr bwMode="auto">
                <a:xfrm>
                  <a:off x="-1630363" y="985838"/>
                  <a:ext cx="2190751" cy="4041775"/>
                </a:xfrm>
                <a:custGeom>
                  <a:avLst/>
                  <a:gdLst>
                    <a:gd name="T0" fmla="*/ 1188 w 1380"/>
                    <a:gd name="T1" fmla="*/ 982 h 2546"/>
                    <a:gd name="T2" fmla="*/ 1202 w 1380"/>
                    <a:gd name="T3" fmla="*/ 1012 h 2546"/>
                    <a:gd name="T4" fmla="*/ 1236 w 1380"/>
                    <a:gd name="T5" fmla="*/ 1044 h 2546"/>
                    <a:gd name="T6" fmla="*/ 1282 w 1380"/>
                    <a:gd name="T7" fmla="*/ 1056 h 2546"/>
                    <a:gd name="T8" fmla="*/ 1294 w 1380"/>
                    <a:gd name="T9" fmla="*/ 1054 h 2546"/>
                    <a:gd name="T10" fmla="*/ 1326 w 1380"/>
                    <a:gd name="T11" fmla="*/ 1044 h 2546"/>
                    <a:gd name="T12" fmla="*/ 1360 w 1380"/>
                    <a:gd name="T13" fmla="*/ 1018 h 2546"/>
                    <a:gd name="T14" fmla="*/ 1378 w 1380"/>
                    <a:gd name="T15" fmla="*/ 978 h 2546"/>
                    <a:gd name="T16" fmla="*/ 1378 w 1380"/>
                    <a:gd name="T17" fmla="*/ 944 h 2546"/>
                    <a:gd name="T18" fmla="*/ 1200 w 1380"/>
                    <a:gd name="T19" fmla="*/ 264 h 2546"/>
                    <a:gd name="T20" fmla="*/ 1166 w 1380"/>
                    <a:gd name="T21" fmla="*/ 182 h 2546"/>
                    <a:gd name="T22" fmla="*/ 1114 w 1380"/>
                    <a:gd name="T23" fmla="*/ 112 h 2546"/>
                    <a:gd name="T24" fmla="*/ 1048 w 1380"/>
                    <a:gd name="T25" fmla="*/ 58 h 2546"/>
                    <a:gd name="T26" fmla="*/ 972 w 1380"/>
                    <a:gd name="T27" fmla="*/ 20 h 2546"/>
                    <a:gd name="T28" fmla="*/ 886 w 1380"/>
                    <a:gd name="T29" fmla="*/ 2 h 2546"/>
                    <a:gd name="T30" fmla="*/ 526 w 1380"/>
                    <a:gd name="T31" fmla="*/ 0 h 2546"/>
                    <a:gd name="T32" fmla="*/ 438 w 1380"/>
                    <a:gd name="T33" fmla="*/ 12 h 2546"/>
                    <a:gd name="T34" fmla="*/ 356 w 1380"/>
                    <a:gd name="T35" fmla="*/ 42 h 2546"/>
                    <a:gd name="T36" fmla="*/ 286 w 1380"/>
                    <a:gd name="T37" fmla="*/ 92 h 2546"/>
                    <a:gd name="T38" fmla="*/ 230 w 1380"/>
                    <a:gd name="T39" fmla="*/ 158 h 2546"/>
                    <a:gd name="T40" fmla="*/ 190 w 1380"/>
                    <a:gd name="T41" fmla="*/ 236 h 2546"/>
                    <a:gd name="T42" fmla="*/ 4 w 1380"/>
                    <a:gd name="T43" fmla="*/ 932 h 2546"/>
                    <a:gd name="T44" fmla="*/ 2 w 1380"/>
                    <a:gd name="T45" fmla="*/ 968 h 2546"/>
                    <a:gd name="T46" fmla="*/ 10 w 1380"/>
                    <a:gd name="T47" fmla="*/ 998 h 2546"/>
                    <a:gd name="T48" fmla="*/ 44 w 1380"/>
                    <a:gd name="T49" fmla="*/ 1040 h 2546"/>
                    <a:gd name="T50" fmla="*/ 76 w 1380"/>
                    <a:gd name="T51" fmla="*/ 1052 h 2546"/>
                    <a:gd name="T52" fmla="*/ 98 w 1380"/>
                    <a:gd name="T53" fmla="*/ 1056 h 2546"/>
                    <a:gd name="T54" fmla="*/ 130 w 1380"/>
                    <a:gd name="T55" fmla="*/ 1050 h 2546"/>
                    <a:gd name="T56" fmla="*/ 168 w 1380"/>
                    <a:gd name="T57" fmla="*/ 1024 h 2546"/>
                    <a:gd name="T58" fmla="*/ 192 w 1380"/>
                    <a:gd name="T59" fmla="*/ 982 h 2546"/>
                    <a:gd name="T60" fmla="*/ 106 w 1380"/>
                    <a:gd name="T61" fmla="*/ 1486 h 2546"/>
                    <a:gd name="T62" fmla="*/ 386 w 1380"/>
                    <a:gd name="T63" fmla="*/ 2406 h 2546"/>
                    <a:gd name="T64" fmla="*/ 392 w 1380"/>
                    <a:gd name="T65" fmla="*/ 2446 h 2546"/>
                    <a:gd name="T66" fmla="*/ 410 w 1380"/>
                    <a:gd name="T67" fmla="*/ 2484 h 2546"/>
                    <a:gd name="T68" fmla="*/ 438 w 1380"/>
                    <a:gd name="T69" fmla="*/ 2514 h 2546"/>
                    <a:gd name="T70" fmla="*/ 472 w 1380"/>
                    <a:gd name="T71" fmla="*/ 2534 h 2546"/>
                    <a:gd name="T72" fmla="*/ 512 w 1380"/>
                    <a:gd name="T73" fmla="*/ 2546 h 2546"/>
                    <a:gd name="T74" fmla="*/ 528 w 1380"/>
                    <a:gd name="T75" fmla="*/ 2546 h 2546"/>
                    <a:gd name="T76" fmla="*/ 568 w 1380"/>
                    <a:gd name="T77" fmla="*/ 2540 h 2546"/>
                    <a:gd name="T78" fmla="*/ 606 w 1380"/>
                    <a:gd name="T79" fmla="*/ 2522 h 2546"/>
                    <a:gd name="T80" fmla="*/ 636 w 1380"/>
                    <a:gd name="T81" fmla="*/ 2494 h 2546"/>
                    <a:gd name="T82" fmla="*/ 656 w 1380"/>
                    <a:gd name="T83" fmla="*/ 2460 h 2546"/>
                    <a:gd name="T84" fmla="*/ 668 w 1380"/>
                    <a:gd name="T85" fmla="*/ 2420 h 2546"/>
                    <a:gd name="T86" fmla="*/ 712 w 1380"/>
                    <a:gd name="T87" fmla="*/ 1486 h 2546"/>
                    <a:gd name="T88" fmla="*/ 714 w 1380"/>
                    <a:gd name="T89" fmla="*/ 2420 h 2546"/>
                    <a:gd name="T90" fmla="*/ 724 w 1380"/>
                    <a:gd name="T91" fmla="*/ 2460 h 2546"/>
                    <a:gd name="T92" fmla="*/ 744 w 1380"/>
                    <a:gd name="T93" fmla="*/ 2494 h 2546"/>
                    <a:gd name="T94" fmla="*/ 774 w 1380"/>
                    <a:gd name="T95" fmla="*/ 2522 h 2546"/>
                    <a:gd name="T96" fmla="*/ 812 w 1380"/>
                    <a:gd name="T97" fmla="*/ 2540 h 2546"/>
                    <a:gd name="T98" fmla="*/ 854 w 1380"/>
                    <a:gd name="T99" fmla="*/ 2546 h 2546"/>
                    <a:gd name="T100" fmla="*/ 868 w 1380"/>
                    <a:gd name="T101" fmla="*/ 2546 h 2546"/>
                    <a:gd name="T102" fmla="*/ 908 w 1380"/>
                    <a:gd name="T103" fmla="*/ 2534 h 2546"/>
                    <a:gd name="T104" fmla="*/ 944 w 1380"/>
                    <a:gd name="T105" fmla="*/ 2514 h 2546"/>
                    <a:gd name="T106" fmla="*/ 970 w 1380"/>
                    <a:gd name="T107" fmla="*/ 2484 h 2546"/>
                    <a:gd name="T108" fmla="*/ 988 w 1380"/>
                    <a:gd name="T109" fmla="*/ 2446 h 2546"/>
                    <a:gd name="T110" fmla="*/ 994 w 1380"/>
                    <a:gd name="T111" fmla="*/ 2406 h 2546"/>
                    <a:gd name="T112" fmla="*/ 964 w 1380"/>
                    <a:gd name="T113" fmla="*/ 322 h 25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80" h="2546">
                      <a:moveTo>
                        <a:pt x="964" y="322"/>
                      </a:moveTo>
                      <a:lnTo>
                        <a:pt x="1012" y="322"/>
                      </a:lnTo>
                      <a:lnTo>
                        <a:pt x="1188" y="982"/>
                      </a:lnTo>
                      <a:lnTo>
                        <a:pt x="1188" y="982"/>
                      </a:lnTo>
                      <a:lnTo>
                        <a:pt x="1194" y="998"/>
                      </a:lnTo>
                      <a:lnTo>
                        <a:pt x="1202" y="1012"/>
                      </a:lnTo>
                      <a:lnTo>
                        <a:pt x="1212" y="1024"/>
                      </a:lnTo>
                      <a:lnTo>
                        <a:pt x="1224" y="1034"/>
                      </a:lnTo>
                      <a:lnTo>
                        <a:pt x="1236" y="1044"/>
                      </a:lnTo>
                      <a:lnTo>
                        <a:pt x="1250" y="1050"/>
                      </a:lnTo>
                      <a:lnTo>
                        <a:pt x="1266" y="1054"/>
                      </a:lnTo>
                      <a:lnTo>
                        <a:pt x="1282" y="1056"/>
                      </a:lnTo>
                      <a:lnTo>
                        <a:pt x="1282" y="1056"/>
                      </a:lnTo>
                      <a:lnTo>
                        <a:pt x="1282" y="1056"/>
                      </a:lnTo>
                      <a:lnTo>
                        <a:pt x="1294" y="1054"/>
                      </a:lnTo>
                      <a:lnTo>
                        <a:pt x="1306" y="1052"/>
                      </a:lnTo>
                      <a:lnTo>
                        <a:pt x="1316" y="1050"/>
                      </a:lnTo>
                      <a:lnTo>
                        <a:pt x="1326" y="1044"/>
                      </a:lnTo>
                      <a:lnTo>
                        <a:pt x="1336" y="1040"/>
                      </a:lnTo>
                      <a:lnTo>
                        <a:pt x="1344" y="1032"/>
                      </a:lnTo>
                      <a:lnTo>
                        <a:pt x="1360" y="1018"/>
                      </a:lnTo>
                      <a:lnTo>
                        <a:pt x="1370" y="998"/>
                      </a:lnTo>
                      <a:lnTo>
                        <a:pt x="1374" y="988"/>
                      </a:lnTo>
                      <a:lnTo>
                        <a:pt x="1378" y="978"/>
                      </a:lnTo>
                      <a:lnTo>
                        <a:pt x="1380" y="968"/>
                      </a:lnTo>
                      <a:lnTo>
                        <a:pt x="1380" y="956"/>
                      </a:lnTo>
                      <a:lnTo>
                        <a:pt x="1378" y="944"/>
                      </a:lnTo>
                      <a:lnTo>
                        <a:pt x="1376" y="932"/>
                      </a:lnTo>
                      <a:lnTo>
                        <a:pt x="1200" y="264"/>
                      </a:lnTo>
                      <a:lnTo>
                        <a:pt x="1200" y="264"/>
                      </a:lnTo>
                      <a:lnTo>
                        <a:pt x="1190" y="236"/>
                      </a:lnTo>
                      <a:lnTo>
                        <a:pt x="1178" y="208"/>
                      </a:lnTo>
                      <a:lnTo>
                        <a:pt x="1166" y="182"/>
                      </a:lnTo>
                      <a:lnTo>
                        <a:pt x="1150" y="158"/>
                      </a:lnTo>
                      <a:lnTo>
                        <a:pt x="1134" y="134"/>
                      </a:lnTo>
                      <a:lnTo>
                        <a:pt x="1114" y="112"/>
                      </a:lnTo>
                      <a:lnTo>
                        <a:pt x="1094" y="92"/>
                      </a:lnTo>
                      <a:lnTo>
                        <a:pt x="1072" y="74"/>
                      </a:lnTo>
                      <a:lnTo>
                        <a:pt x="1048" y="58"/>
                      </a:lnTo>
                      <a:lnTo>
                        <a:pt x="1024" y="42"/>
                      </a:lnTo>
                      <a:lnTo>
                        <a:pt x="998" y="30"/>
                      </a:lnTo>
                      <a:lnTo>
                        <a:pt x="972" y="20"/>
                      </a:lnTo>
                      <a:lnTo>
                        <a:pt x="944" y="12"/>
                      </a:lnTo>
                      <a:lnTo>
                        <a:pt x="914" y="6"/>
                      </a:lnTo>
                      <a:lnTo>
                        <a:pt x="886" y="2"/>
                      </a:lnTo>
                      <a:lnTo>
                        <a:pt x="856" y="0"/>
                      </a:lnTo>
                      <a:lnTo>
                        <a:pt x="526" y="0"/>
                      </a:lnTo>
                      <a:lnTo>
                        <a:pt x="526" y="0"/>
                      </a:lnTo>
                      <a:lnTo>
                        <a:pt x="496" y="2"/>
                      </a:lnTo>
                      <a:lnTo>
                        <a:pt x="466" y="6"/>
                      </a:lnTo>
                      <a:lnTo>
                        <a:pt x="438" y="12"/>
                      </a:lnTo>
                      <a:lnTo>
                        <a:pt x="410" y="20"/>
                      </a:lnTo>
                      <a:lnTo>
                        <a:pt x="382" y="30"/>
                      </a:lnTo>
                      <a:lnTo>
                        <a:pt x="356" y="42"/>
                      </a:lnTo>
                      <a:lnTo>
                        <a:pt x="332" y="58"/>
                      </a:lnTo>
                      <a:lnTo>
                        <a:pt x="308" y="74"/>
                      </a:lnTo>
                      <a:lnTo>
                        <a:pt x="286" y="92"/>
                      </a:lnTo>
                      <a:lnTo>
                        <a:pt x="266" y="112"/>
                      </a:lnTo>
                      <a:lnTo>
                        <a:pt x="246" y="134"/>
                      </a:lnTo>
                      <a:lnTo>
                        <a:pt x="230" y="158"/>
                      </a:lnTo>
                      <a:lnTo>
                        <a:pt x="214" y="182"/>
                      </a:lnTo>
                      <a:lnTo>
                        <a:pt x="202" y="208"/>
                      </a:lnTo>
                      <a:lnTo>
                        <a:pt x="190" y="236"/>
                      </a:lnTo>
                      <a:lnTo>
                        <a:pt x="182" y="264"/>
                      </a:lnTo>
                      <a:lnTo>
                        <a:pt x="4" y="932"/>
                      </a:lnTo>
                      <a:lnTo>
                        <a:pt x="4" y="932"/>
                      </a:lnTo>
                      <a:lnTo>
                        <a:pt x="2" y="944"/>
                      </a:lnTo>
                      <a:lnTo>
                        <a:pt x="0" y="956"/>
                      </a:lnTo>
                      <a:lnTo>
                        <a:pt x="2" y="968"/>
                      </a:lnTo>
                      <a:lnTo>
                        <a:pt x="2" y="978"/>
                      </a:lnTo>
                      <a:lnTo>
                        <a:pt x="6" y="988"/>
                      </a:lnTo>
                      <a:lnTo>
                        <a:pt x="10" y="998"/>
                      </a:lnTo>
                      <a:lnTo>
                        <a:pt x="20" y="1018"/>
                      </a:lnTo>
                      <a:lnTo>
                        <a:pt x="36" y="1032"/>
                      </a:lnTo>
                      <a:lnTo>
                        <a:pt x="44" y="1040"/>
                      </a:lnTo>
                      <a:lnTo>
                        <a:pt x="54" y="1044"/>
                      </a:lnTo>
                      <a:lnTo>
                        <a:pt x="64" y="1050"/>
                      </a:lnTo>
                      <a:lnTo>
                        <a:pt x="76" y="1052"/>
                      </a:lnTo>
                      <a:lnTo>
                        <a:pt x="86" y="1054"/>
                      </a:lnTo>
                      <a:lnTo>
                        <a:pt x="98" y="1056"/>
                      </a:lnTo>
                      <a:lnTo>
                        <a:pt x="98" y="1056"/>
                      </a:lnTo>
                      <a:lnTo>
                        <a:pt x="98" y="1056"/>
                      </a:lnTo>
                      <a:lnTo>
                        <a:pt x="114" y="1054"/>
                      </a:lnTo>
                      <a:lnTo>
                        <a:pt x="130" y="1050"/>
                      </a:lnTo>
                      <a:lnTo>
                        <a:pt x="144" y="1044"/>
                      </a:lnTo>
                      <a:lnTo>
                        <a:pt x="158" y="1034"/>
                      </a:lnTo>
                      <a:lnTo>
                        <a:pt x="168" y="1024"/>
                      </a:lnTo>
                      <a:lnTo>
                        <a:pt x="178" y="1012"/>
                      </a:lnTo>
                      <a:lnTo>
                        <a:pt x="186" y="998"/>
                      </a:lnTo>
                      <a:lnTo>
                        <a:pt x="192" y="982"/>
                      </a:lnTo>
                      <a:lnTo>
                        <a:pt x="368" y="322"/>
                      </a:lnTo>
                      <a:lnTo>
                        <a:pt x="416" y="322"/>
                      </a:lnTo>
                      <a:lnTo>
                        <a:pt x="106" y="1486"/>
                      </a:lnTo>
                      <a:lnTo>
                        <a:pt x="386" y="1486"/>
                      </a:lnTo>
                      <a:lnTo>
                        <a:pt x="386" y="2406"/>
                      </a:lnTo>
                      <a:lnTo>
                        <a:pt x="386" y="2406"/>
                      </a:lnTo>
                      <a:lnTo>
                        <a:pt x="386" y="2420"/>
                      </a:lnTo>
                      <a:lnTo>
                        <a:pt x="388" y="2434"/>
                      </a:lnTo>
                      <a:lnTo>
                        <a:pt x="392" y="2446"/>
                      </a:lnTo>
                      <a:lnTo>
                        <a:pt x="398" y="2460"/>
                      </a:lnTo>
                      <a:lnTo>
                        <a:pt x="404" y="2472"/>
                      </a:lnTo>
                      <a:lnTo>
                        <a:pt x="410" y="2484"/>
                      </a:lnTo>
                      <a:lnTo>
                        <a:pt x="418" y="2494"/>
                      </a:lnTo>
                      <a:lnTo>
                        <a:pt x="428" y="2504"/>
                      </a:lnTo>
                      <a:lnTo>
                        <a:pt x="438" y="2514"/>
                      </a:lnTo>
                      <a:lnTo>
                        <a:pt x="448" y="2522"/>
                      </a:lnTo>
                      <a:lnTo>
                        <a:pt x="460" y="2528"/>
                      </a:lnTo>
                      <a:lnTo>
                        <a:pt x="472" y="2534"/>
                      </a:lnTo>
                      <a:lnTo>
                        <a:pt x="486" y="2540"/>
                      </a:lnTo>
                      <a:lnTo>
                        <a:pt x="498" y="2544"/>
                      </a:lnTo>
                      <a:lnTo>
                        <a:pt x="512" y="2546"/>
                      </a:lnTo>
                      <a:lnTo>
                        <a:pt x="528" y="2546"/>
                      </a:lnTo>
                      <a:lnTo>
                        <a:pt x="528" y="2546"/>
                      </a:lnTo>
                      <a:lnTo>
                        <a:pt x="528" y="2546"/>
                      </a:lnTo>
                      <a:lnTo>
                        <a:pt x="542" y="2546"/>
                      </a:lnTo>
                      <a:lnTo>
                        <a:pt x="556" y="2544"/>
                      </a:lnTo>
                      <a:lnTo>
                        <a:pt x="568" y="2540"/>
                      </a:lnTo>
                      <a:lnTo>
                        <a:pt x="582" y="2534"/>
                      </a:lnTo>
                      <a:lnTo>
                        <a:pt x="594" y="2528"/>
                      </a:lnTo>
                      <a:lnTo>
                        <a:pt x="606" y="2522"/>
                      </a:lnTo>
                      <a:lnTo>
                        <a:pt x="616" y="2514"/>
                      </a:lnTo>
                      <a:lnTo>
                        <a:pt x="626" y="2504"/>
                      </a:lnTo>
                      <a:lnTo>
                        <a:pt x="636" y="2494"/>
                      </a:lnTo>
                      <a:lnTo>
                        <a:pt x="644" y="2484"/>
                      </a:lnTo>
                      <a:lnTo>
                        <a:pt x="650" y="2472"/>
                      </a:lnTo>
                      <a:lnTo>
                        <a:pt x="656" y="2460"/>
                      </a:lnTo>
                      <a:lnTo>
                        <a:pt x="662" y="2446"/>
                      </a:lnTo>
                      <a:lnTo>
                        <a:pt x="666" y="2434"/>
                      </a:lnTo>
                      <a:lnTo>
                        <a:pt x="668" y="2420"/>
                      </a:lnTo>
                      <a:lnTo>
                        <a:pt x="668" y="2406"/>
                      </a:lnTo>
                      <a:lnTo>
                        <a:pt x="668" y="1486"/>
                      </a:lnTo>
                      <a:lnTo>
                        <a:pt x="712" y="1486"/>
                      </a:lnTo>
                      <a:lnTo>
                        <a:pt x="712" y="2406"/>
                      </a:lnTo>
                      <a:lnTo>
                        <a:pt x="712" y="2406"/>
                      </a:lnTo>
                      <a:lnTo>
                        <a:pt x="714" y="2420"/>
                      </a:lnTo>
                      <a:lnTo>
                        <a:pt x="716" y="2434"/>
                      </a:lnTo>
                      <a:lnTo>
                        <a:pt x="718" y="2446"/>
                      </a:lnTo>
                      <a:lnTo>
                        <a:pt x="724" y="2460"/>
                      </a:lnTo>
                      <a:lnTo>
                        <a:pt x="730" y="2472"/>
                      </a:lnTo>
                      <a:lnTo>
                        <a:pt x="736" y="2484"/>
                      </a:lnTo>
                      <a:lnTo>
                        <a:pt x="744" y="2494"/>
                      </a:lnTo>
                      <a:lnTo>
                        <a:pt x="754" y="2504"/>
                      </a:lnTo>
                      <a:lnTo>
                        <a:pt x="764" y="2514"/>
                      </a:lnTo>
                      <a:lnTo>
                        <a:pt x="774" y="2522"/>
                      </a:lnTo>
                      <a:lnTo>
                        <a:pt x="786" y="2528"/>
                      </a:lnTo>
                      <a:lnTo>
                        <a:pt x="798" y="2534"/>
                      </a:lnTo>
                      <a:lnTo>
                        <a:pt x="812" y="2540"/>
                      </a:lnTo>
                      <a:lnTo>
                        <a:pt x="824" y="2544"/>
                      </a:lnTo>
                      <a:lnTo>
                        <a:pt x="838" y="2546"/>
                      </a:lnTo>
                      <a:lnTo>
                        <a:pt x="854" y="2546"/>
                      </a:lnTo>
                      <a:lnTo>
                        <a:pt x="854" y="2546"/>
                      </a:lnTo>
                      <a:lnTo>
                        <a:pt x="854" y="2546"/>
                      </a:lnTo>
                      <a:lnTo>
                        <a:pt x="868" y="2546"/>
                      </a:lnTo>
                      <a:lnTo>
                        <a:pt x="882" y="2544"/>
                      </a:lnTo>
                      <a:lnTo>
                        <a:pt x="896" y="2540"/>
                      </a:lnTo>
                      <a:lnTo>
                        <a:pt x="908" y="2534"/>
                      </a:lnTo>
                      <a:lnTo>
                        <a:pt x="920" y="2528"/>
                      </a:lnTo>
                      <a:lnTo>
                        <a:pt x="932" y="2522"/>
                      </a:lnTo>
                      <a:lnTo>
                        <a:pt x="944" y="2514"/>
                      </a:lnTo>
                      <a:lnTo>
                        <a:pt x="954" y="2504"/>
                      </a:lnTo>
                      <a:lnTo>
                        <a:pt x="962" y="2494"/>
                      </a:lnTo>
                      <a:lnTo>
                        <a:pt x="970" y="2484"/>
                      </a:lnTo>
                      <a:lnTo>
                        <a:pt x="978" y="2472"/>
                      </a:lnTo>
                      <a:lnTo>
                        <a:pt x="984" y="2460"/>
                      </a:lnTo>
                      <a:lnTo>
                        <a:pt x="988" y="2446"/>
                      </a:lnTo>
                      <a:lnTo>
                        <a:pt x="992" y="2434"/>
                      </a:lnTo>
                      <a:lnTo>
                        <a:pt x="994" y="2420"/>
                      </a:lnTo>
                      <a:lnTo>
                        <a:pt x="994" y="2406"/>
                      </a:lnTo>
                      <a:lnTo>
                        <a:pt x="994" y="1486"/>
                      </a:lnTo>
                      <a:lnTo>
                        <a:pt x="1274" y="1486"/>
                      </a:lnTo>
                      <a:lnTo>
                        <a:pt x="964" y="32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>
                    <a:latin typeface="+mn-ea"/>
                  </a:endParaRPr>
                </a:p>
              </p:txBody>
            </p:sp>
          </p:grpSp>
        </p:grpSp>
        <p:grpSp>
          <p:nvGrpSpPr>
            <p:cNvPr id="86" name="组合 85"/>
            <p:cNvGrpSpPr/>
            <p:nvPr/>
          </p:nvGrpSpPr>
          <p:grpSpPr>
            <a:xfrm>
              <a:off x="6661401" y="2058193"/>
              <a:ext cx="229059" cy="1256507"/>
              <a:chOff x="6661401" y="2058193"/>
              <a:chExt cx="229059" cy="1256507"/>
            </a:xfrm>
            <a:grpFill/>
          </p:grpSpPr>
          <p:grpSp>
            <p:nvGrpSpPr>
              <p:cNvPr id="87" name="组合 86"/>
              <p:cNvGrpSpPr/>
              <p:nvPr/>
            </p:nvGrpSpPr>
            <p:grpSpPr>
              <a:xfrm>
                <a:off x="6676217" y="2058193"/>
                <a:ext cx="200079" cy="513557"/>
                <a:chOff x="-4098925" y="69850"/>
                <a:chExt cx="1949450" cy="5003800"/>
              </a:xfrm>
              <a:grpFill/>
            </p:grpSpPr>
            <p:sp>
              <p:nvSpPr>
                <p:cNvPr id="91" name="Freeform 5"/>
                <p:cNvSpPr>
                  <a:spLocks/>
                </p:cNvSpPr>
                <p:nvPr/>
              </p:nvSpPr>
              <p:spPr bwMode="auto">
                <a:xfrm>
                  <a:off x="-3514725" y="69850"/>
                  <a:ext cx="774700" cy="771525"/>
                </a:xfrm>
                <a:custGeom>
                  <a:avLst/>
                  <a:gdLst>
                    <a:gd name="T0" fmla="*/ 488 w 488"/>
                    <a:gd name="T1" fmla="*/ 242 h 486"/>
                    <a:gd name="T2" fmla="*/ 482 w 488"/>
                    <a:gd name="T3" fmla="*/ 292 h 486"/>
                    <a:gd name="T4" fmla="*/ 468 w 488"/>
                    <a:gd name="T5" fmla="*/ 338 h 486"/>
                    <a:gd name="T6" fmla="*/ 446 w 488"/>
                    <a:gd name="T7" fmla="*/ 378 h 486"/>
                    <a:gd name="T8" fmla="*/ 416 w 488"/>
                    <a:gd name="T9" fmla="*/ 414 h 486"/>
                    <a:gd name="T10" fmla="*/ 380 w 488"/>
                    <a:gd name="T11" fmla="*/ 444 h 486"/>
                    <a:gd name="T12" fmla="*/ 338 w 488"/>
                    <a:gd name="T13" fmla="*/ 466 h 486"/>
                    <a:gd name="T14" fmla="*/ 292 w 488"/>
                    <a:gd name="T15" fmla="*/ 482 h 486"/>
                    <a:gd name="T16" fmla="*/ 244 w 488"/>
                    <a:gd name="T17" fmla="*/ 486 h 486"/>
                    <a:gd name="T18" fmla="*/ 220 w 488"/>
                    <a:gd name="T19" fmla="*/ 484 h 486"/>
                    <a:gd name="T20" fmla="*/ 172 w 488"/>
                    <a:gd name="T21" fmla="*/ 476 h 486"/>
                    <a:gd name="T22" fmla="*/ 128 w 488"/>
                    <a:gd name="T23" fmla="*/ 456 h 486"/>
                    <a:gd name="T24" fmla="*/ 90 w 488"/>
                    <a:gd name="T25" fmla="*/ 430 h 486"/>
                    <a:gd name="T26" fmla="*/ 56 w 488"/>
                    <a:gd name="T27" fmla="*/ 398 h 486"/>
                    <a:gd name="T28" fmla="*/ 30 w 488"/>
                    <a:gd name="T29" fmla="*/ 358 h 486"/>
                    <a:gd name="T30" fmla="*/ 12 w 488"/>
                    <a:gd name="T31" fmla="*/ 316 h 486"/>
                    <a:gd name="T32" fmla="*/ 2 w 488"/>
                    <a:gd name="T33" fmla="*/ 268 h 486"/>
                    <a:gd name="T34" fmla="*/ 0 w 488"/>
                    <a:gd name="T35" fmla="*/ 242 h 486"/>
                    <a:gd name="T36" fmla="*/ 6 w 488"/>
                    <a:gd name="T37" fmla="*/ 194 h 486"/>
                    <a:gd name="T38" fmla="*/ 20 w 488"/>
                    <a:gd name="T39" fmla="*/ 148 h 486"/>
                    <a:gd name="T40" fmla="*/ 42 w 488"/>
                    <a:gd name="T41" fmla="*/ 106 h 486"/>
                    <a:gd name="T42" fmla="*/ 72 w 488"/>
                    <a:gd name="T43" fmla="*/ 70 h 486"/>
                    <a:gd name="T44" fmla="*/ 108 w 488"/>
                    <a:gd name="T45" fmla="*/ 42 h 486"/>
                    <a:gd name="T46" fmla="*/ 150 w 488"/>
                    <a:gd name="T47" fmla="*/ 18 h 486"/>
                    <a:gd name="T48" fmla="*/ 194 w 488"/>
                    <a:gd name="T49" fmla="*/ 4 h 486"/>
                    <a:gd name="T50" fmla="*/ 244 w 488"/>
                    <a:gd name="T51" fmla="*/ 0 h 486"/>
                    <a:gd name="T52" fmla="*/ 268 w 488"/>
                    <a:gd name="T53" fmla="*/ 0 h 486"/>
                    <a:gd name="T54" fmla="*/ 316 w 488"/>
                    <a:gd name="T55" fmla="*/ 10 h 486"/>
                    <a:gd name="T56" fmla="*/ 360 w 488"/>
                    <a:gd name="T57" fmla="*/ 30 h 486"/>
                    <a:gd name="T58" fmla="*/ 398 w 488"/>
                    <a:gd name="T59" fmla="*/ 56 h 486"/>
                    <a:gd name="T60" fmla="*/ 432 w 488"/>
                    <a:gd name="T61" fmla="*/ 88 h 486"/>
                    <a:gd name="T62" fmla="*/ 458 w 488"/>
                    <a:gd name="T63" fmla="*/ 126 h 486"/>
                    <a:gd name="T64" fmla="*/ 476 w 488"/>
                    <a:gd name="T65" fmla="*/ 170 h 486"/>
                    <a:gd name="T66" fmla="*/ 486 w 488"/>
                    <a:gd name="T67" fmla="*/ 218 h 486"/>
                    <a:gd name="T68" fmla="*/ 488 w 488"/>
                    <a:gd name="T69" fmla="*/ 242 h 4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488" h="486">
                      <a:moveTo>
                        <a:pt x="488" y="242"/>
                      </a:moveTo>
                      <a:lnTo>
                        <a:pt x="488" y="242"/>
                      </a:lnTo>
                      <a:lnTo>
                        <a:pt x="486" y="268"/>
                      </a:lnTo>
                      <a:lnTo>
                        <a:pt x="482" y="292"/>
                      </a:lnTo>
                      <a:lnTo>
                        <a:pt x="476" y="316"/>
                      </a:lnTo>
                      <a:lnTo>
                        <a:pt x="468" y="338"/>
                      </a:lnTo>
                      <a:lnTo>
                        <a:pt x="458" y="358"/>
                      </a:lnTo>
                      <a:lnTo>
                        <a:pt x="446" y="378"/>
                      </a:lnTo>
                      <a:lnTo>
                        <a:pt x="432" y="398"/>
                      </a:lnTo>
                      <a:lnTo>
                        <a:pt x="416" y="414"/>
                      </a:lnTo>
                      <a:lnTo>
                        <a:pt x="398" y="430"/>
                      </a:lnTo>
                      <a:lnTo>
                        <a:pt x="380" y="444"/>
                      </a:lnTo>
                      <a:lnTo>
                        <a:pt x="360" y="456"/>
                      </a:lnTo>
                      <a:lnTo>
                        <a:pt x="338" y="466"/>
                      </a:lnTo>
                      <a:lnTo>
                        <a:pt x="316" y="476"/>
                      </a:lnTo>
                      <a:lnTo>
                        <a:pt x="292" y="482"/>
                      </a:lnTo>
                      <a:lnTo>
                        <a:pt x="268" y="484"/>
                      </a:lnTo>
                      <a:lnTo>
                        <a:pt x="244" y="486"/>
                      </a:lnTo>
                      <a:lnTo>
                        <a:pt x="244" y="486"/>
                      </a:lnTo>
                      <a:lnTo>
                        <a:pt x="220" y="484"/>
                      </a:lnTo>
                      <a:lnTo>
                        <a:pt x="194" y="482"/>
                      </a:lnTo>
                      <a:lnTo>
                        <a:pt x="172" y="476"/>
                      </a:lnTo>
                      <a:lnTo>
                        <a:pt x="150" y="466"/>
                      </a:lnTo>
                      <a:lnTo>
                        <a:pt x="128" y="456"/>
                      </a:lnTo>
                      <a:lnTo>
                        <a:pt x="108" y="444"/>
                      </a:lnTo>
                      <a:lnTo>
                        <a:pt x="90" y="430"/>
                      </a:lnTo>
                      <a:lnTo>
                        <a:pt x="72" y="414"/>
                      </a:lnTo>
                      <a:lnTo>
                        <a:pt x="56" y="398"/>
                      </a:lnTo>
                      <a:lnTo>
                        <a:pt x="42" y="378"/>
                      </a:lnTo>
                      <a:lnTo>
                        <a:pt x="30" y="358"/>
                      </a:lnTo>
                      <a:lnTo>
                        <a:pt x="20" y="338"/>
                      </a:lnTo>
                      <a:lnTo>
                        <a:pt x="12" y="316"/>
                      </a:lnTo>
                      <a:lnTo>
                        <a:pt x="6" y="292"/>
                      </a:lnTo>
                      <a:lnTo>
                        <a:pt x="2" y="268"/>
                      </a:lnTo>
                      <a:lnTo>
                        <a:pt x="0" y="242"/>
                      </a:lnTo>
                      <a:lnTo>
                        <a:pt x="0" y="242"/>
                      </a:lnTo>
                      <a:lnTo>
                        <a:pt x="2" y="218"/>
                      </a:lnTo>
                      <a:lnTo>
                        <a:pt x="6" y="194"/>
                      </a:lnTo>
                      <a:lnTo>
                        <a:pt x="12" y="170"/>
                      </a:lnTo>
                      <a:lnTo>
                        <a:pt x="20" y="148"/>
                      </a:lnTo>
                      <a:lnTo>
                        <a:pt x="30" y="126"/>
                      </a:lnTo>
                      <a:lnTo>
                        <a:pt x="42" y="106"/>
                      </a:lnTo>
                      <a:lnTo>
                        <a:pt x="56" y="88"/>
                      </a:lnTo>
                      <a:lnTo>
                        <a:pt x="72" y="70"/>
                      </a:lnTo>
                      <a:lnTo>
                        <a:pt x="90" y="56"/>
                      </a:lnTo>
                      <a:lnTo>
                        <a:pt x="108" y="42"/>
                      </a:lnTo>
                      <a:lnTo>
                        <a:pt x="128" y="30"/>
                      </a:lnTo>
                      <a:lnTo>
                        <a:pt x="150" y="18"/>
                      </a:lnTo>
                      <a:lnTo>
                        <a:pt x="172" y="10"/>
                      </a:lnTo>
                      <a:lnTo>
                        <a:pt x="194" y="4"/>
                      </a:lnTo>
                      <a:lnTo>
                        <a:pt x="220" y="0"/>
                      </a:lnTo>
                      <a:lnTo>
                        <a:pt x="244" y="0"/>
                      </a:lnTo>
                      <a:lnTo>
                        <a:pt x="244" y="0"/>
                      </a:lnTo>
                      <a:lnTo>
                        <a:pt x="268" y="0"/>
                      </a:lnTo>
                      <a:lnTo>
                        <a:pt x="292" y="4"/>
                      </a:lnTo>
                      <a:lnTo>
                        <a:pt x="316" y="10"/>
                      </a:lnTo>
                      <a:lnTo>
                        <a:pt x="338" y="18"/>
                      </a:lnTo>
                      <a:lnTo>
                        <a:pt x="360" y="30"/>
                      </a:lnTo>
                      <a:lnTo>
                        <a:pt x="380" y="42"/>
                      </a:lnTo>
                      <a:lnTo>
                        <a:pt x="398" y="56"/>
                      </a:lnTo>
                      <a:lnTo>
                        <a:pt x="416" y="70"/>
                      </a:lnTo>
                      <a:lnTo>
                        <a:pt x="432" y="88"/>
                      </a:lnTo>
                      <a:lnTo>
                        <a:pt x="446" y="106"/>
                      </a:lnTo>
                      <a:lnTo>
                        <a:pt x="458" y="126"/>
                      </a:lnTo>
                      <a:lnTo>
                        <a:pt x="468" y="148"/>
                      </a:lnTo>
                      <a:lnTo>
                        <a:pt x="476" y="170"/>
                      </a:lnTo>
                      <a:lnTo>
                        <a:pt x="482" y="194"/>
                      </a:lnTo>
                      <a:lnTo>
                        <a:pt x="486" y="218"/>
                      </a:lnTo>
                      <a:lnTo>
                        <a:pt x="488" y="242"/>
                      </a:lnTo>
                      <a:lnTo>
                        <a:pt x="488" y="24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 baseline="-25000"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+mn-ea"/>
                  </a:endParaRPr>
                </a:p>
              </p:txBody>
            </p:sp>
            <p:sp>
              <p:nvSpPr>
                <p:cNvPr id="92" name="Freeform 6"/>
                <p:cNvSpPr>
                  <a:spLocks/>
                </p:cNvSpPr>
                <p:nvPr/>
              </p:nvSpPr>
              <p:spPr bwMode="auto">
                <a:xfrm>
                  <a:off x="-4098925" y="923925"/>
                  <a:ext cx="1949450" cy="4149725"/>
                </a:xfrm>
                <a:custGeom>
                  <a:avLst/>
                  <a:gdLst>
                    <a:gd name="T0" fmla="*/ 1228 w 1228"/>
                    <a:gd name="T1" fmla="*/ 260 h 2614"/>
                    <a:gd name="T2" fmla="*/ 1218 w 1228"/>
                    <a:gd name="T3" fmla="*/ 182 h 2614"/>
                    <a:gd name="T4" fmla="*/ 1184 w 1228"/>
                    <a:gd name="T5" fmla="*/ 114 h 2614"/>
                    <a:gd name="T6" fmla="*/ 1134 w 1228"/>
                    <a:gd name="T7" fmla="*/ 58 h 2614"/>
                    <a:gd name="T8" fmla="*/ 1070 w 1228"/>
                    <a:gd name="T9" fmla="*/ 20 h 2614"/>
                    <a:gd name="T10" fmla="*/ 994 w 1228"/>
                    <a:gd name="T11" fmla="*/ 0 h 2614"/>
                    <a:gd name="T12" fmla="*/ 788 w 1228"/>
                    <a:gd name="T13" fmla="*/ 0 h 2614"/>
                    <a:gd name="T14" fmla="*/ 768 w 1228"/>
                    <a:gd name="T15" fmla="*/ 158 h 2614"/>
                    <a:gd name="T16" fmla="*/ 724 w 1228"/>
                    <a:gd name="T17" fmla="*/ 334 h 2614"/>
                    <a:gd name="T18" fmla="*/ 692 w 1228"/>
                    <a:gd name="T19" fmla="*/ 356 h 2614"/>
                    <a:gd name="T20" fmla="*/ 658 w 1228"/>
                    <a:gd name="T21" fmla="*/ 244 h 2614"/>
                    <a:gd name="T22" fmla="*/ 674 w 1228"/>
                    <a:gd name="T23" fmla="*/ 128 h 2614"/>
                    <a:gd name="T24" fmla="*/ 600 w 1228"/>
                    <a:gd name="T25" fmla="*/ 172 h 2614"/>
                    <a:gd name="T26" fmla="*/ 570 w 1228"/>
                    <a:gd name="T27" fmla="*/ 244 h 2614"/>
                    <a:gd name="T28" fmla="*/ 536 w 1228"/>
                    <a:gd name="T29" fmla="*/ 356 h 2614"/>
                    <a:gd name="T30" fmla="*/ 506 w 1228"/>
                    <a:gd name="T31" fmla="*/ 334 h 2614"/>
                    <a:gd name="T32" fmla="*/ 462 w 1228"/>
                    <a:gd name="T33" fmla="*/ 158 h 2614"/>
                    <a:gd name="T34" fmla="*/ 442 w 1228"/>
                    <a:gd name="T35" fmla="*/ 0 h 2614"/>
                    <a:gd name="T36" fmla="*/ 234 w 1228"/>
                    <a:gd name="T37" fmla="*/ 0 h 2614"/>
                    <a:gd name="T38" fmla="*/ 160 w 1228"/>
                    <a:gd name="T39" fmla="*/ 20 h 2614"/>
                    <a:gd name="T40" fmla="*/ 96 w 1228"/>
                    <a:gd name="T41" fmla="*/ 58 h 2614"/>
                    <a:gd name="T42" fmla="*/ 44 w 1228"/>
                    <a:gd name="T43" fmla="*/ 114 h 2614"/>
                    <a:gd name="T44" fmla="*/ 12 w 1228"/>
                    <a:gd name="T45" fmla="*/ 182 h 2614"/>
                    <a:gd name="T46" fmla="*/ 0 w 1228"/>
                    <a:gd name="T47" fmla="*/ 260 h 2614"/>
                    <a:gd name="T48" fmla="*/ 2 w 1228"/>
                    <a:gd name="T49" fmla="*/ 1190 h 2614"/>
                    <a:gd name="T50" fmla="*/ 28 w 1228"/>
                    <a:gd name="T51" fmla="*/ 1242 h 2614"/>
                    <a:gd name="T52" fmla="*/ 78 w 1228"/>
                    <a:gd name="T53" fmla="*/ 1272 h 2614"/>
                    <a:gd name="T54" fmla="*/ 118 w 1228"/>
                    <a:gd name="T55" fmla="*/ 1272 h 2614"/>
                    <a:gd name="T56" fmla="*/ 170 w 1228"/>
                    <a:gd name="T57" fmla="*/ 1246 h 2614"/>
                    <a:gd name="T58" fmla="*/ 198 w 1228"/>
                    <a:gd name="T59" fmla="*/ 1194 h 2614"/>
                    <a:gd name="T60" fmla="*/ 298 w 1228"/>
                    <a:gd name="T61" fmla="*/ 408 h 2614"/>
                    <a:gd name="T62" fmla="*/ 298 w 1228"/>
                    <a:gd name="T63" fmla="*/ 2502 h 2614"/>
                    <a:gd name="T64" fmla="*/ 306 w 1228"/>
                    <a:gd name="T65" fmla="*/ 2538 h 2614"/>
                    <a:gd name="T66" fmla="*/ 352 w 1228"/>
                    <a:gd name="T67" fmla="*/ 2594 h 2614"/>
                    <a:gd name="T68" fmla="*/ 398 w 1228"/>
                    <a:gd name="T69" fmla="*/ 2612 h 2614"/>
                    <a:gd name="T70" fmla="*/ 446 w 1228"/>
                    <a:gd name="T71" fmla="*/ 2614 h 2614"/>
                    <a:gd name="T72" fmla="*/ 472 w 1228"/>
                    <a:gd name="T73" fmla="*/ 2612 h 2614"/>
                    <a:gd name="T74" fmla="*/ 516 w 1228"/>
                    <a:gd name="T75" fmla="*/ 2594 h 2614"/>
                    <a:gd name="T76" fmla="*/ 562 w 1228"/>
                    <a:gd name="T77" fmla="*/ 2538 h 2614"/>
                    <a:gd name="T78" fmla="*/ 572 w 1228"/>
                    <a:gd name="T79" fmla="*/ 2502 h 2614"/>
                    <a:gd name="T80" fmla="*/ 682 w 1228"/>
                    <a:gd name="T81" fmla="*/ 1274 h 2614"/>
                    <a:gd name="T82" fmla="*/ 682 w 1228"/>
                    <a:gd name="T83" fmla="*/ 2502 h 2614"/>
                    <a:gd name="T84" fmla="*/ 690 w 1228"/>
                    <a:gd name="T85" fmla="*/ 2538 h 2614"/>
                    <a:gd name="T86" fmla="*/ 736 w 1228"/>
                    <a:gd name="T87" fmla="*/ 2594 h 2614"/>
                    <a:gd name="T88" fmla="*/ 782 w 1228"/>
                    <a:gd name="T89" fmla="*/ 2612 h 2614"/>
                    <a:gd name="T90" fmla="*/ 806 w 1228"/>
                    <a:gd name="T91" fmla="*/ 2614 h 2614"/>
                    <a:gd name="T92" fmla="*/ 832 w 1228"/>
                    <a:gd name="T93" fmla="*/ 2612 h 2614"/>
                    <a:gd name="T94" fmla="*/ 876 w 1228"/>
                    <a:gd name="T95" fmla="*/ 2594 h 2614"/>
                    <a:gd name="T96" fmla="*/ 922 w 1228"/>
                    <a:gd name="T97" fmla="*/ 2538 h 2614"/>
                    <a:gd name="T98" fmla="*/ 932 w 1228"/>
                    <a:gd name="T99" fmla="*/ 2502 h 2614"/>
                    <a:gd name="T100" fmla="*/ 1030 w 1228"/>
                    <a:gd name="T101" fmla="*/ 408 h 2614"/>
                    <a:gd name="T102" fmla="*/ 1032 w 1228"/>
                    <a:gd name="T103" fmla="*/ 1194 h 2614"/>
                    <a:gd name="T104" fmla="*/ 1058 w 1228"/>
                    <a:gd name="T105" fmla="*/ 1244 h 2614"/>
                    <a:gd name="T106" fmla="*/ 1108 w 1228"/>
                    <a:gd name="T107" fmla="*/ 1272 h 2614"/>
                    <a:gd name="T108" fmla="*/ 1128 w 1228"/>
                    <a:gd name="T109" fmla="*/ 1274 h 2614"/>
                    <a:gd name="T110" fmla="*/ 1184 w 1228"/>
                    <a:gd name="T111" fmla="*/ 1256 h 2614"/>
                    <a:gd name="T112" fmla="*/ 1220 w 1228"/>
                    <a:gd name="T113" fmla="*/ 1212 h 2614"/>
                    <a:gd name="T114" fmla="*/ 1228 w 1228"/>
                    <a:gd name="T115" fmla="*/ 1174 h 26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228" h="2614">
                      <a:moveTo>
                        <a:pt x="1228" y="1174"/>
                      </a:moveTo>
                      <a:lnTo>
                        <a:pt x="1228" y="260"/>
                      </a:lnTo>
                      <a:lnTo>
                        <a:pt x="1228" y="260"/>
                      </a:lnTo>
                      <a:lnTo>
                        <a:pt x="1228" y="232"/>
                      </a:lnTo>
                      <a:lnTo>
                        <a:pt x="1224" y="208"/>
                      </a:lnTo>
                      <a:lnTo>
                        <a:pt x="1218" y="182"/>
                      </a:lnTo>
                      <a:lnTo>
                        <a:pt x="1208" y="158"/>
                      </a:lnTo>
                      <a:lnTo>
                        <a:pt x="1198" y="136"/>
                      </a:lnTo>
                      <a:lnTo>
                        <a:pt x="1184" y="114"/>
                      </a:lnTo>
                      <a:lnTo>
                        <a:pt x="1170" y="94"/>
                      </a:lnTo>
                      <a:lnTo>
                        <a:pt x="1152" y="76"/>
                      </a:lnTo>
                      <a:lnTo>
                        <a:pt x="1134" y="58"/>
                      </a:lnTo>
                      <a:lnTo>
                        <a:pt x="1114" y="44"/>
                      </a:lnTo>
                      <a:lnTo>
                        <a:pt x="1092" y="30"/>
                      </a:lnTo>
                      <a:lnTo>
                        <a:pt x="1070" y="20"/>
                      </a:lnTo>
                      <a:lnTo>
                        <a:pt x="1046" y="10"/>
                      </a:lnTo>
                      <a:lnTo>
                        <a:pt x="1020" y="4"/>
                      </a:lnTo>
                      <a:lnTo>
                        <a:pt x="994" y="0"/>
                      </a:lnTo>
                      <a:lnTo>
                        <a:pt x="968" y="0"/>
                      </a:lnTo>
                      <a:lnTo>
                        <a:pt x="788" y="0"/>
                      </a:lnTo>
                      <a:lnTo>
                        <a:pt x="788" y="0"/>
                      </a:lnTo>
                      <a:lnTo>
                        <a:pt x="782" y="64"/>
                      </a:lnTo>
                      <a:lnTo>
                        <a:pt x="776" y="108"/>
                      </a:lnTo>
                      <a:lnTo>
                        <a:pt x="768" y="158"/>
                      </a:lnTo>
                      <a:lnTo>
                        <a:pt x="756" y="214"/>
                      </a:lnTo>
                      <a:lnTo>
                        <a:pt x="742" y="272"/>
                      </a:lnTo>
                      <a:lnTo>
                        <a:pt x="724" y="334"/>
                      </a:lnTo>
                      <a:lnTo>
                        <a:pt x="700" y="398"/>
                      </a:lnTo>
                      <a:lnTo>
                        <a:pt x="700" y="398"/>
                      </a:lnTo>
                      <a:lnTo>
                        <a:pt x="692" y="356"/>
                      </a:lnTo>
                      <a:lnTo>
                        <a:pt x="682" y="316"/>
                      </a:lnTo>
                      <a:lnTo>
                        <a:pt x="670" y="278"/>
                      </a:lnTo>
                      <a:lnTo>
                        <a:pt x="658" y="244"/>
                      </a:lnTo>
                      <a:lnTo>
                        <a:pt x="638" y="192"/>
                      </a:lnTo>
                      <a:lnTo>
                        <a:pt x="630" y="172"/>
                      </a:lnTo>
                      <a:lnTo>
                        <a:pt x="674" y="128"/>
                      </a:lnTo>
                      <a:lnTo>
                        <a:pt x="614" y="68"/>
                      </a:lnTo>
                      <a:lnTo>
                        <a:pt x="556" y="128"/>
                      </a:lnTo>
                      <a:lnTo>
                        <a:pt x="600" y="172"/>
                      </a:lnTo>
                      <a:lnTo>
                        <a:pt x="600" y="172"/>
                      </a:lnTo>
                      <a:lnTo>
                        <a:pt x="590" y="192"/>
                      </a:lnTo>
                      <a:lnTo>
                        <a:pt x="570" y="244"/>
                      </a:lnTo>
                      <a:lnTo>
                        <a:pt x="558" y="278"/>
                      </a:lnTo>
                      <a:lnTo>
                        <a:pt x="548" y="316"/>
                      </a:lnTo>
                      <a:lnTo>
                        <a:pt x="536" y="356"/>
                      </a:lnTo>
                      <a:lnTo>
                        <a:pt x="528" y="398"/>
                      </a:lnTo>
                      <a:lnTo>
                        <a:pt x="528" y="398"/>
                      </a:lnTo>
                      <a:lnTo>
                        <a:pt x="506" y="334"/>
                      </a:lnTo>
                      <a:lnTo>
                        <a:pt x="488" y="272"/>
                      </a:lnTo>
                      <a:lnTo>
                        <a:pt x="472" y="214"/>
                      </a:lnTo>
                      <a:lnTo>
                        <a:pt x="462" y="158"/>
                      </a:lnTo>
                      <a:lnTo>
                        <a:pt x="454" y="108"/>
                      </a:lnTo>
                      <a:lnTo>
                        <a:pt x="448" y="64"/>
                      </a:lnTo>
                      <a:lnTo>
                        <a:pt x="442" y="0"/>
                      </a:lnTo>
                      <a:lnTo>
                        <a:pt x="260" y="0"/>
                      </a:lnTo>
                      <a:lnTo>
                        <a:pt x="260" y="0"/>
                      </a:lnTo>
                      <a:lnTo>
                        <a:pt x="234" y="0"/>
                      </a:lnTo>
                      <a:lnTo>
                        <a:pt x="208" y="4"/>
                      </a:lnTo>
                      <a:lnTo>
                        <a:pt x="184" y="10"/>
                      </a:lnTo>
                      <a:lnTo>
                        <a:pt x="160" y="20"/>
                      </a:lnTo>
                      <a:lnTo>
                        <a:pt x="136" y="30"/>
                      </a:lnTo>
                      <a:lnTo>
                        <a:pt x="116" y="44"/>
                      </a:lnTo>
                      <a:lnTo>
                        <a:pt x="96" y="58"/>
                      </a:lnTo>
                      <a:lnTo>
                        <a:pt x="76" y="76"/>
                      </a:lnTo>
                      <a:lnTo>
                        <a:pt x="60" y="94"/>
                      </a:lnTo>
                      <a:lnTo>
                        <a:pt x="44" y="114"/>
                      </a:lnTo>
                      <a:lnTo>
                        <a:pt x="32" y="136"/>
                      </a:lnTo>
                      <a:lnTo>
                        <a:pt x="20" y="158"/>
                      </a:lnTo>
                      <a:lnTo>
                        <a:pt x="12" y="182"/>
                      </a:lnTo>
                      <a:lnTo>
                        <a:pt x="6" y="208"/>
                      </a:lnTo>
                      <a:lnTo>
                        <a:pt x="2" y="232"/>
                      </a:lnTo>
                      <a:lnTo>
                        <a:pt x="0" y="260"/>
                      </a:lnTo>
                      <a:lnTo>
                        <a:pt x="0" y="1170"/>
                      </a:lnTo>
                      <a:lnTo>
                        <a:pt x="0" y="1170"/>
                      </a:lnTo>
                      <a:lnTo>
                        <a:pt x="2" y="1190"/>
                      </a:lnTo>
                      <a:lnTo>
                        <a:pt x="8" y="1210"/>
                      </a:lnTo>
                      <a:lnTo>
                        <a:pt x="16" y="1228"/>
                      </a:lnTo>
                      <a:lnTo>
                        <a:pt x="28" y="1242"/>
                      </a:lnTo>
                      <a:lnTo>
                        <a:pt x="44" y="1256"/>
                      </a:lnTo>
                      <a:lnTo>
                        <a:pt x="60" y="1264"/>
                      </a:lnTo>
                      <a:lnTo>
                        <a:pt x="78" y="1272"/>
                      </a:lnTo>
                      <a:lnTo>
                        <a:pt x="98" y="1274"/>
                      </a:lnTo>
                      <a:lnTo>
                        <a:pt x="98" y="1274"/>
                      </a:lnTo>
                      <a:lnTo>
                        <a:pt x="118" y="1272"/>
                      </a:lnTo>
                      <a:lnTo>
                        <a:pt x="138" y="1266"/>
                      </a:lnTo>
                      <a:lnTo>
                        <a:pt x="154" y="1258"/>
                      </a:lnTo>
                      <a:lnTo>
                        <a:pt x="170" y="1246"/>
                      </a:lnTo>
                      <a:lnTo>
                        <a:pt x="182" y="1230"/>
                      </a:lnTo>
                      <a:lnTo>
                        <a:pt x="192" y="1214"/>
                      </a:lnTo>
                      <a:lnTo>
                        <a:pt x="198" y="1194"/>
                      </a:lnTo>
                      <a:lnTo>
                        <a:pt x="200" y="1174"/>
                      </a:lnTo>
                      <a:lnTo>
                        <a:pt x="200" y="408"/>
                      </a:lnTo>
                      <a:lnTo>
                        <a:pt x="298" y="408"/>
                      </a:lnTo>
                      <a:lnTo>
                        <a:pt x="298" y="2490"/>
                      </a:lnTo>
                      <a:lnTo>
                        <a:pt x="298" y="2490"/>
                      </a:lnTo>
                      <a:lnTo>
                        <a:pt x="298" y="2502"/>
                      </a:lnTo>
                      <a:lnTo>
                        <a:pt x="300" y="2514"/>
                      </a:lnTo>
                      <a:lnTo>
                        <a:pt x="302" y="2526"/>
                      </a:lnTo>
                      <a:lnTo>
                        <a:pt x="306" y="2538"/>
                      </a:lnTo>
                      <a:lnTo>
                        <a:pt x="318" y="2560"/>
                      </a:lnTo>
                      <a:lnTo>
                        <a:pt x="334" y="2578"/>
                      </a:lnTo>
                      <a:lnTo>
                        <a:pt x="352" y="2594"/>
                      </a:lnTo>
                      <a:lnTo>
                        <a:pt x="374" y="2606"/>
                      </a:lnTo>
                      <a:lnTo>
                        <a:pt x="386" y="2610"/>
                      </a:lnTo>
                      <a:lnTo>
                        <a:pt x="398" y="2612"/>
                      </a:lnTo>
                      <a:lnTo>
                        <a:pt x="410" y="2614"/>
                      </a:lnTo>
                      <a:lnTo>
                        <a:pt x="422" y="2614"/>
                      </a:lnTo>
                      <a:lnTo>
                        <a:pt x="446" y="2614"/>
                      </a:lnTo>
                      <a:lnTo>
                        <a:pt x="446" y="2614"/>
                      </a:lnTo>
                      <a:lnTo>
                        <a:pt x="460" y="2614"/>
                      </a:lnTo>
                      <a:lnTo>
                        <a:pt x="472" y="2612"/>
                      </a:lnTo>
                      <a:lnTo>
                        <a:pt x="484" y="2610"/>
                      </a:lnTo>
                      <a:lnTo>
                        <a:pt x="496" y="2606"/>
                      </a:lnTo>
                      <a:lnTo>
                        <a:pt x="516" y="2594"/>
                      </a:lnTo>
                      <a:lnTo>
                        <a:pt x="534" y="2578"/>
                      </a:lnTo>
                      <a:lnTo>
                        <a:pt x="550" y="2560"/>
                      </a:lnTo>
                      <a:lnTo>
                        <a:pt x="562" y="2538"/>
                      </a:lnTo>
                      <a:lnTo>
                        <a:pt x="566" y="2526"/>
                      </a:lnTo>
                      <a:lnTo>
                        <a:pt x="570" y="2514"/>
                      </a:lnTo>
                      <a:lnTo>
                        <a:pt x="572" y="2502"/>
                      </a:lnTo>
                      <a:lnTo>
                        <a:pt x="572" y="2490"/>
                      </a:lnTo>
                      <a:lnTo>
                        <a:pt x="572" y="1274"/>
                      </a:lnTo>
                      <a:lnTo>
                        <a:pt x="682" y="1274"/>
                      </a:lnTo>
                      <a:lnTo>
                        <a:pt x="682" y="2490"/>
                      </a:lnTo>
                      <a:lnTo>
                        <a:pt x="682" y="2490"/>
                      </a:lnTo>
                      <a:lnTo>
                        <a:pt x="682" y="2502"/>
                      </a:lnTo>
                      <a:lnTo>
                        <a:pt x="684" y="2514"/>
                      </a:lnTo>
                      <a:lnTo>
                        <a:pt x="686" y="2526"/>
                      </a:lnTo>
                      <a:lnTo>
                        <a:pt x="690" y="2538"/>
                      </a:lnTo>
                      <a:lnTo>
                        <a:pt x="702" y="2560"/>
                      </a:lnTo>
                      <a:lnTo>
                        <a:pt x="718" y="2578"/>
                      </a:lnTo>
                      <a:lnTo>
                        <a:pt x="736" y="2594"/>
                      </a:lnTo>
                      <a:lnTo>
                        <a:pt x="758" y="2606"/>
                      </a:lnTo>
                      <a:lnTo>
                        <a:pt x="770" y="2610"/>
                      </a:lnTo>
                      <a:lnTo>
                        <a:pt x="782" y="2612"/>
                      </a:lnTo>
                      <a:lnTo>
                        <a:pt x="794" y="2614"/>
                      </a:lnTo>
                      <a:lnTo>
                        <a:pt x="806" y="2614"/>
                      </a:lnTo>
                      <a:lnTo>
                        <a:pt x="806" y="2614"/>
                      </a:lnTo>
                      <a:lnTo>
                        <a:pt x="806" y="2614"/>
                      </a:lnTo>
                      <a:lnTo>
                        <a:pt x="820" y="2614"/>
                      </a:lnTo>
                      <a:lnTo>
                        <a:pt x="832" y="2612"/>
                      </a:lnTo>
                      <a:lnTo>
                        <a:pt x="844" y="2610"/>
                      </a:lnTo>
                      <a:lnTo>
                        <a:pt x="856" y="2606"/>
                      </a:lnTo>
                      <a:lnTo>
                        <a:pt x="876" y="2594"/>
                      </a:lnTo>
                      <a:lnTo>
                        <a:pt x="896" y="2578"/>
                      </a:lnTo>
                      <a:lnTo>
                        <a:pt x="910" y="2560"/>
                      </a:lnTo>
                      <a:lnTo>
                        <a:pt x="922" y="2538"/>
                      </a:lnTo>
                      <a:lnTo>
                        <a:pt x="926" y="2526"/>
                      </a:lnTo>
                      <a:lnTo>
                        <a:pt x="930" y="2514"/>
                      </a:lnTo>
                      <a:lnTo>
                        <a:pt x="932" y="2502"/>
                      </a:lnTo>
                      <a:lnTo>
                        <a:pt x="932" y="2490"/>
                      </a:lnTo>
                      <a:lnTo>
                        <a:pt x="932" y="408"/>
                      </a:lnTo>
                      <a:lnTo>
                        <a:pt x="1030" y="408"/>
                      </a:lnTo>
                      <a:lnTo>
                        <a:pt x="1030" y="1174"/>
                      </a:lnTo>
                      <a:lnTo>
                        <a:pt x="1030" y="1174"/>
                      </a:lnTo>
                      <a:lnTo>
                        <a:pt x="1032" y="1194"/>
                      </a:lnTo>
                      <a:lnTo>
                        <a:pt x="1036" y="1212"/>
                      </a:lnTo>
                      <a:lnTo>
                        <a:pt x="1046" y="1230"/>
                      </a:lnTo>
                      <a:lnTo>
                        <a:pt x="1058" y="1244"/>
                      </a:lnTo>
                      <a:lnTo>
                        <a:pt x="1074" y="1256"/>
                      </a:lnTo>
                      <a:lnTo>
                        <a:pt x="1090" y="1266"/>
                      </a:lnTo>
                      <a:lnTo>
                        <a:pt x="1108" y="1272"/>
                      </a:lnTo>
                      <a:lnTo>
                        <a:pt x="1128" y="1274"/>
                      </a:lnTo>
                      <a:lnTo>
                        <a:pt x="1128" y="1274"/>
                      </a:lnTo>
                      <a:lnTo>
                        <a:pt x="1128" y="1274"/>
                      </a:lnTo>
                      <a:lnTo>
                        <a:pt x="1150" y="1272"/>
                      </a:lnTo>
                      <a:lnTo>
                        <a:pt x="1168" y="1266"/>
                      </a:lnTo>
                      <a:lnTo>
                        <a:pt x="1184" y="1256"/>
                      </a:lnTo>
                      <a:lnTo>
                        <a:pt x="1200" y="1244"/>
                      </a:lnTo>
                      <a:lnTo>
                        <a:pt x="1212" y="1230"/>
                      </a:lnTo>
                      <a:lnTo>
                        <a:pt x="1220" y="1212"/>
                      </a:lnTo>
                      <a:lnTo>
                        <a:pt x="1226" y="1194"/>
                      </a:lnTo>
                      <a:lnTo>
                        <a:pt x="1228" y="1174"/>
                      </a:lnTo>
                      <a:lnTo>
                        <a:pt x="1228" y="117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 baseline="-25000"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+mn-ea"/>
                  </a:endParaRPr>
                </a:p>
              </p:txBody>
            </p:sp>
          </p:grpSp>
          <p:grpSp>
            <p:nvGrpSpPr>
              <p:cNvPr id="88" name="组合 87"/>
              <p:cNvGrpSpPr/>
              <p:nvPr/>
            </p:nvGrpSpPr>
            <p:grpSpPr>
              <a:xfrm>
                <a:off x="6661401" y="2801143"/>
                <a:ext cx="229059" cy="513557"/>
                <a:chOff x="-1630363" y="115888"/>
                <a:chExt cx="2190751" cy="4911725"/>
              </a:xfrm>
              <a:grpFill/>
            </p:grpSpPr>
            <p:sp>
              <p:nvSpPr>
                <p:cNvPr id="89" name="Freeform 5"/>
                <p:cNvSpPr>
                  <a:spLocks/>
                </p:cNvSpPr>
                <p:nvPr/>
              </p:nvSpPr>
              <p:spPr bwMode="auto">
                <a:xfrm>
                  <a:off x="-906463" y="115888"/>
                  <a:ext cx="742950" cy="746125"/>
                </a:xfrm>
                <a:custGeom>
                  <a:avLst/>
                  <a:gdLst>
                    <a:gd name="T0" fmla="*/ 468 w 468"/>
                    <a:gd name="T1" fmla="*/ 234 h 470"/>
                    <a:gd name="T2" fmla="*/ 464 w 468"/>
                    <a:gd name="T3" fmla="*/ 282 h 470"/>
                    <a:gd name="T4" fmla="*/ 450 w 468"/>
                    <a:gd name="T5" fmla="*/ 326 h 470"/>
                    <a:gd name="T6" fmla="*/ 428 w 468"/>
                    <a:gd name="T7" fmla="*/ 366 h 470"/>
                    <a:gd name="T8" fmla="*/ 400 w 468"/>
                    <a:gd name="T9" fmla="*/ 400 h 470"/>
                    <a:gd name="T10" fmla="*/ 366 w 468"/>
                    <a:gd name="T11" fmla="*/ 430 h 470"/>
                    <a:gd name="T12" fmla="*/ 326 w 468"/>
                    <a:gd name="T13" fmla="*/ 450 h 470"/>
                    <a:gd name="T14" fmla="*/ 282 w 468"/>
                    <a:gd name="T15" fmla="*/ 464 h 470"/>
                    <a:gd name="T16" fmla="*/ 234 w 468"/>
                    <a:gd name="T17" fmla="*/ 470 h 470"/>
                    <a:gd name="T18" fmla="*/ 210 w 468"/>
                    <a:gd name="T19" fmla="*/ 468 h 470"/>
                    <a:gd name="T20" fmla="*/ 164 w 468"/>
                    <a:gd name="T21" fmla="*/ 458 h 470"/>
                    <a:gd name="T22" fmla="*/ 122 w 468"/>
                    <a:gd name="T23" fmla="*/ 440 h 470"/>
                    <a:gd name="T24" fmla="*/ 84 w 468"/>
                    <a:gd name="T25" fmla="*/ 416 h 470"/>
                    <a:gd name="T26" fmla="*/ 54 w 468"/>
                    <a:gd name="T27" fmla="*/ 384 h 470"/>
                    <a:gd name="T28" fmla="*/ 28 w 468"/>
                    <a:gd name="T29" fmla="*/ 346 h 470"/>
                    <a:gd name="T30" fmla="*/ 10 w 468"/>
                    <a:gd name="T31" fmla="*/ 304 h 470"/>
                    <a:gd name="T32" fmla="*/ 0 w 468"/>
                    <a:gd name="T33" fmla="*/ 258 h 470"/>
                    <a:gd name="T34" fmla="*/ 0 w 468"/>
                    <a:gd name="T35" fmla="*/ 234 h 470"/>
                    <a:gd name="T36" fmla="*/ 4 w 468"/>
                    <a:gd name="T37" fmla="*/ 188 h 470"/>
                    <a:gd name="T38" fmla="*/ 18 w 468"/>
                    <a:gd name="T39" fmla="*/ 144 h 470"/>
                    <a:gd name="T40" fmla="*/ 40 w 468"/>
                    <a:gd name="T41" fmla="*/ 104 h 470"/>
                    <a:gd name="T42" fmla="*/ 68 w 468"/>
                    <a:gd name="T43" fmla="*/ 68 h 470"/>
                    <a:gd name="T44" fmla="*/ 104 w 468"/>
                    <a:gd name="T45" fmla="*/ 40 h 470"/>
                    <a:gd name="T46" fmla="*/ 142 w 468"/>
                    <a:gd name="T47" fmla="*/ 18 h 470"/>
                    <a:gd name="T48" fmla="*/ 186 w 468"/>
                    <a:gd name="T49" fmla="*/ 4 h 470"/>
                    <a:gd name="T50" fmla="*/ 234 w 468"/>
                    <a:gd name="T51" fmla="*/ 0 h 470"/>
                    <a:gd name="T52" fmla="*/ 258 w 468"/>
                    <a:gd name="T53" fmla="*/ 2 h 470"/>
                    <a:gd name="T54" fmla="*/ 304 w 468"/>
                    <a:gd name="T55" fmla="*/ 10 h 470"/>
                    <a:gd name="T56" fmla="*/ 346 w 468"/>
                    <a:gd name="T57" fmla="*/ 28 h 470"/>
                    <a:gd name="T58" fmla="*/ 384 w 468"/>
                    <a:gd name="T59" fmla="*/ 54 h 470"/>
                    <a:gd name="T60" fmla="*/ 416 w 468"/>
                    <a:gd name="T61" fmla="*/ 86 h 470"/>
                    <a:gd name="T62" fmla="*/ 440 w 468"/>
                    <a:gd name="T63" fmla="*/ 122 h 470"/>
                    <a:gd name="T64" fmla="*/ 458 w 468"/>
                    <a:gd name="T65" fmla="*/ 164 h 470"/>
                    <a:gd name="T66" fmla="*/ 468 w 468"/>
                    <a:gd name="T67" fmla="*/ 210 h 470"/>
                    <a:gd name="T68" fmla="*/ 468 w 468"/>
                    <a:gd name="T69" fmla="*/ 234 h 4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468" h="470">
                      <a:moveTo>
                        <a:pt x="468" y="234"/>
                      </a:moveTo>
                      <a:lnTo>
                        <a:pt x="468" y="234"/>
                      </a:lnTo>
                      <a:lnTo>
                        <a:pt x="468" y="258"/>
                      </a:lnTo>
                      <a:lnTo>
                        <a:pt x="464" y="282"/>
                      </a:lnTo>
                      <a:lnTo>
                        <a:pt x="458" y="304"/>
                      </a:lnTo>
                      <a:lnTo>
                        <a:pt x="450" y="326"/>
                      </a:lnTo>
                      <a:lnTo>
                        <a:pt x="440" y="346"/>
                      </a:lnTo>
                      <a:lnTo>
                        <a:pt x="428" y="366"/>
                      </a:lnTo>
                      <a:lnTo>
                        <a:pt x="416" y="384"/>
                      </a:lnTo>
                      <a:lnTo>
                        <a:pt x="400" y="400"/>
                      </a:lnTo>
                      <a:lnTo>
                        <a:pt x="384" y="416"/>
                      </a:lnTo>
                      <a:lnTo>
                        <a:pt x="366" y="430"/>
                      </a:lnTo>
                      <a:lnTo>
                        <a:pt x="346" y="440"/>
                      </a:lnTo>
                      <a:lnTo>
                        <a:pt x="326" y="450"/>
                      </a:lnTo>
                      <a:lnTo>
                        <a:pt x="304" y="458"/>
                      </a:lnTo>
                      <a:lnTo>
                        <a:pt x="282" y="464"/>
                      </a:lnTo>
                      <a:lnTo>
                        <a:pt x="258" y="468"/>
                      </a:lnTo>
                      <a:lnTo>
                        <a:pt x="234" y="470"/>
                      </a:lnTo>
                      <a:lnTo>
                        <a:pt x="234" y="470"/>
                      </a:lnTo>
                      <a:lnTo>
                        <a:pt x="210" y="468"/>
                      </a:lnTo>
                      <a:lnTo>
                        <a:pt x="186" y="464"/>
                      </a:lnTo>
                      <a:lnTo>
                        <a:pt x="164" y="458"/>
                      </a:lnTo>
                      <a:lnTo>
                        <a:pt x="142" y="450"/>
                      </a:lnTo>
                      <a:lnTo>
                        <a:pt x="122" y="440"/>
                      </a:lnTo>
                      <a:lnTo>
                        <a:pt x="104" y="430"/>
                      </a:lnTo>
                      <a:lnTo>
                        <a:pt x="84" y="416"/>
                      </a:lnTo>
                      <a:lnTo>
                        <a:pt x="68" y="400"/>
                      </a:lnTo>
                      <a:lnTo>
                        <a:pt x="54" y="384"/>
                      </a:lnTo>
                      <a:lnTo>
                        <a:pt x="40" y="366"/>
                      </a:lnTo>
                      <a:lnTo>
                        <a:pt x="28" y="346"/>
                      </a:lnTo>
                      <a:lnTo>
                        <a:pt x="18" y="326"/>
                      </a:lnTo>
                      <a:lnTo>
                        <a:pt x="10" y="304"/>
                      </a:lnTo>
                      <a:lnTo>
                        <a:pt x="4" y="282"/>
                      </a:lnTo>
                      <a:lnTo>
                        <a:pt x="0" y="258"/>
                      </a:lnTo>
                      <a:lnTo>
                        <a:pt x="0" y="234"/>
                      </a:lnTo>
                      <a:lnTo>
                        <a:pt x="0" y="234"/>
                      </a:lnTo>
                      <a:lnTo>
                        <a:pt x="0" y="210"/>
                      </a:lnTo>
                      <a:lnTo>
                        <a:pt x="4" y="188"/>
                      </a:lnTo>
                      <a:lnTo>
                        <a:pt x="10" y="164"/>
                      </a:lnTo>
                      <a:lnTo>
                        <a:pt x="18" y="144"/>
                      </a:lnTo>
                      <a:lnTo>
                        <a:pt x="28" y="122"/>
                      </a:lnTo>
                      <a:lnTo>
                        <a:pt x="40" y="104"/>
                      </a:lnTo>
                      <a:lnTo>
                        <a:pt x="54" y="86"/>
                      </a:lnTo>
                      <a:lnTo>
                        <a:pt x="68" y="68"/>
                      </a:lnTo>
                      <a:lnTo>
                        <a:pt x="84" y="54"/>
                      </a:lnTo>
                      <a:lnTo>
                        <a:pt x="104" y="40"/>
                      </a:lnTo>
                      <a:lnTo>
                        <a:pt x="122" y="28"/>
                      </a:lnTo>
                      <a:lnTo>
                        <a:pt x="142" y="18"/>
                      </a:lnTo>
                      <a:lnTo>
                        <a:pt x="164" y="10"/>
                      </a:lnTo>
                      <a:lnTo>
                        <a:pt x="186" y="4"/>
                      </a:lnTo>
                      <a:lnTo>
                        <a:pt x="210" y="2"/>
                      </a:lnTo>
                      <a:lnTo>
                        <a:pt x="234" y="0"/>
                      </a:lnTo>
                      <a:lnTo>
                        <a:pt x="234" y="0"/>
                      </a:lnTo>
                      <a:lnTo>
                        <a:pt x="258" y="2"/>
                      </a:lnTo>
                      <a:lnTo>
                        <a:pt x="282" y="4"/>
                      </a:lnTo>
                      <a:lnTo>
                        <a:pt x="304" y="10"/>
                      </a:lnTo>
                      <a:lnTo>
                        <a:pt x="326" y="18"/>
                      </a:lnTo>
                      <a:lnTo>
                        <a:pt x="346" y="28"/>
                      </a:lnTo>
                      <a:lnTo>
                        <a:pt x="366" y="40"/>
                      </a:lnTo>
                      <a:lnTo>
                        <a:pt x="384" y="54"/>
                      </a:lnTo>
                      <a:lnTo>
                        <a:pt x="400" y="68"/>
                      </a:lnTo>
                      <a:lnTo>
                        <a:pt x="416" y="86"/>
                      </a:lnTo>
                      <a:lnTo>
                        <a:pt x="428" y="104"/>
                      </a:lnTo>
                      <a:lnTo>
                        <a:pt x="440" y="122"/>
                      </a:lnTo>
                      <a:lnTo>
                        <a:pt x="450" y="144"/>
                      </a:lnTo>
                      <a:lnTo>
                        <a:pt x="458" y="164"/>
                      </a:lnTo>
                      <a:lnTo>
                        <a:pt x="464" y="188"/>
                      </a:lnTo>
                      <a:lnTo>
                        <a:pt x="468" y="210"/>
                      </a:lnTo>
                      <a:lnTo>
                        <a:pt x="468" y="234"/>
                      </a:lnTo>
                      <a:lnTo>
                        <a:pt x="468" y="23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>
                    <a:latin typeface="+mn-ea"/>
                  </a:endParaRPr>
                </a:p>
              </p:txBody>
            </p:sp>
            <p:sp>
              <p:nvSpPr>
                <p:cNvPr id="90" name="Freeform 6"/>
                <p:cNvSpPr>
                  <a:spLocks/>
                </p:cNvSpPr>
                <p:nvPr/>
              </p:nvSpPr>
              <p:spPr bwMode="auto">
                <a:xfrm>
                  <a:off x="-1630363" y="985838"/>
                  <a:ext cx="2190751" cy="4041775"/>
                </a:xfrm>
                <a:custGeom>
                  <a:avLst/>
                  <a:gdLst>
                    <a:gd name="T0" fmla="*/ 1188 w 1380"/>
                    <a:gd name="T1" fmla="*/ 982 h 2546"/>
                    <a:gd name="T2" fmla="*/ 1202 w 1380"/>
                    <a:gd name="T3" fmla="*/ 1012 h 2546"/>
                    <a:gd name="T4" fmla="*/ 1236 w 1380"/>
                    <a:gd name="T5" fmla="*/ 1044 h 2546"/>
                    <a:gd name="T6" fmla="*/ 1282 w 1380"/>
                    <a:gd name="T7" fmla="*/ 1056 h 2546"/>
                    <a:gd name="T8" fmla="*/ 1294 w 1380"/>
                    <a:gd name="T9" fmla="*/ 1054 h 2546"/>
                    <a:gd name="T10" fmla="*/ 1326 w 1380"/>
                    <a:gd name="T11" fmla="*/ 1044 h 2546"/>
                    <a:gd name="T12" fmla="*/ 1360 w 1380"/>
                    <a:gd name="T13" fmla="*/ 1018 h 2546"/>
                    <a:gd name="T14" fmla="*/ 1378 w 1380"/>
                    <a:gd name="T15" fmla="*/ 978 h 2546"/>
                    <a:gd name="T16" fmla="*/ 1378 w 1380"/>
                    <a:gd name="T17" fmla="*/ 944 h 2546"/>
                    <a:gd name="T18" fmla="*/ 1200 w 1380"/>
                    <a:gd name="T19" fmla="*/ 264 h 2546"/>
                    <a:gd name="T20" fmla="*/ 1166 w 1380"/>
                    <a:gd name="T21" fmla="*/ 182 h 2546"/>
                    <a:gd name="T22" fmla="*/ 1114 w 1380"/>
                    <a:gd name="T23" fmla="*/ 112 h 2546"/>
                    <a:gd name="T24" fmla="*/ 1048 w 1380"/>
                    <a:gd name="T25" fmla="*/ 58 h 2546"/>
                    <a:gd name="T26" fmla="*/ 972 w 1380"/>
                    <a:gd name="T27" fmla="*/ 20 h 2546"/>
                    <a:gd name="T28" fmla="*/ 886 w 1380"/>
                    <a:gd name="T29" fmla="*/ 2 h 2546"/>
                    <a:gd name="T30" fmla="*/ 526 w 1380"/>
                    <a:gd name="T31" fmla="*/ 0 h 2546"/>
                    <a:gd name="T32" fmla="*/ 438 w 1380"/>
                    <a:gd name="T33" fmla="*/ 12 h 2546"/>
                    <a:gd name="T34" fmla="*/ 356 w 1380"/>
                    <a:gd name="T35" fmla="*/ 42 h 2546"/>
                    <a:gd name="T36" fmla="*/ 286 w 1380"/>
                    <a:gd name="T37" fmla="*/ 92 h 2546"/>
                    <a:gd name="T38" fmla="*/ 230 w 1380"/>
                    <a:gd name="T39" fmla="*/ 158 h 2546"/>
                    <a:gd name="T40" fmla="*/ 190 w 1380"/>
                    <a:gd name="T41" fmla="*/ 236 h 2546"/>
                    <a:gd name="T42" fmla="*/ 4 w 1380"/>
                    <a:gd name="T43" fmla="*/ 932 h 2546"/>
                    <a:gd name="T44" fmla="*/ 2 w 1380"/>
                    <a:gd name="T45" fmla="*/ 968 h 2546"/>
                    <a:gd name="T46" fmla="*/ 10 w 1380"/>
                    <a:gd name="T47" fmla="*/ 998 h 2546"/>
                    <a:gd name="T48" fmla="*/ 44 w 1380"/>
                    <a:gd name="T49" fmla="*/ 1040 h 2546"/>
                    <a:gd name="T50" fmla="*/ 76 w 1380"/>
                    <a:gd name="T51" fmla="*/ 1052 h 2546"/>
                    <a:gd name="T52" fmla="*/ 98 w 1380"/>
                    <a:gd name="T53" fmla="*/ 1056 h 2546"/>
                    <a:gd name="T54" fmla="*/ 130 w 1380"/>
                    <a:gd name="T55" fmla="*/ 1050 h 2546"/>
                    <a:gd name="T56" fmla="*/ 168 w 1380"/>
                    <a:gd name="T57" fmla="*/ 1024 h 2546"/>
                    <a:gd name="T58" fmla="*/ 192 w 1380"/>
                    <a:gd name="T59" fmla="*/ 982 h 2546"/>
                    <a:gd name="T60" fmla="*/ 106 w 1380"/>
                    <a:gd name="T61" fmla="*/ 1486 h 2546"/>
                    <a:gd name="T62" fmla="*/ 386 w 1380"/>
                    <a:gd name="T63" fmla="*/ 2406 h 2546"/>
                    <a:gd name="T64" fmla="*/ 392 w 1380"/>
                    <a:gd name="T65" fmla="*/ 2446 h 2546"/>
                    <a:gd name="T66" fmla="*/ 410 w 1380"/>
                    <a:gd name="T67" fmla="*/ 2484 h 2546"/>
                    <a:gd name="T68" fmla="*/ 438 w 1380"/>
                    <a:gd name="T69" fmla="*/ 2514 h 2546"/>
                    <a:gd name="T70" fmla="*/ 472 w 1380"/>
                    <a:gd name="T71" fmla="*/ 2534 h 2546"/>
                    <a:gd name="T72" fmla="*/ 512 w 1380"/>
                    <a:gd name="T73" fmla="*/ 2546 h 2546"/>
                    <a:gd name="T74" fmla="*/ 528 w 1380"/>
                    <a:gd name="T75" fmla="*/ 2546 h 2546"/>
                    <a:gd name="T76" fmla="*/ 568 w 1380"/>
                    <a:gd name="T77" fmla="*/ 2540 h 2546"/>
                    <a:gd name="T78" fmla="*/ 606 w 1380"/>
                    <a:gd name="T79" fmla="*/ 2522 h 2546"/>
                    <a:gd name="T80" fmla="*/ 636 w 1380"/>
                    <a:gd name="T81" fmla="*/ 2494 h 2546"/>
                    <a:gd name="T82" fmla="*/ 656 w 1380"/>
                    <a:gd name="T83" fmla="*/ 2460 h 2546"/>
                    <a:gd name="T84" fmla="*/ 668 w 1380"/>
                    <a:gd name="T85" fmla="*/ 2420 h 2546"/>
                    <a:gd name="T86" fmla="*/ 712 w 1380"/>
                    <a:gd name="T87" fmla="*/ 1486 h 2546"/>
                    <a:gd name="T88" fmla="*/ 714 w 1380"/>
                    <a:gd name="T89" fmla="*/ 2420 h 2546"/>
                    <a:gd name="T90" fmla="*/ 724 w 1380"/>
                    <a:gd name="T91" fmla="*/ 2460 h 2546"/>
                    <a:gd name="T92" fmla="*/ 744 w 1380"/>
                    <a:gd name="T93" fmla="*/ 2494 h 2546"/>
                    <a:gd name="T94" fmla="*/ 774 w 1380"/>
                    <a:gd name="T95" fmla="*/ 2522 h 2546"/>
                    <a:gd name="T96" fmla="*/ 812 w 1380"/>
                    <a:gd name="T97" fmla="*/ 2540 h 2546"/>
                    <a:gd name="T98" fmla="*/ 854 w 1380"/>
                    <a:gd name="T99" fmla="*/ 2546 h 2546"/>
                    <a:gd name="T100" fmla="*/ 868 w 1380"/>
                    <a:gd name="T101" fmla="*/ 2546 h 2546"/>
                    <a:gd name="T102" fmla="*/ 908 w 1380"/>
                    <a:gd name="T103" fmla="*/ 2534 h 2546"/>
                    <a:gd name="T104" fmla="*/ 944 w 1380"/>
                    <a:gd name="T105" fmla="*/ 2514 h 2546"/>
                    <a:gd name="T106" fmla="*/ 970 w 1380"/>
                    <a:gd name="T107" fmla="*/ 2484 h 2546"/>
                    <a:gd name="T108" fmla="*/ 988 w 1380"/>
                    <a:gd name="T109" fmla="*/ 2446 h 2546"/>
                    <a:gd name="T110" fmla="*/ 994 w 1380"/>
                    <a:gd name="T111" fmla="*/ 2406 h 2546"/>
                    <a:gd name="T112" fmla="*/ 964 w 1380"/>
                    <a:gd name="T113" fmla="*/ 322 h 25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80" h="2546">
                      <a:moveTo>
                        <a:pt x="964" y="322"/>
                      </a:moveTo>
                      <a:lnTo>
                        <a:pt x="1012" y="322"/>
                      </a:lnTo>
                      <a:lnTo>
                        <a:pt x="1188" y="982"/>
                      </a:lnTo>
                      <a:lnTo>
                        <a:pt x="1188" y="982"/>
                      </a:lnTo>
                      <a:lnTo>
                        <a:pt x="1194" y="998"/>
                      </a:lnTo>
                      <a:lnTo>
                        <a:pt x="1202" y="1012"/>
                      </a:lnTo>
                      <a:lnTo>
                        <a:pt x="1212" y="1024"/>
                      </a:lnTo>
                      <a:lnTo>
                        <a:pt x="1224" y="1034"/>
                      </a:lnTo>
                      <a:lnTo>
                        <a:pt x="1236" y="1044"/>
                      </a:lnTo>
                      <a:lnTo>
                        <a:pt x="1250" y="1050"/>
                      </a:lnTo>
                      <a:lnTo>
                        <a:pt x="1266" y="1054"/>
                      </a:lnTo>
                      <a:lnTo>
                        <a:pt x="1282" y="1056"/>
                      </a:lnTo>
                      <a:lnTo>
                        <a:pt x="1282" y="1056"/>
                      </a:lnTo>
                      <a:lnTo>
                        <a:pt x="1282" y="1056"/>
                      </a:lnTo>
                      <a:lnTo>
                        <a:pt x="1294" y="1054"/>
                      </a:lnTo>
                      <a:lnTo>
                        <a:pt x="1306" y="1052"/>
                      </a:lnTo>
                      <a:lnTo>
                        <a:pt x="1316" y="1050"/>
                      </a:lnTo>
                      <a:lnTo>
                        <a:pt x="1326" y="1044"/>
                      </a:lnTo>
                      <a:lnTo>
                        <a:pt x="1336" y="1040"/>
                      </a:lnTo>
                      <a:lnTo>
                        <a:pt x="1344" y="1032"/>
                      </a:lnTo>
                      <a:lnTo>
                        <a:pt x="1360" y="1018"/>
                      </a:lnTo>
                      <a:lnTo>
                        <a:pt x="1370" y="998"/>
                      </a:lnTo>
                      <a:lnTo>
                        <a:pt x="1374" y="988"/>
                      </a:lnTo>
                      <a:lnTo>
                        <a:pt x="1378" y="978"/>
                      </a:lnTo>
                      <a:lnTo>
                        <a:pt x="1380" y="968"/>
                      </a:lnTo>
                      <a:lnTo>
                        <a:pt x="1380" y="956"/>
                      </a:lnTo>
                      <a:lnTo>
                        <a:pt x="1378" y="944"/>
                      </a:lnTo>
                      <a:lnTo>
                        <a:pt x="1376" y="932"/>
                      </a:lnTo>
                      <a:lnTo>
                        <a:pt x="1200" y="264"/>
                      </a:lnTo>
                      <a:lnTo>
                        <a:pt x="1200" y="264"/>
                      </a:lnTo>
                      <a:lnTo>
                        <a:pt x="1190" y="236"/>
                      </a:lnTo>
                      <a:lnTo>
                        <a:pt x="1178" y="208"/>
                      </a:lnTo>
                      <a:lnTo>
                        <a:pt x="1166" y="182"/>
                      </a:lnTo>
                      <a:lnTo>
                        <a:pt x="1150" y="158"/>
                      </a:lnTo>
                      <a:lnTo>
                        <a:pt x="1134" y="134"/>
                      </a:lnTo>
                      <a:lnTo>
                        <a:pt x="1114" y="112"/>
                      </a:lnTo>
                      <a:lnTo>
                        <a:pt x="1094" y="92"/>
                      </a:lnTo>
                      <a:lnTo>
                        <a:pt x="1072" y="74"/>
                      </a:lnTo>
                      <a:lnTo>
                        <a:pt x="1048" y="58"/>
                      </a:lnTo>
                      <a:lnTo>
                        <a:pt x="1024" y="42"/>
                      </a:lnTo>
                      <a:lnTo>
                        <a:pt x="998" y="30"/>
                      </a:lnTo>
                      <a:lnTo>
                        <a:pt x="972" y="20"/>
                      </a:lnTo>
                      <a:lnTo>
                        <a:pt x="944" y="12"/>
                      </a:lnTo>
                      <a:lnTo>
                        <a:pt x="914" y="6"/>
                      </a:lnTo>
                      <a:lnTo>
                        <a:pt x="886" y="2"/>
                      </a:lnTo>
                      <a:lnTo>
                        <a:pt x="856" y="0"/>
                      </a:lnTo>
                      <a:lnTo>
                        <a:pt x="526" y="0"/>
                      </a:lnTo>
                      <a:lnTo>
                        <a:pt x="526" y="0"/>
                      </a:lnTo>
                      <a:lnTo>
                        <a:pt x="496" y="2"/>
                      </a:lnTo>
                      <a:lnTo>
                        <a:pt x="466" y="6"/>
                      </a:lnTo>
                      <a:lnTo>
                        <a:pt x="438" y="12"/>
                      </a:lnTo>
                      <a:lnTo>
                        <a:pt x="410" y="20"/>
                      </a:lnTo>
                      <a:lnTo>
                        <a:pt x="382" y="30"/>
                      </a:lnTo>
                      <a:lnTo>
                        <a:pt x="356" y="42"/>
                      </a:lnTo>
                      <a:lnTo>
                        <a:pt x="332" y="58"/>
                      </a:lnTo>
                      <a:lnTo>
                        <a:pt x="308" y="74"/>
                      </a:lnTo>
                      <a:lnTo>
                        <a:pt x="286" y="92"/>
                      </a:lnTo>
                      <a:lnTo>
                        <a:pt x="266" y="112"/>
                      </a:lnTo>
                      <a:lnTo>
                        <a:pt x="246" y="134"/>
                      </a:lnTo>
                      <a:lnTo>
                        <a:pt x="230" y="158"/>
                      </a:lnTo>
                      <a:lnTo>
                        <a:pt x="214" y="182"/>
                      </a:lnTo>
                      <a:lnTo>
                        <a:pt x="202" y="208"/>
                      </a:lnTo>
                      <a:lnTo>
                        <a:pt x="190" y="236"/>
                      </a:lnTo>
                      <a:lnTo>
                        <a:pt x="182" y="264"/>
                      </a:lnTo>
                      <a:lnTo>
                        <a:pt x="4" y="932"/>
                      </a:lnTo>
                      <a:lnTo>
                        <a:pt x="4" y="932"/>
                      </a:lnTo>
                      <a:lnTo>
                        <a:pt x="2" y="944"/>
                      </a:lnTo>
                      <a:lnTo>
                        <a:pt x="0" y="956"/>
                      </a:lnTo>
                      <a:lnTo>
                        <a:pt x="2" y="968"/>
                      </a:lnTo>
                      <a:lnTo>
                        <a:pt x="2" y="978"/>
                      </a:lnTo>
                      <a:lnTo>
                        <a:pt x="6" y="988"/>
                      </a:lnTo>
                      <a:lnTo>
                        <a:pt x="10" y="998"/>
                      </a:lnTo>
                      <a:lnTo>
                        <a:pt x="20" y="1018"/>
                      </a:lnTo>
                      <a:lnTo>
                        <a:pt x="36" y="1032"/>
                      </a:lnTo>
                      <a:lnTo>
                        <a:pt x="44" y="1040"/>
                      </a:lnTo>
                      <a:lnTo>
                        <a:pt x="54" y="1044"/>
                      </a:lnTo>
                      <a:lnTo>
                        <a:pt x="64" y="1050"/>
                      </a:lnTo>
                      <a:lnTo>
                        <a:pt x="76" y="1052"/>
                      </a:lnTo>
                      <a:lnTo>
                        <a:pt x="86" y="1054"/>
                      </a:lnTo>
                      <a:lnTo>
                        <a:pt x="98" y="1056"/>
                      </a:lnTo>
                      <a:lnTo>
                        <a:pt x="98" y="1056"/>
                      </a:lnTo>
                      <a:lnTo>
                        <a:pt x="98" y="1056"/>
                      </a:lnTo>
                      <a:lnTo>
                        <a:pt x="114" y="1054"/>
                      </a:lnTo>
                      <a:lnTo>
                        <a:pt x="130" y="1050"/>
                      </a:lnTo>
                      <a:lnTo>
                        <a:pt x="144" y="1044"/>
                      </a:lnTo>
                      <a:lnTo>
                        <a:pt x="158" y="1034"/>
                      </a:lnTo>
                      <a:lnTo>
                        <a:pt x="168" y="1024"/>
                      </a:lnTo>
                      <a:lnTo>
                        <a:pt x="178" y="1012"/>
                      </a:lnTo>
                      <a:lnTo>
                        <a:pt x="186" y="998"/>
                      </a:lnTo>
                      <a:lnTo>
                        <a:pt x="192" y="982"/>
                      </a:lnTo>
                      <a:lnTo>
                        <a:pt x="368" y="322"/>
                      </a:lnTo>
                      <a:lnTo>
                        <a:pt x="416" y="322"/>
                      </a:lnTo>
                      <a:lnTo>
                        <a:pt x="106" y="1486"/>
                      </a:lnTo>
                      <a:lnTo>
                        <a:pt x="386" y="1486"/>
                      </a:lnTo>
                      <a:lnTo>
                        <a:pt x="386" y="2406"/>
                      </a:lnTo>
                      <a:lnTo>
                        <a:pt x="386" y="2406"/>
                      </a:lnTo>
                      <a:lnTo>
                        <a:pt x="386" y="2420"/>
                      </a:lnTo>
                      <a:lnTo>
                        <a:pt x="388" y="2434"/>
                      </a:lnTo>
                      <a:lnTo>
                        <a:pt x="392" y="2446"/>
                      </a:lnTo>
                      <a:lnTo>
                        <a:pt x="398" y="2460"/>
                      </a:lnTo>
                      <a:lnTo>
                        <a:pt x="404" y="2472"/>
                      </a:lnTo>
                      <a:lnTo>
                        <a:pt x="410" y="2484"/>
                      </a:lnTo>
                      <a:lnTo>
                        <a:pt x="418" y="2494"/>
                      </a:lnTo>
                      <a:lnTo>
                        <a:pt x="428" y="2504"/>
                      </a:lnTo>
                      <a:lnTo>
                        <a:pt x="438" y="2514"/>
                      </a:lnTo>
                      <a:lnTo>
                        <a:pt x="448" y="2522"/>
                      </a:lnTo>
                      <a:lnTo>
                        <a:pt x="460" y="2528"/>
                      </a:lnTo>
                      <a:lnTo>
                        <a:pt x="472" y="2534"/>
                      </a:lnTo>
                      <a:lnTo>
                        <a:pt x="486" y="2540"/>
                      </a:lnTo>
                      <a:lnTo>
                        <a:pt x="498" y="2544"/>
                      </a:lnTo>
                      <a:lnTo>
                        <a:pt x="512" y="2546"/>
                      </a:lnTo>
                      <a:lnTo>
                        <a:pt x="528" y="2546"/>
                      </a:lnTo>
                      <a:lnTo>
                        <a:pt x="528" y="2546"/>
                      </a:lnTo>
                      <a:lnTo>
                        <a:pt x="528" y="2546"/>
                      </a:lnTo>
                      <a:lnTo>
                        <a:pt x="542" y="2546"/>
                      </a:lnTo>
                      <a:lnTo>
                        <a:pt x="556" y="2544"/>
                      </a:lnTo>
                      <a:lnTo>
                        <a:pt x="568" y="2540"/>
                      </a:lnTo>
                      <a:lnTo>
                        <a:pt x="582" y="2534"/>
                      </a:lnTo>
                      <a:lnTo>
                        <a:pt x="594" y="2528"/>
                      </a:lnTo>
                      <a:lnTo>
                        <a:pt x="606" y="2522"/>
                      </a:lnTo>
                      <a:lnTo>
                        <a:pt x="616" y="2514"/>
                      </a:lnTo>
                      <a:lnTo>
                        <a:pt x="626" y="2504"/>
                      </a:lnTo>
                      <a:lnTo>
                        <a:pt x="636" y="2494"/>
                      </a:lnTo>
                      <a:lnTo>
                        <a:pt x="644" y="2484"/>
                      </a:lnTo>
                      <a:lnTo>
                        <a:pt x="650" y="2472"/>
                      </a:lnTo>
                      <a:lnTo>
                        <a:pt x="656" y="2460"/>
                      </a:lnTo>
                      <a:lnTo>
                        <a:pt x="662" y="2446"/>
                      </a:lnTo>
                      <a:lnTo>
                        <a:pt x="666" y="2434"/>
                      </a:lnTo>
                      <a:lnTo>
                        <a:pt x="668" y="2420"/>
                      </a:lnTo>
                      <a:lnTo>
                        <a:pt x="668" y="2406"/>
                      </a:lnTo>
                      <a:lnTo>
                        <a:pt x="668" y="1486"/>
                      </a:lnTo>
                      <a:lnTo>
                        <a:pt x="712" y="1486"/>
                      </a:lnTo>
                      <a:lnTo>
                        <a:pt x="712" y="2406"/>
                      </a:lnTo>
                      <a:lnTo>
                        <a:pt x="712" y="2406"/>
                      </a:lnTo>
                      <a:lnTo>
                        <a:pt x="714" y="2420"/>
                      </a:lnTo>
                      <a:lnTo>
                        <a:pt x="716" y="2434"/>
                      </a:lnTo>
                      <a:lnTo>
                        <a:pt x="718" y="2446"/>
                      </a:lnTo>
                      <a:lnTo>
                        <a:pt x="724" y="2460"/>
                      </a:lnTo>
                      <a:lnTo>
                        <a:pt x="730" y="2472"/>
                      </a:lnTo>
                      <a:lnTo>
                        <a:pt x="736" y="2484"/>
                      </a:lnTo>
                      <a:lnTo>
                        <a:pt x="744" y="2494"/>
                      </a:lnTo>
                      <a:lnTo>
                        <a:pt x="754" y="2504"/>
                      </a:lnTo>
                      <a:lnTo>
                        <a:pt x="764" y="2514"/>
                      </a:lnTo>
                      <a:lnTo>
                        <a:pt x="774" y="2522"/>
                      </a:lnTo>
                      <a:lnTo>
                        <a:pt x="786" y="2528"/>
                      </a:lnTo>
                      <a:lnTo>
                        <a:pt x="798" y="2534"/>
                      </a:lnTo>
                      <a:lnTo>
                        <a:pt x="812" y="2540"/>
                      </a:lnTo>
                      <a:lnTo>
                        <a:pt x="824" y="2544"/>
                      </a:lnTo>
                      <a:lnTo>
                        <a:pt x="838" y="2546"/>
                      </a:lnTo>
                      <a:lnTo>
                        <a:pt x="854" y="2546"/>
                      </a:lnTo>
                      <a:lnTo>
                        <a:pt x="854" y="2546"/>
                      </a:lnTo>
                      <a:lnTo>
                        <a:pt x="854" y="2546"/>
                      </a:lnTo>
                      <a:lnTo>
                        <a:pt x="868" y="2546"/>
                      </a:lnTo>
                      <a:lnTo>
                        <a:pt x="882" y="2544"/>
                      </a:lnTo>
                      <a:lnTo>
                        <a:pt x="896" y="2540"/>
                      </a:lnTo>
                      <a:lnTo>
                        <a:pt x="908" y="2534"/>
                      </a:lnTo>
                      <a:lnTo>
                        <a:pt x="920" y="2528"/>
                      </a:lnTo>
                      <a:lnTo>
                        <a:pt x="932" y="2522"/>
                      </a:lnTo>
                      <a:lnTo>
                        <a:pt x="944" y="2514"/>
                      </a:lnTo>
                      <a:lnTo>
                        <a:pt x="954" y="2504"/>
                      </a:lnTo>
                      <a:lnTo>
                        <a:pt x="962" y="2494"/>
                      </a:lnTo>
                      <a:lnTo>
                        <a:pt x="970" y="2484"/>
                      </a:lnTo>
                      <a:lnTo>
                        <a:pt x="978" y="2472"/>
                      </a:lnTo>
                      <a:lnTo>
                        <a:pt x="984" y="2460"/>
                      </a:lnTo>
                      <a:lnTo>
                        <a:pt x="988" y="2446"/>
                      </a:lnTo>
                      <a:lnTo>
                        <a:pt x="992" y="2434"/>
                      </a:lnTo>
                      <a:lnTo>
                        <a:pt x="994" y="2420"/>
                      </a:lnTo>
                      <a:lnTo>
                        <a:pt x="994" y="2406"/>
                      </a:lnTo>
                      <a:lnTo>
                        <a:pt x="994" y="1486"/>
                      </a:lnTo>
                      <a:lnTo>
                        <a:pt x="1274" y="1486"/>
                      </a:lnTo>
                      <a:lnTo>
                        <a:pt x="964" y="32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>
                    <a:latin typeface="+mn-ea"/>
                  </a:endParaRPr>
                </a:p>
              </p:txBody>
            </p:sp>
          </p:grpSp>
        </p:grpSp>
      </p:grpSp>
      <p:grpSp>
        <p:nvGrpSpPr>
          <p:cNvPr id="99" name="组合 98"/>
          <p:cNvGrpSpPr/>
          <p:nvPr/>
        </p:nvGrpSpPr>
        <p:grpSpPr>
          <a:xfrm>
            <a:off x="3333496" y="2502959"/>
            <a:ext cx="5527365" cy="1675343"/>
            <a:chOff x="2500121" y="2058193"/>
            <a:chExt cx="4145524" cy="1256507"/>
          </a:xfrm>
          <a:solidFill>
            <a:schemeClr val="accent4"/>
          </a:solidFill>
        </p:grpSpPr>
        <p:grpSp>
          <p:nvGrpSpPr>
            <p:cNvPr id="100" name="组合 99"/>
            <p:cNvGrpSpPr/>
            <p:nvPr/>
          </p:nvGrpSpPr>
          <p:grpSpPr>
            <a:xfrm>
              <a:off x="2500121" y="2058193"/>
              <a:ext cx="229059" cy="1256507"/>
              <a:chOff x="2500121" y="2058193"/>
              <a:chExt cx="229059" cy="1256507"/>
            </a:xfrm>
            <a:grpFill/>
          </p:grpSpPr>
          <p:grpSp>
            <p:nvGrpSpPr>
              <p:cNvPr id="108" name="组合 107"/>
              <p:cNvGrpSpPr/>
              <p:nvPr/>
            </p:nvGrpSpPr>
            <p:grpSpPr>
              <a:xfrm>
                <a:off x="2514937" y="2058193"/>
                <a:ext cx="200079" cy="513557"/>
                <a:chOff x="-4098925" y="69850"/>
                <a:chExt cx="1949450" cy="5003800"/>
              </a:xfrm>
              <a:grpFill/>
            </p:grpSpPr>
            <p:sp>
              <p:nvSpPr>
                <p:cNvPr id="112" name="Freeform 5"/>
                <p:cNvSpPr>
                  <a:spLocks/>
                </p:cNvSpPr>
                <p:nvPr/>
              </p:nvSpPr>
              <p:spPr bwMode="auto">
                <a:xfrm>
                  <a:off x="-3514725" y="69850"/>
                  <a:ext cx="774700" cy="771525"/>
                </a:xfrm>
                <a:custGeom>
                  <a:avLst/>
                  <a:gdLst>
                    <a:gd name="T0" fmla="*/ 488 w 488"/>
                    <a:gd name="T1" fmla="*/ 242 h 486"/>
                    <a:gd name="T2" fmla="*/ 482 w 488"/>
                    <a:gd name="T3" fmla="*/ 292 h 486"/>
                    <a:gd name="T4" fmla="*/ 468 w 488"/>
                    <a:gd name="T5" fmla="*/ 338 h 486"/>
                    <a:gd name="T6" fmla="*/ 446 w 488"/>
                    <a:gd name="T7" fmla="*/ 378 h 486"/>
                    <a:gd name="T8" fmla="*/ 416 w 488"/>
                    <a:gd name="T9" fmla="*/ 414 h 486"/>
                    <a:gd name="T10" fmla="*/ 380 w 488"/>
                    <a:gd name="T11" fmla="*/ 444 h 486"/>
                    <a:gd name="T12" fmla="*/ 338 w 488"/>
                    <a:gd name="T13" fmla="*/ 466 h 486"/>
                    <a:gd name="T14" fmla="*/ 292 w 488"/>
                    <a:gd name="T15" fmla="*/ 482 h 486"/>
                    <a:gd name="T16" fmla="*/ 244 w 488"/>
                    <a:gd name="T17" fmla="*/ 486 h 486"/>
                    <a:gd name="T18" fmla="*/ 220 w 488"/>
                    <a:gd name="T19" fmla="*/ 484 h 486"/>
                    <a:gd name="T20" fmla="*/ 172 w 488"/>
                    <a:gd name="T21" fmla="*/ 476 h 486"/>
                    <a:gd name="T22" fmla="*/ 128 w 488"/>
                    <a:gd name="T23" fmla="*/ 456 h 486"/>
                    <a:gd name="T24" fmla="*/ 90 w 488"/>
                    <a:gd name="T25" fmla="*/ 430 h 486"/>
                    <a:gd name="T26" fmla="*/ 56 w 488"/>
                    <a:gd name="T27" fmla="*/ 398 h 486"/>
                    <a:gd name="T28" fmla="*/ 30 w 488"/>
                    <a:gd name="T29" fmla="*/ 358 h 486"/>
                    <a:gd name="T30" fmla="*/ 12 w 488"/>
                    <a:gd name="T31" fmla="*/ 316 h 486"/>
                    <a:gd name="T32" fmla="*/ 2 w 488"/>
                    <a:gd name="T33" fmla="*/ 268 h 486"/>
                    <a:gd name="T34" fmla="*/ 0 w 488"/>
                    <a:gd name="T35" fmla="*/ 242 h 486"/>
                    <a:gd name="T36" fmla="*/ 6 w 488"/>
                    <a:gd name="T37" fmla="*/ 194 h 486"/>
                    <a:gd name="T38" fmla="*/ 20 w 488"/>
                    <a:gd name="T39" fmla="*/ 148 h 486"/>
                    <a:gd name="T40" fmla="*/ 42 w 488"/>
                    <a:gd name="T41" fmla="*/ 106 h 486"/>
                    <a:gd name="T42" fmla="*/ 72 w 488"/>
                    <a:gd name="T43" fmla="*/ 70 h 486"/>
                    <a:gd name="T44" fmla="*/ 108 w 488"/>
                    <a:gd name="T45" fmla="*/ 42 h 486"/>
                    <a:gd name="T46" fmla="*/ 150 w 488"/>
                    <a:gd name="T47" fmla="*/ 18 h 486"/>
                    <a:gd name="T48" fmla="*/ 194 w 488"/>
                    <a:gd name="T49" fmla="*/ 4 h 486"/>
                    <a:gd name="T50" fmla="*/ 244 w 488"/>
                    <a:gd name="T51" fmla="*/ 0 h 486"/>
                    <a:gd name="T52" fmla="*/ 268 w 488"/>
                    <a:gd name="T53" fmla="*/ 0 h 486"/>
                    <a:gd name="T54" fmla="*/ 316 w 488"/>
                    <a:gd name="T55" fmla="*/ 10 h 486"/>
                    <a:gd name="T56" fmla="*/ 360 w 488"/>
                    <a:gd name="T57" fmla="*/ 30 h 486"/>
                    <a:gd name="T58" fmla="*/ 398 w 488"/>
                    <a:gd name="T59" fmla="*/ 56 h 486"/>
                    <a:gd name="T60" fmla="*/ 432 w 488"/>
                    <a:gd name="T61" fmla="*/ 88 h 486"/>
                    <a:gd name="T62" fmla="*/ 458 w 488"/>
                    <a:gd name="T63" fmla="*/ 126 h 486"/>
                    <a:gd name="T64" fmla="*/ 476 w 488"/>
                    <a:gd name="T65" fmla="*/ 170 h 486"/>
                    <a:gd name="T66" fmla="*/ 486 w 488"/>
                    <a:gd name="T67" fmla="*/ 218 h 486"/>
                    <a:gd name="T68" fmla="*/ 488 w 488"/>
                    <a:gd name="T69" fmla="*/ 242 h 4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488" h="486">
                      <a:moveTo>
                        <a:pt x="488" y="242"/>
                      </a:moveTo>
                      <a:lnTo>
                        <a:pt x="488" y="242"/>
                      </a:lnTo>
                      <a:lnTo>
                        <a:pt x="486" y="268"/>
                      </a:lnTo>
                      <a:lnTo>
                        <a:pt x="482" y="292"/>
                      </a:lnTo>
                      <a:lnTo>
                        <a:pt x="476" y="316"/>
                      </a:lnTo>
                      <a:lnTo>
                        <a:pt x="468" y="338"/>
                      </a:lnTo>
                      <a:lnTo>
                        <a:pt x="458" y="358"/>
                      </a:lnTo>
                      <a:lnTo>
                        <a:pt x="446" y="378"/>
                      </a:lnTo>
                      <a:lnTo>
                        <a:pt x="432" y="398"/>
                      </a:lnTo>
                      <a:lnTo>
                        <a:pt x="416" y="414"/>
                      </a:lnTo>
                      <a:lnTo>
                        <a:pt x="398" y="430"/>
                      </a:lnTo>
                      <a:lnTo>
                        <a:pt x="380" y="444"/>
                      </a:lnTo>
                      <a:lnTo>
                        <a:pt x="360" y="456"/>
                      </a:lnTo>
                      <a:lnTo>
                        <a:pt x="338" y="466"/>
                      </a:lnTo>
                      <a:lnTo>
                        <a:pt x="316" y="476"/>
                      </a:lnTo>
                      <a:lnTo>
                        <a:pt x="292" y="482"/>
                      </a:lnTo>
                      <a:lnTo>
                        <a:pt x="268" y="484"/>
                      </a:lnTo>
                      <a:lnTo>
                        <a:pt x="244" y="486"/>
                      </a:lnTo>
                      <a:lnTo>
                        <a:pt x="244" y="486"/>
                      </a:lnTo>
                      <a:lnTo>
                        <a:pt x="220" y="484"/>
                      </a:lnTo>
                      <a:lnTo>
                        <a:pt x="194" y="482"/>
                      </a:lnTo>
                      <a:lnTo>
                        <a:pt x="172" y="476"/>
                      </a:lnTo>
                      <a:lnTo>
                        <a:pt x="150" y="466"/>
                      </a:lnTo>
                      <a:lnTo>
                        <a:pt x="128" y="456"/>
                      </a:lnTo>
                      <a:lnTo>
                        <a:pt x="108" y="444"/>
                      </a:lnTo>
                      <a:lnTo>
                        <a:pt x="90" y="430"/>
                      </a:lnTo>
                      <a:lnTo>
                        <a:pt x="72" y="414"/>
                      </a:lnTo>
                      <a:lnTo>
                        <a:pt x="56" y="398"/>
                      </a:lnTo>
                      <a:lnTo>
                        <a:pt x="42" y="378"/>
                      </a:lnTo>
                      <a:lnTo>
                        <a:pt x="30" y="358"/>
                      </a:lnTo>
                      <a:lnTo>
                        <a:pt x="20" y="338"/>
                      </a:lnTo>
                      <a:lnTo>
                        <a:pt x="12" y="316"/>
                      </a:lnTo>
                      <a:lnTo>
                        <a:pt x="6" y="292"/>
                      </a:lnTo>
                      <a:lnTo>
                        <a:pt x="2" y="268"/>
                      </a:lnTo>
                      <a:lnTo>
                        <a:pt x="0" y="242"/>
                      </a:lnTo>
                      <a:lnTo>
                        <a:pt x="0" y="242"/>
                      </a:lnTo>
                      <a:lnTo>
                        <a:pt x="2" y="218"/>
                      </a:lnTo>
                      <a:lnTo>
                        <a:pt x="6" y="194"/>
                      </a:lnTo>
                      <a:lnTo>
                        <a:pt x="12" y="170"/>
                      </a:lnTo>
                      <a:lnTo>
                        <a:pt x="20" y="148"/>
                      </a:lnTo>
                      <a:lnTo>
                        <a:pt x="30" y="126"/>
                      </a:lnTo>
                      <a:lnTo>
                        <a:pt x="42" y="106"/>
                      </a:lnTo>
                      <a:lnTo>
                        <a:pt x="56" y="88"/>
                      </a:lnTo>
                      <a:lnTo>
                        <a:pt x="72" y="70"/>
                      </a:lnTo>
                      <a:lnTo>
                        <a:pt x="90" y="56"/>
                      </a:lnTo>
                      <a:lnTo>
                        <a:pt x="108" y="42"/>
                      </a:lnTo>
                      <a:lnTo>
                        <a:pt x="128" y="30"/>
                      </a:lnTo>
                      <a:lnTo>
                        <a:pt x="150" y="18"/>
                      </a:lnTo>
                      <a:lnTo>
                        <a:pt x="172" y="10"/>
                      </a:lnTo>
                      <a:lnTo>
                        <a:pt x="194" y="4"/>
                      </a:lnTo>
                      <a:lnTo>
                        <a:pt x="220" y="0"/>
                      </a:lnTo>
                      <a:lnTo>
                        <a:pt x="244" y="0"/>
                      </a:lnTo>
                      <a:lnTo>
                        <a:pt x="244" y="0"/>
                      </a:lnTo>
                      <a:lnTo>
                        <a:pt x="268" y="0"/>
                      </a:lnTo>
                      <a:lnTo>
                        <a:pt x="292" y="4"/>
                      </a:lnTo>
                      <a:lnTo>
                        <a:pt x="316" y="10"/>
                      </a:lnTo>
                      <a:lnTo>
                        <a:pt x="338" y="18"/>
                      </a:lnTo>
                      <a:lnTo>
                        <a:pt x="360" y="30"/>
                      </a:lnTo>
                      <a:lnTo>
                        <a:pt x="380" y="42"/>
                      </a:lnTo>
                      <a:lnTo>
                        <a:pt x="398" y="56"/>
                      </a:lnTo>
                      <a:lnTo>
                        <a:pt x="416" y="70"/>
                      </a:lnTo>
                      <a:lnTo>
                        <a:pt x="432" y="88"/>
                      </a:lnTo>
                      <a:lnTo>
                        <a:pt x="446" y="106"/>
                      </a:lnTo>
                      <a:lnTo>
                        <a:pt x="458" y="126"/>
                      </a:lnTo>
                      <a:lnTo>
                        <a:pt x="468" y="148"/>
                      </a:lnTo>
                      <a:lnTo>
                        <a:pt x="476" y="170"/>
                      </a:lnTo>
                      <a:lnTo>
                        <a:pt x="482" y="194"/>
                      </a:lnTo>
                      <a:lnTo>
                        <a:pt x="486" y="218"/>
                      </a:lnTo>
                      <a:lnTo>
                        <a:pt x="488" y="242"/>
                      </a:lnTo>
                      <a:lnTo>
                        <a:pt x="488" y="24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 baseline="-25000"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+mn-ea"/>
                  </a:endParaRPr>
                </a:p>
              </p:txBody>
            </p:sp>
            <p:sp>
              <p:nvSpPr>
                <p:cNvPr id="113" name="Freeform 6"/>
                <p:cNvSpPr>
                  <a:spLocks/>
                </p:cNvSpPr>
                <p:nvPr/>
              </p:nvSpPr>
              <p:spPr bwMode="auto">
                <a:xfrm>
                  <a:off x="-4098925" y="923925"/>
                  <a:ext cx="1949450" cy="4149725"/>
                </a:xfrm>
                <a:custGeom>
                  <a:avLst/>
                  <a:gdLst>
                    <a:gd name="T0" fmla="*/ 1228 w 1228"/>
                    <a:gd name="T1" fmla="*/ 260 h 2614"/>
                    <a:gd name="T2" fmla="*/ 1218 w 1228"/>
                    <a:gd name="T3" fmla="*/ 182 h 2614"/>
                    <a:gd name="T4" fmla="*/ 1184 w 1228"/>
                    <a:gd name="T5" fmla="*/ 114 h 2614"/>
                    <a:gd name="T6" fmla="*/ 1134 w 1228"/>
                    <a:gd name="T7" fmla="*/ 58 h 2614"/>
                    <a:gd name="T8" fmla="*/ 1070 w 1228"/>
                    <a:gd name="T9" fmla="*/ 20 h 2614"/>
                    <a:gd name="T10" fmla="*/ 994 w 1228"/>
                    <a:gd name="T11" fmla="*/ 0 h 2614"/>
                    <a:gd name="T12" fmla="*/ 788 w 1228"/>
                    <a:gd name="T13" fmla="*/ 0 h 2614"/>
                    <a:gd name="T14" fmla="*/ 768 w 1228"/>
                    <a:gd name="T15" fmla="*/ 158 h 2614"/>
                    <a:gd name="T16" fmla="*/ 724 w 1228"/>
                    <a:gd name="T17" fmla="*/ 334 h 2614"/>
                    <a:gd name="T18" fmla="*/ 692 w 1228"/>
                    <a:gd name="T19" fmla="*/ 356 h 2614"/>
                    <a:gd name="T20" fmla="*/ 658 w 1228"/>
                    <a:gd name="T21" fmla="*/ 244 h 2614"/>
                    <a:gd name="T22" fmla="*/ 674 w 1228"/>
                    <a:gd name="T23" fmla="*/ 128 h 2614"/>
                    <a:gd name="T24" fmla="*/ 600 w 1228"/>
                    <a:gd name="T25" fmla="*/ 172 h 2614"/>
                    <a:gd name="T26" fmla="*/ 570 w 1228"/>
                    <a:gd name="T27" fmla="*/ 244 h 2614"/>
                    <a:gd name="T28" fmla="*/ 536 w 1228"/>
                    <a:gd name="T29" fmla="*/ 356 h 2614"/>
                    <a:gd name="T30" fmla="*/ 506 w 1228"/>
                    <a:gd name="T31" fmla="*/ 334 h 2614"/>
                    <a:gd name="T32" fmla="*/ 462 w 1228"/>
                    <a:gd name="T33" fmla="*/ 158 h 2614"/>
                    <a:gd name="T34" fmla="*/ 442 w 1228"/>
                    <a:gd name="T35" fmla="*/ 0 h 2614"/>
                    <a:gd name="T36" fmla="*/ 234 w 1228"/>
                    <a:gd name="T37" fmla="*/ 0 h 2614"/>
                    <a:gd name="T38" fmla="*/ 160 w 1228"/>
                    <a:gd name="T39" fmla="*/ 20 h 2614"/>
                    <a:gd name="T40" fmla="*/ 96 w 1228"/>
                    <a:gd name="T41" fmla="*/ 58 h 2614"/>
                    <a:gd name="T42" fmla="*/ 44 w 1228"/>
                    <a:gd name="T43" fmla="*/ 114 h 2614"/>
                    <a:gd name="T44" fmla="*/ 12 w 1228"/>
                    <a:gd name="T45" fmla="*/ 182 h 2614"/>
                    <a:gd name="T46" fmla="*/ 0 w 1228"/>
                    <a:gd name="T47" fmla="*/ 260 h 2614"/>
                    <a:gd name="T48" fmla="*/ 2 w 1228"/>
                    <a:gd name="T49" fmla="*/ 1190 h 2614"/>
                    <a:gd name="T50" fmla="*/ 28 w 1228"/>
                    <a:gd name="T51" fmla="*/ 1242 h 2614"/>
                    <a:gd name="T52" fmla="*/ 78 w 1228"/>
                    <a:gd name="T53" fmla="*/ 1272 h 2614"/>
                    <a:gd name="T54" fmla="*/ 118 w 1228"/>
                    <a:gd name="T55" fmla="*/ 1272 h 2614"/>
                    <a:gd name="T56" fmla="*/ 170 w 1228"/>
                    <a:gd name="T57" fmla="*/ 1246 h 2614"/>
                    <a:gd name="T58" fmla="*/ 198 w 1228"/>
                    <a:gd name="T59" fmla="*/ 1194 h 2614"/>
                    <a:gd name="T60" fmla="*/ 298 w 1228"/>
                    <a:gd name="T61" fmla="*/ 408 h 2614"/>
                    <a:gd name="T62" fmla="*/ 298 w 1228"/>
                    <a:gd name="T63" fmla="*/ 2502 h 2614"/>
                    <a:gd name="T64" fmla="*/ 306 w 1228"/>
                    <a:gd name="T65" fmla="*/ 2538 h 2614"/>
                    <a:gd name="T66" fmla="*/ 352 w 1228"/>
                    <a:gd name="T67" fmla="*/ 2594 h 2614"/>
                    <a:gd name="T68" fmla="*/ 398 w 1228"/>
                    <a:gd name="T69" fmla="*/ 2612 h 2614"/>
                    <a:gd name="T70" fmla="*/ 446 w 1228"/>
                    <a:gd name="T71" fmla="*/ 2614 h 2614"/>
                    <a:gd name="T72" fmla="*/ 472 w 1228"/>
                    <a:gd name="T73" fmla="*/ 2612 h 2614"/>
                    <a:gd name="T74" fmla="*/ 516 w 1228"/>
                    <a:gd name="T75" fmla="*/ 2594 h 2614"/>
                    <a:gd name="T76" fmla="*/ 562 w 1228"/>
                    <a:gd name="T77" fmla="*/ 2538 h 2614"/>
                    <a:gd name="T78" fmla="*/ 572 w 1228"/>
                    <a:gd name="T79" fmla="*/ 2502 h 2614"/>
                    <a:gd name="T80" fmla="*/ 682 w 1228"/>
                    <a:gd name="T81" fmla="*/ 1274 h 2614"/>
                    <a:gd name="T82" fmla="*/ 682 w 1228"/>
                    <a:gd name="T83" fmla="*/ 2502 h 2614"/>
                    <a:gd name="T84" fmla="*/ 690 w 1228"/>
                    <a:gd name="T85" fmla="*/ 2538 h 2614"/>
                    <a:gd name="T86" fmla="*/ 736 w 1228"/>
                    <a:gd name="T87" fmla="*/ 2594 h 2614"/>
                    <a:gd name="T88" fmla="*/ 782 w 1228"/>
                    <a:gd name="T89" fmla="*/ 2612 h 2614"/>
                    <a:gd name="T90" fmla="*/ 806 w 1228"/>
                    <a:gd name="T91" fmla="*/ 2614 h 2614"/>
                    <a:gd name="T92" fmla="*/ 832 w 1228"/>
                    <a:gd name="T93" fmla="*/ 2612 h 2614"/>
                    <a:gd name="T94" fmla="*/ 876 w 1228"/>
                    <a:gd name="T95" fmla="*/ 2594 h 2614"/>
                    <a:gd name="T96" fmla="*/ 922 w 1228"/>
                    <a:gd name="T97" fmla="*/ 2538 h 2614"/>
                    <a:gd name="T98" fmla="*/ 932 w 1228"/>
                    <a:gd name="T99" fmla="*/ 2502 h 2614"/>
                    <a:gd name="T100" fmla="*/ 1030 w 1228"/>
                    <a:gd name="T101" fmla="*/ 408 h 2614"/>
                    <a:gd name="T102" fmla="*/ 1032 w 1228"/>
                    <a:gd name="T103" fmla="*/ 1194 h 2614"/>
                    <a:gd name="T104" fmla="*/ 1058 w 1228"/>
                    <a:gd name="T105" fmla="*/ 1244 h 2614"/>
                    <a:gd name="T106" fmla="*/ 1108 w 1228"/>
                    <a:gd name="T107" fmla="*/ 1272 h 2614"/>
                    <a:gd name="T108" fmla="*/ 1128 w 1228"/>
                    <a:gd name="T109" fmla="*/ 1274 h 2614"/>
                    <a:gd name="T110" fmla="*/ 1184 w 1228"/>
                    <a:gd name="T111" fmla="*/ 1256 h 2614"/>
                    <a:gd name="T112" fmla="*/ 1220 w 1228"/>
                    <a:gd name="T113" fmla="*/ 1212 h 2614"/>
                    <a:gd name="T114" fmla="*/ 1228 w 1228"/>
                    <a:gd name="T115" fmla="*/ 1174 h 26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228" h="2614">
                      <a:moveTo>
                        <a:pt x="1228" y="1174"/>
                      </a:moveTo>
                      <a:lnTo>
                        <a:pt x="1228" y="260"/>
                      </a:lnTo>
                      <a:lnTo>
                        <a:pt x="1228" y="260"/>
                      </a:lnTo>
                      <a:lnTo>
                        <a:pt x="1228" y="232"/>
                      </a:lnTo>
                      <a:lnTo>
                        <a:pt x="1224" y="208"/>
                      </a:lnTo>
                      <a:lnTo>
                        <a:pt x="1218" y="182"/>
                      </a:lnTo>
                      <a:lnTo>
                        <a:pt x="1208" y="158"/>
                      </a:lnTo>
                      <a:lnTo>
                        <a:pt x="1198" y="136"/>
                      </a:lnTo>
                      <a:lnTo>
                        <a:pt x="1184" y="114"/>
                      </a:lnTo>
                      <a:lnTo>
                        <a:pt x="1170" y="94"/>
                      </a:lnTo>
                      <a:lnTo>
                        <a:pt x="1152" y="76"/>
                      </a:lnTo>
                      <a:lnTo>
                        <a:pt x="1134" y="58"/>
                      </a:lnTo>
                      <a:lnTo>
                        <a:pt x="1114" y="44"/>
                      </a:lnTo>
                      <a:lnTo>
                        <a:pt x="1092" y="30"/>
                      </a:lnTo>
                      <a:lnTo>
                        <a:pt x="1070" y="20"/>
                      </a:lnTo>
                      <a:lnTo>
                        <a:pt x="1046" y="10"/>
                      </a:lnTo>
                      <a:lnTo>
                        <a:pt x="1020" y="4"/>
                      </a:lnTo>
                      <a:lnTo>
                        <a:pt x="994" y="0"/>
                      </a:lnTo>
                      <a:lnTo>
                        <a:pt x="968" y="0"/>
                      </a:lnTo>
                      <a:lnTo>
                        <a:pt x="788" y="0"/>
                      </a:lnTo>
                      <a:lnTo>
                        <a:pt x="788" y="0"/>
                      </a:lnTo>
                      <a:lnTo>
                        <a:pt x="782" y="64"/>
                      </a:lnTo>
                      <a:lnTo>
                        <a:pt x="776" y="108"/>
                      </a:lnTo>
                      <a:lnTo>
                        <a:pt x="768" y="158"/>
                      </a:lnTo>
                      <a:lnTo>
                        <a:pt x="756" y="214"/>
                      </a:lnTo>
                      <a:lnTo>
                        <a:pt x="742" y="272"/>
                      </a:lnTo>
                      <a:lnTo>
                        <a:pt x="724" y="334"/>
                      </a:lnTo>
                      <a:lnTo>
                        <a:pt x="700" y="398"/>
                      </a:lnTo>
                      <a:lnTo>
                        <a:pt x="700" y="398"/>
                      </a:lnTo>
                      <a:lnTo>
                        <a:pt x="692" y="356"/>
                      </a:lnTo>
                      <a:lnTo>
                        <a:pt x="682" y="316"/>
                      </a:lnTo>
                      <a:lnTo>
                        <a:pt x="670" y="278"/>
                      </a:lnTo>
                      <a:lnTo>
                        <a:pt x="658" y="244"/>
                      </a:lnTo>
                      <a:lnTo>
                        <a:pt x="638" y="192"/>
                      </a:lnTo>
                      <a:lnTo>
                        <a:pt x="630" y="172"/>
                      </a:lnTo>
                      <a:lnTo>
                        <a:pt x="674" y="128"/>
                      </a:lnTo>
                      <a:lnTo>
                        <a:pt x="614" y="68"/>
                      </a:lnTo>
                      <a:lnTo>
                        <a:pt x="556" y="128"/>
                      </a:lnTo>
                      <a:lnTo>
                        <a:pt x="600" y="172"/>
                      </a:lnTo>
                      <a:lnTo>
                        <a:pt x="600" y="172"/>
                      </a:lnTo>
                      <a:lnTo>
                        <a:pt x="590" y="192"/>
                      </a:lnTo>
                      <a:lnTo>
                        <a:pt x="570" y="244"/>
                      </a:lnTo>
                      <a:lnTo>
                        <a:pt x="558" y="278"/>
                      </a:lnTo>
                      <a:lnTo>
                        <a:pt x="548" y="316"/>
                      </a:lnTo>
                      <a:lnTo>
                        <a:pt x="536" y="356"/>
                      </a:lnTo>
                      <a:lnTo>
                        <a:pt x="528" y="398"/>
                      </a:lnTo>
                      <a:lnTo>
                        <a:pt x="528" y="398"/>
                      </a:lnTo>
                      <a:lnTo>
                        <a:pt x="506" y="334"/>
                      </a:lnTo>
                      <a:lnTo>
                        <a:pt x="488" y="272"/>
                      </a:lnTo>
                      <a:lnTo>
                        <a:pt x="472" y="214"/>
                      </a:lnTo>
                      <a:lnTo>
                        <a:pt x="462" y="158"/>
                      </a:lnTo>
                      <a:lnTo>
                        <a:pt x="454" y="108"/>
                      </a:lnTo>
                      <a:lnTo>
                        <a:pt x="448" y="64"/>
                      </a:lnTo>
                      <a:lnTo>
                        <a:pt x="442" y="0"/>
                      </a:lnTo>
                      <a:lnTo>
                        <a:pt x="260" y="0"/>
                      </a:lnTo>
                      <a:lnTo>
                        <a:pt x="260" y="0"/>
                      </a:lnTo>
                      <a:lnTo>
                        <a:pt x="234" y="0"/>
                      </a:lnTo>
                      <a:lnTo>
                        <a:pt x="208" y="4"/>
                      </a:lnTo>
                      <a:lnTo>
                        <a:pt x="184" y="10"/>
                      </a:lnTo>
                      <a:lnTo>
                        <a:pt x="160" y="20"/>
                      </a:lnTo>
                      <a:lnTo>
                        <a:pt x="136" y="30"/>
                      </a:lnTo>
                      <a:lnTo>
                        <a:pt x="116" y="44"/>
                      </a:lnTo>
                      <a:lnTo>
                        <a:pt x="96" y="58"/>
                      </a:lnTo>
                      <a:lnTo>
                        <a:pt x="76" y="76"/>
                      </a:lnTo>
                      <a:lnTo>
                        <a:pt x="60" y="94"/>
                      </a:lnTo>
                      <a:lnTo>
                        <a:pt x="44" y="114"/>
                      </a:lnTo>
                      <a:lnTo>
                        <a:pt x="32" y="136"/>
                      </a:lnTo>
                      <a:lnTo>
                        <a:pt x="20" y="158"/>
                      </a:lnTo>
                      <a:lnTo>
                        <a:pt x="12" y="182"/>
                      </a:lnTo>
                      <a:lnTo>
                        <a:pt x="6" y="208"/>
                      </a:lnTo>
                      <a:lnTo>
                        <a:pt x="2" y="232"/>
                      </a:lnTo>
                      <a:lnTo>
                        <a:pt x="0" y="260"/>
                      </a:lnTo>
                      <a:lnTo>
                        <a:pt x="0" y="1170"/>
                      </a:lnTo>
                      <a:lnTo>
                        <a:pt x="0" y="1170"/>
                      </a:lnTo>
                      <a:lnTo>
                        <a:pt x="2" y="1190"/>
                      </a:lnTo>
                      <a:lnTo>
                        <a:pt x="8" y="1210"/>
                      </a:lnTo>
                      <a:lnTo>
                        <a:pt x="16" y="1228"/>
                      </a:lnTo>
                      <a:lnTo>
                        <a:pt x="28" y="1242"/>
                      </a:lnTo>
                      <a:lnTo>
                        <a:pt x="44" y="1256"/>
                      </a:lnTo>
                      <a:lnTo>
                        <a:pt x="60" y="1264"/>
                      </a:lnTo>
                      <a:lnTo>
                        <a:pt x="78" y="1272"/>
                      </a:lnTo>
                      <a:lnTo>
                        <a:pt x="98" y="1274"/>
                      </a:lnTo>
                      <a:lnTo>
                        <a:pt x="98" y="1274"/>
                      </a:lnTo>
                      <a:lnTo>
                        <a:pt x="118" y="1272"/>
                      </a:lnTo>
                      <a:lnTo>
                        <a:pt x="138" y="1266"/>
                      </a:lnTo>
                      <a:lnTo>
                        <a:pt x="154" y="1258"/>
                      </a:lnTo>
                      <a:lnTo>
                        <a:pt x="170" y="1246"/>
                      </a:lnTo>
                      <a:lnTo>
                        <a:pt x="182" y="1230"/>
                      </a:lnTo>
                      <a:lnTo>
                        <a:pt x="192" y="1214"/>
                      </a:lnTo>
                      <a:lnTo>
                        <a:pt x="198" y="1194"/>
                      </a:lnTo>
                      <a:lnTo>
                        <a:pt x="200" y="1174"/>
                      </a:lnTo>
                      <a:lnTo>
                        <a:pt x="200" y="408"/>
                      </a:lnTo>
                      <a:lnTo>
                        <a:pt x="298" y="408"/>
                      </a:lnTo>
                      <a:lnTo>
                        <a:pt x="298" y="2490"/>
                      </a:lnTo>
                      <a:lnTo>
                        <a:pt x="298" y="2490"/>
                      </a:lnTo>
                      <a:lnTo>
                        <a:pt x="298" y="2502"/>
                      </a:lnTo>
                      <a:lnTo>
                        <a:pt x="300" y="2514"/>
                      </a:lnTo>
                      <a:lnTo>
                        <a:pt x="302" y="2526"/>
                      </a:lnTo>
                      <a:lnTo>
                        <a:pt x="306" y="2538"/>
                      </a:lnTo>
                      <a:lnTo>
                        <a:pt x="318" y="2560"/>
                      </a:lnTo>
                      <a:lnTo>
                        <a:pt x="334" y="2578"/>
                      </a:lnTo>
                      <a:lnTo>
                        <a:pt x="352" y="2594"/>
                      </a:lnTo>
                      <a:lnTo>
                        <a:pt x="374" y="2606"/>
                      </a:lnTo>
                      <a:lnTo>
                        <a:pt x="386" y="2610"/>
                      </a:lnTo>
                      <a:lnTo>
                        <a:pt x="398" y="2612"/>
                      </a:lnTo>
                      <a:lnTo>
                        <a:pt x="410" y="2614"/>
                      </a:lnTo>
                      <a:lnTo>
                        <a:pt x="422" y="2614"/>
                      </a:lnTo>
                      <a:lnTo>
                        <a:pt x="446" y="2614"/>
                      </a:lnTo>
                      <a:lnTo>
                        <a:pt x="446" y="2614"/>
                      </a:lnTo>
                      <a:lnTo>
                        <a:pt x="460" y="2614"/>
                      </a:lnTo>
                      <a:lnTo>
                        <a:pt x="472" y="2612"/>
                      </a:lnTo>
                      <a:lnTo>
                        <a:pt x="484" y="2610"/>
                      </a:lnTo>
                      <a:lnTo>
                        <a:pt x="496" y="2606"/>
                      </a:lnTo>
                      <a:lnTo>
                        <a:pt x="516" y="2594"/>
                      </a:lnTo>
                      <a:lnTo>
                        <a:pt x="534" y="2578"/>
                      </a:lnTo>
                      <a:lnTo>
                        <a:pt x="550" y="2560"/>
                      </a:lnTo>
                      <a:lnTo>
                        <a:pt x="562" y="2538"/>
                      </a:lnTo>
                      <a:lnTo>
                        <a:pt x="566" y="2526"/>
                      </a:lnTo>
                      <a:lnTo>
                        <a:pt x="570" y="2514"/>
                      </a:lnTo>
                      <a:lnTo>
                        <a:pt x="572" y="2502"/>
                      </a:lnTo>
                      <a:lnTo>
                        <a:pt x="572" y="2490"/>
                      </a:lnTo>
                      <a:lnTo>
                        <a:pt x="572" y="1274"/>
                      </a:lnTo>
                      <a:lnTo>
                        <a:pt x="682" y="1274"/>
                      </a:lnTo>
                      <a:lnTo>
                        <a:pt x="682" y="2490"/>
                      </a:lnTo>
                      <a:lnTo>
                        <a:pt x="682" y="2490"/>
                      </a:lnTo>
                      <a:lnTo>
                        <a:pt x="682" y="2502"/>
                      </a:lnTo>
                      <a:lnTo>
                        <a:pt x="684" y="2514"/>
                      </a:lnTo>
                      <a:lnTo>
                        <a:pt x="686" y="2526"/>
                      </a:lnTo>
                      <a:lnTo>
                        <a:pt x="690" y="2538"/>
                      </a:lnTo>
                      <a:lnTo>
                        <a:pt x="702" y="2560"/>
                      </a:lnTo>
                      <a:lnTo>
                        <a:pt x="718" y="2578"/>
                      </a:lnTo>
                      <a:lnTo>
                        <a:pt x="736" y="2594"/>
                      </a:lnTo>
                      <a:lnTo>
                        <a:pt x="758" y="2606"/>
                      </a:lnTo>
                      <a:lnTo>
                        <a:pt x="770" y="2610"/>
                      </a:lnTo>
                      <a:lnTo>
                        <a:pt x="782" y="2612"/>
                      </a:lnTo>
                      <a:lnTo>
                        <a:pt x="794" y="2614"/>
                      </a:lnTo>
                      <a:lnTo>
                        <a:pt x="806" y="2614"/>
                      </a:lnTo>
                      <a:lnTo>
                        <a:pt x="806" y="2614"/>
                      </a:lnTo>
                      <a:lnTo>
                        <a:pt x="806" y="2614"/>
                      </a:lnTo>
                      <a:lnTo>
                        <a:pt x="820" y="2614"/>
                      </a:lnTo>
                      <a:lnTo>
                        <a:pt x="832" y="2612"/>
                      </a:lnTo>
                      <a:lnTo>
                        <a:pt x="844" y="2610"/>
                      </a:lnTo>
                      <a:lnTo>
                        <a:pt x="856" y="2606"/>
                      </a:lnTo>
                      <a:lnTo>
                        <a:pt x="876" y="2594"/>
                      </a:lnTo>
                      <a:lnTo>
                        <a:pt x="896" y="2578"/>
                      </a:lnTo>
                      <a:lnTo>
                        <a:pt x="910" y="2560"/>
                      </a:lnTo>
                      <a:lnTo>
                        <a:pt x="922" y="2538"/>
                      </a:lnTo>
                      <a:lnTo>
                        <a:pt x="926" y="2526"/>
                      </a:lnTo>
                      <a:lnTo>
                        <a:pt x="930" y="2514"/>
                      </a:lnTo>
                      <a:lnTo>
                        <a:pt x="932" y="2502"/>
                      </a:lnTo>
                      <a:lnTo>
                        <a:pt x="932" y="2490"/>
                      </a:lnTo>
                      <a:lnTo>
                        <a:pt x="932" y="408"/>
                      </a:lnTo>
                      <a:lnTo>
                        <a:pt x="1030" y="408"/>
                      </a:lnTo>
                      <a:lnTo>
                        <a:pt x="1030" y="1174"/>
                      </a:lnTo>
                      <a:lnTo>
                        <a:pt x="1030" y="1174"/>
                      </a:lnTo>
                      <a:lnTo>
                        <a:pt x="1032" y="1194"/>
                      </a:lnTo>
                      <a:lnTo>
                        <a:pt x="1036" y="1212"/>
                      </a:lnTo>
                      <a:lnTo>
                        <a:pt x="1046" y="1230"/>
                      </a:lnTo>
                      <a:lnTo>
                        <a:pt x="1058" y="1244"/>
                      </a:lnTo>
                      <a:lnTo>
                        <a:pt x="1074" y="1256"/>
                      </a:lnTo>
                      <a:lnTo>
                        <a:pt x="1090" y="1266"/>
                      </a:lnTo>
                      <a:lnTo>
                        <a:pt x="1108" y="1272"/>
                      </a:lnTo>
                      <a:lnTo>
                        <a:pt x="1128" y="1274"/>
                      </a:lnTo>
                      <a:lnTo>
                        <a:pt x="1128" y="1274"/>
                      </a:lnTo>
                      <a:lnTo>
                        <a:pt x="1128" y="1274"/>
                      </a:lnTo>
                      <a:lnTo>
                        <a:pt x="1150" y="1272"/>
                      </a:lnTo>
                      <a:lnTo>
                        <a:pt x="1168" y="1266"/>
                      </a:lnTo>
                      <a:lnTo>
                        <a:pt x="1184" y="1256"/>
                      </a:lnTo>
                      <a:lnTo>
                        <a:pt x="1200" y="1244"/>
                      </a:lnTo>
                      <a:lnTo>
                        <a:pt x="1212" y="1230"/>
                      </a:lnTo>
                      <a:lnTo>
                        <a:pt x="1220" y="1212"/>
                      </a:lnTo>
                      <a:lnTo>
                        <a:pt x="1226" y="1194"/>
                      </a:lnTo>
                      <a:lnTo>
                        <a:pt x="1228" y="1174"/>
                      </a:lnTo>
                      <a:lnTo>
                        <a:pt x="1228" y="1174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 baseline="-25000"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+mn-ea"/>
                  </a:endParaRPr>
                </a:p>
              </p:txBody>
            </p:sp>
          </p:grpSp>
          <p:grpSp>
            <p:nvGrpSpPr>
              <p:cNvPr id="109" name="组合 108"/>
              <p:cNvGrpSpPr/>
              <p:nvPr/>
            </p:nvGrpSpPr>
            <p:grpSpPr>
              <a:xfrm>
                <a:off x="2500121" y="2801143"/>
                <a:ext cx="229059" cy="513557"/>
                <a:chOff x="-1630363" y="115888"/>
                <a:chExt cx="2190751" cy="4911725"/>
              </a:xfrm>
              <a:grpFill/>
            </p:grpSpPr>
            <p:sp>
              <p:nvSpPr>
                <p:cNvPr id="110" name="Freeform 5"/>
                <p:cNvSpPr>
                  <a:spLocks/>
                </p:cNvSpPr>
                <p:nvPr/>
              </p:nvSpPr>
              <p:spPr bwMode="auto">
                <a:xfrm>
                  <a:off x="-906463" y="115888"/>
                  <a:ext cx="742950" cy="746125"/>
                </a:xfrm>
                <a:custGeom>
                  <a:avLst/>
                  <a:gdLst>
                    <a:gd name="T0" fmla="*/ 468 w 468"/>
                    <a:gd name="T1" fmla="*/ 234 h 470"/>
                    <a:gd name="T2" fmla="*/ 464 w 468"/>
                    <a:gd name="T3" fmla="*/ 282 h 470"/>
                    <a:gd name="T4" fmla="*/ 450 w 468"/>
                    <a:gd name="T5" fmla="*/ 326 h 470"/>
                    <a:gd name="T6" fmla="*/ 428 w 468"/>
                    <a:gd name="T7" fmla="*/ 366 h 470"/>
                    <a:gd name="T8" fmla="*/ 400 w 468"/>
                    <a:gd name="T9" fmla="*/ 400 h 470"/>
                    <a:gd name="T10" fmla="*/ 366 w 468"/>
                    <a:gd name="T11" fmla="*/ 430 h 470"/>
                    <a:gd name="T12" fmla="*/ 326 w 468"/>
                    <a:gd name="T13" fmla="*/ 450 h 470"/>
                    <a:gd name="T14" fmla="*/ 282 w 468"/>
                    <a:gd name="T15" fmla="*/ 464 h 470"/>
                    <a:gd name="T16" fmla="*/ 234 w 468"/>
                    <a:gd name="T17" fmla="*/ 470 h 470"/>
                    <a:gd name="T18" fmla="*/ 210 w 468"/>
                    <a:gd name="T19" fmla="*/ 468 h 470"/>
                    <a:gd name="T20" fmla="*/ 164 w 468"/>
                    <a:gd name="T21" fmla="*/ 458 h 470"/>
                    <a:gd name="T22" fmla="*/ 122 w 468"/>
                    <a:gd name="T23" fmla="*/ 440 h 470"/>
                    <a:gd name="T24" fmla="*/ 84 w 468"/>
                    <a:gd name="T25" fmla="*/ 416 h 470"/>
                    <a:gd name="T26" fmla="*/ 54 w 468"/>
                    <a:gd name="T27" fmla="*/ 384 h 470"/>
                    <a:gd name="T28" fmla="*/ 28 w 468"/>
                    <a:gd name="T29" fmla="*/ 346 h 470"/>
                    <a:gd name="T30" fmla="*/ 10 w 468"/>
                    <a:gd name="T31" fmla="*/ 304 h 470"/>
                    <a:gd name="T32" fmla="*/ 0 w 468"/>
                    <a:gd name="T33" fmla="*/ 258 h 470"/>
                    <a:gd name="T34" fmla="*/ 0 w 468"/>
                    <a:gd name="T35" fmla="*/ 234 h 470"/>
                    <a:gd name="T36" fmla="*/ 4 w 468"/>
                    <a:gd name="T37" fmla="*/ 188 h 470"/>
                    <a:gd name="T38" fmla="*/ 18 w 468"/>
                    <a:gd name="T39" fmla="*/ 144 h 470"/>
                    <a:gd name="T40" fmla="*/ 40 w 468"/>
                    <a:gd name="T41" fmla="*/ 104 h 470"/>
                    <a:gd name="T42" fmla="*/ 68 w 468"/>
                    <a:gd name="T43" fmla="*/ 68 h 470"/>
                    <a:gd name="T44" fmla="*/ 104 w 468"/>
                    <a:gd name="T45" fmla="*/ 40 h 470"/>
                    <a:gd name="T46" fmla="*/ 142 w 468"/>
                    <a:gd name="T47" fmla="*/ 18 h 470"/>
                    <a:gd name="T48" fmla="*/ 186 w 468"/>
                    <a:gd name="T49" fmla="*/ 4 h 470"/>
                    <a:gd name="T50" fmla="*/ 234 w 468"/>
                    <a:gd name="T51" fmla="*/ 0 h 470"/>
                    <a:gd name="T52" fmla="*/ 258 w 468"/>
                    <a:gd name="T53" fmla="*/ 2 h 470"/>
                    <a:gd name="T54" fmla="*/ 304 w 468"/>
                    <a:gd name="T55" fmla="*/ 10 h 470"/>
                    <a:gd name="T56" fmla="*/ 346 w 468"/>
                    <a:gd name="T57" fmla="*/ 28 h 470"/>
                    <a:gd name="T58" fmla="*/ 384 w 468"/>
                    <a:gd name="T59" fmla="*/ 54 h 470"/>
                    <a:gd name="T60" fmla="*/ 416 w 468"/>
                    <a:gd name="T61" fmla="*/ 86 h 470"/>
                    <a:gd name="T62" fmla="*/ 440 w 468"/>
                    <a:gd name="T63" fmla="*/ 122 h 470"/>
                    <a:gd name="T64" fmla="*/ 458 w 468"/>
                    <a:gd name="T65" fmla="*/ 164 h 470"/>
                    <a:gd name="T66" fmla="*/ 468 w 468"/>
                    <a:gd name="T67" fmla="*/ 210 h 470"/>
                    <a:gd name="T68" fmla="*/ 468 w 468"/>
                    <a:gd name="T69" fmla="*/ 234 h 4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468" h="470">
                      <a:moveTo>
                        <a:pt x="468" y="234"/>
                      </a:moveTo>
                      <a:lnTo>
                        <a:pt x="468" y="234"/>
                      </a:lnTo>
                      <a:lnTo>
                        <a:pt x="468" y="258"/>
                      </a:lnTo>
                      <a:lnTo>
                        <a:pt x="464" y="282"/>
                      </a:lnTo>
                      <a:lnTo>
                        <a:pt x="458" y="304"/>
                      </a:lnTo>
                      <a:lnTo>
                        <a:pt x="450" y="326"/>
                      </a:lnTo>
                      <a:lnTo>
                        <a:pt x="440" y="346"/>
                      </a:lnTo>
                      <a:lnTo>
                        <a:pt x="428" y="366"/>
                      </a:lnTo>
                      <a:lnTo>
                        <a:pt x="416" y="384"/>
                      </a:lnTo>
                      <a:lnTo>
                        <a:pt x="400" y="400"/>
                      </a:lnTo>
                      <a:lnTo>
                        <a:pt x="384" y="416"/>
                      </a:lnTo>
                      <a:lnTo>
                        <a:pt x="366" y="430"/>
                      </a:lnTo>
                      <a:lnTo>
                        <a:pt x="346" y="440"/>
                      </a:lnTo>
                      <a:lnTo>
                        <a:pt x="326" y="450"/>
                      </a:lnTo>
                      <a:lnTo>
                        <a:pt x="304" y="458"/>
                      </a:lnTo>
                      <a:lnTo>
                        <a:pt x="282" y="464"/>
                      </a:lnTo>
                      <a:lnTo>
                        <a:pt x="258" y="468"/>
                      </a:lnTo>
                      <a:lnTo>
                        <a:pt x="234" y="470"/>
                      </a:lnTo>
                      <a:lnTo>
                        <a:pt x="234" y="470"/>
                      </a:lnTo>
                      <a:lnTo>
                        <a:pt x="210" y="468"/>
                      </a:lnTo>
                      <a:lnTo>
                        <a:pt x="186" y="464"/>
                      </a:lnTo>
                      <a:lnTo>
                        <a:pt x="164" y="458"/>
                      </a:lnTo>
                      <a:lnTo>
                        <a:pt x="142" y="450"/>
                      </a:lnTo>
                      <a:lnTo>
                        <a:pt x="122" y="440"/>
                      </a:lnTo>
                      <a:lnTo>
                        <a:pt x="104" y="430"/>
                      </a:lnTo>
                      <a:lnTo>
                        <a:pt x="84" y="416"/>
                      </a:lnTo>
                      <a:lnTo>
                        <a:pt x="68" y="400"/>
                      </a:lnTo>
                      <a:lnTo>
                        <a:pt x="54" y="384"/>
                      </a:lnTo>
                      <a:lnTo>
                        <a:pt x="40" y="366"/>
                      </a:lnTo>
                      <a:lnTo>
                        <a:pt x="28" y="346"/>
                      </a:lnTo>
                      <a:lnTo>
                        <a:pt x="18" y="326"/>
                      </a:lnTo>
                      <a:lnTo>
                        <a:pt x="10" y="304"/>
                      </a:lnTo>
                      <a:lnTo>
                        <a:pt x="4" y="282"/>
                      </a:lnTo>
                      <a:lnTo>
                        <a:pt x="0" y="258"/>
                      </a:lnTo>
                      <a:lnTo>
                        <a:pt x="0" y="234"/>
                      </a:lnTo>
                      <a:lnTo>
                        <a:pt x="0" y="234"/>
                      </a:lnTo>
                      <a:lnTo>
                        <a:pt x="0" y="210"/>
                      </a:lnTo>
                      <a:lnTo>
                        <a:pt x="4" y="188"/>
                      </a:lnTo>
                      <a:lnTo>
                        <a:pt x="10" y="164"/>
                      </a:lnTo>
                      <a:lnTo>
                        <a:pt x="18" y="144"/>
                      </a:lnTo>
                      <a:lnTo>
                        <a:pt x="28" y="122"/>
                      </a:lnTo>
                      <a:lnTo>
                        <a:pt x="40" y="104"/>
                      </a:lnTo>
                      <a:lnTo>
                        <a:pt x="54" y="86"/>
                      </a:lnTo>
                      <a:lnTo>
                        <a:pt x="68" y="68"/>
                      </a:lnTo>
                      <a:lnTo>
                        <a:pt x="84" y="54"/>
                      </a:lnTo>
                      <a:lnTo>
                        <a:pt x="104" y="40"/>
                      </a:lnTo>
                      <a:lnTo>
                        <a:pt x="122" y="28"/>
                      </a:lnTo>
                      <a:lnTo>
                        <a:pt x="142" y="18"/>
                      </a:lnTo>
                      <a:lnTo>
                        <a:pt x="164" y="10"/>
                      </a:lnTo>
                      <a:lnTo>
                        <a:pt x="186" y="4"/>
                      </a:lnTo>
                      <a:lnTo>
                        <a:pt x="210" y="2"/>
                      </a:lnTo>
                      <a:lnTo>
                        <a:pt x="234" y="0"/>
                      </a:lnTo>
                      <a:lnTo>
                        <a:pt x="234" y="0"/>
                      </a:lnTo>
                      <a:lnTo>
                        <a:pt x="258" y="2"/>
                      </a:lnTo>
                      <a:lnTo>
                        <a:pt x="282" y="4"/>
                      </a:lnTo>
                      <a:lnTo>
                        <a:pt x="304" y="10"/>
                      </a:lnTo>
                      <a:lnTo>
                        <a:pt x="326" y="18"/>
                      </a:lnTo>
                      <a:lnTo>
                        <a:pt x="346" y="28"/>
                      </a:lnTo>
                      <a:lnTo>
                        <a:pt x="366" y="40"/>
                      </a:lnTo>
                      <a:lnTo>
                        <a:pt x="384" y="54"/>
                      </a:lnTo>
                      <a:lnTo>
                        <a:pt x="400" y="68"/>
                      </a:lnTo>
                      <a:lnTo>
                        <a:pt x="416" y="86"/>
                      </a:lnTo>
                      <a:lnTo>
                        <a:pt x="428" y="104"/>
                      </a:lnTo>
                      <a:lnTo>
                        <a:pt x="440" y="122"/>
                      </a:lnTo>
                      <a:lnTo>
                        <a:pt x="450" y="144"/>
                      </a:lnTo>
                      <a:lnTo>
                        <a:pt x="458" y="164"/>
                      </a:lnTo>
                      <a:lnTo>
                        <a:pt x="464" y="188"/>
                      </a:lnTo>
                      <a:lnTo>
                        <a:pt x="468" y="210"/>
                      </a:lnTo>
                      <a:lnTo>
                        <a:pt x="468" y="234"/>
                      </a:lnTo>
                      <a:lnTo>
                        <a:pt x="468" y="23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>
                    <a:latin typeface="+mn-ea"/>
                  </a:endParaRPr>
                </a:p>
              </p:txBody>
            </p:sp>
            <p:sp>
              <p:nvSpPr>
                <p:cNvPr id="111" name="Freeform 6"/>
                <p:cNvSpPr>
                  <a:spLocks/>
                </p:cNvSpPr>
                <p:nvPr/>
              </p:nvSpPr>
              <p:spPr bwMode="auto">
                <a:xfrm>
                  <a:off x="-1630363" y="985838"/>
                  <a:ext cx="2190751" cy="4041775"/>
                </a:xfrm>
                <a:custGeom>
                  <a:avLst/>
                  <a:gdLst>
                    <a:gd name="T0" fmla="*/ 1188 w 1380"/>
                    <a:gd name="T1" fmla="*/ 982 h 2546"/>
                    <a:gd name="T2" fmla="*/ 1202 w 1380"/>
                    <a:gd name="T3" fmla="*/ 1012 h 2546"/>
                    <a:gd name="T4" fmla="*/ 1236 w 1380"/>
                    <a:gd name="T5" fmla="*/ 1044 h 2546"/>
                    <a:gd name="T6" fmla="*/ 1282 w 1380"/>
                    <a:gd name="T7" fmla="*/ 1056 h 2546"/>
                    <a:gd name="T8" fmla="*/ 1294 w 1380"/>
                    <a:gd name="T9" fmla="*/ 1054 h 2546"/>
                    <a:gd name="T10" fmla="*/ 1326 w 1380"/>
                    <a:gd name="T11" fmla="*/ 1044 h 2546"/>
                    <a:gd name="T12" fmla="*/ 1360 w 1380"/>
                    <a:gd name="T13" fmla="*/ 1018 h 2546"/>
                    <a:gd name="T14" fmla="*/ 1378 w 1380"/>
                    <a:gd name="T15" fmla="*/ 978 h 2546"/>
                    <a:gd name="T16" fmla="*/ 1378 w 1380"/>
                    <a:gd name="T17" fmla="*/ 944 h 2546"/>
                    <a:gd name="T18" fmla="*/ 1200 w 1380"/>
                    <a:gd name="T19" fmla="*/ 264 h 2546"/>
                    <a:gd name="T20" fmla="*/ 1166 w 1380"/>
                    <a:gd name="T21" fmla="*/ 182 h 2546"/>
                    <a:gd name="T22" fmla="*/ 1114 w 1380"/>
                    <a:gd name="T23" fmla="*/ 112 h 2546"/>
                    <a:gd name="T24" fmla="*/ 1048 w 1380"/>
                    <a:gd name="T25" fmla="*/ 58 h 2546"/>
                    <a:gd name="T26" fmla="*/ 972 w 1380"/>
                    <a:gd name="T27" fmla="*/ 20 h 2546"/>
                    <a:gd name="T28" fmla="*/ 886 w 1380"/>
                    <a:gd name="T29" fmla="*/ 2 h 2546"/>
                    <a:gd name="T30" fmla="*/ 526 w 1380"/>
                    <a:gd name="T31" fmla="*/ 0 h 2546"/>
                    <a:gd name="T32" fmla="*/ 438 w 1380"/>
                    <a:gd name="T33" fmla="*/ 12 h 2546"/>
                    <a:gd name="T34" fmla="*/ 356 w 1380"/>
                    <a:gd name="T35" fmla="*/ 42 h 2546"/>
                    <a:gd name="T36" fmla="*/ 286 w 1380"/>
                    <a:gd name="T37" fmla="*/ 92 h 2546"/>
                    <a:gd name="T38" fmla="*/ 230 w 1380"/>
                    <a:gd name="T39" fmla="*/ 158 h 2546"/>
                    <a:gd name="T40" fmla="*/ 190 w 1380"/>
                    <a:gd name="T41" fmla="*/ 236 h 2546"/>
                    <a:gd name="T42" fmla="*/ 4 w 1380"/>
                    <a:gd name="T43" fmla="*/ 932 h 2546"/>
                    <a:gd name="T44" fmla="*/ 2 w 1380"/>
                    <a:gd name="T45" fmla="*/ 968 h 2546"/>
                    <a:gd name="T46" fmla="*/ 10 w 1380"/>
                    <a:gd name="T47" fmla="*/ 998 h 2546"/>
                    <a:gd name="T48" fmla="*/ 44 w 1380"/>
                    <a:gd name="T49" fmla="*/ 1040 h 2546"/>
                    <a:gd name="T50" fmla="*/ 76 w 1380"/>
                    <a:gd name="T51" fmla="*/ 1052 h 2546"/>
                    <a:gd name="T52" fmla="*/ 98 w 1380"/>
                    <a:gd name="T53" fmla="*/ 1056 h 2546"/>
                    <a:gd name="T54" fmla="*/ 130 w 1380"/>
                    <a:gd name="T55" fmla="*/ 1050 h 2546"/>
                    <a:gd name="T56" fmla="*/ 168 w 1380"/>
                    <a:gd name="T57" fmla="*/ 1024 h 2546"/>
                    <a:gd name="T58" fmla="*/ 192 w 1380"/>
                    <a:gd name="T59" fmla="*/ 982 h 2546"/>
                    <a:gd name="T60" fmla="*/ 106 w 1380"/>
                    <a:gd name="T61" fmla="*/ 1486 h 2546"/>
                    <a:gd name="T62" fmla="*/ 386 w 1380"/>
                    <a:gd name="T63" fmla="*/ 2406 h 2546"/>
                    <a:gd name="T64" fmla="*/ 392 w 1380"/>
                    <a:gd name="T65" fmla="*/ 2446 h 2546"/>
                    <a:gd name="T66" fmla="*/ 410 w 1380"/>
                    <a:gd name="T67" fmla="*/ 2484 h 2546"/>
                    <a:gd name="T68" fmla="*/ 438 w 1380"/>
                    <a:gd name="T69" fmla="*/ 2514 h 2546"/>
                    <a:gd name="T70" fmla="*/ 472 w 1380"/>
                    <a:gd name="T71" fmla="*/ 2534 h 2546"/>
                    <a:gd name="T72" fmla="*/ 512 w 1380"/>
                    <a:gd name="T73" fmla="*/ 2546 h 2546"/>
                    <a:gd name="T74" fmla="*/ 528 w 1380"/>
                    <a:gd name="T75" fmla="*/ 2546 h 2546"/>
                    <a:gd name="T76" fmla="*/ 568 w 1380"/>
                    <a:gd name="T77" fmla="*/ 2540 h 2546"/>
                    <a:gd name="T78" fmla="*/ 606 w 1380"/>
                    <a:gd name="T79" fmla="*/ 2522 h 2546"/>
                    <a:gd name="T80" fmla="*/ 636 w 1380"/>
                    <a:gd name="T81" fmla="*/ 2494 h 2546"/>
                    <a:gd name="T82" fmla="*/ 656 w 1380"/>
                    <a:gd name="T83" fmla="*/ 2460 h 2546"/>
                    <a:gd name="T84" fmla="*/ 668 w 1380"/>
                    <a:gd name="T85" fmla="*/ 2420 h 2546"/>
                    <a:gd name="T86" fmla="*/ 712 w 1380"/>
                    <a:gd name="T87" fmla="*/ 1486 h 2546"/>
                    <a:gd name="T88" fmla="*/ 714 w 1380"/>
                    <a:gd name="T89" fmla="*/ 2420 h 2546"/>
                    <a:gd name="T90" fmla="*/ 724 w 1380"/>
                    <a:gd name="T91" fmla="*/ 2460 h 2546"/>
                    <a:gd name="T92" fmla="*/ 744 w 1380"/>
                    <a:gd name="T93" fmla="*/ 2494 h 2546"/>
                    <a:gd name="T94" fmla="*/ 774 w 1380"/>
                    <a:gd name="T95" fmla="*/ 2522 h 2546"/>
                    <a:gd name="T96" fmla="*/ 812 w 1380"/>
                    <a:gd name="T97" fmla="*/ 2540 h 2546"/>
                    <a:gd name="T98" fmla="*/ 854 w 1380"/>
                    <a:gd name="T99" fmla="*/ 2546 h 2546"/>
                    <a:gd name="T100" fmla="*/ 868 w 1380"/>
                    <a:gd name="T101" fmla="*/ 2546 h 2546"/>
                    <a:gd name="T102" fmla="*/ 908 w 1380"/>
                    <a:gd name="T103" fmla="*/ 2534 h 2546"/>
                    <a:gd name="T104" fmla="*/ 944 w 1380"/>
                    <a:gd name="T105" fmla="*/ 2514 h 2546"/>
                    <a:gd name="T106" fmla="*/ 970 w 1380"/>
                    <a:gd name="T107" fmla="*/ 2484 h 2546"/>
                    <a:gd name="T108" fmla="*/ 988 w 1380"/>
                    <a:gd name="T109" fmla="*/ 2446 h 2546"/>
                    <a:gd name="T110" fmla="*/ 994 w 1380"/>
                    <a:gd name="T111" fmla="*/ 2406 h 2546"/>
                    <a:gd name="T112" fmla="*/ 964 w 1380"/>
                    <a:gd name="T113" fmla="*/ 322 h 25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80" h="2546">
                      <a:moveTo>
                        <a:pt x="964" y="322"/>
                      </a:moveTo>
                      <a:lnTo>
                        <a:pt x="1012" y="322"/>
                      </a:lnTo>
                      <a:lnTo>
                        <a:pt x="1188" y="982"/>
                      </a:lnTo>
                      <a:lnTo>
                        <a:pt x="1188" y="982"/>
                      </a:lnTo>
                      <a:lnTo>
                        <a:pt x="1194" y="998"/>
                      </a:lnTo>
                      <a:lnTo>
                        <a:pt x="1202" y="1012"/>
                      </a:lnTo>
                      <a:lnTo>
                        <a:pt x="1212" y="1024"/>
                      </a:lnTo>
                      <a:lnTo>
                        <a:pt x="1224" y="1034"/>
                      </a:lnTo>
                      <a:lnTo>
                        <a:pt x="1236" y="1044"/>
                      </a:lnTo>
                      <a:lnTo>
                        <a:pt x="1250" y="1050"/>
                      </a:lnTo>
                      <a:lnTo>
                        <a:pt x="1266" y="1054"/>
                      </a:lnTo>
                      <a:lnTo>
                        <a:pt x="1282" y="1056"/>
                      </a:lnTo>
                      <a:lnTo>
                        <a:pt x="1282" y="1056"/>
                      </a:lnTo>
                      <a:lnTo>
                        <a:pt x="1282" y="1056"/>
                      </a:lnTo>
                      <a:lnTo>
                        <a:pt x="1294" y="1054"/>
                      </a:lnTo>
                      <a:lnTo>
                        <a:pt x="1306" y="1052"/>
                      </a:lnTo>
                      <a:lnTo>
                        <a:pt x="1316" y="1050"/>
                      </a:lnTo>
                      <a:lnTo>
                        <a:pt x="1326" y="1044"/>
                      </a:lnTo>
                      <a:lnTo>
                        <a:pt x="1336" y="1040"/>
                      </a:lnTo>
                      <a:lnTo>
                        <a:pt x="1344" y="1032"/>
                      </a:lnTo>
                      <a:lnTo>
                        <a:pt x="1360" y="1018"/>
                      </a:lnTo>
                      <a:lnTo>
                        <a:pt x="1370" y="998"/>
                      </a:lnTo>
                      <a:lnTo>
                        <a:pt x="1374" y="988"/>
                      </a:lnTo>
                      <a:lnTo>
                        <a:pt x="1378" y="978"/>
                      </a:lnTo>
                      <a:lnTo>
                        <a:pt x="1380" y="968"/>
                      </a:lnTo>
                      <a:lnTo>
                        <a:pt x="1380" y="956"/>
                      </a:lnTo>
                      <a:lnTo>
                        <a:pt x="1378" y="944"/>
                      </a:lnTo>
                      <a:lnTo>
                        <a:pt x="1376" y="932"/>
                      </a:lnTo>
                      <a:lnTo>
                        <a:pt x="1200" y="264"/>
                      </a:lnTo>
                      <a:lnTo>
                        <a:pt x="1200" y="264"/>
                      </a:lnTo>
                      <a:lnTo>
                        <a:pt x="1190" y="236"/>
                      </a:lnTo>
                      <a:lnTo>
                        <a:pt x="1178" y="208"/>
                      </a:lnTo>
                      <a:lnTo>
                        <a:pt x="1166" y="182"/>
                      </a:lnTo>
                      <a:lnTo>
                        <a:pt x="1150" y="158"/>
                      </a:lnTo>
                      <a:lnTo>
                        <a:pt x="1134" y="134"/>
                      </a:lnTo>
                      <a:lnTo>
                        <a:pt x="1114" y="112"/>
                      </a:lnTo>
                      <a:lnTo>
                        <a:pt x="1094" y="92"/>
                      </a:lnTo>
                      <a:lnTo>
                        <a:pt x="1072" y="74"/>
                      </a:lnTo>
                      <a:lnTo>
                        <a:pt x="1048" y="58"/>
                      </a:lnTo>
                      <a:lnTo>
                        <a:pt x="1024" y="42"/>
                      </a:lnTo>
                      <a:lnTo>
                        <a:pt x="998" y="30"/>
                      </a:lnTo>
                      <a:lnTo>
                        <a:pt x="972" y="20"/>
                      </a:lnTo>
                      <a:lnTo>
                        <a:pt x="944" y="12"/>
                      </a:lnTo>
                      <a:lnTo>
                        <a:pt x="914" y="6"/>
                      </a:lnTo>
                      <a:lnTo>
                        <a:pt x="886" y="2"/>
                      </a:lnTo>
                      <a:lnTo>
                        <a:pt x="856" y="0"/>
                      </a:lnTo>
                      <a:lnTo>
                        <a:pt x="526" y="0"/>
                      </a:lnTo>
                      <a:lnTo>
                        <a:pt x="526" y="0"/>
                      </a:lnTo>
                      <a:lnTo>
                        <a:pt x="496" y="2"/>
                      </a:lnTo>
                      <a:lnTo>
                        <a:pt x="466" y="6"/>
                      </a:lnTo>
                      <a:lnTo>
                        <a:pt x="438" y="12"/>
                      </a:lnTo>
                      <a:lnTo>
                        <a:pt x="410" y="20"/>
                      </a:lnTo>
                      <a:lnTo>
                        <a:pt x="382" y="30"/>
                      </a:lnTo>
                      <a:lnTo>
                        <a:pt x="356" y="42"/>
                      </a:lnTo>
                      <a:lnTo>
                        <a:pt x="332" y="58"/>
                      </a:lnTo>
                      <a:lnTo>
                        <a:pt x="308" y="74"/>
                      </a:lnTo>
                      <a:lnTo>
                        <a:pt x="286" y="92"/>
                      </a:lnTo>
                      <a:lnTo>
                        <a:pt x="266" y="112"/>
                      </a:lnTo>
                      <a:lnTo>
                        <a:pt x="246" y="134"/>
                      </a:lnTo>
                      <a:lnTo>
                        <a:pt x="230" y="158"/>
                      </a:lnTo>
                      <a:lnTo>
                        <a:pt x="214" y="182"/>
                      </a:lnTo>
                      <a:lnTo>
                        <a:pt x="202" y="208"/>
                      </a:lnTo>
                      <a:lnTo>
                        <a:pt x="190" y="236"/>
                      </a:lnTo>
                      <a:lnTo>
                        <a:pt x="182" y="264"/>
                      </a:lnTo>
                      <a:lnTo>
                        <a:pt x="4" y="932"/>
                      </a:lnTo>
                      <a:lnTo>
                        <a:pt x="4" y="932"/>
                      </a:lnTo>
                      <a:lnTo>
                        <a:pt x="2" y="944"/>
                      </a:lnTo>
                      <a:lnTo>
                        <a:pt x="0" y="956"/>
                      </a:lnTo>
                      <a:lnTo>
                        <a:pt x="2" y="968"/>
                      </a:lnTo>
                      <a:lnTo>
                        <a:pt x="2" y="978"/>
                      </a:lnTo>
                      <a:lnTo>
                        <a:pt x="6" y="988"/>
                      </a:lnTo>
                      <a:lnTo>
                        <a:pt x="10" y="998"/>
                      </a:lnTo>
                      <a:lnTo>
                        <a:pt x="20" y="1018"/>
                      </a:lnTo>
                      <a:lnTo>
                        <a:pt x="36" y="1032"/>
                      </a:lnTo>
                      <a:lnTo>
                        <a:pt x="44" y="1040"/>
                      </a:lnTo>
                      <a:lnTo>
                        <a:pt x="54" y="1044"/>
                      </a:lnTo>
                      <a:lnTo>
                        <a:pt x="64" y="1050"/>
                      </a:lnTo>
                      <a:lnTo>
                        <a:pt x="76" y="1052"/>
                      </a:lnTo>
                      <a:lnTo>
                        <a:pt x="86" y="1054"/>
                      </a:lnTo>
                      <a:lnTo>
                        <a:pt x="98" y="1056"/>
                      </a:lnTo>
                      <a:lnTo>
                        <a:pt x="98" y="1056"/>
                      </a:lnTo>
                      <a:lnTo>
                        <a:pt x="98" y="1056"/>
                      </a:lnTo>
                      <a:lnTo>
                        <a:pt x="114" y="1054"/>
                      </a:lnTo>
                      <a:lnTo>
                        <a:pt x="130" y="1050"/>
                      </a:lnTo>
                      <a:lnTo>
                        <a:pt x="144" y="1044"/>
                      </a:lnTo>
                      <a:lnTo>
                        <a:pt x="158" y="1034"/>
                      </a:lnTo>
                      <a:lnTo>
                        <a:pt x="168" y="1024"/>
                      </a:lnTo>
                      <a:lnTo>
                        <a:pt x="178" y="1012"/>
                      </a:lnTo>
                      <a:lnTo>
                        <a:pt x="186" y="998"/>
                      </a:lnTo>
                      <a:lnTo>
                        <a:pt x="192" y="982"/>
                      </a:lnTo>
                      <a:lnTo>
                        <a:pt x="368" y="322"/>
                      </a:lnTo>
                      <a:lnTo>
                        <a:pt x="416" y="322"/>
                      </a:lnTo>
                      <a:lnTo>
                        <a:pt x="106" y="1486"/>
                      </a:lnTo>
                      <a:lnTo>
                        <a:pt x="386" y="1486"/>
                      </a:lnTo>
                      <a:lnTo>
                        <a:pt x="386" y="2406"/>
                      </a:lnTo>
                      <a:lnTo>
                        <a:pt x="386" y="2406"/>
                      </a:lnTo>
                      <a:lnTo>
                        <a:pt x="386" y="2420"/>
                      </a:lnTo>
                      <a:lnTo>
                        <a:pt x="388" y="2434"/>
                      </a:lnTo>
                      <a:lnTo>
                        <a:pt x="392" y="2446"/>
                      </a:lnTo>
                      <a:lnTo>
                        <a:pt x="398" y="2460"/>
                      </a:lnTo>
                      <a:lnTo>
                        <a:pt x="404" y="2472"/>
                      </a:lnTo>
                      <a:lnTo>
                        <a:pt x="410" y="2484"/>
                      </a:lnTo>
                      <a:lnTo>
                        <a:pt x="418" y="2494"/>
                      </a:lnTo>
                      <a:lnTo>
                        <a:pt x="428" y="2504"/>
                      </a:lnTo>
                      <a:lnTo>
                        <a:pt x="438" y="2514"/>
                      </a:lnTo>
                      <a:lnTo>
                        <a:pt x="448" y="2522"/>
                      </a:lnTo>
                      <a:lnTo>
                        <a:pt x="460" y="2528"/>
                      </a:lnTo>
                      <a:lnTo>
                        <a:pt x="472" y="2534"/>
                      </a:lnTo>
                      <a:lnTo>
                        <a:pt x="486" y="2540"/>
                      </a:lnTo>
                      <a:lnTo>
                        <a:pt x="498" y="2544"/>
                      </a:lnTo>
                      <a:lnTo>
                        <a:pt x="512" y="2546"/>
                      </a:lnTo>
                      <a:lnTo>
                        <a:pt x="528" y="2546"/>
                      </a:lnTo>
                      <a:lnTo>
                        <a:pt x="528" y="2546"/>
                      </a:lnTo>
                      <a:lnTo>
                        <a:pt x="528" y="2546"/>
                      </a:lnTo>
                      <a:lnTo>
                        <a:pt x="542" y="2546"/>
                      </a:lnTo>
                      <a:lnTo>
                        <a:pt x="556" y="2544"/>
                      </a:lnTo>
                      <a:lnTo>
                        <a:pt x="568" y="2540"/>
                      </a:lnTo>
                      <a:lnTo>
                        <a:pt x="582" y="2534"/>
                      </a:lnTo>
                      <a:lnTo>
                        <a:pt x="594" y="2528"/>
                      </a:lnTo>
                      <a:lnTo>
                        <a:pt x="606" y="2522"/>
                      </a:lnTo>
                      <a:lnTo>
                        <a:pt x="616" y="2514"/>
                      </a:lnTo>
                      <a:lnTo>
                        <a:pt x="626" y="2504"/>
                      </a:lnTo>
                      <a:lnTo>
                        <a:pt x="636" y="2494"/>
                      </a:lnTo>
                      <a:lnTo>
                        <a:pt x="644" y="2484"/>
                      </a:lnTo>
                      <a:lnTo>
                        <a:pt x="650" y="2472"/>
                      </a:lnTo>
                      <a:lnTo>
                        <a:pt x="656" y="2460"/>
                      </a:lnTo>
                      <a:lnTo>
                        <a:pt x="662" y="2446"/>
                      </a:lnTo>
                      <a:lnTo>
                        <a:pt x="666" y="2434"/>
                      </a:lnTo>
                      <a:lnTo>
                        <a:pt x="668" y="2420"/>
                      </a:lnTo>
                      <a:lnTo>
                        <a:pt x="668" y="2406"/>
                      </a:lnTo>
                      <a:lnTo>
                        <a:pt x="668" y="1486"/>
                      </a:lnTo>
                      <a:lnTo>
                        <a:pt x="712" y="1486"/>
                      </a:lnTo>
                      <a:lnTo>
                        <a:pt x="712" y="2406"/>
                      </a:lnTo>
                      <a:lnTo>
                        <a:pt x="712" y="2406"/>
                      </a:lnTo>
                      <a:lnTo>
                        <a:pt x="714" y="2420"/>
                      </a:lnTo>
                      <a:lnTo>
                        <a:pt x="716" y="2434"/>
                      </a:lnTo>
                      <a:lnTo>
                        <a:pt x="718" y="2446"/>
                      </a:lnTo>
                      <a:lnTo>
                        <a:pt x="724" y="2460"/>
                      </a:lnTo>
                      <a:lnTo>
                        <a:pt x="730" y="2472"/>
                      </a:lnTo>
                      <a:lnTo>
                        <a:pt x="736" y="2484"/>
                      </a:lnTo>
                      <a:lnTo>
                        <a:pt x="744" y="2494"/>
                      </a:lnTo>
                      <a:lnTo>
                        <a:pt x="754" y="2504"/>
                      </a:lnTo>
                      <a:lnTo>
                        <a:pt x="764" y="2514"/>
                      </a:lnTo>
                      <a:lnTo>
                        <a:pt x="774" y="2522"/>
                      </a:lnTo>
                      <a:lnTo>
                        <a:pt x="786" y="2528"/>
                      </a:lnTo>
                      <a:lnTo>
                        <a:pt x="798" y="2534"/>
                      </a:lnTo>
                      <a:lnTo>
                        <a:pt x="812" y="2540"/>
                      </a:lnTo>
                      <a:lnTo>
                        <a:pt x="824" y="2544"/>
                      </a:lnTo>
                      <a:lnTo>
                        <a:pt x="838" y="2546"/>
                      </a:lnTo>
                      <a:lnTo>
                        <a:pt x="854" y="2546"/>
                      </a:lnTo>
                      <a:lnTo>
                        <a:pt x="854" y="2546"/>
                      </a:lnTo>
                      <a:lnTo>
                        <a:pt x="854" y="2546"/>
                      </a:lnTo>
                      <a:lnTo>
                        <a:pt x="868" y="2546"/>
                      </a:lnTo>
                      <a:lnTo>
                        <a:pt x="882" y="2544"/>
                      </a:lnTo>
                      <a:lnTo>
                        <a:pt x="896" y="2540"/>
                      </a:lnTo>
                      <a:lnTo>
                        <a:pt x="908" y="2534"/>
                      </a:lnTo>
                      <a:lnTo>
                        <a:pt x="920" y="2528"/>
                      </a:lnTo>
                      <a:lnTo>
                        <a:pt x="932" y="2522"/>
                      </a:lnTo>
                      <a:lnTo>
                        <a:pt x="944" y="2514"/>
                      </a:lnTo>
                      <a:lnTo>
                        <a:pt x="954" y="2504"/>
                      </a:lnTo>
                      <a:lnTo>
                        <a:pt x="962" y="2494"/>
                      </a:lnTo>
                      <a:lnTo>
                        <a:pt x="970" y="2484"/>
                      </a:lnTo>
                      <a:lnTo>
                        <a:pt x="978" y="2472"/>
                      </a:lnTo>
                      <a:lnTo>
                        <a:pt x="984" y="2460"/>
                      </a:lnTo>
                      <a:lnTo>
                        <a:pt x="988" y="2446"/>
                      </a:lnTo>
                      <a:lnTo>
                        <a:pt x="992" y="2434"/>
                      </a:lnTo>
                      <a:lnTo>
                        <a:pt x="994" y="2420"/>
                      </a:lnTo>
                      <a:lnTo>
                        <a:pt x="994" y="2406"/>
                      </a:lnTo>
                      <a:lnTo>
                        <a:pt x="994" y="1486"/>
                      </a:lnTo>
                      <a:lnTo>
                        <a:pt x="1274" y="1486"/>
                      </a:lnTo>
                      <a:lnTo>
                        <a:pt x="964" y="32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>
                    <a:latin typeface="+mn-ea"/>
                  </a:endParaRPr>
                </a:p>
              </p:txBody>
            </p:sp>
          </p:grpSp>
        </p:grpSp>
        <p:grpSp>
          <p:nvGrpSpPr>
            <p:cNvPr id="101" name="组合 100"/>
            <p:cNvGrpSpPr/>
            <p:nvPr/>
          </p:nvGrpSpPr>
          <p:grpSpPr>
            <a:xfrm>
              <a:off x="6416586" y="2058193"/>
              <a:ext cx="229059" cy="1256507"/>
              <a:chOff x="6416586" y="2058193"/>
              <a:chExt cx="229059" cy="1256507"/>
            </a:xfrm>
            <a:grpFill/>
          </p:grpSpPr>
          <p:grpSp>
            <p:nvGrpSpPr>
              <p:cNvPr id="102" name="组合 101"/>
              <p:cNvGrpSpPr/>
              <p:nvPr/>
            </p:nvGrpSpPr>
            <p:grpSpPr>
              <a:xfrm>
                <a:off x="6431402" y="2058193"/>
                <a:ext cx="200079" cy="513557"/>
                <a:chOff x="-4098925" y="69850"/>
                <a:chExt cx="1949450" cy="5003800"/>
              </a:xfrm>
              <a:grpFill/>
            </p:grpSpPr>
            <p:sp>
              <p:nvSpPr>
                <p:cNvPr id="106" name="Freeform 5"/>
                <p:cNvSpPr>
                  <a:spLocks/>
                </p:cNvSpPr>
                <p:nvPr/>
              </p:nvSpPr>
              <p:spPr bwMode="auto">
                <a:xfrm>
                  <a:off x="-3514725" y="69850"/>
                  <a:ext cx="774700" cy="771525"/>
                </a:xfrm>
                <a:custGeom>
                  <a:avLst/>
                  <a:gdLst>
                    <a:gd name="T0" fmla="*/ 488 w 488"/>
                    <a:gd name="T1" fmla="*/ 242 h 486"/>
                    <a:gd name="T2" fmla="*/ 482 w 488"/>
                    <a:gd name="T3" fmla="*/ 292 h 486"/>
                    <a:gd name="T4" fmla="*/ 468 w 488"/>
                    <a:gd name="T5" fmla="*/ 338 h 486"/>
                    <a:gd name="T6" fmla="*/ 446 w 488"/>
                    <a:gd name="T7" fmla="*/ 378 h 486"/>
                    <a:gd name="T8" fmla="*/ 416 w 488"/>
                    <a:gd name="T9" fmla="*/ 414 h 486"/>
                    <a:gd name="T10" fmla="*/ 380 w 488"/>
                    <a:gd name="T11" fmla="*/ 444 h 486"/>
                    <a:gd name="T12" fmla="*/ 338 w 488"/>
                    <a:gd name="T13" fmla="*/ 466 h 486"/>
                    <a:gd name="T14" fmla="*/ 292 w 488"/>
                    <a:gd name="T15" fmla="*/ 482 h 486"/>
                    <a:gd name="T16" fmla="*/ 244 w 488"/>
                    <a:gd name="T17" fmla="*/ 486 h 486"/>
                    <a:gd name="T18" fmla="*/ 220 w 488"/>
                    <a:gd name="T19" fmla="*/ 484 h 486"/>
                    <a:gd name="T20" fmla="*/ 172 w 488"/>
                    <a:gd name="T21" fmla="*/ 476 h 486"/>
                    <a:gd name="T22" fmla="*/ 128 w 488"/>
                    <a:gd name="T23" fmla="*/ 456 h 486"/>
                    <a:gd name="T24" fmla="*/ 90 w 488"/>
                    <a:gd name="T25" fmla="*/ 430 h 486"/>
                    <a:gd name="T26" fmla="*/ 56 w 488"/>
                    <a:gd name="T27" fmla="*/ 398 h 486"/>
                    <a:gd name="T28" fmla="*/ 30 w 488"/>
                    <a:gd name="T29" fmla="*/ 358 h 486"/>
                    <a:gd name="T30" fmla="*/ 12 w 488"/>
                    <a:gd name="T31" fmla="*/ 316 h 486"/>
                    <a:gd name="T32" fmla="*/ 2 w 488"/>
                    <a:gd name="T33" fmla="*/ 268 h 486"/>
                    <a:gd name="T34" fmla="*/ 0 w 488"/>
                    <a:gd name="T35" fmla="*/ 242 h 486"/>
                    <a:gd name="T36" fmla="*/ 6 w 488"/>
                    <a:gd name="T37" fmla="*/ 194 h 486"/>
                    <a:gd name="T38" fmla="*/ 20 w 488"/>
                    <a:gd name="T39" fmla="*/ 148 h 486"/>
                    <a:gd name="T40" fmla="*/ 42 w 488"/>
                    <a:gd name="T41" fmla="*/ 106 h 486"/>
                    <a:gd name="T42" fmla="*/ 72 w 488"/>
                    <a:gd name="T43" fmla="*/ 70 h 486"/>
                    <a:gd name="T44" fmla="*/ 108 w 488"/>
                    <a:gd name="T45" fmla="*/ 42 h 486"/>
                    <a:gd name="T46" fmla="*/ 150 w 488"/>
                    <a:gd name="T47" fmla="*/ 18 h 486"/>
                    <a:gd name="T48" fmla="*/ 194 w 488"/>
                    <a:gd name="T49" fmla="*/ 4 h 486"/>
                    <a:gd name="T50" fmla="*/ 244 w 488"/>
                    <a:gd name="T51" fmla="*/ 0 h 486"/>
                    <a:gd name="T52" fmla="*/ 268 w 488"/>
                    <a:gd name="T53" fmla="*/ 0 h 486"/>
                    <a:gd name="T54" fmla="*/ 316 w 488"/>
                    <a:gd name="T55" fmla="*/ 10 h 486"/>
                    <a:gd name="T56" fmla="*/ 360 w 488"/>
                    <a:gd name="T57" fmla="*/ 30 h 486"/>
                    <a:gd name="T58" fmla="*/ 398 w 488"/>
                    <a:gd name="T59" fmla="*/ 56 h 486"/>
                    <a:gd name="T60" fmla="*/ 432 w 488"/>
                    <a:gd name="T61" fmla="*/ 88 h 486"/>
                    <a:gd name="T62" fmla="*/ 458 w 488"/>
                    <a:gd name="T63" fmla="*/ 126 h 486"/>
                    <a:gd name="T64" fmla="*/ 476 w 488"/>
                    <a:gd name="T65" fmla="*/ 170 h 486"/>
                    <a:gd name="T66" fmla="*/ 486 w 488"/>
                    <a:gd name="T67" fmla="*/ 218 h 486"/>
                    <a:gd name="T68" fmla="*/ 488 w 488"/>
                    <a:gd name="T69" fmla="*/ 242 h 4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488" h="486">
                      <a:moveTo>
                        <a:pt x="488" y="242"/>
                      </a:moveTo>
                      <a:lnTo>
                        <a:pt x="488" y="242"/>
                      </a:lnTo>
                      <a:lnTo>
                        <a:pt x="486" y="268"/>
                      </a:lnTo>
                      <a:lnTo>
                        <a:pt x="482" y="292"/>
                      </a:lnTo>
                      <a:lnTo>
                        <a:pt x="476" y="316"/>
                      </a:lnTo>
                      <a:lnTo>
                        <a:pt x="468" y="338"/>
                      </a:lnTo>
                      <a:lnTo>
                        <a:pt x="458" y="358"/>
                      </a:lnTo>
                      <a:lnTo>
                        <a:pt x="446" y="378"/>
                      </a:lnTo>
                      <a:lnTo>
                        <a:pt x="432" y="398"/>
                      </a:lnTo>
                      <a:lnTo>
                        <a:pt x="416" y="414"/>
                      </a:lnTo>
                      <a:lnTo>
                        <a:pt x="398" y="430"/>
                      </a:lnTo>
                      <a:lnTo>
                        <a:pt x="380" y="444"/>
                      </a:lnTo>
                      <a:lnTo>
                        <a:pt x="360" y="456"/>
                      </a:lnTo>
                      <a:lnTo>
                        <a:pt x="338" y="466"/>
                      </a:lnTo>
                      <a:lnTo>
                        <a:pt x="316" y="476"/>
                      </a:lnTo>
                      <a:lnTo>
                        <a:pt x="292" y="482"/>
                      </a:lnTo>
                      <a:lnTo>
                        <a:pt x="268" y="484"/>
                      </a:lnTo>
                      <a:lnTo>
                        <a:pt x="244" y="486"/>
                      </a:lnTo>
                      <a:lnTo>
                        <a:pt x="244" y="486"/>
                      </a:lnTo>
                      <a:lnTo>
                        <a:pt x="220" y="484"/>
                      </a:lnTo>
                      <a:lnTo>
                        <a:pt x="194" y="482"/>
                      </a:lnTo>
                      <a:lnTo>
                        <a:pt x="172" y="476"/>
                      </a:lnTo>
                      <a:lnTo>
                        <a:pt x="150" y="466"/>
                      </a:lnTo>
                      <a:lnTo>
                        <a:pt x="128" y="456"/>
                      </a:lnTo>
                      <a:lnTo>
                        <a:pt x="108" y="444"/>
                      </a:lnTo>
                      <a:lnTo>
                        <a:pt x="90" y="430"/>
                      </a:lnTo>
                      <a:lnTo>
                        <a:pt x="72" y="414"/>
                      </a:lnTo>
                      <a:lnTo>
                        <a:pt x="56" y="398"/>
                      </a:lnTo>
                      <a:lnTo>
                        <a:pt x="42" y="378"/>
                      </a:lnTo>
                      <a:lnTo>
                        <a:pt x="30" y="358"/>
                      </a:lnTo>
                      <a:lnTo>
                        <a:pt x="20" y="338"/>
                      </a:lnTo>
                      <a:lnTo>
                        <a:pt x="12" y="316"/>
                      </a:lnTo>
                      <a:lnTo>
                        <a:pt x="6" y="292"/>
                      </a:lnTo>
                      <a:lnTo>
                        <a:pt x="2" y="268"/>
                      </a:lnTo>
                      <a:lnTo>
                        <a:pt x="0" y="242"/>
                      </a:lnTo>
                      <a:lnTo>
                        <a:pt x="0" y="242"/>
                      </a:lnTo>
                      <a:lnTo>
                        <a:pt x="2" y="218"/>
                      </a:lnTo>
                      <a:lnTo>
                        <a:pt x="6" y="194"/>
                      </a:lnTo>
                      <a:lnTo>
                        <a:pt x="12" y="170"/>
                      </a:lnTo>
                      <a:lnTo>
                        <a:pt x="20" y="148"/>
                      </a:lnTo>
                      <a:lnTo>
                        <a:pt x="30" y="126"/>
                      </a:lnTo>
                      <a:lnTo>
                        <a:pt x="42" y="106"/>
                      </a:lnTo>
                      <a:lnTo>
                        <a:pt x="56" y="88"/>
                      </a:lnTo>
                      <a:lnTo>
                        <a:pt x="72" y="70"/>
                      </a:lnTo>
                      <a:lnTo>
                        <a:pt x="90" y="56"/>
                      </a:lnTo>
                      <a:lnTo>
                        <a:pt x="108" y="42"/>
                      </a:lnTo>
                      <a:lnTo>
                        <a:pt x="128" y="30"/>
                      </a:lnTo>
                      <a:lnTo>
                        <a:pt x="150" y="18"/>
                      </a:lnTo>
                      <a:lnTo>
                        <a:pt x="172" y="10"/>
                      </a:lnTo>
                      <a:lnTo>
                        <a:pt x="194" y="4"/>
                      </a:lnTo>
                      <a:lnTo>
                        <a:pt x="220" y="0"/>
                      </a:lnTo>
                      <a:lnTo>
                        <a:pt x="244" y="0"/>
                      </a:lnTo>
                      <a:lnTo>
                        <a:pt x="244" y="0"/>
                      </a:lnTo>
                      <a:lnTo>
                        <a:pt x="268" y="0"/>
                      </a:lnTo>
                      <a:lnTo>
                        <a:pt x="292" y="4"/>
                      </a:lnTo>
                      <a:lnTo>
                        <a:pt x="316" y="10"/>
                      </a:lnTo>
                      <a:lnTo>
                        <a:pt x="338" y="18"/>
                      </a:lnTo>
                      <a:lnTo>
                        <a:pt x="360" y="30"/>
                      </a:lnTo>
                      <a:lnTo>
                        <a:pt x="380" y="42"/>
                      </a:lnTo>
                      <a:lnTo>
                        <a:pt x="398" y="56"/>
                      </a:lnTo>
                      <a:lnTo>
                        <a:pt x="416" y="70"/>
                      </a:lnTo>
                      <a:lnTo>
                        <a:pt x="432" y="88"/>
                      </a:lnTo>
                      <a:lnTo>
                        <a:pt x="446" y="106"/>
                      </a:lnTo>
                      <a:lnTo>
                        <a:pt x="458" y="126"/>
                      </a:lnTo>
                      <a:lnTo>
                        <a:pt x="468" y="148"/>
                      </a:lnTo>
                      <a:lnTo>
                        <a:pt x="476" y="170"/>
                      </a:lnTo>
                      <a:lnTo>
                        <a:pt x="482" y="194"/>
                      </a:lnTo>
                      <a:lnTo>
                        <a:pt x="486" y="218"/>
                      </a:lnTo>
                      <a:lnTo>
                        <a:pt x="488" y="242"/>
                      </a:lnTo>
                      <a:lnTo>
                        <a:pt x="488" y="24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 baseline="-25000"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+mn-ea"/>
                  </a:endParaRPr>
                </a:p>
              </p:txBody>
            </p:sp>
            <p:sp>
              <p:nvSpPr>
                <p:cNvPr id="107" name="Freeform 6"/>
                <p:cNvSpPr>
                  <a:spLocks/>
                </p:cNvSpPr>
                <p:nvPr/>
              </p:nvSpPr>
              <p:spPr bwMode="auto">
                <a:xfrm>
                  <a:off x="-4098925" y="923925"/>
                  <a:ext cx="1949450" cy="4149725"/>
                </a:xfrm>
                <a:custGeom>
                  <a:avLst/>
                  <a:gdLst>
                    <a:gd name="T0" fmla="*/ 1228 w 1228"/>
                    <a:gd name="T1" fmla="*/ 260 h 2614"/>
                    <a:gd name="T2" fmla="*/ 1218 w 1228"/>
                    <a:gd name="T3" fmla="*/ 182 h 2614"/>
                    <a:gd name="T4" fmla="*/ 1184 w 1228"/>
                    <a:gd name="T5" fmla="*/ 114 h 2614"/>
                    <a:gd name="T6" fmla="*/ 1134 w 1228"/>
                    <a:gd name="T7" fmla="*/ 58 h 2614"/>
                    <a:gd name="T8" fmla="*/ 1070 w 1228"/>
                    <a:gd name="T9" fmla="*/ 20 h 2614"/>
                    <a:gd name="T10" fmla="*/ 994 w 1228"/>
                    <a:gd name="T11" fmla="*/ 0 h 2614"/>
                    <a:gd name="T12" fmla="*/ 788 w 1228"/>
                    <a:gd name="T13" fmla="*/ 0 h 2614"/>
                    <a:gd name="T14" fmla="*/ 768 w 1228"/>
                    <a:gd name="T15" fmla="*/ 158 h 2614"/>
                    <a:gd name="T16" fmla="*/ 724 w 1228"/>
                    <a:gd name="T17" fmla="*/ 334 h 2614"/>
                    <a:gd name="T18" fmla="*/ 692 w 1228"/>
                    <a:gd name="T19" fmla="*/ 356 h 2614"/>
                    <a:gd name="T20" fmla="*/ 658 w 1228"/>
                    <a:gd name="T21" fmla="*/ 244 h 2614"/>
                    <a:gd name="T22" fmla="*/ 674 w 1228"/>
                    <a:gd name="T23" fmla="*/ 128 h 2614"/>
                    <a:gd name="T24" fmla="*/ 600 w 1228"/>
                    <a:gd name="T25" fmla="*/ 172 h 2614"/>
                    <a:gd name="T26" fmla="*/ 570 w 1228"/>
                    <a:gd name="T27" fmla="*/ 244 h 2614"/>
                    <a:gd name="T28" fmla="*/ 536 w 1228"/>
                    <a:gd name="T29" fmla="*/ 356 h 2614"/>
                    <a:gd name="T30" fmla="*/ 506 w 1228"/>
                    <a:gd name="T31" fmla="*/ 334 h 2614"/>
                    <a:gd name="T32" fmla="*/ 462 w 1228"/>
                    <a:gd name="T33" fmla="*/ 158 h 2614"/>
                    <a:gd name="T34" fmla="*/ 442 w 1228"/>
                    <a:gd name="T35" fmla="*/ 0 h 2614"/>
                    <a:gd name="T36" fmla="*/ 234 w 1228"/>
                    <a:gd name="T37" fmla="*/ 0 h 2614"/>
                    <a:gd name="T38" fmla="*/ 160 w 1228"/>
                    <a:gd name="T39" fmla="*/ 20 h 2614"/>
                    <a:gd name="T40" fmla="*/ 96 w 1228"/>
                    <a:gd name="T41" fmla="*/ 58 h 2614"/>
                    <a:gd name="T42" fmla="*/ 44 w 1228"/>
                    <a:gd name="T43" fmla="*/ 114 h 2614"/>
                    <a:gd name="T44" fmla="*/ 12 w 1228"/>
                    <a:gd name="T45" fmla="*/ 182 h 2614"/>
                    <a:gd name="T46" fmla="*/ 0 w 1228"/>
                    <a:gd name="T47" fmla="*/ 260 h 2614"/>
                    <a:gd name="T48" fmla="*/ 2 w 1228"/>
                    <a:gd name="T49" fmla="*/ 1190 h 2614"/>
                    <a:gd name="T50" fmla="*/ 28 w 1228"/>
                    <a:gd name="T51" fmla="*/ 1242 h 2614"/>
                    <a:gd name="T52" fmla="*/ 78 w 1228"/>
                    <a:gd name="T53" fmla="*/ 1272 h 2614"/>
                    <a:gd name="T54" fmla="*/ 118 w 1228"/>
                    <a:gd name="T55" fmla="*/ 1272 h 2614"/>
                    <a:gd name="T56" fmla="*/ 170 w 1228"/>
                    <a:gd name="T57" fmla="*/ 1246 h 2614"/>
                    <a:gd name="T58" fmla="*/ 198 w 1228"/>
                    <a:gd name="T59" fmla="*/ 1194 h 2614"/>
                    <a:gd name="T60" fmla="*/ 298 w 1228"/>
                    <a:gd name="T61" fmla="*/ 408 h 2614"/>
                    <a:gd name="T62" fmla="*/ 298 w 1228"/>
                    <a:gd name="T63" fmla="*/ 2502 h 2614"/>
                    <a:gd name="T64" fmla="*/ 306 w 1228"/>
                    <a:gd name="T65" fmla="*/ 2538 h 2614"/>
                    <a:gd name="T66" fmla="*/ 352 w 1228"/>
                    <a:gd name="T67" fmla="*/ 2594 h 2614"/>
                    <a:gd name="T68" fmla="*/ 398 w 1228"/>
                    <a:gd name="T69" fmla="*/ 2612 h 2614"/>
                    <a:gd name="T70" fmla="*/ 446 w 1228"/>
                    <a:gd name="T71" fmla="*/ 2614 h 2614"/>
                    <a:gd name="T72" fmla="*/ 472 w 1228"/>
                    <a:gd name="T73" fmla="*/ 2612 h 2614"/>
                    <a:gd name="T74" fmla="*/ 516 w 1228"/>
                    <a:gd name="T75" fmla="*/ 2594 h 2614"/>
                    <a:gd name="T76" fmla="*/ 562 w 1228"/>
                    <a:gd name="T77" fmla="*/ 2538 h 2614"/>
                    <a:gd name="T78" fmla="*/ 572 w 1228"/>
                    <a:gd name="T79" fmla="*/ 2502 h 2614"/>
                    <a:gd name="T80" fmla="*/ 682 w 1228"/>
                    <a:gd name="T81" fmla="*/ 1274 h 2614"/>
                    <a:gd name="T82" fmla="*/ 682 w 1228"/>
                    <a:gd name="T83" fmla="*/ 2502 h 2614"/>
                    <a:gd name="T84" fmla="*/ 690 w 1228"/>
                    <a:gd name="T85" fmla="*/ 2538 h 2614"/>
                    <a:gd name="T86" fmla="*/ 736 w 1228"/>
                    <a:gd name="T87" fmla="*/ 2594 h 2614"/>
                    <a:gd name="T88" fmla="*/ 782 w 1228"/>
                    <a:gd name="T89" fmla="*/ 2612 h 2614"/>
                    <a:gd name="T90" fmla="*/ 806 w 1228"/>
                    <a:gd name="T91" fmla="*/ 2614 h 2614"/>
                    <a:gd name="T92" fmla="*/ 832 w 1228"/>
                    <a:gd name="T93" fmla="*/ 2612 h 2614"/>
                    <a:gd name="T94" fmla="*/ 876 w 1228"/>
                    <a:gd name="T95" fmla="*/ 2594 h 2614"/>
                    <a:gd name="T96" fmla="*/ 922 w 1228"/>
                    <a:gd name="T97" fmla="*/ 2538 h 2614"/>
                    <a:gd name="T98" fmla="*/ 932 w 1228"/>
                    <a:gd name="T99" fmla="*/ 2502 h 2614"/>
                    <a:gd name="T100" fmla="*/ 1030 w 1228"/>
                    <a:gd name="T101" fmla="*/ 408 h 2614"/>
                    <a:gd name="T102" fmla="*/ 1032 w 1228"/>
                    <a:gd name="T103" fmla="*/ 1194 h 2614"/>
                    <a:gd name="T104" fmla="*/ 1058 w 1228"/>
                    <a:gd name="T105" fmla="*/ 1244 h 2614"/>
                    <a:gd name="T106" fmla="*/ 1108 w 1228"/>
                    <a:gd name="T107" fmla="*/ 1272 h 2614"/>
                    <a:gd name="T108" fmla="*/ 1128 w 1228"/>
                    <a:gd name="T109" fmla="*/ 1274 h 2614"/>
                    <a:gd name="T110" fmla="*/ 1184 w 1228"/>
                    <a:gd name="T111" fmla="*/ 1256 h 2614"/>
                    <a:gd name="T112" fmla="*/ 1220 w 1228"/>
                    <a:gd name="T113" fmla="*/ 1212 h 2614"/>
                    <a:gd name="T114" fmla="*/ 1228 w 1228"/>
                    <a:gd name="T115" fmla="*/ 1174 h 26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228" h="2614">
                      <a:moveTo>
                        <a:pt x="1228" y="1174"/>
                      </a:moveTo>
                      <a:lnTo>
                        <a:pt x="1228" y="260"/>
                      </a:lnTo>
                      <a:lnTo>
                        <a:pt x="1228" y="260"/>
                      </a:lnTo>
                      <a:lnTo>
                        <a:pt x="1228" y="232"/>
                      </a:lnTo>
                      <a:lnTo>
                        <a:pt x="1224" y="208"/>
                      </a:lnTo>
                      <a:lnTo>
                        <a:pt x="1218" y="182"/>
                      </a:lnTo>
                      <a:lnTo>
                        <a:pt x="1208" y="158"/>
                      </a:lnTo>
                      <a:lnTo>
                        <a:pt x="1198" y="136"/>
                      </a:lnTo>
                      <a:lnTo>
                        <a:pt x="1184" y="114"/>
                      </a:lnTo>
                      <a:lnTo>
                        <a:pt x="1170" y="94"/>
                      </a:lnTo>
                      <a:lnTo>
                        <a:pt x="1152" y="76"/>
                      </a:lnTo>
                      <a:lnTo>
                        <a:pt x="1134" y="58"/>
                      </a:lnTo>
                      <a:lnTo>
                        <a:pt x="1114" y="44"/>
                      </a:lnTo>
                      <a:lnTo>
                        <a:pt x="1092" y="30"/>
                      </a:lnTo>
                      <a:lnTo>
                        <a:pt x="1070" y="20"/>
                      </a:lnTo>
                      <a:lnTo>
                        <a:pt x="1046" y="10"/>
                      </a:lnTo>
                      <a:lnTo>
                        <a:pt x="1020" y="4"/>
                      </a:lnTo>
                      <a:lnTo>
                        <a:pt x="994" y="0"/>
                      </a:lnTo>
                      <a:lnTo>
                        <a:pt x="968" y="0"/>
                      </a:lnTo>
                      <a:lnTo>
                        <a:pt x="788" y="0"/>
                      </a:lnTo>
                      <a:lnTo>
                        <a:pt x="788" y="0"/>
                      </a:lnTo>
                      <a:lnTo>
                        <a:pt x="782" y="64"/>
                      </a:lnTo>
                      <a:lnTo>
                        <a:pt x="776" y="108"/>
                      </a:lnTo>
                      <a:lnTo>
                        <a:pt x="768" y="158"/>
                      </a:lnTo>
                      <a:lnTo>
                        <a:pt x="756" y="214"/>
                      </a:lnTo>
                      <a:lnTo>
                        <a:pt x="742" y="272"/>
                      </a:lnTo>
                      <a:lnTo>
                        <a:pt x="724" y="334"/>
                      </a:lnTo>
                      <a:lnTo>
                        <a:pt x="700" y="398"/>
                      </a:lnTo>
                      <a:lnTo>
                        <a:pt x="700" y="398"/>
                      </a:lnTo>
                      <a:lnTo>
                        <a:pt x="692" y="356"/>
                      </a:lnTo>
                      <a:lnTo>
                        <a:pt x="682" y="316"/>
                      </a:lnTo>
                      <a:lnTo>
                        <a:pt x="670" y="278"/>
                      </a:lnTo>
                      <a:lnTo>
                        <a:pt x="658" y="244"/>
                      </a:lnTo>
                      <a:lnTo>
                        <a:pt x="638" y="192"/>
                      </a:lnTo>
                      <a:lnTo>
                        <a:pt x="630" y="172"/>
                      </a:lnTo>
                      <a:lnTo>
                        <a:pt x="674" y="128"/>
                      </a:lnTo>
                      <a:lnTo>
                        <a:pt x="614" y="68"/>
                      </a:lnTo>
                      <a:lnTo>
                        <a:pt x="556" y="128"/>
                      </a:lnTo>
                      <a:lnTo>
                        <a:pt x="600" y="172"/>
                      </a:lnTo>
                      <a:lnTo>
                        <a:pt x="600" y="172"/>
                      </a:lnTo>
                      <a:lnTo>
                        <a:pt x="590" y="192"/>
                      </a:lnTo>
                      <a:lnTo>
                        <a:pt x="570" y="244"/>
                      </a:lnTo>
                      <a:lnTo>
                        <a:pt x="558" y="278"/>
                      </a:lnTo>
                      <a:lnTo>
                        <a:pt x="548" y="316"/>
                      </a:lnTo>
                      <a:lnTo>
                        <a:pt x="536" y="356"/>
                      </a:lnTo>
                      <a:lnTo>
                        <a:pt x="528" y="398"/>
                      </a:lnTo>
                      <a:lnTo>
                        <a:pt x="528" y="398"/>
                      </a:lnTo>
                      <a:lnTo>
                        <a:pt x="506" y="334"/>
                      </a:lnTo>
                      <a:lnTo>
                        <a:pt x="488" y="272"/>
                      </a:lnTo>
                      <a:lnTo>
                        <a:pt x="472" y="214"/>
                      </a:lnTo>
                      <a:lnTo>
                        <a:pt x="462" y="158"/>
                      </a:lnTo>
                      <a:lnTo>
                        <a:pt x="454" y="108"/>
                      </a:lnTo>
                      <a:lnTo>
                        <a:pt x="448" y="64"/>
                      </a:lnTo>
                      <a:lnTo>
                        <a:pt x="442" y="0"/>
                      </a:lnTo>
                      <a:lnTo>
                        <a:pt x="260" y="0"/>
                      </a:lnTo>
                      <a:lnTo>
                        <a:pt x="260" y="0"/>
                      </a:lnTo>
                      <a:lnTo>
                        <a:pt x="234" y="0"/>
                      </a:lnTo>
                      <a:lnTo>
                        <a:pt x="208" y="4"/>
                      </a:lnTo>
                      <a:lnTo>
                        <a:pt x="184" y="10"/>
                      </a:lnTo>
                      <a:lnTo>
                        <a:pt x="160" y="20"/>
                      </a:lnTo>
                      <a:lnTo>
                        <a:pt x="136" y="30"/>
                      </a:lnTo>
                      <a:lnTo>
                        <a:pt x="116" y="44"/>
                      </a:lnTo>
                      <a:lnTo>
                        <a:pt x="96" y="58"/>
                      </a:lnTo>
                      <a:lnTo>
                        <a:pt x="76" y="76"/>
                      </a:lnTo>
                      <a:lnTo>
                        <a:pt x="60" y="94"/>
                      </a:lnTo>
                      <a:lnTo>
                        <a:pt x="44" y="114"/>
                      </a:lnTo>
                      <a:lnTo>
                        <a:pt x="32" y="136"/>
                      </a:lnTo>
                      <a:lnTo>
                        <a:pt x="20" y="158"/>
                      </a:lnTo>
                      <a:lnTo>
                        <a:pt x="12" y="182"/>
                      </a:lnTo>
                      <a:lnTo>
                        <a:pt x="6" y="208"/>
                      </a:lnTo>
                      <a:lnTo>
                        <a:pt x="2" y="232"/>
                      </a:lnTo>
                      <a:lnTo>
                        <a:pt x="0" y="260"/>
                      </a:lnTo>
                      <a:lnTo>
                        <a:pt x="0" y="1170"/>
                      </a:lnTo>
                      <a:lnTo>
                        <a:pt x="0" y="1170"/>
                      </a:lnTo>
                      <a:lnTo>
                        <a:pt x="2" y="1190"/>
                      </a:lnTo>
                      <a:lnTo>
                        <a:pt x="8" y="1210"/>
                      </a:lnTo>
                      <a:lnTo>
                        <a:pt x="16" y="1228"/>
                      </a:lnTo>
                      <a:lnTo>
                        <a:pt x="28" y="1242"/>
                      </a:lnTo>
                      <a:lnTo>
                        <a:pt x="44" y="1256"/>
                      </a:lnTo>
                      <a:lnTo>
                        <a:pt x="60" y="1264"/>
                      </a:lnTo>
                      <a:lnTo>
                        <a:pt x="78" y="1272"/>
                      </a:lnTo>
                      <a:lnTo>
                        <a:pt x="98" y="1274"/>
                      </a:lnTo>
                      <a:lnTo>
                        <a:pt x="98" y="1274"/>
                      </a:lnTo>
                      <a:lnTo>
                        <a:pt x="118" y="1272"/>
                      </a:lnTo>
                      <a:lnTo>
                        <a:pt x="138" y="1266"/>
                      </a:lnTo>
                      <a:lnTo>
                        <a:pt x="154" y="1258"/>
                      </a:lnTo>
                      <a:lnTo>
                        <a:pt x="170" y="1246"/>
                      </a:lnTo>
                      <a:lnTo>
                        <a:pt x="182" y="1230"/>
                      </a:lnTo>
                      <a:lnTo>
                        <a:pt x="192" y="1214"/>
                      </a:lnTo>
                      <a:lnTo>
                        <a:pt x="198" y="1194"/>
                      </a:lnTo>
                      <a:lnTo>
                        <a:pt x="200" y="1174"/>
                      </a:lnTo>
                      <a:lnTo>
                        <a:pt x="200" y="408"/>
                      </a:lnTo>
                      <a:lnTo>
                        <a:pt x="298" y="408"/>
                      </a:lnTo>
                      <a:lnTo>
                        <a:pt x="298" y="2490"/>
                      </a:lnTo>
                      <a:lnTo>
                        <a:pt x="298" y="2490"/>
                      </a:lnTo>
                      <a:lnTo>
                        <a:pt x="298" y="2502"/>
                      </a:lnTo>
                      <a:lnTo>
                        <a:pt x="300" y="2514"/>
                      </a:lnTo>
                      <a:lnTo>
                        <a:pt x="302" y="2526"/>
                      </a:lnTo>
                      <a:lnTo>
                        <a:pt x="306" y="2538"/>
                      </a:lnTo>
                      <a:lnTo>
                        <a:pt x="318" y="2560"/>
                      </a:lnTo>
                      <a:lnTo>
                        <a:pt x="334" y="2578"/>
                      </a:lnTo>
                      <a:lnTo>
                        <a:pt x="352" y="2594"/>
                      </a:lnTo>
                      <a:lnTo>
                        <a:pt x="374" y="2606"/>
                      </a:lnTo>
                      <a:lnTo>
                        <a:pt x="386" y="2610"/>
                      </a:lnTo>
                      <a:lnTo>
                        <a:pt x="398" y="2612"/>
                      </a:lnTo>
                      <a:lnTo>
                        <a:pt x="410" y="2614"/>
                      </a:lnTo>
                      <a:lnTo>
                        <a:pt x="422" y="2614"/>
                      </a:lnTo>
                      <a:lnTo>
                        <a:pt x="446" y="2614"/>
                      </a:lnTo>
                      <a:lnTo>
                        <a:pt x="446" y="2614"/>
                      </a:lnTo>
                      <a:lnTo>
                        <a:pt x="460" y="2614"/>
                      </a:lnTo>
                      <a:lnTo>
                        <a:pt x="472" y="2612"/>
                      </a:lnTo>
                      <a:lnTo>
                        <a:pt x="484" y="2610"/>
                      </a:lnTo>
                      <a:lnTo>
                        <a:pt x="496" y="2606"/>
                      </a:lnTo>
                      <a:lnTo>
                        <a:pt x="516" y="2594"/>
                      </a:lnTo>
                      <a:lnTo>
                        <a:pt x="534" y="2578"/>
                      </a:lnTo>
                      <a:lnTo>
                        <a:pt x="550" y="2560"/>
                      </a:lnTo>
                      <a:lnTo>
                        <a:pt x="562" y="2538"/>
                      </a:lnTo>
                      <a:lnTo>
                        <a:pt x="566" y="2526"/>
                      </a:lnTo>
                      <a:lnTo>
                        <a:pt x="570" y="2514"/>
                      </a:lnTo>
                      <a:lnTo>
                        <a:pt x="572" y="2502"/>
                      </a:lnTo>
                      <a:lnTo>
                        <a:pt x="572" y="2490"/>
                      </a:lnTo>
                      <a:lnTo>
                        <a:pt x="572" y="1274"/>
                      </a:lnTo>
                      <a:lnTo>
                        <a:pt x="682" y="1274"/>
                      </a:lnTo>
                      <a:lnTo>
                        <a:pt x="682" y="2490"/>
                      </a:lnTo>
                      <a:lnTo>
                        <a:pt x="682" y="2490"/>
                      </a:lnTo>
                      <a:lnTo>
                        <a:pt x="682" y="2502"/>
                      </a:lnTo>
                      <a:lnTo>
                        <a:pt x="684" y="2514"/>
                      </a:lnTo>
                      <a:lnTo>
                        <a:pt x="686" y="2526"/>
                      </a:lnTo>
                      <a:lnTo>
                        <a:pt x="690" y="2538"/>
                      </a:lnTo>
                      <a:lnTo>
                        <a:pt x="702" y="2560"/>
                      </a:lnTo>
                      <a:lnTo>
                        <a:pt x="718" y="2578"/>
                      </a:lnTo>
                      <a:lnTo>
                        <a:pt x="736" y="2594"/>
                      </a:lnTo>
                      <a:lnTo>
                        <a:pt x="758" y="2606"/>
                      </a:lnTo>
                      <a:lnTo>
                        <a:pt x="770" y="2610"/>
                      </a:lnTo>
                      <a:lnTo>
                        <a:pt x="782" y="2612"/>
                      </a:lnTo>
                      <a:lnTo>
                        <a:pt x="794" y="2614"/>
                      </a:lnTo>
                      <a:lnTo>
                        <a:pt x="806" y="2614"/>
                      </a:lnTo>
                      <a:lnTo>
                        <a:pt x="806" y="2614"/>
                      </a:lnTo>
                      <a:lnTo>
                        <a:pt x="806" y="2614"/>
                      </a:lnTo>
                      <a:lnTo>
                        <a:pt x="820" y="2614"/>
                      </a:lnTo>
                      <a:lnTo>
                        <a:pt x="832" y="2612"/>
                      </a:lnTo>
                      <a:lnTo>
                        <a:pt x="844" y="2610"/>
                      </a:lnTo>
                      <a:lnTo>
                        <a:pt x="856" y="2606"/>
                      </a:lnTo>
                      <a:lnTo>
                        <a:pt x="876" y="2594"/>
                      </a:lnTo>
                      <a:lnTo>
                        <a:pt x="896" y="2578"/>
                      </a:lnTo>
                      <a:lnTo>
                        <a:pt x="910" y="2560"/>
                      </a:lnTo>
                      <a:lnTo>
                        <a:pt x="922" y="2538"/>
                      </a:lnTo>
                      <a:lnTo>
                        <a:pt x="926" y="2526"/>
                      </a:lnTo>
                      <a:lnTo>
                        <a:pt x="930" y="2514"/>
                      </a:lnTo>
                      <a:lnTo>
                        <a:pt x="932" y="2502"/>
                      </a:lnTo>
                      <a:lnTo>
                        <a:pt x="932" y="2490"/>
                      </a:lnTo>
                      <a:lnTo>
                        <a:pt x="932" y="408"/>
                      </a:lnTo>
                      <a:lnTo>
                        <a:pt x="1030" y="408"/>
                      </a:lnTo>
                      <a:lnTo>
                        <a:pt x="1030" y="1174"/>
                      </a:lnTo>
                      <a:lnTo>
                        <a:pt x="1030" y="1174"/>
                      </a:lnTo>
                      <a:lnTo>
                        <a:pt x="1032" y="1194"/>
                      </a:lnTo>
                      <a:lnTo>
                        <a:pt x="1036" y="1212"/>
                      </a:lnTo>
                      <a:lnTo>
                        <a:pt x="1046" y="1230"/>
                      </a:lnTo>
                      <a:lnTo>
                        <a:pt x="1058" y="1244"/>
                      </a:lnTo>
                      <a:lnTo>
                        <a:pt x="1074" y="1256"/>
                      </a:lnTo>
                      <a:lnTo>
                        <a:pt x="1090" y="1266"/>
                      </a:lnTo>
                      <a:lnTo>
                        <a:pt x="1108" y="1272"/>
                      </a:lnTo>
                      <a:lnTo>
                        <a:pt x="1128" y="1274"/>
                      </a:lnTo>
                      <a:lnTo>
                        <a:pt x="1128" y="1274"/>
                      </a:lnTo>
                      <a:lnTo>
                        <a:pt x="1128" y="1274"/>
                      </a:lnTo>
                      <a:lnTo>
                        <a:pt x="1150" y="1272"/>
                      </a:lnTo>
                      <a:lnTo>
                        <a:pt x="1168" y="1266"/>
                      </a:lnTo>
                      <a:lnTo>
                        <a:pt x="1184" y="1256"/>
                      </a:lnTo>
                      <a:lnTo>
                        <a:pt x="1200" y="1244"/>
                      </a:lnTo>
                      <a:lnTo>
                        <a:pt x="1212" y="1230"/>
                      </a:lnTo>
                      <a:lnTo>
                        <a:pt x="1220" y="1212"/>
                      </a:lnTo>
                      <a:lnTo>
                        <a:pt x="1226" y="1194"/>
                      </a:lnTo>
                      <a:lnTo>
                        <a:pt x="1228" y="1174"/>
                      </a:lnTo>
                      <a:lnTo>
                        <a:pt x="1228" y="117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 baseline="-25000"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+mn-ea"/>
                  </a:endParaRPr>
                </a:p>
              </p:txBody>
            </p:sp>
          </p:grpSp>
          <p:grpSp>
            <p:nvGrpSpPr>
              <p:cNvPr id="103" name="组合 102"/>
              <p:cNvGrpSpPr/>
              <p:nvPr/>
            </p:nvGrpSpPr>
            <p:grpSpPr>
              <a:xfrm>
                <a:off x="6416586" y="2801143"/>
                <a:ext cx="229059" cy="513557"/>
                <a:chOff x="-1630363" y="115888"/>
                <a:chExt cx="2190751" cy="4911725"/>
              </a:xfrm>
              <a:grpFill/>
            </p:grpSpPr>
            <p:sp>
              <p:nvSpPr>
                <p:cNvPr id="104" name="Freeform 5"/>
                <p:cNvSpPr>
                  <a:spLocks/>
                </p:cNvSpPr>
                <p:nvPr/>
              </p:nvSpPr>
              <p:spPr bwMode="auto">
                <a:xfrm>
                  <a:off x="-906463" y="115888"/>
                  <a:ext cx="742950" cy="746125"/>
                </a:xfrm>
                <a:custGeom>
                  <a:avLst/>
                  <a:gdLst>
                    <a:gd name="T0" fmla="*/ 468 w 468"/>
                    <a:gd name="T1" fmla="*/ 234 h 470"/>
                    <a:gd name="T2" fmla="*/ 464 w 468"/>
                    <a:gd name="T3" fmla="*/ 282 h 470"/>
                    <a:gd name="T4" fmla="*/ 450 w 468"/>
                    <a:gd name="T5" fmla="*/ 326 h 470"/>
                    <a:gd name="T6" fmla="*/ 428 w 468"/>
                    <a:gd name="T7" fmla="*/ 366 h 470"/>
                    <a:gd name="T8" fmla="*/ 400 w 468"/>
                    <a:gd name="T9" fmla="*/ 400 h 470"/>
                    <a:gd name="T10" fmla="*/ 366 w 468"/>
                    <a:gd name="T11" fmla="*/ 430 h 470"/>
                    <a:gd name="T12" fmla="*/ 326 w 468"/>
                    <a:gd name="T13" fmla="*/ 450 h 470"/>
                    <a:gd name="T14" fmla="*/ 282 w 468"/>
                    <a:gd name="T15" fmla="*/ 464 h 470"/>
                    <a:gd name="T16" fmla="*/ 234 w 468"/>
                    <a:gd name="T17" fmla="*/ 470 h 470"/>
                    <a:gd name="T18" fmla="*/ 210 w 468"/>
                    <a:gd name="T19" fmla="*/ 468 h 470"/>
                    <a:gd name="T20" fmla="*/ 164 w 468"/>
                    <a:gd name="T21" fmla="*/ 458 h 470"/>
                    <a:gd name="T22" fmla="*/ 122 w 468"/>
                    <a:gd name="T23" fmla="*/ 440 h 470"/>
                    <a:gd name="T24" fmla="*/ 84 w 468"/>
                    <a:gd name="T25" fmla="*/ 416 h 470"/>
                    <a:gd name="T26" fmla="*/ 54 w 468"/>
                    <a:gd name="T27" fmla="*/ 384 h 470"/>
                    <a:gd name="T28" fmla="*/ 28 w 468"/>
                    <a:gd name="T29" fmla="*/ 346 h 470"/>
                    <a:gd name="T30" fmla="*/ 10 w 468"/>
                    <a:gd name="T31" fmla="*/ 304 h 470"/>
                    <a:gd name="T32" fmla="*/ 0 w 468"/>
                    <a:gd name="T33" fmla="*/ 258 h 470"/>
                    <a:gd name="T34" fmla="*/ 0 w 468"/>
                    <a:gd name="T35" fmla="*/ 234 h 470"/>
                    <a:gd name="T36" fmla="*/ 4 w 468"/>
                    <a:gd name="T37" fmla="*/ 188 h 470"/>
                    <a:gd name="T38" fmla="*/ 18 w 468"/>
                    <a:gd name="T39" fmla="*/ 144 h 470"/>
                    <a:gd name="T40" fmla="*/ 40 w 468"/>
                    <a:gd name="T41" fmla="*/ 104 h 470"/>
                    <a:gd name="T42" fmla="*/ 68 w 468"/>
                    <a:gd name="T43" fmla="*/ 68 h 470"/>
                    <a:gd name="T44" fmla="*/ 104 w 468"/>
                    <a:gd name="T45" fmla="*/ 40 h 470"/>
                    <a:gd name="T46" fmla="*/ 142 w 468"/>
                    <a:gd name="T47" fmla="*/ 18 h 470"/>
                    <a:gd name="T48" fmla="*/ 186 w 468"/>
                    <a:gd name="T49" fmla="*/ 4 h 470"/>
                    <a:gd name="T50" fmla="*/ 234 w 468"/>
                    <a:gd name="T51" fmla="*/ 0 h 470"/>
                    <a:gd name="T52" fmla="*/ 258 w 468"/>
                    <a:gd name="T53" fmla="*/ 2 h 470"/>
                    <a:gd name="T54" fmla="*/ 304 w 468"/>
                    <a:gd name="T55" fmla="*/ 10 h 470"/>
                    <a:gd name="T56" fmla="*/ 346 w 468"/>
                    <a:gd name="T57" fmla="*/ 28 h 470"/>
                    <a:gd name="T58" fmla="*/ 384 w 468"/>
                    <a:gd name="T59" fmla="*/ 54 h 470"/>
                    <a:gd name="T60" fmla="*/ 416 w 468"/>
                    <a:gd name="T61" fmla="*/ 86 h 470"/>
                    <a:gd name="T62" fmla="*/ 440 w 468"/>
                    <a:gd name="T63" fmla="*/ 122 h 470"/>
                    <a:gd name="T64" fmla="*/ 458 w 468"/>
                    <a:gd name="T65" fmla="*/ 164 h 470"/>
                    <a:gd name="T66" fmla="*/ 468 w 468"/>
                    <a:gd name="T67" fmla="*/ 210 h 470"/>
                    <a:gd name="T68" fmla="*/ 468 w 468"/>
                    <a:gd name="T69" fmla="*/ 234 h 4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468" h="470">
                      <a:moveTo>
                        <a:pt x="468" y="234"/>
                      </a:moveTo>
                      <a:lnTo>
                        <a:pt x="468" y="234"/>
                      </a:lnTo>
                      <a:lnTo>
                        <a:pt x="468" y="258"/>
                      </a:lnTo>
                      <a:lnTo>
                        <a:pt x="464" y="282"/>
                      </a:lnTo>
                      <a:lnTo>
                        <a:pt x="458" y="304"/>
                      </a:lnTo>
                      <a:lnTo>
                        <a:pt x="450" y="326"/>
                      </a:lnTo>
                      <a:lnTo>
                        <a:pt x="440" y="346"/>
                      </a:lnTo>
                      <a:lnTo>
                        <a:pt x="428" y="366"/>
                      </a:lnTo>
                      <a:lnTo>
                        <a:pt x="416" y="384"/>
                      </a:lnTo>
                      <a:lnTo>
                        <a:pt x="400" y="400"/>
                      </a:lnTo>
                      <a:lnTo>
                        <a:pt x="384" y="416"/>
                      </a:lnTo>
                      <a:lnTo>
                        <a:pt x="366" y="430"/>
                      </a:lnTo>
                      <a:lnTo>
                        <a:pt x="346" y="440"/>
                      </a:lnTo>
                      <a:lnTo>
                        <a:pt x="326" y="450"/>
                      </a:lnTo>
                      <a:lnTo>
                        <a:pt x="304" y="458"/>
                      </a:lnTo>
                      <a:lnTo>
                        <a:pt x="282" y="464"/>
                      </a:lnTo>
                      <a:lnTo>
                        <a:pt x="258" y="468"/>
                      </a:lnTo>
                      <a:lnTo>
                        <a:pt x="234" y="470"/>
                      </a:lnTo>
                      <a:lnTo>
                        <a:pt x="234" y="470"/>
                      </a:lnTo>
                      <a:lnTo>
                        <a:pt x="210" y="468"/>
                      </a:lnTo>
                      <a:lnTo>
                        <a:pt x="186" y="464"/>
                      </a:lnTo>
                      <a:lnTo>
                        <a:pt x="164" y="458"/>
                      </a:lnTo>
                      <a:lnTo>
                        <a:pt x="142" y="450"/>
                      </a:lnTo>
                      <a:lnTo>
                        <a:pt x="122" y="440"/>
                      </a:lnTo>
                      <a:lnTo>
                        <a:pt x="104" y="430"/>
                      </a:lnTo>
                      <a:lnTo>
                        <a:pt x="84" y="416"/>
                      </a:lnTo>
                      <a:lnTo>
                        <a:pt x="68" y="400"/>
                      </a:lnTo>
                      <a:lnTo>
                        <a:pt x="54" y="384"/>
                      </a:lnTo>
                      <a:lnTo>
                        <a:pt x="40" y="366"/>
                      </a:lnTo>
                      <a:lnTo>
                        <a:pt x="28" y="346"/>
                      </a:lnTo>
                      <a:lnTo>
                        <a:pt x="18" y="326"/>
                      </a:lnTo>
                      <a:lnTo>
                        <a:pt x="10" y="304"/>
                      </a:lnTo>
                      <a:lnTo>
                        <a:pt x="4" y="282"/>
                      </a:lnTo>
                      <a:lnTo>
                        <a:pt x="0" y="258"/>
                      </a:lnTo>
                      <a:lnTo>
                        <a:pt x="0" y="234"/>
                      </a:lnTo>
                      <a:lnTo>
                        <a:pt x="0" y="234"/>
                      </a:lnTo>
                      <a:lnTo>
                        <a:pt x="0" y="210"/>
                      </a:lnTo>
                      <a:lnTo>
                        <a:pt x="4" y="188"/>
                      </a:lnTo>
                      <a:lnTo>
                        <a:pt x="10" y="164"/>
                      </a:lnTo>
                      <a:lnTo>
                        <a:pt x="18" y="144"/>
                      </a:lnTo>
                      <a:lnTo>
                        <a:pt x="28" y="122"/>
                      </a:lnTo>
                      <a:lnTo>
                        <a:pt x="40" y="104"/>
                      </a:lnTo>
                      <a:lnTo>
                        <a:pt x="54" y="86"/>
                      </a:lnTo>
                      <a:lnTo>
                        <a:pt x="68" y="68"/>
                      </a:lnTo>
                      <a:lnTo>
                        <a:pt x="84" y="54"/>
                      </a:lnTo>
                      <a:lnTo>
                        <a:pt x="104" y="40"/>
                      </a:lnTo>
                      <a:lnTo>
                        <a:pt x="122" y="28"/>
                      </a:lnTo>
                      <a:lnTo>
                        <a:pt x="142" y="18"/>
                      </a:lnTo>
                      <a:lnTo>
                        <a:pt x="164" y="10"/>
                      </a:lnTo>
                      <a:lnTo>
                        <a:pt x="186" y="4"/>
                      </a:lnTo>
                      <a:lnTo>
                        <a:pt x="210" y="2"/>
                      </a:lnTo>
                      <a:lnTo>
                        <a:pt x="234" y="0"/>
                      </a:lnTo>
                      <a:lnTo>
                        <a:pt x="234" y="0"/>
                      </a:lnTo>
                      <a:lnTo>
                        <a:pt x="258" y="2"/>
                      </a:lnTo>
                      <a:lnTo>
                        <a:pt x="282" y="4"/>
                      </a:lnTo>
                      <a:lnTo>
                        <a:pt x="304" y="10"/>
                      </a:lnTo>
                      <a:lnTo>
                        <a:pt x="326" y="18"/>
                      </a:lnTo>
                      <a:lnTo>
                        <a:pt x="346" y="28"/>
                      </a:lnTo>
                      <a:lnTo>
                        <a:pt x="366" y="40"/>
                      </a:lnTo>
                      <a:lnTo>
                        <a:pt x="384" y="54"/>
                      </a:lnTo>
                      <a:lnTo>
                        <a:pt x="400" y="68"/>
                      </a:lnTo>
                      <a:lnTo>
                        <a:pt x="416" y="86"/>
                      </a:lnTo>
                      <a:lnTo>
                        <a:pt x="428" y="104"/>
                      </a:lnTo>
                      <a:lnTo>
                        <a:pt x="440" y="122"/>
                      </a:lnTo>
                      <a:lnTo>
                        <a:pt x="450" y="144"/>
                      </a:lnTo>
                      <a:lnTo>
                        <a:pt x="458" y="164"/>
                      </a:lnTo>
                      <a:lnTo>
                        <a:pt x="464" y="188"/>
                      </a:lnTo>
                      <a:lnTo>
                        <a:pt x="468" y="210"/>
                      </a:lnTo>
                      <a:lnTo>
                        <a:pt x="468" y="234"/>
                      </a:lnTo>
                      <a:lnTo>
                        <a:pt x="468" y="23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>
                    <a:latin typeface="+mn-ea"/>
                  </a:endParaRPr>
                </a:p>
              </p:txBody>
            </p:sp>
            <p:sp>
              <p:nvSpPr>
                <p:cNvPr id="105" name="Freeform 6"/>
                <p:cNvSpPr>
                  <a:spLocks/>
                </p:cNvSpPr>
                <p:nvPr/>
              </p:nvSpPr>
              <p:spPr bwMode="auto">
                <a:xfrm>
                  <a:off x="-1630363" y="985838"/>
                  <a:ext cx="2190751" cy="4041775"/>
                </a:xfrm>
                <a:custGeom>
                  <a:avLst/>
                  <a:gdLst>
                    <a:gd name="T0" fmla="*/ 1188 w 1380"/>
                    <a:gd name="T1" fmla="*/ 982 h 2546"/>
                    <a:gd name="T2" fmla="*/ 1202 w 1380"/>
                    <a:gd name="T3" fmla="*/ 1012 h 2546"/>
                    <a:gd name="T4" fmla="*/ 1236 w 1380"/>
                    <a:gd name="T5" fmla="*/ 1044 h 2546"/>
                    <a:gd name="T6" fmla="*/ 1282 w 1380"/>
                    <a:gd name="T7" fmla="*/ 1056 h 2546"/>
                    <a:gd name="T8" fmla="*/ 1294 w 1380"/>
                    <a:gd name="T9" fmla="*/ 1054 h 2546"/>
                    <a:gd name="T10" fmla="*/ 1326 w 1380"/>
                    <a:gd name="T11" fmla="*/ 1044 h 2546"/>
                    <a:gd name="T12" fmla="*/ 1360 w 1380"/>
                    <a:gd name="T13" fmla="*/ 1018 h 2546"/>
                    <a:gd name="T14" fmla="*/ 1378 w 1380"/>
                    <a:gd name="T15" fmla="*/ 978 h 2546"/>
                    <a:gd name="T16" fmla="*/ 1378 w 1380"/>
                    <a:gd name="T17" fmla="*/ 944 h 2546"/>
                    <a:gd name="T18" fmla="*/ 1200 w 1380"/>
                    <a:gd name="T19" fmla="*/ 264 h 2546"/>
                    <a:gd name="T20" fmla="*/ 1166 w 1380"/>
                    <a:gd name="T21" fmla="*/ 182 h 2546"/>
                    <a:gd name="T22" fmla="*/ 1114 w 1380"/>
                    <a:gd name="T23" fmla="*/ 112 h 2546"/>
                    <a:gd name="T24" fmla="*/ 1048 w 1380"/>
                    <a:gd name="T25" fmla="*/ 58 h 2546"/>
                    <a:gd name="T26" fmla="*/ 972 w 1380"/>
                    <a:gd name="T27" fmla="*/ 20 h 2546"/>
                    <a:gd name="T28" fmla="*/ 886 w 1380"/>
                    <a:gd name="T29" fmla="*/ 2 h 2546"/>
                    <a:gd name="T30" fmla="*/ 526 w 1380"/>
                    <a:gd name="T31" fmla="*/ 0 h 2546"/>
                    <a:gd name="T32" fmla="*/ 438 w 1380"/>
                    <a:gd name="T33" fmla="*/ 12 h 2546"/>
                    <a:gd name="T34" fmla="*/ 356 w 1380"/>
                    <a:gd name="T35" fmla="*/ 42 h 2546"/>
                    <a:gd name="T36" fmla="*/ 286 w 1380"/>
                    <a:gd name="T37" fmla="*/ 92 h 2546"/>
                    <a:gd name="T38" fmla="*/ 230 w 1380"/>
                    <a:gd name="T39" fmla="*/ 158 h 2546"/>
                    <a:gd name="T40" fmla="*/ 190 w 1380"/>
                    <a:gd name="T41" fmla="*/ 236 h 2546"/>
                    <a:gd name="T42" fmla="*/ 4 w 1380"/>
                    <a:gd name="T43" fmla="*/ 932 h 2546"/>
                    <a:gd name="T44" fmla="*/ 2 w 1380"/>
                    <a:gd name="T45" fmla="*/ 968 h 2546"/>
                    <a:gd name="T46" fmla="*/ 10 w 1380"/>
                    <a:gd name="T47" fmla="*/ 998 h 2546"/>
                    <a:gd name="T48" fmla="*/ 44 w 1380"/>
                    <a:gd name="T49" fmla="*/ 1040 h 2546"/>
                    <a:gd name="T50" fmla="*/ 76 w 1380"/>
                    <a:gd name="T51" fmla="*/ 1052 h 2546"/>
                    <a:gd name="T52" fmla="*/ 98 w 1380"/>
                    <a:gd name="T53" fmla="*/ 1056 h 2546"/>
                    <a:gd name="T54" fmla="*/ 130 w 1380"/>
                    <a:gd name="T55" fmla="*/ 1050 h 2546"/>
                    <a:gd name="T56" fmla="*/ 168 w 1380"/>
                    <a:gd name="T57" fmla="*/ 1024 h 2546"/>
                    <a:gd name="T58" fmla="*/ 192 w 1380"/>
                    <a:gd name="T59" fmla="*/ 982 h 2546"/>
                    <a:gd name="T60" fmla="*/ 106 w 1380"/>
                    <a:gd name="T61" fmla="*/ 1486 h 2546"/>
                    <a:gd name="T62" fmla="*/ 386 w 1380"/>
                    <a:gd name="T63" fmla="*/ 2406 h 2546"/>
                    <a:gd name="T64" fmla="*/ 392 w 1380"/>
                    <a:gd name="T65" fmla="*/ 2446 h 2546"/>
                    <a:gd name="T66" fmla="*/ 410 w 1380"/>
                    <a:gd name="T67" fmla="*/ 2484 h 2546"/>
                    <a:gd name="T68" fmla="*/ 438 w 1380"/>
                    <a:gd name="T69" fmla="*/ 2514 h 2546"/>
                    <a:gd name="T70" fmla="*/ 472 w 1380"/>
                    <a:gd name="T71" fmla="*/ 2534 h 2546"/>
                    <a:gd name="T72" fmla="*/ 512 w 1380"/>
                    <a:gd name="T73" fmla="*/ 2546 h 2546"/>
                    <a:gd name="T74" fmla="*/ 528 w 1380"/>
                    <a:gd name="T75" fmla="*/ 2546 h 2546"/>
                    <a:gd name="T76" fmla="*/ 568 w 1380"/>
                    <a:gd name="T77" fmla="*/ 2540 h 2546"/>
                    <a:gd name="T78" fmla="*/ 606 w 1380"/>
                    <a:gd name="T79" fmla="*/ 2522 h 2546"/>
                    <a:gd name="T80" fmla="*/ 636 w 1380"/>
                    <a:gd name="T81" fmla="*/ 2494 h 2546"/>
                    <a:gd name="T82" fmla="*/ 656 w 1380"/>
                    <a:gd name="T83" fmla="*/ 2460 h 2546"/>
                    <a:gd name="T84" fmla="*/ 668 w 1380"/>
                    <a:gd name="T85" fmla="*/ 2420 h 2546"/>
                    <a:gd name="T86" fmla="*/ 712 w 1380"/>
                    <a:gd name="T87" fmla="*/ 1486 h 2546"/>
                    <a:gd name="T88" fmla="*/ 714 w 1380"/>
                    <a:gd name="T89" fmla="*/ 2420 h 2546"/>
                    <a:gd name="T90" fmla="*/ 724 w 1380"/>
                    <a:gd name="T91" fmla="*/ 2460 h 2546"/>
                    <a:gd name="T92" fmla="*/ 744 w 1380"/>
                    <a:gd name="T93" fmla="*/ 2494 h 2546"/>
                    <a:gd name="T94" fmla="*/ 774 w 1380"/>
                    <a:gd name="T95" fmla="*/ 2522 h 2546"/>
                    <a:gd name="T96" fmla="*/ 812 w 1380"/>
                    <a:gd name="T97" fmla="*/ 2540 h 2546"/>
                    <a:gd name="T98" fmla="*/ 854 w 1380"/>
                    <a:gd name="T99" fmla="*/ 2546 h 2546"/>
                    <a:gd name="T100" fmla="*/ 868 w 1380"/>
                    <a:gd name="T101" fmla="*/ 2546 h 2546"/>
                    <a:gd name="T102" fmla="*/ 908 w 1380"/>
                    <a:gd name="T103" fmla="*/ 2534 h 2546"/>
                    <a:gd name="T104" fmla="*/ 944 w 1380"/>
                    <a:gd name="T105" fmla="*/ 2514 h 2546"/>
                    <a:gd name="T106" fmla="*/ 970 w 1380"/>
                    <a:gd name="T107" fmla="*/ 2484 h 2546"/>
                    <a:gd name="T108" fmla="*/ 988 w 1380"/>
                    <a:gd name="T109" fmla="*/ 2446 h 2546"/>
                    <a:gd name="T110" fmla="*/ 994 w 1380"/>
                    <a:gd name="T111" fmla="*/ 2406 h 2546"/>
                    <a:gd name="T112" fmla="*/ 964 w 1380"/>
                    <a:gd name="T113" fmla="*/ 322 h 25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80" h="2546">
                      <a:moveTo>
                        <a:pt x="964" y="322"/>
                      </a:moveTo>
                      <a:lnTo>
                        <a:pt x="1012" y="322"/>
                      </a:lnTo>
                      <a:lnTo>
                        <a:pt x="1188" y="982"/>
                      </a:lnTo>
                      <a:lnTo>
                        <a:pt x="1188" y="982"/>
                      </a:lnTo>
                      <a:lnTo>
                        <a:pt x="1194" y="998"/>
                      </a:lnTo>
                      <a:lnTo>
                        <a:pt x="1202" y="1012"/>
                      </a:lnTo>
                      <a:lnTo>
                        <a:pt x="1212" y="1024"/>
                      </a:lnTo>
                      <a:lnTo>
                        <a:pt x="1224" y="1034"/>
                      </a:lnTo>
                      <a:lnTo>
                        <a:pt x="1236" y="1044"/>
                      </a:lnTo>
                      <a:lnTo>
                        <a:pt x="1250" y="1050"/>
                      </a:lnTo>
                      <a:lnTo>
                        <a:pt x="1266" y="1054"/>
                      </a:lnTo>
                      <a:lnTo>
                        <a:pt x="1282" y="1056"/>
                      </a:lnTo>
                      <a:lnTo>
                        <a:pt x="1282" y="1056"/>
                      </a:lnTo>
                      <a:lnTo>
                        <a:pt x="1282" y="1056"/>
                      </a:lnTo>
                      <a:lnTo>
                        <a:pt x="1294" y="1054"/>
                      </a:lnTo>
                      <a:lnTo>
                        <a:pt x="1306" y="1052"/>
                      </a:lnTo>
                      <a:lnTo>
                        <a:pt x="1316" y="1050"/>
                      </a:lnTo>
                      <a:lnTo>
                        <a:pt x="1326" y="1044"/>
                      </a:lnTo>
                      <a:lnTo>
                        <a:pt x="1336" y="1040"/>
                      </a:lnTo>
                      <a:lnTo>
                        <a:pt x="1344" y="1032"/>
                      </a:lnTo>
                      <a:lnTo>
                        <a:pt x="1360" y="1018"/>
                      </a:lnTo>
                      <a:lnTo>
                        <a:pt x="1370" y="998"/>
                      </a:lnTo>
                      <a:lnTo>
                        <a:pt x="1374" y="988"/>
                      </a:lnTo>
                      <a:lnTo>
                        <a:pt x="1378" y="978"/>
                      </a:lnTo>
                      <a:lnTo>
                        <a:pt x="1380" y="968"/>
                      </a:lnTo>
                      <a:lnTo>
                        <a:pt x="1380" y="956"/>
                      </a:lnTo>
                      <a:lnTo>
                        <a:pt x="1378" y="944"/>
                      </a:lnTo>
                      <a:lnTo>
                        <a:pt x="1376" y="932"/>
                      </a:lnTo>
                      <a:lnTo>
                        <a:pt x="1200" y="264"/>
                      </a:lnTo>
                      <a:lnTo>
                        <a:pt x="1200" y="264"/>
                      </a:lnTo>
                      <a:lnTo>
                        <a:pt x="1190" y="236"/>
                      </a:lnTo>
                      <a:lnTo>
                        <a:pt x="1178" y="208"/>
                      </a:lnTo>
                      <a:lnTo>
                        <a:pt x="1166" y="182"/>
                      </a:lnTo>
                      <a:lnTo>
                        <a:pt x="1150" y="158"/>
                      </a:lnTo>
                      <a:lnTo>
                        <a:pt x="1134" y="134"/>
                      </a:lnTo>
                      <a:lnTo>
                        <a:pt x="1114" y="112"/>
                      </a:lnTo>
                      <a:lnTo>
                        <a:pt x="1094" y="92"/>
                      </a:lnTo>
                      <a:lnTo>
                        <a:pt x="1072" y="74"/>
                      </a:lnTo>
                      <a:lnTo>
                        <a:pt x="1048" y="58"/>
                      </a:lnTo>
                      <a:lnTo>
                        <a:pt x="1024" y="42"/>
                      </a:lnTo>
                      <a:lnTo>
                        <a:pt x="998" y="30"/>
                      </a:lnTo>
                      <a:lnTo>
                        <a:pt x="972" y="20"/>
                      </a:lnTo>
                      <a:lnTo>
                        <a:pt x="944" y="12"/>
                      </a:lnTo>
                      <a:lnTo>
                        <a:pt x="914" y="6"/>
                      </a:lnTo>
                      <a:lnTo>
                        <a:pt x="886" y="2"/>
                      </a:lnTo>
                      <a:lnTo>
                        <a:pt x="856" y="0"/>
                      </a:lnTo>
                      <a:lnTo>
                        <a:pt x="526" y="0"/>
                      </a:lnTo>
                      <a:lnTo>
                        <a:pt x="526" y="0"/>
                      </a:lnTo>
                      <a:lnTo>
                        <a:pt x="496" y="2"/>
                      </a:lnTo>
                      <a:lnTo>
                        <a:pt x="466" y="6"/>
                      </a:lnTo>
                      <a:lnTo>
                        <a:pt x="438" y="12"/>
                      </a:lnTo>
                      <a:lnTo>
                        <a:pt x="410" y="20"/>
                      </a:lnTo>
                      <a:lnTo>
                        <a:pt x="382" y="30"/>
                      </a:lnTo>
                      <a:lnTo>
                        <a:pt x="356" y="42"/>
                      </a:lnTo>
                      <a:lnTo>
                        <a:pt x="332" y="58"/>
                      </a:lnTo>
                      <a:lnTo>
                        <a:pt x="308" y="74"/>
                      </a:lnTo>
                      <a:lnTo>
                        <a:pt x="286" y="92"/>
                      </a:lnTo>
                      <a:lnTo>
                        <a:pt x="266" y="112"/>
                      </a:lnTo>
                      <a:lnTo>
                        <a:pt x="246" y="134"/>
                      </a:lnTo>
                      <a:lnTo>
                        <a:pt x="230" y="158"/>
                      </a:lnTo>
                      <a:lnTo>
                        <a:pt x="214" y="182"/>
                      </a:lnTo>
                      <a:lnTo>
                        <a:pt x="202" y="208"/>
                      </a:lnTo>
                      <a:lnTo>
                        <a:pt x="190" y="236"/>
                      </a:lnTo>
                      <a:lnTo>
                        <a:pt x="182" y="264"/>
                      </a:lnTo>
                      <a:lnTo>
                        <a:pt x="4" y="932"/>
                      </a:lnTo>
                      <a:lnTo>
                        <a:pt x="4" y="932"/>
                      </a:lnTo>
                      <a:lnTo>
                        <a:pt x="2" y="944"/>
                      </a:lnTo>
                      <a:lnTo>
                        <a:pt x="0" y="956"/>
                      </a:lnTo>
                      <a:lnTo>
                        <a:pt x="2" y="968"/>
                      </a:lnTo>
                      <a:lnTo>
                        <a:pt x="2" y="978"/>
                      </a:lnTo>
                      <a:lnTo>
                        <a:pt x="6" y="988"/>
                      </a:lnTo>
                      <a:lnTo>
                        <a:pt x="10" y="998"/>
                      </a:lnTo>
                      <a:lnTo>
                        <a:pt x="20" y="1018"/>
                      </a:lnTo>
                      <a:lnTo>
                        <a:pt x="36" y="1032"/>
                      </a:lnTo>
                      <a:lnTo>
                        <a:pt x="44" y="1040"/>
                      </a:lnTo>
                      <a:lnTo>
                        <a:pt x="54" y="1044"/>
                      </a:lnTo>
                      <a:lnTo>
                        <a:pt x="64" y="1050"/>
                      </a:lnTo>
                      <a:lnTo>
                        <a:pt x="76" y="1052"/>
                      </a:lnTo>
                      <a:lnTo>
                        <a:pt x="86" y="1054"/>
                      </a:lnTo>
                      <a:lnTo>
                        <a:pt x="98" y="1056"/>
                      </a:lnTo>
                      <a:lnTo>
                        <a:pt x="98" y="1056"/>
                      </a:lnTo>
                      <a:lnTo>
                        <a:pt x="98" y="1056"/>
                      </a:lnTo>
                      <a:lnTo>
                        <a:pt x="114" y="1054"/>
                      </a:lnTo>
                      <a:lnTo>
                        <a:pt x="130" y="1050"/>
                      </a:lnTo>
                      <a:lnTo>
                        <a:pt x="144" y="1044"/>
                      </a:lnTo>
                      <a:lnTo>
                        <a:pt x="158" y="1034"/>
                      </a:lnTo>
                      <a:lnTo>
                        <a:pt x="168" y="1024"/>
                      </a:lnTo>
                      <a:lnTo>
                        <a:pt x="178" y="1012"/>
                      </a:lnTo>
                      <a:lnTo>
                        <a:pt x="186" y="998"/>
                      </a:lnTo>
                      <a:lnTo>
                        <a:pt x="192" y="982"/>
                      </a:lnTo>
                      <a:lnTo>
                        <a:pt x="368" y="322"/>
                      </a:lnTo>
                      <a:lnTo>
                        <a:pt x="416" y="322"/>
                      </a:lnTo>
                      <a:lnTo>
                        <a:pt x="106" y="1486"/>
                      </a:lnTo>
                      <a:lnTo>
                        <a:pt x="386" y="1486"/>
                      </a:lnTo>
                      <a:lnTo>
                        <a:pt x="386" y="2406"/>
                      </a:lnTo>
                      <a:lnTo>
                        <a:pt x="386" y="2406"/>
                      </a:lnTo>
                      <a:lnTo>
                        <a:pt x="386" y="2420"/>
                      </a:lnTo>
                      <a:lnTo>
                        <a:pt x="388" y="2434"/>
                      </a:lnTo>
                      <a:lnTo>
                        <a:pt x="392" y="2446"/>
                      </a:lnTo>
                      <a:lnTo>
                        <a:pt x="398" y="2460"/>
                      </a:lnTo>
                      <a:lnTo>
                        <a:pt x="404" y="2472"/>
                      </a:lnTo>
                      <a:lnTo>
                        <a:pt x="410" y="2484"/>
                      </a:lnTo>
                      <a:lnTo>
                        <a:pt x="418" y="2494"/>
                      </a:lnTo>
                      <a:lnTo>
                        <a:pt x="428" y="2504"/>
                      </a:lnTo>
                      <a:lnTo>
                        <a:pt x="438" y="2514"/>
                      </a:lnTo>
                      <a:lnTo>
                        <a:pt x="448" y="2522"/>
                      </a:lnTo>
                      <a:lnTo>
                        <a:pt x="460" y="2528"/>
                      </a:lnTo>
                      <a:lnTo>
                        <a:pt x="472" y="2534"/>
                      </a:lnTo>
                      <a:lnTo>
                        <a:pt x="486" y="2540"/>
                      </a:lnTo>
                      <a:lnTo>
                        <a:pt x="498" y="2544"/>
                      </a:lnTo>
                      <a:lnTo>
                        <a:pt x="512" y="2546"/>
                      </a:lnTo>
                      <a:lnTo>
                        <a:pt x="528" y="2546"/>
                      </a:lnTo>
                      <a:lnTo>
                        <a:pt x="528" y="2546"/>
                      </a:lnTo>
                      <a:lnTo>
                        <a:pt x="528" y="2546"/>
                      </a:lnTo>
                      <a:lnTo>
                        <a:pt x="542" y="2546"/>
                      </a:lnTo>
                      <a:lnTo>
                        <a:pt x="556" y="2544"/>
                      </a:lnTo>
                      <a:lnTo>
                        <a:pt x="568" y="2540"/>
                      </a:lnTo>
                      <a:lnTo>
                        <a:pt x="582" y="2534"/>
                      </a:lnTo>
                      <a:lnTo>
                        <a:pt x="594" y="2528"/>
                      </a:lnTo>
                      <a:lnTo>
                        <a:pt x="606" y="2522"/>
                      </a:lnTo>
                      <a:lnTo>
                        <a:pt x="616" y="2514"/>
                      </a:lnTo>
                      <a:lnTo>
                        <a:pt x="626" y="2504"/>
                      </a:lnTo>
                      <a:lnTo>
                        <a:pt x="636" y="2494"/>
                      </a:lnTo>
                      <a:lnTo>
                        <a:pt x="644" y="2484"/>
                      </a:lnTo>
                      <a:lnTo>
                        <a:pt x="650" y="2472"/>
                      </a:lnTo>
                      <a:lnTo>
                        <a:pt x="656" y="2460"/>
                      </a:lnTo>
                      <a:lnTo>
                        <a:pt x="662" y="2446"/>
                      </a:lnTo>
                      <a:lnTo>
                        <a:pt x="666" y="2434"/>
                      </a:lnTo>
                      <a:lnTo>
                        <a:pt x="668" y="2420"/>
                      </a:lnTo>
                      <a:lnTo>
                        <a:pt x="668" y="2406"/>
                      </a:lnTo>
                      <a:lnTo>
                        <a:pt x="668" y="1486"/>
                      </a:lnTo>
                      <a:lnTo>
                        <a:pt x="712" y="1486"/>
                      </a:lnTo>
                      <a:lnTo>
                        <a:pt x="712" y="2406"/>
                      </a:lnTo>
                      <a:lnTo>
                        <a:pt x="712" y="2406"/>
                      </a:lnTo>
                      <a:lnTo>
                        <a:pt x="714" y="2420"/>
                      </a:lnTo>
                      <a:lnTo>
                        <a:pt x="716" y="2434"/>
                      </a:lnTo>
                      <a:lnTo>
                        <a:pt x="718" y="2446"/>
                      </a:lnTo>
                      <a:lnTo>
                        <a:pt x="724" y="2460"/>
                      </a:lnTo>
                      <a:lnTo>
                        <a:pt x="730" y="2472"/>
                      </a:lnTo>
                      <a:lnTo>
                        <a:pt x="736" y="2484"/>
                      </a:lnTo>
                      <a:lnTo>
                        <a:pt x="744" y="2494"/>
                      </a:lnTo>
                      <a:lnTo>
                        <a:pt x="754" y="2504"/>
                      </a:lnTo>
                      <a:lnTo>
                        <a:pt x="764" y="2514"/>
                      </a:lnTo>
                      <a:lnTo>
                        <a:pt x="774" y="2522"/>
                      </a:lnTo>
                      <a:lnTo>
                        <a:pt x="786" y="2528"/>
                      </a:lnTo>
                      <a:lnTo>
                        <a:pt x="798" y="2534"/>
                      </a:lnTo>
                      <a:lnTo>
                        <a:pt x="812" y="2540"/>
                      </a:lnTo>
                      <a:lnTo>
                        <a:pt x="824" y="2544"/>
                      </a:lnTo>
                      <a:lnTo>
                        <a:pt x="838" y="2546"/>
                      </a:lnTo>
                      <a:lnTo>
                        <a:pt x="854" y="2546"/>
                      </a:lnTo>
                      <a:lnTo>
                        <a:pt x="854" y="2546"/>
                      </a:lnTo>
                      <a:lnTo>
                        <a:pt x="854" y="2546"/>
                      </a:lnTo>
                      <a:lnTo>
                        <a:pt x="868" y="2546"/>
                      </a:lnTo>
                      <a:lnTo>
                        <a:pt x="882" y="2544"/>
                      </a:lnTo>
                      <a:lnTo>
                        <a:pt x="896" y="2540"/>
                      </a:lnTo>
                      <a:lnTo>
                        <a:pt x="908" y="2534"/>
                      </a:lnTo>
                      <a:lnTo>
                        <a:pt x="920" y="2528"/>
                      </a:lnTo>
                      <a:lnTo>
                        <a:pt x="932" y="2522"/>
                      </a:lnTo>
                      <a:lnTo>
                        <a:pt x="944" y="2514"/>
                      </a:lnTo>
                      <a:lnTo>
                        <a:pt x="954" y="2504"/>
                      </a:lnTo>
                      <a:lnTo>
                        <a:pt x="962" y="2494"/>
                      </a:lnTo>
                      <a:lnTo>
                        <a:pt x="970" y="2484"/>
                      </a:lnTo>
                      <a:lnTo>
                        <a:pt x="978" y="2472"/>
                      </a:lnTo>
                      <a:lnTo>
                        <a:pt x="984" y="2460"/>
                      </a:lnTo>
                      <a:lnTo>
                        <a:pt x="988" y="2446"/>
                      </a:lnTo>
                      <a:lnTo>
                        <a:pt x="992" y="2434"/>
                      </a:lnTo>
                      <a:lnTo>
                        <a:pt x="994" y="2420"/>
                      </a:lnTo>
                      <a:lnTo>
                        <a:pt x="994" y="2406"/>
                      </a:lnTo>
                      <a:lnTo>
                        <a:pt x="994" y="1486"/>
                      </a:lnTo>
                      <a:lnTo>
                        <a:pt x="1274" y="1486"/>
                      </a:lnTo>
                      <a:lnTo>
                        <a:pt x="964" y="32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>
                    <a:latin typeface="+mn-ea"/>
                  </a:endParaRPr>
                </a:p>
              </p:txBody>
            </p:sp>
          </p:grpSp>
        </p:grpSp>
      </p:grpSp>
      <p:grpSp>
        <p:nvGrpSpPr>
          <p:cNvPr id="114" name="组合 113"/>
          <p:cNvGrpSpPr/>
          <p:nvPr/>
        </p:nvGrpSpPr>
        <p:grpSpPr>
          <a:xfrm>
            <a:off x="3659916" y="2502959"/>
            <a:ext cx="4874525" cy="1675343"/>
            <a:chOff x="2744936" y="2058193"/>
            <a:chExt cx="3655894" cy="1256507"/>
          </a:xfrm>
          <a:solidFill>
            <a:schemeClr val="accent4"/>
          </a:solidFill>
        </p:grpSpPr>
        <p:grpSp>
          <p:nvGrpSpPr>
            <p:cNvPr id="115" name="组合 114"/>
            <p:cNvGrpSpPr/>
            <p:nvPr/>
          </p:nvGrpSpPr>
          <p:grpSpPr>
            <a:xfrm>
              <a:off x="2744936" y="2058193"/>
              <a:ext cx="229059" cy="1256507"/>
              <a:chOff x="2744936" y="2058193"/>
              <a:chExt cx="229059" cy="1256507"/>
            </a:xfrm>
            <a:grpFill/>
          </p:grpSpPr>
          <p:grpSp>
            <p:nvGrpSpPr>
              <p:cNvPr id="123" name="组合 122"/>
              <p:cNvGrpSpPr/>
              <p:nvPr/>
            </p:nvGrpSpPr>
            <p:grpSpPr>
              <a:xfrm>
                <a:off x="2759752" y="2058193"/>
                <a:ext cx="200079" cy="513557"/>
                <a:chOff x="-4098925" y="69850"/>
                <a:chExt cx="1949450" cy="5003800"/>
              </a:xfrm>
              <a:grpFill/>
            </p:grpSpPr>
            <p:sp>
              <p:nvSpPr>
                <p:cNvPr id="127" name="Freeform 5"/>
                <p:cNvSpPr>
                  <a:spLocks/>
                </p:cNvSpPr>
                <p:nvPr/>
              </p:nvSpPr>
              <p:spPr bwMode="auto">
                <a:xfrm>
                  <a:off x="-3514725" y="69850"/>
                  <a:ext cx="774700" cy="771525"/>
                </a:xfrm>
                <a:custGeom>
                  <a:avLst/>
                  <a:gdLst>
                    <a:gd name="T0" fmla="*/ 488 w 488"/>
                    <a:gd name="T1" fmla="*/ 242 h 486"/>
                    <a:gd name="T2" fmla="*/ 482 w 488"/>
                    <a:gd name="T3" fmla="*/ 292 h 486"/>
                    <a:gd name="T4" fmla="*/ 468 w 488"/>
                    <a:gd name="T5" fmla="*/ 338 h 486"/>
                    <a:gd name="T6" fmla="*/ 446 w 488"/>
                    <a:gd name="T7" fmla="*/ 378 h 486"/>
                    <a:gd name="T8" fmla="*/ 416 w 488"/>
                    <a:gd name="T9" fmla="*/ 414 h 486"/>
                    <a:gd name="T10" fmla="*/ 380 w 488"/>
                    <a:gd name="T11" fmla="*/ 444 h 486"/>
                    <a:gd name="T12" fmla="*/ 338 w 488"/>
                    <a:gd name="T13" fmla="*/ 466 h 486"/>
                    <a:gd name="T14" fmla="*/ 292 w 488"/>
                    <a:gd name="T15" fmla="*/ 482 h 486"/>
                    <a:gd name="T16" fmla="*/ 244 w 488"/>
                    <a:gd name="T17" fmla="*/ 486 h 486"/>
                    <a:gd name="T18" fmla="*/ 220 w 488"/>
                    <a:gd name="T19" fmla="*/ 484 h 486"/>
                    <a:gd name="T20" fmla="*/ 172 w 488"/>
                    <a:gd name="T21" fmla="*/ 476 h 486"/>
                    <a:gd name="T22" fmla="*/ 128 w 488"/>
                    <a:gd name="T23" fmla="*/ 456 h 486"/>
                    <a:gd name="T24" fmla="*/ 90 w 488"/>
                    <a:gd name="T25" fmla="*/ 430 h 486"/>
                    <a:gd name="T26" fmla="*/ 56 w 488"/>
                    <a:gd name="T27" fmla="*/ 398 h 486"/>
                    <a:gd name="T28" fmla="*/ 30 w 488"/>
                    <a:gd name="T29" fmla="*/ 358 h 486"/>
                    <a:gd name="T30" fmla="*/ 12 w 488"/>
                    <a:gd name="T31" fmla="*/ 316 h 486"/>
                    <a:gd name="T32" fmla="*/ 2 w 488"/>
                    <a:gd name="T33" fmla="*/ 268 h 486"/>
                    <a:gd name="T34" fmla="*/ 0 w 488"/>
                    <a:gd name="T35" fmla="*/ 242 h 486"/>
                    <a:gd name="T36" fmla="*/ 6 w 488"/>
                    <a:gd name="T37" fmla="*/ 194 h 486"/>
                    <a:gd name="T38" fmla="*/ 20 w 488"/>
                    <a:gd name="T39" fmla="*/ 148 h 486"/>
                    <a:gd name="T40" fmla="*/ 42 w 488"/>
                    <a:gd name="T41" fmla="*/ 106 h 486"/>
                    <a:gd name="T42" fmla="*/ 72 w 488"/>
                    <a:gd name="T43" fmla="*/ 70 h 486"/>
                    <a:gd name="T44" fmla="*/ 108 w 488"/>
                    <a:gd name="T45" fmla="*/ 42 h 486"/>
                    <a:gd name="T46" fmla="*/ 150 w 488"/>
                    <a:gd name="T47" fmla="*/ 18 h 486"/>
                    <a:gd name="T48" fmla="*/ 194 w 488"/>
                    <a:gd name="T49" fmla="*/ 4 h 486"/>
                    <a:gd name="T50" fmla="*/ 244 w 488"/>
                    <a:gd name="T51" fmla="*/ 0 h 486"/>
                    <a:gd name="T52" fmla="*/ 268 w 488"/>
                    <a:gd name="T53" fmla="*/ 0 h 486"/>
                    <a:gd name="T54" fmla="*/ 316 w 488"/>
                    <a:gd name="T55" fmla="*/ 10 h 486"/>
                    <a:gd name="T56" fmla="*/ 360 w 488"/>
                    <a:gd name="T57" fmla="*/ 30 h 486"/>
                    <a:gd name="T58" fmla="*/ 398 w 488"/>
                    <a:gd name="T59" fmla="*/ 56 h 486"/>
                    <a:gd name="T60" fmla="*/ 432 w 488"/>
                    <a:gd name="T61" fmla="*/ 88 h 486"/>
                    <a:gd name="T62" fmla="*/ 458 w 488"/>
                    <a:gd name="T63" fmla="*/ 126 h 486"/>
                    <a:gd name="T64" fmla="*/ 476 w 488"/>
                    <a:gd name="T65" fmla="*/ 170 h 486"/>
                    <a:gd name="T66" fmla="*/ 486 w 488"/>
                    <a:gd name="T67" fmla="*/ 218 h 486"/>
                    <a:gd name="T68" fmla="*/ 488 w 488"/>
                    <a:gd name="T69" fmla="*/ 242 h 4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488" h="486">
                      <a:moveTo>
                        <a:pt x="488" y="242"/>
                      </a:moveTo>
                      <a:lnTo>
                        <a:pt x="488" y="242"/>
                      </a:lnTo>
                      <a:lnTo>
                        <a:pt x="486" y="268"/>
                      </a:lnTo>
                      <a:lnTo>
                        <a:pt x="482" y="292"/>
                      </a:lnTo>
                      <a:lnTo>
                        <a:pt x="476" y="316"/>
                      </a:lnTo>
                      <a:lnTo>
                        <a:pt x="468" y="338"/>
                      </a:lnTo>
                      <a:lnTo>
                        <a:pt x="458" y="358"/>
                      </a:lnTo>
                      <a:lnTo>
                        <a:pt x="446" y="378"/>
                      </a:lnTo>
                      <a:lnTo>
                        <a:pt x="432" y="398"/>
                      </a:lnTo>
                      <a:lnTo>
                        <a:pt x="416" y="414"/>
                      </a:lnTo>
                      <a:lnTo>
                        <a:pt x="398" y="430"/>
                      </a:lnTo>
                      <a:lnTo>
                        <a:pt x="380" y="444"/>
                      </a:lnTo>
                      <a:lnTo>
                        <a:pt x="360" y="456"/>
                      </a:lnTo>
                      <a:lnTo>
                        <a:pt x="338" y="466"/>
                      </a:lnTo>
                      <a:lnTo>
                        <a:pt x="316" y="476"/>
                      </a:lnTo>
                      <a:lnTo>
                        <a:pt x="292" y="482"/>
                      </a:lnTo>
                      <a:lnTo>
                        <a:pt x="268" y="484"/>
                      </a:lnTo>
                      <a:lnTo>
                        <a:pt x="244" y="486"/>
                      </a:lnTo>
                      <a:lnTo>
                        <a:pt x="244" y="486"/>
                      </a:lnTo>
                      <a:lnTo>
                        <a:pt x="220" y="484"/>
                      </a:lnTo>
                      <a:lnTo>
                        <a:pt x="194" y="482"/>
                      </a:lnTo>
                      <a:lnTo>
                        <a:pt x="172" y="476"/>
                      </a:lnTo>
                      <a:lnTo>
                        <a:pt x="150" y="466"/>
                      </a:lnTo>
                      <a:lnTo>
                        <a:pt x="128" y="456"/>
                      </a:lnTo>
                      <a:lnTo>
                        <a:pt x="108" y="444"/>
                      </a:lnTo>
                      <a:lnTo>
                        <a:pt x="90" y="430"/>
                      </a:lnTo>
                      <a:lnTo>
                        <a:pt x="72" y="414"/>
                      </a:lnTo>
                      <a:lnTo>
                        <a:pt x="56" y="398"/>
                      </a:lnTo>
                      <a:lnTo>
                        <a:pt x="42" y="378"/>
                      </a:lnTo>
                      <a:lnTo>
                        <a:pt x="30" y="358"/>
                      </a:lnTo>
                      <a:lnTo>
                        <a:pt x="20" y="338"/>
                      </a:lnTo>
                      <a:lnTo>
                        <a:pt x="12" y="316"/>
                      </a:lnTo>
                      <a:lnTo>
                        <a:pt x="6" y="292"/>
                      </a:lnTo>
                      <a:lnTo>
                        <a:pt x="2" y="268"/>
                      </a:lnTo>
                      <a:lnTo>
                        <a:pt x="0" y="242"/>
                      </a:lnTo>
                      <a:lnTo>
                        <a:pt x="0" y="242"/>
                      </a:lnTo>
                      <a:lnTo>
                        <a:pt x="2" y="218"/>
                      </a:lnTo>
                      <a:lnTo>
                        <a:pt x="6" y="194"/>
                      </a:lnTo>
                      <a:lnTo>
                        <a:pt x="12" y="170"/>
                      </a:lnTo>
                      <a:lnTo>
                        <a:pt x="20" y="148"/>
                      </a:lnTo>
                      <a:lnTo>
                        <a:pt x="30" y="126"/>
                      </a:lnTo>
                      <a:lnTo>
                        <a:pt x="42" y="106"/>
                      </a:lnTo>
                      <a:lnTo>
                        <a:pt x="56" y="88"/>
                      </a:lnTo>
                      <a:lnTo>
                        <a:pt x="72" y="70"/>
                      </a:lnTo>
                      <a:lnTo>
                        <a:pt x="90" y="56"/>
                      </a:lnTo>
                      <a:lnTo>
                        <a:pt x="108" y="42"/>
                      </a:lnTo>
                      <a:lnTo>
                        <a:pt x="128" y="30"/>
                      </a:lnTo>
                      <a:lnTo>
                        <a:pt x="150" y="18"/>
                      </a:lnTo>
                      <a:lnTo>
                        <a:pt x="172" y="10"/>
                      </a:lnTo>
                      <a:lnTo>
                        <a:pt x="194" y="4"/>
                      </a:lnTo>
                      <a:lnTo>
                        <a:pt x="220" y="0"/>
                      </a:lnTo>
                      <a:lnTo>
                        <a:pt x="244" y="0"/>
                      </a:lnTo>
                      <a:lnTo>
                        <a:pt x="244" y="0"/>
                      </a:lnTo>
                      <a:lnTo>
                        <a:pt x="268" y="0"/>
                      </a:lnTo>
                      <a:lnTo>
                        <a:pt x="292" y="4"/>
                      </a:lnTo>
                      <a:lnTo>
                        <a:pt x="316" y="10"/>
                      </a:lnTo>
                      <a:lnTo>
                        <a:pt x="338" y="18"/>
                      </a:lnTo>
                      <a:lnTo>
                        <a:pt x="360" y="30"/>
                      </a:lnTo>
                      <a:lnTo>
                        <a:pt x="380" y="42"/>
                      </a:lnTo>
                      <a:lnTo>
                        <a:pt x="398" y="56"/>
                      </a:lnTo>
                      <a:lnTo>
                        <a:pt x="416" y="70"/>
                      </a:lnTo>
                      <a:lnTo>
                        <a:pt x="432" y="88"/>
                      </a:lnTo>
                      <a:lnTo>
                        <a:pt x="446" y="106"/>
                      </a:lnTo>
                      <a:lnTo>
                        <a:pt x="458" y="126"/>
                      </a:lnTo>
                      <a:lnTo>
                        <a:pt x="468" y="148"/>
                      </a:lnTo>
                      <a:lnTo>
                        <a:pt x="476" y="170"/>
                      </a:lnTo>
                      <a:lnTo>
                        <a:pt x="482" y="194"/>
                      </a:lnTo>
                      <a:lnTo>
                        <a:pt x="486" y="218"/>
                      </a:lnTo>
                      <a:lnTo>
                        <a:pt x="488" y="242"/>
                      </a:lnTo>
                      <a:lnTo>
                        <a:pt x="488" y="24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 baseline="-25000"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+mn-ea"/>
                  </a:endParaRPr>
                </a:p>
              </p:txBody>
            </p:sp>
            <p:sp>
              <p:nvSpPr>
                <p:cNvPr id="128" name="Freeform 6"/>
                <p:cNvSpPr>
                  <a:spLocks/>
                </p:cNvSpPr>
                <p:nvPr/>
              </p:nvSpPr>
              <p:spPr bwMode="auto">
                <a:xfrm>
                  <a:off x="-4098925" y="923925"/>
                  <a:ext cx="1949450" cy="4149725"/>
                </a:xfrm>
                <a:custGeom>
                  <a:avLst/>
                  <a:gdLst>
                    <a:gd name="T0" fmla="*/ 1228 w 1228"/>
                    <a:gd name="T1" fmla="*/ 260 h 2614"/>
                    <a:gd name="T2" fmla="*/ 1218 w 1228"/>
                    <a:gd name="T3" fmla="*/ 182 h 2614"/>
                    <a:gd name="T4" fmla="*/ 1184 w 1228"/>
                    <a:gd name="T5" fmla="*/ 114 h 2614"/>
                    <a:gd name="T6" fmla="*/ 1134 w 1228"/>
                    <a:gd name="T7" fmla="*/ 58 h 2614"/>
                    <a:gd name="T8" fmla="*/ 1070 w 1228"/>
                    <a:gd name="T9" fmla="*/ 20 h 2614"/>
                    <a:gd name="T10" fmla="*/ 994 w 1228"/>
                    <a:gd name="T11" fmla="*/ 0 h 2614"/>
                    <a:gd name="T12" fmla="*/ 788 w 1228"/>
                    <a:gd name="T13" fmla="*/ 0 h 2614"/>
                    <a:gd name="T14" fmla="*/ 768 w 1228"/>
                    <a:gd name="T15" fmla="*/ 158 h 2614"/>
                    <a:gd name="T16" fmla="*/ 724 w 1228"/>
                    <a:gd name="T17" fmla="*/ 334 h 2614"/>
                    <a:gd name="T18" fmla="*/ 692 w 1228"/>
                    <a:gd name="T19" fmla="*/ 356 h 2614"/>
                    <a:gd name="T20" fmla="*/ 658 w 1228"/>
                    <a:gd name="T21" fmla="*/ 244 h 2614"/>
                    <a:gd name="T22" fmla="*/ 674 w 1228"/>
                    <a:gd name="T23" fmla="*/ 128 h 2614"/>
                    <a:gd name="T24" fmla="*/ 600 w 1228"/>
                    <a:gd name="T25" fmla="*/ 172 h 2614"/>
                    <a:gd name="T26" fmla="*/ 570 w 1228"/>
                    <a:gd name="T27" fmla="*/ 244 h 2614"/>
                    <a:gd name="T28" fmla="*/ 536 w 1228"/>
                    <a:gd name="T29" fmla="*/ 356 h 2614"/>
                    <a:gd name="T30" fmla="*/ 506 w 1228"/>
                    <a:gd name="T31" fmla="*/ 334 h 2614"/>
                    <a:gd name="T32" fmla="*/ 462 w 1228"/>
                    <a:gd name="T33" fmla="*/ 158 h 2614"/>
                    <a:gd name="T34" fmla="*/ 442 w 1228"/>
                    <a:gd name="T35" fmla="*/ 0 h 2614"/>
                    <a:gd name="T36" fmla="*/ 234 w 1228"/>
                    <a:gd name="T37" fmla="*/ 0 h 2614"/>
                    <a:gd name="T38" fmla="*/ 160 w 1228"/>
                    <a:gd name="T39" fmla="*/ 20 h 2614"/>
                    <a:gd name="T40" fmla="*/ 96 w 1228"/>
                    <a:gd name="T41" fmla="*/ 58 h 2614"/>
                    <a:gd name="T42" fmla="*/ 44 w 1228"/>
                    <a:gd name="T43" fmla="*/ 114 h 2614"/>
                    <a:gd name="T44" fmla="*/ 12 w 1228"/>
                    <a:gd name="T45" fmla="*/ 182 h 2614"/>
                    <a:gd name="T46" fmla="*/ 0 w 1228"/>
                    <a:gd name="T47" fmla="*/ 260 h 2614"/>
                    <a:gd name="T48" fmla="*/ 2 w 1228"/>
                    <a:gd name="T49" fmla="*/ 1190 h 2614"/>
                    <a:gd name="T50" fmla="*/ 28 w 1228"/>
                    <a:gd name="T51" fmla="*/ 1242 h 2614"/>
                    <a:gd name="T52" fmla="*/ 78 w 1228"/>
                    <a:gd name="T53" fmla="*/ 1272 h 2614"/>
                    <a:gd name="T54" fmla="*/ 118 w 1228"/>
                    <a:gd name="T55" fmla="*/ 1272 h 2614"/>
                    <a:gd name="T56" fmla="*/ 170 w 1228"/>
                    <a:gd name="T57" fmla="*/ 1246 h 2614"/>
                    <a:gd name="T58" fmla="*/ 198 w 1228"/>
                    <a:gd name="T59" fmla="*/ 1194 h 2614"/>
                    <a:gd name="T60" fmla="*/ 298 w 1228"/>
                    <a:gd name="T61" fmla="*/ 408 h 2614"/>
                    <a:gd name="T62" fmla="*/ 298 w 1228"/>
                    <a:gd name="T63" fmla="*/ 2502 h 2614"/>
                    <a:gd name="T64" fmla="*/ 306 w 1228"/>
                    <a:gd name="T65" fmla="*/ 2538 h 2614"/>
                    <a:gd name="T66" fmla="*/ 352 w 1228"/>
                    <a:gd name="T67" fmla="*/ 2594 h 2614"/>
                    <a:gd name="T68" fmla="*/ 398 w 1228"/>
                    <a:gd name="T69" fmla="*/ 2612 h 2614"/>
                    <a:gd name="T70" fmla="*/ 446 w 1228"/>
                    <a:gd name="T71" fmla="*/ 2614 h 2614"/>
                    <a:gd name="T72" fmla="*/ 472 w 1228"/>
                    <a:gd name="T73" fmla="*/ 2612 h 2614"/>
                    <a:gd name="T74" fmla="*/ 516 w 1228"/>
                    <a:gd name="T75" fmla="*/ 2594 h 2614"/>
                    <a:gd name="T76" fmla="*/ 562 w 1228"/>
                    <a:gd name="T77" fmla="*/ 2538 h 2614"/>
                    <a:gd name="T78" fmla="*/ 572 w 1228"/>
                    <a:gd name="T79" fmla="*/ 2502 h 2614"/>
                    <a:gd name="T80" fmla="*/ 682 w 1228"/>
                    <a:gd name="T81" fmla="*/ 1274 h 2614"/>
                    <a:gd name="T82" fmla="*/ 682 w 1228"/>
                    <a:gd name="T83" fmla="*/ 2502 h 2614"/>
                    <a:gd name="T84" fmla="*/ 690 w 1228"/>
                    <a:gd name="T85" fmla="*/ 2538 h 2614"/>
                    <a:gd name="T86" fmla="*/ 736 w 1228"/>
                    <a:gd name="T87" fmla="*/ 2594 h 2614"/>
                    <a:gd name="T88" fmla="*/ 782 w 1228"/>
                    <a:gd name="T89" fmla="*/ 2612 h 2614"/>
                    <a:gd name="T90" fmla="*/ 806 w 1228"/>
                    <a:gd name="T91" fmla="*/ 2614 h 2614"/>
                    <a:gd name="T92" fmla="*/ 832 w 1228"/>
                    <a:gd name="T93" fmla="*/ 2612 h 2614"/>
                    <a:gd name="T94" fmla="*/ 876 w 1228"/>
                    <a:gd name="T95" fmla="*/ 2594 h 2614"/>
                    <a:gd name="T96" fmla="*/ 922 w 1228"/>
                    <a:gd name="T97" fmla="*/ 2538 h 2614"/>
                    <a:gd name="T98" fmla="*/ 932 w 1228"/>
                    <a:gd name="T99" fmla="*/ 2502 h 2614"/>
                    <a:gd name="T100" fmla="*/ 1030 w 1228"/>
                    <a:gd name="T101" fmla="*/ 408 h 2614"/>
                    <a:gd name="T102" fmla="*/ 1032 w 1228"/>
                    <a:gd name="T103" fmla="*/ 1194 h 2614"/>
                    <a:gd name="T104" fmla="*/ 1058 w 1228"/>
                    <a:gd name="T105" fmla="*/ 1244 h 2614"/>
                    <a:gd name="T106" fmla="*/ 1108 w 1228"/>
                    <a:gd name="T107" fmla="*/ 1272 h 2614"/>
                    <a:gd name="T108" fmla="*/ 1128 w 1228"/>
                    <a:gd name="T109" fmla="*/ 1274 h 2614"/>
                    <a:gd name="T110" fmla="*/ 1184 w 1228"/>
                    <a:gd name="T111" fmla="*/ 1256 h 2614"/>
                    <a:gd name="T112" fmla="*/ 1220 w 1228"/>
                    <a:gd name="T113" fmla="*/ 1212 h 2614"/>
                    <a:gd name="T114" fmla="*/ 1228 w 1228"/>
                    <a:gd name="T115" fmla="*/ 1174 h 26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228" h="2614">
                      <a:moveTo>
                        <a:pt x="1228" y="1174"/>
                      </a:moveTo>
                      <a:lnTo>
                        <a:pt x="1228" y="260"/>
                      </a:lnTo>
                      <a:lnTo>
                        <a:pt x="1228" y="260"/>
                      </a:lnTo>
                      <a:lnTo>
                        <a:pt x="1228" y="232"/>
                      </a:lnTo>
                      <a:lnTo>
                        <a:pt x="1224" y="208"/>
                      </a:lnTo>
                      <a:lnTo>
                        <a:pt x="1218" y="182"/>
                      </a:lnTo>
                      <a:lnTo>
                        <a:pt x="1208" y="158"/>
                      </a:lnTo>
                      <a:lnTo>
                        <a:pt x="1198" y="136"/>
                      </a:lnTo>
                      <a:lnTo>
                        <a:pt x="1184" y="114"/>
                      </a:lnTo>
                      <a:lnTo>
                        <a:pt x="1170" y="94"/>
                      </a:lnTo>
                      <a:lnTo>
                        <a:pt x="1152" y="76"/>
                      </a:lnTo>
                      <a:lnTo>
                        <a:pt x="1134" y="58"/>
                      </a:lnTo>
                      <a:lnTo>
                        <a:pt x="1114" y="44"/>
                      </a:lnTo>
                      <a:lnTo>
                        <a:pt x="1092" y="30"/>
                      </a:lnTo>
                      <a:lnTo>
                        <a:pt x="1070" y="20"/>
                      </a:lnTo>
                      <a:lnTo>
                        <a:pt x="1046" y="10"/>
                      </a:lnTo>
                      <a:lnTo>
                        <a:pt x="1020" y="4"/>
                      </a:lnTo>
                      <a:lnTo>
                        <a:pt x="994" y="0"/>
                      </a:lnTo>
                      <a:lnTo>
                        <a:pt x="968" y="0"/>
                      </a:lnTo>
                      <a:lnTo>
                        <a:pt x="788" y="0"/>
                      </a:lnTo>
                      <a:lnTo>
                        <a:pt x="788" y="0"/>
                      </a:lnTo>
                      <a:lnTo>
                        <a:pt x="782" y="64"/>
                      </a:lnTo>
                      <a:lnTo>
                        <a:pt x="776" y="108"/>
                      </a:lnTo>
                      <a:lnTo>
                        <a:pt x="768" y="158"/>
                      </a:lnTo>
                      <a:lnTo>
                        <a:pt x="756" y="214"/>
                      </a:lnTo>
                      <a:lnTo>
                        <a:pt x="742" y="272"/>
                      </a:lnTo>
                      <a:lnTo>
                        <a:pt x="724" y="334"/>
                      </a:lnTo>
                      <a:lnTo>
                        <a:pt x="700" y="398"/>
                      </a:lnTo>
                      <a:lnTo>
                        <a:pt x="700" y="398"/>
                      </a:lnTo>
                      <a:lnTo>
                        <a:pt x="692" y="356"/>
                      </a:lnTo>
                      <a:lnTo>
                        <a:pt x="682" y="316"/>
                      </a:lnTo>
                      <a:lnTo>
                        <a:pt x="670" y="278"/>
                      </a:lnTo>
                      <a:lnTo>
                        <a:pt x="658" y="244"/>
                      </a:lnTo>
                      <a:lnTo>
                        <a:pt x="638" y="192"/>
                      </a:lnTo>
                      <a:lnTo>
                        <a:pt x="630" y="172"/>
                      </a:lnTo>
                      <a:lnTo>
                        <a:pt x="674" y="128"/>
                      </a:lnTo>
                      <a:lnTo>
                        <a:pt x="614" y="68"/>
                      </a:lnTo>
                      <a:lnTo>
                        <a:pt x="556" y="128"/>
                      </a:lnTo>
                      <a:lnTo>
                        <a:pt x="600" y="172"/>
                      </a:lnTo>
                      <a:lnTo>
                        <a:pt x="600" y="172"/>
                      </a:lnTo>
                      <a:lnTo>
                        <a:pt x="590" y="192"/>
                      </a:lnTo>
                      <a:lnTo>
                        <a:pt x="570" y="244"/>
                      </a:lnTo>
                      <a:lnTo>
                        <a:pt x="558" y="278"/>
                      </a:lnTo>
                      <a:lnTo>
                        <a:pt x="548" y="316"/>
                      </a:lnTo>
                      <a:lnTo>
                        <a:pt x="536" y="356"/>
                      </a:lnTo>
                      <a:lnTo>
                        <a:pt x="528" y="398"/>
                      </a:lnTo>
                      <a:lnTo>
                        <a:pt x="528" y="398"/>
                      </a:lnTo>
                      <a:lnTo>
                        <a:pt x="506" y="334"/>
                      </a:lnTo>
                      <a:lnTo>
                        <a:pt x="488" y="272"/>
                      </a:lnTo>
                      <a:lnTo>
                        <a:pt x="472" y="214"/>
                      </a:lnTo>
                      <a:lnTo>
                        <a:pt x="462" y="158"/>
                      </a:lnTo>
                      <a:lnTo>
                        <a:pt x="454" y="108"/>
                      </a:lnTo>
                      <a:lnTo>
                        <a:pt x="448" y="64"/>
                      </a:lnTo>
                      <a:lnTo>
                        <a:pt x="442" y="0"/>
                      </a:lnTo>
                      <a:lnTo>
                        <a:pt x="260" y="0"/>
                      </a:lnTo>
                      <a:lnTo>
                        <a:pt x="260" y="0"/>
                      </a:lnTo>
                      <a:lnTo>
                        <a:pt x="234" y="0"/>
                      </a:lnTo>
                      <a:lnTo>
                        <a:pt x="208" y="4"/>
                      </a:lnTo>
                      <a:lnTo>
                        <a:pt x="184" y="10"/>
                      </a:lnTo>
                      <a:lnTo>
                        <a:pt x="160" y="20"/>
                      </a:lnTo>
                      <a:lnTo>
                        <a:pt x="136" y="30"/>
                      </a:lnTo>
                      <a:lnTo>
                        <a:pt x="116" y="44"/>
                      </a:lnTo>
                      <a:lnTo>
                        <a:pt x="96" y="58"/>
                      </a:lnTo>
                      <a:lnTo>
                        <a:pt x="76" y="76"/>
                      </a:lnTo>
                      <a:lnTo>
                        <a:pt x="60" y="94"/>
                      </a:lnTo>
                      <a:lnTo>
                        <a:pt x="44" y="114"/>
                      </a:lnTo>
                      <a:lnTo>
                        <a:pt x="32" y="136"/>
                      </a:lnTo>
                      <a:lnTo>
                        <a:pt x="20" y="158"/>
                      </a:lnTo>
                      <a:lnTo>
                        <a:pt x="12" y="182"/>
                      </a:lnTo>
                      <a:lnTo>
                        <a:pt x="6" y="208"/>
                      </a:lnTo>
                      <a:lnTo>
                        <a:pt x="2" y="232"/>
                      </a:lnTo>
                      <a:lnTo>
                        <a:pt x="0" y="260"/>
                      </a:lnTo>
                      <a:lnTo>
                        <a:pt x="0" y="1170"/>
                      </a:lnTo>
                      <a:lnTo>
                        <a:pt x="0" y="1170"/>
                      </a:lnTo>
                      <a:lnTo>
                        <a:pt x="2" y="1190"/>
                      </a:lnTo>
                      <a:lnTo>
                        <a:pt x="8" y="1210"/>
                      </a:lnTo>
                      <a:lnTo>
                        <a:pt x="16" y="1228"/>
                      </a:lnTo>
                      <a:lnTo>
                        <a:pt x="28" y="1242"/>
                      </a:lnTo>
                      <a:lnTo>
                        <a:pt x="44" y="1256"/>
                      </a:lnTo>
                      <a:lnTo>
                        <a:pt x="60" y="1264"/>
                      </a:lnTo>
                      <a:lnTo>
                        <a:pt x="78" y="1272"/>
                      </a:lnTo>
                      <a:lnTo>
                        <a:pt x="98" y="1274"/>
                      </a:lnTo>
                      <a:lnTo>
                        <a:pt x="98" y="1274"/>
                      </a:lnTo>
                      <a:lnTo>
                        <a:pt x="118" y="1272"/>
                      </a:lnTo>
                      <a:lnTo>
                        <a:pt x="138" y="1266"/>
                      </a:lnTo>
                      <a:lnTo>
                        <a:pt x="154" y="1258"/>
                      </a:lnTo>
                      <a:lnTo>
                        <a:pt x="170" y="1246"/>
                      </a:lnTo>
                      <a:lnTo>
                        <a:pt x="182" y="1230"/>
                      </a:lnTo>
                      <a:lnTo>
                        <a:pt x="192" y="1214"/>
                      </a:lnTo>
                      <a:lnTo>
                        <a:pt x="198" y="1194"/>
                      </a:lnTo>
                      <a:lnTo>
                        <a:pt x="200" y="1174"/>
                      </a:lnTo>
                      <a:lnTo>
                        <a:pt x="200" y="408"/>
                      </a:lnTo>
                      <a:lnTo>
                        <a:pt x="298" y="408"/>
                      </a:lnTo>
                      <a:lnTo>
                        <a:pt x="298" y="2490"/>
                      </a:lnTo>
                      <a:lnTo>
                        <a:pt x="298" y="2490"/>
                      </a:lnTo>
                      <a:lnTo>
                        <a:pt x="298" y="2502"/>
                      </a:lnTo>
                      <a:lnTo>
                        <a:pt x="300" y="2514"/>
                      </a:lnTo>
                      <a:lnTo>
                        <a:pt x="302" y="2526"/>
                      </a:lnTo>
                      <a:lnTo>
                        <a:pt x="306" y="2538"/>
                      </a:lnTo>
                      <a:lnTo>
                        <a:pt x="318" y="2560"/>
                      </a:lnTo>
                      <a:lnTo>
                        <a:pt x="334" y="2578"/>
                      </a:lnTo>
                      <a:lnTo>
                        <a:pt x="352" y="2594"/>
                      </a:lnTo>
                      <a:lnTo>
                        <a:pt x="374" y="2606"/>
                      </a:lnTo>
                      <a:lnTo>
                        <a:pt x="386" y="2610"/>
                      </a:lnTo>
                      <a:lnTo>
                        <a:pt x="398" y="2612"/>
                      </a:lnTo>
                      <a:lnTo>
                        <a:pt x="410" y="2614"/>
                      </a:lnTo>
                      <a:lnTo>
                        <a:pt x="422" y="2614"/>
                      </a:lnTo>
                      <a:lnTo>
                        <a:pt x="446" y="2614"/>
                      </a:lnTo>
                      <a:lnTo>
                        <a:pt x="446" y="2614"/>
                      </a:lnTo>
                      <a:lnTo>
                        <a:pt x="460" y="2614"/>
                      </a:lnTo>
                      <a:lnTo>
                        <a:pt x="472" y="2612"/>
                      </a:lnTo>
                      <a:lnTo>
                        <a:pt x="484" y="2610"/>
                      </a:lnTo>
                      <a:lnTo>
                        <a:pt x="496" y="2606"/>
                      </a:lnTo>
                      <a:lnTo>
                        <a:pt x="516" y="2594"/>
                      </a:lnTo>
                      <a:lnTo>
                        <a:pt x="534" y="2578"/>
                      </a:lnTo>
                      <a:lnTo>
                        <a:pt x="550" y="2560"/>
                      </a:lnTo>
                      <a:lnTo>
                        <a:pt x="562" y="2538"/>
                      </a:lnTo>
                      <a:lnTo>
                        <a:pt x="566" y="2526"/>
                      </a:lnTo>
                      <a:lnTo>
                        <a:pt x="570" y="2514"/>
                      </a:lnTo>
                      <a:lnTo>
                        <a:pt x="572" y="2502"/>
                      </a:lnTo>
                      <a:lnTo>
                        <a:pt x="572" y="2490"/>
                      </a:lnTo>
                      <a:lnTo>
                        <a:pt x="572" y="1274"/>
                      </a:lnTo>
                      <a:lnTo>
                        <a:pt x="682" y="1274"/>
                      </a:lnTo>
                      <a:lnTo>
                        <a:pt x="682" y="2490"/>
                      </a:lnTo>
                      <a:lnTo>
                        <a:pt x="682" y="2490"/>
                      </a:lnTo>
                      <a:lnTo>
                        <a:pt x="682" y="2502"/>
                      </a:lnTo>
                      <a:lnTo>
                        <a:pt x="684" y="2514"/>
                      </a:lnTo>
                      <a:lnTo>
                        <a:pt x="686" y="2526"/>
                      </a:lnTo>
                      <a:lnTo>
                        <a:pt x="690" y="2538"/>
                      </a:lnTo>
                      <a:lnTo>
                        <a:pt x="702" y="2560"/>
                      </a:lnTo>
                      <a:lnTo>
                        <a:pt x="718" y="2578"/>
                      </a:lnTo>
                      <a:lnTo>
                        <a:pt x="736" y="2594"/>
                      </a:lnTo>
                      <a:lnTo>
                        <a:pt x="758" y="2606"/>
                      </a:lnTo>
                      <a:lnTo>
                        <a:pt x="770" y="2610"/>
                      </a:lnTo>
                      <a:lnTo>
                        <a:pt x="782" y="2612"/>
                      </a:lnTo>
                      <a:lnTo>
                        <a:pt x="794" y="2614"/>
                      </a:lnTo>
                      <a:lnTo>
                        <a:pt x="806" y="2614"/>
                      </a:lnTo>
                      <a:lnTo>
                        <a:pt x="806" y="2614"/>
                      </a:lnTo>
                      <a:lnTo>
                        <a:pt x="806" y="2614"/>
                      </a:lnTo>
                      <a:lnTo>
                        <a:pt x="820" y="2614"/>
                      </a:lnTo>
                      <a:lnTo>
                        <a:pt x="832" y="2612"/>
                      </a:lnTo>
                      <a:lnTo>
                        <a:pt x="844" y="2610"/>
                      </a:lnTo>
                      <a:lnTo>
                        <a:pt x="856" y="2606"/>
                      </a:lnTo>
                      <a:lnTo>
                        <a:pt x="876" y="2594"/>
                      </a:lnTo>
                      <a:lnTo>
                        <a:pt x="896" y="2578"/>
                      </a:lnTo>
                      <a:lnTo>
                        <a:pt x="910" y="2560"/>
                      </a:lnTo>
                      <a:lnTo>
                        <a:pt x="922" y="2538"/>
                      </a:lnTo>
                      <a:lnTo>
                        <a:pt x="926" y="2526"/>
                      </a:lnTo>
                      <a:lnTo>
                        <a:pt x="930" y="2514"/>
                      </a:lnTo>
                      <a:lnTo>
                        <a:pt x="932" y="2502"/>
                      </a:lnTo>
                      <a:lnTo>
                        <a:pt x="932" y="2490"/>
                      </a:lnTo>
                      <a:lnTo>
                        <a:pt x="932" y="408"/>
                      </a:lnTo>
                      <a:lnTo>
                        <a:pt x="1030" y="408"/>
                      </a:lnTo>
                      <a:lnTo>
                        <a:pt x="1030" y="1174"/>
                      </a:lnTo>
                      <a:lnTo>
                        <a:pt x="1030" y="1174"/>
                      </a:lnTo>
                      <a:lnTo>
                        <a:pt x="1032" y="1194"/>
                      </a:lnTo>
                      <a:lnTo>
                        <a:pt x="1036" y="1212"/>
                      </a:lnTo>
                      <a:lnTo>
                        <a:pt x="1046" y="1230"/>
                      </a:lnTo>
                      <a:lnTo>
                        <a:pt x="1058" y="1244"/>
                      </a:lnTo>
                      <a:lnTo>
                        <a:pt x="1074" y="1256"/>
                      </a:lnTo>
                      <a:lnTo>
                        <a:pt x="1090" y="1266"/>
                      </a:lnTo>
                      <a:lnTo>
                        <a:pt x="1108" y="1272"/>
                      </a:lnTo>
                      <a:lnTo>
                        <a:pt x="1128" y="1274"/>
                      </a:lnTo>
                      <a:lnTo>
                        <a:pt x="1128" y="1274"/>
                      </a:lnTo>
                      <a:lnTo>
                        <a:pt x="1128" y="1274"/>
                      </a:lnTo>
                      <a:lnTo>
                        <a:pt x="1150" y="1272"/>
                      </a:lnTo>
                      <a:lnTo>
                        <a:pt x="1168" y="1266"/>
                      </a:lnTo>
                      <a:lnTo>
                        <a:pt x="1184" y="1256"/>
                      </a:lnTo>
                      <a:lnTo>
                        <a:pt x="1200" y="1244"/>
                      </a:lnTo>
                      <a:lnTo>
                        <a:pt x="1212" y="1230"/>
                      </a:lnTo>
                      <a:lnTo>
                        <a:pt x="1220" y="1212"/>
                      </a:lnTo>
                      <a:lnTo>
                        <a:pt x="1226" y="1194"/>
                      </a:lnTo>
                      <a:lnTo>
                        <a:pt x="1228" y="1174"/>
                      </a:lnTo>
                      <a:lnTo>
                        <a:pt x="1228" y="117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 baseline="-25000"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+mn-ea"/>
                  </a:endParaRPr>
                </a:p>
              </p:txBody>
            </p:sp>
          </p:grpSp>
          <p:grpSp>
            <p:nvGrpSpPr>
              <p:cNvPr id="124" name="组合 123"/>
              <p:cNvGrpSpPr/>
              <p:nvPr/>
            </p:nvGrpSpPr>
            <p:grpSpPr>
              <a:xfrm>
                <a:off x="2744936" y="2801143"/>
                <a:ext cx="229059" cy="513557"/>
                <a:chOff x="-1630363" y="115888"/>
                <a:chExt cx="2190751" cy="4911725"/>
              </a:xfrm>
              <a:grpFill/>
            </p:grpSpPr>
            <p:sp>
              <p:nvSpPr>
                <p:cNvPr id="125" name="Freeform 5"/>
                <p:cNvSpPr>
                  <a:spLocks/>
                </p:cNvSpPr>
                <p:nvPr/>
              </p:nvSpPr>
              <p:spPr bwMode="auto">
                <a:xfrm>
                  <a:off x="-906463" y="115888"/>
                  <a:ext cx="742950" cy="746125"/>
                </a:xfrm>
                <a:custGeom>
                  <a:avLst/>
                  <a:gdLst>
                    <a:gd name="T0" fmla="*/ 468 w 468"/>
                    <a:gd name="T1" fmla="*/ 234 h 470"/>
                    <a:gd name="T2" fmla="*/ 464 w 468"/>
                    <a:gd name="T3" fmla="*/ 282 h 470"/>
                    <a:gd name="T4" fmla="*/ 450 w 468"/>
                    <a:gd name="T5" fmla="*/ 326 h 470"/>
                    <a:gd name="T6" fmla="*/ 428 w 468"/>
                    <a:gd name="T7" fmla="*/ 366 h 470"/>
                    <a:gd name="T8" fmla="*/ 400 w 468"/>
                    <a:gd name="T9" fmla="*/ 400 h 470"/>
                    <a:gd name="T10" fmla="*/ 366 w 468"/>
                    <a:gd name="T11" fmla="*/ 430 h 470"/>
                    <a:gd name="T12" fmla="*/ 326 w 468"/>
                    <a:gd name="T13" fmla="*/ 450 h 470"/>
                    <a:gd name="T14" fmla="*/ 282 w 468"/>
                    <a:gd name="T15" fmla="*/ 464 h 470"/>
                    <a:gd name="T16" fmla="*/ 234 w 468"/>
                    <a:gd name="T17" fmla="*/ 470 h 470"/>
                    <a:gd name="T18" fmla="*/ 210 w 468"/>
                    <a:gd name="T19" fmla="*/ 468 h 470"/>
                    <a:gd name="T20" fmla="*/ 164 w 468"/>
                    <a:gd name="T21" fmla="*/ 458 h 470"/>
                    <a:gd name="T22" fmla="*/ 122 w 468"/>
                    <a:gd name="T23" fmla="*/ 440 h 470"/>
                    <a:gd name="T24" fmla="*/ 84 w 468"/>
                    <a:gd name="T25" fmla="*/ 416 h 470"/>
                    <a:gd name="T26" fmla="*/ 54 w 468"/>
                    <a:gd name="T27" fmla="*/ 384 h 470"/>
                    <a:gd name="T28" fmla="*/ 28 w 468"/>
                    <a:gd name="T29" fmla="*/ 346 h 470"/>
                    <a:gd name="T30" fmla="*/ 10 w 468"/>
                    <a:gd name="T31" fmla="*/ 304 h 470"/>
                    <a:gd name="T32" fmla="*/ 0 w 468"/>
                    <a:gd name="T33" fmla="*/ 258 h 470"/>
                    <a:gd name="T34" fmla="*/ 0 w 468"/>
                    <a:gd name="T35" fmla="*/ 234 h 470"/>
                    <a:gd name="T36" fmla="*/ 4 w 468"/>
                    <a:gd name="T37" fmla="*/ 188 h 470"/>
                    <a:gd name="T38" fmla="*/ 18 w 468"/>
                    <a:gd name="T39" fmla="*/ 144 h 470"/>
                    <a:gd name="T40" fmla="*/ 40 w 468"/>
                    <a:gd name="T41" fmla="*/ 104 h 470"/>
                    <a:gd name="T42" fmla="*/ 68 w 468"/>
                    <a:gd name="T43" fmla="*/ 68 h 470"/>
                    <a:gd name="T44" fmla="*/ 104 w 468"/>
                    <a:gd name="T45" fmla="*/ 40 h 470"/>
                    <a:gd name="T46" fmla="*/ 142 w 468"/>
                    <a:gd name="T47" fmla="*/ 18 h 470"/>
                    <a:gd name="T48" fmla="*/ 186 w 468"/>
                    <a:gd name="T49" fmla="*/ 4 h 470"/>
                    <a:gd name="T50" fmla="*/ 234 w 468"/>
                    <a:gd name="T51" fmla="*/ 0 h 470"/>
                    <a:gd name="T52" fmla="*/ 258 w 468"/>
                    <a:gd name="T53" fmla="*/ 2 h 470"/>
                    <a:gd name="T54" fmla="*/ 304 w 468"/>
                    <a:gd name="T55" fmla="*/ 10 h 470"/>
                    <a:gd name="T56" fmla="*/ 346 w 468"/>
                    <a:gd name="T57" fmla="*/ 28 h 470"/>
                    <a:gd name="T58" fmla="*/ 384 w 468"/>
                    <a:gd name="T59" fmla="*/ 54 h 470"/>
                    <a:gd name="T60" fmla="*/ 416 w 468"/>
                    <a:gd name="T61" fmla="*/ 86 h 470"/>
                    <a:gd name="T62" fmla="*/ 440 w 468"/>
                    <a:gd name="T63" fmla="*/ 122 h 470"/>
                    <a:gd name="T64" fmla="*/ 458 w 468"/>
                    <a:gd name="T65" fmla="*/ 164 h 470"/>
                    <a:gd name="T66" fmla="*/ 468 w 468"/>
                    <a:gd name="T67" fmla="*/ 210 h 470"/>
                    <a:gd name="T68" fmla="*/ 468 w 468"/>
                    <a:gd name="T69" fmla="*/ 234 h 4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468" h="470">
                      <a:moveTo>
                        <a:pt x="468" y="234"/>
                      </a:moveTo>
                      <a:lnTo>
                        <a:pt x="468" y="234"/>
                      </a:lnTo>
                      <a:lnTo>
                        <a:pt x="468" y="258"/>
                      </a:lnTo>
                      <a:lnTo>
                        <a:pt x="464" y="282"/>
                      </a:lnTo>
                      <a:lnTo>
                        <a:pt x="458" y="304"/>
                      </a:lnTo>
                      <a:lnTo>
                        <a:pt x="450" y="326"/>
                      </a:lnTo>
                      <a:lnTo>
                        <a:pt x="440" y="346"/>
                      </a:lnTo>
                      <a:lnTo>
                        <a:pt x="428" y="366"/>
                      </a:lnTo>
                      <a:lnTo>
                        <a:pt x="416" y="384"/>
                      </a:lnTo>
                      <a:lnTo>
                        <a:pt x="400" y="400"/>
                      </a:lnTo>
                      <a:lnTo>
                        <a:pt x="384" y="416"/>
                      </a:lnTo>
                      <a:lnTo>
                        <a:pt x="366" y="430"/>
                      </a:lnTo>
                      <a:lnTo>
                        <a:pt x="346" y="440"/>
                      </a:lnTo>
                      <a:lnTo>
                        <a:pt x="326" y="450"/>
                      </a:lnTo>
                      <a:lnTo>
                        <a:pt x="304" y="458"/>
                      </a:lnTo>
                      <a:lnTo>
                        <a:pt x="282" y="464"/>
                      </a:lnTo>
                      <a:lnTo>
                        <a:pt x="258" y="468"/>
                      </a:lnTo>
                      <a:lnTo>
                        <a:pt x="234" y="470"/>
                      </a:lnTo>
                      <a:lnTo>
                        <a:pt x="234" y="470"/>
                      </a:lnTo>
                      <a:lnTo>
                        <a:pt x="210" y="468"/>
                      </a:lnTo>
                      <a:lnTo>
                        <a:pt x="186" y="464"/>
                      </a:lnTo>
                      <a:lnTo>
                        <a:pt x="164" y="458"/>
                      </a:lnTo>
                      <a:lnTo>
                        <a:pt x="142" y="450"/>
                      </a:lnTo>
                      <a:lnTo>
                        <a:pt x="122" y="440"/>
                      </a:lnTo>
                      <a:lnTo>
                        <a:pt x="104" y="430"/>
                      </a:lnTo>
                      <a:lnTo>
                        <a:pt x="84" y="416"/>
                      </a:lnTo>
                      <a:lnTo>
                        <a:pt x="68" y="400"/>
                      </a:lnTo>
                      <a:lnTo>
                        <a:pt x="54" y="384"/>
                      </a:lnTo>
                      <a:lnTo>
                        <a:pt x="40" y="366"/>
                      </a:lnTo>
                      <a:lnTo>
                        <a:pt x="28" y="346"/>
                      </a:lnTo>
                      <a:lnTo>
                        <a:pt x="18" y="326"/>
                      </a:lnTo>
                      <a:lnTo>
                        <a:pt x="10" y="304"/>
                      </a:lnTo>
                      <a:lnTo>
                        <a:pt x="4" y="282"/>
                      </a:lnTo>
                      <a:lnTo>
                        <a:pt x="0" y="258"/>
                      </a:lnTo>
                      <a:lnTo>
                        <a:pt x="0" y="234"/>
                      </a:lnTo>
                      <a:lnTo>
                        <a:pt x="0" y="234"/>
                      </a:lnTo>
                      <a:lnTo>
                        <a:pt x="0" y="210"/>
                      </a:lnTo>
                      <a:lnTo>
                        <a:pt x="4" y="188"/>
                      </a:lnTo>
                      <a:lnTo>
                        <a:pt x="10" y="164"/>
                      </a:lnTo>
                      <a:lnTo>
                        <a:pt x="18" y="144"/>
                      </a:lnTo>
                      <a:lnTo>
                        <a:pt x="28" y="122"/>
                      </a:lnTo>
                      <a:lnTo>
                        <a:pt x="40" y="104"/>
                      </a:lnTo>
                      <a:lnTo>
                        <a:pt x="54" y="86"/>
                      </a:lnTo>
                      <a:lnTo>
                        <a:pt x="68" y="68"/>
                      </a:lnTo>
                      <a:lnTo>
                        <a:pt x="84" y="54"/>
                      </a:lnTo>
                      <a:lnTo>
                        <a:pt x="104" y="40"/>
                      </a:lnTo>
                      <a:lnTo>
                        <a:pt x="122" y="28"/>
                      </a:lnTo>
                      <a:lnTo>
                        <a:pt x="142" y="18"/>
                      </a:lnTo>
                      <a:lnTo>
                        <a:pt x="164" y="10"/>
                      </a:lnTo>
                      <a:lnTo>
                        <a:pt x="186" y="4"/>
                      </a:lnTo>
                      <a:lnTo>
                        <a:pt x="210" y="2"/>
                      </a:lnTo>
                      <a:lnTo>
                        <a:pt x="234" y="0"/>
                      </a:lnTo>
                      <a:lnTo>
                        <a:pt x="234" y="0"/>
                      </a:lnTo>
                      <a:lnTo>
                        <a:pt x="258" y="2"/>
                      </a:lnTo>
                      <a:lnTo>
                        <a:pt x="282" y="4"/>
                      </a:lnTo>
                      <a:lnTo>
                        <a:pt x="304" y="10"/>
                      </a:lnTo>
                      <a:lnTo>
                        <a:pt x="326" y="18"/>
                      </a:lnTo>
                      <a:lnTo>
                        <a:pt x="346" y="28"/>
                      </a:lnTo>
                      <a:lnTo>
                        <a:pt x="366" y="40"/>
                      </a:lnTo>
                      <a:lnTo>
                        <a:pt x="384" y="54"/>
                      </a:lnTo>
                      <a:lnTo>
                        <a:pt x="400" y="68"/>
                      </a:lnTo>
                      <a:lnTo>
                        <a:pt x="416" y="86"/>
                      </a:lnTo>
                      <a:lnTo>
                        <a:pt x="428" y="104"/>
                      </a:lnTo>
                      <a:lnTo>
                        <a:pt x="440" y="122"/>
                      </a:lnTo>
                      <a:lnTo>
                        <a:pt x="450" y="144"/>
                      </a:lnTo>
                      <a:lnTo>
                        <a:pt x="458" y="164"/>
                      </a:lnTo>
                      <a:lnTo>
                        <a:pt x="464" y="188"/>
                      </a:lnTo>
                      <a:lnTo>
                        <a:pt x="468" y="210"/>
                      </a:lnTo>
                      <a:lnTo>
                        <a:pt x="468" y="234"/>
                      </a:lnTo>
                      <a:lnTo>
                        <a:pt x="468" y="23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>
                    <a:latin typeface="+mn-ea"/>
                  </a:endParaRPr>
                </a:p>
              </p:txBody>
            </p:sp>
            <p:sp>
              <p:nvSpPr>
                <p:cNvPr id="126" name="Freeform 6"/>
                <p:cNvSpPr>
                  <a:spLocks/>
                </p:cNvSpPr>
                <p:nvPr/>
              </p:nvSpPr>
              <p:spPr bwMode="auto">
                <a:xfrm>
                  <a:off x="-1630363" y="985838"/>
                  <a:ext cx="2190751" cy="4041775"/>
                </a:xfrm>
                <a:custGeom>
                  <a:avLst/>
                  <a:gdLst>
                    <a:gd name="T0" fmla="*/ 1188 w 1380"/>
                    <a:gd name="T1" fmla="*/ 982 h 2546"/>
                    <a:gd name="T2" fmla="*/ 1202 w 1380"/>
                    <a:gd name="T3" fmla="*/ 1012 h 2546"/>
                    <a:gd name="T4" fmla="*/ 1236 w 1380"/>
                    <a:gd name="T5" fmla="*/ 1044 h 2546"/>
                    <a:gd name="T6" fmla="*/ 1282 w 1380"/>
                    <a:gd name="T7" fmla="*/ 1056 h 2546"/>
                    <a:gd name="T8" fmla="*/ 1294 w 1380"/>
                    <a:gd name="T9" fmla="*/ 1054 h 2546"/>
                    <a:gd name="T10" fmla="*/ 1326 w 1380"/>
                    <a:gd name="T11" fmla="*/ 1044 h 2546"/>
                    <a:gd name="T12" fmla="*/ 1360 w 1380"/>
                    <a:gd name="T13" fmla="*/ 1018 h 2546"/>
                    <a:gd name="T14" fmla="*/ 1378 w 1380"/>
                    <a:gd name="T15" fmla="*/ 978 h 2546"/>
                    <a:gd name="T16" fmla="*/ 1378 w 1380"/>
                    <a:gd name="T17" fmla="*/ 944 h 2546"/>
                    <a:gd name="T18" fmla="*/ 1200 w 1380"/>
                    <a:gd name="T19" fmla="*/ 264 h 2546"/>
                    <a:gd name="T20" fmla="*/ 1166 w 1380"/>
                    <a:gd name="T21" fmla="*/ 182 h 2546"/>
                    <a:gd name="T22" fmla="*/ 1114 w 1380"/>
                    <a:gd name="T23" fmla="*/ 112 h 2546"/>
                    <a:gd name="T24" fmla="*/ 1048 w 1380"/>
                    <a:gd name="T25" fmla="*/ 58 h 2546"/>
                    <a:gd name="T26" fmla="*/ 972 w 1380"/>
                    <a:gd name="T27" fmla="*/ 20 h 2546"/>
                    <a:gd name="T28" fmla="*/ 886 w 1380"/>
                    <a:gd name="T29" fmla="*/ 2 h 2546"/>
                    <a:gd name="T30" fmla="*/ 526 w 1380"/>
                    <a:gd name="T31" fmla="*/ 0 h 2546"/>
                    <a:gd name="T32" fmla="*/ 438 w 1380"/>
                    <a:gd name="T33" fmla="*/ 12 h 2546"/>
                    <a:gd name="T34" fmla="*/ 356 w 1380"/>
                    <a:gd name="T35" fmla="*/ 42 h 2546"/>
                    <a:gd name="T36" fmla="*/ 286 w 1380"/>
                    <a:gd name="T37" fmla="*/ 92 h 2546"/>
                    <a:gd name="T38" fmla="*/ 230 w 1380"/>
                    <a:gd name="T39" fmla="*/ 158 h 2546"/>
                    <a:gd name="T40" fmla="*/ 190 w 1380"/>
                    <a:gd name="T41" fmla="*/ 236 h 2546"/>
                    <a:gd name="T42" fmla="*/ 4 w 1380"/>
                    <a:gd name="T43" fmla="*/ 932 h 2546"/>
                    <a:gd name="T44" fmla="*/ 2 w 1380"/>
                    <a:gd name="T45" fmla="*/ 968 h 2546"/>
                    <a:gd name="T46" fmla="*/ 10 w 1380"/>
                    <a:gd name="T47" fmla="*/ 998 h 2546"/>
                    <a:gd name="T48" fmla="*/ 44 w 1380"/>
                    <a:gd name="T49" fmla="*/ 1040 h 2546"/>
                    <a:gd name="T50" fmla="*/ 76 w 1380"/>
                    <a:gd name="T51" fmla="*/ 1052 h 2546"/>
                    <a:gd name="T52" fmla="*/ 98 w 1380"/>
                    <a:gd name="T53" fmla="*/ 1056 h 2546"/>
                    <a:gd name="T54" fmla="*/ 130 w 1380"/>
                    <a:gd name="T55" fmla="*/ 1050 h 2546"/>
                    <a:gd name="T56" fmla="*/ 168 w 1380"/>
                    <a:gd name="T57" fmla="*/ 1024 h 2546"/>
                    <a:gd name="T58" fmla="*/ 192 w 1380"/>
                    <a:gd name="T59" fmla="*/ 982 h 2546"/>
                    <a:gd name="T60" fmla="*/ 106 w 1380"/>
                    <a:gd name="T61" fmla="*/ 1486 h 2546"/>
                    <a:gd name="T62" fmla="*/ 386 w 1380"/>
                    <a:gd name="T63" fmla="*/ 2406 h 2546"/>
                    <a:gd name="T64" fmla="*/ 392 w 1380"/>
                    <a:gd name="T65" fmla="*/ 2446 h 2546"/>
                    <a:gd name="T66" fmla="*/ 410 w 1380"/>
                    <a:gd name="T67" fmla="*/ 2484 h 2546"/>
                    <a:gd name="T68" fmla="*/ 438 w 1380"/>
                    <a:gd name="T69" fmla="*/ 2514 h 2546"/>
                    <a:gd name="T70" fmla="*/ 472 w 1380"/>
                    <a:gd name="T71" fmla="*/ 2534 h 2546"/>
                    <a:gd name="T72" fmla="*/ 512 w 1380"/>
                    <a:gd name="T73" fmla="*/ 2546 h 2546"/>
                    <a:gd name="T74" fmla="*/ 528 w 1380"/>
                    <a:gd name="T75" fmla="*/ 2546 h 2546"/>
                    <a:gd name="T76" fmla="*/ 568 w 1380"/>
                    <a:gd name="T77" fmla="*/ 2540 h 2546"/>
                    <a:gd name="T78" fmla="*/ 606 w 1380"/>
                    <a:gd name="T79" fmla="*/ 2522 h 2546"/>
                    <a:gd name="T80" fmla="*/ 636 w 1380"/>
                    <a:gd name="T81" fmla="*/ 2494 h 2546"/>
                    <a:gd name="T82" fmla="*/ 656 w 1380"/>
                    <a:gd name="T83" fmla="*/ 2460 h 2546"/>
                    <a:gd name="T84" fmla="*/ 668 w 1380"/>
                    <a:gd name="T85" fmla="*/ 2420 h 2546"/>
                    <a:gd name="T86" fmla="*/ 712 w 1380"/>
                    <a:gd name="T87" fmla="*/ 1486 h 2546"/>
                    <a:gd name="T88" fmla="*/ 714 w 1380"/>
                    <a:gd name="T89" fmla="*/ 2420 h 2546"/>
                    <a:gd name="T90" fmla="*/ 724 w 1380"/>
                    <a:gd name="T91" fmla="*/ 2460 h 2546"/>
                    <a:gd name="T92" fmla="*/ 744 w 1380"/>
                    <a:gd name="T93" fmla="*/ 2494 h 2546"/>
                    <a:gd name="T94" fmla="*/ 774 w 1380"/>
                    <a:gd name="T95" fmla="*/ 2522 h 2546"/>
                    <a:gd name="T96" fmla="*/ 812 w 1380"/>
                    <a:gd name="T97" fmla="*/ 2540 h 2546"/>
                    <a:gd name="T98" fmla="*/ 854 w 1380"/>
                    <a:gd name="T99" fmla="*/ 2546 h 2546"/>
                    <a:gd name="T100" fmla="*/ 868 w 1380"/>
                    <a:gd name="T101" fmla="*/ 2546 h 2546"/>
                    <a:gd name="T102" fmla="*/ 908 w 1380"/>
                    <a:gd name="T103" fmla="*/ 2534 h 2546"/>
                    <a:gd name="T104" fmla="*/ 944 w 1380"/>
                    <a:gd name="T105" fmla="*/ 2514 h 2546"/>
                    <a:gd name="T106" fmla="*/ 970 w 1380"/>
                    <a:gd name="T107" fmla="*/ 2484 h 2546"/>
                    <a:gd name="T108" fmla="*/ 988 w 1380"/>
                    <a:gd name="T109" fmla="*/ 2446 h 2546"/>
                    <a:gd name="T110" fmla="*/ 994 w 1380"/>
                    <a:gd name="T111" fmla="*/ 2406 h 2546"/>
                    <a:gd name="T112" fmla="*/ 964 w 1380"/>
                    <a:gd name="T113" fmla="*/ 322 h 25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80" h="2546">
                      <a:moveTo>
                        <a:pt x="964" y="322"/>
                      </a:moveTo>
                      <a:lnTo>
                        <a:pt x="1012" y="322"/>
                      </a:lnTo>
                      <a:lnTo>
                        <a:pt x="1188" y="982"/>
                      </a:lnTo>
                      <a:lnTo>
                        <a:pt x="1188" y="982"/>
                      </a:lnTo>
                      <a:lnTo>
                        <a:pt x="1194" y="998"/>
                      </a:lnTo>
                      <a:lnTo>
                        <a:pt x="1202" y="1012"/>
                      </a:lnTo>
                      <a:lnTo>
                        <a:pt x="1212" y="1024"/>
                      </a:lnTo>
                      <a:lnTo>
                        <a:pt x="1224" y="1034"/>
                      </a:lnTo>
                      <a:lnTo>
                        <a:pt x="1236" y="1044"/>
                      </a:lnTo>
                      <a:lnTo>
                        <a:pt x="1250" y="1050"/>
                      </a:lnTo>
                      <a:lnTo>
                        <a:pt x="1266" y="1054"/>
                      </a:lnTo>
                      <a:lnTo>
                        <a:pt x="1282" y="1056"/>
                      </a:lnTo>
                      <a:lnTo>
                        <a:pt x="1282" y="1056"/>
                      </a:lnTo>
                      <a:lnTo>
                        <a:pt x="1282" y="1056"/>
                      </a:lnTo>
                      <a:lnTo>
                        <a:pt x="1294" y="1054"/>
                      </a:lnTo>
                      <a:lnTo>
                        <a:pt x="1306" y="1052"/>
                      </a:lnTo>
                      <a:lnTo>
                        <a:pt x="1316" y="1050"/>
                      </a:lnTo>
                      <a:lnTo>
                        <a:pt x="1326" y="1044"/>
                      </a:lnTo>
                      <a:lnTo>
                        <a:pt x="1336" y="1040"/>
                      </a:lnTo>
                      <a:lnTo>
                        <a:pt x="1344" y="1032"/>
                      </a:lnTo>
                      <a:lnTo>
                        <a:pt x="1360" y="1018"/>
                      </a:lnTo>
                      <a:lnTo>
                        <a:pt x="1370" y="998"/>
                      </a:lnTo>
                      <a:lnTo>
                        <a:pt x="1374" y="988"/>
                      </a:lnTo>
                      <a:lnTo>
                        <a:pt x="1378" y="978"/>
                      </a:lnTo>
                      <a:lnTo>
                        <a:pt x="1380" y="968"/>
                      </a:lnTo>
                      <a:lnTo>
                        <a:pt x="1380" y="956"/>
                      </a:lnTo>
                      <a:lnTo>
                        <a:pt x="1378" y="944"/>
                      </a:lnTo>
                      <a:lnTo>
                        <a:pt x="1376" y="932"/>
                      </a:lnTo>
                      <a:lnTo>
                        <a:pt x="1200" y="264"/>
                      </a:lnTo>
                      <a:lnTo>
                        <a:pt x="1200" y="264"/>
                      </a:lnTo>
                      <a:lnTo>
                        <a:pt x="1190" y="236"/>
                      </a:lnTo>
                      <a:lnTo>
                        <a:pt x="1178" y="208"/>
                      </a:lnTo>
                      <a:lnTo>
                        <a:pt x="1166" y="182"/>
                      </a:lnTo>
                      <a:lnTo>
                        <a:pt x="1150" y="158"/>
                      </a:lnTo>
                      <a:lnTo>
                        <a:pt x="1134" y="134"/>
                      </a:lnTo>
                      <a:lnTo>
                        <a:pt x="1114" y="112"/>
                      </a:lnTo>
                      <a:lnTo>
                        <a:pt x="1094" y="92"/>
                      </a:lnTo>
                      <a:lnTo>
                        <a:pt x="1072" y="74"/>
                      </a:lnTo>
                      <a:lnTo>
                        <a:pt x="1048" y="58"/>
                      </a:lnTo>
                      <a:lnTo>
                        <a:pt x="1024" y="42"/>
                      </a:lnTo>
                      <a:lnTo>
                        <a:pt x="998" y="30"/>
                      </a:lnTo>
                      <a:lnTo>
                        <a:pt x="972" y="20"/>
                      </a:lnTo>
                      <a:lnTo>
                        <a:pt x="944" y="12"/>
                      </a:lnTo>
                      <a:lnTo>
                        <a:pt x="914" y="6"/>
                      </a:lnTo>
                      <a:lnTo>
                        <a:pt x="886" y="2"/>
                      </a:lnTo>
                      <a:lnTo>
                        <a:pt x="856" y="0"/>
                      </a:lnTo>
                      <a:lnTo>
                        <a:pt x="526" y="0"/>
                      </a:lnTo>
                      <a:lnTo>
                        <a:pt x="526" y="0"/>
                      </a:lnTo>
                      <a:lnTo>
                        <a:pt x="496" y="2"/>
                      </a:lnTo>
                      <a:lnTo>
                        <a:pt x="466" y="6"/>
                      </a:lnTo>
                      <a:lnTo>
                        <a:pt x="438" y="12"/>
                      </a:lnTo>
                      <a:lnTo>
                        <a:pt x="410" y="20"/>
                      </a:lnTo>
                      <a:lnTo>
                        <a:pt x="382" y="30"/>
                      </a:lnTo>
                      <a:lnTo>
                        <a:pt x="356" y="42"/>
                      </a:lnTo>
                      <a:lnTo>
                        <a:pt x="332" y="58"/>
                      </a:lnTo>
                      <a:lnTo>
                        <a:pt x="308" y="74"/>
                      </a:lnTo>
                      <a:lnTo>
                        <a:pt x="286" y="92"/>
                      </a:lnTo>
                      <a:lnTo>
                        <a:pt x="266" y="112"/>
                      </a:lnTo>
                      <a:lnTo>
                        <a:pt x="246" y="134"/>
                      </a:lnTo>
                      <a:lnTo>
                        <a:pt x="230" y="158"/>
                      </a:lnTo>
                      <a:lnTo>
                        <a:pt x="214" y="182"/>
                      </a:lnTo>
                      <a:lnTo>
                        <a:pt x="202" y="208"/>
                      </a:lnTo>
                      <a:lnTo>
                        <a:pt x="190" y="236"/>
                      </a:lnTo>
                      <a:lnTo>
                        <a:pt x="182" y="264"/>
                      </a:lnTo>
                      <a:lnTo>
                        <a:pt x="4" y="932"/>
                      </a:lnTo>
                      <a:lnTo>
                        <a:pt x="4" y="932"/>
                      </a:lnTo>
                      <a:lnTo>
                        <a:pt x="2" y="944"/>
                      </a:lnTo>
                      <a:lnTo>
                        <a:pt x="0" y="956"/>
                      </a:lnTo>
                      <a:lnTo>
                        <a:pt x="2" y="968"/>
                      </a:lnTo>
                      <a:lnTo>
                        <a:pt x="2" y="978"/>
                      </a:lnTo>
                      <a:lnTo>
                        <a:pt x="6" y="988"/>
                      </a:lnTo>
                      <a:lnTo>
                        <a:pt x="10" y="998"/>
                      </a:lnTo>
                      <a:lnTo>
                        <a:pt x="20" y="1018"/>
                      </a:lnTo>
                      <a:lnTo>
                        <a:pt x="36" y="1032"/>
                      </a:lnTo>
                      <a:lnTo>
                        <a:pt x="44" y="1040"/>
                      </a:lnTo>
                      <a:lnTo>
                        <a:pt x="54" y="1044"/>
                      </a:lnTo>
                      <a:lnTo>
                        <a:pt x="64" y="1050"/>
                      </a:lnTo>
                      <a:lnTo>
                        <a:pt x="76" y="1052"/>
                      </a:lnTo>
                      <a:lnTo>
                        <a:pt x="86" y="1054"/>
                      </a:lnTo>
                      <a:lnTo>
                        <a:pt x="98" y="1056"/>
                      </a:lnTo>
                      <a:lnTo>
                        <a:pt x="98" y="1056"/>
                      </a:lnTo>
                      <a:lnTo>
                        <a:pt x="98" y="1056"/>
                      </a:lnTo>
                      <a:lnTo>
                        <a:pt x="114" y="1054"/>
                      </a:lnTo>
                      <a:lnTo>
                        <a:pt x="130" y="1050"/>
                      </a:lnTo>
                      <a:lnTo>
                        <a:pt x="144" y="1044"/>
                      </a:lnTo>
                      <a:lnTo>
                        <a:pt x="158" y="1034"/>
                      </a:lnTo>
                      <a:lnTo>
                        <a:pt x="168" y="1024"/>
                      </a:lnTo>
                      <a:lnTo>
                        <a:pt x="178" y="1012"/>
                      </a:lnTo>
                      <a:lnTo>
                        <a:pt x="186" y="998"/>
                      </a:lnTo>
                      <a:lnTo>
                        <a:pt x="192" y="982"/>
                      </a:lnTo>
                      <a:lnTo>
                        <a:pt x="368" y="322"/>
                      </a:lnTo>
                      <a:lnTo>
                        <a:pt x="416" y="322"/>
                      </a:lnTo>
                      <a:lnTo>
                        <a:pt x="106" y="1486"/>
                      </a:lnTo>
                      <a:lnTo>
                        <a:pt x="386" y="1486"/>
                      </a:lnTo>
                      <a:lnTo>
                        <a:pt x="386" y="2406"/>
                      </a:lnTo>
                      <a:lnTo>
                        <a:pt x="386" y="2406"/>
                      </a:lnTo>
                      <a:lnTo>
                        <a:pt x="386" y="2420"/>
                      </a:lnTo>
                      <a:lnTo>
                        <a:pt x="388" y="2434"/>
                      </a:lnTo>
                      <a:lnTo>
                        <a:pt x="392" y="2446"/>
                      </a:lnTo>
                      <a:lnTo>
                        <a:pt x="398" y="2460"/>
                      </a:lnTo>
                      <a:lnTo>
                        <a:pt x="404" y="2472"/>
                      </a:lnTo>
                      <a:lnTo>
                        <a:pt x="410" y="2484"/>
                      </a:lnTo>
                      <a:lnTo>
                        <a:pt x="418" y="2494"/>
                      </a:lnTo>
                      <a:lnTo>
                        <a:pt x="428" y="2504"/>
                      </a:lnTo>
                      <a:lnTo>
                        <a:pt x="438" y="2514"/>
                      </a:lnTo>
                      <a:lnTo>
                        <a:pt x="448" y="2522"/>
                      </a:lnTo>
                      <a:lnTo>
                        <a:pt x="460" y="2528"/>
                      </a:lnTo>
                      <a:lnTo>
                        <a:pt x="472" y="2534"/>
                      </a:lnTo>
                      <a:lnTo>
                        <a:pt x="486" y="2540"/>
                      </a:lnTo>
                      <a:lnTo>
                        <a:pt x="498" y="2544"/>
                      </a:lnTo>
                      <a:lnTo>
                        <a:pt x="512" y="2546"/>
                      </a:lnTo>
                      <a:lnTo>
                        <a:pt x="528" y="2546"/>
                      </a:lnTo>
                      <a:lnTo>
                        <a:pt x="528" y="2546"/>
                      </a:lnTo>
                      <a:lnTo>
                        <a:pt x="528" y="2546"/>
                      </a:lnTo>
                      <a:lnTo>
                        <a:pt x="542" y="2546"/>
                      </a:lnTo>
                      <a:lnTo>
                        <a:pt x="556" y="2544"/>
                      </a:lnTo>
                      <a:lnTo>
                        <a:pt x="568" y="2540"/>
                      </a:lnTo>
                      <a:lnTo>
                        <a:pt x="582" y="2534"/>
                      </a:lnTo>
                      <a:lnTo>
                        <a:pt x="594" y="2528"/>
                      </a:lnTo>
                      <a:lnTo>
                        <a:pt x="606" y="2522"/>
                      </a:lnTo>
                      <a:lnTo>
                        <a:pt x="616" y="2514"/>
                      </a:lnTo>
                      <a:lnTo>
                        <a:pt x="626" y="2504"/>
                      </a:lnTo>
                      <a:lnTo>
                        <a:pt x="636" y="2494"/>
                      </a:lnTo>
                      <a:lnTo>
                        <a:pt x="644" y="2484"/>
                      </a:lnTo>
                      <a:lnTo>
                        <a:pt x="650" y="2472"/>
                      </a:lnTo>
                      <a:lnTo>
                        <a:pt x="656" y="2460"/>
                      </a:lnTo>
                      <a:lnTo>
                        <a:pt x="662" y="2446"/>
                      </a:lnTo>
                      <a:lnTo>
                        <a:pt x="666" y="2434"/>
                      </a:lnTo>
                      <a:lnTo>
                        <a:pt x="668" y="2420"/>
                      </a:lnTo>
                      <a:lnTo>
                        <a:pt x="668" y="2406"/>
                      </a:lnTo>
                      <a:lnTo>
                        <a:pt x="668" y="1486"/>
                      </a:lnTo>
                      <a:lnTo>
                        <a:pt x="712" y="1486"/>
                      </a:lnTo>
                      <a:lnTo>
                        <a:pt x="712" y="2406"/>
                      </a:lnTo>
                      <a:lnTo>
                        <a:pt x="712" y="2406"/>
                      </a:lnTo>
                      <a:lnTo>
                        <a:pt x="714" y="2420"/>
                      </a:lnTo>
                      <a:lnTo>
                        <a:pt x="716" y="2434"/>
                      </a:lnTo>
                      <a:lnTo>
                        <a:pt x="718" y="2446"/>
                      </a:lnTo>
                      <a:lnTo>
                        <a:pt x="724" y="2460"/>
                      </a:lnTo>
                      <a:lnTo>
                        <a:pt x="730" y="2472"/>
                      </a:lnTo>
                      <a:lnTo>
                        <a:pt x="736" y="2484"/>
                      </a:lnTo>
                      <a:lnTo>
                        <a:pt x="744" y="2494"/>
                      </a:lnTo>
                      <a:lnTo>
                        <a:pt x="754" y="2504"/>
                      </a:lnTo>
                      <a:lnTo>
                        <a:pt x="764" y="2514"/>
                      </a:lnTo>
                      <a:lnTo>
                        <a:pt x="774" y="2522"/>
                      </a:lnTo>
                      <a:lnTo>
                        <a:pt x="786" y="2528"/>
                      </a:lnTo>
                      <a:lnTo>
                        <a:pt x="798" y="2534"/>
                      </a:lnTo>
                      <a:lnTo>
                        <a:pt x="812" y="2540"/>
                      </a:lnTo>
                      <a:lnTo>
                        <a:pt x="824" y="2544"/>
                      </a:lnTo>
                      <a:lnTo>
                        <a:pt x="838" y="2546"/>
                      </a:lnTo>
                      <a:lnTo>
                        <a:pt x="854" y="2546"/>
                      </a:lnTo>
                      <a:lnTo>
                        <a:pt x="854" y="2546"/>
                      </a:lnTo>
                      <a:lnTo>
                        <a:pt x="854" y="2546"/>
                      </a:lnTo>
                      <a:lnTo>
                        <a:pt x="868" y="2546"/>
                      </a:lnTo>
                      <a:lnTo>
                        <a:pt x="882" y="2544"/>
                      </a:lnTo>
                      <a:lnTo>
                        <a:pt x="896" y="2540"/>
                      </a:lnTo>
                      <a:lnTo>
                        <a:pt x="908" y="2534"/>
                      </a:lnTo>
                      <a:lnTo>
                        <a:pt x="920" y="2528"/>
                      </a:lnTo>
                      <a:lnTo>
                        <a:pt x="932" y="2522"/>
                      </a:lnTo>
                      <a:lnTo>
                        <a:pt x="944" y="2514"/>
                      </a:lnTo>
                      <a:lnTo>
                        <a:pt x="954" y="2504"/>
                      </a:lnTo>
                      <a:lnTo>
                        <a:pt x="962" y="2494"/>
                      </a:lnTo>
                      <a:lnTo>
                        <a:pt x="970" y="2484"/>
                      </a:lnTo>
                      <a:lnTo>
                        <a:pt x="978" y="2472"/>
                      </a:lnTo>
                      <a:lnTo>
                        <a:pt x="984" y="2460"/>
                      </a:lnTo>
                      <a:lnTo>
                        <a:pt x="988" y="2446"/>
                      </a:lnTo>
                      <a:lnTo>
                        <a:pt x="992" y="2434"/>
                      </a:lnTo>
                      <a:lnTo>
                        <a:pt x="994" y="2420"/>
                      </a:lnTo>
                      <a:lnTo>
                        <a:pt x="994" y="2406"/>
                      </a:lnTo>
                      <a:lnTo>
                        <a:pt x="994" y="1486"/>
                      </a:lnTo>
                      <a:lnTo>
                        <a:pt x="1274" y="1486"/>
                      </a:lnTo>
                      <a:lnTo>
                        <a:pt x="964" y="32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>
                    <a:latin typeface="+mn-ea"/>
                  </a:endParaRPr>
                </a:p>
              </p:txBody>
            </p:sp>
          </p:grpSp>
        </p:grpSp>
        <p:grpSp>
          <p:nvGrpSpPr>
            <p:cNvPr id="116" name="组合 115"/>
            <p:cNvGrpSpPr/>
            <p:nvPr/>
          </p:nvGrpSpPr>
          <p:grpSpPr>
            <a:xfrm>
              <a:off x="6171771" y="2058193"/>
              <a:ext cx="229059" cy="1256507"/>
              <a:chOff x="6171771" y="2058193"/>
              <a:chExt cx="229059" cy="1256507"/>
            </a:xfrm>
            <a:grpFill/>
          </p:grpSpPr>
          <p:grpSp>
            <p:nvGrpSpPr>
              <p:cNvPr id="117" name="组合 116"/>
              <p:cNvGrpSpPr/>
              <p:nvPr/>
            </p:nvGrpSpPr>
            <p:grpSpPr>
              <a:xfrm>
                <a:off x="6186587" y="2058193"/>
                <a:ext cx="200079" cy="513557"/>
                <a:chOff x="-4098925" y="69850"/>
                <a:chExt cx="1949450" cy="5003800"/>
              </a:xfrm>
              <a:grpFill/>
            </p:grpSpPr>
            <p:sp>
              <p:nvSpPr>
                <p:cNvPr id="121" name="Freeform 5"/>
                <p:cNvSpPr>
                  <a:spLocks/>
                </p:cNvSpPr>
                <p:nvPr/>
              </p:nvSpPr>
              <p:spPr bwMode="auto">
                <a:xfrm>
                  <a:off x="-3514725" y="69850"/>
                  <a:ext cx="774700" cy="771525"/>
                </a:xfrm>
                <a:custGeom>
                  <a:avLst/>
                  <a:gdLst>
                    <a:gd name="T0" fmla="*/ 488 w 488"/>
                    <a:gd name="T1" fmla="*/ 242 h 486"/>
                    <a:gd name="T2" fmla="*/ 482 w 488"/>
                    <a:gd name="T3" fmla="*/ 292 h 486"/>
                    <a:gd name="T4" fmla="*/ 468 w 488"/>
                    <a:gd name="T5" fmla="*/ 338 h 486"/>
                    <a:gd name="T6" fmla="*/ 446 w 488"/>
                    <a:gd name="T7" fmla="*/ 378 h 486"/>
                    <a:gd name="T8" fmla="*/ 416 w 488"/>
                    <a:gd name="T9" fmla="*/ 414 h 486"/>
                    <a:gd name="T10" fmla="*/ 380 w 488"/>
                    <a:gd name="T11" fmla="*/ 444 h 486"/>
                    <a:gd name="T12" fmla="*/ 338 w 488"/>
                    <a:gd name="T13" fmla="*/ 466 h 486"/>
                    <a:gd name="T14" fmla="*/ 292 w 488"/>
                    <a:gd name="T15" fmla="*/ 482 h 486"/>
                    <a:gd name="T16" fmla="*/ 244 w 488"/>
                    <a:gd name="T17" fmla="*/ 486 h 486"/>
                    <a:gd name="T18" fmla="*/ 220 w 488"/>
                    <a:gd name="T19" fmla="*/ 484 h 486"/>
                    <a:gd name="T20" fmla="*/ 172 w 488"/>
                    <a:gd name="T21" fmla="*/ 476 h 486"/>
                    <a:gd name="T22" fmla="*/ 128 w 488"/>
                    <a:gd name="T23" fmla="*/ 456 h 486"/>
                    <a:gd name="T24" fmla="*/ 90 w 488"/>
                    <a:gd name="T25" fmla="*/ 430 h 486"/>
                    <a:gd name="T26" fmla="*/ 56 w 488"/>
                    <a:gd name="T27" fmla="*/ 398 h 486"/>
                    <a:gd name="T28" fmla="*/ 30 w 488"/>
                    <a:gd name="T29" fmla="*/ 358 h 486"/>
                    <a:gd name="T30" fmla="*/ 12 w 488"/>
                    <a:gd name="T31" fmla="*/ 316 h 486"/>
                    <a:gd name="T32" fmla="*/ 2 w 488"/>
                    <a:gd name="T33" fmla="*/ 268 h 486"/>
                    <a:gd name="T34" fmla="*/ 0 w 488"/>
                    <a:gd name="T35" fmla="*/ 242 h 486"/>
                    <a:gd name="T36" fmla="*/ 6 w 488"/>
                    <a:gd name="T37" fmla="*/ 194 h 486"/>
                    <a:gd name="T38" fmla="*/ 20 w 488"/>
                    <a:gd name="T39" fmla="*/ 148 h 486"/>
                    <a:gd name="T40" fmla="*/ 42 w 488"/>
                    <a:gd name="T41" fmla="*/ 106 h 486"/>
                    <a:gd name="T42" fmla="*/ 72 w 488"/>
                    <a:gd name="T43" fmla="*/ 70 h 486"/>
                    <a:gd name="T44" fmla="*/ 108 w 488"/>
                    <a:gd name="T45" fmla="*/ 42 h 486"/>
                    <a:gd name="T46" fmla="*/ 150 w 488"/>
                    <a:gd name="T47" fmla="*/ 18 h 486"/>
                    <a:gd name="T48" fmla="*/ 194 w 488"/>
                    <a:gd name="T49" fmla="*/ 4 h 486"/>
                    <a:gd name="T50" fmla="*/ 244 w 488"/>
                    <a:gd name="T51" fmla="*/ 0 h 486"/>
                    <a:gd name="T52" fmla="*/ 268 w 488"/>
                    <a:gd name="T53" fmla="*/ 0 h 486"/>
                    <a:gd name="T54" fmla="*/ 316 w 488"/>
                    <a:gd name="T55" fmla="*/ 10 h 486"/>
                    <a:gd name="T56" fmla="*/ 360 w 488"/>
                    <a:gd name="T57" fmla="*/ 30 h 486"/>
                    <a:gd name="T58" fmla="*/ 398 w 488"/>
                    <a:gd name="T59" fmla="*/ 56 h 486"/>
                    <a:gd name="T60" fmla="*/ 432 w 488"/>
                    <a:gd name="T61" fmla="*/ 88 h 486"/>
                    <a:gd name="T62" fmla="*/ 458 w 488"/>
                    <a:gd name="T63" fmla="*/ 126 h 486"/>
                    <a:gd name="T64" fmla="*/ 476 w 488"/>
                    <a:gd name="T65" fmla="*/ 170 h 486"/>
                    <a:gd name="T66" fmla="*/ 486 w 488"/>
                    <a:gd name="T67" fmla="*/ 218 h 486"/>
                    <a:gd name="T68" fmla="*/ 488 w 488"/>
                    <a:gd name="T69" fmla="*/ 242 h 4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488" h="486">
                      <a:moveTo>
                        <a:pt x="488" y="242"/>
                      </a:moveTo>
                      <a:lnTo>
                        <a:pt x="488" y="242"/>
                      </a:lnTo>
                      <a:lnTo>
                        <a:pt x="486" y="268"/>
                      </a:lnTo>
                      <a:lnTo>
                        <a:pt x="482" y="292"/>
                      </a:lnTo>
                      <a:lnTo>
                        <a:pt x="476" y="316"/>
                      </a:lnTo>
                      <a:lnTo>
                        <a:pt x="468" y="338"/>
                      </a:lnTo>
                      <a:lnTo>
                        <a:pt x="458" y="358"/>
                      </a:lnTo>
                      <a:lnTo>
                        <a:pt x="446" y="378"/>
                      </a:lnTo>
                      <a:lnTo>
                        <a:pt x="432" y="398"/>
                      </a:lnTo>
                      <a:lnTo>
                        <a:pt x="416" y="414"/>
                      </a:lnTo>
                      <a:lnTo>
                        <a:pt x="398" y="430"/>
                      </a:lnTo>
                      <a:lnTo>
                        <a:pt x="380" y="444"/>
                      </a:lnTo>
                      <a:lnTo>
                        <a:pt x="360" y="456"/>
                      </a:lnTo>
                      <a:lnTo>
                        <a:pt x="338" y="466"/>
                      </a:lnTo>
                      <a:lnTo>
                        <a:pt x="316" y="476"/>
                      </a:lnTo>
                      <a:lnTo>
                        <a:pt x="292" y="482"/>
                      </a:lnTo>
                      <a:lnTo>
                        <a:pt x="268" y="484"/>
                      </a:lnTo>
                      <a:lnTo>
                        <a:pt x="244" y="486"/>
                      </a:lnTo>
                      <a:lnTo>
                        <a:pt x="244" y="486"/>
                      </a:lnTo>
                      <a:lnTo>
                        <a:pt x="220" y="484"/>
                      </a:lnTo>
                      <a:lnTo>
                        <a:pt x="194" y="482"/>
                      </a:lnTo>
                      <a:lnTo>
                        <a:pt x="172" y="476"/>
                      </a:lnTo>
                      <a:lnTo>
                        <a:pt x="150" y="466"/>
                      </a:lnTo>
                      <a:lnTo>
                        <a:pt x="128" y="456"/>
                      </a:lnTo>
                      <a:lnTo>
                        <a:pt x="108" y="444"/>
                      </a:lnTo>
                      <a:lnTo>
                        <a:pt x="90" y="430"/>
                      </a:lnTo>
                      <a:lnTo>
                        <a:pt x="72" y="414"/>
                      </a:lnTo>
                      <a:lnTo>
                        <a:pt x="56" y="398"/>
                      </a:lnTo>
                      <a:lnTo>
                        <a:pt x="42" y="378"/>
                      </a:lnTo>
                      <a:lnTo>
                        <a:pt x="30" y="358"/>
                      </a:lnTo>
                      <a:lnTo>
                        <a:pt x="20" y="338"/>
                      </a:lnTo>
                      <a:lnTo>
                        <a:pt x="12" y="316"/>
                      </a:lnTo>
                      <a:lnTo>
                        <a:pt x="6" y="292"/>
                      </a:lnTo>
                      <a:lnTo>
                        <a:pt x="2" y="268"/>
                      </a:lnTo>
                      <a:lnTo>
                        <a:pt x="0" y="242"/>
                      </a:lnTo>
                      <a:lnTo>
                        <a:pt x="0" y="242"/>
                      </a:lnTo>
                      <a:lnTo>
                        <a:pt x="2" y="218"/>
                      </a:lnTo>
                      <a:lnTo>
                        <a:pt x="6" y="194"/>
                      </a:lnTo>
                      <a:lnTo>
                        <a:pt x="12" y="170"/>
                      </a:lnTo>
                      <a:lnTo>
                        <a:pt x="20" y="148"/>
                      </a:lnTo>
                      <a:lnTo>
                        <a:pt x="30" y="126"/>
                      </a:lnTo>
                      <a:lnTo>
                        <a:pt x="42" y="106"/>
                      </a:lnTo>
                      <a:lnTo>
                        <a:pt x="56" y="88"/>
                      </a:lnTo>
                      <a:lnTo>
                        <a:pt x="72" y="70"/>
                      </a:lnTo>
                      <a:lnTo>
                        <a:pt x="90" y="56"/>
                      </a:lnTo>
                      <a:lnTo>
                        <a:pt x="108" y="42"/>
                      </a:lnTo>
                      <a:lnTo>
                        <a:pt x="128" y="30"/>
                      </a:lnTo>
                      <a:lnTo>
                        <a:pt x="150" y="18"/>
                      </a:lnTo>
                      <a:lnTo>
                        <a:pt x="172" y="10"/>
                      </a:lnTo>
                      <a:lnTo>
                        <a:pt x="194" y="4"/>
                      </a:lnTo>
                      <a:lnTo>
                        <a:pt x="220" y="0"/>
                      </a:lnTo>
                      <a:lnTo>
                        <a:pt x="244" y="0"/>
                      </a:lnTo>
                      <a:lnTo>
                        <a:pt x="244" y="0"/>
                      </a:lnTo>
                      <a:lnTo>
                        <a:pt x="268" y="0"/>
                      </a:lnTo>
                      <a:lnTo>
                        <a:pt x="292" y="4"/>
                      </a:lnTo>
                      <a:lnTo>
                        <a:pt x="316" y="10"/>
                      </a:lnTo>
                      <a:lnTo>
                        <a:pt x="338" y="18"/>
                      </a:lnTo>
                      <a:lnTo>
                        <a:pt x="360" y="30"/>
                      </a:lnTo>
                      <a:lnTo>
                        <a:pt x="380" y="42"/>
                      </a:lnTo>
                      <a:lnTo>
                        <a:pt x="398" y="56"/>
                      </a:lnTo>
                      <a:lnTo>
                        <a:pt x="416" y="70"/>
                      </a:lnTo>
                      <a:lnTo>
                        <a:pt x="432" y="88"/>
                      </a:lnTo>
                      <a:lnTo>
                        <a:pt x="446" y="106"/>
                      </a:lnTo>
                      <a:lnTo>
                        <a:pt x="458" y="126"/>
                      </a:lnTo>
                      <a:lnTo>
                        <a:pt x="468" y="148"/>
                      </a:lnTo>
                      <a:lnTo>
                        <a:pt x="476" y="170"/>
                      </a:lnTo>
                      <a:lnTo>
                        <a:pt x="482" y="194"/>
                      </a:lnTo>
                      <a:lnTo>
                        <a:pt x="486" y="218"/>
                      </a:lnTo>
                      <a:lnTo>
                        <a:pt x="488" y="242"/>
                      </a:lnTo>
                      <a:lnTo>
                        <a:pt x="488" y="24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 baseline="-25000"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+mn-ea"/>
                  </a:endParaRPr>
                </a:p>
              </p:txBody>
            </p:sp>
            <p:sp>
              <p:nvSpPr>
                <p:cNvPr id="122" name="Freeform 6"/>
                <p:cNvSpPr>
                  <a:spLocks/>
                </p:cNvSpPr>
                <p:nvPr/>
              </p:nvSpPr>
              <p:spPr bwMode="auto">
                <a:xfrm>
                  <a:off x="-4098925" y="923925"/>
                  <a:ext cx="1949450" cy="4149725"/>
                </a:xfrm>
                <a:custGeom>
                  <a:avLst/>
                  <a:gdLst>
                    <a:gd name="T0" fmla="*/ 1228 w 1228"/>
                    <a:gd name="T1" fmla="*/ 260 h 2614"/>
                    <a:gd name="T2" fmla="*/ 1218 w 1228"/>
                    <a:gd name="T3" fmla="*/ 182 h 2614"/>
                    <a:gd name="T4" fmla="*/ 1184 w 1228"/>
                    <a:gd name="T5" fmla="*/ 114 h 2614"/>
                    <a:gd name="T6" fmla="*/ 1134 w 1228"/>
                    <a:gd name="T7" fmla="*/ 58 h 2614"/>
                    <a:gd name="T8" fmla="*/ 1070 w 1228"/>
                    <a:gd name="T9" fmla="*/ 20 h 2614"/>
                    <a:gd name="T10" fmla="*/ 994 w 1228"/>
                    <a:gd name="T11" fmla="*/ 0 h 2614"/>
                    <a:gd name="T12" fmla="*/ 788 w 1228"/>
                    <a:gd name="T13" fmla="*/ 0 h 2614"/>
                    <a:gd name="T14" fmla="*/ 768 w 1228"/>
                    <a:gd name="T15" fmla="*/ 158 h 2614"/>
                    <a:gd name="T16" fmla="*/ 724 w 1228"/>
                    <a:gd name="T17" fmla="*/ 334 h 2614"/>
                    <a:gd name="T18" fmla="*/ 692 w 1228"/>
                    <a:gd name="T19" fmla="*/ 356 h 2614"/>
                    <a:gd name="T20" fmla="*/ 658 w 1228"/>
                    <a:gd name="T21" fmla="*/ 244 h 2614"/>
                    <a:gd name="T22" fmla="*/ 674 w 1228"/>
                    <a:gd name="T23" fmla="*/ 128 h 2614"/>
                    <a:gd name="T24" fmla="*/ 600 w 1228"/>
                    <a:gd name="T25" fmla="*/ 172 h 2614"/>
                    <a:gd name="T26" fmla="*/ 570 w 1228"/>
                    <a:gd name="T27" fmla="*/ 244 h 2614"/>
                    <a:gd name="T28" fmla="*/ 536 w 1228"/>
                    <a:gd name="T29" fmla="*/ 356 h 2614"/>
                    <a:gd name="T30" fmla="*/ 506 w 1228"/>
                    <a:gd name="T31" fmla="*/ 334 h 2614"/>
                    <a:gd name="T32" fmla="*/ 462 w 1228"/>
                    <a:gd name="T33" fmla="*/ 158 h 2614"/>
                    <a:gd name="T34" fmla="*/ 442 w 1228"/>
                    <a:gd name="T35" fmla="*/ 0 h 2614"/>
                    <a:gd name="T36" fmla="*/ 234 w 1228"/>
                    <a:gd name="T37" fmla="*/ 0 h 2614"/>
                    <a:gd name="T38" fmla="*/ 160 w 1228"/>
                    <a:gd name="T39" fmla="*/ 20 h 2614"/>
                    <a:gd name="T40" fmla="*/ 96 w 1228"/>
                    <a:gd name="T41" fmla="*/ 58 h 2614"/>
                    <a:gd name="T42" fmla="*/ 44 w 1228"/>
                    <a:gd name="T43" fmla="*/ 114 h 2614"/>
                    <a:gd name="T44" fmla="*/ 12 w 1228"/>
                    <a:gd name="T45" fmla="*/ 182 h 2614"/>
                    <a:gd name="T46" fmla="*/ 0 w 1228"/>
                    <a:gd name="T47" fmla="*/ 260 h 2614"/>
                    <a:gd name="T48" fmla="*/ 2 w 1228"/>
                    <a:gd name="T49" fmla="*/ 1190 h 2614"/>
                    <a:gd name="T50" fmla="*/ 28 w 1228"/>
                    <a:gd name="T51" fmla="*/ 1242 h 2614"/>
                    <a:gd name="T52" fmla="*/ 78 w 1228"/>
                    <a:gd name="T53" fmla="*/ 1272 h 2614"/>
                    <a:gd name="T54" fmla="*/ 118 w 1228"/>
                    <a:gd name="T55" fmla="*/ 1272 h 2614"/>
                    <a:gd name="T56" fmla="*/ 170 w 1228"/>
                    <a:gd name="T57" fmla="*/ 1246 h 2614"/>
                    <a:gd name="T58" fmla="*/ 198 w 1228"/>
                    <a:gd name="T59" fmla="*/ 1194 h 2614"/>
                    <a:gd name="T60" fmla="*/ 298 w 1228"/>
                    <a:gd name="T61" fmla="*/ 408 h 2614"/>
                    <a:gd name="T62" fmla="*/ 298 w 1228"/>
                    <a:gd name="T63" fmla="*/ 2502 h 2614"/>
                    <a:gd name="T64" fmla="*/ 306 w 1228"/>
                    <a:gd name="T65" fmla="*/ 2538 h 2614"/>
                    <a:gd name="T66" fmla="*/ 352 w 1228"/>
                    <a:gd name="T67" fmla="*/ 2594 h 2614"/>
                    <a:gd name="T68" fmla="*/ 398 w 1228"/>
                    <a:gd name="T69" fmla="*/ 2612 h 2614"/>
                    <a:gd name="T70" fmla="*/ 446 w 1228"/>
                    <a:gd name="T71" fmla="*/ 2614 h 2614"/>
                    <a:gd name="T72" fmla="*/ 472 w 1228"/>
                    <a:gd name="T73" fmla="*/ 2612 h 2614"/>
                    <a:gd name="T74" fmla="*/ 516 w 1228"/>
                    <a:gd name="T75" fmla="*/ 2594 h 2614"/>
                    <a:gd name="T76" fmla="*/ 562 w 1228"/>
                    <a:gd name="T77" fmla="*/ 2538 h 2614"/>
                    <a:gd name="T78" fmla="*/ 572 w 1228"/>
                    <a:gd name="T79" fmla="*/ 2502 h 2614"/>
                    <a:gd name="T80" fmla="*/ 682 w 1228"/>
                    <a:gd name="T81" fmla="*/ 1274 h 2614"/>
                    <a:gd name="T82" fmla="*/ 682 w 1228"/>
                    <a:gd name="T83" fmla="*/ 2502 h 2614"/>
                    <a:gd name="T84" fmla="*/ 690 w 1228"/>
                    <a:gd name="T85" fmla="*/ 2538 h 2614"/>
                    <a:gd name="T86" fmla="*/ 736 w 1228"/>
                    <a:gd name="T87" fmla="*/ 2594 h 2614"/>
                    <a:gd name="T88" fmla="*/ 782 w 1228"/>
                    <a:gd name="T89" fmla="*/ 2612 h 2614"/>
                    <a:gd name="T90" fmla="*/ 806 w 1228"/>
                    <a:gd name="T91" fmla="*/ 2614 h 2614"/>
                    <a:gd name="T92" fmla="*/ 832 w 1228"/>
                    <a:gd name="T93" fmla="*/ 2612 h 2614"/>
                    <a:gd name="T94" fmla="*/ 876 w 1228"/>
                    <a:gd name="T95" fmla="*/ 2594 h 2614"/>
                    <a:gd name="T96" fmla="*/ 922 w 1228"/>
                    <a:gd name="T97" fmla="*/ 2538 h 2614"/>
                    <a:gd name="T98" fmla="*/ 932 w 1228"/>
                    <a:gd name="T99" fmla="*/ 2502 h 2614"/>
                    <a:gd name="T100" fmla="*/ 1030 w 1228"/>
                    <a:gd name="T101" fmla="*/ 408 h 2614"/>
                    <a:gd name="T102" fmla="*/ 1032 w 1228"/>
                    <a:gd name="T103" fmla="*/ 1194 h 2614"/>
                    <a:gd name="T104" fmla="*/ 1058 w 1228"/>
                    <a:gd name="T105" fmla="*/ 1244 h 2614"/>
                    <a:gd name="T106" fmla="*/ 1108 w 1228"/>
                    <a:gd name="T107" fmla="*/ 1272 h 2614"/>
                    <a:gd name="T108" fmla="*/ 1128 w 1228"/>
                    <a:gd name="T109" fmla="*/ 1274 h 2614"/>
                    <a:gd name="T110" fmla="*/ 1184 w 1228"/>
                    <a:gd name="T111" fmla="*/ 1256 h 2614"/>
                    <a:gd name="T112" fmla="*/ 1220 w 1228"/>
                    <a:gd name="T113" fmla="*/ 1212 h 2614"/>
                    <a:gd name="T114" fmla="*/ 1228 w 1228"/>
                    <a:gd name="T115" fmla="*/ 1174 h 26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228" h="2614">
                      <a:moveTo>
                        <a:pt x="1228" y="1174"/>
                      </a:moveTo>
                      <a:lnTo>
                        <a:pt x="1228" y="260"/>
                      </a:lnTo>
                      <a:lnTo>
                        <a:pt x="1228" y="260"/>
                      </a:lnTo>
                      <a:lnTo>
                        <a:pt x="1228" y="232"/>
                      </a:lnTo>
                      <a:lnTo>
                        <a:pt x="1224" y="208"/>
                      </a:lnTo>
                      <a:lnTo>
                        <a:pt x="1218" y="182"/>
                      </a:lnTo>
                      <a:lnTo>
                        <a:pt x="1208" y="158"/>
                      </a:lnTo>
                      <a:lnTo>
                        <a:pt x="1198" y="136"/>
                      </a:lnTo>
                      <a:lnTo>
                        <a:pt x="1184" y="114"/>
                      </a:lnTo>
                      <a:lnTo>
                        <a:pt x="1170" y="94"/>
                      </a:lnTo>
                      <a:lnTo>
                        <a:pt x="1152" y="76"/>
                      </a:lnTo>
                      <a:lnTo>
                        <a:pt x="1134" y="58"/>
                      </a:lnTo>
                      <a:lnTo>
                        <a:pt x="1114" y="44"/>
                      </a:lnTo>
                      <a:lnTo>
                        <a:pt x="1092" y="30"/>
                      </a:lnTo>
                      <a:lnTo>
                        <a:pt x="1070" y="20"/>
                      </a:lnTo>
                      <a:lnTo>
                        <a:pt x="1046" y="10"/>
                      </a:lnTo>
                      <a:lnTo>
                        <a:pt x="1020" y="4"/>
                      </a:lnTo>
                      <a:lnTo>
                        <a:pt x="994" y="0"/>
                      </a:lnTo>
                      <a:lnTo>
                        <a:pt x="968" y="0"/>
                      </a:lnTo>
                      <a:lnTo>
                        <a:pt x="788" y="0"/>
                      </a:lnTo>
                      <a:lnTo>
                        <a:pt x="788" y="0"/>
                      </a:lnTo>
                      <a:lnTo>
                        <a:pt x="782" y="64"/>
                      </a:lnTo>
                      <a:lnTo>
                        <a:pt x="776" y="108"/>
                      </a:lnTo>
                      <a:lnTo>
                        <a:pt x="768" y="158"/>
                      </a:lnTo>
                      <a:lnTo>
                        <a:pt x="756" y="214"/>
                      </a:lnTo>
                      <a:lnTo>
                        <a:pt x="742" y="272"/>
                      </a:lnTo>
                      <a:lnTo>
                        <a:pt x="724" y="334"/>
                      </a:lnTo>
                      <a:lnTo>
                        <a:pt x="700" y="398"/>
                      </a:lnTo>
                      <a:lnTo>
                        <a:pt x="700" y="398"/>
                      </a:lnTo>
                      <a:lnTo>
                        <a:pt x="692" y="356"/>
                      </a:lnTo>
                      <a:lnTo>
                        <a:pt x="682" y="316"/>
                      </a:lnTo>
                      <a:lnTo>
                        <a:pt x="670" y="278"/>
                      </a:lnTo>
                      <a:lnTo>
                        <a:pt x="658" y="244"/>
                      </a:lnTo>
                      <a:lnTo>
                        <a:pt x="638" y="192"/>
                      </a:lnTo>
                      <a:lnTo>
                        <a:pt x="630" y="172"/>
                      </a:lnTo>
                      <a:lnTo>
                        <a:pt x="674" y="128"/>
                      </a:lnTo>
                      <a:lnTo>
                        <a:pt x="614" y="68"/>
                      </a:lnTo>
                      <a:lnTo>
                        <a:pt x="556" y="128"/>
                      </a:lnTo>
                      <a:lnTo>
                        <a:pt x="600" y="172"/>
                      </a:lnTo>
                      <a:lnTo>
                        <a:pt x="600" y="172"/>
                      </a:lnTo>
                      <a:lnTo>
                        <a:pt x="590" y="192"/>
                      </a:lnTo>
                      <a:lnTo>
                        <a:pt x="570" y="244"/>
                      </a:lnTo>
                      <a:lnTo>
                        <a:pt x="558" y="278"/>
                      </a:lnTo>
                      <a:lnTo>
                        <a:pt x="548" y="316"/>
                      </a:lnTo>
                      <a:lnTo>
                        <a:pt x="536" y="356"/>
                      </a:lnTo>
                      <a:lnTo>
                        <a:pt x="528" y="398"/>
                      </a:lnTo>
                      <a:lnTo>
                        <a:pt x="528" y="398"/>
                      </a:lnTo>
                      <a:lnTo>
                        <a:pt x="506" y="334"/>
                      </a:lnTo>
                      <a:lnTo>
                        <a:pt x="488" y="272"/>
                      </a:lnTo>
                      <a:lnTo>
                        <a:pt x="472" y="214"/>
                      </a:lnTo>
                      <a:lnTo>
                        <a:pt x="462" y="158"/>
                      </a:lnTo>
                      <a:lnTo>
                        <a:pt x="454" y="108"/>
                      </a:lnTo>
                      <a:lnTo>
                        <a:pt x="448" y="64"/>
                      </a:lnTo>
                      <a:lnTo>
                        <a:pt x="442" y="0"/>
                      </a:lnTo>
                      <a:lnTo>
                        <a:pt x="260" y="0"/>
                      </a:lnTo>
                      <a:lnTo>
                        <a:pt x="260" y="0"/>
                      </a:lnTo>
                      <a:lnTo>
                        <a:pt x="234" y="0"/>
                      </a:lnTo>
                      <a:lnTo>
                        <a:pt x="208" y="4"/>
                      </a:lnTo>
                      <a:lnTo>
                        <a:pt x="184" y="10"/>
                      </a:lnTo>
                      <a:lnTo>
                        <a:pt x="160" y="20"/>
                      </a:lnTo>
                      <a:lnTo>
                        <a:pt x="136" y="30"/>
                      </a:lnTo>
                      <a:lnTo>
                        <a:pt x="116" y="44"/>
                      </a:lnTo>
                      <a:lnTo>
                        <a:pt x="96" y="58"/>
                      </a:lnTo>
                      <a:lnTo>
                        <a:pt x="76" y="76"/>
                      </a:lnTo>
                      <a:lnTo>
                        <a:pt x="60" y="94"/>
                      </a:lnTo>
                      <a:lnTo>
                        <a:pt x="44" y="114"/>
                      </a:lnTo>
                      <a:lnTo>
                        <a:pt x="32" y="136"/>
                      </a:lnTo>
                      <a:lnTo>
                        <a:pt x="20" y="158"/>
                      </a:lnTo>
                      <a:lnTo>
                        <a:pt x="12" y="182"/>
                      </a:lnTo>
                      <a:lnTo>
                        <a:pt x="6" y="208"/>
                      </a:lnTo>
                      <a:lnTo>
                        <a:pt x="2" y="232"/>
                      </a:lnTo>
                      <a:lnTo>
                        <a:pt x="0" y="260"/>
                      </a:lnTo>
                      <a:lnTo>
                        <a:pt x="0" y="1170"/>
                      </a:lnTo>
                      <a:lnTo>
                        <a:pt x="0" y="1170"/>
                      </a:lnTo>
                      <a:lnTo>
                        <a:pt x="2" y="1190"/>
                      </a:lnTo>
                      <a:lnTo>
                        <a:pt x="8" y="1210"/>
                      </a:lnTo>
                      <a:lnTo>
                        <a:pt x="16" y="1228"/>
                      </a:lnTo>
                      <a:lnTo>
                        <a:pt x="28" y="1242"/>
                      </a:lnTo>
                      <a:lnTo>
                        <a:pt x="44" y="1256"/>
                      </a:lnTo>
                      <a:lnTo>
                        <a:pt x="60" y="1264"/>
                      </a:lnTo>
                      <a:lnTo>
                        <a:pt x="78" y="1272"/>
                      </a:lnTo>
                      <a:lnTo>
                        <a:pt x="98" y="1274"/>
                      </a:lnTo>
                      <a:lnTo>
                        <a:pt x="98" y="1274"/>
                      </a:lnTo>
                      <a:lnTo>
                        <a:pt x="118" y="1272"/>
                      </a:lnTo>
                      <a:lnTo>
                        <a:pt x="138" y="1266"/>
                      </a:lnTo>
                      <a:lnTo>
                        <a:pt x="154" y="1258"/>
                      </a:lnTo>
                      <a:lnTo>
                        <a:pt x="170" y="1246"/>
                      </a:lnTo>
                      <a:lnTo>
                        <a:pt x="182" y="1230"/>
                      </a:lnTo>
                      <a:lnTo>
                        <a:pt x="192" y="1214"/>
                      </a:lnTo>
                      <a:lnTo>
                        <a:pt x="198" y="1194"/>
                      </a:lnTo>
                      <a:lnTo>
                        <a:pt x="200" y="1174"/>
                      </a:lnTo>
                      <a:lnTo>
                        <a:pt x="200" y="408"/>
                      </a:lnTo>
                      <a:lnTo>
                        <a:pt x="298" y="408"/>
                      </a:lnTo>
                      <a:lnTo>
                        <a:pt x="298" y="2490"/>
                      </a:lnTo>
                      <a:lnTo>
                        <a:pt x="298" y="2490"/>
                      </a:lnTo>
                      <a:lnTo>
                        <a:pt x="298" y="2502"/>
                      </a:lnTo>
                      <a:lnTo>
                        <a:pt x="300" y="2514"/>
                      </a:lnTo>
                      <a:lnTo>
                        <a:pt x="302" y="2526"/>
                      </a:lnTo>
                      <a:lnTo>
                        <a:pt x="306" y="2538"/>
                      </a:lnTo>
                      <a:lnTo>
                        <a:pt x="318" y="2560"/>
                      </a:lnTo>
                      <a:lnTo>
                        <a:pt x="334" y="2578"/>
                      </a:lnTo>
                      <a:lnTo>
                        <a:pt x="352" y="2594"/>
                      </a:lnTo>
                      <a:lnTo>
                        <a:pt x="374" y="2606"/>
                      </a:lnTo>
                      <a:lnTo>
                        <a:pt x="386" y="2610"/>
                      </a:lnTo>
                      <a:lnTo>
                        <a:pt x="398" y="2612"/>
                      </a:lnTo>
                      <a:lnTo>
                        <a:pt x="410" y="2614"/>
                      </a:lnTo>
                      <a:lnTo>
                        <a:pt x="422" y="2614"/>
                      </a:lnTo>
                      <a:lnTo>
                        <a:pt x="446" y="2614"/>
                      </a:lnTo>
                      <a:lnTo>
                        <a:pt x="446" y="2614"/>
                      </a:lnTo>
                      <a:lnTo>
                        <a:pt x="460" y="2614"/>
                      </a:lnTo>
                      <a:lnTo>
                        <a:pt x="472" y="2612"/>
                      </a:lnTo>
                      <a:lnTo>
                        <a:pt x="484" y="2610"/>
                      </a:lnTo>
                      <a:lnTo>
                        <a:pt x="496" y="2606"/>
                      </a:lnTo>
                      <a:lnTo>
                        <a:pt x="516" y="2594"/>
                      </a:lnTo>
                      <a:lnTo>
                        <a:pt x="534" y="2578"/>
                      </a:lnTo>
                      <a:lnTo>
                        <a:pt x="550" y="2560"/>
                      </a:lnTo>
                      <a:lnTo>
                        <a:pt x="562" y="2538"/>
                      </a:lnTo>
                      <a:lnTo>
                        <a:pt x="566" y="2526"/>
                      </a:lnTo>
                      <a:lnTo>
                        <a:pt x="570" y="2514"/>
                      </a:lnTo>
                      <a:lnTo>
                        <a:pt x="572" y="2502"/>
                      </a:lnTo>
                      <a:lnTo>
                        <a:pt x="572" y="2490"/>
                      </a:lnTo>
                      <a:lnTo>
                        <a:pt x="572" y="1274"/>
                      </a:lnTo>
                      <a:lnTo>
                        <a:pt x="682" y="1274"/>
                      </a:lnTo>
                      <a:lnTo>
                        <a:pt x="682" y="2490"/>
                      </a:lnTo>
                      <a:lnTo>
                        <a:pt x="682" y="2490"/>
                      </a:lnTo>
                      <a:lnTo>
                        <a:pt x="682" y="2502"/>
                      </a:lnTo>
                      <a:lnTo>
                        <a:pt x="684" y="2514"/>
                      </a:lnTo>
                      <a:lnTo>
                        <a:pt x="686" y="2526"/>
                      </a:lnTo>
                      <a:lnTo>
                        <a:pt x="690" y="2538"/>
                      </a:lnTo>
                      <a:lnTo>
                        <a:pt x="702" y="2560"/>
                      </a:lnTo>
                      <a:lnTo>
                        <a:pt x="718" y="2578"/>
                      </a:lnTo>
                      <a:lnTo>
                        <a:pt x="736" y="2594"/>
                      </a:lnTo>
                      <a:lnTo>
                        <a:pt x="758" y="2606"/>
                      </a:lnTo>
                      <a:lnTo>
                        <a:pt x="770" y="2610"/>
                      </a:lnTo>
                      <a:lnTo>
                        <a:pt x="782" y="2612"/>
                      </a:lnTo>
                      <a:lnTo>
                        <a:pt x="794" y="2614"/>
                      </a:lnTo>
                      <a:lnTo>
                        <a:pt x="806" y="2614"/>
                      </a:lnTo>
                      <a:lnTo>
                        <a:pt x="806" y="2614"/>
                      </a:lnTo>
                      <a:lnTo>
                        <a:pt x="806" y="2614"/>
                      </a:lnTo>
                      <a:lnTo>
                        <a:pt x="820" y="2614"/>
                      </a:lnTo>
                      <a:lnTo>
                        <a:pt x="832" y="2612"/>
                      </a:lnTo>
                      <a:lnTo>
                        <a:pt x="844" y="2610"/>
                      </a:lnTo>
                      <a:lnTo>
                        <a:pt x="856" y="2606"/>
                      </a:lnTo>
                      <a:lnTo>
                        <a:pt x="876" y="2594"/>
                      </a:lnTo>
                      <a:lnTo>
                        <a:pt x="896" y="2578"/>
                      </a:lnTo>
                      <a:lnTo>
                        <a:pt x="910" y="2560"/>
                      </a:lnTo>
                      <a:lnTo>
                        <a:pt x="922" y="2538"/>
                      </a:lnTo>
                      <a:lnTo>
                        <a:pt x="926" y="2526"/>
                      </a:lnTo>
                      <a:lnTo>
                        <a:pt x="930" y="2514"/>
                      </a:lnTo>
                      <a:lnTo>
                        <a:pt x="932" y="2502"/>
                      </a:lnTo>
                      <a:lnTo>
                        <a:pt x="932" y="2490"/>
                      </a:lnTo>
                      <a:lnTo>
                        <a:pt x="932" y="408"/>
                      </a:lnTo>
                      <a:lnTo>
                        <a:pt x="1030" y="408"/>
                      </a:lnTo>
                      <a:lnTo>
                        <a:pt x="1030" y="1174"/>
                      </a:lnTo>
                      <a:lnTo>
                        <a:pt x="1030" y="1174"/>
                      </a:lnTo>
                      <a:lnTo>
                        <a:pt x="1032" y="1194"/>
                      </a:lnTo>
                      <a:lnTo>
                        <a:pt x="1036" y="1212"/>
                      </a:lnTo>
                      <a:lnTo>
                        <a:pt x="1046" y="1230"/>
                      </a:lnTo>
                      <a:lnTo>
                        <a:pt x="1058" y="1244"/>
                      </a:lnTo>
                      <a:lnTo>
                        <a:pt x="1074" y="1256"/>
                      </a:lnTo>
                      <a:lnTo>
                        <a:pt x="1090" y="1266"/>
                      </a:lnTo>
                      <a:lnTo>
                        <a:pt x="1108" y="1272"/>
                      </a:lnTo>
                      <a:lnTo>
                        <a:pt x="1128" y="1274"/>
                      </a:lnTo>
                      <a:lnTo>
                        <a:pt x="1128" y="1274"/>
                      </a:lnTo>
                      <a:lnTo>
                        <a:pt x="1128" y="1274"/>
                      </a:lnTo>
                      <a:lnTo>
                        <a:pt x="1150" y="1272"/>
                      </a:lnTo>
                      <a:lnTo>
                        <a:pt x="1168" y="1266"/>
                      </a:lnTo>
                      <a:lnTo>
                        <a:pt x="1184" y="1256"/>
                      </a:lnTo>
                      <a:lnTo>
                        <a:pt x="1200" y="1244"/>
                      </a:lnTo>
                      <a:lnTo>
                        <a:pt x="1212" y="1230"/>
                      </a:lnTo>
                      <a:lnTo>
                        <a:pt x="1220" y="1212"/>
                      </a:lnTo>
                      <a:lnTo>
                        <a:pt x="1226" y="1194"/>
                      </a:lnTo>
                      <a:lnTo>
                        <a:pt x="1228" y="1174"/>
                      </a:lnTo>
                      <a:lnTo>
                        <a:pt x="1228" y="117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 baseline="-25000"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+mn-ea"/>
                  </a:endParaRPr>
                </a:p>
              </p:txBody>
            </p:sp>
          </p:grpSp>
          <p:grpSp>
            <p:nvGrpSpPr>
              <p:cNvPr id="118" name="组合 117"/>
              <p:cNvGrpSpPr/>
              <p:nvPr/>
            </p:nvGrpSpPr>
            <p:grpSpPr>
              <a:xfrm>
                <a:off x="6171771" y="2801143"/>
                <a:ext cx="229059" cy="513557"/>
                <a:chOff x="-1630363" y="115888"/>
                <a:chExt cx="2190751" cy="4911725"/>
              </a:xfrm>
              <a:grpFill/>
            </p:grpSpPr>
            <p:sp>
              <p:nvSpPr>
                <p:cNvPr id="119" name="Freeform 5"/>
                <p:cNvSpPr>
                  <a:spLocks/>
                </p:cNvSpPr>
                <p:nvPr/>
              </p:nvSpPr>
              <p:spPr bwMode="auto">
                <a:xfrm>
                  <a:off x="-906463" y="115888"/>
                  <a:ext cx="742950" cy="746125"/>
                </a:xfrm>
                <a:custGeom>
                  <a:avLst/>
                  <a:gdLst>
                    <a:gd name="T0" fmla="*/ 468 w 468"/>
                    <a:gd name="T1" fmla="*/ 234 h 470"/>
                    <a:gd name="T2" fmla="*/ 464 w 468"/>
                    <a:gd name="T3" fmla="*/ 282 h 470"/>
                    <a:gd name="T4" fmla="*/ 450 w 468"/>
                    <a:gd name="T5" fmla="*/ 326 h 470"/>
                    <a:gd name="T6" fmla="*/ 428 w 468"/>
                    <a:gd name="T7" fmla="*/ 366 h 470"/>
                    <a:gd name="T8" fmla="*/ 400 w 468"/>
                    <a:gd name="T9" fmla="*/ 400 h 470"/>
                    <a:gd name="T10" fmla="*/ 366 w 468"/>
                    <a:gd name="T11" fmla="*/ 430 h 470"/>
                    <a:gd name="T12" fmla="*/ 326 w 468"/>
                    <a:gd name="T13" fmla="*/ 450 h 470"/>
                    <a:gd name="T14" fmla="*/ 282 w 468"/>
                    <a:gd name="T15" fmla="*/ 464 h 470"/>
                    <a:gd name="T16" fmla="*/ 234 w 468"/>
                    <a:gd name="T17" fmla="*/ 470 h 470"/>
                    <a:gd name="T18" fmla="*/ 210 w 468"/>
                    <a:gd name="T19" fmla="*/ 468 h 470"/>
                    <a:gd name="T20" fmla="*/ 164 w 468"/>
                    <a:gd name="T21" fmla="*/ 458 h 470"/>
                    <a:gd name="T22" fmla="*/ 122 w 468"/>
                    <a:gd name="T23" fmla="*/ 440 h 470"/>
                    <a:gd name="T24" fmla="*/ 84 w 468"/>
                    <a:gd name="T25" fmla="*/ 416 h 470"/>
                    <a:gd name="T26" fmla="*/ 54 w 468"/>
                    <a:gd name="T27" fmla="*/ 384 h 470"/>
                    <a:gd name="T28" fmla="*/ 28 w 468"/>
                    <a:gd name="T29" fmla="*/ 346 h 470"/>
                    <a:gd name="T30" fmla="*/ 10 w 468"/>
                    <a:gd name="T31" fmla="*/ 304 h 470"/>
                    <a:gd name="T32" fmla="*/ 0 w 468"/>
                    <a:gd name="T33" fmla="*/ 258 h 470"/>
                    <a:gd name="T34" fmla="*/ 0 w 468"/>
                    <a:gd name="T35" fmla="*/ 234 h 470"/>
                    <a:gd name="T36" fmla="*/ 4 w 468"/>
                    <a:gd name="T37" fmla="*/ 188 h 470"/>
                    <a:gd name="T38" fmla="*/ 18 w 468"/>
                    <a:gd name="T39" fmla="*/ 144 h 470"/>
                    <a:gd name="T40" fmla="*/ 40 w 468"/>
                    <a:gd name="T41" fmla="*/ 104 h 470"/>
                    <a:gd name="T42" fmla="*/ 68 w 468"/>
                    <a:gd name="T43" fmla="*/ 68 h 470"/>
                    <a:gd name="T44" fmla="*/ 104 w 468"/>
                    <a:gd name="T45" fmla="*/ 40 h 470"/>
                    <a:gd name="T46" fmla="*/ 142 w 468"/>
                    <a:gd name="T47" fmla="*/ 18 h 470"/>
                    <a:gd name="T48" fmla="*/ 186 w 468"/>
                    <a:gd name="T49" fmla="*/ 4 h 470"/>
                    <a:gd name="T50" fmla="*/ 234 w 468"/>
                    <a:gd name="T51" fmla="*/ 0 h 470"/>
                    <a:gd name="T52" fmla="*/ 258 w 468"/>
                    <a:gd name="T53" fmla="*/ 2 h 470"/>
                    <a:gd name="T54" fmla="*/ 304 w 468"/>
                    <a:gd name="T55" fmla="*/ 10 h 470"/>
                    <a:gd name="T56" fmla="*/ 346 w 468"/>
                    <a:gd name="T57" fmla="*/ 28 h 470"/>
                    <a:gd name="T58" fmla="*/ 384 w 468"/>
                    <a:gd name="T59" fmla="*/ 54 h 470"/>
                    <a:gd name="T60" fmla="*/ 416 w 468"/>
                    <a:gd name="T61" fmla="*/ 86 h 470"/>
                    <a:gd name="T62" fmla="*/ 440 w 468"/>
                    <a:gd name="T63" fmla="*/ 122 h 470"/>
                    <a:gd name="T64" fmla="*/ 458 w 468"/>
                    <a:gd name="T65" fmla="*/ 164 h 470"/>
                    <a:gd name="T66" fmla="*/ 468 w 468"/>
                    <a:gd name="T67" fmla="*/ 210 h 470"/>
                    <a:gd name="T68" fmla="*/ 468 w 468"/>
                    <a:gd name="T69" fmla="*/ 234 h 4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468" h="470">
                      <a:moveTo>
                        <a:pt x="468" y="234"/>
                      </a:moveTo>
                      <a:lnTo>
                        <a:pt x="468" y="234"/>
                      </a:lnTo>
                      <a:lnTo>
                        <a:pt x="468" y="258"/>
                      </a:lnTo>
                      <a:lnTo>
                        <a:pt x="464" y="282"/>
                      </a:lnTo>
                      <a:lnTo>
                        <a:pt x="458" y="304"/>
                      </a:lnTo>
                      <a:lnTo>
                        <a:pt x="450" y="326"/>
                      </a:lnTo>
                      <a:lnTo>
                        <a:pt x="440" y="346"/>
                      </a:lnTo>
                      <a:lnTo>
                        <a:pt x="428" y="366"/>
                      </a:lnTo>
                      <a:lnTo>
                        <a:pt x="416" y="384"/>
                      </a:lnTo>
                      <a:lnTo>
                        <a:pt x="400" y="400"/>
                      </a:lnTo>
                      <a:lnTo>
                        <a:pt x="384" y="416"/>
                      </a:lnTo>
                      <a:lnTo>
                        <a:pt x="366" y="430"/>
                      </a:lnTo>
                      <a:lnTo>
                        <a:pt x="346" y="440"/>
                      </a:lnTo>
                      <a:lnTo>
                        <a:pt x="326" y="450"/>
                      </a:lnTo>
                      <a:lnTo>
                        <a:pt x="304" y="458"/>
                      </a:lnTo>
                      <a:lnTo>
                        <a:pt x="282" y="464"/>
                      </a:lnTo>
                      <a:lnTo>
                        <a:pt x="258" y="468"/>
                      </a:lnTo>
                      <a:lnTo>
                        <a:pt x="234" y="470"/>
                      </a:lnTo>
                      <a:lnTo>
                        <a:pt x="234" y="470"/>
                      </a:lnTo>
                      <a:lnTo>
                        <a:pt x="210" y="468"/>
                      </a:lnTo>
                      <a:lnTo>
                        <a:pt x="186" y="464"/>
                      </a:lnTo>
                      <a:lnTo>
                        <a:pt x="164" y="458"/>
                      </a:lnTo>
                      <a:lnTo>
                        <a:pt x="142" y="450"/>
                      </a:lnTo>
                      <a:lnTo>
                        <a:pt x="122" y="440"/>
                      </a:lnTo>
                      <a:lnTo>
                        <a:pt x="104" y="430"/>
                      </a:lnTo>
                      <a:lnTo>
                        <a:pt x="84" y="416"/>
                      </a:lnTo>
                      <a:lnTo>
                        <a:pt x="68" y="400"/>
                      </a:lnTo>
                      <a:lnTo>
                        <a:pt x="54" y="384"/>
                      </a:lnTo>
                      <a:lnTo>
                        <a:pt x="40" y="366"/>
                      </a:lnTo>
                      <a:lnTo>
                        <a:pt x="28" y="346"/>
                      </a:lnTo>
                      <a:lnTo>
                        <a:pt x="18" y="326"/>
                      </a:lnTo>
                      <a:lnTo>
                        <a:pt x="10" y="304"/>
                      </a:lnTo>
                      <a:lnTo>
                        <a:pt x="4" y="282"/>
                      </a:lnTo>
                      <a:lnTo>
                        <a:pt x="0" y="258"/>
                      </a:lnTo>
                      <a:lnTo>
                        <a:pt x="0" y="234"/>
                      </a:lnTo>
                      <a:lnTo>
                        <a:pt x="0" y="234"/>
                      </a:lnTo>
                      <a:lnTo>
                        <a:pt x="0" y="210"/>
                      </a:lnTo>
                      <a:lnTo>
                        <a:pt x="4" y="188"/>
                      </a:lnTo>
                      <a:lnTo>
                        <a:pt x="10" y="164"/>
                      </a:lnTo>
                      <a:lnTo>
                        <a:pt x="18" y="144"/>
                      </a:lnTo>
                      <a:lnTo>
                        <a:pt x="28" y="122"/>
                      </a:lnTo>
                      <a:lnTo>
                        <a:pt x="40" y="104"/>
                      </a:lnTo>
                      <a:lnTo>
                        <a:pt x="54" y="86"/>
                      </a:lnTo>
                      <a:lnTo>
                        <a:pt x="68" y="68"/>
                      </a:lnTo>
                      <a:lnTo>
                        <a:pt x="84" y="54"/>
                      </a:lnTo>
                      <a:lnTo>
                        <a:pt x="104" y="40"/>
                      </a:lnTo>
                      <a:lnTo>
                        <a:pt x="122" y="28"/>
                      </a:lnTo>
                      <a:lnTo>
                        <a:pt x="142" y="18"/>
                      </a:lnTo>
                      <a:lnTo>
                        <a:pt x="164" y="10"/>
                      </a:lnTo>
                      <a:lnTo>
                        <a:pt x="186" y="4"/>
                      </a:lnTo>
                      <a:lnTo>
                        <a:pt x="210" y="2"/>
                      </a:lnTo>
                      <a:lnTo>
                        <a:pt x="234" y="0"/>
                      </a:lnTo>
                      <a:lnTo>
                        <a:pt x="234" y="0"/>
                      </a:lnTo>
                      <a:lnTo>
                        <a:pt x="258" y="2"/>
                      </a:lnTo>
                      <a:lnTo>
                        <a:pt x="282" y="4"/>
                      </a:lnTo>
                      <a:lnTo>
                        <a:pt x="304" y="10"/>
                      </a:lnTo>
                      <a:lnTo>
                        <a:pt x="326" y="18"/>
                      </a:lnTo>
                      <a:lnTo>
                        <a:pt x="346" y="28"/>
                      </a:lnTo>
                      <a:lnTo>
                        <a:pt x="366" y="40"/>
                      </a:lnTo>
                      <a:lnTo>
                        <a:pt x="384" y="54"/>
                      </a:lnTo>
                      <a:lnTo>
                        <a:pt x="400" y="68"/>
                      </a:lnTo>
                      <a:lnTo>
                        <a:pt x="416" y="86"/>
                      </a:lnTo>
                      <a:lnTo>
                        <a:pt x="428" y="104"/>
                      </a:lnTo>
                      <a:lnTo>
                        <a:pt x="440" y="122"/>
                      </a:lnTo>
                      <a:lnTo>
                        <a:pt x="450" y="144"/>
                      </a:lnTo>
                      <a:lnTo>
                        <a:pt x="458" y="164"/>
                      </a:lnTo>
                      <a:lnTo>
                        <a:pt x="464" y="188"/>
                      </a:lnTo>
                      <a:lnTo>
                        <a:pt x="468" y="210"/>
                      </a:lnTo>
                      <a:lnTo>
                        <a:pt x="468" y="234"/>
                      </a:lnTo>
                      <a:lnTo>
                        <a:pt x="468" y="23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>
                    <a:latin typeface="+mn-ea"/>
                  </a:endParaRPr>
                </a:p>
              </p:txBody>
            </p:sp>
            <p:sp>
              <p:nvSpPr>
                <p:cNvPr id="120" name="Freeform 6"/>
                <p:cNvSpPr>
                  <a:spLocks/>
                </p:cNvSpPr>
                <p:nvPr/>
              </p:nvSpPr>
              <p:spPr bwMode="auto">
                <a:xfrm>
                  <a:off x="-1630363" y="985838"/>
                  <a:ext cx="2190751" cy="4041775"/>
                </a:xfrm>
                <a:custGeom>
                  <a:avLst/>
                  <a:gdLst>
                    <a:gd name="T0" fmla="*/ 1188 w 1380"/>
                    <a:gd name="T1" fmla="*/ 982 h 2546"/>
                    <a:gd name="T2" fmla="*/ 1202 w 1380"/>
                    <a:gd name="T3" fmla="*/ 1012 h 2546"/>
                    <a:gd name="T4" fmla="*/ 1236 w 1380"/>
                    <a:gd name="T5" fmla="*/ 1044 h 2546"/>
                    <a:gd name="T6" fmla="*/ 1282 w 1380"/>
                    <a:gd name="T7" fmla="*/ 1056 h 2546"/>
                    <a:gd name="T8" fmla="*/ 1294 w 1380"/>
                    <a:gd name="T9" fmla="*/ 1054 h 2546"/>
                    <a:gd name="T10" fmla="*/ 1326 w 1380"/>
                    <a:gd name="T11" fmla="*/ 1044 h 2546"/>
                    <a:gd name="T12" fmla="*/ 1360 w 1380"/>
                    <a:gd name="T13" fmla="*/ 1018 h 2546"/>
                    <a:gd name="T14" fmla="*/ 1378 w 1380"/>
                    <a:gd name="T15" fmla="*/ 978 h 2546"/>
                    <a:gd name="T16" fmla="*/ 1378 w 1380"/>
                    <a:gd name="T17" fmla="*/ 944 h 2546"/>
                    <a:gd name="T18" fmla="*/ 1200 w 1380"/>
                    <a:gd name="T19" fmla="*/ 264 h 2546"/>
                    <a:gd name="T20" fmla="*/ 1166 w 1380"/>
                    <a:gd name="T21" fmla="*/ 182 h 2546"/>
                    <a:gd name="T22" fmla="*/ 1114 w 1380"/>
                    <a:gd name="T23" fmla="*/ 112 h 2546"/>
                    <a:gd name="T24" fmla="*/ 1048 w 1380"/>
                    <a:gd name="T25" fmla="*/ 58 h 2546"/>
                    <a:gd name="T26" fmla="*/ 972 w 1380"/>
                    <a:gd name="T27" fmla="*/ 20 h 2546"/>
                    <a:gd name="T28" fmla="*/ 886 w 1380"/>
                    <a:gd name="T29" fmla="*/ 2 h 2546"/>
                    <a:gd name="T30" fmla="*/ 526 w 1380"/>
                    <a:gd name="T31" fmla="*/ 0 h 2546"/>
                    <a:gd name="T32" fmla="*/ 438 w 1380"/>
                    <a:gd name="T33" fmla="*/ 12 h 2546"/>
                    <a:gd name="T34" fmla="*/ 356 w 1380"/>
                    <a:gd name="T35" fmla="*/ 42 h 2546"/>
                    <a:gd name="T36" fmla="*/ 286 w 1380"/>
                    <a:gd name="T37" fmla="*/ 92 h 2546"/>
                    <a:gd name="T38" fmla="*/ 230 w 1380"/>
                    <a:gd name="T39" fmla="*/ 158 h 2546"/>
                    <a:gd name="T40" fmla="*/ 190 w 1380"/>
                    <a:gd name="T41" fmla="*/ 236 h 2546"/>
                    <a:gd name="T42" fmla="*/ 4 w 1380"/>
                    <a:gd name="T43" fmla="*/ 932 h 2546"/>
                    <a:gd name="T44" fmla="*/ 2 w 1380"/>
                    <a:gd name="T45" fmla="*/ 968 h 2546"/>
                    <a:gd name="T46" fmla="*/ 10 w 1380"/>
                    <a:gd name="T47" fmla="*/ 998 h 2546"/>
                    <a:gd name="T48" fmla="*/ 44 w 1380"/>
                    <a:gd name="T49" fmla="*/ 1040 h 2546"/>
                    <a:gd name="T50" fmla="*/ 76 w 1380"/>
                    <a:gd name="T51" fmla="*/ 1052 h 2546"/>
                    <a:gd name="T52" fmla="*/ 98 w 1380"/>
                    <a:gd name="T53" fmla="*/ 1056 h 2546"/>
                    <a:gd name="T54" fmla="*/ 130 w 1380"/>
                    <a:gd name="T55" fmla="*/ 1050 h 2546"/>
                    <a:gd name="T56" fmla="*/ 168 w 1380"/>
                    <a:gd name="T57" fmla="*/ 1024 h 2546"/>
                    <a:gd name="T58" fmla="*/ 192 w 1380"/>
                    <a:gd name="T59" fmla="*/ 982 h 2546"/>
                    <a:gd name="T60" fmla="*/ 106 w 1380"/>
                    <a:gd name="T61" fmla="*/ 1486 h 2546"/>
                    <a:gd name="T62" fmla="*/ 386 w 1380"/>
                    <a:gd name="T63" fmla="*/ 2406 h 2546"/>
                    <a:gd name="T64" fmla="*/ 392 w 1380"/>
                    <a:gd name="T65" fmla="*/ 2446 h 2546"/>
                    <a:gd name="T66" fmla="*/ 410 w 1380"/>
                    <a:gd name="T67" fmla="*/ 2484 h 2546"/>
                    <a:gd name="T68" fmla="*/ 438 w 1380"/>
                    <a:gd name="T69" fmla="*/ 2514 h 2546"/>
                    <a:gd name="T70" fmla="*/ 472 w 1380"/>
                    <a:gd name="T71" fmla="*/ 2534 h 2546"/>
                    <a:gd name="T72" fmla="*/ 512 w 1380"/>
                    <a:gd name="T73" fmla="*/ 2546 h 2546"/>
                    <a:gd name="T74" fmla="*/ 528 w 1380"/>
                    <a:gd name="T75" fmla="*/ 2546 h 2546"/>
                    <a:gd name="T76" fmla="*/ 568 w 1380"/>
                    <a:gd name="T77" fmla="*/ 2540 h 2546"/>
                    <a:gd name="T78" fmla="*/ 606 w 1380"/>
                    <a:gd name="T79" fmla="*/ 2522 h 2546"/>
                    <a:gd name="T80" fmla="*/ 636 w 1380"/>
                    <a:gd name="T81" fmla="*/ 2494 h 2546"/>
                    <a:gd name="T82" fmla="*/ 656 w 1380"/>
                    <a:gd name="T83" fmla="*/ 2460 h 2546"/>
                    <a:gd name="T84" fmla="*/ 668 w 1380"/>
                    <a:gd name="T85" fmla="*/ 2420 h 2546"/>
                    <a:gd name="T86" fmla="*/ 712 w 1380"/>
                    <a:gd name="T87" fmla="*/ 1486 h 2546"/>
                    <a:gd name="T88" fmla="*/ 714 w 1380"/>
                    <a:gd name="T89" fmla="*/ 2420 h 2546"/>
                    <a:gd name="T90" fmla="*/ 724 w 1380"/>
                    <a:gd name="T91" fmla="*/ 2460 h 2546"/>
                    <a:gd name="T92" fmla="*/ 744 w 1380"/>
                    <a:gd name="T93" fmla="*/ 2494 h 2546"/>
                    <a:gd name="T94" fmla="*/ 774 w 1380"/>
                    <a:gd name="T95" fmla="*/ 2522 h 2546"/>
                    <a:gd name="T96" fmla="*/ 812 w 1380"/>
                    <a:gd name="T97" fmla="*/ 2540 h 2546"/>
                    <a:gd name="T98" fmla="*/ 854 w 1380"/>
                    <a:gd name="T99" fmla="*/ 2546 h 2546"/>
                    <a:gd name="T100" fmla="*/ 868 w 1380"/>
                    <a:gd name="T101" fmla="*/ 2546 h 2546"/>
                    <a:gd name="T102" fmla="*/ 908 w 1380"/>
                    <a:gd name="T103" fmla="*/ 2534 h 2546"/>
                    <a:gd name="T104" fmla="*/ 944 w 1380"/>
                    <a:gd name="T105" fmla="*/ 2514 h 2546"/>
                    <a:gd name="T106" fmla="*/ 970 w 1380"/>
                    <a:gd name="T107" fmla="*/ 2484 h 2546"/>
                    <a:gd name="T108" fmla="*/ 988 w 1380"/>
                    <a:gd name="T109" fmla="*/ 2446 h 2546"/>
                    <a:gd name="T110" fmla="*/ 994 w 1380"/>
                    <a:gd name="T111" fmla="*/ 2406 h 2546"/>
                    <a:gd name="T112" fmla="*/ 964 w 1380"/>
                    <a:gd name="T113" fmla="*/ 322 h 25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80" h="2546">
                      <a:moveTo>
                        <a:pt x="964" y="322"/>
                      </a:moveTo>
                      <a:lnTo>
                        <a:pt x="1012" y="322"/>
                      </a:lnTo>
                      <a:lnTo>
                        <a:pt x="1188" y="982"/>
                      </a:lnTo>
                      <a:lnTo>
                        <a:pt x="1188" y="982"/>
                      </a:lnTo>
                      <a:lnTo>
                        <a:pt x="1194" y="998"/>
                      </a:lnTo>
                      <a:lnTo>
                        <a:pt x="1202" y="1012"/>
                      </a:lnTo>
                      <a:lnTo>
                        <a:pt x="1212" y="1024"/>
                      </a:lnTo>
                      <a:lnTo>
                        <a:pt x="1224" y="1034"/>
                      </a:lnTo>
                      <a:lnTo>
                        <a:pt x="1236" y="1044"/>
                      </a:lnTo>
                      <a:lnTo>
                        <a:pt x="1250" y="1050"/>
                      </a:lnTo>
                      <a:lnTo>
                        <a:pt x="1266" y="1054"/>
                      </a:lnTo>
                      <a:lnTo>
                        <a:pt x="1282" y="1056"/>
                      </a:lnTo>
                      <a:lnTo>
                        <a:pt x="1282" y="1056"/>
                      </a:lnTo>
                      <a:lnTo>
                        <a:pt x="1282" y="1056"/>
                      </a:lnTo>
                      <a:lnTo>
                        <a:pt x="1294" y="1054"/>
                      </a:lnTo>
                      <a:lnTo>
                        <a:pt x="1306" y="1052"/>
                      </a:lnTo>
                      <a:lnTo>
                        <a:pt x="1316" y="1050"/>
                      </a:lnTo>
                      <a:lnTo>
                        <a:pt x="1326" y="1044"/>
                      </a:lnTo>
                      <a:lnTo>
                        <a:pt x="1336" y="1040"/>
                      </a:lnTo>
                      <a:lnTo>
                        <a:pt x="1344" y="1032"/>
                      </a:lnTo>
                      <a:lnTo>
                        <a:pt x="1360" y="1018"/>
                      </a:lnTo>
                      <a:lnTo>
                        <a:pt x="1370" y="998"/>
                      </a:lnTo>
                      <a:lnTo>
                        <a:pt x="1374" y="988"/>
                      </a:lnTo>
                      <a:lnTo>
                        <a:pt x="1378" y="978"/>
                      </a:lnTo>
                      <a:lnTo>
                        <a:pt x="1380" y="968"/>
                      </a:lnTo>
                      <a:lnTo>
                        <a:pt x="1380" y="956"/>
                      </a:lnTo>
                      <a:lnTo>
                        <a:pt x="1378" y="944"/>
                      </a:lnTo>
                      <a:lnTo>
                        <a:pt x="1376" y="932"/>
                      </a:lnTo>
                      <a:lnTo>
                        <a:pt x="1200" y="264"/>
                      </a:lnTo>
                      <a:lnTo>
                        <a:pt x="1200" y="264"/>
                      </a:lnTo>
                      <a:lnTo>
                        <a:pt x="1190" y="236"/>
                      </a:lnTo>
                      <a:lnTo>
                        <a:pt x="1178" y="208"/>
                      </a:lnTo>
                      <a:lnTo>
                        <a:pt x="1166" y="182"/>
                      </a:lnTo>
                      <a:lnTo>
                        <a:pt x="1150" y="158"/>
                      </a:lnTo>
                      <a:lnTo>
                        <a:pt x="1134" y="134"/>
                      </a:lnTo>
                      <a:lnTo>
                        <a:pt x="1114" y="112"/>
                      </a:lnTo>
                      <a:lnTo>
                        <a:pt x="1094" y="92"/>
                      </a:lnTo>
                      <a:lnTo>
                        <a:pt x="1072" y="74"/>
                      </a:lnTo>
                      <a:lnTo>
                        <a:pt x="1048" y="58"/>
                      </a:lnTo>
                      <a:lnTo>
                        <a:pt x="1024" y="42"/>
                      </a:lnTo>
                      <a:lnTo>
                        <a:pt x="998" y="30"/>
                      </a:lnTo>
                      <a:lnTo>
                        <a:pt x="972" y="20"/>
                      </a:lnTo>
                      <a:lnTo>
                        <a:pt x="944" y="12"/>
                      </a:lnTo>
                      <a:lnTo>
                        <a:pt x="914" y="6"/>
                      </a:lnTo>
                      <a:lnTo>
                        <a:pt x="886" y="2"/>
                      </a:lnTo>
                      <a:lnTo>
                        <a:pt x="856" y="0"/>
                      </a:lnTo>
                      <a:lnTo>
                        <a:pt x="526" y="0"/>
                      </a:lnTo>
                      <a:lnTo>
                        <a:pt x="526" y="0"/>
                      </a:lnTo>
                      <a:lnTo>
                        <a:pt x="496" y="2"/>
                      </a:lnTo>
                      <a:lnTo>
                        <a:pt x="466" y="6"/>
                      </a:lnTo>
                      <a:lnTo>
                        <a:pt x="438" y="12"/>
                      </a:lnTo>
                      <a:lnTo>
                        <a:pt x="410" y="20"/>
                      </a:lnTo>
                      <a:lnTo>
                        <a:pt x="382" y="30"/>
                      </a:lnTo>
                      <a:lnTo>
                        <a:pt x="356" y="42"/>
                      </a:lnTo>
                      <a:lnTo>
                        <a:pt x="332" y="58"/>
                      </a:lnTo>
                      <a:lnTo>
                        <a:pt x="308" y="74"/>
                      </a:lnTo>
                      <a:lnTo>
                        <a:pt x="286" y="92"/>
                      </a:lnTo>
                      <a:lnTo>
                        <a:pt x="266" y="112"/>
                      </a:lnTo>
                      <a:lnTo>
                        <a:pt x="246" y="134"/>
                      </a:lnTo>
                      <a:lnTo>
                        <a:pt x="230" y="158"/>
                      </a:lnTo>
                      <a:lnTo>
                        <a:pt x="214" y="182"/>
                      </a:lnTo>
                      <a:lnTo>
                        <a:pt x="202" y="208"/>
                      </a:lnTo>
                      <a:lnTo>
                        <a:pt x="190" y="236"/>
                      </a:lnTo>
                      <a:lnTo>
                        <a:pt x="182" y="264"/>
                      </a:lnTo>
                      <a:lnTo>
                        <a:pt x="4" y="932"/>
                      </a:lnTo>
                      <a:lnTo>
                        <a:pt x="4" y="932"/>
                      </a:lnTo>
                      <a:lnTo>
                        <a:pt x="2" y="944"/>
                      </a:lnTo>
                      <a:lnTo>
                        <a:pt x="0" y="956"/>
                      </a:lnTo>
                      <a:lnTo>
                        <a:pt x="2" y="968"/>
                      </a:lnTo>
                      <a:lnTo>
                        <a:pt x="2" y="978"/>
                      </a:lnTo>
                      <a:lnTo>
                        <a:pt x="6" y="988"/>
                      </a:lnTo>
                      <a:lnTo>
                        <a:pt x="10" y="998"/>
                      </a:lnTo>
                      <a:lnTo>
                        <a:pt x="20" y="1018"/>
                      </a:lnTo>
                      <a:lnTo>
                        <a:pt x="36" y="1032"/>
                      </a:lnTo>
                      <a:lnTo>
                        <a:pt x="44" y="1040"/>
                      </a:lnTo>
                      <a:lnTo>
                        <a:pt x="54" y="1044"/>
                      </a:lnTo>
                      <a:lnTo>
                        <a:pt x="64" y="1050"/>
                      </a:lnTo>
                      <a:lnTo>
                        <a:pt x="76" y="1052"/>
                      </a:lnTo>
                      <a:lnTo>
                        <a:pt x="86" y="1054"/>
                      </a:lnTo>
                      <a:lnTo>
                        <a:pt x="98" y="1056"/>
                      </a:lnTo>
                      <a:lnTo>
                        <a:pt x="98" y="1056"/>
                      </a:lnTo>
                      <a:lnTo>
                        <a:pt x="98" y="1056"/>
                      </a:lnTo>
                      <a:lnTo>
                        <a:pt x="114" y="1054"/>
                      </a:lnTo>
                      <a:lnTo>
                        <a:pt x="130" y="1050"/>
                      </a:lnTo>
                      <a:lnTo>
                        <a:pt x="144" y="1044"/>
                      </a:lnTo>
                      <a:lnTo>
                        <a:pt x="158" y="1034"/>
                      </a:lnTo>
                      <a:lnTo>
                        <a:pt x="168" y="1024"/>
                      </a:lnTo>
                      <a:lnTo>
                        <a:pt x="178" y="1012"/>
                      </a:lnTo>
                      <a:lnTo>
                        <a:pt x="186" y="998"/>
                      </a:lnTo>
                      <a:lnTo>
                        <a:pt x="192" y="982"/>
                      </a:lnTo>
                      <a:lnTo>
                        <a:pt x="368" y="322"/>
                      </a:lnTo>
                      <a:lnTo>
                        <a:pt x="416" y="322"/>
                      </a:lnTo>
                      <a:lnTo>
                        <a:pt x="106" y="1486"/>
                      </a:lnTo>
                      <a:lnTo>
                        <a:pt x="386" y="1486"/>
                      </a:lnTo>
                      <a:lnTo>
                        <a:pt x="386" y="2406"/>
                      </a:lnTo>
                      <a:lnTo>
                        <a:pt x="386" y="2406"/>
                      </a:lnTo>
                      <a:lnTo>
                        <a:pt x="386" y="2420"/>
                      </a:lnTo>
                      <a:lnTo>
                        <a:pt x="388" y="2434"/>
                      </a:lnTo>
                      <a:lnTo>
                        <a:pt x="392" y="2446"/>
                      </a:lnTo>
                      <a:lnTo>
                        <a:pt x="398" y="2460"/>
                      </a:lnTo>
                      <a:lnTo>
                        <a:pt x="404" y="2472"/>
                      </a:lnTo>
                      <a:lnTo>
                        <a:pt x="410" y="2484"/>
                      </a:lnTo>
                      <a:lnTo>
                        <a:pt x="418" y="2494"/>
                      </a:lnTo>
                      <a:lnTo>
                        <a:pt x="428" y="2504"/>
                      </a:lnTo>
                      <a:lnTo>
                        <a:pt x="438" y="2514"/>
                      </a:lnTo>
                      <a:lnTo>
                        <a:pt x="448" y="2522"/>
                      </a:lnTo>
                      <a:lnTo>
                        <a:pt x="460" y="2528"/>
                      </a:lnTo>
                      <a:lnTo>
                        <a:pt x="472" y="2534"/>
                      </a:lnTo>
                      <a:lnTo>
                        <a:pt x="486" y="2540"/>
                      </a:lnTo>
                      <a:lnTo>
                        <a:pt x="498" y="2544"/>
                      </a:lnTo>
                      <a:lnTo>
                        <a:pt x="512" y="2546"/>
                      </a:lnTo>
                      <a:lnTo>
                        <a:pt x="528" y="2546"/>
                      </a:lnTo>
                      <a:lnTo>
                        <a:pt x="528" y="2546"/>
                      </a:lnTo>
                      <a:lnTo>
                        <a:pt x="528" y="2546"/>
                      </a:lnTo>
                      <a:lnTo>
                        <a:pt x="542" y="2546"/>
                      </a:lnTo>
                      <a:lnTo>
                        <a:pt x="556" y="2544"/>
                      </a:lnTo>
                      <a:lnTo>
                        <a:pt x="568" y="2540"/>
                      </a:lnTo>
                      <a:lnTo>
                        <a:pt x="582" y="2534"/>
                      </a:lnTo>
                      <a:lnTo>
                        <a:pt x="594" y="2528"/>
                      </a:lnTo>
                      <a:lnTo>
                        <a:pt x="606" y="2522"/>
                      </a:lnTo>
                      <a:lnTo>
                        <a:pt x="616" y="2514"/>
                      </a:lnTo>
                      <a:lnTo>
                        <a:pt x="626" y="2504"/>
                      </a:lnTo>
                      <a:lnTo>
                        <a:pt x="636" y="2494"/>
                      </a:lnTo>
                      <a:lnTo>
                        <a:pt x="644" y="2484"/>
                      </a:lnTo>
                      <a:lnTo>
                        <a:pt x="650" y="2472"/>
                      </a:lnTo>
                      <a:lnTo>
                        <a:pt x="656" y="2460"/>
                      </a:lnTo>
                      <a:lnTo>
                        <a:pt x="662" y="2446"/>
                      </a:lnTo>
                      <a:lnTo>
                        <a:pt x="666" y="2434"/>
                      </a:lnTo>
                      <a:lnTo>
                        <a:pt x="668" y="2420"/>
                      </a:lnTo>
                      <a:lnTo>
                        <a:pt x="668" y="2406"/>
                      </a:lnTo>
                      <a:lnTo>
                        <a:pt x="668" y="1486"/>
                      </a:lnTo>
                      <a:lnTo>
                        <a:pt x="712" y="1486"/>
                      </a:lnTo>
                      <a:lnTo>
                        <a:pt x="712" y="2406"/>
                      </a:lnTo>
                      <a:lnTo>
                        <a:pt x="712" y="2406"/>
                      </a:lnTo>
                      <a:lnTo>
                        <a:pt x="714" y="2420"/>
                      </a:lnTo>
                      <a:lnTo>
                        <a:pt x="716" y="2434"/>
                      </a:lnTo>
                      <a:lnTo>
                        <a:pt x="718" y="2446"/>
                      </a:lnTo>
                      <a:lnTo>
                        <a:pt x="724" y="2460"/>
                      </a:lnTo>
                      <a:lnTo>
                        <a:pt x="730" y="2472"/>
                      </a:lnTo>
                      <a:lnTo>
                        <a:pt x="736" y="2484"/>
                      </a:lnTo>
                      <a:lnTo>
                        <a:pt x="744" y="2494"/>
                      </a:lnTo>
                      <a:lnTo>
                        <a:pt x="754" y="2504"/>
                      </a:lnTo>
                      <a:lnTo>
                        <a:pt x="764" y="2514"/>
                      </a:lnTo>
                      <a:lnTo>
                        <a:pt x="774" y="2522"/>
                      </a:lnTo>
                      <a:lnTo>
                        <a:pt x="786" y="2528"/>
                      </a:lnTo>
                      <a:lnTo>
                        <a:pt x="798" y="2534"/>
                      </a:lnTo>
                      <a:lnTo>
                        <a:pt x="812" y="2540"/>
                      </a:lnTo>
                      <a:lnTo>
                        <a:pt x="824" y="2544"/>
                      </a:lnTo>
                      <a:lnTo>
                        <a:pt x="838" y="2546"/>
                      </a:lnTo>
                      <a:lnTo>
                        <a:pt x="854" y="2546"/>
                      </a:lnTo>
                      <a:lnTo>
                        <a:pt x="854" y="2546"/>
                      </a:lnTo>
                      <a:lnTo>
                        <a:pt x="854" y="2546"/>
                      </a:lnTo>
                      <a:lnTo>
                        <a:pt x="868" y="2546"/>
                      </a:lnTo>
                      <a:lnTo>
                        <a:pt x="882" y="2544"/>
                      </a:lnTo>
                      <a:lnTo>
                        <a:pt x="896" y="2540"/>
                      </a:lnTo>
                      <a:lnTo>
                        <a:pt x="908" y="2534"/>
                      </a:lnTo>
                      <a:lnTo>
                        <a:pt x="920" y="2528"/>
                      </a:lnTo>
                      <a:lnTo>
                        <a:pt x="932" y="2522"/>
                      </a:lnTo>
                      <a:lnTo>
                        <a:pt x="944" y="2514"/>
                      </a:lnTo>
                      <a:lnTo>
                        <a:pt x="954" y="2504"/>
                      </a:lnTo>
                      <a:lnTo>
                        <a:pt x="962" y="2494"/>
                      </a:lnTo>
                      <a:lnTo>
                        <a:pt x="970" y="2484"/>
                      </a:lnTo>
                      <a:lnTo>
                        <a:pt x="978" y="2472"/>
                      </a:lnTo>
                      <a:lnTo>
                        <a:pt x="984" y="2460"/>
                      </a:lnTo>
                      <a:lnTo>
                        <a:pt x="988" y="2446"/>
                      </a:lnTo>
                      <a:lnTo>
                        <a:pt x="992" y="2434"/>
                      </a:lnTo>
                      <a:lnTo>
                        <a:pt x="994" y="2420"/>
                      </a:lnTo>
                      <a:lnTo>
                        <a:pt x="994" y="2406"/>
                      </a:lnTo>
                      <a:lnTo>
                        <a:pt x="994" y="1486"/>
                      </a:lnTo>
                      <a:lnTo>
                        <a:pt x="1274" y="1486"/>
                      </a:lnTo>
                      <a:lnTo>
                        <a:pt x="964" y="32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>
                    <a:latin typeface="+mn-ea"/>
                  </a:endParaRPr>
                </a:p>
              </p:txBody>
            </p:sp>
          </p:grpSp>
        </p:grpSp>
      </p:grpSp>
      <p:grpSp>
        <p:nvGrpSpPr>
          <p:cNvPr id="129" name="组合 128"/>
          <p:cNvGrpSpPr/>
          <p:nvPr/>
        </p:nvGrpSpPr>
        <p:grpSpPr>
          <a:xfrm>
            <a:off x="3986336" y="2502959"/>
            <a:ext cx="4221685" cy="1675343"/>
            <a:chOff x="2989751" y="2058193"/>
            <a:chExt cx="3166264" cy="1256507"/>
          </a:xfrm>
          <a:solidFill>
            <a:schemeClr val="accent4"/>
          </a:solidFill>
        </p:grpSpPr>
        <p:grpSp>
          <p:nvGrpSpPr>
            <p:cNvPr id="130" name="组合 129"/>
            <p:cNvGrpSpPr/>
            <p:nvPr/>
          </p:nvGrpSpPr>
          <p:grpSpPr>
            <a:xfrm>
              <a:off x="2989751" y="2058193"/>
              <a:ext cx="229059" cy="1256507"/>
              <a:chOff x="2989751" y="2058193"/>
              <a:chExt cx="229059" cy="1256507"/>
            </a:xfrm>
            <a:grpFill/>
          </p:grpSpPr>
          <p:grpSp>
            <p:nvGrpSpPr>
              <p:cNvPr id="138" name="组合 137"/>
              <p:cNvGrpSpPr/>
              <p:nvPr/>
            </p:nvGrpSpPr>
            <p:grpSpPr>
              <a:xfrm>
                <a:off x="3004567" y="2058193"/>
                <a:ext cx="200079" cy="513557"/>
                <a:chOff x="-4098925" y="69850"/>
                <a:chExt cx="1949450" cy="5003800"/>
              </a:xfrm>
              <a:grpFill/>
            </p:grpSpPr>
            <p:sp>
              <p:nvSpPr>
                <p:cNvPr id="142" name="Freeform 5"/>
                <p:cNvSpPr>
                  <a:spLocks/>
                </p:cNvSpPr>
                <p:nvPr/>
              </p:nvSpPr>
              <p:spPr bwMode="auto">
                <a:xfrm>
                  <a:off x="-3514725" y="69850"/>
                  <a:ext cx="774700" cy="771525"/>
                </a:xfrm>
                <a:custGeom>
                  <a:avLst/>
                  <a:gdLst>
                    <a:gd name="T0" fmla="*/ 488 w 488"/>
                    <a:gd name="T1" fmla="*/ 242 h 486"/>
                    <a:gd name="T2" fmla="*/ 482 w 488"/>
                    <a:gd name="T3" fmla="*/ 292 h 486"/>
                    <a:gd name="T4" fmla="*/ 468 w 488"/>
                    <a:gd name="T5" fmla="*/ 338 h 486"/>
                    <a:gd name="T6" fmla="*/ 446 w 488"/>
                    <a:gd name="T7" fmla="*/ 378 h 486"/>
                    <a:gd name="T8" fmla="*/ 416 w 488"/>
                    <a:gd name="T9" fmla="*/ 414 h 486"/>
                    <a:gd name="T10" fmla="*/ 380 w 488"/>
                    <a:gd name="T11" fmla="*/ 444 h 486"/>
                    <a:gd name="T12" fmla="*/ 338 w 488"/>
                    <a:gd name="T13" fmla="*/ 466 h 486"/>
                    <a:gd name="T14" fmla="*/ 292 w 488"/>
                    <a:gd name="T15" fmla="*/ 482 h 486"/>
                    <a:gd name="T16" fmla="*/ 244 w 488"/>
                    <a:gd name="T17" fmla="*/ 486 h 486"/>
                    <a:gd name="T18" fmla="*/ 220 w 488"/>
                    <a:gd name="T19" fmla="*/ 484 h 486"/>
                    <a:gd name="T20" fmla="*/ 172 w 488"/>
                    <a:gd name="T21" fmla="*/ 476 h 486"/>
                    <a:gd name="T22" fmla="*/ 128 w 488"/>
                    <a:gd name="T23" fmla="*/ 456 h 486"/>
                    <a:gd name="T24" fmla="*/ 90 w 488"/>
                    <a:gd name="T25" fmla="*/ 430 h 486"/>
                    <a:gd name="T26" fmla="*/ 56 w 488"/>
                    <a:gd name="T27" fmla="*/ 398 h 486"/>
                    <a:gd name="T28" fmla="*/ 30 w 488"/>
                    <a:gd name="T29" fmla="*/ 358 h 486"/>
                    <a:gd name="T30" fmla="*/ 12 w 488"/>
                    <a:gd name="T31" fmla="*/ 316 h 486"/>
                    <a:gd name="T32" fmla="*/ 2 w 488"/>
                    <a:gd name="T33" fmla="*/ 268 h 486"/>
                    <a:gd name="T34" fmla="*/ 0 w 488"/>
                    <a:gd name="T35" fmla="*/ 242 h 486"/>
                    <a:gd name="T36" fmla="*/ 6 w 488"/>
                    <a:gd name="T37" fmla="*/ 194 h 486"/>
                    <a:gd name="T38" fmla="*/ 20 w 488"/>
                    <a:gd name="T39" fmla="*/ 148 h 486"/>
                    <a:gd name="T40" fmla="*/ 42 w 488"/>
                    <a:gd name="T41" fmla="*/ 106 h 486"/>
                    <a:gd name="T42" fmla="*/ 72 w 488"/>
                    <a:gd name="T43" fmla="*/ 70 h 486"/>
                    <a:gd name="T44" fmla="*/ 108 w 488"/>
                    <a:gd name="T45" fmla="*/ 42 h 486"/>
                    <a:gd name="T46" fmla="*/ 150 w 488"/>
                    <a:gd name="T47" fmla="*/ 18 h 486"/>
                    <a:gd name="T48" fmla="*/ 194 w 488"/>
                    <a:gd name="T49" fmla="*/ 4 h 486"/>
                    <a:gd name="T50" fmla="*/ 244 w 488"/>
                    <a:gd name="T51" fmla="*/ 0 h 486"/>
                    <a:gd name="T52" fmla="*/ 268 w 488"/>
                    <a:gd name="T53" fmla="*/ 0 h 486"/>
                    <a:gd name="T54" fmla="*/ 316 w 488"/>
                    <a:gd name="T55" fmla="*/ 10 h 486"/>
                    <a:gd name="T56" fmla="*/ 360 w 488"/>
                    <a:gd name="T57" fmla="*/ 30 h 486"/>
                    <a:gd name="T58" fmla="*/ 398 w 488"/>
                    <a:gd name="T59" fmla="*/ 56 h 486"/>
                    <a:gd name="T60" fmla="*/ 432 w 488"/>
                    <a:gd name="T61" fmla="*/ 88 h 486"/>
                    <a:gd name="T62" fmla="*/ 458 w 488"/>
                    <a:gd name="T63" fmla="*/ 126 h 486"/>
                    <a:gd name="T64" fmla="*/ 476 w 488"/>
                    <a:gd name="T65" fmla="*/ 170 h 486"/>
                    <a:gd name="T66" fmla="*/ 486 w 488"/>
                    <a:gd name="T67" fmla="*/ 218 h 486"/>
                    <a:gd name="T68" fmla="*/ 488 w 488"/>
                    <a:gd name="T69" fmla="*/ 242 h 4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488" h="486">
                      <a:moveTo>
                        <a:pt x="488" y="242"/>
                      </a:moveTo>
                      <a:lnTo>
                        <a:pt x="488" y="242"/>
                      </a:lnTo>
                      <a:lnTo>
                        <a:pt x="486" y="268"/>
                      </a:lnTo>
                      <a:lnTo>
                        <a:pt x="482" y="292"/>
                      </a:lnTo>
                      <a:lnTo>
                        <a:pt x="476" y="316"/>
                      </a:lnTo>
                      <a:lnTo>
                        <a:pt x="468" y="338"/>
                      </a:lnTo>
                      <a:lnTo>
                        <a:pt x="458" y="358"/>
                      </a:lnTo>
                      <a:lnTo>
                        <a:pt x="446" y="378"/>
                      </a:lnTo>
                      <a:lnTo>
                        <a:pt x="432" y="398"/>
                      </a:lnTo>
                      <a:lnTo>
                        <a:pt x="416" y="414"/>
                      </a:lnTo>
                      <a:lnTo>
                        <a:pt x="398" y="430"/>
                      </a:lnTo>
                      <a:lnTo>
                        <a:pt x="380" y="444"/>
                      </a:lnTo>
                      <a:lnTo>
                        <a:pt x="360" y="456"/>
                      </a:lnTo>
                      <a:lnTo>
                        <a:pt x="338" y="466"/>
                      </a:lnTo>
                      <a:lnTo>
                        <a:pt x="316" y="476"/>
                      </a:lnTo>
                      <a:lnTo>
                        <a:pt x="292" y="482"/>
                      </a:lnTo>
                      <a:lnTo>
                        <a:pt x="268" y="484"/>
                      </a:lnTo>
                      <a:lnTo>
                        <a:pt x="244" y="486"/>
                      </a:lnTo>
                      <a:lnTo>
                        <a:pt x="244" y="486"/>
                      </a:lnTo>
                      <a:lnTo>
                        <a:pt x="220" y="484"/>
                      </a:lnTo>
                      <a:lnTo>
                        <a:pt x="194" y="482"/>
                      </a:lnTo>
                      <a:lnTo>
                        <a:pt x="172" y="476"/>
                      </a:lnTo>
                      <a:lnTo>
                        <a:pt x="150" y="466"/>
                      </a:lnTo>
                      <a:lnTo>
                        <a:pt x="128" y="456"/>
                      </a:lnTo>
                      <a:lnTo>
                        <a:pt x="108" y="444"/>
                      </a:lnTo>
                      <a:lnTo>
                        <a:pt x="90" y="430"/>
                      </a:lnTo>
                      <a:lnTo>
                        <a:pt x="72" y="414"/>
                      </a:lnTo>
                      <a:lnTo>
                        <a:pt x="56" y="398"/>
                      </a:lnTo>
                      <a:lnTo>
                        <a:pt x="42" y="378"/>
                      </a:lnTo>
                      <a:lnTo>
                        <a:pt x="30" y="358"/>
                      </a:lnTo>
                      <a:lnTo>
                        <a:pt x="20" y="338"/>
                      </a:lnTo>
                      <a:lnTo>
                        <a:pt x="12" y="316"/>
                      </a:lnTo>
                      <a:lnTo>
                        <a:pt x="6" y="292"/>
                      </a:lnTo>
                      <a:lnTo>
                        <a:pt x="2" y="268"/>
                      </a:lnTo>
                      <a:lnTo>
                        <a:pt x="0" y="242"/>
                      </a:lnTo>
                      <a:lnTo>
                        <a:pt x="0" y="242"/>
                      </a:lnTo>
                      <a:lnTo>
                        <a:pt x="2" y="218"/>
                      </a:lnTo>
                      <a:lnTo>
                        <a:pt x="6" y="194"/>
                      </a:lnTo>
                      <a:lnTo>
                        <a:pt x="12" y="170"/>
                      </a:lnTo>
                      <a:lnTo>
                        <a:pt x="20" y="148"/>
                      </a:lnTo>
                      <a:lnTo>
                        <a:pt x="30" y="126"/>
                      </a:lnTo>
                      <a:lnTo>
                        <a:pt x="42" y="106"/>
                      </a:lnTo>
                      <a:lnTo>
                        <a:pt x="56" y="88"/>
                      </a:lnTo>
                      <a:lnTo>
                        <a:pt x="72" y="70"/>
                      </a:lnTo>
                      <a:lnTo>
                        <a:pt x="90" y="56"/>
                      </a:lnTo>
                      <a:lnTo>
                        <a:pt x="108" y="42"/>
                      </a:lnTo>
                      <a:lnTo>
                        <a:pt x="128" y="30"/>
                      </a:lnTo>
                      <a:lnTo>
                        <a:pt x="150" y="18"/>
                      </a:lnTo>
                      <a:lnTo>
                        <a:pt x="172" y="10"/>
                      </a:lnTo>
                      <a:lnTo>
                        <a:pt x="194" y="4"/>
                      </a:lnTo>
                      <a:lnTo>
                        <a:pt x="220" y="0"/>
                      </a:lnTo>
                      <a:lnTo>
                        <a:pt x="244" y="0"/>
                      </a:lnTo>
                      <a:lnTo>
                        <a:pt x="244" y="0"/>
                      </a:lnTo>
                      <a:lnTo>
                        <a:pt x="268" y="0"/>
                      </a:lnTo>
                      <a:lnTo>
                        <a:pt x="292" y="4"/>
                      </a:lnTo>
                      <a:lnTo>
                        <a:pt x="316" y="10"/>
                      </a:lnTo>
                      <a:lnTo>
                        <a:pt x="338" y="18"/>
                      </a:lnTo>
                      <a:lnTo>
                        <a:pt x="360" y="30"/>
                      </a:lnTo>
                      <a:lnTo>
                        <a:pt x="380" y="42"/>
                      </a:lnTo>
                      <a:lnTo>
                        <a:pt x="398" y="56"/>
                      </a:lnTo>
                      <a:lnTo>
                        <a:pt x="416" y="70"/>
                      </a:lnTo>
                      <a:lnTo>
                        <a:pt x="432" y="88"/>
                      </a:lnTo>
                      <a:lnTo>
                        <a:pt x="446" y="106"/>
                      </a:lnTo>
                      <a:lnTo>
                        <a:pt x="458" y="126"/>
                      </a:lnTo>
                      <a:lnTo>
                        <a:pt x="468" y="148"/>
                      </a:lnTo>
                      <a:lnTo>
                        <a:pt x="476" y="170"/>
                      </a:lnTo>
                      <a:lnTo>
                        <a:pt x="482" y="194"/>
                      </a:lnTo>
                      <a:lnTo>
                        <a:pt x="486" y="218"/>
                      </a:lnTo>
                      <a:lnTo>
                        <a:pt x="488" y="242"/>
                      </a:lnTo>
                      <a:lnTo>
                        <a:pt x="488" y="24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 baseline="-25000"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+mn-ea"/>
                  </a:endParaRPr>
                </a:p>
              </p:txBody>
            </p:sp>
            <p:sp>
              <p:nvSpPr>
                <p:cNvPr id="143" name="Freeform 6"/>
                <p:cNvSpPr>
                  <a:spLocks/>
                </p:cNvSpPr>
                <p:nvPr/>
              </p:nvSpPr>
              <p:spPr bwMode="auto">
                <a:xfrm>
                  <a:off x="-4098925" y="923925"/>
                  <a:ext cx="1949450" cy="4149725"/>
                </a:xfrm>
                <a:custGeom>
                  <a:avLst/>
                  <a:gdLst>
                    <a:gd name="T0" fmla="*/ 1228 w 1228"/>
                    <a:gd name="T1" fmla="*/ 260 h 2614"/>
                    <a:gd name="T2" fmla="*/ 1218 w 1228"/>
                    <a:gd name="T3" fmla="*/ 182 h 2614"/>
                    <a:gd name="T4" fmla="*/ 1184 w 1228"/>
                    <a:gd name="T5" fmla="*/ 114 h 2614"/>
                    <a:gd name="T6" fmla="*/ 1134 w 1228"/>
                    <a:gd name="T7" fmla="*/ 58 h 2614"/>
                    <a:gd name="T8" fmla="*/ 1070 w 1228"/>
                    <a:gd name="T9" fmla="*/ 20 h 2614"/>
                    <a:gd name="T10" fmla="*/ 994 w 1228"/>
                    <a:gd name="T11" fmla="*/ 0 h 2614"/>
                    <a:gd name="T12" fmla="*/ 788 w 1228"/>
                    <a:gd name="T13" fmla="*/ 0 h 2614"/>
                    <a:gd name="T14" fmla="*/ 768 w 1228"/>
                    <a:gd name="T15" fmla="*/ 158 h 2614"/>
                    <a:gd name="T16" fmla="*/ 724 w 1228"/>
                    <a:gd name="T17" fmla="*/ 334 h 2614"/>
                    <a:gd name="T18" fmla="*/ 692 w 1228"/>
                    <a:gd name="T19" fmla="*/ 356 h 2614"/>
                    <a:gd name="T20" fmla="*/ 658 w 1228"/>
                    <a:gd name="T21" fmla="*/ 244 h 2614"/>
                    <a:gd name="T22" fmla="*/ 674 w 1228"/>
                    <a:gd name="T23" fmla="*/ 128 h 2614"/>
                    <a:gd name="T24" fmla="*/ 600 w 1228"/>
                    <a:gd name="T25" fmla="*/ 172 h 2614"/>
                    <a:gd name="T26" fmla="*/ 570 w 1228"/>
                    <a:gd name="T27" fmla="*/ 244 h 2614"/>
                    <a:gd name="T28" fmla="*/ 536 w 1228"/>
                    <a:gd name="T29" fmla="*/ 356 h 2614"/>
                    <a:gd name="T30" fmla="*/ 506 w 1228"/>
                    <a:gd name="T31" fmla="*/ 334 h 2614"/>
                    <a:gd name="T32" fmla="*/ 462 w 1228"/>
                    <a:gd name="T33" fmla="*/ 158 h 2614"/>
                    <a:gd name="T34" fmla="*/ 442 w 1228"/>
                    <a:gd name="T35" fmla="*/ 0 h 2614"/>
                    <a:gd name="T36" fmla="*/ 234 w 1228"/>
                    <a:gd name="T37" fmla="*/ 0 h 2614"/>
                    <a:gd name="T38" fmla="*/ 160 w 1228"/>
                    <a:gd name="T39" fmla="*/ 20 h 2614"/>
                    <a:gd name="T40" fmla="*/ 96 w 1228"/>
                    <a:gd name="T41" fmla="*/ 58 h 2614"/>
                    <a:gd name="T42" fmla="*/ 44 w 1228"/>
                    <a:gd name="T43" fmla="*/ 114 h 2614"/>
                    <a:gd name="T44" fmla="*/ 12 w 1228"/>
                    <a:gd name="T45" fmla="*/ 182 h 2614"/>
                    <a:gd name="T46" fmla="*/ 0 w 1228"/>
                    <a:gd name="T47" fmla="*/ 260 h 2614"/>
                    <a:gd name="T48" fmla="*/ 2 w 1228"/>
                    <a:gd name="T49" fmla="*/ 1190 h 2614"/>
                    <a:gd name="T50" fmla="*/ 28 w 1228"/>
                    <a:gd name="T51" fmla="*/ 1242 h 2614"/>
                    <a:gd name="T52" fmla="*/ 78 w 1228"/>
                    <a:gd name="T53" fmla="*/ 1272 h 2614"/>
                    <a:gd name="T54" fmla="*/ 118 w 1228"/>
                    <a:gd name="T55" fmla="*/ 1272 h 2614"/>
                    <a:gd name="T56" fmla="*/ 170 w 1228"/>
                    <a:gd name="T57" fmla="*/ 1246 h 2614"/>
                    <a:gd name="T58" fmla="*/ 198 w 1228"/>
                    <a:gd name="T59" fmla="*/ 1194 h 2614"/>
                    <a:gd name="T60" fmla="*/ 298 w 1228"/>
                    <a:gd name="T61" fmla="*/ 408 h 2614"/>
                    <a:gd name="T62" fmla="*/ 298 w 1228"/>
                    <a:gd name="T63" fmla="*/ 2502 h 2614"/>
                    <a:gd name="T64" fmla="*/ 306 w 1228"/>
                    <a:gd name="T65" fmla="*/ 2538 h 2614"/>
                    <a:gd name="T66" fmla="*/ 352 w 1228"/>
                    <a:gd name="T67" fmla="*/ 2594 h 2614"/>
                    <a:gd name="T68" fmla="*/ 398 w 1228"/>
                    <a:gd name="T69" fmla="*/ 2612 h 2614"/>
                    <a:gd name="T70" fmla="*/ 446 w 1228"/>
                    <a:gd name="T71" fmla="*/ 2614 h 2614"/>
                    <a:gd name="T72" fmla="*/ 472 w 1228"/>
                    <a:gd name="T73" fmla="*/ 2612 h 2614"/>
                    <a:gd name="T74" fmla="*/ 516 w 1228"/>
                    <a:gd name="T75" fmla="*/ 2594 h 2614"/>
                    <a:gd name="T76" fmla="*/ 562 w 1228"/>
                    <a:gd name="T77" fmla="*/ 2538 h 2614"/>
                    <a:gd name="T78" fmla="*/ 572 w 1228"/>
                    <a:gd name="T79" fmla="*/ 2502 h 2614"/>
                    <a:gd name="T80" fmla="*/ 682 w 1228"/>
                    <a:gd name="T81" fmla="*/ 1274 h 2614"/>
                    <a:gd name="T82" fmla="*/ 682 w 1228"/>
                    <a:gd name="T83" fmla="*/ 2502 h 2614"/>
                    <a:gd name="T84" fmla="*/ 690 w 1228"/>
                    <a:gd name="T85" fmla="*/ 2538 h 2614"/>
                    <a:gd name="T86" fmla="*/ 736 w 1228"/>
                    <a:gd name="T87" fmla="*/ 2594 h 2614"/>
                    <a:gd name="T88" fmla="*/ 782 w 1228"/>
                    <a:gd name="T89" fmla="*/ 2612 h 2614"/>
                    <a:gd name="T90" fmla="*/ 806 w 1228"/>
                    <a:gd name="T91" fmla="*/ 2614 h 2614"/>
                    <a:gd name="T92" fmla="*/ 832 w 1228"/>
                    <a:gd name="T93" fmla="*/ 2612 h 2614"/>
                    <a:gd name="T94" fmla="*/ 876 w 1228"/>
                    <a:gd name="T95" fmla="*/ 2594 h 2614"/>
                    <a:gd name="T96" fmla="*/ 922 w 1228"/>
                    <a:gd name="T97" fmla="*/ 2538 h 2614"/>
                    <a:gd name="T98" fmla="*/ 932 w 1228"/>
                    <a:gd name="T99" fmla="*/ 2502 h 2614"/>
                    <a:gd name="T100" fmla="*/ 1030 w 1228"/>
                    <a:gd name="T101" fmla="*/ 408 h 2614"/>
                    <a:gd name="T102" fmla="*/ 1032 w 1228"/>
                    <a:gd name="T103" fmla="*/ 1194 h 2614"/>
                    <a:gd name="T104" fmla="*/ 1058 w 1228"/>
                    <a:gd name="T105" fmla="*/ 1244 h 2614"/>
                    <a:gd name="T106" fmla="*/ 1108 w 1228"/>
                    <a:gd name="T107" fmla="*/ 1272 h 2614"/>
                    <a:gd name="T108" fmla="*/ 1128 w 1228"/>
                    <a:gd name="T109" fmla="*/ 1274 h 2614"/>
                    <a:gd name="T110" fmla="*/ 1184 w 1228"/>
                    <a:gd name="T111" fmla="*/ 1256 h 2614"/>
                    <a:gd name="T112" fmla="*/ 1220 w 1228"/>
                    <a:gd name="T113" fmla="*/ 1212 h 2614"/>
                    <a:gd name="T114" fmla="*/ 1228 w 1228"/>
                    <a:gd name="T115" fmla="*/ 1174 h 26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228" h="2614">
                      <a:moveTo>
                        <a:pt x="1228" y="1174"/>
                      </a:moveTo>
                      <a:lnTo>
                        <a:pt x="1228" y="260"/>
                      </a:lnTo>
                      <a:lnTo>
                        <a:pt x="1228" y="260"/>
                      </a:lnTo>
                      <a:lnTo>
                        <a:pt x="1228" y="232"/>
                      </a:lnTo>
                      <a:lnTo>
                        <a:pt x="1224" y="208"/>
                      </a:lnTo>
                      <a:lnTo>
                        <a:pt x="1218" y="182"/>
                      </a:lnTo>
                      <a:lnTo>
                        <a:pt x="1208" y="158"/>
                      </a:lnTo>
                      <a:lnTo>
                        <a:pt x="1198" y="136"/>
                      </a:lnTo>
                      <a:lnTo>
                        <a:pt x="1184" y="114"/>
                      </a:lnTo>
                      <a:lnTo>
                        <a:pt x="1170" y="94"/>
                      </a:lnTo>
                      <a:lnTo>
                        <a:pt x="1152" y="76"/>
                      </a:lnTo>
                      <a:lnTo>
                        <a:pt x="1134" y="58"/>
                      </a:lnTo>
                      <a:lnTo>
                        <a:pt x="1114" y="44"/>
                      </a:lnTo>
                      <a:lnTo>
                        <a:pt x="1092" y="30"/>
                      </a:lnTo>
                      <a:lnTo>
                        <a:pt x="1070" y="20"/>
                      </a:lnTo>
                      <a:lnTo>
                        <a:pt x="1046" y="10"/>
                      </a:lnTo>
                      <a:lnTo>
                        <a:pt x="1020" y="4"/>
                      </a:lnTo>
                      <a:lnTo>
                        <a:pt x="994" y="0"/>
                      </a:lnTo>
                      <a:lnTo>
                        <a:pt x="968" y="0"/>
                      </a:lnTo>
                      <a:lnTo>
                        <a:pt x="788" y="0"/>
                      </a:lnTo>
                      <a:lnTo>
                        <a:pt x="788" y="0"/>
                      </a:lnTo>
                      <a:lnTo>
                        <a:pt x="782" y="64"/>
                      </a:lnTo>
                      <a:lnTo>
                        <a:pt x="776" y="108"/>
                      </a:lnTo>
                      <a:lnTo>
                        <a:pt x="768" y="158"/>
                      </a:lnTo>
                      <a:lnTo>
                        <a:pt x="756" y="214"/>
                      </a:lnTo>
                      <a:lnTo>
                        <a:pt x="742" y="272"/>
                      </a:lnTo>
                      <a:lnTo>
                        <a:pt x="724" y="334"/>
                      </a:lnTo>
                      <a:lnTo>
                        <a:pt x="700" y="398"/>
                      </a:lnTo>
                      <a:lnTo>
                        <a:pt x="700" y="398"/>
                      </a:lnTo>
                      <a:lnTo>
                        <a:pt x="692" y="356"/>
                      </a:lnTo>
                      <a:lnTo>
                        <a:pt x="682" y="316"/>
                      </a:lnTo>
                      <a:lnTo>
                        <a:pt x="670" y="278"/>
                      </a:lnTo>
                      <a:lnTo>
                        <a:pt x="658" y="244"/>
                      </a:lnTo>
                      <a:lnTo>
                        <a:pt x="638" y="192"/>
                      </a:lnTo>
                      <a:lnTo>
                        <a:pt x="630" y="172"/>
                      </a:lnTo>
                      <a:lnTo>
                        <a:pt x="674" y="128"/>
                      </a:lnTo>
                      <a:lnTo>
                        <a:pt x="614" y="68"/>
                      </a:lnTo>
                      <a:lnTo>
                        <a:pt x="556" y="128"/>
                      </a:lnTo>
                      <a:lnTo>
                        <a:pt x="600" y="172"/>
                      </a:lnTo>
                      <a:lnTo>
                        <a:pt x="600" y="172"/>
                      </a:lnTo>
                      <a:lnTo>
                        <a:pt x="590" y="192"/>
                      </a:lnTo>
                      <a:lnTo>
                        <a:pt x="570" y="244"/>
                      </a:lnTo>
                      <a:lnTo>
                        <a:pt x="558" y="278"/>
                      </a:lnTo>
                      <a:lnTo>
                        <a:pt x="548" y="316"/>
                      </a:lnTo>
                      <a:lnTo>
                        <a:pt x="536" y="356"/>
                      </a:lnTo>
                      <a:lnTo>
                        <a:pt x="528" y="398"/>
                      </a:lnTo>
                      <a:lnTo>
                        <a:pt x="528" y="398"/>
                      </a:lnTo>
                      <a:lnTo>
                        <a:pt x="506" y="334"/>
                      </a:lnTo>
                      <a:lnTo>
                        <a:pt x="488" y="272"/>
                      </a:lnTo>
                      <a:lnTo>
                        <a:pt x="472" y="214"/>
                      </a:lnTo>
                      <a:lnTo>
                        <a:pt x="462" y="158"/>
                      </a:lnTo>
                      <a:lnTo>
                        <a:pt x="454" y="108"/>
                      </a:lnTo>
                      <a:lnTo>
                        <a:pt x="448" y="64"/>
                      </a:lnTo>
                      <a:lnTo>
                        <a:pt x="442" y="0"/>
                      </a:lnTo>
                      <a:lnTo>
                        <a:pt x="260" y="0"/>
                      </a:lnTo>
                      <a:lnTo>
                        <a:pt x="260" y="0"/>
                      </a:lnTo>
                      <a:lnTo>
                        <a:pt x="234" y="0"/>
                      </a:lnTo>
                      <a:lnTo>
                        <a:pt x="208" y="4"/>
                      </a:lnTo>
                      <a:lnTo>
                        <a:pt x="184" y="10"/>
                      </a:lnTo>
                      <a:lnTo>
                        <a:pt x="160" y="20"/>
                      </a:lnTo>
                      <a:lnTo>
                        <a:pt x="136" y="30"/>
                      </a:lnTo>
                      <a:lnTo>
                        <a:pt x="116" y="44"/>
                      </a:lnTo>
                      <a:lnTo>
                        <a:pt x="96" y="58"/>
                      </a:lnTo>
                      <a:lnTo>
                        <a:pt x="76" y="76"/>
                      </a:lnTo>
                      <a:lnTo>
                        <a:pt x="60" y="94"/>
                      </a:lnTo>
                      <a:lnTo>
                        <a:pt x="44" y="114"/>
                      </a:lnTo>
                      <a:lnTo>
                        <a:pt x="32" y="136"/>
                      </a:lnTo>
                      <a:lnTo>
                        <a:pt x="20" y="158"/>
                      </a:lnTo>
                      <a:lnTo>
                        <a:pt x="12" y="182"/>
                      </a:lnTo>
                      <a:lnTo>
                        <a:pt x="6" y="208"/>
                      </a:lnTo>
                      <a:lnTo>
                        <a:pt x="2" y="232"/>
                      </a:lnTo>
                      <a:lnTo>
                        <a:pt x="0" y="260"/>
                      </a:lnTo>
                      <a:lnTo>
                        <a:pt x="0" y="1170"/>
                      </a:lnTo>
                      <a:lnTo>
                        <a:pt x="0" y="1170"/>
                      </a:lnTo>
                      <a:lnTo>
                        <a:pt x="2" y="1190"/>
                      </a:lnTo>
                      <a:lnTo>
                        <a:pt x="8" y="1210"/>
                      </a:lnTo>
                      <a:lnTo>
                        <a:pt x="16" y="1228"/>
                      </a:lnTo>
                      <a:lnTo>
                        <a:pt x="28" y="1242"/>
                      </a:lnTo>
                      <a:lnTo>
                        <a:pt x="44" y="1256"/>
                      </a:lnTo>
                      <a:lnTo>
                        <a:pt x="60" y="1264"/>
                      </a:lnTo>
                      <a:lnTo>
                        <a:pt x="78" y="1272"/>
                      </a:lnTo>
                      <a:lnTo>
                        <a:pt x="98" y="1274"/>
                      </a:lnTo>
                      <a:lnTo>
                        <a:pt x="98" y="1274"/>
                      </a:lnTo>
                      <a:lnTo>
                        <a:pt x="118" y="1272"/>
                      </a:lnTo>
                      <a:lnTo>
                        <a:pt x="138" y="1266"/>
                      </a:lnTo>
                      <a:lnTo>
                        <a:pt x="154" y="1258"/>
                      </a:lnTo>
                      <a:lnTo>
                        <a:pt x="170" y="1246"/>
                      </a:lnTo>
                      <a:lnTo>
                        <a:pt x="182" y="1230"/>
                      </a:lnTo>
                      <a:lnTo>
                        <a:pt x="192" y="1214"/>
                      </a:lnTo>
                      <a:lnTo>
                        <a:pt x="198" y="1194"/>
                      </a:lnTo>
                      <a:lnTo>
                        <a:pt x="200" y="1174"/>
                      </a:lnTo>
                      <a:lnTo>
                        <a:pt x="200" y="408"/>
                      </a:lnTo>
                      <a:lnTo>
                        <a:pt x="298" y="408"/>
                      </a:lnTo>
                      <a:lnTo>
                        <a:pt x="298" y="2490"/>
                      </a:lnTo>
                      <a:lnTo>
                        <a:pt x="298" y="2490"/>
                      </a:lnTo>
                      <a:lnTo>
                        <a:pt x="298" y="2502"/>
                      </a:lnTo>
                      <a:lnTo>
                        <a:pt x="300" y="2514"/>
                      </a:lnTo>
                      <a:lnTo>
                        <a:pt x="302" y="2526"/>
                      </a:lnTo>
                      <a:lnTo>
                        <a:pt x="306" y="2538"/>
                      </a:lnTo>
                      <a:lnTo>
                        <a:pt x="318" y="2560"/>
                      </a:lnTo>
                      <a:lnTo>
                        <a:pt x="334" y="2578"/>
                      </a:lnTo>
                      <a:lnTo>
                        <a:pt x="352" y="2594"/>
                      </a:lnTo>
                      <a:lnTo>
                        <a:pt x="374" y="2606"/>
                      </a:lnTo>
                      <a:lnTo>
                        <a:pt x="386" y="2610"/>
                      </a:lnTo>
                      <a:lnTo>
                        <a:pt x="398" y="2612"/>
                      </a:lnTo>
                      <a:lnTo>
                        <a:pt x="410" y="2614"/>
                      </a:lnTo>
                      <a:lnTo>
                        <a:pt x="422" y="2614"/>
                      </a:lnTo>
                      <a:lnTo>
                        <a:pt x="446" y="2614"/>
                      </a:lnTo>
                      <a:lnTo>
                        <a:pt x="446" y="2614"/>
                      </a:lnTo>
                      <a:lnTo>
                        <a:pt x="460" y="2614"/>
                      </a:lnTo>
                      <a:lnTo>
                        <a:pt x="472" y="2612"/>
                      </a:lnTo>
                      <a:lnTo>
                        <a:pt x="484" y="2610"/>
                      </a:lnTo>
                      <a:lnTo>
                        <a:pt x="496" y="2606"/>
                      </a:lnTo>
                      <a:lnTo>
                        <a:pt x="516" y="2594"/>
                      </a:lnTo>
                      <a:lnTo>
                        <a:pt x="534" y="2578"/>
                      </a:lnTo>
                      <a:lnTo>
                        <a:pt x="550" y="2560"/>
                      </a:lnTo>
                      <a:lnTo>
                        <a:pt x="562" y="2538"/>
                      </a:lnTo>
                      <a:lnTo>
                        <a:pt x="566" y="2526"/>
                      </a:lnTo>
                      <a:lnTo>
                        <a:pt x="570" y="2514"/>
                      </a:lnTo>
                      <a:lnTo>
                        <a:pt x="572" y="2502"/>
                      </a:lnTo>
                      <a:lnTo>
                        <a:pt x="572" y="2490"/>
                      </a:lnTo>
                      <a:lnTo>
                        <a:pt x="572" y="1274"/>
                      </a:lnTo>
                      <a:lnTo>
                        <a:pt x="682" y="1274"/>
                      </a:lnTo>
                      <a:lnTo>
                        <a:pt x="682" y="2490"/>
                      </a:lnTo>
                      <a:lnTo>
                        <a:pt x="682" y="2490"/>
                      </a:lnTo>
                      <a:lnTo>
                        <a:pt x="682" y="2502"/>
                      </a:lnTo>
                      <a:lnTo>
                        <a:pt x="684" y="2514"/>
                      </a:lnTo>
                      <a:lnTo>
                        <a:pt x="686" y="2526"/>
                      </a:lnTo>
                      <a:lnTo>
                        <a:pt x="690" y="2538"/>
                      </a:lnTo>
                      <a:lnTo>
                        <a:pt x="702" y="2560"/>
                      </a:lnTo>
                      <a:lnTo>
                        <a:pt x="718" y="2578"/>
                      </a:lnTo>
                      <a:lnTo>
                        <a:pt x="736" y="2594"/>
                      </a:lnTo>
                      <a:lnTo>
                        <a:pt x="758" y="2606"/>
                      </a:lnTo>
                      <a:lnTo>
                        <a:pt x="770" y="2610"/>
                      </a:lnTo>
                      <a:lnTo>
                        <a:pt x="782" y="2612"/>
                      </a:lnTo>
                      <a:lnTo>
                        <a:pt x="794" y="2614"/>
                      </a:lnTo>
                      <a:lnTo>
                        <a:pt x="806" y="2614"/>
                      </a:lnTo>
                      <a:lnTo>
                        <a:pt x="806" y="2614"/>
                      </a:lnTo>
                      <a:lnTo>
                        <a:pt x="806" y="2614"/>
                      </a:lnTo>
                      <a:lnTo>
                        <a:pt x="820" y="2614"/>
                      </a:lnTo>
                      <a:lnTo>
                        <a:pt x="832" y="2612"/>
                      </a:lnTo>
                      <a:lnTo>
                        <a:pt x="844" y="2610"/>
                      </a:lnTo>
                      <a:lnTo>
                        <a:pt x="856" y="2606"/>
                      </a:lnTo>
                      <a:lnTo>
                        <a:pt x="876" y="2594"/>
                      </a:lnTo>
                      <a:lnTo>
                        <a:pt x="896" y="2578"/>
                      </a:lnTo>
                      <a:lnTo>
                        <a:pt x="910" y="2560"/>
                      </a:lnTo>
                      <a:lnTo>
                        <a:pt x="922" y="2538"/>
                      </a:lnTo>
                      <a:lnTo>
                        <a:pt x="926" y="2526"/>
                      </a:lnTo>
                      <a:lnTo>
                        <a:pt x="930" y="2514"/>
                      </a:lnTo>
                      <a:lnTo>
                        <a:pt x="932" y="2502"/>
                      </a:lnTo>
                      <a:lnTo>
                        <a:pt x="932" y="2490"/>
                      </a:lnTo>
                      <a:lnTo>
                        <a:pt x="932" y="408"/>
                      </a:lnTo>
                      <a:lnTo>
                        <a:pt x="1030" y="408"/>
                      </a:lnTo>
                      <a:lnTo>
                        <a:pt x="1030" y="1174"/>
                      </a:lnTo>
                      <a:lnTo>
                        <a:pt x="1030" y="1174"/>
                      </a:lnTo>
                      <a:lnTo>
                        <a:pt x="1032" y="1194"/>
                      </a:lnTo>
                      <a:lnTo>
                        <a:pt x="1036" y="1212"/>
                      </a:lnTo>
                      <a:lnTo>
                        <a:pt x="1046" y="1230"/>
                      </a:lnTo>
                      <a:lnTo>
                        <a:pt x="1058" y="1244"/>
                      </a:lnTo>
                      <a:lnTo>
                        <a:pt x="1074" y="1256"/>
                      </a:lnTo>
                      <a:lnTo>
                        <a:pt x="1090" y="1266"/>
                      </a:lnTo>
                      <a:lnTo>
                        <a:pt x="1108" y="1272"/>
                      </a:lnTo>
                      <a:lnTo>
                        <a:pt x="1128" y="1274"/>
                      </a:lnTo>
                      <a:lnTo>
                        <a:pt x="1128" y="1274"/>
                      </a:lnTo>
                      <a:lnTo>
                        <a:pt x="1128" y="1274"/>
                      </a:lnTo>
                      <a:lnTo>
                        <a:pt x="1150" y="1272"/>
                      </a:lnTo>
                      <a:lnTo>
                        <a:pt x="1168" y="1266"/>
                      </a:lnTo>
                      <a:lnTo>
                        <a:pt x="1184" y="1256"/>
                      </a:lnTo>
                      <a:lnTo>
                        <a:pt x="1200" y="1244"/>
                      </a:lnTo>
                      <a:lnTo>
                        <a:pt x="1212" y="1230"/>
                      </a:lnTo>
                      <a:lnTo>
                        <a:pt x="1220" y="1212"/>
                      </a:lnTo>
                      <a:lnTo>
                        <a:pt x="1226" y="1194"/>
                      </a:lnTo>
                      <a:lnTo>
                        <a:pt x="1228" y="1174"/>
                      </a:lnTo>
                      <a:lnTo>
                        <a:pt x="1228" y="117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 baseline="-25000"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+mn-ea"/>
                  </a:endParaRPr>
                </a:p>
              </p:txBody>
            </p:sp>
          </p:grpSp>
          <p:grpSp>
            <p:nvGrpSpPr>
              <p:cNvPr id="139" name="组合 138"/>
              <p:cNvGrpSpPr/>
              <p:nvPr/>
            </p:nvGrpSpPr>
            <p:grpSpPr>
              <a:xfrm>
                <a:off x="2989751" y="2801143"/>
                <a:ext cx="229059" cy="513557"/>
                <a:chOff x="-1630363" y="115888"/>
                <a:chExt cx="2190751" cy="4911725"/>
              </a:xfrm>
              <a:grpFill/>
            </p:grpSpPr>
            <p:sp>
              <p:nvSpPr>
                <p:cNvPr id="140" name="Freeform 5"/>
                <p:cNvSpPr>
                  <a:spLocks/>
                </p:cNvSpPr>
                <p:nvPr/>
              </p:nvSpPr>
              <p:spPr bwMode="auto">
                <a:xfrm>
                  <a:off x="-906463" y="115888"/>
                  <a:ext cx="742950" cy="746125"/>
                </a:xfrm>
                <a:custGeom>
                  <a:avLst/>
                  <a:gdLst>
                    <a:gd name="T0" fmla="*/ 468 w 468"/>
                    <a:gd name="T1" fmla="*/ 234 h 470"/>
                    <a:gd name="T2" fmla="*/ 464 w 468"/>
                    <a:gd name="T3" fmla="*/ 282 h 470"/>
                    <a:gd name="T4" fmla="*/ 450 w 468"/>
                    <a:gd name="T5" fmla="*/ 326 h 470"/>
                    <a:gd name="T6" fmla="*/ 428 w 468"/>
                    <a:gd name="T7" fmla="*/ 366 h 470"/>
                    <a:gd name="T8" fmla="*/ 400 w 468"/>
                    <a:gd name="T9" fmla="*/ 400 h 470"/>
                    <a:gd name="T10" fmla="*/ 366 w 468"/>
                    <a:gd name="T11" fmla="*/ 430 h 470"/>
                    <a:gd name="T12" fmla="*/ 326 w 468"/>
                    <a:gd name="T13" fmla="*/ 450 h 470"/>
                    <a:gd name="T14" fmla="*/ 282 w 468"/>
                    <a:gd name="T15" fmla="*/ 464 h 470"/>
                    <a:gd name="T16" fmla="*/ 234 w 468"/>
                    <a:gd name="T17" fmla="*/ 470 h 470"/>
                    <a:gd name="T18" fmla="*/ 210 w 468"/>
                    <a:gd name="T19" fmla="*/ 468 h 470"/>
                    <a:gd name="T20" fmla="*/ 164 w 468"/>
                    <a:gd name="T21" fmla="*/ 458 h 470"/>
                    <a:gd name="T22" fmla="*/ 122 w 468"/>
                    <a:gd name="T23" fmla="*/ 440 h 470"/>
                    <a:gd name="T24" fmla="*/ 84 w 468"/>
                    <a:gd name="T25" fmla="*/ 416 h 470"/>
                    <a:gd name="T26" fmla="*/ 54 w 468"/>
                    <a:gd name="T27" fmla="*/ 384 h 470"/>
                    <a:gd name="T28" fmla="*/ 28 w 468"/>
                    <a:gd name="T29" fmla="*/ 346 h 470"/>
                    <a:gd name="T30" fmla="*/ 10 w 468"/>
                    <a:gd name="T31" fmla="*/ 304 h 470"/>
                    <a:gd name="T32" fmla="*/ 0 w 468"/>
                    <a:gd name="T33" fmla="*/ 258 h 470"/>
                    <a:gd name="T34" fmla="*/ 0 w 468"/>
                    <a:gd name="T35" fmla="*/ 234 h 470"/>
                    <a:gd name="T36" fmla="*/ 4 w 468"/>
                    <a:gd name="T37" fmla="*/ 188 h 470"/>
                    <a:gd name="T38" fmla="*/ 18 w 468"/>
                    <a:gd name="T39" fmla="*/ 144 h 470"/>
                    <a:gd name="T40" fmla="*/ 40 w 468"/>
                    <a:gd name="T41" fmla="*/ 104 h 470"/>
                    <a:gd name="T42" fmla="*/ 68 w 468"/>
                    <a:gd name="T43" fmla="*/ 68 h 470"/>
                    <a:gd name="T44" fmla="*/ 104 w 468"/>
                    <a:gd name="T45" fmla="*/ 40 h 470"/>
                    <a:gd name="T46" fmla="*/ 142 w 468"/>
                    <a:gd name="T47" fmla="*/ 18 h 470"/>
                    <a:gd name="T48" fmla="*/ 186 w 468"/>
                    <a:gd name="T49" fmla="*/ 4 h 470"/>
                    <a:gd name="T50" fmla="*/ 234 w 468"/>
                    <a:gd name="T51" fmla="*/ 0 h 470"/>
                    <a:gd name="T52" fmla="*/ 258 w 468"/>
                    <a:gd name="T53" fmla="*/ 2 h 470"/>
                    <a:gd name="T54" fmla="*/ 304 w 468"/>
                    <a:gd name="T55" fmla="*/ 10 h 470"/>
                    <a:gd name="T56" fmla="*/ 346 w 468"/>
                    <a:gd name="T57" fmla="*/ 28 h 470"/>
                    <a:gd name="T58" fmla="*/ 384 w 468"/>
                    <a:gd name="T59" fmla="*/ 54 h 470"/>
                    <a:gd name="T60" fmla="*/ 416 w 468"/>
                    <a:gd name="T61" fmla="*/ 86 h 470"/>
                    <a:gd name="T62" fmla="*/ 440 w 468"/>
                    <a:gd name="T63" fmla="*/ 122 h 470"/>
                    <a:gd name="T64" fmla="*/ 458 w 468"/>
                    <a:gd name="T65" fmla="*/ 164 h 470"/>
                    <a:gd name="T66" fmla="*/ 468 w 468"/>
                    <a:gd name="T67" fmla="*/ 210 h 470"/>
                    <a:gd name="T68" fmla="*/ 468 w 468"/>
                    <a:gd name="T69" fmla="*/ 234 h 4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468" h="470">
                      <a:moveTo>
                        <a:pt x="468" y="234"/>
                      </a:moveTo>
                      <a:lnTo>
                        <a:pt x="468" y="234"/>
                      </a:lnTo>
                      <a:lnTo>
                        <a:pt x="468" y="258"/>
                      </a:lnTo>
                      <a:lnTo>
                        <a:pt x="464" y="282"/>
                      </a:lnTo>
                      <a:lnTo>
                        <a:pt x="458" y="304"/>
                      </a:lnTo>
                      <a:lnTo>
                        <a:pt x="450" y="326"/>
                      </a:lnTo>
                      <a:lnTo>
                        <a:pt x="440" y="346"/>
                      </a:lnTo>
                      <a:lnTo>
                        <a:pt x="428" y="366"/>
                      </a:lnTo>
                      <a:lnTo>
                        <a:pt x="416" y="384"/>
                      </a:lnTo>
                      <a:lnTo>
                        <a:pt x="400" y="400"/>
                      </a:lnTo>
                      <a:lnTo>
                        <a:pt x="384" y="416"/>
                      </a:lnTo>
                      <a:lnTo>
                        <a:pt x="366" y="430"/>
                      </a:lnTo>
                      <a:lnTo>
                        <a:pt x="346" y="440"/>
                      </a:lnTo>
                      <a:lnTo>
                        <a:pt x="326" y="450"/>
                      </a:lnTo>
                      <a:lnTo>
                        <a:pt x="304" y="458"/>
                      </a:lnTo>
                      <a:lnTo>
                        <a:pt x="282" y="464"/>
                      </a:lnTo>
                      <a:lnTo>
                        <a:pt x="258" y="468"/>
                      </a:lnTo>
                      <a:lnTo>
                        <a:pt x="234" y="470"/>
                      </a:lnTo>
                      <a:lnTo>
                        <a:pt x="234" y="470"/>
                      </a:lnTo>
                      <a:lnTo>
                        <a:pt x="210" y="468"/>
                      </a:lnTo>
                      <a:lnTo>
                        <a:pt x="186" y="464"/>
                      </a:lnTo>
                      <a:lnTo>
                        <a:pt x="164" y="458"/>
                      </a:lnTo>
                      <a:lnTo>
                        <a:pt x="142" y="450"/>
                      </a:lnTo>
                      <a:lnTo>
                        <a:pt x="122" y="440"/>
                      </a:lnTo>
                      <a:lnTo>
                        <a:pt x="104" y="430"/>
                      </a:lnTo>
                      <a:lnTo>
                        <a:pt x="84" y="416"/>
                      </a:lnTo>
                      <a:lnTo>
                        <a:pt x="68" y="400"/>
                      </a:lnTo>
                      <a:lnTo>
                        <a:pt x="54" y="384"/>
                      </a:lnTo>
                      <a:lnTo>
                        <a:pt x="40" y="366"/>
                      </a:lnTo>
                      <a:lnTo>
                        <a:pt x="28" y="346"/>
                      </a:lnTo>
                      <a:lnTo>
                        <a:pt x="18" y="326"/>
                      </a:lnTo>
                      <a:lnTo>
                        <a:pt x="10" y="304"/>
                      </a:lnTo>
                      <a:lnTo>
                        <a:pt x="4" y="282"/>
                      </a:lnTo>
                      <a:lnTo>
                        <a:pt x="0" y="258"/>
                      </a:lnTo>
                      <a:lnTo>
                        <a:pt x="0" y="234"/>
                      </a:lnTo>
                      <a:lnTo>
                        <a:pt x="0" y="234"/>
                      </a:lnTo>
                      <a:lnTo>
                        <a:pt x="0" y="210"/>
                      </a:lnTo>
                      <a:lnTo>
                        <a:pt x="4" y="188"/>
                      </a:lnTo>
                      <a:lnTo>
                        <a:pt x="10" y="164"/>
                      </a:lnTo>
                      <a:lnTo>
                        <a:pt x="18" y="144"/>
                      </a:lnTo>
                      <a:lnTo>
                        <a:pt x="28" y="122"/>
                      </a:lnTo>
                      <a:lnTo>
                        <a:pt x="40" y="104"/>
                      </a:lnTo>
                      <a:lnTo>
                        <a:pt x="54" y="86"/>
                      </a:lnTo>
                      <a:lnTo>
                        <a:pt x="68" y="68"/>
                      </a:lnTo>
                      <a:lnTo>
                        <a:pt x="84" y="54"/>
                      </a:lnTo>
                      <a:lnTo>
                        <a:pt x="104" y="40"/>
                      </a:lnTo>
                      <a:lnTo>
                        <a:pt x="122" y="28"/>
                      </a:lnTo>
                      <a:lnTo>
                        <a:pt x="142" y="18"/>
                      </a:lnTo>
                      <a:lnTo>
                        <a:pt x="164" y="10"/>
                      </a:lnTo>
                      <a:lnTo>
                        <a:pt x="186" y="4"/>
                      </a:lnTo>
                      <a:lnTo>
                        <a:pt x="210" y="2"/>
                      </a:lnTo>
                      <a:lnTo>
                        <a:pt x="234" y="0"/>
                      </a:lnTo>
                      <a:lnTo>
                        <a:pt x="234" y="0"/>
                      </a:lnTo>
                      <a:lnTo>
                        <a:pt x="258" y="2"/>
                      </a:lnTo>
                      <a:lnTo>
                        <a:pt x="282" y="4"/>
                      </a:lnTo>
                      <a:lnTo>
                        <a:pt x="304" y="10"/>
                      </a:lnTo>
                      <a:lnTo>
                        <a:pt x="326" y="18"/>
                      </a:lnTo>
                      <a:lnTo>
                        <a:pt x="346" y="28"/>
                      </a:lnTo>
                      <a:lnTo>
                        <a:pt x="366" y="40"/>
                      </a:lnTo>
                      <a:lnTo>
                        <a:pt x="384" y="54"/>
                      </a:lnTo>
                      <a:lnTo>
                        <a:pt x="400" y="68"/>
                      </a:lnTo>
                      <a:lnTo>
                        <a:pt x="416" y="86"/>
                      </a:lnTo>
                      <a:lnTo>
                        <a:pt x="428" y="104"/>
                      </a:lnTo>
                      <a:lnTo>
                        <a:pt x="440" y="122"/>
                      </a:lnTo>
                      <a:lnTo>
                        <a:pt x="450" y="144"/>
                      </a:lnTo>
                      <a:lnTo>
                        <a:pt x="458" y="164"/>
                      </a:lnTo>
                      <a:lnTo>
                        <a:pt x="464" y="188"/>
                      </a:lnTo>
                      <a:lnTo>
                        <a:pt x="468" y="210"/>
                      </a:lnTo>
                      <a:lnTo>
                        <a:pt x="468" y="234"/>
                      </a:lnTo>
                      <a:lnTo>
                        <a:pt x="468" y="23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>
                    <a:latin typeface="+mn-ea"/>
                  </a:endParaRPr>
                </a:p>
              </p:txBody>
            </p:sp>
            <p:sp>
              <p:nvSpPr>
                <p:cNvPr id="141" name="Freeform 6"/>
                <p:cNvSpPr>
                  <a:spLocks/>
                </p:cNvSpPr>
                <p:nvPr/>
              </p:nvSpPr>
              <p:spPr bwMode="auto">
                <a:xfrm>
                  <a:off x="-1630363" y="985838"/>
                  <a:ext cx="2190751" cy="4041775"/>
                </a:xfrm>
                <a:custGeom>
                  <a:avLst/>
                  <a:gdLst>
                    <a:gd name="T0" fmla="*/ 1188 w 1380"/>
                    <a:gd name="T1" fmla="*/ 982 h 2546"/>
                    <a:gd name="T2" fmla="*/ 1202 w 1380"/>
                    <a:gd name="T3" fmla="*/ 1012 h 2546"/>
                    <a:gd name="T4" fmla="*/ 1236 w 1380"/>
                    <a:gd name="T5" fmla="*/ 1044 h 2546"/>
                    <a:gd name="T6" fmla="*/ 1282 w 1380"/>
                    <a:gd name="T7" fmla="*/ 1056 h 2546"/>
                    <a:gd name="T8" fmla="*/ 1294 w 1380"/>
                    <a:gd name="T9" fmla="*/ 1054 h 2546"/>
                    <a:gd name="T10" fmla="*/ 1326 w 1380"/>
                    <a:gd name="T11" fmla="*/ 1044 h 2546"/>
                    <a:gd name="T12" fmla="*/ 1360 w 1380"/>
                    <a:gd name="T13" fmla="*/ 1018 h 2546"/>
                    <a:gd name="T14" fmla="*/ 1378 w 1380"/>
                    <a:gd name="T15" fmla="*/ 978 h 2546"/>
                    <a:gd name="T16" fmla="*/ 1378 w 1380"/>
                    <a:gd name="T17" fmla="*/ 944 h 2546"/>
                    <a:gd name="T18" fmla="*/ 1200 w 1380"/>
                    <a:gd name="T19" fmla="*/ 264 h 2546"/>
                    <a:gd name="T20" fmla="*/ 1166 w 1380"/>
                    <a:gd name="T21" fmla="*/ 182 h 2546"/>
                    <a:gd name="T22" fmla="*/ 1114 w 1380"/>
                    <a:gd name="T23" fmla="*/ 112 h 2546"/>
                    <a:gd name="T24" fmla="*/ 1048 w 1380"/>
                    <a:gd name="T25" fmla="*/ 58 h 2546"/>
                    <a:gd name="T26" fmla="*/ 972 w 1380"/>
                    <a:gd name="T27" fmla="*/ 20 h 2546"/>
                    <a:gd name="T28" fmla="*/ 886 w 1380"/>
                    <a:gd name="T29" fmla="*/ 2 h 2546"/>
                    <a:gd name="T30" fmla="*/ 526 w 1380"/>
                    <a:gd name="T31" fmla="*/ 0 h 2546"/>
                    <a:gd name="T32" fmla="*/ 438 w 1380"/>
                    <a:gd name="T33" fmla="*/ 12 h 2546"/>
                    <a:gd name="T34" fmla="*/ 356 w 1380"/>
                    <a:gd name="T35" fmla="*/ 42 h 2546"/>
                    <a:gd name="T36" fmla="*/ 286 w 1380"/>
                    <a:gd name="T37" fmla="*/ 92 h 2546"/>
                    <a:gd name="T38" fmla="*/ 230 w 1380"/>
                    <a:gd name="T39" fmla="*/ 158 h 2546"/>
                    <a:gd name="T40" fmla="*/ 190 w 1380"/>
                    <a:gd name="T41" fmla="*/ 236 h 2546"/>
                    <a:gd name="T42" fmla="*/ 4 w 1380"/>
                    <a:gd name="T43" fmla="*/ 932 h 2546"/>
                    <a:gd name="T44" fmla="*/ 2 w 1380"/>
                    <a:gd name="T45" fmla="*/ 968 h 2546"/>
                    <a:gd name="T46" fmla="*/ 10 w 1380"/>
                    <a:gd name="T47" fmla="*/ 998 h 2546"/>
                    <a:gd name="T48" fmla="*/ 44 w 1380"/>
                    <a:gd name="T49" fmla="*/ 1040 h 2546"/>
                    <a:gd name="T50" fmla="*/ 76 w 1380"/>
                    <a:gd name="T51" fmla="*/ 1052 h 2546"/>
                    <a:gd name="T52" fmla="*/ 98 w 1380"/>
                    <a:gd name="T53" fmla="*/ 1056 h 2546"/>
                    <a:gd name="T54" fmla="*/ 130 w 1380"/>
                    <a:gd name="T55" fmla="*/ 1050 h 2546"/>
                    <a:gd name="T56" fmla="*/ 168 w 1380"/>
                    <a:gd name="T57" fmla="*/ 1024 h 2546"/>
                    <a:gd name="T58" fmla="*/ 192 w 1380"/>
                    <a:gd name="T59" fmla="*/ 982 h 2546"/>
                    <a:gd name="T60" fmla="*/ 106 w 1380"/>
                    <a:gd name="T61" fmla="*/ 1486 h 2546"/>
                    <a:gd name="T62" fmla="*/ 386 w 1380"/>
                    <a:gd name="T63" fmla="*/ 2406 h 2546"/>
                    <a:gd name="T64" fmla="*/ 392 w 1380"/>
                    <a:gd name="T65" fmla="*/ 2446 h 2546"/>
                    <a:gd name="T66" fmla="*/ 410 w 1380"/>
                    <a:gd name="T67" fmla="*/ 2484 h 2546"/>
                    <a:gd name="T68" fmla="*/ 438 w 1380"/>
                    <a:gd name="T69" fmla="*/ 2514 h 2546"/>
                    <a:gd name="T70" fmla="*/ 472 w 1380"/>
                    <a:gd name="T71" fmla="*/ 2534 h 2546"/>
                    <a:gd name="T72" fmla="*/ 512 w 1380"/>
                    <a:gd name="T73" fmla="*/ 2546 h 2546"/>
                    <a:gd name="T74" fmla="*/ 528 w 1380"/>
                    <a:gd name="T75" fmla="*/ 2546 h 2546"/>
                    <a:gd name="T76" fmla="*/ 568 w 1380"/>
                    <a:gd name="T77" fmla="*/ 2540 h 2546"/>
                    <a:gd name="T78" fmla="*/ 606 w 1380"/>
                    <a:gd name="T79" fmla="*/ 2522 h 2546"/>
                    <a:gd name="T80" fmla="*/ 636 w 1380"/>
                    <a:gd name="T81" fmla="*/ 2494 h 2546"/>
                    <a:gd name="T82" fmla="*/ 656 w 1380"/>
                    <a:gd name="T83" fmla="*/ 2460 h 2546"/>
                    <a:gd name="T84" fmla="*/ 668 w 1380"/>
                    <a:gd name="T85" fmla="*/ 2420 h 2546"/>
                    <a:gd name="T86" fmla="*/ 712 w 1380"/>
                    <a:gd name="T87" fmla="*/ 1486 h 2546"/>
                    <a:gd name="T88" fmla="*/ 714 w 1380"/>
                    <a:gd name="T89" fmla="*/ 2420 h 2546"/>
                    <a:gd name="T90" fmla="*/ 724 w 1380"/>
                    <a:gd name="T91" fmla="*/ 2460 h 2546"/>
                    <a:gd name="T92" fmla="*/ 744 w 1380"/>
                    <a:gd name="T93" fmla="*/ 2494 h 2546"/>
                    <a:gd name="T94" fmla="*/ 774 w 1380"/>
                    <a:gd name="T95" fmla="*/ 2522 h 2546"/>
                    <a:gd name="T96" fmla="*/ 812 w 1380"/>
                    <a:gd name="T97" fmla="*/ 2540 h 2546"/>
                    <a:gd name="T98" fmla="*/ 854 w 1380"/>
                    <a:gd name="T99" fmla="*/ 2546 h 2546"/>
                    <a:gd name="T100" fmla="*/ 868 w 1380"/>
                    <a:gd name="T101" fmla="*/ 2546 h 2546"/>
                    <a:gd name="T102" fmla="*/ 908 w 1380"/>
                    <a:gd name="T103" fmla="*/ 2534 h 2546"/>
                    <a:gd name="T104" fmla="*/ 944 w 1380"/>
                    <a:gd name="T105" fmla="*/ 2514 h 2546"/>
                    <a:gd name="T106" fmla="*/ 970 w 1380"/>
                    <a:gd name="T107" fmla="*/ 2484 h 2546"/>
                    <a:gd name="T108" fmla="*/ 988 w 1380"/>
                    <a:gd name="T109" fmla="*/ 2446 h 2546"/>
                    <a:gd name="T110" fmla="*/ 994 w 1380"/>
                    <a:gd name="T111" fmla="*/ 2406 h 2546"/>
                    <a:gd name="T112" fmla="*/ 964 w 1380"/>
                    <a:gd name="T113" fmla="*/ 322 h 25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80" h="2546">
                      <a:moveTo>
                        <a:pt x="964" y="322"/>
                      </a:moveTo>
                      <a:lnTo>
                        <a:pt x="1012" y="322"/>
                      </a:lnTo>
                      <a:lnTo>
                        <a:pt x="1188" y="982"/>
                      </a:lnTo>
                      <a:lnTo>
                        <a:pt x="1188" y="982"/>
                      </a:lnTo>
                      <a:lnTo>
                        <a:pt x="1194" y="998"/>
                      </a:lnTo>
                      <a:lnTo>
                        <a:pt x="1202" y="1012"/>
                      </a:lnTo>
                      <a:lnTo>
                        <a:pt x="1212" y="1024"/>
                      </a:lnTo>
                      <a:lnTo>
                        <a:pt x="1224" y="1034"/>
                      </a:lnTo>
                      <a:lnTo>
                        <a:pt x="1236" y="1044"/>
                      </a:lnTo>
                      <a:lnTo>
                        <a:pt x="1250" y="1050"/>
                      </a:lnTo>
                      <a:lnTo>
                        <a:pt x="1266" y="1054"/>
                      </a:lnTo>
                      <a:lnTo>
                        <a:pt x="1282" y="1056"/>
                      </a:lnTo>
                      <a:lnTo>
                        <a:pt x="1282" y="1056"/>
                      </a:lnTo>
                      <a:lnTo>
                        <a:pt x="1282" y="1056"/>
                      </a:lnTo>
                      <a:lnTo>
                        <a:pt x="1294" y="1054"/>
                      </a:lnTo>
                      <a:lnTo>
                        <a:pt x="1306" y="1052"/>
                      </a:lnTo>
                      <a:lnTo>
                        <a:pt x="1316" y="1050"/>
                      </a:lnTo>
                      <a:lnTo>
                        <a:pt x="1326" y="1044"/>
                      </a:lnTo>
                      <a:lnTo>
                        <a:pt x="1336" y="1040"/>
                      </a:lnTo>
                      <a:lnTo>
                        <a:pt x="1344" y="1032"/>
                      </a:lnTo>
                      <a:lnTo>
                        <a:pt x="1360" y="1018"/>
                      </a:lnTo>
                      <a:lnTo>
                        <a:pt x="1370" y="998"/>
                      </a:lnTo>
                      <a:lnTo>
                        <a:pt x="1374" y="988"/>
                      </a:lnTo>
                      <a:lnTo>
                        <a:pt x="1378" y="978"/>
                      </a:lnTo>
                      <a:lnTo>
                        <a:pt x="1380" y="968"/>
                      </a:lnTo>
                      <a:lnTo>
                        <a:pt x="1380" y="956"/>
                      </a:lnTo>
                      <a:lnTo>
                        <a:pt x="1378" y="944"/>
                      </a:lnTo>
                      <a:lnTo>
                        <a:pt x="1376" y="932"/>
                      </a:lnTo>
                      <a:lnTo>
                        <a:pt x="1200" y="264"/>
                      </a:lnTo>
                      <a:lnTo>
                        <a:pt x="1200" y="264"/>
                      </a:lnTo>
                      <a:lnTo>
                        <a:pt x="1190" y="236"/>
                      </a:lnTo>
                      <a:lnTo>
                        <a:pt x="1178" y="208"/>
                      </a:lnTo>
                      <a:lnTo>
                        <a:pt x="1166" y="182"/>
                      </a:lnTo>
                      <a:lnTo>
                        <a:pt x="1150" y="158"/>
                      </a:lnTo>
                      <a:lnTo>
                        <a:pt x="1134" y="134"/>
                      </a:lnTo>
                      <a:lnTo>
                        <a:pt x="1114" y="112"/>
                      </a:lnTo>
                      <a:lnTo>
                        <a:pt x="1094" y="92"/>
                      </a:lnTo>
                      <a:lnTo>
                        <a:pt x="1072" y="74"/>
                      </a:lnTo>
                      <a:lnTo>
                        <a:pt x="1048" y="58"/>
                      </a:lnTo>
                      <a:lnTo>
                        <a:pt x="1024" y="42"/>
                      </a:lnTo>
                      <a:lnTo>
                        <a:pt x="998" y="30"/>
                      </a:lnTo>
                      <a:lnTo>
                        <a:pt x="972" y="20"/>
                      </a:lnTo>
                      <a:lnTo>
                        <a:pt x="944" y="12"/>
                      </a:lnTo>
                      <a:lnTo>
                        <a:pt x="914" y="6"/>
                      </a:lnTo>
                      <a:lnTo>
                        <a:pt x="886" y="2"/>
                      </a:lnTo>
                      <a:lnTo>
                        <a:pt x="856" y="0"/>
                      </a:lnTo>
                      <a:lnTo>
                        <a:pt x="526" y="0"/>
                      </a:lnTo>
                      <a:lnTo>
                        <a:pt x="526" y="0"/>
                      </a:lnTo>
                      <a:lnTo>
                        <a:pt x="496" y="2"/>
                      </a:lnTo>
                      <a:lnTo>
                        <a:pt x="466" y="6"/>
                      </a:lnTo>
                      <a:lnTo>
                        <a:pt x="438" y="12"/>
                      </a:lnTo>
                      <a:lnTo>
                        <a:pt x="410" y="20"/>
                      </a:lnTo>
                      <a:lnTo>
                        <a:pt x="382" y="30"/>
                      </a:lnTo>
                      <a:lnTo>
                        <a:pt x="356" y="42"/>
                      </a:lnTo>
                      <a:lnTo>
                        <a:pt x="332" y="58"/>
                      </a:lnTo>
                      <a:lnTo>
                        <a:pt x="308" y="74"/>
                      </a:lnTo>
                      <a:lnTo>
                        <a:pt x="286" y="92"/>
                      </a:lnTo>
                      <a:lnTo>
                        <a:pt x="266" y="112"/>
                      </a:lnTo>
                      <a:lnTo>
                        <a:pt x="246" y="134"/>
                      </a:lnTo>
                      <a:lnTo>
                        <a:pt x="230" y="158"/>
                      </a:lnTo>
                      <a:lnTo>
                        <a:pt x="214" y="182"/>
                      </a:lnTo>
                      <a:lnTo>
                        <a:pt x="202" y="208"/>
                      </a:lnTo>
                      <a:lnTo>
                        <a:pt x="190" y="236"/>
                      </a:lnTo>
                      <a:lnTo>
                        <a:pt x="182" y="264"/>
                      </a:lnTo>
                      <a:lnTo>
                        <a:pt x="4" y="932"/>
                      </a:lnTo>
                      <a:lnTo>
                        <a:pt x="4" y="932"/>
                      </a:lnTo>
                      <a:lnTo>
                        <a:pt x="2" y="944"/>
                      </a:lnTo>
                      <a:lnTo>
                        <a:pt x="0" y="956"/>
                      </a:lnTo>
                      <a:lnTo>
                        <a:pt x="2" y="968"/>
                      </a:lnTo>
                      <a:lnTo>
                        <a:pt x="2" y="978"/>
                      </a:lnTo>
                      <a:lnTo>
                        <a:pt x="6" y="988"/>
                      </a:lnTo>
                      <a:lnTo>
                        <a:pt x="10" y="998"/>
                      </a:lnTo>
                      <a:lnTo>
                        <a:pt x="20" y="1018"/>
                      </a:lnTo>
                      <a:lnTo>
                        <a:pt x="36" y="1032"/>
                      </a:lnTo>
                      <a:lnTo>
                        <a:pt x="44" y="1040"/>
                      </a:lnTo>
                      <a:lnTo>
                        <a:pt x="54" y="1044"/>
                      </a:lnTo>
                      <a:lnTo>
                        <a:pt x="64" y="1050"/>
                      </a:lnTo>
                      <a:lnTo>
                        <a:pt x="76" y="1052"/>
                      </a:lnTo>
                      <a:lnTo>
                        <a:pt x="86" y="1054"/>
                      </a:lnTo>
                      <a:lnTo>
                        <a:pt x="98" y="1056"/>
                      </a:lnTo>
                      <a:lnTo>
                        <a:pt x="98" y="1056"/>
                      </a:lnTo>
                      <a:lnTo>
                        <a:pt x="98" y="1056"/>
                      </a:lnTo>
                      <a:lnTo>
                        <a:pt x="114" y="1054"/>
                      </a:lnTo>
                      <a:lnTo>
                        <a:pt x="130" y="1050"/>
                      </a:lnTo>
                      <a:lnTo>
                        <a:pt x="144" y="1044"/>
                      </a:lnTo>
                      <a:lnTo>
                        <a:pt x="158" y="1034"/>
                      </a:lnTo>
                      <a:lnTo>
                        <a:pt x="168" y="1024"/>
                      </a:lnTo>
                      <a:lnTo>
                        <a:pt x="178" y="1012"/>
                      </a:lnTo>
                      <a:lnTo>
                        <a:pt x="186" y="998"/>
                      </a:lnTo>
                      <a:lnTo>
                        <a:pt x="192" y="982"/>
                      </a:lnTo>
                      <a:lnTo>
                        <a:pt x="368" y="322"/>
                      </a:lnTo>
                      <a:lnTo>
                        <a:pt x="416" y="322"/>
                      </a:lnTo>
                      <a:lnTo>
                        <a:pt x="106" y="1486"/>
                      </a:lnTo>
                      <a:lnTo>
                        <a:pt x="386" y="1486"/>
                      </a:lnTo>
                      <a:lnTo>
                        <a:pt x="386" y="2406"/>
                      </a:lnTo>
                      <a:lnTo>
                        <a:pt x="386" y="2406"/>
                      </a:lnTo>
                      <a:lnTo>
                        <a:pt x="386" y="2420"/>
                      </a:lnTo>
                      <a:lnTo>
                        <a:pt x="388" y="2434"/>
                      </a:lnTo>
                      <a:lnTo>
                        <a:pt x="392" y="2446"/>
                      </a:lnTo>
                      <a:lnTo>
                        <a:pt x="398" y="2460"/>
                      </a:lnTo>
                      <a:lnTo>
                        <a:pt x="404" y="2472"/>
                      </a:lnTo>
                      <a:lnTo>
                        <a:pt x="410" y="2484"/>
                      </a:lnTo>
                      <a:lnTo>
                        <a:pt x="418" y="2494"/>
                      </a:lnTo>
                      <a:lnTo>
                        <a:pt x="428" y="2504"/>
                      </a:lnTo>
                      <a:lnTo>
                        <a:pt x="438" y="2514"/>
                      </a:lnTo>
                      <a:lnTo>
                        <a:pt x="448" y="2522"/>
                      </a:lnTo>
                      <a:lnTo>
                        <a:pt x="460" y="2528"/>
                      </a:lnTo>
                      <a:lnTo>
                        <a:pt x="472" y="2534"/>
                      </a:lnTo>
                      <a:lnTo>
                        <a:pt x="486" y="2540"/>
                      </a:lnTo>
                      <a:lnTo>
                        <a:pt x="498" y="2544"/>
                      </a:lnTo>
                      <a:lnTo>
                        <a:pt x="512" y="2546"/>
                      </a:lnTo>
                      <a:lnTo>
                        <a:pt x="528" y="2546"/>
                      </a:lnTo>
                      <a:lnTo>
                        <a:pt x="528" y="2546"/>
                      </a:lnTo>
                      <a:lnTo>
                        <a:pt x="528" y="2546"/>
                      </a:lnTo>
                      <a:lnTo>
                        <a:pt x="542" y="2546"/>
                      </a:lnTo>
                      <a:lnTo>
                        <a:pt x="556" y="2544"/>
                      </a:lnTo>
                      <a:lnTo>
                        <a:pt x="568" y="2540"/>
                      </a:lnTo>
                      <a:lnTo>
                        <a:pt x="582" y="2534"/>
                      </a:lnTo>
                      <a:lnTo>
                        <a:pt x="594" y="2528"/>
                      </a:lnTo>
                      <a:lnTo>
                        <a:pt x="606" y="2522"/>
                      </a:lnTo>
                      <a:lnTo>
                        <a:pt x="616" y="2514"/>
                      </a:lnTo>
                      <a:lnTo>
                        <a:pt x="626" y="2504"/>
                      </a:lnTo>
                      <a:lnTo>
                        <a:pt x="636" y="2494"/>
                      </a:lnTo>
                      <a:lnTo>
                        <a:pt x="644" y="2484"/>
                      </a:lnTo>
                      <a:lnTo>
                        <a:pt x="650" y="2472"/>
                      </a:lnTo>
                      <a:lnTo>
                        <a:pt x="656" y="2460"/>
                      </a:lnTo>
                      <a:lnTo>
                        <a:pt x="662" y="2446"/>
                      </a:lnTo>
                      <a:lnTo>
                        <a:pt x="666" y="2434"/>
                      </a:lnTo>
                      <a:lnTo>
                        <a:pt x="668" y="2420"/>
                      </a:lnTo>
                      <a:lnTo>
                        <a:pt x="668" y="2406"/>
                      </a:lnTo>
                      <a:lnTo>
                        <a:pt x="668" y="1486"/>
                      </a:lnTo>
                      <a:lnTo>
                        <a:pt x="712" y="1486"/>
                      </a:lnTo>
                      <a:lnTo>
                        <a:pt x="712" y="2406"/>
                      </a:lnTo>
                      <a:lnTo>
                        <a:pt x="712" y="2406"/>
                      </a:lnTo>
                      <a:lnTo>
                        <a:pt x="714" y="2420"/>
                      </a:lnTo>
                      <a:lnTo>
                        <a:pt x="716" y="2434"/>
                      </a:lnTo>
                      <a:lnTo>
                        <a:pt x="718" y="2446"/>
                      </a:lnTo>
                      <a:lnTo>
                        <a:pt x="724" y="2460"/>
                      </a:lnTo>
                      <a:lnTo>
                        <a:pt x="730" y="2472"/>
                      </a:lnTo>
                      <a:lnTo>
                        <a:pt x="736" y="2484"/>
                      </a:lnTo>
                      <a:lnTo>
                        <a:pt x="744" y="2494"/>
                      </a:lnTo>
                      <a:lnTo>
                        <a:pt x="754" y="2504"/>
                      </a:lnTo>
                      <a:lnTo>
                        <a:pt x="764" y="2514"/>
                      </a:lnTo>
                      <a:lnTo>
                        <a:pt x="774" y="2522"/>
                      </a:lnTo>
                      <a:lnTo>
                        <a:pt x="786" y="2528"/>
                      </a:lnTo>
                      <a:lnTo>
                        <a:pt x="798" y="2534"/>
                      </a:lnTo>
                      <a:lnTo>
                        <a:pt x="812" y="2540"/>
                      </a:lnTo>
                      <a:lnTo>
                        <a:pt x="824" y="2544"/>
                      </a:lnTo>
                      <a:lnTo>
                        <a:pt x="838" y="2546"/>
                      </a:lnTo>
                      <a:lnTo>
                        <a:pt x="854" y="2546"/>
                      </a:lnTo>
                      <a:lnTo>
                        <a:pt x="854" y="2546"/>
                      </a:lnTo>
                      <a:lnTo>
                        <a:pt x="854" y="2546"/>
                      </a:lnTo>
                      <a:lnTo>
                        <a:pt x="868" y="2546"/>
                      </a:lnTo>
                      <a:lnTo>
                        <a:pt x="882" y="2544"/>
                      </a:lnTo>
                      <a:lnTo>
                        <a:pt x="896" y="2540"/>
                      </a:lnTo>
                      <a:lnTo>
                        <a:pt x="908" y="2534"/>
                      </a:lnTo>
                      <a:lnTo>
                        <a:pt x="920" y="2528"/>
                      </a:lnTo>
                      <a:lnTo>
                        <a:pt x="932" y="2522"/>
                      </a:lnTo>
                      <a:lnTo>
                        <a:pt x="944" y="2514"/>
                      </a:lnTo>
                      <a:lnTo>
                        <a:pt x="954" y="2504"/>
                      </a:lnTo>
                      <a:lnTo>
                        <a:pt x="962" y="2494"/>
                      </a:lnTo>
                      <a:lnTo>
                        <a:pt x="970" y="2484"/>
                      </a:lnTo>
                      <a:lnTo>
                        <a:pt x="978" y="2472"/>
                      </a:lnTo>
                      <a:lnTo>
                        <a:pt x="984" y="2460"/>
                      </a:lnTo>
                      <a:lnTo>
                        <a:pt x="988" y="2446"/>
                      </a:lnTo>
                      <a:lnTo>
                        <a:pt x="992" y="2434"/>
                      </a:lnTo>
                      <a:lnTo>
                        <a:pt x="994" y="2420"/>
                      </a:lnTo>
                      <a:lnTo>
                        <a:pt x="994" y="2406"/>
                      </a:lnTo>
                      <a:lnTo>
                        <a:pt x="994" y="1486"/>
                      </a:lnTo>
                      <a:lnTo>
                        <a:pt x="1274" y="1486"/>
                      </a:lnTo>
                      <a:lnTo>
                        <a:pt x="964" y="32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>
                    <a:latin typeface="+mn-ea"/>
                  </a:endParaRPr>
                </a:p>
              </p:txBody>
            </p:sp>
          </p:grpSp>
        </p:grpSp>
        <p:grpSp>
          <p:nvGrpSpPr>
            <p:cNvPr id="131" name="组合 130"/>
            <p:cNvGrpSpPr/>
            <p:nvPr/>
          </p:nvGrpSpPr>
          <p:grpSpPr>
            <a:xfrm>
              <a:off x="5926956" y="2058193"/>
              <a:ext cx="229059" cy="1256507"/>
              <a:chOff x="5926956" y="2058193"/>
              <a:chExt cx="229059" cy="1256507"/>
            </a:xfrm>
            <a:grpFill/>
          </p:grpSpPr>
          <p:grpSp>
            <p:nvGrpSpPr>
              <p:cNvPr id="132" name="组合 131"/>
              <p:cNvGrpSpPr/>
              <p:nvPr/>
            </p:nvGrpSpPr>
            <p:grpSpPr>
              <a:xfrm>
                <a:off x="5941772" y="2058193"/>
                <a:ext cx="200079" cy="513557"/>
                <a:chOff x="-4098925" y="69850"/>
                <a:chExt cx="1949450" cy="5003800"/>
              </a:xfrm>
              <a:grpFill/>
            </p:grpSpPr>
            <p:sp>
              <p:nvSpPr>
                <p:cNvPr id="136" name="Freeform 5"/>
                <p:cNvSpPr>
                  <a:spLocks/>
                </p:cNvSpPr>
                <p:nvPr/>
              </p:nvSpPr>
              <p:spPr bwMode="auto">
                <a:xfrm>
                  <a:off x="-3514725" y="69850"/>
                  <a:ext cx="774700" cy="771525"/>
                </a:xfrm>
                <a:custGeom>
                  <a:avLst/>
                  <a:gdLst>
                    <a:gd name="T0" fmla="*/ 488 w 488"/>
                    <a:gd name="T1" fmla="*/ 242 h 486"/>
                    <a:gd name="T2" fmla="*/ 482 w 488"/>
                    <a:gd name="T3" fmla="*/ 292 h 486"/>
                    <a:gd name="T4" fmla="*/ 468 w 488"/>
                    <a:gd name="T5" fmla="*/ 338 h 486"/>
                    <a:gd name="T6" fmla="*/ 446 w 488"/>
                    <a:gd name="T7" fmla="*/ 378 h 486"/>
                    <a:gd name="T8" fmla="*/ 416 w 488"/>
                    <a:gd name="T9" fmla="*/ 414 h 486"/>
                    <a:gd name="T10" fmla="*/ 380 w 488"/>
                    <a:gd name="T11" fmla="*/ 444 h 486"/>
                    <a:gd name="T12" fmla="*/ 338 w 488"/>
                    <a:gd name="T13" fmla="*/ 466 h 486"/>
                    <a:gd name="T14" fmla="*/ 292 w 488"/>
                    <a:gd name="T15" fmla="*/ 482 h 486"/>
                    <a:gd name="T16" fmla="*/ 244 w 488"/>
                    <a:gd name="T17" fmla="*/ 486 h 486"/>
                    <a:gd name="T18" fmla="*/ 220 w 488"/>
                    <a:gd name="T19" fmla="*/ 484 h 486"/>
                    <a:gd name="T20" fmla="*/ 172 w 488"/>
                    <a:gd name="T21" fmla="*/ 476 h 486"/>
                    <a:gd name="T22" fmla="*/ 128 w 488"/>
                    <a:gd name="T23" fmla="*/ 456 h 486"/>
                    <a:gd name="T24" fmla="*/ 90 w 488"/>
                    <a:gd name="T25" fmla="*/ 430 h 486"/>
                    <a:gd name="T26" fmla="*/ 56 w 488"/>
                    <a:gd name="T27" fmla="*/ 398 h 486"/>
                    <a:gd name="T28" fmla="*/ 30 w 488"/>
                    <a:gd name="T29" fmla="*/ 358 h 486"/>
                    <a:gd name="T30" fmla="*/ 12 w 488"/>
                    <a:gd name="T31" fmla="*/ 316 h 486"/>
                    <a:gd name="T32" fmla="*/ 2 w 488"/>
                    <a:gd name="T33" fmla="*/ 268 h 486"/>
                    <a:gd name="T34" fmla="*/ 0 w 488"/>
                    <a:gd name="T35" fmla="*/ 242 h 486"/>
                    <a:gd name="T36" fmla="*/ 6 w 488"/>
                    <a:gd name="T37" fmla="*/ 194 h 486"/>
                    <a:gd name="T38" fmla="*/ 20 w 488"/>
                    <a:gd name="T39" fmla="*/ 148 h 486"/>
                    <a:gd name="T40" fmla="*/ 42 w 488"/>
                    <a:gd name="T41" fmla="*/ 106 h 486"/>
                    <a:gd name="T42" fmla="*/ 72 w 488"/>
                    <a:gd name="T43" fmla="*/ 70 h 486"/>
                    <a:gd name="T44" fmla="*/ 108 w 488"/>
                    <a:gd name="T45" fmla="*/ 42 h 486"/>
                    <a:gd name="T46" fmla="*/ 150 w 488"/>
                    <a:gd name="T47" fmla="*/ 18 h 486"/>
                    <a:gd name="T48" fmla="*/ 194 w 488"/>
                    <a:gd name="T49" fmla="*/ 4 h 486"/>
                    <a:gd name="T50" fmla="*/ 244 w 488"/>
                    <a:gd name="T51" fmla="*/ 0 h 486"/>
                    <a:gd name="T52" fmla="*/ 268 w 488"/>
                    <a:gd name="T53" fmla="*/ 0 h 486"/>
                    <a:gd name="T54" fmla="*/ 316 w 488"/>
                    <a:gd name="T55" fmla="*/ 10 h 486"/>
                    <a:gd name="T56" fmla="*/ 360 w 488"/>
                    <a:gd name="T57" fmla="*/ 30 h 486"/>
                    <a:gd name="T58" fmla="*/ 398 w 488"/>
                    <a:gd name="T59" fmla="*/ 56 h 486"/>
                    <a:gd name="T60" fmla="*/ 432 w 488"/>
                    <a:gd name="T61" fmla="*/ 88 h 486"/>
                    <a:gd name="T62" fmla="*/ 458 w 488"/>
                    <a:gd name="T63" fmla="*/ 126 h 486"/>
                    <a:gd name="T64" fmla="*/ 476 w 488"/>
                    <a:gd name="T65" fmla="*/ 170 h 486"/>
                    <a:gd name="T66" fmla="*/ 486 w 488"/>
                    <a:gd name="T67" fmla="*/ 218 h 486"/>
                    <a:gd name="T68" fmla="*/ 488 w 488"/>
                    <a:gd name="T69" fmla="*/ 242 h 4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488" h="486">
                      <a:moveTo>
                        <a:pt x="488" y="242"/>
                      </a:moveTo>
                      <a:lnTo>
                        <a:pt x="488" y="242"/>
                      </a:lnTo>
                      <a:lnTo>
                        <a:pt x="486" y="268"/>
                      </a:lnTo>
                      <a:lnTo>
                        <a:pt x="482" y="292"/>
                      </a:lnTo>
                      <a:lnTo>
                        <a:pt x="476" y="316"/>
                      </a:lnTo>
                      <a:lnTo>
                        <a:pt x="468" y="338"/>
                      </a:lnTo>
                      <a:lnTo>
                        <a:pt x="458" y="358"/>
                      </a:lnTo>
                      <a:lnTo>
                        <a:pt x="446" y="378"/>
                      </a:lnTo>
                      <a:lnTo>
                        <a:pt x="432" y="398"/>
                      </a:lnTo>
                      <a:lnTo>
                        <a:pt x="416" y="414"/>
                      </a:lnTo>
                      <a:lnTo>
                        <a:pt x="398" y="430"/>
                      </a:lnTo>
                      <a:lnTo>
                        <a:pt x="380" y="444"/>
                      </a:lnTo>
                      <a:lnTo>
                        <a:pt x="360" y="456"/>
                      </a:lnTo>
                      <a:lnTo>
                        <a:pt x="338" y="466"/>
                      </a:lnTo>
                      <a:lnTo>
                        <a:pt x="316" y="476"/>
                      </a:lnTo>
                      <a:lnTo>
                        <a:pt x="292" y="482"/>
                      </a:lnTo>
                      <a:lnTo>
                        <a:pt x="268" y="484"/>
                      </a:lnTo>
                      <a:lnTo>
                        <a:pt x="244" y="486"/>
                      </a:lnTo>
                      <a:lnTo>
                        <a:pt x="244" y="486"/>
                      </a:lnTo>
                      <a:lnTo>
                        <a:pt x="220" y="484"/>
                      </a:lnTo>
                      <a:lnTo>
                        <a:pt x="194" y="482"/>
                      </a:lnTo>
                      <a:lnTo>
                        <a:pt x="172" y="476"/>
                      </a:lnTo>
                      <a:lnTo>
                        <a:pt x="150" y="466"/>
                      </a:lnTo>
                      <a:lnTo>
                        <a:pt x="128" y="456"/>
                      </a:lnTo>
                      <a:lnTo>
                        <a:pt x="108" y="444"/>
                      </a:lnTo>
                      <a:lnTo>
                        <a:pt x="90" y="430"/>
                      </a:lnTo>
                      <a:lnTo>
                        <a:pt x="72" y="414"/>
                      </a:lnTo>
                      <a:lnTo>
                        <a:pt x="56" y="398"/>
                      </a:lnTo>
                      <a:lnTo>
                        <a:pt x="42" y="378"/>
                      </a:lnTo>
                      <a:lnTo>
                        <a:pt x="30" y="358"/>
                      </a:lnTo>
                      <a:lnTo>
                        <a:pt x="20" y="338"/>
                      </a:lnTo>
                      <a:lnTo>
                        <a:pt x="12" y="316"/>
                      </a:lnTo>
                      <a:lnTo>
                        <a:pt x="6" y="292"/>
                      </a:lnTo>
                      <a:lnTo>
                        <a:pt x="2" y="268"/>
                      </a:lnTo>
                      <a:lnTo>
                        <a:pt x="0" y="242"/>
                      </a:lnTo>
                      <a:lnTo>
                        <a:pt x="0" y="242"/>
                      </a:lnTo>
                      <a:lnTo>
                        <a:pt x="2" y="218"/>
                      </a:lnTo>
                      <a:lnTo>
                        <a:pt x="6" y="194"/>
                      </a:lnTo>
                      <a:lnTo>
                        <a:pt x="12" y="170"/>
                      </a:lnTo>
                      <a:lnTo>
                        <a:pt x="20" y="148"/>
                      </a:lnTo>
                      <a:lnTo>
                        <a:pt x="30" y="126"/>
                      </a:lnTo>
                      <a:lnTo>
                        <a:pt x="42" y="106"/>
                      </a:lnTo>
                      <a:lnTo>
                        <a:pt x="56" y="88"/>
                      </a:lnTo>
                      <a:lnTo>
                        <a:pt x="72" y="70"/>
                      </a:lnTo>
                      <a:lnTo>
                        <a:pt x="90" y="56"/>
                      </a:lnTo>
                      <a:lnTo>
                        <a:pt x="108" y="42"/>
                      </a:lnTo>
                      <a:lnTo>
                        <a:pt x="128" y="30"/>
                      </a:lnTo>
                      <a:lnTo>
                        <a:pt x="150" y="18"/>
                      </a:lnTo>
                      <a:lnTo>
                        <a:pt x="172" y="10"/>
                      </a:lnTo>
                      <a:lnTo>
                        <a:pt x="194" y="4"/>
                      </a:lnTo>
                      <a:lnTo>
                        <a:pt x="220" y="0"/>
                      </a:lnTo>
                      <a:lnTo>
                        <a:pt x="244" y="0"/>
                      </a:lnTo>
                      <a:lnTo>
                        <a:pt x="244" y="0"/>
                      </a:lnTo>
                      <a:lnTo>
                        <a:pt x="268" y="0"/>
                      </a:lnTo>
                      <a:lnTo>
                        <a:pt x="292" y="4"/>
                      </a:lnTo>
                      <a:lnTo>
                        <a:pt x="316" y="10"/>
                      </a:lnTo>
                      <a:lnTo>
                        <a:pt x="338" y="18"/>
                      </a:lnTo>
                      <a:lnTo>
                        <a:pt x="360" y="30"/>
                      </a:lnTo>
                      <a:lnTo>
                        <a:pt x="380" y="42"/>
                      </a:lnTo>
                      <a:lnTo>
                        <a:pt x="398" y="56"/>
                      </a:lnTo>
                      <a:lnTo>
                        <a:pt x="416" y="70"/>
                      </a:lnTo>
                      <a:lnTo>
                        <a:pt x="432" y="88"/>
                      </a:lnTo>
                      <a:lnTo>
                        <a:pt x="446" y="106"/>
                      </a:lnTo>
                      <a:lnTo>
                        <a:pt x="458" y="126"/>
                      </a:lnTo>
                      <a:lnTo>
                        <a:pt x="468" y="148"/>
                      </a:lnTo>
                      <a:lnTo>
                        <a:pt x="476" y="170"/>
                      </a:lnTo>
                      <a:lnTo>
                        <a:pt x="482" y="194"/>
                      </a:lnTo>
                      <a:lnTo>
                        <a:pt x="486" y="218"/>
                      </a:lnTo>
                      <a:lnTo>
                        <a:pt x="488" y="242"/>
                      </a:lnTo>
                      <a:lnTo>
                        <a:pt x="488" y="24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 baseline="-25000"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+mn-ea"/>
                  </a:endParaRPr>
                </a:p>
              </p:txBody>
            </p:sp>
            <p:sp>
              <p:nvSpPr>
                <p:cNvPr id="137" name="Freeform 6"/>
                <p:cNvSpPr>
                  <a:spLocks/>
                </p:cNvSpPr>
                <p:nvPr/>
              </p:nvSpPr>
              <p:spPr bwMode="auto">
                <a:xfrm>
                  <a:off x="-4098925" y="923925"/>
                  <a:ext cx="1949450" cy="4149725"/>
                </a:xfrm>
                <a:custGeom>
                  <a:avLst/>
                  <a:gdLst>
                    <a:gd name="T0" fmla="*/ 1228 w 1228"/>
                    <a:gd name="T1" fmla="*/ 260 h 2614"/>
                    <a:gd name="T2" fmla="*/ 1218 w 1228"/>
                    <a:gd name="T3" fmla="*/ 182 h 2614"/>
                    <a:gd name="T4" fmla="*/ 1184 w 1228"/>
                    <a:gd name="T5" fmla="*/ 114 h 2614"/>
                    <a:gd name="T6" fmla="*/ 1134 w 1228"/>
                    <a:gd name="T7" fmla="*/ 58 h 2614"/>
                    <a:gd name="T8" fmla="*/ 1070 w 1228"/>
                    <a:gd name="T9" fmla="*/ 20 h 2614"/>
                    <a:gd name="T10" fmla="*/ 994 w 1228"/>
                    <a:gd name="T11" fmla="*/ 0 h 2614"/>
                    <a:gd name="T12" fmla="*/ 788 w 1228"/>
                    <a:gd name="T13" fmla="*/ 0 h 2614"/>
                    <a:gd name="T14" fmla="*/ 768 w 1228"/>
                    <a:gd name="T15" fmla="*/ 158 h 2614"/>
                    <a:gd name="T16" fmla="*/ 724 w 1228"/>
                    <a:gd name="T17" fmla="*/ 334 h 2614"/>
                    <a:gd name="T18" fmla="*/ 692 w 1228"/>
                    <a:gd name="T19" fmla="*/ 356 h 2614"/>
                    <a:gd name="T20" fmla="*/ 658 w 1228"/>
                    <a:gd name="T21" fmla="*/ 244 h 2614"/>
                    <a:gd name="T22" fmla="*/ 674 w 1228"/>
                    <a:gd name="T23" fmla="*/ 128 h 2614"/>
                    <a:gd name="T24" fmla="*/ 600 w 1228"/>
                    <a:gd name="T25" fmla="*/ 172 h 2614"/>
                    <a:gd name="T26" fmla="*/ 570 w 1228"/>
                    <a:gd name="T27" fmla="*/ 244 h 2614"/>
                    <a:gd name="T28" fmla="*/ 536 w 1228"/>
                    <a:gd name="T29" fmla="*/ 356 h 2614"/>
                    <a:gd name="T30" fmla="*/ 506 w 1228"/>
                    <a:gd name="T31" fmla="*/ 334 h 2614"/>
                    <a:gd name="T32" fmla="*/ 462 w 1228"/>
                    <a:gd name="T33" fmla="*/ 158 h 2614"/>
                    <a:gd name="T34" fmla="*/ 442 w 1228"/>
                    <a:gd name="T35" fmla="*/ 0 h 2614"/>
                    <a:gd name="T36" fmla="*/ 234 w 1228"/>
                    <a:gd name="T37" fmla="*/ 0 h 2614"/>
                    <a:gd name="T38" fmla="*/ 160 w 1228"/>
                    <a:gd name="T39" fmla="*/ 20 h 2614"/>
                    <a:gd name="T40" fmla="*/ 96 w 1228"/>
                    <a:gd name="T41" fmla="*/ 58 h 2614"/>
                    <a:gd name="T42" fmla="*/ 44 w 1228"/>
                    <a:gd name="T43" fmla="*/ 114 h 2614"/>
                    <a:gd name="T44" fmla="*/ 12 w 1228"/>
                    <a:gd name="T45" fmla="*/ 182 h 2614"/>
                    <a:gd name="T46" fmla="*/ 0 w 1228"/>
                    <a:gd name="T47" fmla="*/ 260 h 2614"/>
                    <a:gd name="T48" fmla="*/ 2 w 1228"/>
                    <a:gd name="T49" fmla="*/ 1190 h 2614"/>
                    <a:gd name="T50" fmla="*/ 28 w 1228"/>
                    <a:gd name="T51" fmla="*/ 1242 h 2614"/>
                    <a:gd name="T52" fmla="*/ 78 w 1228"/>
                    <a:gd name="T53" fmla="*/ 1272 h 2614"/>
                    <a:gd name="T54" fmla="*/ 118 w 1228"/>
                    <a:gd name="T55" fmla="*/ 1272 h 2614"/>
                    <a:gd name="T56" fmla="*/ 170 w 1228"/>
                    <a:gd name="T57" fmla="*/ 1246 h 2614"/>
                    <a:gd name="T58" fmla="*/ 198 w 1228"/>
                    <a:gd name="T59" fmla="*/ 1194 h 2614"/>
                    <a:gd name="T60" fmla="*/ 298 w 1228"/>
                    <a:gd name="T61" fmla="*/ 408 h 2614"/>
                    <a:gd name="T62" fmla="*/ 298 w 1228"/>
                    <a:gd name="T63" fmla="*/ 2502 h 2614"/>
                    <a:gd name="T64" fmla="*/ 306 w 1228"/>
                    <a:gd name="T65" fmla="*/ 2538 h 2614"/>
                    <a:gd name="T66" fmla="*/ 352 w 1228"/>
                    <a:gd name="T67" fmla="*/ 2594 h 2614"/>
                    <a:gd name="T68" fmla="*/ 398 w 1228"/>
                    <a:gd name="T69" fmla="*/ 2612 h 2614"/>
                    <a:gd name="T70" fmla="*/ 446 w 1228"/>
                    <a:gd name="T71" fmla="*/ 2614 h 2614"/>
                    <a:gd name="T72" fmla="*/ 472 w 1228"/>
                    <a:gd name="T73" fmla="*/ 2612 h 2614"/>
                    <a:gd name="T74" fmla="*/ 516 w 1228"/>
                    <a:gd name="T75" fmla="*/ 2594 h 2614"/>
                    <a:gd name="T76" fmla="*/ 562 w 1228"/>
                    <a:gd name="T77" fmla="*/ 2538 h 2614"/>
                    <a:gd name="T78" fmla="*/ 572 w 1228"/>
                    <a:gd name="T79" fmla="*/ 2502 h 2614"/>
                    <a:gd name="T80" fmla="*/ 682 w 1228"/>
                    <a:gd name="T81" fmla="*/ 1274 h 2614"/>
                    <a:gd name="T82" fmla="*/ 682 w 1228"/>
                    <a:gd name="T83" fmla="*/ 2502 h 2614"/>
                    <a:gd name="T84" fmla="*/ 690 w 1228"/>
                    <a:gd name="T85" fmla="*/ 2538 h 2614"/>
                    <a:gd name="T86" fmla="*/ 736 w 1228"/>
                    <a:gd name="T87" fmla="*/ 2594 h 2614"/>
                    <a:gd name="T88" fmla="*/ 782 w 1228"/>
                    <a:gd name="T89" fmla="*/ 2612 h 2614"/>
                    <a:gd name="T90" fmla="*/ 806 w 1228"/>
                    <a:gd name="T91" fmla="*/ 2614 h 2614"/>
                    <a:gd name="T92" fmla="*/ 832 w 1228"/>
                    <a:gd name="T93" fmla="*/ 2612 h 2614"/>
                    <a:gd name="T94" fmla="*/ 876 w 1228"/>
                    <a:gd name="T95" fmla="*/ 2594 h 2614"/>
                    <a:gd name="T96" fmla="*/ 922 w 1228"/>
                    <a:gd name="T97" fmla="*/ 2538 h 2614"/>
                    <a:gd name="T98" fmla="*/ 932 w 1228"/>
                    <a:gd name="T99" fmla="*/ 2502 h 2614"/>
                    <a:gd name="T100" fmla="*/ 1030 w 1228"/>
                    <a:gd name="T101" fmla="*/ 408 h 2614"/>
                    <a:gd name="T102" fmla="*/ 1032 w 1228"/>
                    <a:gd name="T103" fmla="*/ 1194 h 2614"/>
                    <a:gd name="T104" fmla="*/ 1058 w 1228"/>
                    <a:gd name="T105" fmla="*/ 1244 h 2614"/>
                    <a:gd name="T106" fmla="*/ 1108 w 1228"/>
                    <a:gd name="T107" fmla="*/ 1272 h 2614"/>
                    <a:gd name="T108" fmla="*/ 1128 w 1228"/>
                    <a:gd name="T109" fmla="*/ 1274 h 2614"/>
                    <a:gd name="T110" fmla="*/ 1184 w 1228"/>
                    <a:gd name="T111" fmla="*/ 1256 h 2614"/>
                    <a:gd name="T112" fmla="*/ 1220 w 1228"/>
                    <a:gd name="T113" fmla="*/ 1212 h 2614"/>
                    <a:gd name="T114" fmla="*/ 1228 w 1228"/>
                    <a:gd name="T115" fmla="*/ 1174 h 26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228" h="2614">
                      <a:moveTo>
                        <a:pt x="1228" y="1174"/>
                      </a:moveTo>
                      <a:lnTo>
                        <a:pt x="1228" y="260"/>
                      </a:lnTo>
                      <a:lnTo>
                        <a:pt x="1228" y="260"/>
                      </a:lnTo>
                      <a:lnTo>
                        <a:pt x="1228" y="232"/>
                      </a:lnTo>
                      <a:lnTo>
                        <a:pt x="1224" y="208"/>
                      </a:lnTo>
                      <a:lnTo>
                        <a:pt x="1218" y="182"/>
                      </a:lnTo>
                      <a:lnTo>
                        <a:pt x="1208" y="158"/>
                      </a:lnTo>
                      <a:lnTo>
                        <a:pt x="1198" y="136"/>
                      </a:lnTo>
                      <a:lnTo>
                        <a:pt x="1184" y="114"/>
                      </a:lnTo>
                      <a:lnTo>
                        <a:pt x="1170" y="94"/>
                      </a:lnTo>
                      <a:lnTo>
                        <a:pt x="1152" y="76"/>
                      </a:lnTo>
                      <a:lnTo>
                        <a:pt x="1134" y="58"/>
                      </a:lnTo>
                      <a:lnTo>
                        <a:pt x="1114" y="44"/>
                      </a:lnTo>
                      <a:lnTo>
                        <a:pt x="1092" y="30"/>
                      </a:lnTo>
                      <a:lnTo>
                        <a:pt x="1070" y="20"/>
                      </a:lnTo>
                      <a:lnTo>
                        <a:pt x="1046" y="10"/>
                      </a:lnTo>
                      <a:lnTo>
                        <a:pt x="1020" y="4"/>
                      </a:lnTo>
                      <a:lnTo>
                        <a:pt x="994" y="0"/>
                      </a:lnTo>
                      <a:lnTo>
                        <a:pt x="968" y="0"/>
                      </a:lnTo>
                      <a:lnTo>
                        <a:pt x="788" y="0"/>
                      </a:lnTo>
                      <a:lnTo>
                        <a:pt x="788" y="0"/>
                      </a:lnTo>
                      <a:lnTo>
                        <a:pt x="782" y="64"/>
                      </a:lnTo>
                      <a:lnTo>
                        <a:pt x="776" y="108"/>
                      </a:lnTo>
                      <a:lnTo>
                        <a:pt x="768" y="158"/>
                      </a:lnTo>
                      <a:lnTo>
                        <a:pt x="756" y="214"/>
                      </a:lnTo>
                      <a:lnTo>
                        <a:pt x="742" y="272"/>
                      </a:lnTo>
                      <a:lnTo>
                        <a:pt x="724" y="334"/>
                      </a:lnTo>
                      <a:lnTo>
                        <a:pt x="700" y="398"/>
                      </a:lnTo>
                      <a:lnTo>
                        <a:pt x="700" y="398"/>
                      </a:lnTo>
                      <a:lnTo>
                        <a:pt x="692" y="356"/>
                      </a:lnTo>
                      <a:lnTo>
                        <a:pt x="682" y="316"/>
                      </a:lnTo>
                      <a:lnTo>
                        <a:pt x="670" y="278"/>
                      </a:lnTo>
                      <a:lnTo>
                        <a:pt x="658" y="244"/>
                      </a:lnTo>
                      <a:lnTo>
                        <a:pt x="638" y="192"/>
                      </a:lnTo>
                      <a:lnTo>
                        <a:pt x="630" y="172"/>
                      </a:lnTo>
                      <a:lnTo>
                        <a:pt x="674" y="128"/>
                      </a:lnTo>
                      <a:lnTo>
                        <a:pt x="614" y="68"/>
                      </a:lnTo>
                      <a:lnTo>
                        <a:pt x="556" y="128"/>
                      </a:lnTo>
                      <a:lnTo>
                        <a:pt x="600" y="172"/>
                      </a:lnTo>
                      <a:lnTo>
                        <a:pt x="600" y="172"/>
                      </a:lnTo>
                      <a:lnTo>
                        <a:pt x="590" y="192"/>
                      </a:lnTo>
                      <a:lnTo>
                        <a:pt x="570" y="244"/>
                      </a:lnTo>
                      <a:lnTo>
                        <a:pt x="558" y="278"/>
                      </a:lnTo>
                      <a:lnTo>
                        <a:pt x="548" y="316"/>
                      </a:lnTo>
                      <a:lnTo>
                        <a:pt x="536" y="356"/>
                      </a:lnTo>
                      <a:lnTo>
                        <a:pt x="528" y="398"/>
                      </a:lnTo>
                      <a:lnTo>
                        <a:pt x="528" y="398"/>
                      </a:lnTo>
                      <a:lnTo>
                        <a:pt x="506" y="334"/>
                      </a:lnTo>
                      <a:lnTo>
                        <a:pt x="488" y="272"/>
                      </a:lnTo>
                      <a:lnTo>
                        <a:pt x="472" y="214"/>
                      </a:lnTo>
                      <a:lnTo>
                        <a:pt x="462" y="158"/>
                      </a:lnTo>
                      <a:lnTo>
                        <a:pt x="454" y="108"/>
                      </a:lnTo>
                      <a:lnTo>
                        <a:pt x="448" y="64"/>
                      </a:lnTo>
                      <a:lnTo>
                        <a:pt x="442" y="0"/>
                      </a:lnTo>
                      <a:lnTo>
                        <a:pt x="260" y="0"/>
                      </a:lnTo>
                      <a:lnTo>
                        <a:pt x="260" y="0"/>
                      </a:lnTo>
                      <a:lnTo>
                        <a:pt x="234" y="0"/>
                      </a:lnTo>
                      <a:lnTo>
                        <a:pt x="208" y="4"/>
                      </a:lnTo>
                      <a:lnTo>
                        <a:pt x="184" y="10"/>
                      </a:lnTo>
                      <a:lnTo>
                        <a:pt x="160" y="20"/>
                      </a:lnTo>
                      <a:lnTo>
                        <a:pt x="136" y="30"/>
                      </a:lnTo>
                      <a:lnTo>
                        <a:pt x="116" y="44"/>
                      </a:lnTo>
                      <a:lnTo>
                        <a:pt x="96" y="58"/>
                      </a:lnTo>
                      <a:lnTo>
                        <a:pt x="76" y="76"/>
                      </a:lnTo>
                      <a:lnTo>
                        <a:pt x="60" y="94"/>
                      </a:lnTo>
                      <a:lnTo>
                        <a:pt x="44" y="114"/>
                      </a:lnTo>
                      <a:lnTo>
                        <a:pt x="32" y="136"/>
                      </a:lnTo>
                      <a:lnTo>
                        <a:pt x="20" y="158"/>
                      </a:lnTo>
                      <a:lnTo>
                        <a:pt x="12" y="182"/>
                      </a:lnTo>
                      <a:lnTo>
                        <a:pt x="6" y="208"/>
                      </a:lnTo>
                      <a:lnTo>
                        <a:pt x="2" y="232"/>
                      </a:lnTo>
                      <a:lnTo>
                        <a:pt x="0" y="260"/>
                      </a:lnTo>
                      <a:lnTo>
                        <a:pt x="0" y="1170"/>
                      </a:lnTo>
                      <a:lnTo>
                        <a:pt x="0" y="1170"/>
                      </a:lnTo>
                      <a:lnTo>
                        <a:pt x="2" y="1190"/>
                      </a:lnTo>
                      <a:lnTo>
                        <a:pt x="8" y="1210"/>
                      </a:lnTo>
                      <a:lnTo>
                        <a:pt x="16" y="1228"/>
                      </a:lnTo>
                      <a:lnTo>
                        <a:pt x="28" y="1242"/>
                      </a:lnTo>
                      <a:lnTo>
                        <a:pt x="44" y="1256"/>
                      </a:lnTo>
                      <a:lnTo>
                        <a:pt x="60" y="1264"/>
                      </a:lnTo>
                      <a:lnTo>
                        <a:pt x="78" y="1272"/>
                      </a:lnTo>
                      <a:lnTo>
                        <a:pt x="98" y="1274"/>
                      </a:lnTo>
                      <a:lnTo>
                        <a:pt x="98" y="1274"/>
                      </a:lnTo>
                      <a:lnTo>
                        <a:pt x="118" y="1272"/>
                      </a:lnTo>
                      <a:lnTo>
                        <a:pt x="138" y="1266"/>
                      </a:lnTo>
                      <a:lnTo>
                        <a:pt x="154" y="1258"/>
                      </a:lnTo>
                      <a:lnTo>
                        <a:pt x="170" y="1246"/>
                      </a:lnTo>
                      <a:lnTo>
                        <a:pt x="182" y="1230"/>
                      </a:lnTo>
                      <a:lnTo>
                        <a:pt x="192" y="1214"/>
                      </a:lnTo>
                      <a:lnTo>
                        <a:pt x="198" y="1194"/>
                      </a:lnTo>
                      <a:lnTo>
                        <a:pt x="200" y="1174"/>
                      </a:lnTo>
                      <a:lnTo>
                        <a:pt x="200" y="408"/>
                      </a:lnTo>
                      <a:lnTo>
                        <a:pt x="298" y="408"/>
                      </a:lnTo>
                      <a:lnTo>
                        <a:pt x="298" y="2490"/>
                      </a:lnTo>
                      <a:lnTo>
                        <a:pt x="298" y="2490"/>
                      </a:lnTo>
                      <a:lnTo>
                        <a:pt x="298" y="2502"/>
                      </a:lnTo>
                      <a:lnTo>
                        <a:pt x="300" y="2514"/>
                      </a:lnTo>
                      <a:lnTo>
                        <a:pt x="302" y="2526"/>
                      </a:lnTo>
                      <a:lnTo>
                        <a:pt x="306" y="2538"/>
                      </a:lnTo>
                      <a:lnTo>
                        <a:pt x="318" y="2560"/>
                      </a:lnTo>
                      <a:lnTo>
                        <a:pt x="334" y="2578"/>
                      </a:lnTo>
                      <a:lnTo>
                        <a:pt x="352" y="2594"/>
                      </a:lnTo>
                      <a:lnTo>
                        <a:pt x="374" y="2606"/>
                      </a:lnTo>
                      <a:lnTo>
                        <a:pt x="386" y="2610"/>
                      </a:lnTo>
                      <a:lnTo>
                        <a:pt x="398" y="2612"/>
                      </a:lnTo>
                      <a:lnTo>
                        <a:pt x="410" y="2614"/>
                      </a:lnTo>
                      <a:lnTo>
                        <a:pt x="422" y="2614"/>
                      </a:lnTo>
                      <a:lnTo>
                        <a:pt x="446" y="2614"/>
                      </a:lnTo>
                      <a:lnTo>
                        <a:pt x="446" y="2614"/>
                      </a:lnTo>
                      <a:lnTo>
                        <a:pt x="460" y="2614"/>
                      </a:lnTo>
                      <a:lnTo>
                        <a:pt x="472" y="2612"/>
                      </a:lnTo>
                      <a:lnTo>
                        <a:pt x="484" y="2610"/>
                      </a:lnTo>
                      <a:lnTo>
                        <a:pt x="496" y="2606"/>
                      </a:lnTo>
                      <a:lnTo>
                        <a:pt x="516" y="2594"/>
                      </a:lnTo>
                      <a:lnTo>
                        <a:pt x="534" y="2578"/>
                      </a:lnTo>
                      <a:lnTo>
                        <a:pt x="550" y="2560"/>
                      </a:lnTo>
                      <a:lnTo>
                        <a:pt x="562" y="2538"/>
                      </a:lnTo>
                      <a:lnTo>
                        <a:pt x="566" y="2526"/>
                      </a:lnTo>
                      <a:lnTo>
                        <a:pt x="570" y="2514"/>
                      </a:lnTo>
                      <a:lnTo>
                        <a:pt x="572" y="2502"/>
                      </a:lnTo>
                      <a:lnTo>
                        <a:pt x="572" y="2490"/>
                      </a:lnTo>
                      <a:lnTo>
                        <a:pt x="572" y="1274"/>
                      </a:lnTo>
                      <a:lnTo>
                        <a:pt x="682" y="1274"/>
                      </a:lnTo>
                      <a:lnTo>
                        <a:pt x="682" y="2490"/>
                      </a:lnTo>
                      <a:lnTo>
                        <a:pt x="682" y="2490"/>
                      </a:lnTo>
                      <a:lnTo>
                        <a:pt x="682" y="2502"/>
                      </a:lnTo>
                      <a:lnTo>
                        <a:pt x="684" y="2514"/>
                      </a:lnTo>
                      <a:lnTo>
                        <a:pt x="686" y="2526"/>
                      </a:lnTo>
                      <a:lnTo>
                        <a:pt x="690" y="2538"/>
                      </a:lnTo>
                      <a:lnTo>
                        <a:pt x="702" y="2560"/>
                      </a:lnTo>
                      <a:lnTo>
                        <a:pt x="718" y="2578"/>
                      </a:lnTo>
                      <a:lnTo>
                        <a:pt x="736" y="2594"/>
                      </a:lnTo>
                      <a:lnTo>
                        <a:pt x="758" y="2606"/>
                      </a:lnTo>
                      <a:lnTo>
                        <a:pt x="770" y="2610"/>
                      </a:lnTo>
                      <a:lnTo>
                        <a:pt x="782" y="2612"/>
                      </a:lnTo>
                      <a:lnTo>
                        <a:pt x="794" y="2614"/>
                      </a:lnTo>
                      <a:lnTo>
                        <a:pt x="806" y="2614"/>
                      </a:lnTo>
                      <a:lnTo>
                        <a:pt x="806" y="2614"/>
                      </a:lnTo>
                      <a:lnTo>
                        <a:pt x="806" y="2614"/>
                      </a:lnTo>
                      <a:lnTo>
                        <a:pt x="820" y="2614"/>
                      </a:lnTo>
                      <a:lnTo>
                        <a:pt x="832" y="2612"/>
                      </a:lnTo>
                      <a:lnTo>
                        <a:pt x="844" y="2610"/>
                      </a:lnTo>
                      <a:lnTo>
                        <a:pt x="856" y="2606"/>
                      </a:lnTo>
                      <a:lnTo>
                        <a:pt x="876" y="2594"/>
                      </a:lnTo>
                      <a:lnTo>
                        <a:pt x="896" y="2578"/>
                      </a:lnTo>
                      <a:lnTo>
                        <a:pt x="910" y="2560"/>
                      </a:lnTo>
                      <a:lnTo>
                        <a:pt x="922" y="2538"/>
                      </a:lnTo>
                      <a:lnTo>
                        <a:pt x="926" y="2526"/>
                      </a:lnTo>
                      <a:lnTo>
                        <a:pt x="930" y="2514"/>
                      </a:lnTo>
                      <a:lnTo>
                        <a:pt x="932" y="2502"/>
                      </a:lnTo>
                      <a:lnTo>
                        <a:pt x="932" y="2490"/>
                      </a:lnTo>
                      <a:lnTo>
                        <a:pt x="932" y="408"/>
                      </a:lnTo>
                      <a:lnTo>
                        <a:pt x="1030" y="408"/>
                      </a:lnTo>
                      <a:lnTo>
                        <a:pt x="1030" y="1174"/>
                      </a:lnTo>
                      <a:lnTo>
                        <a:pt x="1030" y="1174"/>
                      </a:lnTo>
                      <a:lnTo>
                        <a:pt x="1032" y="1194"/>
                      </a:lnTo>
                      <a:lnTo>
                        <a:pt x="1036" y="1212"/>
                      </a:lnTo>
                      <a:lnTo>
                        <a:pt x="1046" y="1230"/>
                      </a:lnTo>
                      <a:lnTo>
                        <a:pt x="1058" y="1244"/>
                      </a:lnTo>
                      <a:lnTo>
                        <a:pt x="1074" y="1256"/>
                      </a:lnTo>
                      <a:lnTo>
                        <a:pt x="1090" y="1266"/>
                      </a:lnTo>
                      <a:lnTo>
                        <a:pt x="1108" y="1272"/>
                      </a:lnTo>
                      <a:lnTo>
                        <a:pt x="1128" y="1274"/>
                      </a:lnTo>
                      <a:lnTo>
                        <a:pt x="1128" y="1274"/>
                      </a:lnTo>
                      <a:lnTo>
                        <a:pt x="1128" y="1274"/>
                      </a:lnTo>
                      <a:lnTo>
                        <a:pt x="1150" y="1272"/>
                      </a:lnTo>
                      <a:lnTo>
                        <a:pt x="1168" y="1266"/>
                      </a:lnTo>
                      <a:lnTo>
                        <a:pt x="1184" y="1256"/>
                      </a:lnTo>
                      <a:lnTo>
                        <a:pt x="1200" y="1244"/>
                      </a:lnTo>
                      <a:lnTo>
                        <a:pt x="1212" y="1230"/>
                      </a:lnTo>
                      <a:lnTo>
                        <a:pt x="1220" y="1212"/>
                      </a:lnTo>
                      <a:lnTo>
                        <a:pt x="1226" y="1194"/>
                      </a:lnTo>
                      <a:lnTo>
                        <a:pt x="1228" y="1174"/>
                      </a:lnTo>
                      <a:lnTo>
                        <a:pt x="1228" y="117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 baseline="-25000"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+mn-ea"/>
                  </a:endParaRPr>
                </a:p>
              </p:txBody>
            </p:sp>
          </p:grpSp>
          <p:grpSp>
            <p:nvGrpSpPr>
              <p:cNvPr id="133" name="组合 132"/>
              <p:cNvGrpSpPr/>
              <p:nvPr/>
            </p:nvGrpSpPr>
            <p:grpSpPr>
              <a:xfrm>
                <a:off x="5926956" y="2801143"/>
                <a:ext cx="229059" cy="513557"/>
                <a:chOff x="-1630363" y="115888"/>
                <a:chExt cx="2190751" cy="4911725"/>
              </a:xfrm>
              <a:grpFill/>
            </p:grpSpPr>
            <p:sp>
              <p:nvSpPr>
                <p:cNvPr id="134" name="Freeform 5"/>
                <p:cNvSpPr>
                  <a:spLocks/>
                </p:cNvSpPr>
                <p:nvPr/>
              </p:nvSpPr>
              <p:spPr bwMode="auto">
                <a:xfrm>
                  <a:off x="-906463" y="115888"/>
                  <a:ext cx="742950" cy="746125"/>
                </a:xfrm>
                <a:custGeom>
                  <a:avLst/>
                  <a:gdLst>
                    <a:gd name="T0" fmla="*/ 468 w 468"/>
                    <a:gd name="T1" fmla="*/ 234 h 470"/>
                    <a:gd name="T2" fmla="*/ 464 w 468"/>
                    <a:gd name="T3" fmla="*/ 282 h 470"/>
                    <a:gd name="T4" fmla="*/ 450 w 468"/>
                    <a:gd name="T5" fmla="*/ 326 h 470"/>
                    <a:gd name="T6" fmla="*/ 428 w 468"/>
                    <a:gd name="T7" fmla="*/ 366 h 470"/>
                    <a:gd name="T8" fmla="*/ 400 w 468"/>
                    <a:gd name="T9" fmla="*/ 400 h 470"/>
                    <a:gd name="T10" fmla="*/ 366 w 468"/>
                    <a:gd name="T11" fmla="*/ 430 h 470"/>
                    <a:gd name="T12" fmla="*/ 326 w 468"/>
                    <a:gd name="T13" fmla="*/ 450 h 470"/>
                    <a:gd name="T14" fmla="*/ 282 w 468"/>
                    <a:gd name="T15" fmla="*/ 464 h 470"/>
                    <a:gd name="T16" fmla="*/ 234 w 468"/>
                    <a:gd name="T17" fmla="*/ 470 h 470"/>
                    <a:gd name="T18" fmla="*/ 210 w 468"/>
                    <a:gd name="T19" fmla="*/ 468 h 470"/>
                    <a:gd name="T20" fmla="*/ 164 w 468"/>
                    <a:gd name="T21" fmla="*/ 458 h 470"/>
                    <a:gd name="T22" fmla="*/ 122 w 468"/>
                    <a:gd name="T23" fmla="*/ 440 h 470"/>
                    <a:gd name="T24" fmla="*/ 84 w 468"/>
                    <a:gd name="T25" fmla="*/ 416 h 470"/>
                    <a:gd name="T26" fmla="*/ 54 w 468"/>
                    <a:gd name="T27" fmla="*/ 384 h 470"/>
                    <a:gd name="T28" fmla="*/ 28 w 468"/>
                    <a:gd name="T29" fmla="*/ 346 h 470"/>
                    <a:gd name="T30" fmla="*/ 10 w 468"/>
                    <a:gd name="T31" fmla="*/ 304 h 470"/>
                    <a:gd name="T32" fmla="*/ 0 w 468"/>
                    <a:gd name="T33" fmla="*/ 258 h 470"/>
                    <a:gd name="T34" fmla="*/ 0 w 468"/>
                    <a:gd name="T35" fmla="*/ 234 h 470"/>
                    <a:gd name="T36" fmla="*/ 4 w 468"/>
                    <a:gd name="T37" fmla="*/ 188 h 470"/>
                    <a:gd name="T38" fmla="*/ 18 w 468"/>
                    <a:gd name="T39" fmla="*/ 144 h 470"/>
                    <a:gd name="T40" fmla="*/ 40 w 468"/>
                    <a:gd name="T41" fmla="*/ 104 h 470"/>
                    <a:gd name="T42" fmla="*/ 68 w 468"/>
                    <a:gd name="T43" fmla="*/ 68 h 470"/>
                    <a:gd name="T44" fmla="*/ 104 w 468"/>
                    <a:gd name="T45" fmla="*/ 40 h 470"/>
                    <a:gd name="T46" fmla="*/ 142 w 468"/>
                    <a:gd name="T47" fmla="*/ 18 h 470"/>
                    <a:gd name="T48" fmla="*/ 186 w 468"/>
                    <a:gd name="T49" fmla="*/ 4 h 470"/>
                    <a:gd name="T50" fmla="*/ 234 w 468"/>
                    <a:gd name="T51" fmla="*/ 0 h 470"/>
                    <a:gd name="T52" fmla="*/ 258 w 468"/>
                    <a:gd name="T53" fmla="*/ 2 h 470"/>
                    <a:gd name="T54" fmla="*/ 304 w 468"/>
                    <a:gd name="T55" fmla="*/ 10 h 470"/>
                    <a:gd name="T56" fmla="*/ 346 w 468"/>
                    <a:gd name="T57" fmla="*/ 28 h 470"/>
                    <a:gd name="T58" fmla="*/ 384 w 468"/>
                    <a:gd name="T59" fmla="*/ 54 h 470"/>
                    <a:gd name="T60" fmla="*/ 416 w 468"/>
                    <a:gd name="T61" fmla="*/ 86 h 470"/>
                    <a:gd name="T62" fmla="*/ 440 w 468"/>
                    <a:gd name="T63" fmla="*/ 122 h 470"/>
                    <a:gd name="T64" fmla="*/ 458 w 468"/>
                    <a:gd name="T65" fmla="*/ 164 h 470"/>
                    <a:gd name="T66" fmla="*/ 468 w 468"/>
                    <a:gd name="T67" fmla="*/ 210 h 470"/>
                    <a:gd name="T68" fmla="*/ 468 w 468"/>
                    <a:gd name="T69" fmla="*/ 234 h 4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468" h="470">
                      <a:moveTo>
                        <a:pt x="468" y="234"/>
                      </a:moveTo>
                      <a:lnTo>
                        <a:pt x="468" y="234"/>
                      </a:lnTo>
                      <a:lnTo>
                        <a:pt x="468" y="258"/>
                      </a:lnTo>
                      <a:lnTo>
                        <a:pt x="464" y="282"/>
                      </a:lnTo>
                      <a:lnTo>
                        <a:pt x="458" y="304"/>
                      </a:lnTo>
                      <a:lnTo>
                        <a:pt x="450" y="326"/>
                      </a:lnTo>
                      <a:lnTo>
                        <a:pt x="440" y="346"/>
                      </a:lnTo>
                      <a:lnTo>
                        <a:pt x="428" y="366"/>
                      </a:lnTo>
                      <a:lnTo>
                        <a:pt x="416" y="384"/>
                      </a:lnTo>
                      <a:lnTo>
                        <a:pt x="400" y="400"/>
                      </a:lnTo>
                      <a:lnTo>
                        <a:pt x="384" y="416"/>
                      </a:lnTo>
                      <a:lnTo>
                        <a:pt x="366" y="430"/>
                      </a:lnTo>
                      <a:lnTo>
                        <a:pt x="346" y="440"/>
                      </a:lnTo>
                      <a:lnTo>
                        <a:pt x="326" y="450"/>
                      </a:lnTo>
                      <a:lnTo>
                        <a:pt x="304" y="458"/>
                      </a:lnTo>
                      <a:lnTo>
                        <a:pt x="282" y="464"/>
                      </a:lnTo>
                      <a:lnTo>
                        <a:pt x="258" y="468"/>
                      </a:lnTo>
                      <a:lnTo>
                        <a:pt x="234" y="470"/>
                      </a:lnTo>
                      <a:lnTo>
                        <a:pt x="234" y="470"/>
                      </a:lnTo>
                      <a:lnTo>
                        <a:pt x="210" y="468"/>
                      </a:lnTo>
                      <a:lnTo>
                        <a:pt x="186" y="464"/>
                      </a:lnTo>
                      <a:lnTo>
                        <a:pt x="164" y="458"/>
                      </a:lnTo>
                      <a:lnTo>
                        <a:pt x="142" y="450"/>
                      </a:lnTo>
                      <a:lnTo>
                        <a:pt x="122" y="440"/>
                      </a:lnTo>
                      <a:lnTo>
                        <a:pt x="104" y="430"/>
                      </a:lnTo>
                      <a:lnTo>
                        <a:pt x="84" y="416"/>
                      </a:lnTo>
                      <a:lnTo>
                        <a:pt x="68" y="400"/>
                      </a:lnTo>
                      <a:lnTo>
                        <a:pt x="54" y="384"/>
                      </a:lnTo>
                      <a:lnTo>
                        <a:pt x="40" y="366"/>
                      </a:lnTo>
                      <a:lnTo>
                        <a:pt x="28" y="346"/>
                      </a:lnTo>
                      <a:lnTo>
                        <a:pt x="18" y="326"/>
                      </a:lnTo>
                      <a:lnTo>
                        <a:pt x="10" y="304"/>
                      </a:lnTo>
                      <a:lnTo>
                        <a:pt x="4" y="282"/>
                      </a:lnTo>
                      <a:lnTo>
                        <a:pt x="0" y="258"/>
                      </a:lnTo>
                      <a:lnTo>
                        <a:pt x="0" y="234"/>
                      </a:lnTo>
                      <a:lnTo>
                        <a:pt x="0" y="234"/>
                      </a:lnTo>
                      <a:lnTo>
                        <a:pt x="0" y="210"/>
                      </a:lnTo>
                      <a:lnTo>
                        <a:pt x="4" y="188"/>
                      </a:lnTo>
                      <a:lnTo>
                        <a:pt x="10" y="164"/>
                      </a:lnTo>
                      <a:lnTo>
                        <a:pt x="18" y="144"/>
                      </a:lnTo>
                      <a:lnTo>
                        <a:pt x="28" y="122"/>
                      </a:lnTo>
                      <a:lnTo>
                        <a:pt x="40" y="104"/>
                      </a:lnTo>
                      <a:lnTo>
                        <a:pt x="54" y="86"/>
                      </a:lnTo>
                      <a:lnTo>
                        <a:pt x="68" y="68"/>
                      </a:lnTo>
                      <a:lnTo>
                        <a:pt x="84" y="54"/>
                      </a:lnTo>
                      <a:lnTo>
                        <a:pt x="104" y="40"/>
                      </a:lnTo>
                      <a:lnTo>
                        <a:pt x="122" y="28"/>
                      </a:lnTo>
                      <a:lnTo>
                        <a:pt x="142" y="18"/>
                      </a:lnTo>
                      <a:lnTo>
                        <a:pt x="164" y="10"/>
                      </a:lnTo>
                      <a:lnTo>
                        <a:pt x="186" y="4"/>
                      </a:lnTo>
                      <a:lnTo>
                        <a:pt x="210" y="2"/>
                      </a:lnTo>
                      <a:lnTo>
                        <a:pt x="234" y="0"/>
                      </a:lnTo>
                      <a:lnTo>
                        <a:pt x="234" y="0"/>
                      </a:lnTo>
                      <a:lnTo>
                        <a:pt x="258" y="2"/>
                      </a:lnTo>
                      <a:lnTo>
                        <a:pt x="282" y="4"/>
                      </a:lnTo>
                      <a:lnTo>
                        <a:pt x="304" y="10"/>
                      </a:lnTo>
                      <a:lnTo>
                        <a:pt x="326" y="18"/>
                      </a:lnTo>
                      <a:lnTo>
                        <a:pt x="346" y="28"/>
                      </a:lnTo>
                      <a:lnTo>
                        <a:pt x="366" y="40"/>
                      </a:lnTo>
                      <a:lnTo>
                        <a:pt x="384" y="54"/>
                      </a:lnTo>
                      <a:lnTo>
                        <a:pt x="400" y="68"/>
                      </a:lnTo>
                      <a:lnTo>
                        <a:pt x="416" y="86"/>
                      </a:lnTo>
                      <a:lnTo>
                        <a:pt x="428" y="104"/>
                      </a:lnTo>
                      <a:lnTo>
                        <a:pt x="440" y="122"/>
                      </a:lnTo>
                      <a:lnTo>
                        <a:pt x="450" y="144"/>
                      </a:lnTo>
                      <a:lnTo>
                        <a:pt x="458" y="164"/>
                      </a:lnTo>
                      <a:lnTo>
                        <a:pt x="464" y="188"/>
                      </a:lnTo>
                      <a:lnTo>
                        <a:pt x="468" y="210"/>
                      </a:lnTo>
                      <a:lnTo>
                        <a:pt x="468" y="234"/>
                      </a:lnTo>
                      <a:lnTo>
                        <a:pt x="468" y="23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>
                    <a:latin typeface="+mn-ea"/>
                  </a:endParaRPr>
                </a:p>
              </p:txBody>
            </p:sp>
            <p:sp>
              <p:nvSpPr>
                <p:cNvPr id="135" name="Freeform 6"/>
                <p:cNvSpPr>
                  <a:spLocks/>
                </p:cNvSpPr>
                <p:nvPr/>
              </p:nvSpPr>
              <p:spPr bwMode="auto">
                <a:xfrm>
                  <a:off x="-1630363" y="985838"/>
                  <a:ext cx="2190751" cy="4041775"/>
                </a:xfrm>
                <a:custGeom>
                  <a:avLst/>
                  <a:gdLst>
                    <a:gd name="T0" fmla="*/ 1188 w 1380"/>
                    <a:gd name="T1" fmla="*/ 982 h 2546"/>
                    <a:gd name="T2" fmla="*/ 1202 w 1380"/>
                    <a:gd name="T3" fmla="*/ 1012 h 2546"/>
                    <a:gd name="T4" fmla="*/ 1236 w 1380"/>
                    <a:gd name="T5" fmla="*/ 1044 h 2546"/>
                    <a:gd name="T6" fmla="*/ 1282 w 1380"/>
                    <a:gd name="T7" fmla="*/ 1056 h 2546"/>
                    <a:gd name="T8" fmla="*/ 1294 w 1380"/>
                    <a:gd name="T9" fmla="*/ 1054 h 2546"/>
                    <a:gd name="T10" fmla="*/ 1326 w 1380"/>
                    <a:gd name="T11" fmla="*/ 1044 h 2546"/>
                    <a:gd name="T12" fmla="*/ 1360 w 1380"/>
                    <a:gd name="T13" fmla="*/ 1018 h 2546"/>
                    <a:gd name="T14" fmla="*/ 1378 w 1380"/>
                    <a:gd name="T15" fmla="*/ 978 h 2546"/>
                    <a:gd name="T16" fmla="*/ 1378 w 1380"/>
                    <a:gd name="T17" fmla="*/ 944 h 2546"/>
                    <a:gd name="T18" fmla="*/ 1200 w 1380"/>
                    <a:gd name="T19" fmla="*/ 264 h 2546"/>
                    <a:gd name="T20" fmla="*/ 1166 w 1380"/>
                    <a:gd name="T21" fmla="*/ 182 h 2546"/>
                    <a:gd name="T22" fmla="*/ 1114 w 1380"/>
                    <a:gd name="T23" fmla="*/ 112 h 2546"/>
                    <a:gd name="T24" fmla="*/ 1048 w 1380"/>
                    <a:gd name="T25" fmla="*/ 58 h 2546"/>
                    <a:gd name="T26" fmla="*/ 972 w 1380"/>
                    <a:gd name="T27" fmla="*/ 20 h 2546"/>
                    <a:gd name="T28" fmla="*/ 886 w 1380"/>
                    <a:gd name="T29" fmla="*/ 2 h 2546"/>
                    <a:gd name="T30" fmla="*/ 526 w 1380"/>
                    <a:gd name="T31" fmla="*/ 0 h 2546"/>
                    <a:gd name="T32" fmla="*/ 438 w 1380"/>
                    <a:gd name="T33" fmla="*/ 12 h 2546"/>
                    <a:gd name="T34" fmla="*/ 356 w 1380"/>
                    <a:gd name="T35" fmla="*/ 42 h 2546"/>
                    <a:gd name="T36" fmla="*/ 286 w 1380"/>
                    <a:gd name="T37" fmla="*/ 92 h 2546"/>
                    <a:gd name="T38" fmla="*/ 230 w 1380"/>
                    <a:gd name="T39" fmla="*/ 158 h 2546"/>
                    <a:gd name="T40" fmla="*/ 190 w 1380"/>
                    <a:gd name="T41" fmla="*/ 236 h 2546"/>
                    <a:gd name="T42" fmla="*/ 4 w 1380"/>
                    <a:gd name="T43" fmla="*/ 932 h 2546"/>
                    <a:gd name="T44" fmla="*/ 2 w 1380"/>
                    <a:gd name="T45" fmla="*/ 968 h 2546"/>
                    <a:gd name="T46" fmla="*/ 10 w 1380"/>
                    <a:gd name="T47" fmla="*/ 998 h 2546"/>
                    <a:gd name="T48" fmla="*/ 44 w 1380"/>
                    <a:gd name="T49" fmla="*/ 1040 h 2546"/>
                    <a:gd name="T50" fmla="*/ 76 w 1380"/>
                    <a:gd name="T51" fmla="*/ 1052 h 2546"/>
                    <a:gd name="T52" fmla="*/ 98 w 1380"/>
                    <a:gd name="T53" fmla="*/ 1056 h 2546"/>
                    <a:gd name="T54" fmla="*/ 130 w 1380"/>
                    <a:gd name="T55" fmla="*/ 1050 h 2546"/>
                    <a:gd name="T56" fmla="*/ 168 w 1380"/>
                    <a:gd name="T57" fmla="*/ 1024 h 2546"/>
                    <a:gd name="T58" fmla="*/ 192 w 1380"/>
                    <a:gd name="T59" fmla="*/ 982 h 2546"/>
                    <a:gd name="T60" fmla="*/ 106 w 1380"/>
                    <a:gd name="T61" fmla="*/ 1486 h 2546"/>
                    <a:gd name="T62" fmla="*/ 386 w 1380"/>
                    <a:gd name="T63" fmla="*/ 2406 h 2546"/>
                    <a:gd name="T64" fmla="*/ 392 w 1380"/>
                    <a:gd name="T65" fmla="*/ 2446 h 2546"/>
                    <a:gd name="T66" fmla="*/ 410 w 1380"/>
                    <a:gd name="T67" fmla="*/ 2484 h 2546"/>
                    <a:gd name="T68" fmla="*/ 438 w 1380"/>
                    <a:gd name="T69" fmla="*/ 2514 h 2546"/>
                    <a:gd name="T70" fmla="*/ 472 w 1380"/>
                    <a:gd name="T71" fmla="*/ 2534 h 2546"/>
                    <a:gd name="T72" fmla="*/ 512 w 1380"/>
                    <a:gd name="T73" fmla="*/ 2546 h 2546"/>
                    <a:gd name="T74" fmla="*/ 528 w 1380"/>
                    <a:gd name="T75" fmla="*/ 2546 h 2546"/>
                    <a:gd name="T76" fmla="*/ 568 w 1380"/>
                    <a:gd name="T77" fmla="*/ 2540 h 2546"/>
                    <a:gd name="T78" fmla="*/ 606 w 1380"/>
                    <a:gd name="T79" fmla="*/ 2522 h 2546"/>
                    <a:gd name="T80" fmla="*/ 636 w 1380"/>
                    <a:gd name="T81" fmla="*/ 2494 h 2546"/>
                    <a:gd name="T82" fmla="*/ 656 w 1380"/>
                    <a:gd name="T83" fmla="*/ 2460 h 2546"/>
                    <a:gd name="T84" fmla="*/ 668 w 1380"/>
                    <a:gd name="T85" fmla="*/ 2420 h 2546"/>
                    <a:gd name="T86" fmla="*/ 712 w 1380"/>
                    <a:gd name="T87" fmla="*/ 1486 h 2546"/>
                    <a:gd name="T88" fmla="*/ 714 w 1380"/>
                    <a:gd name="T89" fmla="*/ 2420 h 2546"/>
                    <a:gd name="T90" fmla="*/ 724 w 1380"/>
                    <a:gd name="T91" fmla="*/ 2460 h 2546"/>
                    <a:gd name="T92" fmla="*/ 744 w 1380"/>
                    <a:gd name="T93" fmla="*/ 2494 h 2546"/>
                    <a:gd name="T94" fmla="*/ 774 w 1380"/>
                    <a:gd name="T95" fmla="*/ 2522 h 2546"/>
                    <a:gd name="T96" fmla="*/ 812 w 1380"/>
                    <a:gd name="T97" fmla="*/ 2540 h 2546"/>
                    <a:gd name="T98" fmla="*/ 854 w 1380"/>
                    <a:gd name="T99" fmla="*/ 2546 h 2546"/>
                    <a:gd name="T100" fmla="*/ 868 w 1380"/>
                    <a:gd name="T101" fmla="*/ 2546 h 2546"/>
                    <a:gd name="T102" fmla="*/ 908 w 1380"/>
                    <a:gd name="T103" fmla="*/ 2534 h 2546"/>
                    <a:gd name="T104" fmla="*/ 944 w 1380"/>
                    <a:gd name="T105" fmla="*/ 2514 h 2546"/>
                    <a:gd name="T106" fmla="*/ 970 w 1380"/>
                    <a:gd name="T107" fmla="*/ 2484 h 2546"/>
                    <a:gd name="T108" fmla="*/ 988 w 1380"/>
                    <a:gd name="T109" fmla="*/ 2446 h 2546"/>
                    <a:gd name="T110" fmla="*/ 994 w 1380"/>
                    <a:gd name="T111" fmla="*/ 2406 h 2546"/>
                    <a:gd name="T112" fmla="*/ 964 w 1380"/>
                    <a:gd name="T113" fmla="*/ 322 h 25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80" h="2546">
                      <a:moveTo>
                        <a:pt x="964" y="322"/>
                      </a:moveTo>
                      <a:lnTo>
                        <a:pt x="1012" y="322"/>
                      </a:lnTo>
                      <a:lnTo>
                        <a:pt x="1188" y="982"/>
                      </a:lnTo>
                      <a:lnTo>
                        <a:pt x="1188" y="982"/>
                      </a:lnTo>
                      <a:lnTo>
                        <a:pt x="1194" y="998"/>
                      </a:lnTo>
                      <a:lnTo>
                        <a:pt x="1202" y="1012"/>
                      </a:lnTo>
                      <a:lnTo>
                        <a:pt x="1212" y="1024"/>
                      </a:lnTo>
                      <a:lnTo>
                        <a:pt x="1224" y="1034"/>
                      </a:lnTo>
                      <a:lnTo>
                        <a:pt x="1236" y="1044"/>
                      </a:lnTo>
                      <a:lnTo>
                        <a:pt x="1250" y="1050"/>
                      </a:lnTo>
                      <a:lnTo>
                        <a:pt x="1266" y="1054"/>
                      </a:lnTo>
                      <a:lnTo>
                        <a:pt x="1282" y="1056"/>
                      </a:lnTo>
                      <a:lnTo>
                        <a:pt x="1282" y="1056"/>
                      </a:lnTo>
                      <a:lnTo>
                        <a:pt x="1282" y="1056"/>
                      </a:lnTo>
                      <a:lnTo>
                        <a:pt x="1294" y="1054"/>
                      </a:lnTo>
                      <a:lnTo>
                        <a:pt x="1306" y="1052"/>
                      </a:lnTo>
                      <a:lnTo>
                        <a:pt x="1316" y="1050"/>
                      </a:lnTo>
                      <a:lnTo>
                        <a:pt x="1326" y="1044"/>
                      </a:lnTo>
                      <a:lnTo>
                        <a:pt x="1336" y="1040"/>
                      </a:lnTo>
                      <a:lnTo>
                        <a:pt x="1344" y="1032"/>
                      </a:lnTo>
                      <a:lnTo>
                        <a:pt x="1360" y="1018"/>
                      </a:lnTo>
                      <a:lnTo>
                        <a:pt x="1370" y="998"/>
                      </a:lnTo>
                      <a:lnTo>
                        <a:pt x="1374" y="988"/>
                      </a:lnTo>
                      <a:lnTo>
                        <a:pt x="1378" y="978"/>
                      </a:lnTo>
                      <a:lnTo>
                        <a:pt x="1380" y="968"/>
                      </a:lnTo>
                      <a:lnTo>
                        <a:pt x="1380" y="956"/>
                      </a:lnTo>
                      <a:lnTo>
                        <a:pt x="1378" y="944"/>
                      </a:lnTo>
                      <a:lnTo>
                        <a:pt x="1376" y="932"/>
                      </a:lnTo>
                      <a:lnTo>
                        <a:pt x="1200" y="264"/>
                      </a:lnTo>
                      <a:lnTo>
                        <a:pt x="1200" y="264"/>
                      </a:lnTo>
                      <a:lnTo>
                        <a:pt x="1190" y="236"/>
                      </a:lnTo>
                      <a:lnTo>
                        <a:pt x="1178" y="208"/>
                      </a:lnTo>
                      <a:lnTo>
                        <a:pt x="1166" y="182"/>
                      </a:lnTo>
                      <a:lnTo>
                        <a:pt x="1150" y="158"/>
                      </a:lnTo>
                      <a:lnTo>
                        <a:pt x="1134" y="134"/>
                      </a:lnTo>
                      <a:lnTo>
                        <a:pt x="1114" y="112"/>
                      </a:lnTo>
                      <a:lnTo>
                        <a:pt x="1094" y="92"/>
                      </a:lnTo>
                      <a:lnTo>
                        <a:pt x="1072" y="74"/>
                      </a:lnTo>
                      <a:lnTo>
                        <a:pt x="1048" y="58"/>
                      </a:lnTo>
                      <a:lnTo>
                        <a:pt x="1024" y="42"/>
                      </a:lnTo>
                      <a:lnTo>
                        <a:pt x="998" y="30"/>
                      </a:lnTo>
                      <a:lnTo>
                        <a:pt x="972" y="20"/>
                      </a:lnTo>
                      <a:lnTo>
                        <a:pt x="944" y="12"/>
                      </a:lnTo>
                      <a:lnTo>
                        <a:pt x="914" y="6"/>
                      </a:lnTo>
                      <a:lnTo>
                        <a:pt x="886" y="2"/>
                      </a:lnTo>
                      <a:lnTo>
                        <a:pt x="856" y="0"/>
                      </a:lnTo>
                      <a:lnTo>
                        <a:pt x="526" y="0"/>
                      </a:lnTo>
                      <a:lnTo>
                        <a:pt x="526" y="0"/>
                      </a:lnTo>
                      <a:lnTo>
                        <a:pt x="496" y="2"/>
                      </a:lnTo>
                      <a:lnTo>
                        <a:pt x="466" y="6"/>
                      </a:lnTo>
                      <a:lnTo>
                        <a:pt x="438" y="12"/>
                      </a:lnTo>
                      <a:lnTo>
                        <a:pt x="410" y="20"/>
                      </a:lnTo>
                      <a:lnTo>
                        <a:pt x="382" y="30"/>
                      </a:lnTo>
                      <a:lnTo>
                        <a:pt x="356" y="42"/>
                      </a:lnTo>
                      <a:lnTo>
                        <a:pt x="332" y="58"/>
                      </a:lnTo>
                      <a:lnTo>
                        <a:pt x="308" y="74"/>
                      </a:lnTo>
                      <a:lnTo>
                        <a:pt x="286" y="92"/>
                      </a:lnTo>
                      <a:lnTo>
                        <a:pt x="266" y="112"/>
                      </a:lnTo>
                      <a:lnTo>
                        <a:pt x="246" y="134"/>
                      </a:lnTo>
                      <a:lnTo>
                        <a:pt x="230" y="158"/>
                      </a:lnTo>
                      <a:lnTo>
                        <a:pt x="214" y="182"/>
                      </a:lnTo>
                      <a:lnTo>
                        <a:pt x="202" y="208"/>
                      </a:lnTo>
                      <a:lnTo>
                        <a:pt x="190" y="236"/>
                      </a:lnTo>
                      <a:lnTo>
                        <a:pt x="182" y="264"/>
                      </a:lnTo>
                      <a:lnTo>
                        <a:pt x="4" y="932"/>
                      </a:lnTo>
                      <a:lnTo>
                        <a:pt x="4" y="932"/>
                      </a:lnTo>
                      <a:lnTo>
                        <a:pt x="2" y="944"/>
                      </a:lnTo>
                      <a:lnTo>
                        <a:pt x="0" y="956"/>
                      </a:lnTo>
                      <a:lnTo>
                        <a:pt x="2" y="968"/>
                      </a:lnTo>
                      <a:lnTo>
                        <a:pt x="2" y="978"/>
                      </a:lnTo>
                      <a:lnTo>
                        <a:pt x="6" y="988"/>
                      </a:lnTo>
                      <a:lnTo>
                        <a:pt x="10" y="998"/>
                      </a:lnTo>
                      <a:lnTo>
                        <a:pt x="20" y="1018"/>
                      </a:lnTo>
                      <a:lnTo>
                        <a:pt x="36" y="1032"/>
                      </a:lnTo>
                      <a:lnTo>
                        <a:pt x="44" y="1040"/>
                      </a:lnTo>
                      <a:lnTo>
                        <a:pt x="54" y="1044"/>
                      </a:lnTo>
                      <a:lnTo>
                        <a:pt x="64" y="1050"/>
                      </a:lnTo>
                      <a:lnTo>
                        <a:pt x="76" y="1052"/>
                      </a:lnTo>
                      <a:lnTo>
                        <a:pt x="86" y="1054"/>
                      </a:lnTo>
                      <a:lnTo>
                        <a:pt x="98" y="1056"/>
                      </a:lnTo>
                      <a:lnTo>
                        <a:pt x="98" y="1056"/>
                      </a:lnTo>
                      <a:lnTo>
                        <a:pt x="98" y="1056"/>
                      </a:lnTo>
                      <a:lnTo>
                        <a:pt x="114" y="1054"/>
                      </a:lnTo>
                      <a:lnTo>
                        <a:pt x="130" y="1050"/>
                      </a:lnTo>
                      <a:lnTo>
                        <a:pt x="144" y="1044"/>
                      </a:lnTo>
                      <a:lnTo>
                        <a:pt x="158" y="1034"/>
                      </a:lnTo>
                      <a:lnTo>
                        <a:pt x="168" y="1024"/>
                      </a:lnTo>
                      <a:lnTo>
                        <a:pt x="178" y="1012"/>
                      </a:lnTo>
                      <a:lnTo>
                        <a:pt x="186" y="998"/>
                      </a:lnTo>
                      <a:lnTo>
                        <a:pt x="192" y="982"/>
                      </a:lnTo>
                      <a:lnTo>
                        <a:pt x="368" y="322"/>
                      </a:lnTo>
                      <a:lnTo>
                        <a:pt x="416" y="322"/>
                      </a:lnTo>
                      <a:lnTo>
                        <a:pt x="106" y="1486"/>
                      </a:lnTo>
                      <a:lnTo>
                        <a:pt x="386" y="1486"/>
                      </a:lnTo>
                      <a:lnTo>
                        <a:pt x="386" y="2406"/>
                      </a:lnTo>
                      <a:lnTo>
                        <a:pt x="386" y="2406"/>
                      </a:lnTo>
                      <a:lnTo>
                        <a:pt x="386" y="2420"/>
                      </a:lnTo>
                      <a:lnTo>
                        <a:pt x="388" y="2434"/>
                      </a:lnTo>
                      <a:lnTo>
                        <a:pt x="392" y="2446"/>
                      </a:lnTo>
                      <a:lnTo>
                        <a:pt x="398" y="2460"/>
                      </a:lnTo>
                      <a:lnTo>
                        <a:pt x="404" y="2472"/>
                      </a:lnTo>
                      <a:lnTo>
                        <a:pt x="410" y="2484"/>
                      </a:lnTo>
                      <a:lnTo>
                        <a:pt x="418" y="2494"/>
                      </a:lnTo>
                      <a:lnTo>
                        <a:pt x="428" y="2504"/>
                      </a:lnTo>
                      <a:lnTo>
                        <a:pt x="438" y="2514"/>
                      </a:lnTo>
                      <a:lnTo>
                        <a:pt x="448" y="2522"/>
                      </a:lnTo>
                      <a:lnTo>
                        <a:pt x="460" y="2528"/>
                      </a:lnTo>
                      <a:lnTo>
                        <a:pt x="472" y="2534"/>
                      </a:lnTo>
                      <a:lnTo>
                        <a:pt x="486" y="2540"/>
                      </a:lnTo>
                      <a:lnTo>
                        <a:pt x="498" y="2544"/>
                      </a:lnTo>
                      <a:lnTo>
                        <a:pt x="512" y="2546"/>
                      </a:lnTo>
                      <a:lnTo>
                        <a:pt x="528" y="2546"/>
                      </a:lnTo>
                      <a:lnTo>
                        <a:pt x="528" y="2546"/>
                      </a:lnTo>
                      <a:lnTo>
                        <a:pt x="528" y="2546"/>
                      </a:lnTo>
                      <a:lnTo>
                        <a:pt x="542" y="2546"/>
                      </a:lnTo>
                      <a:lnTo>
                        <a:pt x="556" y="2544"/>
                      </a:lnTo>
                      <a:lnTo>
                        <a:pt x="568" y="2540"/>
                      </a:lnTo>
                      <a:lnTo>
                        <a:pt x="582" y="2534"/>
                      </a:lnTo>
                      <a:lnTo>
                        <a:pt x="594" y="2528"/>
                      </a:lnTo>
                      <a:lnTo>
                        <a:pt x="606" y="2522"/>
                      </a:lnTo>
                      <a:lnTo>
                        <a:pt x="616" y="2514"/>
                      </a:lnTo>
                      <a:lnTo>
                        <a:pt x="626" y="2504"/>
                      </a:lnTo>
                      <a:lnTo>
                        <a:pt x="636" y="2494"/>
                      </a:lnTo>
                      <a:lnTo>
                        <a:pt x="644" y="2484"/>
                      </a:lnTo>
                      <a:lnTo>
                        <a:pt x="650" y="2472"/>
                      </a:lnTo>
                      <a:lnTo>
                        <a:pt x="656" y="2460"/>
                      </a:lnTo>
                      <a:lnTo>
                        <a:pt x="662" y="2446"/>
                      </a:lnTo>
                      <a:lnTo>
                        <a:pt x="666" y="2434"/>
                      </a:lnTo>
                      <a:lnTo>
                        <a:pt x="668" y="2420"/>
                      </a:lnTo>
                      <a:lnTo>
                        <a:pt x="668" y="2406"/>
                      </a:lnTo>
                      <a:lnTo>
                        <a:pt x="668" y="1486"/>
                      </a:lnTo>
                      <a:lnTo>
                        <a:pt x="712" y="1486"/>
                      </a:lnTo>
                      <a:lnTo>
                        <a:pt x="712" y="2406"/>
                      </a:lnTo>
                      <a:lnTo>
                        <a:pt x="712" y="2406"/>
                      </a:lnTo>
                      <a:lnTo>
                        <a:pt x="714" y="2420"/>
                      </a:lnTo>
                      <a:lnTo>
                        <a:pt x="716" y="2434"/>
                      </a:lnTo>
                      <a:lnTo>
                        <a:pt x="718" y="2446"/>
                      </a:lnTo>
                      <a:lnTo>
                        <a:pt x="724" y="2460"/>
                      </a:lnTo>
                      <a:lnTo>
                        <a:pt x="730" y="2472"/>
                      </a:lnTo>
                      <a:lnTo>
                        <a:pt x="736" y="2484"/>
                      </a:lnTo>
                      <a:lnTo>
                        <a:pt x="744" y="2494"/>
                      </a:lnTo>
                      <a:lnTo>
                        <a:pt x="754" y="2504"/>
                      </a:lnTo>
                      <a:lnTo>
                        <a:pt x="764" y="2514"/>
                      </a:lnTo>
                      <a:lnTo>
                        <a:pt x="774" y="2522"/>
                      </a:lnTo>
                      <a:lnTo>
                        <a:pt x="786" y="2528"/>
                      </a:lnTo>
                      <a:lnTo>
                        <a:pt x="798" y="2534"/>
                      </a:lnTo>
                      <a:lnTo>
                        <a:pt x="812" y="2540"/>
                      </a:lnTo>
                      <a:lnTo>
                        <a:pt x="824" y="2544"/>
                      </a:lnTo>
                      <a:lnTo>
                        <a:pt x="838" y="2546"/>
                      </a:lnTo>
                      <a:lnTo>
                        <a:pt x="854" y="2546"/>
                      </a:lnTo>
                      <a:lnTo>
                        <a:pt x="854" y="2546"/>
                      </a:lnTo>
                      <a:lnTo>
                        <a:pt x="854" y="2546"/>
                      </a:lnTo>
                      <a:lnTo>
                        <a:pt x="868" y="2546"/>
                      </a:lnTo>
                      <a:lnTo>
                        <a:pt x="882" y="2544"/>
                      </a:lnTo>
                      <a:lnTo>
                        <a:pt x="896" y="2540"/>
                      </a:lnTo>
                      <a:lnTo>
                        <a:pt x="908" y="2534"/>
                      </a:lnTo>
                      <a:lnTo>
                        <a:pt x="920" y="2528"/>
                      </a:lnTo>
                      <a:lnTo>
                        <a:pt x="932" y="2522"/>
                      </a:lnTo>
                      <a:lnTo>
                        <a:pt x="944" y="2514"/>
                      </a:lnTo>
                      <a:lnTo>
                        <a:pt x="954" y="2504"/>
                      </a:lnTo>
                      <a:lnTo>
                        <a:pt x="962" y="2494"/>
                      </a:lnTo>
                      <a:lnTo>
                        <a:pt x="970" y="2484"/>
                      </a:lnTo>
                      <a:lnTo>
                        <a:pt x="978" y="2472"/>
                      </a:lnTo>
                      <a:lnTo>
                        <a:pt x="984" y="2460"/>
                      </a:lnTo>
                      <a:lnTo>
                        <a:pt x="988" y="2446"/>
                      </a:lnTo>
                      <a:lnTo>
                        <a:pt x="992" y="2434"/>
                      </a:lnTo>
                      <a:lnTo>
                        <a:pt x="994" y="2420"/>
                      </a:lnTo>
                      <a:lnTo>
                        <a:pt x="994" y="2406"/>
                      </a:lnTo>
                      <a:lnTo>
                        <a:pt x="994" y="1486"/>
                      </a:lnTo>
                      <a:lnTo>
                        <a:pt x="1274" y="1486"/>
                      </a:lnTo>
                      <a:lnTo>
                        <a:pt x="964" y="32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>
                    <a:latin typeface="+mn-ea"/>
                  </a:endParaRPr>
                </a:p>
              </p:txBody>
            </p:sp>
          </p:grpSp>
        </p:grpSp>
      </p:grpSp>
      <p:grpSp>
        <p:nvGrpSpPr>
          <p:cNvPr id="144" name="组合 143"/>
          <p:cNvGrpSpPr/>
          <p:nvPr/>
        </p:nvGrpSpPr>
        <p:grpSpPr>
          <a:xfrm>
            <a:off x="4312756" y="2502959"/>
            <a:ext cx="3568845" cy="1675343"/>
            <a:chOff x="3234566" y="2058193"/>
            <a:chExt cx="2676634" cy="1256507"/>
          </a:xfrm>
          <a:solidFill>
            <a:schemeClr val="accent4"/>
          </a:solidFill>
        </p:grpSpPr>
        <p:grpSp>
          <p:nvGrpSpPr>
            <p:cNvPr id="145" name="组合 144"/>
            <p:cNvGrpSpPr/>
            <p:nvPr/>
          </p:nvGrpSpPr>
          <p:grpSpPr>
            <a:xfrm>
              <a:off x="3234566" y="2058193"/>
              <a:ext cx="229059" cy="1256507"/>
              <a:chOff x="3234566" y="2058193"/>
              <a:chExt cx="229059" cy="1256507"/>
            </a:xfrm>
            <a:grpFill/>
          </p:grpSpPr>
          <p:grpSp>
            <p:nvGrpSpPr>
              <p:cNvPr id="153" name="组合 152"/>
              <p:cNvGrpSpPr/>
              <p:nvPr/>
            </p:nvGrpSpPr>
            <p:grpSpPr>
              <a:xfrm>
                <a:off x="3249382" y="2058193"/>
                <a:ext cx="200079" cy="513557"/>
                <a:chOff x="-4098925" y="69850"/>
                <a:chExt cx="1949450" cy="5003800"/>
              </a:xfrm>
              <a:grpFill/>
            </p:grpSpPr>
            <p:sp>
              <p:nvSpPr>
                <p:cNvPr id="157" name="Freeform 5"/>
                <p:cNvSpPr>
                  <a:spLocks/>
                </p:cNvSpPr>
                <p:nvPr/>
              </p:nvSpPr>
              <p:spPr bwMode="auto">
                <a:xfrm>
                  <a:off x="-3514725" y="69850"/>
                  <a:ext cx="774700" cy="771525"/>
                </a:xfrm>
                <a:custGeom>
                  <a:avLst/>
                  <a:gdLst>
                    <a:gd name="T0" fmla="*/ 488 w 488"/>
                    <a:gd name="T1" fmla="*/ 242 h 486"/>
                    <a:gd name="T2" fmla="*/ 482 w 488"/>
                    <a:gd name="T3" fmla="*/ 292 h 486"/>
                    <a:gd name="T4" fmla="*/ 468 w 488"/>
                    <a:gd name="T5" fmla="*/ 338 h 486"/>
                    <a:gd name="T6" fmla="*/ 446 w 488"/>
                    <a:gd name="T7" fmla="*/ 378 h 486"/>
                    <a:gd name="T8" fmla="*/ 416 w 488"/>
                    <a:gd name="T9" fmla="*/ 414 h 486"/>
                    <a:gd name="T10" fmla="*/ 380 w 488"/>
                    <a:gd name="T11" fmla="*/ 444 h 486"/>
                    <a:gd name="T12" fmla="*/ 338 w 488"/>
                    <a:gd name="T13" fmla="*/ 466 h 486"/>
                    <a:gd name="T14" fmla="*/ 292 w 488"/>
                    <a:gd name="T15" fmla="*/ 482 h 486"/>
                    <a:gd name="T16" fmla="*/ 244 w 488"/>
                    <a:gd name="T17" fmla="*/ 486 h 486"/>
                    <a:gd name="T18" fmla="*/ 220 w 488"/>
                    <a:gd name="T19" fmla="*/ 484 h 486"/>
                    <a:gd name="T20" fmla="*/ 172 w 488"/>
                    <a:gd name="T21" fmla="*/ 476 h 486"/>
                    <a:gd name="T22" fmla="*/ 128 w 488"/>
                    <a:gd name="T23" fmla="*/ 456 h 486"/>
                    <a:gd name="T24" fmla="*/ 90 w 488"/>
                    <a:gd name="T25" fmla="*/ 430 h 486"/>
                    <a:gd name="T26" fmla="*/ 56 w 488"/>
                    <a:gd name="T27" fmla="*/ 398 h 486"/>
                    <a:gd name="T28" fmla="*/ 30 w 488"/>
                    <a:gd name="T29" fmla="*/ 358 h 486"/>
                    <a:gd name="T30" fmla="*/ 12 w 488"/>
                    <a:gd name="T31" fmla="*/ 316 h 486"/>
                    <a:gd name="T32" fmla="*/ 2 w 488"/>
                    <a:gd name="T33" fmla="*/ 268 h 486"/>
                    <a:gd name="T34" fmla="*/ 0 w 488"/>
                    <a:gd name="T35" fmla="*/ 242 h 486"/>
                    <a:gd name="T36" fmla="*/ 6 w 488"/>
                    <a:gd name="T37" fmla="*/ 194 h 486"/>
                    <a:gd name="T38" fmla="*/ 20 w 488"/>
                    <a:gd name="T39" fmla="*/ 148 h 486"/>
                    <a:gd name="T40" fmla="*/ 42 w 488"/>
                    <a:gd name="T41" fmla="*/ 106 h 486"/>
                    <a:gd name="T42" fmla="*/ 72 w 488"/>
                    <a:gd name="T43" fmla="*/ 70 h 486"/>
                    <a:gd name="T44" fmla="*/ 108 w 488"/>
                    <a:gd name="T45" fmla="*/ 42 h 486"/>
                    <a:gd name="T46" fmla="*/ 150 w 488"/>
                    <a:gd name="T47" fmla="*/ 18 h 486"/>
                    <a:gd name="T48" fmla="*/ 194 w 488"/>
                    <a:gd name="T49" fmla="*/ 4 h 486"/>
                    <a:gd name="T50" fmla="*/ 244 w 488"/>
                    <a:gd name="T51" fmla="*/ 0 h 486"/>
                    <a:gd name="T52" fmla="*/ 268 w 488"/>
                    <a:gd name="T53" fmla="*/ 0 h 486"/>
                    <a:gd name="T54" fmla="*/ 316 w 488"/>
                    <a:gd name="T55" fmla="*/ 10 h 486"/>
                    <a:gd name="T56" fmla="*/ 360 w 488"/>
                    <a:gd name="T57" fmla="*/ 30 h 486"/>
                    <a:gd name="T58" fmla="*/ 398 w 488"/>
                    <a:gd name="T59" fmla="*/ 56 h 486"/>
                    <a:gd name="T60" fmla="*/ 432 w 488"/>
                    <a:gd name="T61" fmla="*/ 88 h 486"/>
                    <a:gd name="T62" fmla="*/ 458 w 488"/>
                    <a:gd name="T63" fmla="*/ 126 h 486"/>
                    <a:gd name="T64" fmla="*/ 476 w 488"/>
                    <a:gd name="T65" fmla="*/ 170 h 486"/>
                    <a:gd name="T66" fmla="*/ 486 w 488"/>
                    <a:gd name="T67" fmla="*/ 218 h 486"/>
                    <a:gd name="T68" fmla="*/ 488 w 488"/>
                    <a:gd name="T69" fmla="*/ 242 h 4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488" h="486">
                      <a:moveTo>
                        <a:pt x="488" y="242"/>
                      </a:moveTo>
                      <a:lnTo>
                        <a:pt x="488" y="242"/>
                      </a:lnTo>
                      <a:lnTo>
                        <a:pt x="486" y="268"/>
                      </a:lnTo>
                      <a:lnTo>
                        <a:pt x="482" y="292"/>
                      </a:lnTo>
                      <a:lnTo>
                        <a:pt x="476" y="316"/>
                      </a:lnTo>
                      <a:lnTo>
                        <a:pt x="468" y="338"/>
                      </a:lnTo>
                      <a:lnTo>
                        <a:pt x="458" y="358"/>
                      </a:lnTo>
                      <a:lnTo>
                        <a:pt x="446" y="378"/>
                      </a:lnTo>
                      <a:lnTo>
                        <a:pt x="432" y="398"/>
                      </a:lnTo>
                      <a:lnTo>
                        <a:pt x="416" y="414"/>
                      </a:lnTo>
                      <a:lnTo>
                        <a:pt x="398" y="430"/>
                      </a:lnTo>
                      <a:lnTo>
                        <a:pt x="380" y="444"/>
                      </a:lnTo>
                      <a:lnTo>
                        <a:pt x="360" y="456"/>
                      </a:lnTo>
                      <a:lnTo>
                        <a:pt x="338" y="466"/>
                      </a:lnTo>
                      <a:lnTo>
                        <a:pt x="316" y="476"/>
                      </a:lnTo>
                      <a:lnTo>
                        <a:pt x="292" y="482"/>
                      </a:lnTo>
                      <a:lnTo>
                        <a:pt x="268" y="484"/>
                      </a:lnTo>
                      <a:lnTo>
                        <a:pt x="244" y="486"/>
                      </a:lnTo>
                      <a:lnTo>
                        <a:pt x="244" y="486"/>
                      </a:lnTo>
                      <a:lnTo>
                        <a:pt x="220" y="484"/>
                      </a:lnTo>
                      <a:lnTo>
                        <a:pt x="194" y="482"/>
                      </a:lnTo>
                      <a:lnTo>
                        <a:pt x="172" y="476"/>
                      </a:lnTo>
                      <a:lnTo>
                        <a:pt x="150" y="466"/>
                      </a:lnTo>
                      <a:lnTo>
                        <a:pt x="128" y="456"/>
                      </a:lnTo>
                      <a:lnTo>
                        <a:pt x="108" y="444"/>
                      </a:lnTo>
                      <a:lnTo>
                        <a:pt x="90" y="430"/>
                      </a:lnTo>
                      <a:lnTo>
                        <a:pt x="72" y="414"/>
                      </a:lnTo>
                      <a:lnTo>
                        <a:pt x="56" y="398"/>
                      </a:lnTo>
                      <a:lnTo>
                        <a:pt x="42" y="378"/>
                      </a:lnTo>
                      <a:lnTo>
                        <a:pt x="30" y="358"/>
                      </a:lnTo>
                      <a:lnTo>
                        <a:pt x="20" y="338"/>
                      </a:lnTo>
                      <a:lnTo>
                        <a:pt x="12" y="316"/>
                      </a:lnTo>
                      <a:lnTo>
                        <a:pt x="6" y="292"/>
                      </a:lnTo>
                      <a:lnTo>
                        <a:pt x="2" y="268"/>
                      </a:lnTo>
                      <a:lnTo>
                        <a:pt x="0" y="242"/>
                      </a:lnTo>
                      <a:lnTo>
                        <a:pt x="0" y="242"/>
                      </a:lnTo>
                      <a:lnTo>
                        <a:pt x="2" y="218"/>
                      </a:lnTo>
                      <a:lnTo>
                        <a:pt x="6" y="194"/>
                      </a:lnTo>
                      <a:lnTo>
                        <a:pt x="12" y="170"/>
                      </a:lnTo>
                      <a:lnTo>
                        <a:pt x="20" y="148"/>
                      </a:lnTo>
                      <a:lnTo>
                        <a:pt x="30" y="126"/>
                      </a:lnTo>
                      <a:lnTo>
                        <a:pt x="42" y="106"/>
                      </a:lnTo>
                      <a:lnTo>
                        <a:pt x="56" y="88"/>
                      </a:lnTo>
                      <a:lnTo>
                        <a:pt x="72" y="70"/>
                      </a:lnTo>
                      <a:lnTo>
                        <a:pt x="90" y="56"/>
                      </a:lnTo>
                      <a:lnTo>
                        <a:pt x="108" y="42"/>
                      </a:lnTo>
                      <a:lnTo>
                        <a:pt x="128" y="30"/>
                      </a:lnTo>
                      <a:lnTo>
                        <a:pt x="150" y="18"/>
                      </a:lnTo>
                      <a:lnTo>
                        <a:pt x="172" y="10"/>
                      </a:lnTo>
                      <a:lnTo>
                        <a:pt x="194" y="4"/>
                      </a:lnTo>
                      <a:lnTo>
                        <a:pt x="220" y="0"/>
                      </a:lnTo>
                      <a:lnTo>
                        <a:pt x="244" y="0"/>
                      </a:lnTo>
                      <a:lnTo>
                        <a:pt x="244" y="0"/>
                      </a:lnTo>
                      <a:lnTo>
                        <a:pt x="268" y="0"/>
                      </a:lnTo>
                      <a:lnTo>
                        <a:pt x="292" y="4"/>
                      </a:lnTo>
                      <a:lnTo>
                        <a:pt x="316" y="10"/>
                      </a:lnTo>
                      <a:lnTo>
                        <a:pt x="338" y="18"/>
                      </a:lnTo>
                      <a:lnTo>
                        <a:pt x="360" y="30"/>
                      </a:lnTo>
                      <a:lnTo>
                        <a:pt x="380" y="42"/>
                      </a:lnTo>
                      <a:lnTo>
                        <a:pt x="398" y="56"/>
                      </a:lnTo>
                      <a:lnTo>
                        <a:pt x="416" y="70"/>
                      </a:lnTo>
                      <a:lnTo>
                        <a:pt x="432" y="88"/>
                      </a:lnTo>
                      <a:lnTo>
                        <a:pt x="446" y="106"/>
                      </a:lnTo>
                      <a:lnTo>
                        <a:pt x="458" y="126"/>
                      </a:lnTo>
                      <a:lnTo>
                        <a:pt x="468" y="148"/>
                      </a:lnTo>
                      <a:lnTo>
                        <a:pt x="476" y="170"/>
                      </a:lnTo>
                      <a:lnTo>
                        <a:pt x="482" y="194"/>
                      </a:lnTo>
                      <a:lnTo>
                        <a:pt x="486" y="218"/>
                      </a:lnTo>
                      <a:lnTo>
                        <a:pt x="488" y="242"/>
                      </a:lnTo>
                      <a:lnTo>
                        <a:pt x="488" y="24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 baseline="-25000"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+mn-ea"/>
                  </a:endParaRPr>
                </a:p>
              </p:txBody>
            </p:sp>
            <p:sp>
              <p:nvSpPr>
                <p:cNvPr id="158" name="Freeform 6"/>
                <p:cNvSpPr>
                  <a:spLocks/>
                </p:cNvSpPr>
                <p:nvPr/>
              </p:nvSpPr>
              <p:spPr bwMode="auto">
                <a:xfrm>
                  <a:off x="-4098925" y="923925"/>
                  <a:ext cx="1949450" cy="4149725"/>
                </a:xfrm>
                <a:custGeom>
                  <a:avLst/>
                  <a:gdLst>
                    <a:gd name="T0" fmla="*/ 1228 w 1228"/>
                    <a:gd name="T1" fmla="*/ 260 h 2614"/>
                    <a:gd name="T2" fmla="*/ 1218 w 1228"/>
                    <a:gd name="T3" fmla="*/ 182 h 2614"/>
                    <a:gd name="T4" fmla="*/ 1184 w 1228"/>
                    <a:gd name="T5" fmla="*/ 114 h 2614"/>
                    <a:gd name="T6" fmla="*/ 1134 w 1228"/>
                    <a:gd name="T7" fmla="*/ 58 h 2614"/>
                    <a:gd name="T8" fmla="*/ 1070 w 1228"/>
                    <a:gd name="T9" fmla="*/ 20 h 2614"/>
                    <a:gd name="T10" fmla="*/ 994 w 1228"/>
                    <a:gd name="T11" fmla="*/ 0 h 2614"/>
                    <a:gd name="T12" fmla="*/ 788 w 1228"/>
                    <a:gd name="T13" fmla="*/ 0 h 2614"/>
                    <a:gd name="T14" fmla="*/ 768 w 1228"/>
                    <a:gd name="T15" fmla="*/ 158 h 2614"/>
                    <a:gd name="T16" fmla="*/ 724 w 1228"/>
                    <a:gd name="T17" fmla="*/ 334 h 2614"/>
                    <a:gd name="T18" fmla="*/ 692 w 1228"/>
                    <a:gd name="T19" fmla="*/ 356 h 2614"/>
                    <a:gd name="T20" fmla="*/ 658 w 1228"/>
                    <a:gd name="T21" fmla="*/ 244 h 2614"/>
                    <a:gd name="T22" fmla="*/ 674 w 1228"/>
                    <a:gd name="T23" fmla="*/ 128 h 2614"/>
                    <a:gd name="T24" fmla="*/ 600 w 1228"/>
                    <a:gd name="T25" fmla="*/ 172 h 2614"/>
                    <a:gd name="T26" fmla="*/ 570 w 1228"/>
                    <a:gd name="T27" fmla="*/ 244 h 2614"/>
                    <a:gd name="T28" fmla="*/ 536 w 1228"/>
                    <a:gd name="T29" fmla="*/ 356 h 2614"/>
                    <a:gd name="T30" fmla="*/ 506 w 1228"/>
                    <a:gd name="T31" fmla="*/ 334 h 2614"/>
                    <a:gd name="T32" fmla="*/ 462 w 1228"/>
                    <a:gd name="T33" fmla="*/ 158 h 2614"/>
                    <a:gd name="T34" fmla="*/ 442 w 1228"/>
                    <a:gd name="T35" fmla="*/ 0 h 2614"/>
                    <a:gd name="T36" fmla="*/ 234 w 1228"/>
                    <a:gd name="T37" fmla="*/ 0 h 2614"/>
                    <a:gd name="T38" fmla="*/ 160 w 1228"/>
                    <a:gd name="T39" fmla="*/ 20 h 2614"/>
                    <a:gd name="T40" fmla="*/ 96 w 1228"/>
                    <a:gd name="T41" fmla="*/ 58 h 2614"/>
                    <a:gd name="T42" fmla="*/ 44 w 1228"/>
                    <a:gd name="T43" fmla="*/ 114 h 2614"/>
                    <a:gd name="T44" fmla="*/ 12 w 1228"/>
                    <a:gd name="T45" fmla="*/ 182 h 2614"/>
                    <a:gd name="T46" fmla="*/ 0 w 1228"/>
                    <a:gd name="T47" fmla="*/ 260 h 2614"/>
                    <a:gd name="T48" fmla="*/ 2 w 1228"/>
                    <a:gd name="T49" fmla="*/ 1190 h 2614"/>
                    <a:gd name="T50" fmla="*/ 28 w 1228"/>
                    <a:gd name="T51" fmla="*/ 1242 h 2614"/>
                    <a:gd name="T52" fmla="*/ 78 w 1228"/>
                    <a:gd name="T53" fmla="*/ 1272 h 2614"/>
                    <a:gd name="T54" fmla="*/ 118 w 1228"/>
                    <a:gd name="T55" fmla="*/ 1272 h 2614"/>
                    <a:gd name="T56" fmla="*/ 170 w 1228"/>
                    <a:gd name="T57" fmla="*/ 1246 h 2614"/>
                    <a:gd name="T58" fmla="*/ 198 w 1228"/>
                    <a:gd name="T59" fmla="*/ 1194 h 2614"/>
                    <a:gd name="T60" fmla="*/ 298 w 1228"/>
                    <a:gd name="T61" fmla="*/ 408 h 2614"/>
                    <a:gd name="T62" fmla="*/ 298 w 1228"/>
                    <a:gd name="T63" fmla="*/ 2502 h 2614"/>
                    <a:gd name="T64" fmla="*/ 306 w 1228"/>
                    <a:gd name="T65" fmla="*/ 2538 h 2614"/>
                    <a:gd name="T66" fmla="*/ 352 w 1228"/>
                    <a:gd name="T67" fmla="*/ 2594 h 2614"/>
                    <a:gd name="T68" fmla="*/ 398 w 1228"/>
                    <a:gd name="T69" fmla="*/ 2612 h 2614"/>
                    <a:gd name="T70" fmla="*/ 446 w 1228"/>
                    <a:gd name="T71" fmla="*/ 2614 h 2614"/>
                    <a:gd name="T72" fmla="*/ 472 w 1228"/>
                    <a:gd name="T73" fmla="*/ 2612 h 2614"/>
                    <a:gd name="T74" fmla="*/ 516 w 1228"/>
                    <a:gd name="T75" fmla="*/ 2594 h 2614"/>
                    <a:gd name="T76" fmla="*/ 562 w 1228"/>
                    <a:gd name="T77" fmla="*/ 2538 h 2614"/>
                    <a:gd name="T78" fmla="*/ 572 w 1228"/>
                    <a:gd name="T79" fmla="*/ 2502 h 2614"/>
                    <a:gd name="T80" fmla="*/ 682 w 1228"/>
                    <a:gd name="T81" fmla="*/ 1274 h 2614"/>
                    <a:gd name="T82" fmla="*/ 682 w 1228"/>
                    <a:gd name="T83" fmla="*/ 2502 h 2614"/>
                    <a:gd name="T84" fmla="*/ 690 w 1228"/>
                    <a:gd name="T85" fmla="*/ 2538 h 2614"/>
                    <a:gd name="T86" fmla="*/ 736 w 1228"/>
                    <a:gd name="T87" fmla="*/ 2594 h 2614"/>
                    <a:gd name="T88" fmla="*/ 782 w 1228"/>
                    <a:gd name="T89" fmla="*/ 2612 h 2614"/>
                    <a:gd name="T90" fmla="*/ 806 w 1228"/>
                    <a:gd name="T91" fmla="*/ 2614 h 2614"/>
                    <a:gd name="T92" fmla="*/ 832 w 1228"/>
                    <a:gd name="T93" fmla="*/ 2612 h 2614"/>
                    <a:gd name="T94" fmla="*/ 876 w 1228"/>
                    <a:gd name="T95" fmla="*/ 2594 h 2614"/>
                    <a:gd name="T96" fmla="*/ 922 w 1228"/>
                    <a:gd name="T97" fmla="*/ 2538 h 2614"/>
                    <a:gd name="T98" fmla="*/ 932 w 1228"/>
                    <a:gd name="T99" fmla="*/ 2502 h 2614"/>
                    <a:gd name="T100" fmla="*/ 1030 w 1228"/>
                    <a:gd name="T101" fmla="*/ 408 h 2614"/>
                    <a:gd name="T102" fmla="*/ 1032 w 1228"/>
                    <a:gd name="T103" fmla="*/ 1194 h 2614"/>
                    <a:gd name="T104" fmla="*/ 1058 w 1228"/>
                    <a:gd name="T105" fmla="*/ 1244 h 2614"/>
                    <a:gd name="T106" fmla="*/ 1108 w 1228"/>
                    <a:gd name="T107" fmla="*/ 1272 h 2614"/>
                    <a:gd name="T108" fmla="*/ 1128 w 1228"/>
                    <a:gd name="T109" fmla="*/ 1274 h 2614"/>
                    <a:gd name="T110" fmla="*/ 1184 w 1228"/>
                    <a:gd name="T111" fmla="*/ 1256 h 2614"/>
                    <a:gd name="T112" fmla="*/ 1220 w 1228"/>
                    <a:gd name="T113" fmla="*/ 1212 h 2614"/>
                    <a:gd name="T114" fmla="*/ 1228 w 1228"/>
                    <a:gd name="T115" fmla="*/ 1174 h 26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228" h="2614">
                      <a:moveTo>
                        <a:pt x="1228" y="1174"/>
                      </a:moveTo>
                      <a:lnTo>
                        <a:pt x="1228" y="260"/>
                      </a:lnTo>
                      <a:lnTo>
                        <a:pt x="1228" y="260"/>
                      </a:lnTo>
                      <a:lnTo>
                        <a:pt x="1228" y="232"/>
                      </a:lnTo>
                      <a:lnTo>
                        <a:pt x="1224" y="208"/>
                      </a:lnTo>
                      <a:lnTo>
                        <a:pt x="1218" y="182"/>
                      </a:lnTo>
                      <a:lnTo>
                        <a:pt x="1208" y="158"/>
                      </a:lnTo>
                      <a:lnTo>
                        <a:pt x="1198" y="136"/>
                      </a:lnTo>
                      <a:lnTo>
                        <a:pt x="1184" y="114"/>
                      </a:lnTo>
                      <a:lnTo>
                        <a:pt x="1170" y="94"/>
                      </a:lnTo>
                      <a:lnTo>
                        <a:pt x="1152" y="76"/>
                      </a:lnTo>
                      <a:lnTo>
                        <a:pt x="1134" y="58"/>
                      </a:lnTo>
                      <a:lnTo>
                        <a:pt x="1114" y="44"/>
                      </a:lnTo>
                      <a:lnTo>
                        <a:pt x="1092" y="30"/>
                      </a:lnTo>
                      <a:lnTo>
                        <a:pt x="1070" y="20"/>
                      </a:lnTo>
                      <a:lnTo>
                        <a:pt x="1046" y="10"/>
                      </a:lnTo>
                      <a:lnTo>
                        <a:pt x="1020" y="4"/>
                      </a:lnTo>
                      <a:lnTo>
                        <a:pt x="994" y="0"/>
                      </a:lnTo>
                      <a:lnTo>
                        <a:pt x="968" y="0"/>
                      </a:lnTo>
                      <a:lnTo>
                        <a:pt x="788" y="0"/>
                      </a:lnTo>
                      <a:lnTo>
                        <a:pt x="788" y="0"/>
                      </a:lnTo>
                      <a:lnTo>
                        <a:pt x="782" y="64"/>
                      </a:lnTo>
                      <a:lnTo>
                        <a:pt x="776" y="108"/>
                      </a:lnTo>
                      <a:lnTo>
                        <a:pt x="768" y="158"/>
                      </a:lnTo>
                      <a:lnTo>
                        <a:pt x="756" y="214"/>
                      </a:lnTo>
                      <a:lnTo>
                        <a:pt x="742" y="272"/>
                      </a:lnTo>
                      <a:lnTo>
                        <a:pt x="724" y="334"/>
                      </a:lnTo>
                      <a:lnTo>
                        <a:pt x="700" y="398"/>
                      </a:lnTo>
                      <a:lnTo>
                        <a:pt x="700" y="398"/>
                      </a:lnTo>
                      <a:lnTo>
                        <a:pt x="692" y="356"/>
                      </a:lnTo>
                      <a:lnTo>
                        <a:pt x="682" y="316"/>
                      </a:lnTo>
                      <a:lnTo>
                        <a:pt x="670" y="278"/>
                      </a:lnTo>
                      <a:lnTo>
                        <a:pt x="658" y="244"/>
                      </a:lnTo>
                      <a:lnTo>
                        <a:pt x="638" y="192"/>
                      </a:lnTo>
                      <a:lnTo>
                        <a:pt x="630" y="172"/>
                      </a:lnTo>
                      <a:lnTo>
                        <a:pt x="674" y="128"/>
                      </a:lnTo>
                      <a:lnTo>
                        <a:pt x="614" y="68"/>
                      </a:lnTo>
                      <a:lnTo>
                        <a:pt x="556" y="128"/>
                      </a:lnTo>
                      <a:lnTo>
                        <a:pt x="600" y="172"/>
                      </a:lnTo>
                      <a:lnTo>
                        <a:pt x="600" y="172"/>
                      </a:lnTo>
                      <a:lnTo>
                        <a:pt x="590" y="192"/>
                      </a:lnTo>
                      <a:lnTo>
                        <a:pt x="570" y="244"/>
                      </a:lnTo>
                      <a:lnTo>
                        <a:pt x="558" y="278"/>
                      </a:lnTo>
                      <a:lnTo>
                        <a:pt x="548" y="316"/>
                      </a:lnTo>
                      <a:lnTo>
                        <a:pt x="536" y="356"/>
                      </a:lnTo>
                      <a:lnTo>
                        <a:pt x="528" y="398"/>
                      </a:lnTo>
                      <a:lnTo>
                        <a:pt x="528" y="398"/>
                      </a:lnTo>
                      <a:lnTo>
                        <a:pt x="506" y="334"/>
                      </a:lnTo>
                      <a:lnTo>
                        <a:pt x="488" y="272"/>
                      </a:lnTo>
                      <a:lnTo>
                        <a:pt x="472" y="214"/>
                      </a:lnTo>
                      <a:lnTo>
                        <a:pt x="462" y="158"/>
                      </a:lnTo>
                      <a:lnTo>
                        <a:pt x="454" y="108"/>
                      </a:lnTo>
                      <a:lnTo>
                        <a:pt x="448" y="64"/>
                      </a:lnTo>
                      <a:lnTo>
                        <a:pt x="442" y="0"/>
                      </a:lnTo>
                      <a:lnTo>
                        <a:pt x="260" y="0"/>
                      </a:lnTo>
                      <a:lnTo>
                        <a:pt x="260" y="0"/>
                      </a:lnTo>
                      <a:lnTo>
                        <a:pt x="234" y="0"/>
                      </a:lnTo>
                      <a:lnTo>
                        <a:pt x="208" y="4"/>
                      </a:lnTo>
                      <a:lnTo>
                        <a:pt x="184" y="10"/>
                      </a:lnTo>
                      <a:lnTo>
                        <a:pt x="160" y="20"/>
                      </a:lnTo>
                      <a:lnTo>
                        <a:pt x="136" y="30"/>
                      </a:lnTo>
                      <a:lnTo>
                        <a:pt x="116" y="44"/>
                      </a:lnTo>
                      <a:lnTo>
                        <a:pt x="96" y="58"/>
                      </a:lnTo>
                      <a:lnTo>
                        <a:pt x="76" y="76"/>
                      </a:lnTo>
                      <a:lnTo>
                        <a:pt x="60" y="94"/>
                      </a:lnTo>
                      <a:lnTo>
                        <a:pt x="44" y="114"/>
                      </a:lnTo>
                      <a:lnTo>
                        <a:pt x="32" y="136"/>
                      </a:lnTo>
                      <a:lnTo>
                        <a:pt x="20" y="158"/>
                      </a:lnTo>
                      <a:lnTo>
                        <a:pt x="12" y="182"/>
                      </a:lnTo>
                      <a:lnTo>
                        <a:pt x="6" y="208"/>
                      </a:lnTo>
                      <a:lnTo>
                        <a:pt x="2" y="232"/>
                      </a:lnTo>
                      <a:lnTo>
                        <a:pt x="0" y="260"/>
                      </a:lnTo>
                      <a:lnTo>
                        <a:pt x="0" y="1170"/>
                      </a:lnTo>
                      <a:lnTo>
                        <a:pt x="0" y="1170"/>
                      </a:lnTo>
                      <a:lnTo>
                        <a:pt x="2" y="1190"/>
                      </a:lnTo>
                      <a:lnTo>
                        <a:pt x="8" y="1210"/>
                      </a:lnTo>
                      <a:lnTo>
                        <a:pt x="16" y="1228"/>
                      </a:lnTo>
                      <a:lnTo>
                        <a:pt x="28" y="1242"/>
                      </a:lnTo>
                      <a:lnTo>
                        <a:pt x="44" y="1256"/>
                      </a:lnTo>
                      <a:lnTo>
                        <a:pt x="60" y="1264"/>
                      </a:lnTo>
                      <a:lnTo>
                        <a:pt x="78" y="1272"/>
                      </a:lnTo>
                      <a:lnTo>
                        <a:pt x="98" y="1274"/>
                      </a:lnTo>
                      <a:lnTo>
                        <a:pt x="98" y="1274"/>
                      </a:lnTo>
                      <a:lnTo>
                        <a:pt x="118" y="1272"/>
                      </a:lnTo>
                      <a:lnTo>
                        <a:pt x="138" y="1266"/>
                      </a:lnTo>
                      <a:lnTo>
                        <a:pt x="154" y="1258"/>
                      </a:lnTo>
                      <a:lnTo>
                        <a:pt x="170" y="1246"/>
                      </a:lnTo>
                      <a:lnTo>
                        <a:pt x="182" y="1230"/>
                      </a:lnTo>
                      <a:lnTo>
                        <a:pt x="192" y="1214"/>
                      </a:lnTo>
                      <a:lnTo>
                        <a:pt x="198" y="1194"/>
                      </a:lnTo>
                      <a:lnTo>
                        <a:pt x="200" y="1174"/>
                      </a:lnTo>
                      <a:lnTo>
                        <a:pt x="200" y="408"/>
                      </a:lnTo>
                      <a:lnTo>
                        <a:pt x="298" y="408"/>
                      </a:lnTo>
                      <a:lnTo>
                        <a:pt x="298" y="2490"/>
                      </a:lnTo>
                      <a:lnTo>
                        <a:pt x="298" y="2490"/>
                      </a:lnTo>
                      <a:lnTo>
                        <a:pt x="298" y="2502"/>
                      </a:lnTo>
                      <a:lnTo>
                        <a:pt x="300" y="2514"/>
                      </a:lnTo>
                      <a:lnTo>
                        <a:pt x="302" y="2526"/>
                      </a:lnTo>
                      <a:lnTo>
                        <a:pt x="306" y="2538"/>
                      </a:lnTo>
                      <a:lnTo>
                        <a:pt x="318" y="2560"/>
                      </a:lnTo>
                      <a:lnTo>
                        <a:pt x="334" y="2578"/>
                      </a:lnTo>
                      <a:lnTo>
                        <a:pt x="352" y="2594"/>
                      </a:lnTo>
                      <a:lnTo>
                        <a:pt x="374" y="2606"/>
                      </a:lnTo>
                      <a:lnTo>
                        <a:pt x="386" y="2610"/>
                      </a:lnTo>
                      <a:lnTo>
                        <a:pt x="398" y="2612"/>
                      </a:lnTo>
                      <a:lnTo>
                        <a:pt x="410" y="2614"/>
                      </a:lnTo>
                      <a:lnTo>
                        <a:pt x="422" y="2614"/>
                      </a:lnTo>
                      <a:lnTo>
                        <a:pt x="446" y="2614"/>
                      </a:lnTo>
                      <a:lnTo>
                        <a:pt x="446" y="2614"/>
                      </a:lnTo>
                      <a:lnTo>
                        <a:pt x="460" y="2614"/>
                      </a:lnTo>
                      <a:lnTo>
                        <a:pt x="472" y="2612"/>
                      </a:lnTo>
                      <a:lnTo>
                        <a:pt x="484" y="2610"/>
                      </a:lnTo>
                      <a:lnTo>
                        <a:pt x="496" y="2606"/>
                      </a:lnTo>
                      <a:lnTo>
                        <a:pt x="516" y="2594"/>
                      </a:lnTo>
                      <a:lnTo>
                        <a:pt x="534" y="2578"/>
                      </a:lnTo>
                      <a:lnTo>
                        <a:pt x="550" y="2560"/>
                      </a:lnTo>
                      <a:lnTo>
                        <a:pt x="562" y="2538"/>
                      </a:lnTo>
                      <a:lnTo>
                        <a:pt x="566" y="2526"/>
                      </a:lnTo>
                      <a:lnTo>
                        <a:pt x="570" y="2514"/>
                      </a:lnTo>
                      <a:lnTo>
                        <a:pt x="572" y="2502"/>
                      </a:lnTo>
                      <a:lnTo>
                        <a:pt x="572" y="2490"/>
                      </a:lnTo>
                      <a:lnTo>
                        <a:pt x="572" y="1274"/>
                      </a:lnTo>
                      <a:lnTo>
                        <a:pt x="682" y="1274"/>
                      </a:lnTo>
                      <a:lnTo>
                        <a:pt x="682" y="2490"/>
                      </a:lnTo>
                      <a:lnTo>
                        <a:pt x="682" y="2490"/>
                      </a:lnTo>
                      <a:lnTo>
                        <a:pt x="682" y="2502"/>
                      </a:lnTo>
                      <a:lnTo>
                        <a:pt x="684" y="2514"/>
                      </a:lnTo>
                      <a:lnTo>
                        <a:pt x="686" y="2526"/>
                      </a:lnTo>
                      <a:lnTo>
                        <a:pt x="690" y="2538"/>
                      </a:lnTo>
                      <a:lnTo>
                        <a:pt x="702" y="2560"/>
                      </a:lnTo>
                      <a:lnTo>
                        <a:pt x="718" y="2578"/>
                      </a:lnTo>
                      <a:lnTo>
                        <a:pt x="736" y="2594"/>
                      </a:lnTo>
                      <a:lnTo>
                        <a:pt x="758" y="2606"/>
                      </a:lnTo>
                      <a:lnTo>
                        <a:pt x="770" y="2610"/>
                      </a:lnTo>
                      <a:lnTo>
                        <a:pt x="782" y="2612"/>
                      </a:lnTo>
                      <a:lnTo>
                        <a:pt x="794" y="2614"/>
                      </a:lnTo>
                      <a:lnTo>
                        <a:pt x="806" y="2614"/>
                      </a:lnTo>
                      <a:lnTo>
                        <a:pt x="806" y="2614"/>
                      </a:lnTo>
                      <a:lnTo>
                        <a:pt x="806" y="2614"/>
                      </a:lnTo>
                      <a:lnTo>
                        <a:pt x="820" y="2614"/>
                      </a:lnTo>
                      <a:lnTo>
                        <a:pt x="832" y="2612"/>
                      </a:lnTo>
                      <a:lnTo>
                        <a:pt x="844" y="2610"/>
                      </a:lnTo>
                      <a:lnTo>
                        <a:pt x="856" y="2606"/>
                      </a:lnTo>
                      <a:lnTo>
                        <a:pt x="876" y="2594"/>
                      </a:lnTo>
                      <a:lnTo>
                        <a:pt x="896" y="2578"/>
                      </a:lnTo>
                      <a:lnTo>
                        <a:pt x="910" y="2560"/>
                      </a:lnTo>
                      <a:lnTo>
                        <a:pt x="922" y="2538"/>
                      </a:lnTo>
                      <a:lnTo>
                        <a:pt x="926" y="2526"/>
                      </a:lnTo>
                      <a:lnTo>
                        <a:pt x="930" y="2514"/>
                      </a:lnTo>
                      <a:lnTo>
                        <a:pt x="932" y="2502"/>
                      </a:lnTo>
                      <a:lnTo>
                        <a:pt x="932" y="2490"/>
                      </a:lnTo>
                      <a:lnTo>
                        <a:pt x="932" y="408"/>
                      </a:lnTo>
                      <a:lnTo>
                        <a:pt x="1030" y="408"/>
                      </a:lnTo>
                      <a:lnTo>
                        <a:pt x="1030" y="1174"/>
                      </a:lnTo>
                      <a:lnTo>
                        <a:pt x="1030" y="1174"/>
                      </a:lnTo>
                      <a:lnTo>
                        <a:pt x="1032" y="1194"/>
                      </a:lnTo>
                      <a:lnTo>
                        <a:pt x="1036" y="1212"/>
                      </a:lnTo>
                      <a:lnTo>
                        <a:pt x="1046" y="1230"/>
                      </a:lnTo>
                      <a:lnTo>
                        <a:pt x="1058" y="1244"/>
                      </a:lnTo>
                      <a:lnTo>
                        <a:pt x="1074" y="1256"/>
                      </a:lnTo>
                      <a:lnTo>
                        <a:pt x="1090" y="1266"/>
                      </a:lnTo>
                      <a:lnTo>
                        <a:pt x="1108" y="1272"/>
                      </a:lnTo>
                      <a:lnTo>
                        <a:pt x="1128" y="1274"/>
                      </a:lnTo>
                      <a:lnTo>
                        <a:pt x="1128" y="1274"/>
                      </a:lnTo>
                      <a:lnTo>
                        <a:pt x="1128" y="1274"/>
                      </a:lnTo>
                      <a:lnTo>
                        <a:pt x="1150" y="1272"/>
                      </a:lnTo>
                      <a:lnTo>
                        <a:pt x="1168" y="1266"/>
                      </a:lnTo>
                      <a:lnTo>
                        <a:pt x="1184" y="1256"/>
                      </a:lnTo>
                      <a:lnTo>
                        <a:pt x="1200" y="1244"/>
                      </a:lnTo>
                      <a:lnTo>
                        <a:pt x="1212" y="1230"/>
                      </a:lnTo>
                      <a:lnTo>
                        <a:pt x="1220" y="1212"/>
                      </a:lnTo>
                      <a:lnTo>
                        <a:pt x="1226" y="1194"/>
                      </a:lnTo>
                      <a:lnTo>
                        <a:pt x="1228" y="1174"/>
                      </a:lnTo>
                      <a:lnTo>
                        <a:pt x="1228" y="117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 baseline="-25000" dirty="0"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+mn-ea"/>
                  </a:endParaRPr>
                </a:p>
              </p:txBody>
            </p:sp>
          </p:grpSp>
          <p:grpSp>
            <p:nvGrpSpPr>
              <p:cNvPr id="154" name="组合 153"/>
              <p:cNvGrpSpPr/>
              <p:nvPr/>
            </p:nvGrpSpPr>
            <p:grpSpPr>
              <a:xfrm>
                <a:off x="3234566" y="2801143"/>
                <a:ext cx="229059" cy="513557"/>
                <a:chOff x="-1630363" y="115888"/>
                <a:chExt cx="2190751" cy="4911725"/>
              </a:xfrm>
              <a:grpFill/>
            </p:grpSpPr>
            <p:sp>
              <p:nvSpPr>
                <p:cNvPr id="155" name="Freeform 5"/>
                <p:cNvSpPr>
                  <a:spLocks/>
                </p:cNvSpPr>
                <p:nvPr/>
              </p:nvSpPr>
              <p:spPr bwMode="auto">
                <a:xfrm>
                  <a:off x="-906463" y="115888"/>
                  <a:ext cx="742950" cy="746125"/>
                </a:xfrm>
                <a:custGeom>
                  <a:avLst/>
                  <a:gdLst>
                    <a:gd name="T0" fmla="*/ 468 w 468"/>
                    <a:gd name="T1" fmla="*/ 234 h 470"/>
                    <a:gd name="T2" fmla="*/ 464 w 468"/>
                    <a:gd name="T3" fmla="*/ 282 h 470"/>
                    <a:gd name="T4" fmla="*/ 450 w 468"/>
                    <a:gd name="T5" fmla="*/ 326 h 470"/>
                    <a:gd name="T6" fmla="*/ 428 w 468"/>
                    <a:gd name="T7" fmla="*/ 366 h 470"/>
                    <a:gd name="T8" fmla="*/ 400 w 468"/>
                    <a:gd name="T9" fmla="*/ 400 h 470"/>
                    <a:gd name="T10" fmla="*/ 366 w 468"/>
                    <a:gd name="T11" fmla="*/ 430 h 470"/>
                    <a:gd name="T12" fmla="*/ 326 w 468"/>
                    <a:gd name="T13" fmla="*/ 450 h 470"/>
                    <a:gd name="T14" fmla="*/ 282 w 468"/>
                    <a:gd name="T15" fmla="*/ 464 h 470"/>
                    <a:gd name="T16" fmla="*/ 234 w 468"/>
                    <a:gd name="T17" fmla="*/ 470 h 470"/>
                    <a:gd name="T18" fmla="*/ 210 w 468"/>
                    <a:gd name="T19" fmla="*/ 468 h 470"/>
                    <a:gd name="T20" fmla="*/ 164 w 468"/>
                    <a:gd name="T21" fmla="*/ 458 h 470"/>
                    <a:gd name="T22" fmla="*/ 122 w 468"/>
                    <a:gd name="T23" fmla="*/ 440 h 470"/>
                    <a:gd name="T24" fmla="*/ 84 w 468"/>
                    <a:gd name="T25" fmla="*/ 416 h 470"/>
                    <a:gd name="T26" fmla="*/ 54 w 468"/>
                    <a:gd name="T27" fmla="*/ 384 h 470"/>
                    <a:gd name="T28" fmla="*/ 28 w 468"/>
                    <a:gd name="T29" fmla="*/ 346 h 470"/>
                    <a:gd name="T30" fmla="*/ 10 w 468"/>
                    <a:gd name="T31" fmla="*/ 304 h 470"/>
                    <a:gd name="T32" fmla="*/ 0 w 468"/>
                    <a:gd name="T33" fmla="*/ 258 h 470"/>
                    <a:gd name="T34" fmla="*/ 0 w 468"/>
                    <a:gd name="T35" fmla="*/ 234 h 470"/>
                    <a:gd name="T36" fmla="*/ 4 w 468"/>
                    <a:gd name="T37" fmla="*/ 188 h 470"/>
                    <a:gd name="T38" fmla="*/ 18 w 468"/>
                    <a:gd name="T39" fmla="*/ 144 h 470"/>
                    <a:gd name="T40" fmla="*/ 40 w 468"/>
                    <a:gd name="T41" fmla="*/ 104 h 470"/>
                    <a:gd name="T42" fmla="*/ 68 w 468"/>
                    <a:gd name="T43" fmla="*/ 68 h 470"/>
                    <a:gd name="T44" fmla="*/ 104 w 468"/>
                    <a:gd name="T45" fmla="*/ 40 h 470"/>
                    <a:gd name="T46" fmla="*/ 142 w 468"/>
                    <a:gd name="T47" fmla="*/ 18 h 470"/>
                    <a:gd name="T48" fmla="*/ 186 w 468"/>
                    <a:gd name="T49" fmla="*/ 4 h 470"/>
                    <a:gd name="T50" fmla="*/ 234 w 468"/>
                    <a:gd name="T51" fmla="*/ 0 h 470"/>
                    <a:gd name="T52" fmla="*/ 258 w 468"/>
                    <a:gd name="T53" fmla="*/ 2 h 470"/>
                    <a:gd name="T54" fmla="*/ 304 w 468"/>
                    <a:gd name="T55" fmla="*/ 10 h 470"/>
                    <a:gd name="T56" fmla="*/ 346 w 468"/>
                    <a:gd name="T57" fmla="*/ 28 h 470"/>
                    <a:gd name="T58" fmla="*/ 384 w 468"/>
                    <a:gd name="T59" fmla="*/ 54 h 470"/>
                    <a:gd name="T60" fmla="*/ 416 w 468"/>
                    <a:gd name="T61" fmla="*/ 86 h 470"/>
                    <a:gd name="T62" fmla="*/ 440 w 468"/>
                    <a:gd name="T63" fmla="*/ 122 h 470"/>
                    <a:gd name="T64" fmla="*/ 458 w 468"/>
                    <a:gd name="T65" fmla="*/ 164 h 470"/>
                    <a:gd name="T66" fmla="*/ 468 w 468"/>
                    <a:gd name="T67" fmla="*/ 210 h 470"/>
                    <a:gd name="T68" fmla="*/ 468 w 468"/>
                    <a:gd name="T69" fmla="*/ 234 h 4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468" h="470">
                      <a:moveTo>
                        <a:pt x="468" y="234"/>
                      </a:moveTo>
                      <a:lnTo>
                        <a:pt x="468" y="234"/>
                      </a:lnTo>
                      <a:lnTo>
                        <a:pt x="468" y="258"/>
                      </a:lnTo>
                      <a:lnTo>
                        <a:pt x="464" y="282"/>
                      </a:lnTo>
                      <a:lnTo>
                        <a:pt x="458" y="304"/>
                      </a:lnTo>
                      <a:lnTo>
                        <a:pt x="450" y="326"/>
                      </a:lnTo>
                      <a:lnTo>
                        <a:pt x="440" y="346"/>
                      </a:lnTo>
                      <a:lnTo>
                        <a:pt x="428" y="366"/>
                      </a:lnTo>
                      <a:lnTo>
                        <a:pt x="416" y="384"/>
                      </a:lnTo>
                      <a:lnTo>
                        <a:pt x="400" y="400"/>
                      </a:lnTo>
                      <a:lnTo>
                        <a:pt x="384" y="416"/>
                      </a:lnTo>
                      <a:lnTo>
                        <a:pt x="366" y="430"/>
                      </a:lnTo>
                      <a:lnTo>
                        <a:pt x="346" y="440"/>
                      </a:lnTo>
                      <a:lnTo>
                        <a:pt x="326" y="450"/>
                      </a:lnTo>
                      <a:lnTo>
                        <a:pt x="304" y="458"/>
                      </a:lnTo>
                      <a:lnTo>
                        <a:pt x="282" y="464"/>
                      </a:lnTo>
                      <a:lnTo>
                        <a:pt x="258" y="468"/>
                      </a:lnTo>
                      <a:lnTo>
                        <a:pt x="234" y="470"/>
                      </a:lnTo>
                      <a:lnTo>
                        <a:pt x="234" y="470"/>
                      </a:lnTo>
                      <a:lnTo>
                        <a:pt x="210" y="468"/>
                      </a:lnTo>
                      <a:lnTo>
                        <a:pt x="186" y="464"/>
                      </a:lnTo>
                      <a:lnTo>
                        <a:pt x="164" y="458"/>
                      </a:lnTo>
                      <a:lnTo>
                        <a:pt x="142" y="450"/>
                      </a:lnTo>
                      <a:lnTo>
                        <a:pt x="122" y="440"/>
                      </a:lnTo>
                      <a:lnTo>
                        <a:pt x="104" y="430"/>
                      </a:lnTo>
                      <a:lnTo>
                        <a:pt x="84" y="416"/>
                      </a:lnTo>
                      <a:lnTo>
                        <a:pt x="68" y="400"/>
                      </a:lnTo>
                      <a:lnTo>
                        <a:pt x="54" y="384"/>
                      </a:lnTo>
                      <a:lnTo>
                        <a:pt x="40" y="366"/>
                      </a:lnTo>
                      <a:lnTo>
                        <a:pt x="28" y="346"/>
                      </a:lnTo>
                      <a:lnTo>
                        <a:pt x="18" y="326"/>
                      </a:lnTo>
                      <a:lnTo>
                        <a:pt x="10" y="304"/>
                      </a:lnTo>
                      <a:lnTo>
                        <a:pt x="4" y="282"/>
                      </a:lnTo>
                      <a:lnTo>
                        <a:pt x="0" y="258"/>
                      </a:lnTo>
                      <a:lnTo>
                        <a:pt x="0" y="234"/>
                      </a:lnTo>
                      <a:lnTo>
                        <a:pt x="0" y="234"/>
                      </a:lnTo>
                      <a:lnTo>
                        <a:pt x="0" y="210"/>
                      </a:lnTo>
                      <a:lnTo>
                        <a:pt x="4" y="188"/>
                      </a:lnTo>
                      <a:lnTo>
                        <a:pt x="10" y="164"/>
                      </a:lnTo>
                      <a:lnTo>
                        <a:pt x="18" y="144"/>
                      </a:lnTo>
                      <a:lnTo>
                        <a:pt x="28" y="122"/>
                      </a:lnTo>
                      <a:lnTo>
                        <a:pt x="40" y="104"/>
                      </a:lnTo>
                      <a:lnTo>
                        <a:pt x="54" y="86"/>
                      </a:lnTo>
                      <a:lnTo>
                        <a:pt x="68" y="68"/>
                      </a:lnTo>
                      <a:lnTo>
                        <a:pt x="84" y="54"/>
                      </a:lnTo>
                      <a:lnTo>
                        <a:pt x="104" y="40"/>
                      </a:lnTo>
                      <a:lnTo>
                        <a:pt x="122" y="28"/>
                      </a:lnTo>
                      <a:lnTo>
                        <a:pt x="142" y="18"/>
                      </a:lnTo>
                      <a:lnTo>
                        <a:pt x="164" y="10"/>
                      </a:lnTo>
                      <a:lnTo>
                        <a:pt x="186" y="4"/>
                      </a:lnTo>
                      <a:lnTo>
                        <a:pt x="210" y="2"/>
                      </a:lnTo>
                      <a:lnTo>
                        <a:pt x="234" y="0"/>
                      </a:lnTo>
                      <a:lnTo>
                        <a:pt x="234" y="0"/>
                      </a:lnTo>
                      <a:lnTo>
                        <a:pt x="258" y="2"/>
                      </a:lnTo>
                      <a:lnTo>
                        <a:pt x="282" y="4"/>
                      </a:lnTo>
                      <a:lnTo>
                        <a:pt x="304" y="10"/>
                      </a:lnTo>
                      <a:lnTo>
                        <a:pt x="326" y="18"/>
                      </a:lnTo>
                      <a:lnTo>
                        <a:pt x="346" y="28"/>
                      </a:lnTo>
                      <a:lnTo>
                        <a:pt x="366" y="40"/>
                      </a:lnTo>
                      <a:lnTo>
                        <a:pt x="384" y="54"/>
                      </a:lnTo>
                      <a:lnTo>
                        <a:pt x="400" y="68"/>
                      </a:lnTo>
                      <a:lnTo>
                        <a:pt x="416" y="86"/>
                      </a:lnTo>
                      <a:lnTo>
                        <a:pt x="428" y="104"/>
                      </a:lnTo>
                      <a:lnTo>
                        <a:pt x="440" y="122"/>
                      </a:lnTo>
                      <a:lnTo>
                        <a:pt x="450" y="144"/>
                      </a:lnTo>
                      <a:lnTo>
                        <a:pt x="458" y="164"/>
                      </a:lnTo>
                      <a:lnTo>
                        <a:pt x="464" y="188"/>
                      </a:lnTo>
                      <a:lnTo>
                        <a:pt x="468" y="210"/>
                      </a:lnTo>
                      <a:lnTo>
                        <a:pt x="468" y="234"/>
                      </a:lnTo>
                      <a:lnTo>
                        <a:pt x="468" y="23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>
                    <a:latin typeface="+mn-ea"/>
                  </a:endParaRPr>
                </a:p>
              </p:txBody>
            </p:sp>
            <p:sp>
              <p:nvSpPr>
                <p:cNvPr id="156" name="Freeform 6"/>
                <p:cNvSpPr>
                  <a:spLocks/>
                </p:cNvSpPr>
                <p:nvPr/>
              </p:nvSpPr>
              <p:spPr bwMode="auto">
                <a:xfrm>
                  <a:off x="-1630363" y="985838"/>
                  <a:ext cx="2190751" cy="4041775"/>
                </a:xfrm>
                <a:custGeom>
                  <a:avLst/>
                  <a:gdLst>
                    <a:gd name="T0" fmla="*/ 1188 w 1380"/>
                    <a:gd name="T1" fmla="*/ 982 h 2546"/>
                    <a:gd name="T2" fmla="*/ 1202 w 1380"/>
                    <a:gd name="T3" fmla="*/ 1012 h 2546"/>
                    <a:gd name="T4" fmla="*/ 1236 w 1380"/>
                    <a:gd name="T5" fmla="*/ 1044 h 2546"/>
                    <a:gd name="T6" fmla="*/ 1282 w 1380"/>
                    <a:gd name="T7" fmla="*/ 1056 h 2546"/>
                    <a:gd name="T8" fmla="*/ 1294 w 1380"/>
                    <a:gd name="T9" fmla="*/ 1054 h 2546"/>
                    <a:gd name="T10" fmla="*/ 1326 w 1380"/>
                    <a:gd name="T11" fmla="*/ 1044 h 2546"/>
                    <a:gd name="T12" fmla="*/ 1360 w 1380"/>
                    <a:gd name="T13" fmla="*/ 1018 h 2546"/>
                    <a:gd name="T14" fmla="*/ 1378 w 1380"/>
                    <a:gd name="T15" fmla="*/ 978 h 2546"/>
                    <a:gd name="T16" fmla="*/ 1378 w 1380"/>
                    <a:gd name="T17" fmla="*/ 944 h 2546"/>
                    <a:gd name="T18" fmla="*/ 1200 w 1380"/>
                    <a:gd name="T19" fmla="*/ 264 h 2546"/>
                    <a:gd name="T20" fmla="*/ 1166 w 1380"/>
                    <a:gd name="T21" fmla="*/ 182 h 2546"/>
                    <a:gd name="T22" fmla="*/ 1114 w 1380"/>
                    <a:gd name="T23" fmla="*/ 112 h 2546"/>
                    <a:gd name="T24" fmla="*/ 1048 w 1380"/>
                    <a:gd name="T25" fmla="*/ 58 h 2546"/>
                    <a:gd name="T26" fmla="*/ 972 w 1380"/>
                    <a:gd name="T27" fmla="*/ 20 h 2546"/>
                    <a:gd name="T28" fmla="*/ 886 w 1380"/>
                    <a:gd name="T29" fmla="*/ 2 h 2546"/>
                    <a:gd name="T30" fmla="*/ 526 w 1380"/>
                    <a:gd name="T31" fmla="*/ 0 h 2546"/>
                    <a:gd name="T32" fmla="*/ 438 w 1380"/>
                    <a:gd name="T33" fmla="*/ 12 h 2546"/>
                    <a:gd name="T34" fmla="*/ 356 w 1380"/>
                    <a:gd name="T35" fmla="*/ 42 h 2546"/>
                    <a:gd name="T36" fmla="*/ 286 w 1380"/>
                    <a:gd name="T37" fmla="*/ 92 h 2546"/>
                    <a:gd name="T38" fmla="*/ 230 w 1380"/>
                    <a:gd name="T39" fmla="*/ 158 h 2546"/>
                    <a:gd name="T40" fmla="*/ 190 w 1380"/>
                    <a:gd name="T41" fmla="*/ 236 h 2546"/>
                    <a:gd name="T42" fmla="*/ 4 w 1380"/>
                    <a:gd name="T43" fmla="*/ 932 h 2546"/>
                    <a:gd name="T44" fmla="*/ 2 w 1380"/>
                    <a:gd name="T45" fmla="*/ 968 h 2546"/>
                    <a:gd name="T46" fmla="*/ 10 w 1380"/>
                    <a:gd name="T47" fmla="*/ 998 h 2546"/>
                    <a:gd name="T48" fmla="*/ 44 w 1380"/>
                    <a:gd name="T49" fmla="*/ 1040 h 2546"/>
                    <a:gd name="T50" fmla="*/ 76 w 1380"/>
                    <a:gd name="T51" fmla="*/ 1052 h 2546"/>
                    <a:gd name="T52" fmla="*/ 98 w 1380"/>
                    <a:gd name="T53" fmla="*/ 1056 h 2546"/>
                    <a:gd name="T54" fmla="*/ 130 w 1380"/>
                    <a:gd name="T55" fmla="*/ 1050 h 2546"/>
                    <a:gd name="T56" fmla="*/ 168 w 1380"/>
                    <a:gd name="T57" fmla="*/ 1024 h 2546"/>
                    <a:gd name="T58" fmla="*/ 192 w 1380"/>
                    <a:gd name="T59" fmla="*/ 982 h 2546"/>
                    <a:gd name="T60" fmla="*/ 106 w 1380"/>
                    <a:gd name="T61" fmla="*/ 1486 h 2546"/>
                    <a:gd name="T62" fmla="*/ 386 w 1380"/>
                    <a:gd name="T63" fmla="*/ 2406 h 2546"/>
                    <a:gd name="T64" fmla="*/ 392 w 1380"/>
                    <a:gd name="T65" fmla="*/ 2446 h 2546"/>
                    <a:gd name="T66" fmla="*/ 410 w 1380"/>
                    <a:gd name="T67" fmla="*/ 2484 h 2546"/>
                    <a:gd name="T68" fmla="*/ 438 w 1380"/>
                    <a:gd name="T69" fmla="*/ 2514 h 2546"/>
                    <a:gd name="T70" fmla="*/ 472 w 1380"/>
                    <a:gd name="T71" fmla="*/ 2534 h 2546"/>
                    <a:gd name="T72" fmla="*/ 512 w 1380"/>
                    <a:gd name="T73" fmla="*/ 2546 h 2546"/>
                    <a:gd name="T74" fmla="*/ 528 w 1380"/>
                    <a:gd name="T75" fmla="*/ 2546 h 2546"/>
                    <a:gd name="T76" fmla="*/ 568 w 1380"/>
                    <a:gd name="T77" fmla="*/ 2540 h 2546"/>
                    <a:gd name="T78" fmla="*/ 606 w 1380"/>
                    <a:gd name="T79" fmla="*/ 2522 h 2546"/>
                    <a:gd name="T80" fmla="*/ 636 w 1380"/>
                    <a:gd name="T81" fmla="*/ 2494 h 2546"/>
                    <a:gd name="T82" fmla="*/ 656 w 1380"/>
                    <a:gd name="T83" fmla="*/ 2460 h 2546"/>
                    <a:gd name="T84" fmla="*/ 668 w 1380"/>
                    <a:gd name="T85" fmla="*/ 2420 h 2546"/>
                    <a:gd name="T86" fmla="*/ 712 w 1380"/>
                    <a:gd name="T87" fmla="*/ 1486 h 2546"/>
                    <a:gd name="T88" fmla="*/ 714 w 1380"/>
                    <a:gd name="T89" fmla="*/ 2420 h 2546"/>
                    <a:gd name="T90" fmla="*/ 724 w 1380"/>
                    <a:gd name="T91" fmla="*/ 2460 h 2546"/>
                    <a:gd name="T92" fmla="*/ 744 w 1380"/>
                    <a:gd name="T93" fmla="*/ 2494 h 2546"/>
                    <a:gd name="T94" fmla="*/ 774 w 1380"/>
                    <a:gd name="T95" fmla="*/ 2522 h 2546"/>
                    <a:gd name="T96" fmla="*/ 812 w 1380"/>
                    <a:gd name="T97" fmla="*/ 2540 h 2546"/>
                    <a:gd name="T98" fmla="*/ 854 w 1380"/>
                    <a:gd name="T99" fmla="*/ 2546 h 2546"/>
                    <a:gd name="T100" fmla="*/ 868 w 1380"/>
                    <a:gd name="T101" fmla="*/ 2546 h 2546"/>
                    <a:gd name="T102" fmla="*/ 908 w 1380"/>
                    <a:gd name="T103" fmla="*/ 2534 h 2546"/>
                    <a:gd name="T104" fmla="*/ 944 w 1380"/>
                    <a:gd name="T105" fmla="*/ 2514 h 2546"/>
                    <a:gd name="T106" fmla="*/ 970 w 1380"/>
                    <a:gd name="T107" fmla="*/ 2484 h 2546"/>
                    <a:gd name="T108" fmla="*/ 988 w 1380"/>
                    <a:gd name="T109" fmla="*/ 2446 h 2546"/>
                    <a:gd name="T110" fmla="*/ 994 w 1380"/>
                    <a:gd name="T111" fmla="*/ 2406 h 2546"/>
                    <a:gd name="T112" fmla="*/ 964 w 1380"/>
                    <a:gd name="T113" fmla="*/ 322 h 25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80" h="2546">
                      <a:moveTo>
                        <a:pt x="964" y="322"/>
                      </a:moveTo>
                      <a:lnTo>
                        <a:pt x="1012" y="322"/>
                      </a:lnTo>
                      <a:lnTo>
                        <a:pt x="1188" y="982"/>
                      </a:lnTo>
                      <a:lnTo>
                        <a:pt x="1188" y="982"/>
                      </a:lnTo>
                      <a:lnTo>
                        <a:pt x="1194" y="998"/>
                      </a:lnTo>
                      <a:lnTo>
                        <a:pt x="1202" y="1012"/>
                      </a:lnTo>
                      <a:lnTo>
                        <a:pt x="1212" y="1024"/>
                      </a:lnTo>
                      <a:lnTo>
                        <a:pt x="1224" y="1034"/>
                      </a:lnTo>
                      <a:lnTo>
                        <a:pt x="1236" y="1044"/>
                      </a:lnTo>
                      <a:lnTo>
                        <a:pt x="1250" y="1050"/>
                      </a:lnTo>
                      <a:lnTo>
                        <a:pt x="1266" y="1054"/>
                      </a:lnTo>
                      <a:lnTo>
                        <a:pt x="1282" y="1056"/>
                      </a:lnTo>
                      <a:lnTo>
                        <a:pt x="1282" y="1056"/>
                      </a:lnTo>
                      <a:lnTo>
                        <a:pt x="1282" y="1056"/>
                      </a:lnTo>
                      <a:lnTo>
                        <a:pt x="1294" y="1054"/>
                      </a:lnTo>
                      <a:lnTo>
                        <a:pt x="1306" y="1052"/>
                      </a:lnTo>
                      <a:lnTo>
                        <a:pt x="1316" y="1050"/>
                      </a:lnTo>
                      <a:lnTo>
                        <a:pt x="1326" y="1044"/>
                      </a:lnTo>
                      <a:lnTo>
                        <a:pt x="1336" y="1040"/>
                      </a:lnTo>
                      <a:lnTo>
                        <a:pt x="1344" y="1032"/>
                      </a:lnTo>
                      <a:lnTo>
                        <a:pt x="1360" y="1018"/>
                      </a:lnTo>
                      <a:lnTo>
                        <a:pt x="1370" y="998"/>
                      </a:lnTo>
                      <a:lnTo>
                        <a:pt x="1374" y="988"/>
                      </a:lnTo>
                      <a:lnTo>
                        <a:pt x="1378" y="978"/>
                      </a:lnTo>
                      <a:lnTo>
                        <a:pt x="1380" y="968"/>
                      </a:lnTo>
                      <a:lnTo>
                        <a:pt x="1380" y="956"/>
                      </a:lnTo>
                      <a:lnTo>
                        <a:pt x="1378" y="944"/>
                      </a:lnTo>
                      <a:lnTo>
                        <a:pt x="1376" y="932"/>
                      </a:lnTo>
                      <a:lnTo>
                        <a:pt x="1200" y="264"/>
                      </a:lnTo>
                      <a:lnTo>
                        <a:pt x="1200" y="264"/>
                      </a:lnTo>
                      <a:lnTo>
                        <a:pt x="1190" y="236"/>
                      </a:lnTo>
                      <a:lnTo>
                        <a:pt x="1178" y="208"/>
                      </a:lnTo>
                      <a:lnTo>
                        <a:pt x="1166" y="182"/>
                      </a:lnTo>
                      <a:lnTo>
                        <a:pt x="1150" y="158"/>
                      </a:lnTo>
                      <a:lnTo>
                        <a:pt x="1134" y="134"/>
                      </a:lnTo>
                      <a:lnTo>
                        <a:pt x="1114" y="112"/>
                      </a:lnTo>
                      <a:lnTo>
                        <a:pt x="1094" y="92"/>
                      </a:lnTo>
                      <a:lnTo>
                        <a:pt x="1072" y="74"/>
                      </a:lnTo>
                      <a:lnTo>
                        <a:pt x="1048" y="58"/>
                      </a:lnTo>
                      <a:lnTo>
                        <a:pt x="1024" y="42"/>
                      </a:lnTo>
                      <a:lnTo>
                        <a:pt x="998" y="30"/>
                      </a:lnTo>
                      <a:lnTo>
                        <a:pt x="972" y="20"/>
                      </a:lnTo>
                      <a:lnTo>
                        <a:pt x="944" y="12"/>
                      </a:lnTo>
                      <a:lnTo>
                        <a:pt x="914" y="6"/>
                      </a:lnTo>
                      <a:lnTo>
                        <a:pt x="886" y="2"/>
                      </a:lnTo>
                      <a:lnTo>
                        <a:pt x="856" y="0"/>
                      </a:lnTo>
                      <a:lnTo>
                        <a:pt x="526" y="0"/>
                      </a:lnTo>
                      <a:lnTo>
                        <a:pt x="526" y="0"/>
                      </a:lnTo>
                      <a:lnTo>
                        <a:pt x="496" y="2"/>
                      </a:lnTo>
                      <a:lnTo>
                        <a:pt x="466" y="6"/>
                      </a:lnTo>
                      <a:lnTo>
                        <a:pt x="438" y="12"/>
                      </a:lnTo>
                      <a:lnTo>
                        <a:pt x="410" y="20"/>
                      </a:lnTo>
                      <a:lnTo>
                        <a:pt x="382" y="30"/>
                      </a:lnTo>
                      <a:lnTo>
                        <a:pt x="356" y="42"/>
                      </a:lnTo>
                      <a:lnTo>
                        <a:pt x="332" y="58"/>
                      </a:lnTo>
                      <a:lnTo>
                        <a:pt x="308" y="74"/>
                      </a:lnTo>
                      <a:lnTo>
                        <a:pt x="286" y="92"/>
                      </a:lnTo>
                      <a:lnTo>
                        <a:pt x="266" y="112"/>
                      </a:lnTo>
                      <a:lnTo>
                        <a:pt x="246" y="134"/>
                      </a:lnTo>
                      <a:lnTo>
                        <a:pt x="230" y="158"/>
                      </a:lnTo>
                      <a:lnTo>
                        <a:pt x="214" y="182"/>
                      </a:lnTo>
                      <a:lnTo>
                        <a:pt x="202" y="208"/>
                      </a:lnTo>
                      <a:lnTo>
                        <a:pt x="190" y="236"/>
                      </a:lnTo>
                      <a:lnTo>
                        <a:pt x="182" y="264"/>
                      </a:lnTo>
                      <a:lnTo>
                        <a:pt x="4" y="932"/>
                      </a:lnTo>
                      <a:lnTo>
                        <a:pt x="4" y="932"/>
                      </a:lnTo>
                      <a:lnTo>
                        <a:pt x="2" y="944"/>
                      </a:lnTo>
                      <a:lnTo>
                        <a:pt x="0" y="956"/>
                      </a:lnTo>
                      <a:lnTo>
                        <a:pt x="2" y="968"/>
                      </a:lnTo>
                      <a:lnTo>
                        <a:pt x="2" y="978"/>
                      </a:lnTo>
                      <a:lnTo>
                        <a:pt x="6" y="988"/>
                      </a:lnTo>
                      <a:lnTo>
                        <a:pt x="10" y="998"/>
                      </a:lnTo>
                      <a:lnTo>
                        <a:pt x="20" y="1018"/>
                      </a:lnTo>
                      <a:lnTo>
                        <a:pt x="36" y="1032"/>
                      </a:lnTo>
                      <a:lnTo>
                        <a:pt x="44" y="1040"/>
                      </a:lnTo>
                      <a:lnTo>
                        <a:pt x="54" y="1044"/>
                      </a:lnTo>
                      <a:lnTo>
                        <a:pt x="64" y="1050"/>
                      </a:lnTo>
                      <a:lnTo>
                        <a:pt x="76" y="1052"/>
                      </a:lnTo>
                      <a:lnTo>
                        <a:pt x="86" y="1054"/>
                      </a:lnTo>
                      <a:lnTo>
                        <a:pt x="98" y="1056"/>
                      </a:lnTo>
                      <a:lnTo>
                        <a:pt x="98" y="1056"/>
                      </a:lnTo>
                      <a:lnTo>
                        <a:pt x="98" y="1056"/>
                      </a:lnTo>
                      <a:lnTo>
                        <a:pt x="114" y="1054"/>
                      </a:lnTo>
                      <a:lnTo>
                        <a:pt x="130" y="1050"/>
                      </a:lnTo>
                      <a:lnTo>
                        <a:pt x="144" y="1044"/>
                      </a:lnTo>
                      <a:lnTo>
                        <a:pt x="158" y="1034"/>
                      </a:lnTo>
                      <a:lnTo>
                        <a:pt x="168" y="1024"/>
                      </a:lnTo>
                      <a:lnTo>
                        <a:pt x="178" y="1012"/>
                      </a:lnTo>
                      <a:lnTo>
                        <a:pt x="186" y="998"/>
                      </a:lnTo>
                      <a:lnTo>
                        <a:pt x="192" y="982"/>
                      </a:lnTo>
                      <a:lnTo>
                        <a:pt x="368" y="322"/>
                      </a:lnTo>
                      <a:lnTo>
                        <a:pt x="416" y="322"/>
                      </a:lnTo>
                      <a:lnTo>
                        <a:pt x="106" y="1486"/>
                      </a:lnTo>
                      <a:lnTo>
                        <a:pt x="386" y="1486"/>
                      </a:lnTo>
                      <a:lnTo>
                        <a:pt x="386" y="2406"/>
                      </a:lnTo>
                      <a:lnTo>
                        <a:pt x="386" y="2406"/>
                      </a:lnTo>
                      <a:lnTo>
                        <a:pt x="386" y="2420"/>
                      </a:lnTo>
                      <a:lnTo>
                        <a:pt x="388" y="2434"/>
                      </a:lnTo>
                      <a:lnTo>
                        <a:pt x="392" y="2446"/>
                      </a:lnTo>
                      <a:lnTo>
                        <a:pt x="398" y="2460"/>
                      </a:lnTo>
                      <a:lnTo>
                        <a:pt x="404" y="2472"/>
                      </a:lnTo>
                      <a:lnTo>
                        <a:pt x="410" y="2484"/>
                      </a:lnTo>
                      <a:lnTo>
                        <a:pt x="418" y="2494"/>
                      </a:lnTo>
                      <a:lnTo>
                        <a:pt x="428" y="2504"/>
                      </a:lnTo>
                      <a:lnTo>
                        <a:pt x="438" y="2514"/>
                      </a:lnTo>
                      <a:lnTo>
                        <a:pt x="448" y="2522"/>
                      </a:lnTo>
                      <a:lnTo>
                        <a:pt x="460" y="2528"/>
                      </a:lnTo>
                      <a:lnTo>
                        <a:pt x="472" y="2534"/>
                      </a:lnTo>
                      <a:lnTo>
                        <a:pt x="486" y="2540"/>
                      </a:lnTo>
                      <a:lnTo>
                        <a:pt x="498" y="2544"/>
                      </a:lnTo>
                      <a:lnTo>
                        <a:pt x="512" y="2546"/>
                      </a:lnTo>
                      <a:lnTo>
                        <a:pt x="528" y="2546"/>
                      </a:lnTo>
                      <a:lnTo>
                        <a:pt x="528" y="2546"/>
                      </a:lnTo>
                      <a:lnTo>
                        <a:pt x="528" y="2546"/>
                      </a:lnTo>
                      <a:lnTo>
                        <a:pt x="542" y="2546"/>
                      </a:lnTo>
                      <a:lnTo>
                        <a:pt x="556" y="2544"/>
                      </a:lnTo>
                      <a:lnTo>
                        <a:pt x="568" y="2540"/>
                      </a:lnTo>
                      <a:lnTo>
                        <a:pt x="582" y="2534"/>
                      </a:lnTo>
                      <a:lnTo>
                        <a:pt x="594" y="2528"/>
                      </a:lnTo>
                      <a:lnTo>
                        <a:pt x="606" y="2522"/>
                      </a:lnTo>
                      <a:lnTo>
                        <a:pt x="616" y="2514"/>
                      </a:lnTo>
                      <a:lnTo>
                        <a:pt x="626" y="2504"/>
                      </a:lnTo>
                      <a:lnTo>
                        <a:pt x="636" y="2494"/>
                      </a:lnTo>
                      <a:lnTo>
                        <a:pt x="644" y="2484"/>
                      </a:lnTo>
                      <a:lnTo>
                        <a:pt x="650" y="2472"/>
                      </a:lnTo>
                      <a:lnTo>
                        <a:pt x="656" y="2460"/>
                      </a:lnTo>
                      <a:lnTo>
                        <a:pt x="662" y="2446"/>
                      </a:lnTo>
                      <a:lnTo>
                        <a:pt x="666" y="2434"/>
                      </a:lnTo>
                      <a:lnTo>
                        <a:pt x="668" y="2420"/>
                      </a:lnTo>
                      <a:lnTo>
                        <a:pt x="668" y="2406"/>
                      </a:lnTo>
                      <a:lnTo>
                        <a:pt x="668" y="1486"/>
                      </a:lnTo>
                      <a:lnTo>
                        <a:pt x="712" y="1486"/>
                      </a:lnTo>
                      <a:lnTo>
                        <a:pt x="712" y="2406"/>
                      </a:lnTo>
                      <a:lnTo>
                        <a:pt x="712" y="2406"/>
                      </a:lnTo>
                      <a:lnTo>
                        <a:pt x="714" y="2420"/>
                      </a:lnTo>
                      <a:lnTo>
                        <a:pt x="716" y="2434"/>
                      </a:lnTo>
                      <a:lnTo>
                        <a:pt x="718" y="2446"/>
                      </a:lnTo>
                      <a:lnTo>
                        <a:pt x="724" y="2460"/>
                      </a:lnTo>
                      <a:lnTo>
                        <a:pt x="730" y="2472"/>
                      </a:lnTo>
                      <a:lnTo>
                        <a:pt x="736" y="2484"/>
                      </a:lnTo>
                      <a:lnTo>
                        <a:pt x="744" y="2494"/>
                      </a:lnTo>
                      <a:lnTo>
                        <a:pt x="754" y="2504"/>
                      </a:lnTo>
                      <a:lnTo>
                        <a:pt x="764" y="2514"/>
                      </a:lnTo>
                      <a:lnTo>
                        <a:pt x="774" y="2522"/>
                      </a:lnTo>
                      <a:lnTo>
                        <a:pt x="786" y="2528"/>
                      </a:lnTo>
                      <a:lnTo>
                        <a:pt x="798" y="2534"/>
                      </a:lnTo>
                      <a:lnTo>
                        <a:pt x="812" y="2540"/>
                      </a:lnTo>
                      <a:lnTo>
                        <a:pt x="824" y="2544"/>
                      </a:lnTo>
                      <a:lnTo>
                        <a:pt x="838" y="2546"/>
                      </a:lnTo>
                      <a:lnTo>
                        <a:pt x="854" y="2546"/>
                      </a:lnTo>
                      <a:lnTo>
                        <a:pt x="854" y="2546"/>
                      </a:lnTo>
                      <a:lnTo>
                        <a:pt x="854" y="2546"/>
                      </a:lnTo>
                      <a:lnTo>
                        <a:pt x="868" y="2546"/>
                      </a:lnTo>
                      <a:lnTo>
                        <a:pt x="882" y="2544"/>
                      </a:lnTo>
                      <a:lnTo>
                        <a:pt x="896" y="2540"/>
                      </a:lnTo>
                      <a:lnTo>
                        <a:pt x="908" y="2534"/>
                      </a:lnTo>
                      <a:lnTo>
                        <a:pt x="920" y="2528"/>
                      </a:lnTo>
                      <a:lnTo>
                        <a:pt x="932" y="2522"/>
                      </a:lnTo>
                      <a:lnTo>
                        <a:pt x="944" y="2514"/>
                      </a:lnTo>
                      <a:lnTo>
                        <a:pt x="954" y="2504"/>
                      </a:lnTo>
                      <a:lnTo>
                        <a:pt x="962" y="2494"/>
                      </a:lnTo>
                      <a:lnTo>
                        <a:pt x="970" y="2484"/>
                      </a:lnTo>
                      <a:lnTo>
                        <a:pt x="978" y="2472"/>
                      </a:lnTo>
                      <a:lnTo>
                        <a:pt x="984" y="2460"/>
                      </a:lnTo>
                      <a:lnTo>
                        <a:pt x="988" y="2446"/>
                      </a:lnTo>
                      <a:lnTo>
                        <a:pt x="992" y="2434"/>
                      </a:lnTo>
                      <a:lnTo>
                        <a:pt x="994" y="2420"/>
                      </a:lnTo>
                      <a:lnTo>
                        <a:pt x="994" y="2406"/>
                      </a:lnTo>
                      <a:lnTo>
                        <a:pt x="994" y="1486"/>
                      </a:lnTo>
                      <a:lnTo>
                        <a:pt x="1274" y="1486"/>
                      </a:lnTo>
                      <a:lnTo>
                        <a:pt x="964" y="32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>
                    <a:latin typeface="+mn-ea"/>
                  </a:endParaRPr>
                </a:p>
              </p:txBody>
            </p:sp>
          </p:grpSp>
        </p:grpSp>
        <p:grpSp>
          <p:nvGrpSpPr>
            <p:cNvPr id="146" name="组合 145"/>
            <p:cNvGrpSpPr/>
            <p:nvPr/>
          </p:nvGrpSpPr>
          <p:grpSpPr>
            <a:xfrm>
              <a:off x="5682141" y="2058193"/>
              <a:ext cx="229059" cy="1256507"/>
              <a:chOff x="5682141" y="2058193"/>
              <a:chExt cx="229059" cy="1256507"/>
            </a:xfrm>
            <a:grpFill/>
          </p:grpSpPr>
          <p:grpSp>
            <p:nvGrpSpPr>
              <p:cNvPr id="147" name="组合 146"/>
              <p:cNvGrpSpPr/>
              <p:nvPr/>
            </p:nvGrpSpPr>
            <p:grpSpPr>
              <a:xfrm>
                <a:off x="5696957" y="2058193"/>
                <a:ext cx="200079" cy="513557"/>
                <a:chOff x="-4098925" y="69850"/>
                <a:chExt cx="1949450" cy="5003800"/>
              </a:xfrm>
              <a:grpFill/>
            </p:grpSpPr>
            <p:sp>
              <p:nvSpPr>
                <p:cNvPr id="151" name="Freeform 5"/>
                <p:cNvSpPr>
                  <a:spLocks/>
                </p:cNvSpPr>
                <p:nvPr/>
              </p:nvSpPr>
              <p:spPr bwMode="auto">
                <a:xfrm>
                  <a:off x="-3514725" y="69850"/>
                  <a:ext cx="774700" cy="771525"/>
                </a:xfrm>
                <a:custGeom>
                  <a:avLst/>
                  <a:gdLst>
                    <a:gd name="T0" fmla="*/ 488 w 488"/>
                    <a:gd name="T1" fmla="*/ 242 h 486"/>
                    <a:gd name="T2" fmla="*/ 482 w 488"/>
                    <a:gd name="T3" fmla="*/ 292 h 486"/>
                    <a:gd name="T4" fmla="*/ 468 w 488"/>
                    <a:gd name="T5" fmla="*/ 338 h 486"/>
                    <a:gd name="T6" fmla="*/ 446 w 488"/>
                    <a:gd name="T7" fmla="*/ 378 h 486"/>
                    <a:gd name="T8" fmla="*/ 416 w 488"/>
                    <a:gd name="T9" fmla="*/ 414 h 486"/>
                    <a:gd name="T10" fmla="*/ 380 w 488"/>
                    <a:gd name="T11" fmla="*/ 444 h 486"/>
                    <a:gd name="T12" fmla="*/ 338 w 488"/>
                    <a:gd name="T13" fmla="*/ 466 h 486"/>
                    <a:gd name="T14" fmla="*/ 292 w 488"/>
                    <a:gd name="T15" fmla="*/ 482 h 486"/>
                    <a:gd name="T16" fmla="*/ 244 w 488"/>
                    <a:gd name="T17" fmla="*/ 486 h 486"/>
                    <a:gd name="T18" fmla="*/ 220 w 488"/>
                    <a:gd name="T19" fmla="*/ 484 h 486"/>
                    <a:gd name="T20" fmla="*/ 172 w 488"/>
                    <a:gd name="T21" fmla="*/ 476 h 486"/>
                    <a:gd name="T22" fmla="*/ 128 w 488"/>
                    <a:gd name="T23" fmla="*/ 456 h 486"/>
                    <a:gd name="T24" fmla="*/ 90 w 488"/>
                    <a:gd name="T25" fmla="*/ 430 h 486"/>
                    <a:gd name="T26" fmla="*/ 56 w 488"/>
                    <a:gd name="T27" fmla="*/ 398 h 486"/>
                    <a:gd name="T28" fmla="*/ 30 w 488"/>
                    <a:gd name="T29" fmla="*/ 358 h 486"/>
                    <a:gd name="T30" fmla="*/ 12 w 488"/>
                    <a:gd name="T31" fmla="*/ 316 h 486"/>
                    <a:gd name="T32" fmla="*/ 2 w 488"/>
                    <a:gd name="T33" fmla="*/ 268 h 486"/>
                    <a:gd name="T34" fmla="*/ 0 w 488"/>
                    <a:gd name="T35" fmla="*/ 242 h 486"/>
                    <a:gd name="T36" fmla="*/ 6 w 488"/>
                    <a:gd name="T37" fmla="*/ 194 h 486"/>
                    <a:gd name="T38" fmla="*/ 20 w 488"/>
                    <a:gd name="T39" fmla="*/ 148 h 486"/>
                    <a:gd name="T40" fmla="*/ 42 w 488"/>
                    <a:gd name="T41" fmla="*/ 106 h 486"/>
                    <a:gd name="T42" fmla="*/ 72 w 488"/>
                    <a:gd name="T43" fmla="*/ 70 h 486"/>
                    <a:gd name="T44" fmla="*/ 108 w 488"/>
                    <a:gd name="T45" fmla="*/ 42 h 486"/>
                    <a:gd name="T46" fmla="*/ 150 w 488"/>
                    <a:gd name="T47" fmla="*/ 18 h 486"/>
                    <a:gd name="T48" fmla="*/ 194 w 488"/>
                    <a:gd name="T49" fmla="*/ 4 h 486"/>
                    <a:gd name="T50" fmla="*/ 244 w 488"/>
                    <a:gd name="T51" fmla="*/ 0 h 486"/>
                    <a:gd name="T52" fmla="*/ 268 w 488"/>
                    <a:gd name="T53" fmla="*/ 0 h 486"/>
                    <a:gd name="T54" fmla="*/ 316 w 488"/>
                    <a:gd name="T55" fmla="*/ 10 h 486"/>
                    <a:gd name="T56" fmla="*/ 360 w 488"/>
                    <a:gd name="T57" fmla="*/ 30 h 486"/>
                    <a:gd name="T58" fmla="*/ 398 w 488"/>
                    <a:gd name="T59" fmla="*/ 56 h 486"/>
                    <a:gd name="T60" fmla="*/ 432 w 488"/>
                    <a:gd name="T61" fmla="*/ 88 h 486"/>
                    <a:gd name="T62" fmla="*/ 458 w 488"/>
                    <a:gd name="T63" fmla="*/ 126 h 486"/>
                    <a:gd name="T64" fmla="*/ 476 w 488"/>
                    <a:gd name="T65" fmla="*/ 170 h 486"/>
                    <a:gd name="T66" fmla="*/ 486 w 488"/>
                    <a:gd name="T67" fmla="*/ 218 h 486"/>
                    <a:gd name="T68" fmla="*/ 488 w 488"/>
                    <a:gd name="T69" fmla="*/ 242 h 4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488" h="486">
                      <a:moveTo>
                        <a:pt x="488" y="242"/>
                      </a:moveTo>
                      <a:lnTo>
                        <a:pt x="488" y="242"/>
                      </a:lnTo>
                      <a:lnTo>
                        <a:pt x="486" y="268"/>
                      </a:lnTo>
                      <a:lnTo>
                        <a:pt x="482" y="292"/>
                      </a:lnTo>
                      <a:lnTo>
                        <a:pt x="476" y="316"/>
                      </a:lnTo>
                      <a:lnTo>
                        <a:pt x="468" y="338"/>
                      </a:lnTo>
                      <a:lnTo>
                        <a:pt x="458" y="358"/>
                      </a:lnTo>
                      <a:lnTo>
                        <a:pt x="446" y="378"/>
                      </a:lnTo>
                      <a:lnTo>
                        <a:pt x="432" y="398"/>
                      </a:lnTo>
                      <a:lnTo>
                        <a:pt x="416" y="414"/>
                      </a:lnTo>
                      <a:lnTo>
                        <a:pt x="398" y="430"/>
                      </a:lnTo>
                      <a:lnTo>
                        <a:pt x="380" y="444"/>
                      </a:lnTo>
                      <a:lnTo>
                        <a:pt x="360" y="456"/>
                      </a:lnTo>
                      <a:lnTo>
                        <a:pt x="338" y="466"/>
                      </a:lnTo>
                      <a:lnTo>
                        <a:pt x="316" y="476"/>
                      </a:lnTo>
                      <a:lnTo>
                        <a:pt x="292" y="482"/>
                      </a:lnTo>
                      <a:lnTo>
                        <a:pt x="268" y="484"/>
                      </a:lnTo>
                      <a:lnTo>
                        <a:pt x="244" y="486"/>
                      </a:lnTo>
                      <a:lnTo>
                        <a:pt x="244" y="486"/>
                      </a:lnTo>
                      <a:lnTo>
                        <a:pt x="220" y="484"/>
                      </a:lnTo>
                      <a:lnTo>
                        <a:pt x="194" y="482"/>
                      </a:lnTo>
                      <a:lnTo>
                        <a:pt x="172" y="476"/>
                      </a:lnTo>
                      <a:lnTo>
                        <a:pt x="150" y="466"/>
                      </a:lnTo>
                      <a:lnTo>
                        <a:pt x="128" y="456"/>
                      </a:lnTo>
                      <a:lnTo>
                        <a:pt x="108" y="444"/>
                      </a:lnTo>
                      <a:lnTo>
                        <a:pt x="90" y="430"/>
                      </a:lnTo>
                      <a:lnTo>
                        <a:pt x="72" y="414"/>
                      </a:lnTo>
                      <a:lnTo>
                        <a:pt x="56" y="398"/>
                      </a:lnTo>
                      <a:lnTo>
                        <a:pt x="42" y="378"/>
                      </a:lnTo>
                      <a:lnTo>
                        <a:pt x="30" y="358"/>
                      </a:lnTo>
                      <a:lnTo>
                        <a:pt x="20" y="338"/>
                      </a:lnTo>
                      <a:lnTo>
                        <a:pt x="12" y="316"/>
                      </a:lnTo>
                      <a:lnTo>
                        <a:pt x="6" y="292"/>
                      </a:lnTo>
                      <a:lnTo>
                        <a:pt x="2" y="268"/>
                      </a:lnTo>
                      <a:lnTo>
                        <a:pt x="0" y="242"/>
                      </a:lnTo>
                      <a:lnTo>
                        <a:pt x="0" y="242"/>
                      </a:lnTo>
                      <a:lnTo>
                        <a:pt x="2" y="218"/>
                      </a:lnTo>
                      <a:lnTo>
                        <a:pt x="6" y="194"/>
                      </a:lnTo>
                      <a:lnTo>
                        <a:pt x="12" y="170"/>
                      </a:lnTo>
                      <a:lnTo>
                        <a:pt x="20" y="148"/>
                      </a:lnTo>
                      <a:lnTo>
                        <a:pt x="30" y="126"/>
                      </a:lnTo>
                      <a:lnTo>
                        <a:pt x="42" y="106"/>
                      </a:lnTo>
                      <a:lnTo>
                        <a:pt x="56" y="88"/>
                      </a:lnTo>
                      <a:lnTo>
                        <a:pt x="72" y="70"/>
                      </a:lnTo>
                      <a:lnTo>
                        <a:pt x="90" y="56"/>
                      </a:lnTo>
                      <a:lnTo>
                        <a:pt x="108" y="42"/>
                      </a:lnTo>
                      <a:lnTo>
                        <a:pt x="128" y="30"/>
                      </a:lnTo>
                      <a:lnTo>
                        <a:pt x="150" y="18"/>
                      </a:lnTo>
                      <a:lnTo>
                        <a:pt x="172" y="10"/>
                      </a:lnTo>
                      <a:lnTo>
                        <a:pt x="194" y="4"/>
                      </a:lnTo>
                      <a:lnTo>
                        <a:pt x="220" y="0"/>
                      </a:lnTo>
                      <a:lnTo>
                        <a:pt x="244" y="0"/>
                      </a:lnTo>
                      <a:lnTo>
                        <a:pt x="244" y="0"/>
                      </a:lnTo>
                      <a:lnTo>
                        <a:pt x="268" y="0"/>
                      </a:lnTo>
                      <a:lnTo>
                        <a:pt x="292" y="4"/>
                      </a:lnTo>
                      <a:lnTo>
                        <a:pt x="316" y="10"/>
                      </a:lnTo>
                      <a:lnTo>
                        <a:pt x="338" y="18"/>
                      </a:lnTo>
                      <a:lnTo>
                        <a:pt x="360" y="30"/>
                      </a:lnTo>
                      <a:lnTo>
                        <a:pt x="380" y="42"/>
                      </a:lnTo>
                      <a:lnTo>
                        <a:pt x="398" y="56"/>
                      </a:lnTo>
                      <a:lnTo>
                        <a:pt x="416" y="70"/>
                      </a:lnTo>
                      <a:lnTo>
                        <a:pt x="432" y="88"/>
                      </a:lnTo>
                      <a:lnTo>
                        <a:pt x="446" y="106"/>
                      </a:lnTo>
                      <a:lnTo>
                        <a:pt x="458" y="126"/>
                      </a:lnTo>
                      <a:lnTo>
                        <a:pt x="468" y="148"/>
                      </a:lnTo>
                      <a:lnTo>
                        <a:pt x="476" y="170"/>
                      </a:lnTo>
                      <a:lnTo>
                        <a:pt x="482" y="194"/>
                      </a:lnTo>
                      <a:lnTo>
                        <a:pt x="486" y="218"/>
                      </a:lnTo>
                      <a:lnTo>
                        <a:pt x="488" y="242"/>
                      </a:lnTo>
                      <a:lnTo>
                        <a:pt x="488" y="24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 baseline="-25000"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+mn-ea"/>
                  </a:endParaRPr>
                </a:p>
              </p:txBody>
            </p:sp>
            <p:sp>
              <p:nvSpPr>
                <p:cNvPr id="152" name="Freeform 6"/>
                <p:cNvSpPr>
                  <a:spLocks/>
                </p:cNvSpPr>
                <p:nvPr/>
              </p:nvSpPr>
              <p:spPr bwMode="auto">
                <a:xfrm>
                  <a:off x="-4098925" y="923925"/>
                  <a:ext cx="1949450" cy="4149725"/>
                </a:xfrm>
                <a:custGeom>
                  <a:avLst/>
                  <a:gdLst>
                    <a:gd name="T0" fmla="*/ 1228 w 1228"/>
                    <a:gd name="T1" fmla="*/ 260 h 2614"/>
                    <a:gd name="T2" fmla="*/ 1218 w 1228"/>
                    <a:gd name="T3" fmla="*/ 182 h 2614"/>
                    <a:gd name="T4" fmla="*/ 1184 w 1228"/>
                    <a:gd name="T5" fmla="*/ 114 h 2614"/>
                    <a:gd name="T6" fmla="*/ 1134 w 1228"/>
                    <a:gd name="T7" fmla="*/ 58 h 2614"/>
                    <a:gd name="T8" fmla="*/ 1070 w 1228"/>
                    <a:gd name="T9" fmla="*/ 20 h 2614"/>
                    <a:gd name="T10" fmla="*/ 994 w 1228"/>
                    <a:gd name="T11" fmla="*/ 0 h 2614"/>
                    <a:gd name="T12" fmla="*/ 788 w 1228"/>
                    <a:gd name="T13" fmla="*/ 0 h 2614"/>
                    <a:gd name="T14" fmla="*/ 768 w 1228"/>
                    <a:gd name="T15" fmla="*/ 158 h 2614"/>
                    <a:gd name="T16" fmla="*/ 724 w 1228"/>
                    <a:gd name="T17" fmla="*/ 334 h 2614"/>
                    <a:gd name="T18" fmla="*/ 692 w 1228"/>
                    <a:gd name="T19" fmla="*/ 356 h 2614"/>
                    <a:gd name="T20" fmla="*/ 658 w 1228"/>
                    <a:gd name="T21" fmla="*/ 244 h 2614"/>
                    <a:gd name="T22" fmla="*/ 674 w 1228"/>
                    <a:gd name="T23" fmla="*/ 128 h 2614"/>
                    <a:gd name="T24" fmla="*/ 600 w 1228"/>
                    <a:gd name="T25" fmla="*/ 172 h 2614"/>
                    <a:gd name="T26" fmla="*/ 570 w 1228"/>
                    <a:gd name="T27" fmla="*/ 244 h 2614"/>
                    <a:gd name="T28" fmla="*/ 536 w 1228"/>
                    <a:gd name="T29" fmla="*/ 356 h 2614"/>
                    <a:gd name="T30" fmla="*/ 506 w 1228"/>
                    <a:gd name="T31" fmla="*/ 334 h 2614"/>
                    <a:gd name="T32" fmla="*/ 462 w 1228"/>
                    <a:gd name="T33" fmla="*/ 158 h 2614"/>
                    <a:gd name="T34" fmla="*/ 442 w 1228"/>
                    <a:gd name="T35" fmla="*/ 0 h 2614"/>
                    <a:gd name="T36" fmla="*/ 234 w 1228"/>
                    <a:gd name="T37" fmla="*/ 0 h 2614"/>
                    <a:gd name="T38" fmla="*/ 160 w 1228"/>
                    <a:gd name="T39" fmla="*/ 20 h 2614"/>
                    <a:gd name="T40" fmla="*/ 96 w 1228"/>
                    <a:gd name="T41" fmla="*/ 58 h 2614"/>
                    <a:gd name="T42" fmla="*/ 44 w 1228"/>
                    <a:gd name="T43" fmla="*/ 114 h 2614"/>
                    <a:gd name="T44" fmla="*/ 12 w 1228"/>
                    <a:gd name="T45" fmla="*/ 182 h 2614"/>
                    <a:gd name="T46" fmla="*/ 0 w 1228"/>
                    <a:gd name="T47" fmla="*/ 260 h 2614"/>
                    <a:gd name="T48" fmla="*/ 2 w 1228"/>
                    <a:gd name="T49" fmla="*/ 1190 h 2614"/>
                    <a:gd name="T50" fmla="*/ 28 w 1228"/>
                    <a:gd name="T51" fmla="*/ 1242 h 2614"/>
                    <a:gd name="T52" fmla="*/ 78 w 1228"/>
                    <a:gd name="T53" fmla="*/ 1272 h 2614"/>
                    <a:gd name="T54" fmla="*/ 118 w 1228"/>
                    <a:gd name="T55" fmla="*/ 1272 h 2614"/>
                    <a:gd name="T56" fmla="*/ 170 w 1228"/>
                    <a:gd name="T57" fmla="*/ 1246 h 2614"/>
                    <a:gd name="T58" fmla="*/ 198 w 1228"/>
                    <a:gd name="T59" fmla="*/ 1194 h 2614"/>
                    <a:gd name="T60" fmla="*/ 298 w 1228"/>
                    <a:gd name="T61" fmla="*/ 408 h 2614"/>
                    <a:gd name="T62" fmla="*/ 298 w 1228"/>
                    <a:gd name="T63" fmla="*/ 2502 h 2614"/>
                    <a:gd name="T64" fmla="*/ 306 w 1228"/>
                    <a:gd name="T65" fmla="*/ 2538 h 2614"/>
                    <a:gd name="T66" fmla="*/ 352 w 1228"/>
                    <a:gd name="T67" fmla="*/ 2594 h 2614"/>
                    <a:gd name="T68" fmla="*/ 398 w 1228"/>
                    <a:gd name="T69" fmla="*/ 2612 h 2614"/>
                    <a:gd name="T70" fmla="*/ 446 w 1228"/>
                    <a:gd name="T71" fmla="*/ 2614 h 2614"/>
                    <a:gd name="T72" fmla="*/ 472 w 1228"/>
                    <a:gd name="T73" fmla="*/ 2612 h 2614"/>
                    <a:gd name="T74" fmla="*/ 516 w 1228"/>
                    <a:gd name="T75" fmla="*/ 2594 h 2614"/>
                    <a:gd name="T76" fmla="*/ 562 w 1228"/>
                    <a:gd name="T77" fmla="*/ 2538 h 2614"/>
                    <a:gd name="T78" fmla="*/ 572 w 1228"/>
                    <a:gd name="T79" fmla="*/ 2502 h 2614"/>
                    <a:gd name="T80" fmla="*/ 682 w 1228"/>
                    <a:gd name="T81" fmla="*/ 1274 h 2614"/>
                    <a:gd name="T82" fmla="*/ 682 w 1228"/>
                    <a:gd name="T83" fmla="*/ 2502 h 2614"/>
                    <a:gd name="T84" fmla="*/ 690 w 1228"/>
                    <a:gd name="T85" fmla="*/ 2538 h 2614"/>
                    <a:gd name="T86" fmla="*/ 736 w 1228"/>
                    <a:gd name="T87" fmla="*/ 2594 h 2614"/>
                    <a:gd name="T88" fmla="*/ 782 w 1228"/>
                    <a:gd name="T89" fmla="*/ 2612 h 2614"/>
                    <a:gd name="T90" fmla="*/ 806 w 1228"/>
                    <a:gd name="T91" fmla="*/ 2614 h 2614"/>
                    <a:gd name="T92" fmla="*/ 832 w 1228"/>
                    <a:gd name="T93" fmla="*/ 2612 h 2614"/>
                    <a:gd name="T94" fmla="*/ 876 w 1228"/>
                    <a:gd name="T95" fmla="*/ 2594 h 2614"/>
                    <a:gd name="T96" fmla="*/ 922 w 1228"/>
                    <a:gd name="T97" fmla="*/ 2538 h 2614"/>
                    <a:gd name="T98" fmla="*/ 932 w 1228"/>
                    <a:gd name="T99" fmla="*/ 2502 h 2614"/>
                    <a:gd name="T100" fmla="*/ 1030 w 1228"/>
                    <a:gd name="T101" fmla="*/ 408 h 2614"/>
                    <a:gd name="T102" fmla="*/ 1032 w 1228"/>
                    <a:gd name="T103" fmla="*/ 1194 h 2614"/>
                    <a:gd name="T104" fmla="*/ 1058 w 1228"/>
                    <a:gd name="T105" fmla="*/ 1244 h 2614"/>
                    <a:gd name="T106" fmla="*/ 1108 w 1228"/>
                    <a:gd name="T107" fmla="*/ 1272 h 2614"/>
                    <a:gd name="T108" fmla="*/ 1128 w 1228"/>
                    <a:gd name="T109" fmla="*/ 1274 h 2614"/>
                    <a:gd name="T110" fmla="*/ 1184 w 1228"/>
                    <a:gd name="T111" fmla="*/ 1256 h 2614"/>
                    <a:gd name="T112" fmla="*/ 1220 w 1228"/>
                    <a:gd name="T113" fmla="*/ 1212 h 2614"/>
                    <a:gd name="T114" fmla="*/ 1228 w 1228"/>
                    <a:gd name="T115" fmla="*/ 1174 h 26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228" h="2614">
                      <a:moveTo>
                        <a:pt x="1228" y="1174"/>
                      </a:moveTo>
                      <a:lnTo>
                        <a:pt x="1228" y="260"/>
                      </a:lnTo>
                      <a:lnTo>
                        <a:pt x="1228" y="260"/>
                      </a:lnTo>
                      <a:lnTo>
                        <a:pt x="1228" y="232"/>
                      </a:lnTo>
                      <a:lnTo>
                        <a:pt x="1224" y="208"/>
                      </a:lnTo>
                      <a:lnTo>
                        <a:pt x="1218" y="182"/>
                      </a:lnTo>
                      <a:lnTo>
                        <a:pt x="1208" y="158"/>
                      </a:lnTo>
                      <a:lnTo>
                        <a:pt x="1198" y="136"/>
                      </a:lnTo>
                      <a:lnTo>
                        <a:pt x="1184" y="114"/>
                      </a:lnTo>
                      <a:lnTo>
                        <a:pt x="1170" y="94"/>
                      </a:lnTo>
                      <a:lnTo>
                        <a:pt x="1152" y="76"/>
                      </a:lnTo>
                      <a:lnTo>
                        <a:pt x="1134" y="58"/>
                      </a:lnTo>
                      <a:lnTo>
                        <a:pt x="1114" y="44"/>
                      </a:lnTo>
                      <a:lnTo>
                        <a:pt x="1092" y="30"/>
                      </a:lnTo>
                      <a:lnTo>
                        <a:pt x="1070" y="20"/>
                      </a:lnTo>
                      <a:lnTo>
                        <a:pt x="1046" y="10"/>
                      </a:lnTo>
                      <a:lnTo>
                        <a:pt x="1020" y="4"/>
                      </a:lnTo>
                      <a:lnTo>
                        <a:pt x="994" y="0"/>
                      </a:lnTo>
                      <a:lnTo>
                        <a:pt x="968" y="0"/>
                      </a:lnTo>
                      <a:lnTo>
                        <a:pt x="788" y="0"/>
                      </a:lnTo>
                      <a:lnTo>
                        <a:pt x="788" y="0"/>
                      </a:lnTo>
                      <a:lnTo>
                        <a:pt x="782" y="64"/>
                      </a:lnTo>
                      <a:lnTo>
                        <a:pt x="776" y="108"/>
                      </a:lnTo>
                      <a:lnTo>
                        <a:pt x="768" y="158"/>
                      </a:lnTo>
                      <a:lnTo>
                        <a:pt x="756" y="214"/>
                      </a:lnTo>
                      <a:lnTo>
                        <a:pt x="742" y="272"/>
                      </a:lnTo>
                      <a:lnTo>
                        <a:pt x="724" y="334"/>
                      </a:lnTo>
                      <a:lnTo>
                        <a:pt x="700" y="398"/>
                      </a:lnTo>
                      <a:lnTo>
                        <a:pt x="700" y="398"/>
                      </a:lnTo>
                      <a:lnTo>
                        <a:pt x="692" y="356"/>
                      </a:lnTo>
                      <a:lnTo>
                        <a:pt x="682" y="316"/>
                      </a:lnTo>
                      <a:lnTo>
                        <a:pt x="670" y="278"/>
                      </a:lnTo>
                      <a:lnTo>
                        <a:pt x="658" y="244"/>
                      </a:lnTo>
                      <a:lnTo>
                        <a:pt x="638" y="192"/>
                      </a:lnTo>
                      <a:lnTo>
                        <a:pt x="630" y="172"/>
                      </a:lnTo>
                      <a:lnTo>
                        <a:pt x="674" y="128"/>
                      </a:lnTo>
                      <a:lnTo>
                        <a:pt x="614" y="68"/>
                      </a:lnTo>
                      <a:lnTo>
                        <a:pt x="556" y="128"/>
                      </a:lnTo>
                      <a:lnTo>
                        <a:pt x="600" y="172"/>
                      </a:lnTo>
                      <a:lnTo>
                        <a:pt x="600" y="172"/>
                      </a:lnTo>
                      <a:lnTo>
                        <a:pt x="590" y="192"/>
                      </a:lnTo>
                      <a:lnTo>
                        <a:pt x="570" y="244"/>
                      </a:lnTo>
                      <a:lnTo>
                        <a:pt x="558" y="278"/>
                      </a:lnTo>
                      <a:lnTo>
                        <a:pt x="548" y="316"/>
                      </a:lnTo>
                      <a:lnTo>
                        <a:pt x="536" y="356"/>
                      </a:lnTo>
                      <a:lnTo>
                        <a:pt x="528" y="398"/>
                      </a:lnTo>
                      <a:lnTo>
                        <a:pt x="528" y="398"/>
                      </a:lnTo>
                      <a:lnTo>
                        <a:pt x="506" y="334"/>
                      </a:lnTo>
                      <a:lnTo>
                        <a:pt x="488" y="272"/>
                      </a:lnTo>
                      <a:lnTo>
                        <a:pt x="472" y="214"/>
                      </a:lnTo>
                      <a:lnTo>
                        <a:pt x="462" y="158"/>
                      </a:lnTo>
                      <a:lnTo>
                        <a:pt x="454" y="108"/>
                      </a:lnTo>
                      <a:lnTo>
                        <a:pt x="448" y="64"/>
                      </a:lnTo>
                      <a:lnTo>
                        <a:pt x="442" y="0"/>
                      </a:lnTo>
                      <a:lnTo>
                        <a:pt x="260" y="0"/>
                      </a:lnTo>
                      <a:lnTo>
                        <a:pt x="260" y="0"/>
                      </a:lnTo>
                      <a:lnTo>
                        <a:pt x="234" y="0"/>
                      </a:lnTo>
                      <a:lnTo>
                        <a:pt x="208" y="4"/>
                      </a:lnTo>
                      <a:lnTo>
                        <a:pt x="184" y="10"/>
                      </a:lnTo>
                      <a:lnTo>
                        <a:pt x="160" y="20"/>
                      </a:lnTo>
                      <a:lnTo>
                        <a:pt x="136" y="30"/>
                      </a:lnTo>
                      <a:lnTo>
                        <a:pt x="116" y="44"/>
                      </a:lnTo>
                      <a:lnTo>
                        <a:pt x="96" y="58"/>
                      </a:lnTo>
                      <a:lnTo>
                        <a:pt x="76" y="76"/>
                      </a:lnTo>
                      <a:lnTo>
                        <a:pt x="60" y="94"/>
                      </a:lnTo>
                      <a:lnTo>
                        <a:pt x="44" y="114"/>
                      </a:lnTo>
                      <a:lnTo>
                        <a:pt x="32" y="136"/>
                      </a:lnTo>
                      <a:lnTo>
                        <a:pt x="20" y="158"/>
                      </a:lnTo>
                      <a:lnTo>
                        <a:pt x="12" y="182"/>
                      </a:lnTo>
                      <a:lnTo>
                        <a:pt x="6" y="208"/>
                      </a:lnTo>
                      <a:lnTo>
                        <a:pt x="2" y="232"/>
                      </a:lnTo>
                      <a:lnTo>
                        <a:pt x="0" y="260"/>
                      </a:lnTo>
                      <a:lnTo>
                        <a:pt x="0" y="1170"/>
                      </a:lnTo>
                      <a:lnTo>
                        <a:pt x="0" y="1170"/>
                      </a:lnTo>
                      <a:lnTo>
                        <a:pt x="2" y="1190"/>
                      </a:lnTo>
                      <a:lnTo>
                        <a:pt x="8" y="1210"/>
                      </a:lnTo>
                      <a:lnTo>
                        <a:pt x="16" y="1228"/>
                      </a:lnTo>
                      <a:lnTo>
                        <a:pt x="28" y="1242"/>
                      </a:lnTo>
                      <a:lnTo>
                        <a:pt x="44" y="1256"/>
                      </a:lnTo>
                      <a:lnTo>
                        <a:pt x="60" y="1264"/>
                      </a:lnTo>
                      <a:lnTo>
                        <a:pt x="78" y="1272"/>
                      </a:lnTo>
                      <a:lnTo>
                        <a:pt x="98" y="1274"/>
                      </a:lnTo>
                      <a:lnTo>
                        <a:pt x="98" y="1274"/>
                      </a:lnTo>
                      <a:lnTo>
                        <a:pt x="118" y="1272"/>
                      </a:lnTo>
                      <a:lnTo>
                        <a:pt x="138" y="1266"/>
                      </a:lnTo>
                      <a:lnTo>
                        <a:pt x="154" y="1258"/>
                      </a:lnTo>
                      <a:lnTo>
                        <a:pt x="170" y="1246"/>
                      </a:lnTo>
                      <a:lnTo>
                        <a:pt x="182" y="1230"/>
                      </a:lnTo>
                      <a:lnTo>
                        <a:pt x="192" y="1214"/>
                      </a:lnTo>
                      <a:lnTo>
                        <a:pt x="198" y="1194"/>
                      </a:lnTo>
                      <a:lnTo>
                        <a:pt x="200" y="1174"/>
                      </a:lnTo>
                      <a:lnTo>
                        <a:pt x="200" y="408"/>
                      </a:lnTo>
                      <a:lnTo>
                        <a:pt x="298" y="408"/>
                      </a:lnTo>
                      <a:lnTo>
                        <a:pt x="298" y="2490"/>
                      </a:lnTo>
                      <a:lnTo>
                        <a:pt x="298" y="2490"/>
                      </a:lnTo>
                      <a:lnTo>
                        <a:pt x="298" y="2502"/>
                      </a:lnTo>
                      <a:lnTo>
                        <a:pt x="300" y="2514"/>
                      </a:lnTo>
                      <a:lnTo>
                        <a:pt x="302" y="2526"/>
                      </a:lnTo>
                      <a:lnTo>
                        <a:pt x="306" y="2538"/>
                      </a:lnTo>
                      <a:lnTo>
                        <a:pt x="318" y="2560"/>
                      </a:lnTo>
                      <a:lnTo>
                        <a:pt x="334" y="2578"/>
                      </a:lnTo>
                      <a:lnTo>
                        <a:pt x="352" y="2594"/>
                      </a:lnTo>
                      <a:lnTo>
                        <a:pt x="374" y="2606"/>
                      </a:lnTo>
                      <a:lnTo>
                        <a:pt x="386" y="2610"/>
                      </a:lnTo>
                      <a:lnTo>
                        <a:pt x="398" y="2612"/>
                      </a:lnTo>
                      <a:lnTo>
                        <a:pt x="410" y="2614"/>
                      </a:lnTo>
                      <a:lnTo>
                        <a:pt x="422" y="2614"/>
                      </a:lnTo>
                      <a:lnTo>
                        <a:pt x="446" y="2614"/>
                      </a:lnTo>
                      <a:lnTo>
                        <a:pt x="446" y="2614"/>
                      </a:lnTo>
                      <a:lnTo>
                        <a:pt x="460" y="2614"/>
                      </a:lnTo>
                      <a:lnTo>
                        <a:pt x="472" y="2612"/>
                      </a:lnTo>
                      <a:lnTo>
                        <a:pt x="484" y="2610"/>
                      </a:lnTo>
                      <a:lnTo>
                        <a:pt x="496" y="2606"/>
                      </a:lnTo>
                      <a:lnTo>
                        <a:pt x="516" y="2594"/>
                      </a:lnTo>
                      <a:lnTo>
                        <a:pt x="534" y="2578"/>
                      </a:lnTo>
                      <a:lnTo>
                        <a:pt x="550" y="2560"/>
                      </a:lnTo>
                      <a:lnTo>
                        <a:pt x="562" y="2538"/>
                      </a:lnTo>
                      <a:lnTo>
                        <a:pt x="566" y="2526"/>
                      </a:lnTo>
                      <a:lnTo>
                        <a:pt x="570" y="2514"/>
                      </a:lnTo>
                      <a:lnTo>
                        <a:pt x="572" y="2502"/>
                      </a:lnTo>
                      <a:lnTo>
                        <a:pt x="572" y="2490"/>
                      </a:lnTo>
                      <a:lnTo>
                        <a:pt x="572" y="1274"/>
                      </a:lnTo>
                      <a:lnTo>
                        <a:pt x="682" y="1274"/>
                      </a:lnTo>
                      <a:lnTo>
                        <a:pt x="682" y="2490"/>
                      </a:lnTo>
                      <a:lnTo>
                        <a:pt x="682" y="2490"/>
                      </a:lnTo>
                      <a:lnTo>
                        <a:pt x="682" y="2502"/>
                      </a:lnTo>
                      <a:lnTo>
                        <a:pt x="684" y="2514"/>
                      </a:lnTo>
                      <a:lnTo>
                        <a:pt x="686" y="2526"/>
                      </a:lnTo>
                      <a:lnTo>
                        <a:pt x="690" y="2538"/>
                      </a:lnTo>
                      <a:lnTo>
                        <a:pt x="702" y="2560"/>
                      </a:lnTo>
                      <a:lnTo>
                        <a:pt x="718" y="2578"/>
                      </a:lnTo>
                      <a:lnTo>
                        <a:pt x="736" y="2594"/>
                      </a:lnTo>
                      <a:lnTo>
                        <a:pt x="758" y="2606"/>
                      </a:lnTo>
                      <a:lnTo>
                        <a:pt x="770" y="2610"/>
                      </a:lnTo>
                      <a:lnTo>
                        <a:pt x="782" y="2612"/>
                      </a:lnTo>
                      <a:lnTo>
                        <a:pt x="794" y="2614"/>
                      </a:lnTo>
                      <a:lnTo>
                        <a:pt x="806" y="2614"/>
                      </a:lnTo>
                      <a:lnTo>
                        <a:pt x="806" y="2614"/>
                      </a:lnTo>
                      <a:lnTo>
                        <a:pt x="806" y="2614"/>
                      </a:lnTo>
                      <a:lnTo>
                        <a:pt x="820" y="2614"/>
                      </a:lnTo>
                      <a:lnTo>
                        <a:pt x="832" y="2612"/>
                      </a:lnTo>
                      <a:lnTo>
                        <a:pt x="844" y="2610"/>
                      </a:lnTo>
                      <a:lnTo>
                        <a:pt x="856" y="2606"/>
                      </a:lnTo>
                      <a:lnTo>
                        <a:pt x="876" y="2594"/>
                      </a:lnTo>
                      <a:lnTo>
                        <a:pt x="896" y="2578"/>
                      </a:lnTo>
                      <a:lnTo>
                        <a:pt x="910" y="2560"/>
                      </a:lnTo>
                      <a:lnTo>
                        <a:pt x="922" y="2538"/>
                      </a:lnTo>
                      <a:lnTo>
                        <a:pt x="926" y="2526"/>
                      </a:lnTo>
                      <a:lnTo>
                        <a:pt x="930" y="2514"/>
                      </a:lnTo>
                      <a:lnTo>
                        <a:pt x="932" y="2502"/>
                      </a:lnTo>
                      <a:lnTo>
                        <a:pt x="932" y="2490"/>
                      </a:lnTo>
                      <a:lnTo>
                        <a:pt x="932" y="408"/>
                      </a:lnTo>
                      <a:lnTo>
                        <a:pt x="1030" y="408"/>
                      </a:lnTo>
                      <a:lnTo>
                        <a:pt x="1030" y="1174"/>
                      </a:lnTo>
                      <a:lnTo>
                        <a:pt x="1030" y="1174"/>
                      </a:lnTo>
                      <a:lnTo>
                        <a:pt x="1032" y="1194"/>
                      </a:lnTo>
                      <a:lnTo>
                        <a:pt x="1036" y="1212"/>
                      </a:lnTo>
                      <a:lnTo>
                        <a:pt x="1046" y="1230"/>
                      </a:lnTo>
                      <a:lnTo>
                        <a:pt x="1058" y="1244"/>
                      </a:lnTo>
                      <a:lnTo>
                        <a:pt x="1074" y="1256"/>
                      </a:lnTo>
                      <a:lnTo>
                        <a:pt x="1090" y="1266"/>
                      </a:lnTo>
                      <a:lnTo>
                        <a:pt x="1108" y="1272"/>
                      </a:lnTo>
                      <a:lnTo>
                        <a:pt x="1128" y="1274"/>
                      </a:lnTo>
                      <a:lnTo>
                        <a:pt x="1128" y="1274"/>
                      </a:lnTo>
                      <a:lnTo>
                        <a:pt x="1128" y="1274"/>
                      </a:lnTo>
                      <a:lnTo>
                        <a:pt x="1150" y="1272"/>
                      </a:lnTo>
                      <a:lnTo>
                        <a:pt x="1168" y="1266"/>
                      </a:lnTo>
                      <a:lnTo>
                        <a:pt x="1184" y="1256"/>
                      </a:lnTo>
                      <a:lnTo>
                        <a:pt x="1200" y="1244"/>
                      </a:lnTo>
                      <a:lnTo>
                        <a:pt x="1212" y="1230"/>
                      </a:lnTo>
                      <a:lnTo>
                        <a:pt x="1220" y="1212"/>
                      </a:lnTo>
                      <a:lnTo>
                        <a:pt x="1226" y="1194"/>
                      </a:lnTo>
                      <a:lnTo>
                        <a:pt x="1228" y="1174"/>
                      </a:lnTo>
                      <a:lnTo>
                        <a:pt x="1228" y="117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 baseline="-25000"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+mn-ea"/>
                  </a:endParaRPr>
                </a:p>
              </p:txBody>
            </p:sp>
          </p:grpSp>
          <p:grpSp>
            <p:nvGrpSpPr>
              <p:cNvPr id="148" name="组合 147"/>
              <p:cNvGrpSpPr/>
              <p:nvPr/>
            </p:nvGrpSpPr>
            <p:grpSpPr>
              <a:xfrm>
                <a:off x="5682141" y="2801143"/>
                <a:ext cx="229059" cy="513557"/>
                <a:chOff x="-1630363" y="115888"/>
                <a:chExt cx="2190751" cy="4911725"/>
              </a:xfrm>
              <a:grpFill/>
            </p:grpSpPr>
            <p:sp>
              <p:nvSpPr>
                <p:cNvPr id="149" name="Freeform 5"/>
                <p:cNvSpPr>
                  <a:spLocks/>
                </p:cNvSpPr>
                <p:nvPr/>
              </p:nvSpPr>
              <p:spPr bwMode="auto">
                <a:xfrm>
                  <a:off x="-906463" y="115888"/>
                  <a:ext cx="742950" cy="746125"/>
                </a:xfrm>
                <a:custGeom>
                  <a:avLst/>
                  <a:gdLst>
                    <a:gd name="T0" fmla="*/ 468 w 468"/>
                    <a:gd name="T1" fmla="*/ 234 h 470"/>
                    <a:gd name="T2" fmla="*/ 464 w 468"/>
                    <a:gd name="T3" fmla="*/ 282 h 470"/>
                    <a:gd name="T4" fmla="*/ 450 w 468"/>
                    <a:gd name="T5" fmla="*/ 326 h 470"/>
                    <a:gd name="T6" fmla="*/ 428 w 468"/>
                    <a:gd name="T7" fmla="*/ 366 h 470"/>
                    <a:gd name="T8" fmla="*/ 400 w 468"/>
                    <a:gd name="T9" fmla="*/ 400 h 470"/>
                    <a:gd name="T10" fmla="*/ 366 w 468"/>
                    <a:gd name="T11" fmla="*/ 430 h 470"/>
                    <a:gd name="T12" fmla="*/ 326 w 468"/>
                    <a:gd name="T13" fmla="*/ 450 h 470"/>
                    <a:gd name="T14" fmla="*/ 282 w 468"/>
                    <a:gd name="T15" fmla="*/ 464 h 470"/>
                    <a:gd name="T16" fmla="*/ 234 w 468"/>
                    <a:gd name="T17" fmla="*/ 470 h 470"/>
                    <a:gd name="T18" fmla="*/ 210 w 468"/>
                    <a:gd name="T19" fmla="*/ 468 h 470"/>
                    <a:gd name="T20" fmla="*/ 164 w 468"/>
                    <a:gd name="T21" fmla="*/ 458 h 470"/>
                    <a:gd name="T22" fmla="*/ 122 w 468"/>
                    <a:gd name="T23" fmla="*/ 440 h 470"/>
                    <a:gd name="T24" fmla="*/ 84 w 468"/>
                    <a:gd name="T25" fmla="*/ 416 h 470"/>
                    <a:gd name="T26" fmla="*/ 54 w 468"/>
                    <a:gd name="T27" fmla="*/ 384 h 470"/>
                    <a:gd name="T28" fmla="*/ 28 w 468"/>
                    <a:gd name="T29" fmla="*/ 346 h 470"/>
                    <a:gd name="T30" fmla="*/ 10 w 468"/>
                    <a:gd name="T31" fmla="*/ 304 h 470"/>
                    <a:gd name="T32" fmla="*/ 0 w 468"/>
                    <a:gd name="T33" fmla="*/ 258 h 470"/>
                    <a:gd name="T34" fmla="*/ 0 w 468"/>
                    <a:gd name="T35" fmla="*/ 234 h 470"/>
                    <a:gd name="T36" fmla="*/ 4 w 468"/>
                    <a:gd name="T37" fmla="*/ 188 h 470"/>
                    <a:gd name="T38" fmla="*/ 18 w 468"/>
                    <a:gd name="T39" fmla="*/ 144 h 470"/>
                    <a:gd name="T40" fmla="*/ 40 w 468"/>
                    <a:gd name="T41" fmla="*/ 104 h 470"/>
                    <a:gd name="T42" fmla="*/ 68 w 468"/>
                    <a:gd name="T43" fmla="*/ 68 h 470"/>
                    <a:gd name="T44" fmla="*/ 104 w 468"/>
                    <a:gd name="T45" fmla="*/ 40 h 470"/>
                    <a:gd name="T46" fmla="*/ 142 w 468"/>
                    <a:gd name="T47" fmla="*/ 18 h 470"/>
                    <a:gd name="T48" fmla="*/ 186 w 468"/>
                    <a:gd name="T49" fmla="*/ 4 h 470"/>
                    <a:gd name="T50" fmla="*/ 234 w 468"/>
                    <a:gd name="T51" fmla="*/ 0 h 470"/>
                    <a:gd name="T52" fmla="*/ 258 w 468"/>
                    <a:gd name="T53" fmla="*/ 2 h 470"/>
                    <a:gd name="T54" fmla="*/ 304 w 468"/>
                    <a:gd name="T55" fmla="*/ 10 h 470"/>
                    <a:gd name="T56" fmla="*/ 346 w 468"/>
                    <a:gd name="T57" fmla="*/ 28 h 470"/>
                    <a:gd name="T58" fmla="*/ 384 w 468"/>
                    <a:gd name="T59" fmla="*/ 54 h 470"/>
                    <a:gd name="T60" fmla="*/ 416 w 468"/>
                    <a:gd name="T61" fmla="*/ 86 h 470"/>
                    <a:gd name="T62" fmla="*/ 440 w 468"/>
                    <a:gd name="T63" fmla="*/ 122 h 470"/>
                    <a:gd name="T64" fmla="*/ 458 w 468"/>
                    <a:gd name="T65" fmla="*/ 164 h 470"/>
                    <a:gd name="T66" fmla="*/ 468 w 468"/>
                    <a:gd name="T67" fmla="*/ 210 h 470"/>
                    <a:gd name="T68" fmla="*/ 468 w 468"/>
                    <a:gd name="T69" fmla="*/ 234 h 4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468" h="470">
                      <a:moveTo>
                        <a:pt x="468" y="234"/>
                      </a:moveTo>
                      <a:lnTo>
                        <a:pt x="468" y="234"/>
                      </a:lnTo>
                      <a:lnTo>
                        <a:pt x="468" y="258"/>
                      </a:lnTo>
                      <a:lnTo>
                        <a:pt x="464" y="282"/>
                      </a:lnTo>
                      <a:lnTo>
                        <a:pt x="458" y="304"/>
                      </a:lnTo>
                      <a:lnTo>
                        <a:pt x="450" y="326"/>
                      </a:lnTo>
                      <a:lnTo>
                        <a:pt x="440" y="346"/>
                      </a:lnTo>
                      <a:lnTo>
                        <a:pt x="428" y="366"/>
                      </a:lnTo>
                      <a:lnTo>
                        <a:pt x="416" y="384"/>
                      </a:lnTo>
                      <a:lnTo>
                        <a:pt x="400" y="400"/>
                      </a:lnTo>
                      <a:lnTo>
                        <a:pt x="384" y="416"/>
                      </a:lnTo>
                      <a:lnTo>
                        <a:pt x="366" y="430"/>
                      </a:lnTo>
                      <a:lnTo>
                        <a:pt x="346" y="440"/>
                      </a:lnTo>
                      <a:lnTo>
                        <a:pt x="326" y="450"/>
                      </a:lnTo>
                      <a:lnTo>
                        <a:pt x="304" y="458"/>
                      </a:lnTo>
                      <a:lnTo>
                        <a:pt x="282" y="464"/>
                      </a:lnTo>
                      <a:lnTo>
                        <a:pt x="258" y="468"/>
                      </a:lnTo>
                      <a:lnTo>
                        <a:pt x="234" y="470"/>
                      </a:lnTo>
                      <a:lnTo>
                        <a:pt x="234" y="470"/>
                      </a:lnTo>
                      <a:lnTo>
                        <a:pt x="210" y="468"/>
                      </a:lnTo>
                      <a:lnTo>
                        <a:pt x="186" y="464"/>
                      </a:lnTo>
                      <a:lnTo>
                        <a:pt x="164" y="458"/>
                      </a:lnTo>
                      <a:lnTo>
                        <a:pt x="142" y="450"/>
                      </a:lnTo>
                      <a:lnTo>
                        <a:pt x="122" y="440"/>
                      </a:lnTo>
                      <a:lnTo>
                        <a:pt x="104" y="430"/>
                      </a:lnTo>
                      <a:lnTo>
                        <a:pt x="84" y="416"/>
                      </a:lnTo>
                      <a:lnTo>
                        <a:pt x="68" y="400"/>
                      </a:lnTo>
                      <a:lnTo>
                        <a:pt x="54" y="384"/>
                      </a:lnTo>
                      <a:lnTo>
                        <a:pt x="40" y="366"/>
                      </a:lnTo>
                      <a:lnTo>
                        <a:pt x="28" y="346"/>
                      </a:lnTo>
                      <a:lnTo>
                        <a:pt x="18" y="326"/>
                      </a:lnTo>
                      <a:lnTo>
                        <a:pt x="10" y="304"/>
                      </a:lnTo>
                      <a:lnTo>
                        <a:pt x="4" y="282"/>
                      </a:lnTo>
                      <a:lnTo>
                        <a:pt x="0" y="258"/>
                      </a:lnTo>
                      <a:lnTo>
                        <a:pt x="0" y="234"/>
                      </a:lnTo>
                      <a:lnTo>
                        <a:pt x="0" y="234"/>
                      </a:lnTo>
                      <a:lnTo>
                        <a:pt x="0" y="210"/>
                      </a:lnTo>
                      <a:lnTo>
                        <a:pt x="4" y="188"/>
                      </a:lnTo>
                      <a:lnTo>
                        <a:pt x="10" y="164"/>
                      </a:lnTo>
                      <a:lnTo>
                        <a:pt x="18" y="144"/>
                      </a:lnTo>
                      <a:lnTo>
                        <a:pt x="28" y="122"/>
                      </a:lnTo>
                      <a:lnTo>
                        <a:pt x="40" y="104"/>
                      </a:lnTo>
                      <a:lnTo>
                        <a:pt x="54" y="86"/>
                      </a:lnTo>
                      <a:lnTo>
                        <a:pt x="68" y="68"/>
                      </a:lnTo>
                      <a:lnTo>
                        <a:pt x="84" y="54"/>
                      </a:lnTo>
                      <a:lnTo>
                        <a:pt x="104" y="40"/>
                      </a:lnTo>
                      <a:lnTo>
                        <a:pt x="122" y="28"/>
                      </a:lnTo>
                      <a:lnTo>
                        <a:pt x="142" y="18"/>
                      </a:lnTo>
                      <a:lnTo>
                        <a:pt x="164" y="10"/>
                      </a:lnTo>
                      <a:lnTo>
                        <a:pt x="186" y="4"/>
                      </a:lnTo>
                      <a:lnTo>
                        <a:pt x="210" y="2"/>
                      </a:lnTo>
                      <a:lnTo>
                        <a:pt x="234" y="0"/>
                      </a:lnTo>
                      <a:lnTo>
                        <a:pt x="234" y="0"/>
                      </a:lnTo>
                      <a:lnTo>
                        <a:pt x="258" y="2"/>
                      </a:lnTo>
                      <a:lnTo>
                        <a:pt x="282" y="4"/>
                      </a:lnTo>
                      <a:lnTo>
                        <a:pt x="304" y="10"/>
                      </a:lnTo>
                      <a:lnTo>
                        <a:pt x="326" y="18"/>
                      </a:lnTo>
                      <a:lnTo>
                        <a:pt x="346" y="28"/>
                      </a:lnTo>
                      <a:lnTo>
                        <a:pt x="366" y="40"/>
                      </a:lnTo>
                      <a:lnTo>
                        <a:pt x="384" y="54"/>
                      </a:lnTo>
                      <a:lnTo>
                        <a:pt x="400" y="68"/>
                      </a:lnTo>
                      <a:lnTo>
                        <a:pt x="416" y="86"/>
                      </a:lnTo>
                      <a:lnTo>
                        <a:pt x="428" y="104"/>
                      </a:lnTo>
                      <a:lnTo>
                        <a:pt x="440" y="122"/>
                      </a:lnTo>
                      <a:lnTo>
                        <a:pt x="450" y="144"/>
                      </a:lnTo>
                      <a:lnTo>
                        <a:pt x="458" y="164"/>
                      </a:lnTo>
                      <a:lnTo>
                        <a:pt x="464" y="188"/>
                      </a:lnTo>
                      <a:lnTo>
                        <a:pt x="468" y="210"/>
                      </a:lnTo>
                      <a:lnTo>
                        <a:pt x="468" y="234"/>
                      </a:lnTo>
                      <a:lnTo>
                        <a:pt x="468" y="23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>
                    <a:latin typeface="+mn-ea"/>
                  </a:endParaRPr>
                </a:p>
              </p:txBody>
            </p:sp>
            <p:sp>
              <p:nvSpPr>
                <p:cNvPr id="150" name="Freeform 6"/>
                <p:cNvSpPr>
                  <a:spLocks/>
                </p:cNvSpPr>
                <p:nvPr/>
              </p:nvSpPr>
              <p:spPr bwMode="auto">
                <a:xfrm>
                  <a:off x="-1630363" y="985838"/>
                  <a:ext cx="2190751" cy="4041775"/>
                </a:xfrm>
                <a:custGeom>
                  <a:avLst/>
                  <a:gdLst>
                    <a:gd name="T0" fmla="*/ 1188 w 1380"/>
                    <a:gd name="T1" fmla="*/ 982 h 2546"/>
                    <a:gd name="T2" fmla="*/ 1202 w 1380"/>
                    <a:gd name="T3" fmla="*/ 1012 h 2546"/>
                    <a:gd name="T4" fmla="*/ 1236 w 1380"/>
                    <a:gd name="T5" fmla="*/ 1044 h 2546"/>
                    <a:gd name="T6" fmla="*/ 1282 w 1380"/>
                    <a:gd name="T7" fmla="*/ 1056 h 2546"/>
                    <a:gd name="T8" fmla="*/ 1294 w 1380"/>
                    <a:gd name="T9" fmla="*/ 1054 h 2546"/>
                    <a:gd name="T10" fmla="*/ 1326 w 1380"/>
                    <a:gd name="T11" fmla="*/ 1044 h 2546"/>
                    <a:gd name="T12" fmla="*/ 1360 w 1380"/>
                    <a:gd name="T13" fmla="*/ 1018 h 2546"/>
                    <a:gd name="T14" fmla="*/ 1378 w 1380"/>
                    <a:gd name="T15" fmla="*/ 978 h 2546"/>
                    <a:gd name="T16" fmla="*/ 1378 w 1380"/>
                    <a:gd name="T17" fmla="*/ 944 h 2546"/>
                    <a:gd name="T18" fmla="*/ 1200 w 1380"/>
                    <a:gd name="T19" fmla="*/ 264 h 2546"/>
                    <a:gd name="T20" fmla="*/ 1166 w 1380"/>
                    <a:gd name="T21" fmla="*/ 182 h 2546"/>
                    <a:gd name="T22" fmla="*/ 1114 w 1380"/>
                    <a:gd name="T23" fmla="*/ 112 h 2546"/>
                    <a:gd name="T24" fmla="*/ 1048 w 1380"/>
                    <a:gd name="T25" fmla="*/ 58 h 2546"/>
                    <a:gd name="T26" fmla="*/ 972 w 1380"/>
                    <a:gd name="T27" fmla="*/ 20 h 2546"/>
                    <a:gd name="T28" fmla="*/ 886 w 1380"/>
                    <a:gd name="T29" fmla="*/ 2 h 2546"/>
                    <a:gd name="T30" fmla="*/ 526 w 1380"/>
                    <a:gd name="T31" fmla="*/ 0 h 2546"/>
                    <a:gd name="T32" fmla="*/ 438 w 1380"/>
                    <a:gd name="T33" fmla="*/ 12 h 2546"/>
                    <a:gd name="T34" fmla="*/ 356 w 1380"/>
                    <a:gd name="T35" fmla="*/ 42 h 2546"/>
                    <a:gd name="T36" fmla="*/ 286 w 1380"/>
                    <a:gd name="T37" fmla="*/ 92 h 2546"/>
                    <a:gd name="T38" fmla="*/ 230 w 1380"/>
                    <a:gd name="T39" fmla="*/ 158 h 2546"/>
                    <a:gd name="T40" fmla="*/ 190 w 1380"/>
                    <a:gd name="T41" fmla="*/ 236 h 2546"/>
                    <a:gd name="T42" fmla="*/ 4 w 1380"/>
                    <a:gd name="T43" fmla="*/ 932 h 2546"/>
                    <a:gd name="T44" fmla="*/ 2 w 1380"/>
                    <a:gd name="T45" fmla="*/ 968 h 2546"/>
                    <a:gd name="T46" fmla="*/ 10 w 1380"/>
                    <a:gd name="T47" fmla="*/ 998 h 2546"/>
                    <a:gd name="T48" fmla="*/ 44 w 1380"/>
                    <a:gd name="T49" fmla="*/ 1040 h 2546"/>
                    <a:gd name="T50" fmla="*/ 76 w 1380"/>
                    <a:gd name="T51" fmla="*/ 1052 h 2546"/>
                    <a:gd name="T52" fmla="*/ 98 w 1380"/>
                    <a:gd name="T53" fmla="*/ 1056 h 2546"/>
                    <a:gd name="T54" fmla="*/ 130 w 1380"/>
                    <a:gd name="T55" fmla="*/ 1050 h 2546"/>
                    <a:gd name="T56" fmla="*/ 168 w 1380"/>
                    <a:gd name="T57" fmla="*/ 1024 h 2546"/>
                    <a:gd name="T58" fmla="*/ 192 w 1380"/>
                    <a:gd name="T59" fmla="*/ 982 h 2546"/>
                    <a:gd name="T60" fmla="*/ 106 w 1380"/>
                    <a:gd name="T61" fmla="*/ 1486 h 2546"/>
                    <a:gd name="T62" fmla="*/ 386 w 1380"/>
                    <a:gd name="T63" fmla="*/ 2406 h 2546"/>
                    <a:gd name="T64" fmla="*/ 392 w 1380"/>
                    <a:gd name="T65" fmla="*/ 2446 h 2546"/>
                    <a:gd name="T66" fmla="*/ 410 w 1380"/>
                    <a:gd name="T67" fmla="*/ 2484 h 2546"/>
                    <a:gd name="T68" fmla="*/ 438 w 1380"/>
                    <a:gd name="T69" fmla="*/ 2514 h 2546"/>
                    <a:gd name="T70" fmla="*/ 472 w 1380"/>
                    <a:gd name="T71" fmla="*/ 2534 h 2546"/>
                    <a:gd name="T72" fmla="*/ 512 w 1380"/>
                    <a:gd name="T73" fmla="*/ 2546 h 2546"/>
                    <a:gd name="T74" fmla="*/ 528 w 1380"/>
                    <a:gd name="T75" fmla="*/ 2546 h 2546"/>
                    <a:gd name="T76" fmla="*/ 568 w 1380"/>
                    <a:gd name="T77" fmla="*/ 2540 h 2546"/>
                    <a:gd name="T78" fmla="*/ 606 w 1380"/>
                    <a:gd name="T79" fmla="*/ 2522 h 2546"/>
                    <a:gd name="T80" fmla="*/ 636 w 1380"/>
                    <a:gd name="T81" fmla="*/ 2494 h 2546"/>
                    <a:gd name="T82" fmla="*/ 656 w 1380"/>
                    <a:gd name="T83" fmla="*/ 2460 h 2546"/>
                    <a:gd name="T84" fmla="*/ 668 w 1380"/>
                    <a:gd name="T85" fmla="*/ 2420 h 2546"/>
                    <a:gd name="T86" fmla="*/ 712 w 1380"/>
                    <a:gd name="T87" fmla="*/ 1486 h 2546"/>
                    <a:gd name="T88" fmla="*/ 714 w 1380"/>
                    <a:gd name="T89" fmla="*/ 2420 h 2546"/>
                    <a:gd name="T90" fmla="*/ 724 w 1380"/>
                    <a:gd name="T91" fmla="*/ 2460 h 2546"/>
                    <a:gd name="T92" fmla="*/ 744 w 1380"/>
                    <a:gd name="T93" fmla="*/ 2494 h 2546"/>
                    <a:gd name="T94" fmla="*/ 774 w 1380"/>
                    <a:gd name="T95" fmla="*/ 2522 h 2546"/>
                    <a:gd name="T96" fmla="*/ 812 w 1380"/>
                    <a:gd name="T97" fmla="*/ 2540 h 2546"/>
                    <a:gd name="T98" fmla="*/ 854 w 1380"/>
                    <a:gd name="T99" fmla="*/ 2546 h 2546"/>
                    <a:gd name="T100" fmla="*/ 868 w 1380"/>
                    <a:gd name="T101" fmla="*/ 2546 h 2546"/>
                    <a:gd name="T102" fmla="*/ 908 w 1380"/>
                    <a:gd name="T103" fmla="*/ 2534 h 2546"/>
                    <a:gd name="T104" fmla="*/ 944 w 1380"/>
                    <a:gd name="T105" fmla="*/ 2514 h 2546"/>
                    <a:gd name="T106" fmla="*/ 970 w 1380"/>
                    <a:gd name="T107" fmla="*/ 2484 h 2546"/>
                    <a:gd name="T108" fmla="*/ 988 w 1380"/>
                    <a:gd name="T109" fmla="*/ 2446 h 2546"/>
                    <a:gd name="T110" fmla="*/ 994 w 1380"/>
                    <a:gd name="T111" fmla="*/ 2406 h 2546"/>
                    <a:gd name="T112" fmla="*/ 964 w 1380"/>
                    <a:gd name="T113" fmla="*/ 322 h 25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80" h="2546">
                      <a:moveTo>
                        <a:pt x="964" y="322"/>
                      </a:moveTo>
                      <a:lnTo>
                        <a:pt x="1012" y="322"/>
                      </a:lnTo>
                      <a:lnTo>
                        <a:pt x="1188" y="982"/>
                      </a:lnTo>
                      <a:lnTo>
                        <a:pt x="1188" y="982"/>
                      </a:lnTo>
                      <a:lnTo>
                        <a:pt x="1194" y="998"/>
                      </a:lnTo>
                      <a:lnTo>
                        <a:pt x="1202" y="1012"/>
                      </a:lnTo>
                      <a:lnTo>
                        <a:pt x="1212" y="1024"/>
                      </a:lnTo>
                      <a:lnTo>
                        <a:pt x="1224" y="1034"/>
                      </a:lnTo>
                      <a:lnTo>
                        <a:pt x="1236" y="1044"/>
                      </a:lnTo>
                      <a:lnTo>
                        <a:pt x="1250" y="1050"/>
                      </a:lnTo>
                      <a:lnTo>
                        <a:pt x="1266" y="1054"/>
                      </a:lnTo>
                      <a:lnTo>
                        <a:pt x="1282" y="1056"/>
                      </a:lnTo>
                      <a:lnTo>
                        <a:pt x="1282" y="1056"/>
                      </a:lnTo>
                      <a:lnTo>
                        <a:pt x="1282" y="1056"/>
                      </a:lnTo>
                      <a:lnTo>
                        <a:pt x="1294" y="1054"/>
                      </a:lnTo>
                      <a:lnTo>
                        <a:pt x="1306" y="1052"/>
                      </a:lnTo>
                      <a:lnTo>
                        <a:pt x="1316" y="1050"/>
                      </a:lnTo>
                      <a:lnTo>
                        <a:pt x="1326" y="1044"/>
                      </a:lnTo>
                      <a:lnTo>
                        <a:pt x="1336" y="1040"/>
                      </a:lnTo>
                      <a:lnTo>
                        <a:pt x="1344" y="1032"/>
                      </a:lnTo>
                      <a:lnTo>
                        <a:pt x="1360" y="1018"/>
                      </a:lnTo>
                      <a:lnTo>
                        <a:pt x="1370" y="998"/>
                      </a:lnTo>
                      <a:lnTo>
                        <a:pt x="1374" y="988"/>
                      </a:lnTo>
                      <a:lnTo>
                        <a:pt x="1378" y="978"/>
                      </a:lnTo>
                      <a:lnTo>
                        <a:pt x="1380" y="968"/>
                      </a:lnTo>
                      <a:lnTo>
                        <a:pt x="1380" y="956"/>
                      </a:lnTo>
                      <a:lnTo>
                        <a:pt x="1378" y="944"/>
                      </a:lnTo>
                      <a:lnTo>
                        <a:pt x="1376" y="932"/>
                      </a:lnTo>
                      <a:lnTo>
                        <a:pt x="1200" y="264"/>
                      </a:lnTo>
                      <a:lnTo>
                        <a:pt x="1200" y="264"/>
                      </a:lnTo>
                      <a:lnTo>
                        <a:pt x="1190" y="236"/>
                      </a:lnTo>
                      <a:lnTo>
                        <a:pt x="1178" y="208"/>
                      </a:lnTo>
                      <a:lnTo>
                        <a:pt x="1166" y="182"/>
                      </a:lnTo>
                      <a:lnTo>
                        <a:pt x="1150" y="158"/>
                      </a:lnTo>
                      <a:lnTo>
                        <a:pt x="1134" y="134"/>
                      </a:lnTo>
                      <a:lnTo>
                        <a:pt x="1114" y="112"/>
                      </a:lnTo>
                      <a:lnTo>
                        <a:pt x="1094" y="92"/>
                      </a:lnTo>
                      <a:lnTo>
                        <a:pt x="1072" y="74"/>
                      </a:lnTo>
                      <a:lnTo>
                        <a:pt x="1048" y="58"/>
                      </a:lnTo>
                      <a:lnTo>
                        <a:pt x="1024" y="42"/>
                      </a:lnTo>
                      <a:lnTo>
                        <a:pt x="998" y="30"/>
                      </a:lnTo>
                      <a:lnTo>
                        <a:pt x="972" y="20"/>
                      </a:lnTo>
                      <a:lnTo>
                        <a:pt x="944" y="12"/>
                      </a:lnTo>
                      <a:lnTo>
                        <a:pt x="914" y="6"/>
                      </a:lnTo>
                      <a:lnTo>
                        <a:pt x="886" y="2"/>
                      </a:lnTo>
                      <a:lnTo>
                        <a:pt x="856" y="0"/>
                      </a:lnTo>
                      <a:lnTo>
                        <a:pt x="526" y="0"/>
                      </a:lnTo>
                      <a:lnTo>
                        <a:pt x="526" y="0"/>
                      </a:lnTo>
                      <a:lnTo>
                        <a:pt x="496" y="2"/>
                      </a:lnTo>
                      <a:lnTo>
                        <a:pt x="466" y="6"/>
                      </a:lnTo>
                      <a:lnTo>
                        <a:pt x="438" y="12"/>
                      </a:lnTo>
                      <a:lnTo>
                        <a:pt x="410" y="20"/>
                      </a:lnTo>
                      <a:lnTo>
                        <a:pt x="382" y="30"/>
                      </a:lnTo>
                      <a:lnTo>
                        <a:pt x="356" y="42"/>
                      </a:lnTo>
                      <a:lnTo>
                        <a:pt x="332" y="58"/>
                      </a:lnTo>
                      <a:lnTo>
                        <a:pt x="308" y="74"/>
                      </a:lnTo>
                      <a:lnTo>
                        <a:pt x="286" y="92"/>
                      </a:lnTo>
                      <a:lnTo>
                        <a:pt x="266" y="112"/>
                      </a:lnTo>
                      <a:lnTo>
                        <a:pt x="246" y="134"/>
                      </a:lnTo>
                      <a:lnTo>
                        <a:pt x="230" y="158"/>
                      </a:lnTo>
                      <a:lnTo>
                        <a:pt x="214" y="182"/>
                      </a:lnTo>
                      <a:lnTo>
                        <a:pt x="202" y="208"/>
                      </a:lnTo>
                      <a:lnTo>
                        <a:pt x="190" y="236"/>
                      </a:lnTo>
                      <a:lnTo>
                        <a:pt x="182" y="264"/>
                      </a:lnTo>
                      <a:lnTo>
                        <a:pt x="4" y="932"/>
                      </a:lnTo>
                      <a:lnTo>
                        <a:pt x="4" y="932"/>
                      </a:lnTo>
                      <a:lnTo>
                        <a:pt x="2" y="944"/>
                      </a:lnTo>
                      <a:lnTo>
                        <a:pt x="0" y="956"/>
                      </a:lnTo>
                      <a:lnTo>
                        <a:pt x="2" y="968"/>
                      </a:lnTo>
                      <a:lnTo>
                        <a:pt x="2" y="978"/>
                      </a:lnTo>
                      <a:lnTo>
                        <a:pt x="6" y="988"/>
                      </a:lnTo>
                      <a:lnTo>
                        <a:pt x="10" y="998"/>
                      </a:lnTo>
                      <a:lnTo>
                        <a:pt x="20" y="1018"/>
                      </a:lnTo>
                      <a:lnTo>
                        <a:pt x="36" y="1032"/>
                      </a:lnTo>
                      <a:lnTo>
                        <a:pt x="44" y="1040"/>
                      </a:lnTo>
                      <a:lnTo>
                        <a:pt x="54" y="1044"/>
                      </a:lnTo>
                      <a:lnTo>
                        <a:pt x="64" y="1050"/>
                      </a:lnTo>
                      <a:lnTo>
                        <a:pt x="76" y="1052"/>
                      </a:lnTo>
                      <a:lnTo>
                        <a:pt x="86" y="1054"/>
                      </a:lnTo>
                      <a:lnTo>
                        <a:pt x="98" y="1056"/>
                      </a:lnTo>
                      <a:lnTo>
                        <a:pt x="98" y="1056"/>
                      </a:lnTo>
                      <a:lnTo>
                        <a:pt x="98" y="1056"/>
                      </a:lnTo>
                      <a:lnTo>
                        <a:pt x="114" y="1054"/>
                      </a:lnTo>
                      <a:lnTo>
                        <a:pt x="130" y="1050"/>
                      </a:lnTo>
                      <a:lnTo>
                        <a:pt x="144" y="1044"/>
                      </a:lnTo>
                      <a:lnTo>
                        <a:pt x="158" y="1034"/>
                      </a:lnTo>
                      <a:lnTo>
                        <a:pt x="168" y="1024"/>
                      </a:lnTo>
                      <a:lnTo>
                        <a:pt x="178" y="1012"/>
                      </a:lnTo>
                      <a:lnTo>
                        <a:pt x="186" y="998"/>
                      </a:lnTo>
                      <a:lnTo>
                        <a:pt x="192" y="982"/>
                      </a:lnTo>
                      <a:lnTo>
                        <a:pt x="368" y="322"/>
                      </a:lnTo>
                      <a:lnTo>
                        <a:pt x="416" y="322"/>
                      </a:lnTo>
                      <a:lnTo>
                        <a:pt x="106" y="1486"/>
                      </a:lnTo>
                      <a:lnTo>
                        <a:pt x="386" y="1486"/>
                      </a:lnTo>
                      <a:lnTo>
                        <a:pt x="386" y="2406"/>
                      </a:lnTo>
                      <a:lnTo>
                        <a:pt x="386" y="2406"/>
                      </a:lnTo>
                      <a:lnTo>
                        <a:pt x="386" y="2420"/>
                      </a:lnTo>
                      <a:lnTo>
                        <a:pt x="388" y="2434"/>
                      </a:lnTo>
                      <a:lnTo>
                        <a:pt x="392" y="2446"/>
                      </a:lnTo>
                      <a:lnTo>
                        <a:pt x="398" y="2460"/>
                      </a:lnTo>
                      <a:lnTo>
                        <a:pt x="404" y="2472"/>
                      </a:lnTo>
                      <a:lnTo>
                        <a:pt x="410" y="2484"/>
                      </a:lnTo>
                      <a:lnTo>
                        <a:pt x="418" y="2494"/>
                      </a:lnTo>
                      <a:lnTo>
                        <a:pt x="428" y="2504"/>
                      </a:lnTo>
                      <a:lnTo>
                        <a:pt x="438" y="2514"/>
                      </a:lnTo>
                      <a:lnTo>
                        <a:pt x="448" y="2522"/>
                      </a:lnTo>
                      <a:lnTo>
                        <a:pt x="460" y="2528"/>
                      </a:lnTo>
                      <a:lnTo>
                        <a:pt x="472" y="2534"/>
                      </a:lnTo>
                      <a:lnTo>
                        <a:pt x="486" y="2540"/>
                      </a:lnTo>
                      <a:lnTo>
                        <a:pt x="498" y="2544"/>
                      </a:lnTo>
                      <a:lnTo>
                        <a:pt x="512" y="2546"/>
                      </a:lnTo>
                      <a:lnTo>
                        <a:pt x="528" y="2546"/>
                      </a:lnTo>
                      <a:lnTo>
                        <a:pt x="528" y="2546"/>
                      </a:lnTo>
                      <a:lnTo>
                        <a:pt x="528" y="2546"/>
                      </a:lnTo>
                      <a:lnTo>
                        <a:pt x="542" y="2546"/>
                      </a:lnTo>
                      <a:lnTo>
                        <a:pt x="556" y="2544"/>
                      </a:lnTo>
                      <a:lnTo>
                        <a:pt x="568" y="2540"/>
                      </a:lnTo>
                      <a:lnTo>
                        <a:pt x="582" y="2534"/>
                      </a:lnTo>
                      <a:lnTo>
                        <a:pt x="594" y="2528"/>
                      </a:lnTo>
                      <a:lnTo>
                        <a:pt x="606" y="2522"/>
                      </a:lnTo>
                      <a:lnTo>
                        <a:pt x="616" y="2514"/>
                      </a:lnTo>
                      <a:lnTo>
                        <a:pt x="626" y="2504"/>
                      </a:lnTo>
                      <a:lnTo>
                        <a:pt x="636" y="2494"/>
                      </a:lnTo>
                      <a:lnTo>
                        <a:pt x="644" y="2484"/>
                      </a:lnTo>
                      <a:lnTo>
                        <a:pt x="650" y="2472"/>
                      </a:lnTo>
                      <a:lnTo>
                        <a:pt x="656" y="2460"/>
                      </a:lnTo>
                      <a:lnTo>
                        <a:pt x="662" y="2446"/>
                      </a:lnTo>
                      <a:lnTo>
                        <a:pt x="666" y="2434"/>
                      </a:lnTo>
                      <a:lnTo>
                        <a:pt x="668" y="2420"/>
                      </a:lnTo>
                      <a:lnTo>
                        <a:pt x="668" y="2406"/>
                      </a:lnTo>
                      <a:lnTo>
                        <a:pt x="668" y="1486"/>
                      </a:lnTo>
                      <a:lnTo>
                        <a:pt x="712" y="1486"/>
                      </a:lnTo>
                      <a:lnTo>
                        <a:pt x="712" y="2406"/>
                      </a:lnTo>
                      <a:lnTo>
                        <a:pt x="712" y="2406"/>
                      </a:lnTo>
                      <a:lnTo>
                        <a:pt x="714" y="2420"/>
                      </a:lnTo>
                      <a:lnTo>
                        <a:pt x="716" y="2434"/>
                      </a:lnTo>
                      <a:lnTo>
                        <a:pt x="718" y="2446"/>
                      </a:lnTo>
                      <a:lnTo>
                        <a:pt x="724" y="2460"/>
                      </a:lnTo>
                      <a:lnTo>
                        <a:pt x="730" y="2472"/>
                      </a:lnTo>
                      <a:lnTo>
                        <a:pt x="736" y="2484"/>
                      </a:lnTo>
                      <a:lnTo>
                        <a:pt x="744" y="2494"/>
                      </a:lnTo>
                      <a:lnTo>
                        <a:pt x="754" y="2504"/>
                      </a:lnTo>
                      <a:lnTo>
                        <a:pt x="764" y="2514"/>
                      </a:lnTo>
                      <a:lnTo>
                        <a:pt x="774" y="2522"/>
                      </a:lnTo>
                      <a:lnTo>
                        <a:pt x="786" y="2528"/>
                      </a:lnTo>
                      <a:lnTo>
                        <a:pt x="798" y="2534"/>
                      </a:lnTo>
                      <a:lnTo>
                        <a:pt x="812" y="2540"/>
                      </a:lnTo>
                      <a:lnTo>
                        <a:pt x="824" y="2544"/>
                      </a:lnTo>
                      <a:lnTo>
                        <a:pt x="838" y="2546"/>
                      </a:lnTo>
                      <a:lnTo>
                        <a:pt x="854" y="2546"/>
                      </a:lnTo>
                      <a:lnTo>
                        <a:pt x="854" y="2546"/>
                      </a:lnTo>
                      <a:lnTo>
                        <a:pt x="854" y="2546"/>
                      </a:lnTo>
                      <a:lnTo>
                        <a:pt x="868" y="2546"/>
                      </a:lnTo>
                      <a:lnTo>
                        <a:pt x="882" y="2544"/>
                      </a:lnTo>
                      <a:lnTo>
                        <a:pt x="896" y="2540"/>
                      </a:lnTo>
                      <a:lnTo>
                        <a:pt x="908" y="2534"/>
                      </a:lnTo>
                      <a:lnTo>
                        <a:pt x="920" y="2528"/>
                      </a:lnTo>
                      <a:lnTo>
                        <a:pt x="932" y="2522"/>
                      </a:lnTo>
                      <a:lnTo>
                        <a:pt x="944" y="2514"/>
                      </a:lnTo>
                      <a:lnTo>
                        <a:pt x="954" y="2504"/>
                      </a:lnTo>
                      <a:lnTo>
                        <a:pt x="962" y="2494"/>
                      </a:lnTo>
                      <a:lnTo>
                        <a:pt x="970" y="2484"/>
                      </a:lnTo>
                      <a:lnTo>
                        <a:pt x="978" y="2472"/>
                      </a:lnTo>
                      <a:lnTo>
                        <a:pt x="984" y="2460"/>
                      </a:lnTo>
                      <a:lnTo>
                        <a:pt x="988" y="2446"/>
                      </a:lnTo>
                      <a:lnTo>
                        <a:pt x="992" y="2434"/>
                      </a:lnTo>
                      <a:lnTo>
                        <a:pt x="994" y="2420"/>
                      </a:lnTo>
                      <a:lnTo>
                        <a:pt x="994" y="2406"/>
                      </a:lnTo>
                      <a:lnTo>
                        <a:pt x="994" y="1486"/>
                      </a:lnTo>
                      <a:lnTo>
                        <a:pt x="1274" y="1486"/>
                      </a:lnTo>
                      <a:lnTo>
                        <a:pt x="964" y="32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endParaRPr lang="zh-CN" altLang="en-US" sz="2400">
                    <a:latin typeface="+mn-ea"/>
                  </a:endParaRPr>
                </a:p>
              </p:txBody>
            </p:sp>
          </p:grpSp>
        </p:grpSp>
      </p:grpSp>
      <p:grpSp>
        <p:nvGrpSpPr>
          <p:cNvPr id="159" name="组合 158"/>
          <p:cNvGrpSpPr/>
          <p:nvPr/>
        </p:nvGrpSpPr>
        <p:grpSpPr>
          <a:xfrm>
            <a:off x="1701395" y="4417156"/>
            <a:ext cx="8772684" cy="0"/>
            <a:chOff x="1276046" y="3493842"/>
            <a:chExt cx="6579513" cy="0"/>
          </a:xfrm>
        </p:grpSpPr>
        <p:cxnSp>
          <p:nvCxnSpPr>
            <p:cNvPr id="160" name="直接连接符 159"/>
            <p:cNvCxnSpPr/>
            <p:nvPr/>
          </p:nvCxnSpPr>
          <p:spPr>
            <a:xfrm>
              <a:off x="1276046" y="3493842"/>
              <a:ext cx="2418233" cy="0"/>
            </a:xfrm>
            <a:prstGeom prst="line">
              <a:avLst/>
            </a:prstGeom>
            <a:ln w="12700">
              <a:solidFill>
                <a:srgbClr val="FF6D6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直接连接符 160"/>
            <p:cNvCxnSpPr/>
            <p:nvPr/>
          </p:nvCxnSpPr>
          <p:spPr>
            <a:xfrm>
              <a:off x="5437326" y="3493842"/>
              <a:ext cx="2418233" cy="0"/>
            </a:xfrm>
            <a:prstGeom prst="line">
              <a:avLst/>
            </a:prstGeom>
            <a:ln w="12700">
              <a:solidFill>
                <a:srgbClr val="FF6D6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5" name="组合 164"/>
          <p:cNvGrpSpPr/>
          <p:nvPr/>
        </p:nvGrpSpPr>
        <p:grpSpPr>
          <a:xfrm>
            <a:off x="2773008" y="4433715"/>
            <a:ext cx="6641941" cy="646331"/>
            <a:chOff x="2079753" y="3534827"/>
            <a:chExt cx="4981456" cy="484748"/>
          </a:xfrm>
        </p:grpSpPr>
        <p:sp>
          <p:nvSpPr>
            <p:cNvPr id="166" name="矩形 165"/>
            <p:cNvSpPr/>
            <p:nvPr/>
          </p:nvSpPr>
          <p:spPr>
            <a:xfrm>
              <a:off x="2079753" y="3534827"/>
              <a:ext cx="824986" cy="484748"/>
            </a:xfrm>
            <a:prstGeom prst="rect">
              <a:avLst/>
            </a:prstGeom>
          </p:spPr>
          <p:txBody>
            <a:bodyPr wrap="non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2400" b="1" dirty="0">
                  <a:solidFill>
                    <a:schemeClr val="accent1"/>
                  </a:solidFill>
                  <a:latin typeface="Agency FB" panose="020B0503020202020204" pitchFamily="34" charset="0"/>
                </a:rPr>
                <a:t>586,000</a:t>
              </a:r>
            </a:p>
          </p:txBody>
        </p:sp>
        <p:sp>
          <p:nvSpPr>
            <p:cNvPr id="167" name="矩形 166"/>
            <p:cNvSpPr/>
            <p:nvPr/>
          </p:nvSpPr>
          <p:spPr>
            <a:xfrm>
              <a:off x="6245842" y="3534827"/>
              <a:ext cx="815367" cy="428435"/>
            </a:xfrm>
            <a:prstGeom prst="rect">
              <a:avLst/>
            </a:prstGeom>
          </p:spPr>
          <p:txBody>
            <a:bodyPr wrap="non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2400" b="1" dirty="0">
                  <a:solidFill>
                    <a:schemeClr val="accent2"/>
                  </a:solidFill>
                  <a:latin typeface="Agency FB" panose="020B0503020202020204" pitchFamily="34" charset="0"/>
                </a:rPr>
                <a:t>720,000</a:t>
              </a:r>
            </a:p>
          </p:txBody>
        </p:sp>
      </p:grpSp>
      <p:grpSp>
        <p:nvGrpSpPr>
          <p:cNvPr id="168" name="组合 167"/>
          <p:cNvGrpSpPr/>
          <p:nvPr/>
        </p:nvGrpSpPr>
        <p:grpSpPr>
          <a:xfrm>
            <a:off x="10765577" y="2454144"/>
            <a:ext cx="736099" cy="1728481"/>
            <a:chOff x="8074176" y="2097785"/>
            <a:chExt cx="552074" cy="1296362"/>
          </a:xfrm>
        </p:grpSpPr>
        <p:sp>
          <p:nvSpPr>
            <p:cNvPr id="169" name="矩形 168"/>
            <p:cNvSpPr/>
            <p:nvPr/>
          </p:nvSpPr>
          <p:spPr>
            <a:xfrm>
              <a:off x="8074176" y="2097785"/>
              <a:ext cx="552074" cy="553998"/>
            </a:xfrm>
            <a:prstGeom prst="rect">
              <a:avLst/>
            </a:prstGeom>
          </p:spPr>
          <p:txBody>
            <a:bodyPr wrap="non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2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</a:rPr>
                <a:t>80%</a:t>
              </a:r>
            </a:p>
          </p:txBody>
        </p:sp>
        <p:sp>
          <p:nvSpPr>
            <p:cNvPr id="170" name="矩形 169"/>
            <p:cNvSpPr/>
            <p:nvPr/>
          </p:nvSpPr>
          <p:spPr>
            <a:xfrm>
              <a:off x="8080792" y="2840149"/>
              <a:ext cx="538849" cy="553998"/>
            </a:xfrm>
            <a:prstGeom prst="rect">
              <a:avLst/>
            </a:prstGeom>
          </p:spPr>
          <p:txBody>
            <a:bodyPr wrap="non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2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</a:rPr>
                <a:t>40%</a:t>
              </a:r>
            </a:p>
          </p:txBody>
        </p:sp>
      </p:grpSp>
      <p:grpSp>
        <p:nvGrpSpPr>
          <p:cNvPr id="171" name="组合 170"/>
          <p:cNvGrpSpPr/>
          <p:nvPr/>
        </p:nvGrpSpPr>
        <p:grpSpPr>
          <a:xfrm>
            <a:off x="3861166" y="1743750"/>
            <a:ext cx="1064540" cy="553998"/>
            <a:chOff x="3861166" y="1997750"/>
            <a:chExt cx="1064540" cy="553998"/>
          </a:xfrm>
        </p:grpSpPr>
        <p:sp>
          <p:nvSpPr>
            <p:cNvPr id="172" name="矩形 171"/>
            <p:cNvSpPr/>
            <p:nvPr/>
          </p:nvSpPr>
          <p:spPr>
            <a:xfrm>
              <a:off x="3861166" y="1997750"/>
              <a:ext cx="590225" cy="553998"/>
            </a:xfrm>
            <a:prstGeom prst="rect">
              <a:avLst/>
            </a:prstGeom>
          </p:spPr>
          <p:txBody>
            <a:bodyPr wrap="non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</a:rPr>
                <a:t>2017</a:t>
              </a:r>
            </a:p>
          </p:txBody>
        </p:sp>
        <p:sp>
          <p:nvSpPr>
            <p:cNvPr id="173" name="Freeform 74"/>
            <p:cNvSpPr>
              <a:spLocks noEditPoints="1"/>
            </p:cNvSpPr>
            <p:nvPr/>
          </p:nvSpPr>
          <p:spPr bwMode="auto">
            <a:xfrm>
              <a:off x="4601856" y="2116549"/>
              <a:ext cx="323850" cy="323850"/>
            </a:xfrm>
            <a:custGeom>
              <a:avLst/>
              <a:gdLst>
                <a:gd name="T0" fmla="*/ 892 w 1018"/>
                <a:gd name="T1" fmla="*/ 102 h 1017"/>
                <a:gd name="T2" fmla="*/ 945 w 1018"/>
                <a:gd name="T3" fmla="*/ 137 h 1017"/>
                <a:gd name="T4" fmla="*/ 73 w 1018"/>
                <a:gd name="T5" fmla="*/ 137 h 1017"/>
                <a:gd name="T6" fmla="*/ 127 w 1018"/>
                <a:gd name="T7" fmla="*/ 102 h 1017"/>
                <a:gd name="T8" fmla="*/ 86 w 1018"/>
                <a:gd name="T9" fmla="*/ 64 h 1017"/>
                <a:gd name="T10" fmla="*/ 4 w 1018"/>
                <a:gd name="T11" fmla="*/ 130 h 1017"/>
                <a:gd name="T12" fmla="*/ 21 w 1018"/>
                <a:gd name="T13" fmla="*/ 983 h 1017"/>
                <a:gd name="T14" fmla="*/ 932 w 1018"/>
                <a:gd name="T15" fmla="*/ 1017 h 1017"/>
                <a:gd name="T16" fmla="*/ 1014 w 1018"/>
                <a:gd name="T17" fmla="*/ 951 h 1017"/>
                <a:gd name="T18" fmla="*/ 996 w 1018"/>
                <a:gd name="T19" fmla="*/ 98 h 1017"/>
                <a:gd name="T20" fmla="*/ 954 w 1018"/>
                <a:gd name="T21" fmla="*/ 922 h 1017"/>
                <a:gd name="T22" fmla="*/ 84 w 1018"/>
                <a:gd name="T23" fmla="*/ 952 h 1017"/>
                <a:gd name="T24" fmla="*/ 197 w 1018"/>
                <a:gd name="T25" fmla="*/ 190 h 1017"/>
                <a:gd name="T26" fmla="*/ 218 w 1018"/>
                <a:gd name="T27" fmla="*/ 14 h 1017"/>
                <a:gd name="T28" fmla="*/ 162 w 1018"/>
                <a:gd name="T29" fmla="*/ 20 h 1017"/>
                <a:gd name="T30" fmla="*/ 191 w 1018"/>
                <a:gd name="T31" fmla="*/ 190 h 1017"/>
                <a:gd name="T32" fmla="*/ 350 w 1018"/>
                <a:gd name="T33" fmla="*/ 31 h 1017"/>
                <a:gd name="T34" fmla="*/ 306 w 1018"/>
                <a:gd name="T35" fmla="*/ 2 h 1017"/>
                <a:gd name="T36" fmla="*/ 296 w 1018"/>
                <a:gd name="T37" fmla="*/ 182 h 1017"/>
                <a:gd name="T38" fmla="*/ 472 w 1018"/>
                <a:gd name="T39" fmla="*/ 176 h 1017"/>
                <a:gd name="T40" fmla="*/ 452 w 1018"/>
                <a:gd name="T41" fmla="*/ 0 h 1017"/>
                <a:gd name="T42" fmla="*/ 413 w 1018"/>
                <a:gd name="T43" fmla="*/ 159 h 1017"/>
                <a:gd name="T44" fmla="*/ 579 w 1018"/>
                <a:gd name="T45" fmla="*/ 190 h 1017"/>
                <a:gd name="T46" fmla="*/ 599 w 1018"/>
                <a:gd name="T47" fmla="*/ 14 h 1017"/>
                <a:gd name="T48" fmla="*/ 543 w 1018"/>
                <a:gd name="T49" fmla="*/ 20 h 1017"/>
                <a:gd name="T50" fmla="*/ 573 w 1018"/>
                <a:gd name="T51" fmla="*/ 190 h 1017"/>
                <a:gd name="T52" fmla="*/ 732 w 1018"/>
                <a:gd name="T53" fmla="*/ 31 h 1017"/>
                <a:gd name="T54" fmla="*/ 688 w 1018"/>
                <a:gd name="T55" fmla="*/ 2 h 1017"/>
                <a:gd name="T56" fmla="*/ 677 w 1018"/>
                <a:gd name="T57" fmla="*/ 182 h 1017"/>
                <a:gd name="T58" fmla="*/ 853 w 1018"/>
                <a:gd name="T59" fmla="*/ 176 h 1017"/>
                <a:gd name="T60" fmla="*/ 834 w 1018"/>
                <a:gd name="T61" fmla="*/ 0 h 1017"/>
                <a:gd name="T62" fmla="*/ 795 w 1018"/>
                <a:gd name="T63" fmla="*/ 159 h 1017"/>
                <a:gd name="T64" fmla="*/ 674 w 1018"/>
                <a:gd name="T65" fmla="*/ 794 h 1017"/>
                <a:gd name="T66" fmla="*/ 627 w 1018"/>
                <a:gd name="T67" fmla="*/ 724 h 1017"/>
                <a:gd name="T68" fmla="*/ 573 w 1018"/>
                <a:gd name="T69" fmla="*/ 741 h 1017"/>
                <a:gd name="T70" fmla="*/ 621 w 1018"/>
                <a:gd name="T71" fmla="*/ 839 h 1017"/>
                <a:gd name="T72" fmla="*/ 737 w 1018"/>
                <a:gd name="T73" fmla="*/ 845 h 1017"/>
                <a:gd name="T74" fmla="*/ 795 w 1018"/>
                <a:gd name="T75" fmla="*/ 747 h 1017"/>
                <a:gd name="T76" fmla="*/ 781 w 1018"/>
                <a:gd name="T77" fmla="*/ 642 h 1017"/>
                <a:gd name="T78" fmla="*/ 776 w 1018"/>
                <a:gd name="T79" fmla="*/ 526 h 1017"/>
                <a:gd name="T80" fmla="*/ 673 w 1018"/>
                <a:gd name="T81" fmla="*/ 478 h 1017"/>
                <a:gd name="T82" fmla="*/ 577 w 1018"/>
                <a:gd name="T83" fmla="*/ 555 h 1017"/>
                <a:gd name="T84" fmla="*/ 604 w 1018"/>
                <a:gd name="T85" fmla="*/ 620 h 1017"/>
                <a:gd name="T86" fmla="*/ 639 w 1018"/>
                <a:gd name="T87" fmla="*/ 570 h 1017"/>
                <a:gd name="T88" fmla="*/ 723 w 1018"/>
                <a:gd name="T89" fmla="*/ 561 h 1017"/>
                <a:gd name="T90" fmla="*/ 683 w 1018"/>
                <a:gd name="T91" fmla="*/ 635 h 1017"/>
                <a:gd name="T92" fmla="*/ 655 w 1018"/>
                <a:gd name="T93" fmla="*/ 681 h 1017"/>
                <a:gd name="T94" fmla="*/ 723 w 1018"/>
                <a:gd name="T95" fmla="*/ 720 h 1017"/>
                <a:gd name="T96" fmla="*/ 683 w 1018"/>
                <a:gd name="T97" fmla="*/ 795 h 1017"/>
                <a:gd name="T98" fmla="*/ 413 w 1018"/>
                <a:gd name="T99" fmla="*/ 859 h 1017"/>
                <a:gd name="T100" fmla="*/ 443 w 1018"/>
                <a:gd name="T101" fmla="*/ 815 h 1017"/>
                <a:gd name="T102" fmla="*/ 351 w 1018"/>
                <a:gd name="T103" fmla="*/ 743 h 1017"/>
                <a:gd name="T104" fmla="*/ 445 w 1018"/>
                <a:gd name="T105" fmla="*/ 576 h 1017"/>
                <a:gd name="T106" fmla="*/ 367 w 1018"/>
                <a:gd name="T107" fmla="*/ 482 h 1017"/>
                <a:gd name="T108" fmla="*/ 255 w 1018"/>
                <a:gd name="T109" fmla="*/ 510 h 1017"/>
                <a:gd name="T110" fmla="*/ 229 w 1018"/>
                <a:gd name="T111" fmla="*/ 606 h 1017"/>
                <a:gd name="T112" fmla="*/ 284 w 1018"/>
                <a:gd name="T113" fmla="*/ 601 h 1017"/>
                <a:gd name="T114" fmla="*/ 334 w 1018"/>
                <a:gd name="T115" fmla="*/ 541 h 1017"/>
                <a:gd name="T116" fmla="*/ 374 w 1018"/>
                <a:gd name="T117" fmla="*/ 613 h 1017"/>
                <a:gd name="T118" fmla="*/ 226 w 1018"/>
                <a:gd name="T119" fmla="*/ 803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018" h="1017">
                  <a:moveTo>
                    <a:pt x="923" y="64"/>
                  </a:moveTo>
                  <a:lnTo>
                    <a:pt x="923" y="64"/>
                  </a:lnTo>
                  <a:lnTo>
                    <a:pt x="916" y="65"/>
                  </a:lnTo>
                  <a:lnTo>
                    <a:pt x="910" y="66"/>
                  </a:lnTo>
                  <a:lnTo>
                    <a:pt x="904" y="69"/>
                  </a:lnTo>
                  <a:lnTo>
                    <a:pt x="900" y="73"/>
                  </a:lnTo>
                  <a:lnTo>
                    <a:pt x="896" y="78"/>
                  </a:lnTo>
                  <a:lnTo>
                    <a:pt x="893" y="83"/>
                  </a:lnTo>
                  <a:lnTo>
                    <a:pt x="892" y="89"/>
                  </a:lnTo>
                  <a:lnTo>
                    <a:pt x="891" y="96"/>
                  </a:lnTo>
                  <a:lnTo>
                    <a:pt x="891" y="96"/>
                  </a:lnTo>
                  <a:lnTo>
                    <a:pt x="892" y="102"/>
                  </a:lnTo>
                  <a:lnTo>
                    <a:pt x="893" y="108"/>
                  </a:lnTo>
                  <a:lnTo>
                    <a:pt x="896" y="113"/>
                  </a:lnTo>
                  <a:lnTo>
                    <a:pt x="900" y="118"/>
                  </a:lnTo>
                  <a:lnTo>
                    <a:pt x="904" y="122"/>
                  </a:lnTo>
                  <a:lnTo>
                    <a:pt x="910" y="125"/>
                  </a:lnTo>
                  <a:lnTo>
                    <a:pt x="916" y="127"/>
                  </a:lnTo>
                  <a:lnTo>
                    <a:pt x="923" y="127"/>
                  </a:lnTo>
                  <a:lnTo>
                    <a:pt x="923" y="127"/>
                  </a:lnTo>
                  <a:lnTo>
                    <a:pt x="929" y="128"/>
                  </a:lnTo>
                  <a:lnTo>
                    <a:pt x="935" y="130"/>
                  </a:lnTo>
                  <a:lnTo>
                    <a:pt x="940" y="132"/>
                  </a:lnTo>
                  <a:lnTo>
                    <a:pt x="945" y="137"/>
                  </a:lnTo>
                  <a:lnTo>
                    <a:pt x="948" y="141"/>
                  </a:lnTo>
                  <a:lnTo>
                    <a:pt x="952" y="146"/>
                  </a:lnTo>
                  <a:lnTo>
                    <a:pt x="954" y="153"/>
                  </a:lnTo>
                  <a:lnTo>
                    <a:pt x="954" y="159"/>
                  </a:lnTo>
                  <a:lnTo>
                    <a:pt x="954" y="318"/>
                  </a:lnTo>
                  <a:lnTo>
                    <a:pt x="63" y="318"/>
                  </a:lnTo>
                  <a:lnTo>
                    <a:pt x="63" y="159"/>
                  </a:lnTo>
                  <a:lnTo>
                    <a:pt x="63" y="159"/>
                  </a:lnTo>
                  <a:lnTo>
                    <a:pt x="64" y="153"/>
                  </a:lnTo>
                  <a:lnTo>
                    <a:pt x="67" y="146"/>
                  </a:lnTo>
                  <a:lnTo>
                    <a:pt x="69" y="141"/>
                  </a:lnTo>
                  <a:lnTo>
                    <a:pt x="73" y="137"/>
                  </a:lnTo>
                  <a:lnTo>
                    <a:pt x="77" y="132"/>
                  </a:lnTo>
                  <a:lnTo>
                    <a:pt x="84" y="130"/>
                  </a:lnTo>
                  <a:lnTo>
                    <a:pt x="89" y="128"/>
                  </a:lnTo>
                  <a:lnTo>
                    <a:pt x="95" y="127"/>
                  </a:lnTo>
                  <a:lnTo>
                    <a:pt x="95" y="127"/>
                  </a:lnTo>
                  <a:lnTo>
                    <a:pt x="102" y="127"/>
                  </a:lnTo>
                  <a:lnTo>
                    <a:pt x="108" y="125"/>
                  </a:lnTo>
                  <a:lnTo>
                    <a:pt x="114" y="122"/>
                  </a:lnTo>
                  <a:lnTo>
                    <a:pt x="118" y="118"/>
                  </a:lnTo>
                  <a:lnTo>
                    <a:pt x="122" y="113"/>
                  </a:lnTo>
                  <a:lnTo>
                    <a:pt x="124" y="108"/>
                  </a:lnTo>
                  <a:lnTo>
                    <a:pt x="127" y="102"/>
                  </a:lnTo>
                  <a:lnTo>
                    <a:pt x="128" y="96"/>
                  </a:lnTo>
                  <a:lnTo>
                    <a:pt x="128" y="96"/>
                  </a:lnTo>
                  <a:lnTo>
                    <a:pt x="127" y="89"/>
                  </a:lnTo>
                  <a:lnTo>
                    <a:pt x="124" y="83"/>
                  </a:lnTo>
                  <a:lnTo>
                    <a:pt x="122" y="78"/>
                  </a:lnTo>
                  <a:lnTo>
                    <a:pt x="118" y="73"/>
                  </a:lnTo>
                  <a:lnTo>
                    <a:pt x="114" y="69"/>
                  </a:lnTo>
                  <a:lnTo>
                    <a:pt x="108" y="66"/>
                  </a:lnTo>
                  <a:lnTo>
                    <a:pt x="102" y="65"/>
                  </a:lnTo>
                  <a:lnTo>
                    <a:pt x="95" y="64"/>
                  </a:lnTo>
                  <a:lnTo>
                    <a:pt x="95" y="64"/>
                  </a:lnTo>
                  <a:lnTo>
                    <a:pt x="86" y="64"/>
                  </a:lnTo>
                  <a:lnTo>
                    <a:pt x="76" y="66"/>
                  </a:lnTo>
                  <a:lnTo>
                    <a:pt x="68" y="68"/>
                  </a:lnTo>
                  <a:lnTo>
                    <a:pt x="58" y="71"/>
                  </a:lnTo>
                  <a:lnTo>
                    <a:pt x="50" y="75"/>
                  </a:lnTo>
                  <a:lnTo>
                    <a:pt x="42" y="80"/>
                  </a:lnTo>
                  <a:lnTo>
                    <a:pt x="35" y="85"/>
                  </a:lnTo>
                  <a:lnTo>
                    <a:pt x="28" y="91"/>
                  </a:lnTo>
                  <a:lnTo>
                    <a:pt x="21" y="98"/>
                  </a:lnTo>
                  <a:lnTo>
                    <a:pt x="16" y="105"/>
                  </a:lnTo>
                  <a:lnTo>
                    <a:pt x="12" y="113"/>
                  </a:lnTo>
                  <a:lnTo>
                    <a:pt x="8" y="122"/>
                  </a:lnTo>
                  <a:lnTo>
                    <a:pt x="4" y="130"/>
                  </a:lnTo>
                  <a:lnTo>
                    <a:pt x="2" y="140"/>
                  </a:lnTo>
                  <a:lnTo>
                    <a:pt x="1" y="149"/>
                  </a:lnTo>
                  <a:lnTo>
                    <a:pt x="0" y="159"/>
                  </a:lnTo>
                  <a:lnTo>
                    <a:pt x="0" y="922"/>
                  </a:lnTo>
                  <a:lnTo>
                    <a:pt x="0" y="922"/>
                  </a:lnTo>
                  <a:lnTo>
                    <a:pt x="1" y="932"/>
                  </a:lnTo>
                  <a:lnTo>
                    <a:pt x="2" y="941"/>
                  </a:lnTo>
                  <a:lnTo>
                    <a:pt x="4" y="951"/>
                  </a:lnTo>
                  <a:lnTo>
                    <a:pt x="8" y="959"/>
                  </a:lnTo>
                  <a:lnTo>
                    <a:pt x="12" y="968"/>
                  </a:lnTo>
                  <a:lnTo>
                    <a:pt x="16" y="976"/>
                  </a:lnTo>
                  <a:lnTo>
                    <a:pt x="21" y="983"/>
                  </a:lnTo>
                  <a:lnTo>
                    <a:pt x="28" y="990"/>
                  </a:lnTo>
                  <a:lnTo>
                    <a:pt x="35" y="996"/>
                  </a:lnTo>
                  <a:lnTo>
                    <a:pt x="42" y="1001"/>
                  </a:lnTo>
                  <a:lnTo>
                    <a:pt x="50" y="1006"/>
                  </a:lnTo>
                  <a:lnTo>
                    <a:pt x="58" y="1010"/>
                  </a:lnTo>
                  <a:lnTo>
                    <a:pt x="68" y="1013"/>
                  </a:lnTo>
                  <a:lnTo>
                    <a:pt x="76" y="1015"/>
                  </a:lnTo>
                  <a:lnTo>
                    <a:pt x="86" y="1017"/>
                  </a:lnTo>
                  <a:lnTo>
                    <a:pt x="95" y="1017"/>
                  </a:lnTo>
                  <a:lnTo>
                    <a:pt x="923" y="1017"/>
                  </a:lnTo>
                  <a:lnTo>
                    <a:pt x="923" y="1017"/>
                  </a:lnTo>
                  <a:lnTo>
                    <a:pt x="932" y="1017"/>
                  </a:lnTo>
                  <a:lnTo>
                    <a:pt x="942" y="1015"/>
                  </a:lnTo>
                  <a:lnTo>
                    <a:pt x="951" y="1013"/>
                  </a:lnTo>
                  <a:lnTo>
                    <a:pt x="959" y="1010"/>
                  </a:lnTo>
                  <a:lnTo>
                    <a:pt x="968" y="1006"/>
                  </a:lnTo>
                  <a:lnTo>
                    <a:pt x="975" y="1001"/>
                  </a:lnTo>
                  <a:lnTo>
                    <a:pt x="983" y="996"/>
                  </a:lnTo>
                  <a:lnTo>
                    <a:pt x="990" y="990"/>
                  </a:lnTo>
                  <a:lnTo>
                    <a:pt x="996" y="983"/>
                  </a:lnTo>
                  <a:lnTo>
                    <a:pt x="1001" y="976"/>
                  </a:lnTo>
                  <a:lnTo>
                    <a:pt x="1006" y="968"/>
                  </a:lnTo>
                  <a:lnTo>
                    <a:pt x="1011" y="959"/>
                  </a:lnTo>
                  <a:lnTo>
                    <a:pt x="1014" y="951"/>
                  </a:lnTo>
                  <a:lnTo>
                    <a:pt x="1016" y="941"/>
                  </a:lnTo>
                  <a:lnTo>
                    <a:pt x="1017" y="932"/>
                  </a:lnTo>
                  <a:lnTo>
                    <a:pt x="1018" y="922"/>
                  </a:lnTo>
                  <a:lnTo>
                    <a:pt x="1018" y="159"/>
                  </a:lnTo>
                  <a:lnTo>
                    <a:pt x="1018" y="159"/>
                  </a:lnTo>
                  <a:lnTo>
                    <a:pt x="1017" y="149"/>
                  </a:lnTo>
                  <a:lnTo>
                    <a:pt x="1016" y="140"/>
                  </a:lnTo>
                  <a:lnTo>
                    <a:pt x="1014" y="130"/>
                  </a:lnTo>
                  <a:lnTo>
                    <a:pt x="1011" y="122"/>
                  </a:lnTo>
                  <a:lnTo>
                    <a:pt x="1006" y="113"/>
                  </a:lnTo>
                  <a:lnTo>
                    <a:pt x="1001" y="105"/>
                  </a:lnTo>
                  <a:lnTo>
                    <a:pt x="996" y="98"/>
                  </a:lnTo>
                  <a:lnTo>
                    <a:pt x="990" y="91"/>
                  </a:lnTo>
                  <a:lnTo>
                    <a:pt x="983" y="85"/>
                  </a:lnTo>
                  <a:lnTo>
                    <a:pt x="975" y="80"/>
                  </a:lnTo>
                  <a:lnTo>
                    <a:pt x="968" y="75"/>
                  </a:lnTo>
                  <a:lnTo>
                    <a:pt x="959" y="71"/>
                  </a:lnTo>
                  <a:lnTo>
                    <a:pt x="951" y="68"/>
                  </a:lnTo>
                  <a:lnTo>
                    <a:pt x="942" y="66"/>
                  </a:lnTo>
                  <a:lnTo>
                    <a:pt x="932" y="64"/>
                  </a:lnTo>
                  <a:lnTo>
                    <a:pt x="923" y="64"/>
                  </a:lnTo>
                  <a:lnTo>
                    <a:pt x="923" y="64"/>
                  </a:lnTo>
                  <a:close/>
                  <a:moveTo>
                    <a:pt x="954" y="922"/>
                  </a:moveTo>
                  <a:lnTo>
                    <a:pt x="954" y="922"/>
                  </a:lnTo>
                  <a:lnTo>
                    <a:pt x="954" y="928"/>
                  </a:lnTo>
                  <a:lnTo>
                    <a:pt x="952" y="935"/>
                  </a:lnTo>
                  <a:lnTo>
                    <a:pt x="948" y="940"/>
                  </a:lnTo>
                  <a:lnTo>
                    <a:pt x="945" y="944"/>
                  </a:lnTo>
                  <a:lnTo>
                    <a:pt x="940" y="949"/>
                  </a:lnTo>
                  <a:lnTo>
                    <a:pt x="935" y="952"/>
                  </a:lnTo>
                  <a:lnTo>
                    <a:pt x="929" y="953"/>
                  </a:lnTo>
                  <a:lnTo>
                    <a:pt x="923" y="954"/>
                  </a:lnTo>
                  <a:lnTo>
                    <a:pt x="95" y="954"/>
                  </a:lnTo>
                  <a:lnTo>
                    <a:pt x="95" y="954"/>
                  </a:lnTo>
                  <a:lnTo>
                    <a:pt x="89" y="953"/>
                  </a:lnTo>
                  <a:lnTo>
                    <a:pt x="84" y="952"/>
                  </a:lnTo>
                  <a:lnTo>
                    <a:pt x="77" y="949"/>
                  </a:lnTo>
                  <a:lnTo>
                    <a:pt x="73" y="944"/>
                  </a:lnTo>
                  <a:lnTo>
                    <a:pt x="69" y="940"/>
                  </a:lnTo>
                  <a:lnTo>
                    <a:pt x="67" y="935"/>
                  </a:lnTo>
                  <a:lnTo>
                    <a:pt x="64" y="928"/>
                  </a:lnTo>
                  <a:lnTo>
                    <a:pt x="63" y="922"/>
                  </a:lnTo>
                  <a:lnTo>
                    <a:pt x="63" y="381"/>
                  </a:lnTo>
                  <a:lnTo>
                    <a:pt x="954" y="381"/>
                  </a:lnTo>
                  <a:lnTo>
                    <a:pt x="954" y="922"/>
                  </a:lnTo>
                  <a:close/>
                  <a:moveTo>
                    <a:pt x="191" y="190"/>
                  </a:moveTo>
                  <a:lnTo>
                    <a:pt x="191" y="190"/>
                  </a:lnTo>
                  <a:lnTo>
                    <a:pt x="197" y="190"/>
                  </a:lnTo>
                  <a:lnTo>
                    <a:pt x="204" y="188"/>
                  </a:lnTo>
                  <a:lnTo>
                    <a:pt x="209" y="185"/>
                  </a:lnTo>
                  <a:lnTo>
                    <a:pt x="214" y="182"/>
                  </a:lnTo>
                  <a:lnTo>
                    <a:pt x="218" y="176"/>
                  </a:lnTo>
                  <a:lnTo>
                    <a:pt x="220" y="171"/>
                  </a:lnTo>
                  <a:lnTo>
                    <a:pt x="222" y="166"/>
                  </a:lnTo>
                  <a:lnTo>
                    <a:pt x="223" y="159"/>
                  </a:lnTo>
                  <a:lnTo>
                    <a:pt x="223" y="31"/>
                  </a:lnTo>
                  <a:lnTo>
                    <a:pt x="223" y="31"/>
                  </a:lnTo>
                  <a:lnTo>
                    <a:pt x="222" y="25"/>
                  </a:lnTo>
                  <a:lnTo>
                    <a:pt x="220" y="20"/>
                  </a:lnTo>
                  <a:lnTo>
                    <a:pt x="218" y="14"/>
                  </a:lnTo>
                  <a:lnTo>
                    <a:pt x="214" y="9"/>
                  </a:lnTo>
                  <a:lnTo>
                    <a:pt x="209" y="6"/>
                  </a:lnTo>
                  <a:lnTo>
                    <a:pt x="204" y="2"/>
                  </a:lnTo>
                  <a:lnTo>
                    <a:pt x="197" y="0"/>
                  </a:lnTo>
                  <a:lnTo>
                    <a:pt x="191" y="0"/>
                  </a:lnTo>
                  <a:lnTo>
                    <a:pt x="191" y="0"/>
                  </a:lnTo>
                  <a:lnTo>
                    <a:pt x="185" y="0"/>
                  </a:lnTo>
                  <a:lnTo>
                    <a:pt x="178" y="2"/>
                  </a:lnTo>
                  <a:lnTo>
                    <a:pt x="173" y="6"/>
                  </a:lnTo>
                  <a:lnTo>
                    <a:pt x="168" y="9"/>
                  </a:lnTo>
                  <a:lnTo>
                    <a:pt x="164" y="14"/>
                  </a:lnTo>
                  <a:lnTo>
                    <a:pt x="162" y="20"/>
                  </a:lnTo>
                  <a:lnTo>
                    <a:pt x="160" y="25"/>
                  </a:lnTo>
                  <a:lnTo>
                    <a:pt x="159" y="31"/>
                  </a:lnTo>
                  <a:lnTo>
                    <a:pt x="159" y="159"/>
                  </a:lnTo>
                  <a:lnTo>
                    <a:pt x="159" y="159"/>
                  </a:lnTo>
                  <a:lnTo>
                    <a:pt x="160" y="166"/>
                  </a:lnTo>
                  <a:lnTo>
                    <a:pt x="162" y="171"/>
                  </a:lnTo>
                  <a:lnTo>
                    <a:pt x="164" y="176"/>
                  </a:lnTo>
                  <a:lnTo>
                    <a:pt x="168" y="182"/>
                  </a:lnTo>
                  <a:lnTo>
                    <a:pt x="173" y="185"/>
                  </a:lnTo>
                  <a:lnTo>
                    <a:pt x="178" y="188"/>
                  </a:lnTo>
                  <a:lnTo>
                    <a:pt x="185" y="190"/>
                  </a:lnTo>
                  <a:lnTo>
                    <a:pt x="191" y="190"/>
                  </a:lnTo>
                  <a:lnTo>
                    <a:pt x="191" y="190"/>
                  </a:lnTo>
                  <a:close/>
                  <a:moveTo>
                    <a:pt x="319" y="190"/>
                  </a:moveTo>
                  <a:lnTo>
                    <a:pt x="319" y="190"/>
                  </a:lnTo>
                  <a:lnTo>
                    <a:pt x="325" y="190"/>
                  </a:lnTo>
                  <a:lnTo>
                    <a:pt x="330" y="188"/>
                  </a:lnTo>
                  <a:lnTo>
                    <a:pt x="336" y="185"/>
                  </a:lnTo>
                  <a:lnTo>
                    <a:pt x="341" y="182"/>
                  </a:lnTo>
                  <a:lnTo>
                    <a:pt x="344" y="176"/>
                  </a:lnTo>
                  <a:lnTo>
                    <a:pt x="348" y="171"/>
                  </a:lnTo>
                  <a:lnTo>
                    <a:pt x="350" y="166"/>
                  </a:lnTo>
                  <a:lnTo>
                    <a:pt x="350" y="159"/>
                  </a:lnTo>
                  <a:lnTo>
                    <a:pt x="350" y="31"/>
                  </a:lnTo>
                  <a:lnTo>
                    <a:pt x="350" y="31"/>
                  </a:lnTo>
                  <a:lnTo>
                    <a:pt x="350" y="25"/>
                  </a:lnTo>
                  <a:lnTo>
                    <a:pt x="348" y="20"/>
                  </a:lnTo>
                  <a:lnTo>
                    <a:pt x="344" y="14"/>
                  </a:lnTo>
                  <a:lnTo>
                    <a:pt x="341" y="9"/>
                  </a:lnTo>
                  <a:lnTo>
                    <a:pt x="336" y="6"/>
                  </a:lnTo>
                  <a:lnTo>
                    <a:pt x="330" y="2"/>
                  </a:lnTo>
                  <a:lnTo>
                    <a:pt x="325" y="0"/>
                  </a:lnTo>
                  <a:lnTo>
                    <a:pt x="319" y="0"/>
                  </a:lnTo>
                  <a:lnTo>
                    <a:pt x="319" y="0"/>
                  </a:lnTo>
                  <a:lnTo>
                    <a:pt x="312" y="0"/>
                  </a:lnTo>
                  <a:lnTo>
                    <a:pt x="306" y="2"/>
                  </a:lnTo>
                  <a:lnTo>
                    <a:pt x="300" y="6"/>
                  </a:lnTo>
                  <a:lnTo>
                    <a:pt x="296" y="9"/>
                  </a:lnTo>
                  <a:lnTo>
                    <a:pt x="292" y="14"/>
                  </a:lnTo>
                  <a:lnTo>
                    <a:pt x="289" y="20"/>
                  </a:lnTo>
                  <a:lnTo>
                    <a:pt x="286" y="25"/>
                  </a:lnTo>
                  <a:lnTo>
                    <a:pt x="286" y="31"/>
                  </a:lnTo>
                  <a:lnTo>
                    <a:pt x="286" y="159"/>
                  </a:lnTo>
                  <a:lnTo>
                    <a:pt x="286" y="159"/>
                  </a:lnTo>
                  <a:lnTo>
                    <a:pt x="286" y="166"/>
                  </a:lnTo>
                  <a:lnTo>
                    <a:pt x="289" y="171"/>
                  </a:lnTo>
                  <a:lnTo>
                    <a:pt x="292" y="176"/>
                  </a:lnTo>
                  <a:lnTo>
                    <a:pt x="296" y="182"/>
                  </a:lnTo>
                  <a:lnTo>
                    <a:pt x="300" y="185"/>
                  </a:lnTo>
                  <a:lnTo>
                    <a:pt x="306" y="188"/>
                  </a:lnTo>
                  <a:lnTo>
                    <a:pt x="312" y="190"/>
                  </a:lnTo>
                  <a:lnTo>
                    <a:pt x="319" y="190"/>
                  </a:lnTo>
                  <a:lnTo>
                    <a:pt x="319" y="190"/>
                  </a:lnTo>
                  <a:close/>
                  <a:moveTo>
                    <a:pt x="445" y="190"/>
                  </a:moveTo>
                  <a:lnTo>
                    <a:pt x="445" y="190"/>
                  </a:lnTo>
                  <a:lnTo>
                    <a:pt x="452" y="190"/>
                  </a:lnTo>
                  <a:lnTo>
                    <a:pt x="458" y="188"/>
                  </a:lnTo>
                  <a:lnTo>
                    <a:pt x="464" y="185"/>
                  </a:lnTo>
                  <a:lnTo>
                    <a:pt x="468" y="182"/>
                  </a:lnTo>
                  <a:lnTo>
                    <a:pt x="472" y="176"/>
                  </a:lnTo>
                  <a:lnTo>
                    <a:pt x="474" y="171"/>
                  </a:lnTo>
                  <a:lnTo>
                    <a:pt x="476" y="166"/>
                  </a:lnTo>
                  <a:lnTo>
                    <a:pt x="477" y="159"/>
                  </a:lnTo>
                  <a:lnTo>
                    <a:pt x="477" y="31"/>
                  </a:lnTo>
                  <a:lnTo>
                    <a:pt x="477" y="31"/>
                  </a:lnTo>
                  <a:lnTo>
                    <a:pt x="476" y="25"/>
                  </a:lnTo>
                  <a:lnTo>
                    <a:pt x="474" y="20"/>
                  </a:lnTo>
                  <a:lnTo>
                    <a:pt x="472" y="14"/>
                  </a:lnTo>
                  <a:lnTo>
                    <a:pt x="468" y="9"/>
                  </a:lnTo>
                  <a:lnTo>
                    <a:pt x="464" y="6"/>
                  </a:lnTo>
                  <a:lnTo>
                    <a:pt x="458" y="2"/>
                  </a:lnTo>
                  <a:lnTo>
                    <a:pt x="452" y="0"/>
                  </a:lnTo>
                  <a:lnTo>
                    <a:pt x="445" y="0"/>
                  </a:lnTo>
                  <a:lnTo>
                    <a:pt x="445" y="0"/>
                  </a:lnTo>
                  <a:lnTo>
                    <a:pt x="439" y="0"/>
                  </a:lnTo>
                  <a:lnTo>
                    <a:pt x="433" y="2"/>
                  </a:lnTo>
                  <a:lnTo>
                    <a:pt x="428" y="6"/>
                  </a:lnTo>
                  <a:lnTo>
                    <a:pt x="423" y="9"/>
                  </a:lnTo>
                  <a:lnTo>
                    <a:pt x="420" y="14"/>
                  </a:lnTo>
                  <a:lnTo>
                    <a:pt x="416" y="20"/>
                  </a:lnTo>
                  <a:lnTo>
                    <a:pt x="414" y="25"/>
                  </a:lnTo>
                  <a:lnTo>
                    <a:pt x="413" y="31"/>
                  </a:lnTo>
                  <a:lnTo>
                    <a:pt x="413" y="159"/>
                  </a:lnTo>
                  <a:lnTo>
                    <a:pt x="413" y="159"/>
                  </a:lnTo>
                  <a:lnTo>
                    <a:pt x="414" y="166"/>
                  </a:lnTo>
                  <a:lnTo>
                    <a:pt x="416" y="171"/>
                  </a:lnTo>
                  <a:lnTo>
                    <a:pt x="420" y="176"/>
                  </a:lnTo>
                  <a:lnTo>
                    <a:pt x="423" y="182"/>
                  </a:lnTo>
                  <a:lnTo>
                    <a:pt x="428" y="185"/>
                  </a:lnTo>
                  <a:lnTo>
                    <a:pt x="433" y="188"/>
                  </a:lnTo>
                  <a:lnTo>
                    <a:pt x="439" y="190"/>
                  </a:lnTo>
                  <a:lnTo>
                    <a:pt x="445" y="190"/>
                  </a:lnTo>
                  <a:lnTo>
                    <a:pt x="445" y="190"/>
                  </a:lnTo>
                  <a:close/>
                  <a:moveTo>
                    <a:pt x="573" y="190"/>
                  </a:moveTo>
                  <a:lnTo>
                    <a:pt x="573" y="190"/>
                  </a:lnTo>
                  <a:lnTo>
                    <a:pt x="579" y="190"/>
                  </a:lnTo>
                  <a:lnTo>
                    <a:pt x="585" y="188"/>
                  </a:lnTo>
                  <a:lnTo>
                    <a:pt x="590" y="185"/>
                  </a:lnTo>
                  <a:lnTo>
                    <a:pt x="595" y="182"/>
                  </a:lnTo>
                  <a:lnTo>
                    <a:pt x="599" y="176"/>
                  </a:lnTo>
                  <a:lnTo>
                    <a:pt x="602" y="171"/>
                  </a:lnTo>
                  <a:lnTo>
                    <a:pt x="604" y="166"/>
                  </a:lnTo>
                  <a:lnTo>
                    <a:pt x="604" y="159"/>
                  </a:lnTo>
                  <a:lnTo>
                    <a:pt x="604" y="31"/>
                  </a:lnTo>
                  <a:lnTo>
                    <a:pt x="604" y="31"/>
                  </a:lnTo>
                  <a:lnTo>
                    <a:pt x="604" y="25"/>
                  </a:lnTo>
                  <a:lnTo>
                    <a:pt x="602" y="20"/>
                  </a:lnTo>
                  <a:lnTo>
                    <a:pt x="599" y="14"/>
                  </a:lnTo>
                  <a:lnTo>
                    <a:pt x="595" y="9"/>
                  </a:lnTo>
                  <a:lnTo>
                    <a:pt x="590" y="6"/>
                  </a:lnTo>
                  <a:lnTo>
                    <a:pt x="585" y="2"/>
                  </a:lnTo>
                  <a:lnTo>
                    <a:pt x="579" y="0"/>
                  </a:lnTo>
                  <a:lnTo>
                    <a:pt x="573" y="0"/>
                  </a:lnTo>
                  <a:lnTo>
                    <a:pt x="573" y="0"/>
                  </a:lnTo>
                  <a:lnTo>
                    <a:pt x="567" y="0"/>
                  </a:lnTo>
                  <a:lnTo>
                    <a:pt x="560" y="2"/>
                  </a:lnTo>
                  <a:lnTo>
                    <a:pt x="555" y="6"/>
                  </a:lnTo>
                  <a:lnTo>
                    <a:pt x="550" y="9"/>
                  </a:lnTo>
                  <a:lnTo>
                    <a:pt x="546" y="14"/>
                  </a:lnTo>
                  <a:lnTo>
                    <a:pt x="543" y="20"/>
                  </a:lnTo>
                  <a:lnTo>
                    <a:pt x="542" y="25"/>
                  </a:lnTo>
                  <a:lnTo>
                    <a:pt x="541" y="31"/>
                  </a:lnTo>
                  <a:lnTo>
                    <a:pt x="541" y="159"/>
                  </a:lnTo>
                  <a:lnTo>
                    <a:pt x="541" y="159"/>
                  </a:lnTo>
                  <a:lnTo>
                    <a:pt x="542" y="166"/>
                  </a:lnTo>
                  <a:lnTo>
                    <a:pt x="543" y="171"/>
                  </a:lnTo>
                  <a:lnTo>
                    <a:pt x="546" y="176"/>
                  </a:lnTo>
                  <a:lnTo>
                    <a:pt x="550" y="182"/>
                  </a:lnTo>
                  <a:lnTo>
                    <a:pt x="555" y="185"/>
                  </a:lnTo>
                  <a:lnTo>
                    <a:pt x="560" y="188"/>
                  </a:lnTo>
                  <a:lnTo>
                    <a:pt x="567" y="190"/>
                  </a:lnTo>
                  <a:lnTo>
                    <a:pt x="573" y="190"/>
                  </a:lnTo>
                  <a:lnTo>
                    <a:pt x="573" y="190"/>
                  </a:lnTo>
                  <a:close/>
                  <a:moveTo>
                    <a:pt x="700" y="190"/>
                  </a:moveTo>
                  <a:lnTo>
                    <a:pt x="700" y="190"/>
                  </a:lnTo>
                  <a:lnTo>
                    <a:pt x="706" y="190"/>
                  </a:lnTo>
                  <a:lnTo>
                    <a:pt x="712" y="188"/>
                  </a:lnTo>
                  <a:lnTo>
                    <a:pt x="718" y="185"/>
                  </a:lnTo>
                  <a:lnTo>
                    <a:pt x="722" y="182"/>
                  </a:lnTo>
                  <a:lnTo>
                    <a:pt x="726" y="176"/>
                  </a:lnTo>
                  <a:lnTo>
                    <a:pt x="730" y="171"/>
                  </a:lnTo>
                  <a:lnTo>
                    <a:pt x="731" y="166"/>
                  </a:lnTo>
                  <a:lnTo>
                    <a:pt x="732" y="159"/>
                  </a:lnTo>
                  <a:lnTo>
                    <a:pt x="732" y="31"/>
                  </a:lnTo>
                  <a:lnTo>
                    <a:pt x="732" y="31"/>
                  </a:lnTo>
                  <a:lnTo>
                    <a:pt x="731" y="25"/>
                  </a:lnTo>
                  <a:lnTo>
                    <a:pt x="730" y="20"/>
                  </a:lnTo>
                  <a:lnTo>
                    <a:pt x="726" y="14"/>
                  </a:lnTo>
                  <a:lnTo>
                    <a:pt x="722" y="9"/>
                  </a:lnTo>
                  <a:lnTo>
                    <a:pt x="718" y="6"/>
                  </a:lnTo>
                  <a:lnTo>
                    <a:pt x="712" y="2"/>
                  </a:lnTo>
                  <a:lnTo>
                    <a:pt x="706" y="0"/>
                  </a:lnTo>
                  <a:lnTo>
                    <a:pt x="700" y="0"/>
                  </a:lnTo>
                  <a:lnTo>
                    <a:pt x="700" y="0"/>
                  </a:lnTo>
                  <a:lnTo>
                    <a:pt x="693" y="0"/>
                  </a:lnTo>
                  <a:lnTo>
                    <a:pt x="688" y="2"/>
                  </a:lnTo>
                  <a:lnTo>
                    <a:pt x="682" y="6"/>
                  </a:lnTo>
                  <a:lnTo>
                    <a:pt x="677" y="9"/>
                  </a:lnTo>
                  <a:lnTo>
                    <a:pt x="674" y="14"/>
                  </a:lnTo>
                  <a:lnTo>
                    <a:pt x="671" y="20"/>
                  </a:lnTo>
                  <a:lnTo>
                    <a:pt x="668" y="25"/>
                  </a:lnTo>
                  <a:lnTo>
                    <a:pt x="668" y="31"/>
                  </a:lnTo>
                  <a:lnTo>
                    <a:pt x="668" y="159"/>
                  </a:lnTo>
                  <a:lnTo>
                    <a:pt x="668" y="159"/>
                  </a:lnTo>
                  <a:lnTo>
                    <a:pt x="668" y="166"/>
                  </a:lnTo>
                  <a:lnTo>
                    <a:pt x="671" y="171"/>
                  </a:lnTo>
                  <a:lnTo>
                    <a:pt x="674" y="176"/>
                  </a:lnTo>
                  <a:lnTo>
                    <a:pt x="677" y="182"/>
                  </a:lnTo>
                  <a:lnTo>
                    <a:pt x="682" y="185"/>
                  </a:lnTo>
                  <a:lnTo>
                    <a:pt x="688" y="188"/>
                  </a:lnTo>
                  <a:lnTo>
                    <a:pt x="693" y="190"/>
                  </a:lnTo>
                  <a:lnTo>
                    <a:pt x="700" y="190"/>
                  </a:lnTo>
                  <a:lnTo>
                    <a:pt x="700" y="190"/>
                  </a:lnTo>
                  <a:close/>
                  <a:moveTo>
                    <a:pt x="827" y="190"/>
                  </a:moveTo>
                  <a:lnTo>
                    <a:pt x="827" y="190"/>
                  </a:lnTo>
                  <a:lnTo>
                    <a:pt x="834" y="190"/>
                  </a:lnTo>
                  <a:lnTo>
                    <a:pt x="839" y="188"/>
                  </a:lnTo>
                  <a:lnTo>
                    <a:pt x="844" y="185"/>
                  </a:lnTo>
                  <a:lnTo>
                    <a:pt x="850" y="182"/>
                  </a:lnTo>
                  <a:lnTo>
                    <a:pt x="853" y="176"/>
                  </a:lnTo>
                  <a:lnTo>
                    <a:pt x="856" y="171"/>
                  </a:lnTo>
                  <a:lnTo>
                    <a:pt x="858" y="166"/>
                  </a:lnTo>
                  <a:lnTo>
                    <a:pt x="858" y="159"/>
                  </a:lnTo>
                  <a:lnTo>
                    <a:pt x="858" y="31"/>
                  </a:lnTo>
                  <a:lnTo>
                    <a:pt x="858" y="31"/>
                  </a:lnTo>
                  <a:lnTo>
                    <a:pt x="858" y="25"/>
                  </a:lnTo>
                  <a:lnTo>
                    <a:pt x="856" y="20"/>
                  </a:lnTo>
                  <a:lnTo>
                    <a:pt x="853" y="14"/>
                  </a:lnTo>
                  <a:lnTo>
                    <a:pt x="850" y="9"/>
                  </a:lnTo>
                  <a:lnTo>
                    <a:pt x="844" y="6"/>
                  </a:lnTo>
                  <a:lnTo>
                    <a:pt x="839" y="2"/>
                  </a:lnTo>
                  <a:lnTo>
                    <a:pt x="834" y="0"/>
                  </a:lnTo>
                  <a:lnTo>
                    <a:pt x="827" y="0"/>
                  </a:lnTo>
                  <a:lnTo>
                    <a:pt x="827" y="0"/>
                  </a:lnTo>
                  <a:lnTo>
                    <a:pt x="821" y="0"/>
                  </a:lnTo>
                  <a:lnTo>
                    <a:pt x="814" y="2"/>
                  </a:lnTo>
                  <a:lnTo>
                    <a:pt x="809" y="6"/>
                  </a:lnTo>
                  <a:lnTo>
                    <a:pt x="805" y="9"/>
                  </a:lnTo>
                  <a:lnTo>
                    <a:pt x="800" y="14"/>
                  </a:lnTo>
                  <a:lnTo>
                    <a:pt x="798" y="20"/>
                  </a:lnTo>
                  <a:lnTo>
                    <a:pt x="796" y="25"/>
                  </a:lnTo>
                  <a:lnTo>
                    <a:pt x="795" y="31"/>
                  </a:lnTo>
                  <a:lnTo>
                    <a:pt x="795" y="159"/>
                  </a:lnTo>
                  <a:lnTo>
                    <a:pt x="795" y="159"/>
                  </a:lnTo>
                  <a:lnTo>
                    <a:pt x="796" y="166"/>
                  </a:lnTo>
                  <a:lnTo>
                    <a:pt x="798" y="171"/>
                  </a:lnTo>
                  <a:lnTo>
                    <a:pt x="800" y="176"/>
                  </a:lnTo>
                  <a:lnTo>
                    <a:pt x="805" y="182"/>
                  </a:lnTo>
                  <a:lnTo>
                    <a:pt x="809" y="185"/>
                  </a:lnTo>
                  <a:lnTo>
                    <a:pt x="814" y="188"/>
                  </a:lnTo>
                  <a:lnTo>
                    <a:pt x="821" y="190"/>
                  </a:lnTo>
                  <a:lnTo>
                    <a:pt x="827" y="190"/>
                  </a:lnTo>
                  <a:lnTo>
                    <a:pt x="827" y="190"/>
                  </a:lnTo>
                  <a:close/>
                  <a:moveTo>
                    <a:pt x="683" y="795"/>
                  </a:moveTo>
                  <a:lnTo>
                    <a:pt x="683" y="795"/>
                  </a:lnTo>
                  <a:lnTo>
                    <a:pt x="674" y="794"/>
                  </a:lnTo>
                  <a:lnTo>
                    <a:pt x="665" y="791"/>
                  </a:lnTo>
                  <a:lnTo>
                    <a:pt x="658" y="787"/>
                  </a:lnTo>
                  <a:lnTo>
                    <a:pt x="650" y="781"/>
                  </a:lnTo>
                  <a:lnTo>
                    <a:pt x="645" y="774"/>
                  </a:lnTo>
                  <a:lnTo>
                    <a:pt x="639" y="766"/>
                  </a:lnTo>
                  <a:lnTo>
                    <a:pt x="637" y="757"/>
                  </a:lnTo>
                  <a:lnTo>
                    <a:pt x="636" y="747"/>
                  </a:lnTo>
                  <a:lnTo>
                    <a:pt x="636" y="747"/>
                  </a:lnTo>
                  <a:lnTo>
                    <a:pt x="635" y="741"/>
                  </a:lnTo>
                  <a:lnTo>
                    <a:pt x="634" y="735"/>
                  </a:lnTo>
                  <a:lnTo>
                    <a:pt x="631" y="730"/>
                  </a:lnTo>
                  <a:lnTo>
                    <a:pt x="627" y="724"/>
                  </a:lnTo>
                  <a:lnTo>
                    <a:pt x="622" y="721"/>
                  </a:lnTo>
                  <a:lnTo>
                    <a:pt x="617" y="718"/>
                  </a:lnTo>
                  <a:lnTo>
                    <a:pt x="611" y="716"/>
                  </a:lnTo>
                  <a:lnTo>
                    <a:pt x="604" y="716"/>
                  </a:lnTo>
                  <a:lnTo>
                    <a:pt x="604" y="716"/>
                  </a:lnTo>
                  <a:lnTo>
                    <a:pt x="598" y="716"/>
                  </a:lnTo>
                  <a:lnTo>
                    <a:pt x="592" y="718"/>
                  </a:lnTo>
                  <a:lnTo>
                    <a:pt x="587" y="721"/>
                  </a:lnTo>
                  <a:lnTo>
                    <a:pt x="582" y="724"/>
                  </a:lnTo>
                  <a:lnTo>
                    <a:pt x="578" y="730"/>
                  </a:lnTo>
                  <a:lnTo>
                    <a:pt x="575" y="735"/>
                  </a:lnTo>
                  <a:lnTo>
                    <a:pt x="573" y="741"/>
                  </a:lnTo>
                  <a:lnTo>
                    <a:pt x="573" y="747"/>
                  </a:lnTo>
                  <a:lnTo>
                    <a:pt x="573" y="747"/>
                  </a:lnTo>
                  <a:lnTo>
                    <a:pt x="573" y="759"/>
                  </a:lnTo>
                  <a:lnTo>
                    <a:pt x="575" y="770"/>
                  </a:lnTo>
                  <a:lnTo>
                    <a:pt x="577" y="780"/>
                  </a:lnTo>
                  <a:lnTo>
                    <a:pt x="582" y="791"/>
                  </a:lnTo>
                  <a:lnTo>
                    <a:pt x="586" y="801"/>
                  </a:lnTo>
                  <a:lnTo>
                    <a:pt x="591" y="809"/>
                  </a:lnTo>
                  <a:lnTo>
                    <a:pt x="598" y="818"/>
                  </a:lnTo>
                  <a:lnTo>
                    <a:pt x="605" y="826"/>
                  </a:lnTo>
                  <a:lnTo>
                    <a:pt x="613" y="833"/>
                  </a:lnTo>
                  <a:lnTo>
                    <a:pt x="621" y="839"/>
                  </a:lnTo>
                  <a:lnTo>
                    <a:pt x="631" y="845"/>
                  </a:lnTo>
                  <a:lnTo>
                    <a:pt x="641" y="850"/>
                  </a:lnTo>
                  <a:lnTo>
                    <a:pt x="651" y="853"/>
                  </a:lnTo>
                  <a:lnTo>
                    <a:pt x="662" y="856"/>
                  </a:lnTo>
                  <a:lnTo>
                    <a:pt x="673" y="858"/>
                  </a:lnTo>
                  <a:lnTo>
                    <a:pt x="683" y="859"/>
                  </a:lnTo>
                  <a:lnTo>
                    <a:pt x="683" y="859"/>
                  </a:lnTo>
                  <a:lnTo>
                    <a:pt x="695" y="858"/>
                  </a:lnTo>
                  <a:lnTo>
                    <a:pt x="706" y="856"/>
                  </a:lnTo>
                  <a:lnTo>
                    <a:pt x="717" y="853"/>
                  </a:lnTo>
                  <a:lnTo>
                    <a:pt x="727" y="850"/>
                  </a:lnTo>
                  <a:lnTo>
                    <a:pt x="737" y="845"/>
                  </a:lnTo>
                  <a:lnTo>
                    <a:pt x="746" y="839"/>
                  </a:lnTo>
                  <a:lnTo>
                    <a:pt x="754" y="833"/>
                  </a:lnTo>
                  <a:lnTo>
                    <a:pt x="763" y="826"/>
                  </a:lnTo>
                  <a:lnTo>
                    <a:pt x="769" y="818"/>
                  </a:lnTo>
                  <a:lnTo>
                    <a:pt x="776" y="809"/>
                  </a:lnTo>
                  <a:lnTo>
                    <a:pt x="782" y="801"/>
                  </a:lnTo>
                  <a:lnTo>
                    <a:pt x="786" y="791"/>
                  </a:lnTo>
                  <a:lnTo>
                    <a:pt x="791" y="780"/>
                  </a:lnTo>
                  <a:lnTo>
                    <a:pt x="793" y="770"/>
                  </a:lnTo>
                  <a:lnTo>
                    <a:pt x="795" y="759"/>
                  </a:lnTo>
                  <a:lnTo>
                    <a:pt x="795" y="747"/>
                  </a:lnTo>
                  <a:lnTo>
                    <a:pt x="795" y="747"/>
                  </a:lnTo>
                  <a:lnTo>
                    <a:pt x="795" y="735"/>
                  </a:lnTo>
                  <a:lnTo>
                    <a:pt x="793" y="724"/>
                  </a:lnTo>
                  <a:lnTo>
                    <a:pt x="790" y="714"/>
                  </a:lnTo>
                  <a:lnTo>
                    <a:pt x="786" y="703"/>
                  </a:lnTo>
                  <a:lnTo>
                    <a:pt x="781" y="693"/>
                  </a:lnTo>
                  <a:lnTo>
                    <a:pt x="776" y="685"/>
                  </a:lnTo>
                  <a:lnTo>
                    <a:pt x="769" y="676"/>
                  </a:lnTo>
                  <a:lnTo>
                    <a:pt x="762" y="668"/>
                  </a:lnTo>
                  <a:lnTo>
                    <a:pt x="762" y="668"/>
                  </a:lnTo>
                  <a:lnTo>
                    <a:pt x="769" y="660"/>
                  </a:lnTo>
                  <a:lnTo>
                    <a:pt x="776" y="652"/>
                  </a:lnTo>
                  <a:lnTo>
                    <a:pt x="781" y="642"/>
                  </a:lnTo>
                  <a:lnTo>
                    <a:pt x="786" y="632"/>
                  </a:lnTo>
                  <a:lnTo>
                    <a:pt x="790" y="621"/>
                  </a:lnTo>
                  <a:lnTo>
                    <a:pt x="793" y="611"/>
                  </a:lnTo>
                  <a:lnTo>
                    <a:pt x="795" y="600"/>
                  </a:lnTo>
                  <a:lnTo>
                    <a:pt x="795" y="588"/>
                  </a:lnTo>
                  <a:lnTo>
                    <a:pt x="795" y="588"/>
                  </a:lnTo>
                  <a:lnTo>
                    <a:pt x="795" y="576"/>
                  </a:lnTo>
                  <a:lnTo>
                    <a:pt x="793" y="566"/>
                  </a:lnTo>
                  <a:lnTo>
                    <a:pt x="791" y="555"/>
                  </a:lnTo>
                  <a:lnTo>
                    <a:pt x="786" y="545"/>
                  </a:lnTo>
                  <a:lnTo>
                    <a:pt x="782" y="536"/>
                  </a:lnTo>
                  <a:lnTo>
                    <a:pt x="776" y="526"/>
                  </a:lnTo>
                  <a:lnTo>
                    <a:pt x="769" y="517"/>
                  </a:lnTo>
                  <a:lnTo>
                    <a:pt x="763" y="510"/>
                  </a:lnTo>
                  <a:lnTo>
                    <a:pt x="754" y="502"/>
                  </a:lnTo>
                  <a:lnTo>
                    <a:pt x="746" y="496"/>
                  </a:lnTo>
                  <a:lnTo>
                    <a:pt x="737" y="491"/>
                  </a:lnTo>
                  <a:lnTo>
                    <a:pt x="727" y="485"/>
                  </a:lnTo>
                  <a:lnTo>
                    <a:pt x="717" y="482"/>
                  </a:lnTo>
                  <a:lnTo>
                    <a:pt x="706" y="479"/>
                  </a:lnTo>
                  <a:lnTo>
                    <a:pt x="695" y="478"/>
                  </a:lnTo>
                  <a:lnTo>
                    <a:pt x="683" y="477"/>
                  </a:lnTo>
                  <a:lnTo>
                    <a:pt x="683" y="477"/>
                  </a:lnTo>
                  <a:lnTo>
                    <a:pt x="673" y="478"/>
                  </a:lnTo>
                  <a:lnTo>
                    <a:pt x="662" y="479"/>
                  </a:lnTo>
                  <a:lnTo>
                    <a:pt x="651" y="482"/>
                  </a:lnTo>
                  <a:lnTo>
                    <a:pt x="641" y="485"/>
                  </a:lnTo>
                  <a:lnTo>
                    <a:pt x="631" y="491"/>
                  </a:lnTo>
                  <a:lnTo>
                    <a:pt x="621" y="496"/>
                  </a:lnTo>
                  <a:lnTo>
                    <a:pt x="613" y="502"/>
                  </a:lnTo>
                  <a:lnTo>
                    <a:pt x="605" y="510"/>
                  </a:lnTo>
                  <a:lnTo>
                    <a:pt x="598" y="517"/>
                  </a:lnTo>
                  <a:lnTo>
                    <a:pt x="591" y="526"/>
                  </a:lnTo>
                  <a:lnTo>
                    <a:pt x="586" y="536"/>
                  </a:lnTo>
                  <a:lnTo>
                    <a:pt x="582" y="545"/>
                  </a:lnTo>
                  <a:lnTo>
                    <a:pt x="577" y="555"/>
                  </a:lnTo>
                  <a:lnTo>
                    <a:pt x="575" y="566"/>
                  </a:lnTo>
                  <a:lnTo>
                    <a:pt x="573" y="576"/>
                  </a:lnTo>
                  <a:lnTo>
                    <a:pt x="573" y="588"/>
                  </a:lnTo>
                  <a:lnTo>
                    <a:pt x="573" y="588"/>
                  </a:lnTo>
                  <a:lnTo>
                    <a:pt x="573" y="595"/>
                  </a:lnTo>
                  <a:lnTo>
                    <a:pt x="575" y="601"/>
                  </a:lnTo>
                  <a:lnTo>
                    <a:pt x="578" y="606"/>
                  </a:lnTo>
                  <a:lnTo>
                    <a:pt x="582" y="611"/>
                  </a:lnTo>
                  <a:lnTo>
                    <a:pt x="587" y="615"/>
                  </a:lnTo>
                  <a:lnTo>
                    <a:pt x="592" y="617"/>
                  </a:lnTo>
                  <a:lnTo>
                    <a:pt x="598" y="619"/>
                  </a:lnTo>
                  <a:lnTo>
                    <a:pt x="604" y="620"/>
                  </a:lnTo>
                  <a:lnTo>
                    <a:pt x="604" y="620"/>
                  </a:lnTo>
                  <a:lnTo>
                    <a:pt x="611" y="619"/>
                  </a:lnTo>
                  <a:lnTo>
                    <a:pt x="617" y="617"/>
                  </a:lnTo>
                  <a:lnTo>
                    <a:pt x="622" y="615"/>
                  </a:lnTo>
                  <a:lnTo>
                    <a:pt x="627" y="611"/>
                  </a:lnTo>
                  <a:lnTo>
                    <a:pt x="631" y="606"/>
                  </a:lnTo>
                  <a:lnTo>
                    <a:pt x="634" y="601"/>
                  </a:lnTo>
                  <a:lnTo>
                    <a:pt x="635" y="595"/>
                  </a:lnTo>
                  <a:lnTo>
                    <a:pt x="636" y="588"/>
                  </a:lnTo>
                  <a:lnTo>
                    <a:pt x="636" y="588"/>
                  </a:lnTo>
                  <a:lnTo>
                    <a:pt x="637" y="579"/>
                  </a:lnTo>
                  <a:lnTo>
                    <a:pt x="639" y="570"/>
                  </a:lnTo>
                  <a:lnTo>
                    <a:pt x="645" y="561"/>
                  </a:lnTo>
                  <a:lnTo>
                    <a:pt x="650" y="555"/>
                  </a:lnTo>
                  <a:lnTo>
                    <a:pt x="658" y="549"/>
                  </a:lnTo>
                  <a:lnTo>
                    <a:pt x="665" y="544"/>
                  </a:lnTo>
                  <a:lnTo>
                    <a:pt x="674" y="541"/>
                  </a:lnTo>
                  <a:lnTo>
                    <a:pt x="683" y="541"/>
                  </a:lnTo>
                  <a:lnTo>
                    <a:pt x="683" y="541"/>
                  </a:lnTo>
                  <a:lnTo>
                    <a:pt x="693" y="541"/>
                  </a:lnTo>
                  <a:lnTo>
                    <a:pt x="703" y="544"/>
                  </a:lnTo>
                  <a:lnTo>
                    <a:pt x="710" y="549"/>
                  </a:lnTo>
                  <a:lnTo>
                    <a:pt x="718" y="555"/>
                  </a:lnTo>
                  <a:lnTo>
                    <a:pt x="723" y="561"/>
                  </a:lnTo>
                  <a:lnTo>
                    <a:pt x="727" y="570"/>
                  </a:lnTo>
                  <a:lnTo>
                    <a:pt x="731" y="579"/>
                  </a:lnTo>
                  <a:lnTo>
                    <a:pt x="732" y="588"/>
                  </a:lnTo>
                  <a:lnTo>
                    <a:pt x="732" y="588"/>
                  </a:lnTo>
                  <a:lnTo>
                    <a:pt x="731" y="598"/>
                  </a:lnTo>
                  <a:lnTo>
                    <a:pt x="727" y="606"/>
                  </a:lnTo>
                  <a:lnTo>
                    <a:pt x="723" y="615"/>
                  </a:lnTo>
                  <a:lnTo>
                    <a:pt x="718" y="621"/>
                  </a:lnTo>
                  <a:lnTo>
                    <a:pt x="710" y="628"/>
                  </a:lnTo>
                  <a:lnTo>
                    <a:pt x="703" y="632"/>
                  </a:lnTo>
                  <a:lnTo>
                    <a:pt x="693" y="635"/>
                  </a:lnTo>
                  <a:lnTo>
                    <a:pt x="683" y="635"/>
                  </a:lnTo>
                  <a:lnTo>
                    <a:pt x="683" y="635"/>
                  </a:lnTo>
                  <a:lnTo>
                    <a:pt x="677" y="637"/>
                  </a:lnTo>
                  <a:lnTo>
                    <a:pt x="672" y="639"/>
                  </a:lnTo>
                  <a:lnTo>
                    <a:pt x="666" y="642"/>
                  </a:lnTo>
                  <a:lnTo>
                    <a:pt x="661" y="645"/>
                  </a:lnTo>
                  <a:lnTo>
                    <a:pt x="658" y="650"/>
                  </a:lnTo>
                  <a:lnTo>
                    <a:pt x="655" y="656"/>
                  </a:lnTo>
                  <a:lnTo>
                    <a:pt x="652" y="661"/>
                  </a:lnTo>
                  <a:lnTo>
                    <a:pt x="652" y="668"/>
                  </a:lnTo>
                  <a:lnTo>
                    <a:pt x="652" y="668"/>
                  </a:lnTo>
                  <a:lnTo>
                    <a:pt x="652" y="674"/>
                  </a:lnTo>
                  <a:lnTo>
                    <a:pt x="655" y="681"/>
                  </a:lnTo>
                  <a:lnTo>
                    <a:pt x="658" y="686"/>
                  </a:lnTo>
                  <a:lnTo>
                    <a:pt x="661" y="690"/>
                  </a:lnTo>
                  <a:lnTo>
                    <a:pt x="666" y="694"/>
                  </a:lnTo>
                  <a:lnTo>
                    <a:pt x="672" y="697"/>
                  </a:lnTo>
                  <a:lnTo>
                    <a:pt x="677" y="699"/>
                  </a:lnTo>
                  <a:lnTo>
                    <a:pt x="683" y="700"/>
                  </a:lnTo>
                  <a:lnTo>
                    <a:pt x="683" y="700"/>
                  </a:lnTo>
                  <a:lnTo>
                    <a:pt x="693" y="701"/>
                  </a:lnTo>
                  <a:lnTo>
                    <a:pt x="703" y="703"/>
                  </a:lnTo>
                  <a:lnTo>
                    <a:pt x="710" y="707"/>
                  </a:lnTo>
                  <a:lnTo>
                    <a:pt x="718" y="714"/>
                  </a:lnTo>
                  <a:lnTo>
                    <a:pt x="723" y="720"/>
                  </a:lnTo>
                  <a:lnTo>
                    <a:pt x="727" y="729"/>
                  </a:lnTo>
                  <a:lnTo>
                    <a:pt x="731" y="737"/>
                  </a:lnTo>
                  <a:lnTo>
                    <a:pt x="732" y="747"/>
                  </a:lnTo>
                  <a:lnTo>
                    <a:pt x="732" y="747"/>
                  </a:lnTo>
                  <a:lnTo>
                    <a:pt x="731" y="757"/>
                  </a:lnTo>
                  <a:lnTo>
                    <a:pt x="727" y="766"/>
                  </a:lnTo>
                  <a:lnTo>
                    <a:pt x="723" y="774"/>
                  </a:lnTo>
                  <a:lnTo>
                    <a:pt x="718" y="781"/>
                  </a:lnTo>
                  <a:lnTo>
                    <a:pt x="710" y="787"/>
                  </a:lnTo>
                  <a:lnTo>
                    <a:pt x="703" y="791"/>
                  </a:lnTo>
                  <a:lnTo>
                    <a:pt x="693" y="794"/>
                  </a:lnTo>
                  <a:lnTo>
                    <a:pt x="683" y="795"/>
                  </a:lnTo>
                  <a:lnTo>
                    <a:pt x="683" y="795"/>
                  </a:lnTo>
                  <a:close/>
                  <a:moveTo>
                    <a:pt x="223" y="826"/>
                  </a:moveTo>
                  <a:lnTo>
                    <a:pt x="223" y="826"/>
                  </a:lnTo>
                  <a:lnTo>
                    <a:pt x="223" y="833"/>
                  </a:lnTo>
                  <a:lnTo>
                    <a:pt x="225" y="839"/>
                  </a:lnTo>
                  <a:lnTo>
                    <a:pt x="229" y="845"/>
                  </a:lnTo>
                  <a:lnTo>
                    <a:pt x="232" y="849"/>
                  </a:lnTo>
                  <a:lnTo>
                    <a:pt x="237" y="853"/>
                  </a:lnTo>
                  <a:lnTo>
                    <a:pt x="242" y="856"/>
                  </a:lnTo>
                  <a:lnTo>
                    <a:pt x="248" y="858"/>
                  </a:lnTo>
                  <a:lnTo>
                    <a:pt x="254" y="859"/>
                  </a:lnTo>
                  <a:lnTo>
                    <a:pt x="413" y="859"/>
                  </a:lnTo>
                  <a:lnTo>
                    <a:pt x="413" y="859"/>
                  </a:lnTo>
                  <a:lnTo>
                    <a:pt x="420" y="858"/>
                  </a:lnTo>
                  <a:lnTo>
                    <a:pt x="426" y="856"/>
                  </a:lnTo>
                  <a:lnTo>
                    <a:pt x="431" y="853"/>
                  </a:lnTo>
                  <a:lnTo>
                    <a:pt x="436" y="849"/>
                  </a:lnTo>
                  <a:lnTo>
                    <a:pt x="440" y="845"/>
                  </a:lnTo>
                  <a:lnTo>
                    <a:pt x="443" y="839"/>
                  </a:lnTo>
                  <a:lnTo>
                    <a:pt x="445" y="833"/>
                  </a:lnTo>
                  <a:lnTo>
                    <a:pt x="445" y="826"/>
                  </a:lnTo>
                  <a:lnTo>
                    <a:pt x="445" y="826"/>
                  </a:lnTo>
                  <a:lnTo>
                    <a:pt x="445" y="820"/>
                  </a:lnTo>
                  <a:lnTo>
                    <a:pt x="443" y="815"/>
                  </a:lnTo>
                  <a:lnTo>
                    <a:pt x="440" y="809"/>
                  </a:lnTo>
                  <a:lnTo>
                    <a:pt x="436" y="804"/>
                  </a:lnTo>
                  <a:lnTo>
                    <a:pt x="431" y="801"/>
                  </a:lnTo>
                  <a:lnTo>
                    <a:pt x="426" y="797"/>
                  </a:lnTo>
                  <a:lnTo>
                    <a:pt x="420" y="795"/>
                  </a:lnTo>
                  <a:lnTo>
                    <a:pt x="413" y="795"/>
                  </a:lnTo>
                  <a:lnTo>
                    <a:pt x="304" y="795"/>
                  </a:lnTo>
                  <a:lnTo>
                    <a:pt x="304" y="795"/>
                  </a:lnTo>
                  <a:lnTo>
                    <a:pt x="314" y="781"/>
                  </a:lnTo>
                  <a:lnTo>
                    <a:pt x="326" y="768"/>
                  </a:lnTo>
                  <a:lnTo>
                    <a:pt x="351" y="743"/>
                  </a:lnTo>
                  <a:lnTo>
                    <a:pt x="351" y="743"/>
                  </a:lnTo>
                  <a:lnTo>
                    <a:pt x="385" y="705"/>
                  </a:lnTo>
                  <a:lnTo>
                    <a:pt x="401" y="687"/>
                  </a:lnTo>
                  <a:lnTo>
                    <a:pt x="415" y="668"/>
                  </a:lnTo>
                  <a:lnTo>
                    <a:pt x="428" y="648"/>
                  </a:lnTo>
                  <a:lnTo>
                    <a:pt x="432" y="639"/>
                  </a:lnTo>
                  <a:lnTo>
                    <a:pt x="437" y="629"/>
                  </a:lnTo>
                  <a:lnTo>
                    <a:pt x="441" y="618"/>
                  </a:lnTo>
                  <a:lnTo>
                    <a:pt x="443" y="609"/>
                  </a:lnTo>
                  <a:lnTo>
                    <a:pt x="445" y="599"/>
                  </a:lnTo>
                  <a:lnTo>
                    <a:pt x="445" y="588"/>
                  </a:lnTo>
                  <a:lnTo>
                    <a:pt x="445" y="588"/>
                  </a:lnTo>
                  <a:lnTo>
                    <a:pt x="445" y="576"/>
                  </a:lnTo>
                  <a:lnTo>
                    <a:pt x="443" y="566"/>
                  </a:lnTo>
                  <a:lnTo>
                    <a:pt x="440" y="555"/>
                  </a:lnTo>
                  <a:lnTo>
                    <a:pt x="437" y="545"/>
                  </a:lnTo>
                  <a:lnTo>
                    <a:pt x="432" y="536"/>
                  </a:lnTo>
                  <a:lnTo>
                    <a:pt x="426" y="526"/>
                  </a:lnTo>
                  <a:lnTo>
                    <a:pt x="420" y="517"/>
                  </a:lnTo>
                  <a:lnTo>
                    <a:pt x="413" y="510"/>
                  </a:lnTo>
                  <a:lnTo>
                    <a:pt x="405" y="502"/>
                  </a:lnTo>
                  <a:lnTo>
                    <a:pt x="396" y="496"/>
                  </a:lnTo>
                  <a:lnTo>
                    <a:pt x="387" y="491"/>
                  </a:lnTo>
                  <a:lnTo>
                    <a:pt x="378" y="485"/>
                  </a:lnTo>
                  <a:lnTo>
                    <a:pt x="367" y="482"/>
                  </a:lnTo>
                  <a:lnTo>
                    <a:pt x="356" y="479"/>
                  </a:lnTo>
                  <a:lnTo>
                    <a:pt x="345" y="478"/>
                  </a:lnTo>
                  <a:lnTo>
                    <a:pt x="334" y="477"/>
                  </a:lnTo>
                  <a:lnTo>
                    <a:pt x="334" y="477"/>
                  </a:lnTo>
                  <a:lnTo>
                    <a:pt x="323" y="478"/>
                  </a:lnTo>
                  <a:lnTo>
                    <a:pt x="311" y="479"/>
                  </a:lnTo>
                  <a:lnTo>
                    <a:pt x="301" y="482"/>
                  </a:lnTo>
                  <a:lnTo>
                    <a:pt x="291" y="485"/>
                  </a:lnTo>
                  <a:lnTo>
                    <a:pt x="281" y="491"/>
                  </a:lnTo>
                  <a:lnTo>
                    <a:pt x="271" y="496"/>
                  </a:lnTo>
                  <a:lnTo>
                    <a:pt x="263" y="502"/>
                  </a:lnTo>
                  <a:lnTo>
                    <a:pt x="255" y="510"/>
                  </a:lnTo>
                  <a:lnTo>
                    <a:pt x="248" y="517"/>
                  </a:lnTo>
                  <a:lnTo>
                    <a:pt x="241" y="526"/>
                  </a:lnTo>
                  <a:lnTo>
                    <a:pt x="236" y="536"/>
                  </a:lnTo>
                  <a:lnTo>
                    <a:pt x="232" y="545"/>
                  </a:lnTo>
                  <a:lnTo>
                    <a:pt x="227" y="555"/>
                  </a:lnTo>
                  <a:lnTo>
                    <a:pt x="225" y="566"/>
                  </a:lnTo>
                  <a:lnTo>
                    <a:pt x="223" y="576"/>
                  </a:lnTo>
                  <a:lnTo>
                    <a:pt x="223" y="588"/>
                  </a:lnTo>
                  <a:lnTo>
                    <a:pt x="223" y="588"/>
                  </a:lnTo>
                  <a:lnTo>
                    <a:pt x="223" y="595"/>
                  </a:lnTo>
                  <a:lnTo>
                    <a:pt x="225" y="601"/>
                  </a:lnTo>
                  <a:lnTo>
                    <a:pt x="229" y="606"/>
                  </a:lnTo>
                  <a:lnTo>
                    <a:pt x="232" y="611"/>
                  </a:lnTo>
                  <a:lnTo>
                    <a:pt x="237" y="615"/>
                  </a:lnTo>
                  <a:lnTo>
                    <a:pt x="242" y="617"/>
                  </a:lnTo>
                  <a:lnTo>
                    <a:pt x="248" y="619"/>
                  </a:lnTo>
                  <a:lnTo>
                    <a:pt x="254" y="620"/>
                  </a:lnTo>
                  <a:lnTo>
                    <a:pt x="254" y="620"/>
                  </a:lnTo>
                  <a:lnTo>
                    <a:pt x="261" y="619"/>
                  </a:lnTo>
                  <a:lnTo>
                    <a:pt x="267" y="617"/>
                  </a:lnTo>
                  <a:lnTo>
                    <a:pt x="273" y="615"/>
                  </a:lnTo>
                  <a:lnTo>
                    <a:pt x="277" y="611"/>
                  </a:lnTo>
                  <a:lnTo>
                    <a:pt x="281" y="606"/>
                  </a:lnTo>
                  <a:lnTo>
                    <a:pt x="284" y="601"/>
                  </a:lnTo>
                  <a:lnTo>
                    <a:pt x="285" y="595"/>
                  </a:lnTo>
                  <a:lnTo>
                    <a:pt x="286" y="588"/>
                  </a:lnTo>
                  <a:lnTo>
                    <a:pt x="286" y="588"/>
                  </a:lnTo>
                  <a:lnTo>
                    <a:pt x="288" y="579"/>
                  </a:lnTo>
                  <a:lnTo>
                    <a:pt x="290" y="570"/>
                  </a:lnTo>
                  <a:lnTo>
                    <a:pt x="294" y="561"/>
                  </a:lnTo>
                  <a:lnTo>
                    <a:pt x="300" y="555"/>
                  </a:lnTo>
                  <a:lnTo>
                    <a:pt x="308" y="549"/>
                  </a:lnTo>
                  <a:lnTo>
                    <a:pt x="315" y="544"/>
                  </a:lnTo>
                  <a:lnTo>
                    <a:pt x="324" y="541"/>
                  </a:lnTo>
                  <a:lnTo>
                    <a:pt x="334" y="541"/>
                  </a:lnTo>
                  <a:lnTo>
                    <a:pt x="334" y="541"/>
                  </a:lnTo>
                  <a:lnTo>
                    <a:pt x="343" y="541"/>
                  </a:lnTo>
                  <a:lnTo>
                    <a:pt x="353" y="544"/>
                  </a:lnTo>
                  <a:lnTo>
                    <a:pt x="361" y="549"/>
                  </a:lnTo>
                  <a:lnTo>
                    <a:pt x="368" y="555"/>
                  </a:lnTo>
                  <a:lnTo>
                    <a:pt x="373" y="561"/>
                  </a:lnTo>
                  <a:lnTo>
                    <a:pt x="378" y="570"/>
                  </a:lnTo>
                  <a:lnTo>
                    <a:pt x="381" y="579"/>
                  </a:lnTo>
                  <a:lnTo>
                    <a:pt x="382" y="588"/>
                  </a:lnTo>
                  <a:lnTo>
                    <a:pt x="382" y="588"/>
                  </a:lnTo>
                  <a:lnTo>
                    <a:pt x="381" y="594"/>
                  </a:lnTo>
                  <a:lnTo>
                    <a:pt x="380" y="600"/>
                  </a:lnTo>
                  <a:lnTo>
                    <a:pt x="374" y="613"/>
                  </a:lnTo>
                  <a:lnTo>
                    <a:pt x="366" y="627"/>
                  </a:lnTo>
                  <a:lnTo>
                    <a:pt x="356" y="641"/>
                  </a:lnTo>
                  <a:lnTo>
                    <a:pt x="344" y="656"/>
                  </a:lnTo>
                  <a:lnTo>
                    <a:pt x="332" y="670"/>
                  </a:lnTo>
                  <a:lnTo>
                    <a:pt x="305" y="699"/>
                  </a:lnTo>
                  <a:lnTo>
                    <a:pt x="305" y="699"/>
                  </a:lnTo>
                  <a:lnTo>
                    <a:pt x="274" y="732"/>
                  </a:lnTo>
                  <a:lnTo>
                    <a:pt x="260" y="748"/>
                  </a:lnTo>
                  <a:lnTo>
                    <a:pt x="247" y="764"/>
                  </a:lnTo>
                  <a:lnTo>
                    <a:pt x="237" y="779"/>
                  </a:lnTo>
                  <a:lnTo>
                    <a:pt x="230" y="795"/>
                  </a:lnTo>
                  <a:lnTo>
                    <a:pt x="226" y="803"/>
                  </a:lnTo>
                  <a:lnTo>
                    <a:pt x="224" y="810"/>
                  </a:lnTo>
                  <a:lnTo>
                    <a:pt x="223" y="819"/>
                  </a:lnTo>
                  <a:lnTo>
                    <a:pt x="223" y="826"/>
                  </a:lnTo>
                  <a:lnTo>
                    <a:pt x="223" y="8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endParaRPr lang="zh-CN" alt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Agency FB" panose="020B0503020202020204" pitchFamily="34" charset="0"/>
              </a:endParaRPr>
            </a:p>
          </p:txBody>
        </p:sp>
      </p:grpSp>
      <p:grpSp>
        <p:nvGrpSpPr>
          <p:cNvPr id="174" name="组合 173"/>
          <p:cNvGrpSpPr/>
          <p:nvPr/>
        </p:nvGrpSpPr>
        <p:grpSpPr>
          <a:xfrm>
            <a:off x="7272583" y="1743750"/>
            <a:ext cx="1082652" cy="553998"/>
            <a:chOff x="7272583" y="1997750"/>
            <a:chExt cx="1082652" cy="553998"/>
          </a:xfrm>
        </p:grpSpPr>
        <p:sp>
          <p:nvSpPr>
            <p:cNvPr id="175" name="矩形 174"/>
            <p:cNvSpPr/>
            <p:nvPr/>
          </p:nvSpPr>
          <p:spPr>
            <a:xfrm>
              <a:off x="7755392" y="1997750"/>
              <a:ext cx="599843" cy="553998"/>
            </a:xfrm>
            <a:prstGeom prst="rect">
              <a:avLst/>
            </a:prstGeom>
          </p:spPr>
          <p:txBody>
            <a:bodyPr wrap="non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</a:rPr>
                <a:t>2018</a:t>
              </a:r>
            </a:p>
          </p:txBody>
        </p:sp>
        <p:sp>
          <p:nvSpPr>
            <p:cNvPr id="176" name="Freeform 74"/>
            <p:cNvSpPr>
              <a:spLocks noEditPoints="1"/>
            </p:cNvSpPr>
            <p:nvPr/>
          </p:nvSpPr>
          <p:spPr bwMode="auto">
            <a:xfrm>
              <a:off x="7272583" y="2116549"/>
              <a:ext cx="323850" cy="323850"/>
            </a:xfrm>
            <a:custGeom>
              <a:avLst/>
              <a:gdLst>
                <a:gd name="T0" fmla="*/ 892 w 1018"/>
                <a:gd name="T1" fmla="*/ 102 h 1017"/>
                <a:gd name="T2" fmla="*/ 945 w 1018"/>
                <a:gd name="T3" fmla="*/ 137 h 1017"/>
                <a:gd name="T4" fmla="*/ 73 w 1018"/>
                <a:gd name="T5" fmla="*/ 137 h 1017"/>
                <a:gd name="T6" fmla="*/ 127 w 1018"/>
                <a:gd name="T7" fmla="*/ 102 h 1017"/>
                <a:gd name="T8" fmla="*/ 86 w 1018"/>
                <a:gd name="T9" fmla="*/ 64 h 1017"/>
                <a:gd name="T10" fmla="*/ 4 w 1018"/>
                <a:gd name="T11" fmla="*/ 130 h 1017"/>
                <a:gd name="T12" fmla="*/ 21 w 1018"/>
                <a:gd name="T13" fmla="*/ 983 h 1017"/>
                <a:gd name="T14" fmla="*/ 932 w 1018"/>
                <a:gd name="T15" fmla="*/ 1017 h 1017"/>
                <a:gd name="T16" fmla="*/ 1014 w 1018"/>
                <a:gd name="T17" fmla="*/ 951 h 1017"/>
                <a:gd name="T18" fmla="*/ 996 w 1018"/>
                <a:gd name="T19" fmla="*/ 98 h 1017"/>
                <a:gd name="T20" fmla="*/ 954 w 1018"/>
                <a:gd name="T21" fmla="*/ 922 h 1017"/>
                <a:gd name="T22" fmla="*/ 84 w 1018"/>
                <a:gd name="T23" fmla="*/ 952 h 1017"/>
                <a:gd name="T24" fmla="*/ 197 w 1018"/>
                <a:gd name="T25" fmla="*/ 190 h 1017"/>
                <a:gd name="T26" fmla="*/ 218 w 1018"/>
                <a:gd name="T27" fmla="*/ 14 h 1017"/>
                <a:gd name="T28" fmla="*/ 162 w 1018"/>
                <a:gd name="T29" fmla="*/ 20 h 1017"/>
                <a:gd name="T30" fmla="*/ 191 w 1018"/>
                <a:gd name="T31" fmla="*/ 190 h 1017"/>
                <a:gd name="T32" fmla="*/ 350 w 1018"/>
                <a:gd name="T33" fmla="*/ 31 h 1017"/>
                <a:gd name="T34" fmla="*/ 306 w 1018"/>
                <a:gd name="T35" fmla="*/ 2 h 1017"/>
                <a:gd name="T36" fmla="*/ 296 w 1018"/>
                <a:gd name="T37" fmla="*/ 182 h 1017"/>
                <a:gd name="T38" fmla="*/ 472 w 1018"/>
                <a:gd name="T39" fmla="*/ 176 h 1017"/>
                <a:gd name="T40" fmla="*/ 452 w 1018"/>
                <a:gd name="T41" fmla="*/ 0 h 1017"/>
                <a:gd name="T42" fmla="*/ 413 w 1018"/>
                <a:gd name="T43" fmla="*/ 159 h 1017"/>
                <a:gd name="T44" fmla="*/ 579 w 1018"/>
                <a:gd name="T45" fmla="*/ 190 h 1017"/>
                <a:gd name="T46" fmla="*/ 599 w 1018"/>
                <a:gd name="T47" fmla="*/ 14 h 1017"/>
                <a:gd name="T48" fmla="*/ 543 w 1018"/>
                <a:gd name="T49" fmla="*/ 20 h 1017"/>
                <a:gd name="T50" fmla="*/ 573 w 1018"/>
                <a:gd name="T51" fmla="*/ 190 h 1017"/>
                <a:gd name="T52" fmla="*/ 732 w 1018"/>
                <a:gd name="T53" fmla="*/ 31 h 1017"/>
                <a:gd name="T54" fmla="*/ 688 w 1018"/>
                <a:gd name="T55" fmla="*/ 2 h 1017"/>
                <a:gd name="T56" fmla="*/ 677 w 1018"/>
                <a:gd name="T57" fmla="*/ 182 h 1017"/>
                <a:gd name="T58" fmla="*/ 853 w 1018"/>
                <a:gd name="T59" fmla="*/ 176 h 1017"/>
                <a:gd name="T60" fmla="*/ 834 w 1018"/>
                <a:gd name="T61" fmla="*/ 0 h 1017"/>
                <a:gd name="T62" fmla="*/ 795 w 1018"/>
                <a:gd name="T63" fmla="*/ 159 h 1017"/>
                <a:gd name="T64" fmla="*/ 674 w 1018"/>
                <a:gd name="T65" fmla="*/ 794 h 1017"/>
                <a:gd name="T66" fmla="*/ 627 w 1018"/>
                <a:gd name="T67" fmla="*/ 724 h 1017"/>
                <a:gd name="T68" fmla="*/ 573 w 1018"/>
                <a:gd name="T69" fmla="*/ 741 h 1017"/>
                <a:gd name="T70" fmla="*/ 621 w 1018"/>
                <a:gd name="T71" fmla="*/ 839 h 1017"/>
                <a:gd name="T72" fmla="*/ 737 w 1018"/>
                <a:gd name="T73" fmla="*/ 845 h 1017"/>
                <a:gd name="T74" fmla="*/ 795 w 1018"/>
                <a:gd name="T75" fmla="*/ 747 h 1017"/>
                <a:gd name="T76" fmla="*/ 781 w 1018"/>
                <a:gd name="T77" fmla="*/ 642 h 1017"/>
                <a:gd name="T78" fmla="*/ 776 w 1018"/>
                <a:gd name="T79" fmla="*/ 526 h 1017"/>
                <a:gd name="T80" fmla="*/ 673 w 1018"/>
                <a:gd name="T81" fmla="*/ 478 h 1017"/>
                <a:gd name="T82" fmla="*/ 577 w 1018"/>
                <a:gd name="T83" fmla="*/ 555 h 1017"/>
                <a:gd name="T84" fmla="*/ 604 w 1018"/>
                <a:gd name="T85" fmla="*/ 620 h 1017"/>
                <a:gd name="T86" fmla="*/ 639 w 1018"/>
                <a:gd name="T87" fmla="*/ 570 h 1017"/>
                <a:gd name="T88" fmla="*/ 723 w 1018"/>
                <a:gd name="T89" fmla="*/ 561 h 1017"/>
                <a:gd name="T90" fmla="*/ 683 w 1018"/>
                <a:gd name="T91" fmla="*/ 635 h 1017"/>
                <a:gd name="T92" fmla="*/ 655 w 1018"/>
                <a:gd name="T93" fmla="*/ 681 h 1017"/>
                <a:gd name="T94" fmla="*/ 723 w 1018"/>
                <a:gd name="T95" fmla="*/ 720 h 1017"/>
                <a:gd name="T96" fmla="*/ 683 w 1018"/>
                <a:gd name="T97" fmla="*/ 795 h 1017"/>
                <a:gd name="T98" fmla="*/ 413 w 1018"/>
                <a:gd name="T99" fmla="*/ 859 h 1017"/>
                <a:gd name="T100" fmla="*/ 443 w 1018"/>
                <a:gd name="T101" fmla="*/ 815 h 1017"/>
                <a:gd name="T102" fmla="*/ 351 w 1018"/>
                <a:gd name="T103" fmla="*/ 743 h 1017"/>
                <a:gd name="T104" fmla="*/ 445 w 1018"/>
                <a:gd name="T105" fmla="*/ 576 h 1017"/>
                <a:gd name="T106" fmla="*/ 367 w 1018"/>
                <a:gd name="T107" fmla="*/ 482 h 1017"/>
                <a:gd name="T108" fmla="*/ 255 w 1018"/>
                <a:gd name="T109" fmla="*/ 510 h 1017"/>
                <a:gd name="T110" fmla="*/ 229 w 1018"/>
                <a:gd name="T111" fmla="*/ 606 h 1017"/>
                <a:gd name="T112" fmla="*/ 284 w 1018"/>
                <a:gd name="T113" fmla="*/ 601 h 1017"/>
                <a:gd name="T114" fmla="*/ 334 w 1018"/>
                <a:gd name="T115" fmla="*/ 541 h 1017"/>
                <a:gd name="T116" fmla="*/ 374 w 1018"/>
                <a:gd name="T117" fmla="*/ 613 h 1017"/>
                <a:gd name="T118" fmla="*/ 226 w 1018"/>
                <a:gd name="T119" fmla="*/ 803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018" h="1017">
                  <a:moveTo>
                    <a:pt x="923" y="64"/>
                  </a:moveTo>
                  <a:lnTo>
                    <a:pt x="923" y="64"/>
                  </a:lnTo>
                  <a:lnTo>
                    <a:pt x="916" y="65"/>
                  </a:lnTo>
                  <a:lnTo>
                    <a:pt x="910" y="66"/>
                  </a:lnTo>
                  <a:lnTo>
                    <a:pt x="904" y="69"/>
                  </a:lnTo>
                  <a:lnTo>
                    <a:pt x="900" y="73"/>
                  </a:lnTo>
                  <a:lnTo>
                    <a:pt x="896" y="78"/>
                  </a:lnTo>
                  <a:lnTo>
                    <a:pt x="893" y="83"/>
                  </a:lnTo>
                  <a:lnTo>
                    <a:pt x="892" y="89"/>
                  </a:lnTo>
                  <a:lnTo>
                    <a:pt x="891" y="96"/>
                  </a:lnTo>
                  <a:lnTo>
                    <a:pt x="891" y="96"/>
                  </a:lnTo>
                  <a:lnTo>
                    <a:pt x="892" y="102"/>
                  </a:lnTo>
                  <a:lnTo>
                    <a:pt x="893" y="108"/>
                  </a:lnTo>
                  <a:lnTo>
                    <a:pt x="896" y="113"/>
                  </a:lnTo>
                  <a:lnTo>
                    <a:pt x="900" y="118"/>
                  </a:lnTo>
                  <a:lnTo>
                    <a:pt x="904" y="122"/>
                  </a:lnTo>
                  <a:lnTo>
                    <a:pt x="910" y="125"/>
                  </a:lnTo>
                  <a:lnTo>
                    <a:pt x="916" y="127"/>
                  </a:lnTo>
                  <a:lnTo>
                    <a:pt x="923" y="127"/>
                  </a:lnTo>
                  <a:lnTo>
                    <a:pt x="923" y="127"/>
                  </a:lnTo>
                  <a:lnTo>
                    <a:pt x="929" y="128"/>
                  </a:lnTo>
                  <a:lnTo>
                    <a:pt x="935" y="130"/>
                  </a:lnTo>
                  <a:lnTo>
                    <a:pt x="940" y="132"/>
                  </a:lnTo>
                  <a:lnTo>
                    <a:pt x="945" y="137"/>
                  </a:lnTo>
                  <a:lnTo>
                    <a:pt x="948" y="141"/>
                  </a:lnTo>
                  <a:lnTo>
                    <a:pt x="952" y="146"/>
                  </a:lnTo>
                  <a:lnTo>
                    <a:pt x="954" y="153"/>
                  </a:lnTo>
                  <a:lnTo>
                    <a:pt x="954" y="159"/>
                  </a:lnTo>
                  <a:lnTo>
                    <a:pt x="954" y="318"/>
                  </a:lnTo>
                  <a:lnTo>
                    <a:pt x="63" y="318"/>
                  </a:lnTo>
                  <a:lnTo>
                    <a:pt x="63" y="159"/>
                  </a:lnTo>
                  <a:lnTo>
                    <a:pt x="63" y="159"/>
                  </a:lnTo>
                  <a:lnTo>
                    <a:pt x="64" y="153"/>
                  </a:lnTo>
                  <a:lnTo>
                    <a:pt x="67" y="146"/>
                  </a:lnTo>
                  <a:lnTo>
                    <a:pt x="69" y="141"/>
                  </a:lnTo>
                  <a:lnTo>
                    <a:pt x="73" y="137"/>
                  </a:lnTo>
                  <a:lnTo>
                    <a:pt x="77" y="132"/>
                  </a:lnTo>
                  <a:lnTo>
                    <a:pt x="84" y="130"/>
                  </a:lnTo>
                  <a:lnTo>
                    <a:pt x="89" y="128"/>
                  </a:lnTo>
                  <a:lnTo>
                    <a:pt x="95" y="127"/>
                  </a:lnTo>
                  <a:lnTo>
                    <a:pt x="95" y="127"/>
                  </a:lnTo>
                  <a:lnTo>
                    <a:pt x="102" y="127"/>
                  </a:lnTo>
                  <a:lnTo>
                    <a:pt x="108" y="125"/>
                  </a:lnTo>
                  <a:lnTo>
                    <a:pt x="114" y="122"/>
                  </a:lnTo>
                  <a:lnTo>
                    <a:pt x="118" y="118"/>
                  </a:lnTo>
                  <a:lnTo>
                    <a:pt x="122" y="113"/>
                  </a:lnTo>
                  <a:lnTo>
                    <a:pt x="124" y="108"/>
                  </a:lnTo>
                  <a:lnTo>
                    <a:pt x="127" y="102"/>
                  </a:lnTo>
                  <a:lnTo>
                    <a:pt x="128" y="96"/>
                  </a:lnTo>
                  <a:lnTo>
                    <a:pt x="128" y="96"/>
                  </a:lnTo>
                  <a:lnTo>
                    <a:pt x="127" y="89"/>
                  </a:lnTo>
                  <a:lnTo>
                    <a:pt x="124" y="83"/>
                  </a:lnTo>
                  <a:lnTo>
                    <a:pt x="122" y="78"/>
                  </a:lnTo>
                  <a:lnTo>
                    <a:pt x="118" y="73"/>
                  </a:lnTo>
                  <a:lnTo>
                    <a:pt x="114" y="69"/>
                  </a:lnTo>
                  <a:lnTo>
                    <a:pt x="108" y="66"/>
                  </a:lnTo>
                  <a:lnTo>
                    <a:pt x="102" y="65"/>
                  </a:lnTo>
                  <a:lnTo>
                    <a:pt x="95" y="64"/>
                  </a:lnTo>
                  <a:lnTo>
                    <a:pt x="95" y="64"/>
                  </a:lnTo>
                  <a:lnTo>
                    <a:pt x="86" y="64"/>
                  </a:lnTo>
                  <a:lnTo>
                    <a:pt x="76" y="66"/>
                  </a:lnTo>
                  <a:lnTo>
                    <a:pt x="68" y="68"/>
                  </a:lnTo>
                  <a:lnTo>
                    <a:pt x="58" y="71"/>
                  </a:lnTo>
                  <a:lnTo>
                    <a:pt x="50" y="75"/>
                  </a:lnTo>
                  <a:lnTo>
                    <a:pt x="42" y="80"/>
                  </a:lnTo>
                  <a:lnTo>
                    <a:pt x="35" y="85"/>
                  </a:lnTo>
                  <a:lnTo>
                    <a:pt x="28" y="91"/>
                  </a:lnTo>
                  <a:lnTo>
                    <a:pt x="21" y="98"/>
                  </a:lnTo>
                  <a:lnTo>
                    <a:pt x="16" y="105"/>
                  </a:lnTo>
                  <a:lnTo>
                    <a:pt x="12" y="113"/>
                  </a:lnTo>
                  <a:lnTo>
                    <a:pt x="8" y="122"/>
                  </a:lnTo>
                  <a:lnTo>
                    <a:pt x="4" y="130"/>
                  </a:lnTo>
                  <a:lnTo>
                    <a:pt x="2" y="140"/>
                  </a:lnTo>
                  <a:lnTo>
                    <a:pt x="1" y="149"/>
                  </a:lnTo>
                  <a:lnTo>
                    <a:pt x="0" y="159"/>
                  </a:lnTo>
                  <a:lnTo>
                    <a:pt x="0" y="922"/>
                  </a:lnTo>
                  <a:lnTo>
                    <a:pt x="0" y="922"/>
                  </a:lnTo>
                  <a:lnTo>
                    <a:pt x="1" y="932"/>
                  </a:lnTo>
                  <a:lnTo>
                    <a:pt x="2" y="941"/>
                  </a:lnTo>
                  <a:lnTo>
                    <a:pt x="4" y="951"/>
                  </a:lnTo>
                  <a:lnTo>
                    <a:pt x="8" y="959"/>
                  </a:lnTo>
                  <a:lnTo>
                    <a:pt x="12" y="968"/>
                  </a:lnTo>
                  <a:lnTo>
                    <a:pt x="16" y="976"/>
                  </a:lnTo>
                  <a:lnTo>
                    <a:pt x="21" y="983"/>
                  </a:lnTo>
                  <a:lnTo>
                    <a:pt x="28" y="990"/>
                  </a:lnTo>
                  <a:lnTo>
                    <a:pt x="35" y="996"/>
                  </a:lnTo>
                  <a:lnTo>
                    <a:pt x="42" y="1001"/>
                  </a:lnTo>
                  <a:lnTo>
                    <a:pt x="50" y="1006"/>
                  </a:lnTo>
                  <a:lnTo>
                    <a:pt x="58" y="1010"/>
                  </a:lnTo>
                  <a:lnTo>
                    <a:pt x="68" y="1013"/>
                  </a:lnTo>
                  <a:lnTo>
                    <a:pt x="76" y="1015"/>
                  </a:lnTo>
                  <a:lnTo>
                    <a:pt x="86" y="1017"/>
                  </a:lnTo>
                  <a:lnTo>
                    <a:pt x="95" y="1017"/>
                  </a:lnTo>
                  <a:lnTo>
                    <a:pt x="923" y="1017"/>
                  </a:lnTo>
                  <a:lnTo>
                    <a:pt x="923" y="1017"/>
                  </a:lnTo>
                  <a:lnTo>
                    <a:pt x="932" y="1017"/>
                  </a:lnTo>
                  <a:lnTo>
                    <a:pt x="942" y="1015"/>
                  </a:lnTo>
                  <a:lnTo>
                    <a:pt x="951" y="1013"/>
                  </a:lnTo>
                  <a:lnTo>
                    <a:pt x="959" y="1010"/>
                  </a:lnTo>
                  <a:lnTo>
                    <a:pt x="968" y="1006"/>
                  </a:lnTo>
                  <a:lnTo>
                    <a:pt x="975" y="1001"/>
                  </a:lnTo>
                  <a:lnTo>
                    <a:pt x="983" y="996"/>
                  </a:lnTo>
                  <a:lnTo>
                    <a:pt x="990" y="990"/>
                  </a:lnTo>
                  <a:lnTo>
                    <a:pt x="996" y="983"/>
                  </a:lnTo>
                  <a:lnTo>
                    <a:pt x="1001" y="976"/>
                  </a:lnTo>
                  <a:lnTo>
                    <a:pt x="1006" y="968"/>
                  </a:lnTo>
                  <a:lnTo>
                    <a:pt x="1011" y="959"/>
                  </a:lnTo>
                  <a:lnTo>
                    <a:pt x="1014" y="951"/>
                  </a:lnTo>
                  <a:lnTo>
                    <a:pt x="1016" y="941"/>
                  </a:lnTo>
                  <a:lnTo>
                    <a:pt x="1017" y="932"/>
                  </a:lnTo>
                  <a:lnTo>
                    <a:pt x="1018" y="922"/>
                  </a:lnTo>
                  <a:lnTo>
                    <a:pt x="1018" y="159"/>
                  </a:lnTo>
                  <a:lnTo>
                    <a:pt x="1018" y="159"/>
                  </a:lnTo>
                  <a:lnTo>
                    <a:pt x="1017" y="149"/>
                  </a:lnTo>
                  <a:lnTo>
                    <a:pt x="1016" y="140"/>
                  </a:lnTo>
                  <a:lnTo>
                    <a:pt x="1014" y="130"/>
                  </a:lnTo>
                  <a:lnTo>
                    <a:pt x="1011" y="122"/>
                  </a:lnTo>
                  <a:lnTo>
                    <a:pt x="1006" y="113"/>
                  </a:lnTo>
                  <a:lnTo>
                    <a:pt x="1001" y="105"/>
                  </a:lnTo>
                  <a:lnTo>
                    <a:pt x="996" y="98"/>
                  </a:lnTo>
                  <a:lnTo>
                    <a:pt x="990" y="91"/>
                  </a:lnTo>
                  <a:lnTo>
                    <a:pt x="983" y="85"/>
                  </a:lnTo>
                  <a:lnTo>
                    <a:pt x="975" y="80"/>
                  </a:lnTo>
                  <a:lnTo>
                    <a:pt x="968" y="75"/>
                  </a:lnTo>
                  <a:lnTo>
                    <a:pt x="959" y="71"/>
                  </a:lnTo>
                  <a:lnTo>
                    <a:pt x="951" y="68"/>
                  </a:lnTo>
                  <a:lnTo>
                    <a:pt x="942" y="66"/>
                  </a:lnTo>
                  <a:lnTo>
                    <a:pt x="932" y="64"/>
                  </a:lnTo>
                  <a:lnTo>
                    <a:pt x="923" y="64"/>
                  </a:lnTo>
                  <a:lnTo>
                    <a:pt x="923" y="64"/>
                  </a:lnTo>
                  <a:close/>
                  <a:moveTo>
                    <a:pt x="954" y="922"/>
                  </a:moveTo>
                  <a:lnTo>
                    <a:pt x="954" y="922"/>
                  </a:lnTo>
                  <a:lnTo>
                    <a:pt x="954" y="928"/>
                  </a:lnTo>
                  <a:lnTo>
                    <a:pt x="952" y="935"/>
                  </a:lnTo>
                  <a:lnTo>
                    <a:pt x="948" y="940"/>
                  </a:lnTo>
                  <a:lnTo>
                    <a:pt x="945" y="944"/>
                  </a:lnTo>
                  <a:lnTo>
                    <a:pt x="940" y="949"/>
                  </a:lnTo>
                  <a:lnTo>
                    <a:pt x="935" y="952"/>
                  </a:lnTo>
                  <a:lnTo>
                    <a:pt x="929" y="953"/>
                  </a:lnTo>
                  <a:lnTo>
                    <a:pt x="923" y="954"/>
                  </a:lnTo>
                  <a:lnTo>
                    <a:pt x="95" y="954"/>
                  </a:lnTo>
                  <a:lnTo>
                    <a:pt x="95" y="954"/>
                  </a:lnTo>
                  <a:lnTo>
                    <a:pt x="89" y="953"/>
                  </a:lnTo>
                  <a:lnTo>
                    <a:pt x="84" y="952"/>
                  </a:lnTo>
                  <a:lnTo>
                    <a:pt x="77" y="949"/>
                  </a:lnTo>
                  <a:lnTo>
                    <a:pt x="73" y="944"/>
                  </a:lnTo>
                  <a:lnTo>
                    <a:pt x="69" y="940"/>
                  </a:lnTo>
                  <a:lnTo>
                    <a:pt x="67" y="935"/>
                  </a:lnTo>
                  <a:lnTo>
                    <a:pt x="64" y="928"/>
                  </a:lnTo>
                  <a:lnTo>
                    <a:pt x="63" y="922"/>
                  </a:lnTo>
                  <a:lnTo>
                    <a:pt x="63" y="381"/>
                  </a:lnTo>
                  <a:lnTo>
                    <a:pt x="954" y="381"/>
                  </a:lnTo>
                  <a:lnTo>
                    <a:pt x="954" y="922"/>
                  </a:lnTo>
                  <a:close/>
                  <a:moveTo>
                    <a:pt x="191" y="190"/>
                  </a:moveTo>
                  <a:lnTo>
                    <a:pt x="191" y="190"/>
                  </a:lnTo>
                  <a:lnTo>
                    <a:pt x="197" y="190"/>
                  </a:lnTo>
                  <a:lnTo>
                    <a:pt x="204" y="188"/>
                  </a:lnTo>
                  <a:lnTo>
                    <a:pt x="209" y="185"/>
                  </a:lnTo>
                  <a:lnTo>
                    <a:pt x="214" y="182"/>
                  </a:lnTo>
                  <a:lnTo>
                    <a:pt x="218" y="176"/>
                  </a:lnTo>
                  <a:lnTo>
                    <a:pt x="220" y="171"/>
                  </a:lnTo>
                  <a:lnTo>
                    <a:pt x="222" y="166"/>
                  </a:lnTo>
                  <a:lnTo>
                    <a:pt x="223" y="159"/>
                  </a:lnTo>
                  <a:lnTo>
                    <a:pt x="223" y="31"/>
                  </a:lnTo>
                  <a:lnTo>
                    <a:pt x="223" y="31"/>
                  </a:lnTo>
                  <a:lnTo>
                    <a:pt x="222" y="25"/>
                  </a:lnTo>
                  <a:lnTo>
                    <a:pt x="220" y="20"/>
                  </a:lnTo>
                  <a:lnTo>
                    <a:pt x="218" y="14"/>
                  </a:lnTo>
                  <a:lnTo>
                    <a:pt x="214" y="9"/>
                  </a:lnTo>
                  <a:lnTo>
                    <a:pt x="209" y="6"/>
                  </a:lnTo>
                  <a:lnTo>
                    <a:pt x="204" y="2"/>
                  </a:lnTo>
                  <a:lnTo>
                    <a:pt x="197" y="0"/>
                  </a:lnTo>
                  <a:lnTo>
                    <a:pt x="191" y="0"/>
                  </a:lnTo>
                  <a:lnTo>
                    <a:pt x="191" y="0"/>
                  </a:lnTo>
                  <a:lnTo>
                    <a:pt x="185" y="0"/>
                  </a:lnTo>
                  <a:lnTo>
                    <a:pt x="178" y="2"/>
                  </a:lnTo>
                  <a:lnTo>
                    <a:pt x="173" y="6"/>
                  </a:lnTo>
                  <a:lnTo>
                    <a:pt x="168" y="9"/>
                  </a:lnTo>
                  <a:lnTo>
                    <a:pt x="164" y="14"/>
                  </a:lnTo>
                  <a:lnTo>
                    <a:pt x="162" y="20"/>
                  </a:lnTo>
                  <a:lnTo>
                    <a:pt x="160" y="25"/>
                  </a:lnTo>
                  <a:lnTo>
                    <a:pt x="159" y="31"/>
                  </a:lnTo>
                  <a:lnTo>
                    <a:pt x="159" y="159"/>
                  </a:lnTo>
                  <a:lnTo>
                    <a:pt x="159" y="159"/>
                  </a:lnTo>
                  <a:lnTo>
                    <a:pt x="160" y="166"/>
                  </a:lnTo>
                  <a:lnTo>
                    <a:pt x="162" y="171"/>
                  </a:lnTo>
                  <a:lnTo>
                    <a:pt x="164" y="176"/>
                  </a:lnTo>
                  <a:lnTo>
                    <a:pt x="168" y="182"/>
                  </a:lnTo>
                  <a:lnTo>
                    <a:pt x="173" y="185"/>
                  </a:lnTo>
                  <a:lnTo>
                    <a:pt x="178" y="188"/>
                  </a:lnTo>
                  <a:lnTo>
                    <a:pt x="185" y="190"/>
                  </a:lnTo>
                  <a:lnTo>
                    <a:pt x="191" y="190"/>
                  </a:lnTo>
                  <a:lnTo>
                    <a:pt x="191" y="190"/>
                  </a:lnTo>
                  <a:close/>
                  <a:moveTo>
                    <a:pt x="319" y="190"/>
                  </a:moveTo>
                  <a:lnTo>
                    <a:pt x="319" y="190"/>
                  </a:lnTo>
                  <a:lnTo>
                    <a:pt x="325" y="190"/>
                  </a:lnTo>
                  <a:lnTo>
                    <a:pt x="330" y="188"/>
                  </a:lnTo>
                  <a:lnTo>
                    <a:pt x="336" y="185"/>
                  </a:lnTo>
                  <a:lnTo>
                    <a:pt x="341" y="182"/>
                  </a:lnTo>
                  <a:lnTo>
                    <a:pt x="344" y="176"/>
                  </a:lnTo>
                  <a:lnTo>
                    <a:pt x="348" y="171"/>
                  </a:lnTo>
                  <a:lnTo>
                    <a:pt x="350" y="166"/>
                  </a:lnTo>
                  <a:lnTo>
                    <a:pt x="350" y="159"/>
                  </a:lnTo>
                  <a:lnTo>
                    <a:pt x="350" y="31"/>
                  </a:lnTo>
                  <a:lnTo>
                    <a:pt x="350" y="31"/>
                  </a:lnTo>
                  <a:lnTo>
                    <a:pt x="350" y="25"/>
                  </a:lnTo>
                  <a:lnTo>
                    <a:pt x="348" y="20"/>
                  </a:lnTo>
                  <a:lnTo>
                    <a:pt x="344" y="14"/>
                  </a:lnTo>
                  <a:lnTo>
                    <a:pt x="341" y="9"/>
                  </a:lnTo>
                  <a:lnTo>
                    <a:pt x="336" y="6"/>
                  </a:lnTo>
                  <a:lnTo>
                    <a:pt x="330" y="2"/>
                  </a:lnTo>
                  <a:lnTo>
                    <a:pt x="325" y="0"/>
                  </a:lnTo>
                  <a:lnTo>
                    <a:pt x="319" y="0"/>
                  </a:lnTo>
                  <a:lnTo>
                    <a:pt x="319" y="0"/>
                  </a:lnTo>
                  <a:lnTo>
                    <a:pt x="312" y="0"/>
                  </a:lnTo>
                  <a:lnTo>
                    <a:pt x="306" y="2"/>
                  </a:lnTo>
                  <a:lnTo>
                    <a:pt x="300" y="6"/>
                  </a:lnTo>
                  <a:lnTo>
                    <a:pt x="296" y="9"/>
                  </a:lnTo>
                  <a:lnTo>
                    <a:pt x="292" y="14"/>
                  </a:lnTo>
                  <a:lnTo>
                    <a:pt x="289" y="20"/>
                  </a:lnTo>
                  <a:lnTo>
                    <a:pt x="286" y="25"/>
                  </a:lnTo>
                  <a:lnTo>
                    <a:pt x="286" y="31"/>
                  </a:lnTo>
                  <a:lnTo>
                    <a:pt x="286" y="159"/>
                  </a:lnTo>
                  <a:lnTo>
                    <a:pt x="286" y="159"/>
                  </a:lnTo>
                  <a:lnTo>
                    <a:pt x="286" y="166"/>
                  </a:lnTo>
                  <a:lnTo>
                    <a:pt x="289" y="171"/>
                  </a:lnTo>
                  <a:lnTo>
                    <a:pt x="292" y="176"/>
                  </a:lnTo>
                  <a:lnTo>
                    <a:pt x="296" y="182"/>
                  </a:lnTo>
                  <a:lnTo>
                    <a:pt x="300" y="185"/>
                  </a:lnTo>
                  <a:lnTo>
                    <a:pt x="306" y="188"/>
                  </a:lnTo>
                  <a:lnTo>
                    <a:pt x="312" y="190"/>
                  </a:lnTo>
                  <a:lnTo>
                    <a:pt x="319" y="190"/>
                  </a:lnTo>
                  <a:lnTo>
                    <a:pt x="319" y="190"/>
                  </a:lnTo>
                  <a:close/>
                  <a:moveTo>
                    <a:pt x="445" y="190"/>
                  </a:moveTo>
                  <a:lnTo>
                    <a:pt x="445" y="190"/>
                  </a:lnTo>
                  <a:lnTo>
                    <a:pt x="452" y="190"/>
                  </a:lnTo>
                  <a:lnTo>
                    <a:pt x="458" y="188"/>
                  </a:lnTo>
                  <a:lnTo>
                    <a:pt x="464" y="185"/>
                  </a:lnTo>
                  <a:lnTo>
                    <a:pt x="468" y="182"/>
                  </a:lnTo>
                  <a:lnTo>
                    <a:pt x="472" y="176"/>
                  </a:lnTo>
                  <a:lnTo>
                    <a:pt x="474" y="171"/>
                  </a:lnTo>
                  <a:lnTo>
                    <a:pt x="476" y="166"/>
                  </a:lnTo>
                  <a:lnTo>
                    <a:pt x="477" y="159"/>
                  </a:lnTo>
                  <a:lnTo>
                    <a:pt x="477" y="31"/>
                  </a:lnTo>
                  <a:lnTo>
                    <a:pt x="477" y="31"/>
                  </a:lnTo>
                  <a:lnTo>
                    <a:pt x="476" y="25"/>
                  </a:lnTo>
                  <a:lnTo>
                    <a:pt x="474" y="20"/>
                  </a:lnTo>
                  <a:lnTo>
                    <a:pt x="472" y="14"/>
                  </a:lnTo>
                  <a:lnTo>
                    <a:pt x="468" y="9"/>
                  </a:lnTo>
                  <a:lnTo>
                    <a:pt x="464" y="6"/>
                  </a:lnTo>
                  <a:lnTo>
                    <a:pt x="458" y="2"/>
                  </a:lnTo>
                  <a:lnTo>
                    <a:pt x="452" y="0"/>
                  </a:lnTo>
                  <a:lnTo>
                    <a:pt x="445" y="0"/>
                  </a:lnTo>
                  <a:lnTo>
                    <a:pt x="445" y="0"/>
                  </a:lnTo>
                  <a:lnTo>
                    <a:pt x="439" y="0"/>
                  </a:lnTo>
                  <a:lnTo>
                    <a:pt x="433" y="2"/>
                  </a:lnTo>
                  <a:lnTo>
                    <a:pt x="428" y="6"/>
                  </a:lnTo>
                  <a:lnTo>
                    <a:pt x="423" y="9"/>
                  </a:lnTo>
                  <a:lnTo>
                    <a:pt x="420" y="14"/>
                  </a:lnTo>
                  <a:lnTo>
                    <a:pt x="416" y="20"/>
                  </a:lnTo>
                  <a:lnTo>
                    <a:pt x="414" y="25"/>
                  </a:lnTo>
                  <a:lnTo>
                    <a:pt x="413" y="31"/>
                  </a:lnTo>
                  <a:lnTo>
                    <a:pt x="413" y="159"/>
                  </a:lnTo>
                  <a:lnTo>
                    <a:pt x="413" y="159"/>
                  </a:lnTo>
                  <a:lnTo>
                    <a:pt x="414" y="166"/>
                  </a:lnTo>
                  <a:lnTo>
                    <a:pt x="416" y="171"/>
                  </a:lnTo>
                  <a:lnTo>
                    <a:pt x="420" y="176"/>
                  </a:lnTo>
                  <a:lnTo>
                    <a:pt x="423" y="182"/>
                  </a:lnTo>
                  <a:lnTo>
                    <a:pt x="428" y="185"/>
                  </a:lnTo>
                  <a:lnTo>
                    <a:pt x="433" y="188"/>
                  </a:lnTo>
                  <a:lnTo>
                    <a:pt x="439" y="190"/>
                  </a:lnTo>
                  <a:lnTo>
                    <a:pt x="445" y="190"/>
                  </a:lnTo>
                  <a:lnTo>
                    <a:pt x="445" y="190"/>
                  </a:lnTo>
                  <a:close/>
                  <a:moveTo>
                    <a:pt x="573" y="190"/>
                  </a:moveTo>
                  <a:lnTo>
                    <a:pt x="573" y="190"/>
                  </a:lnTo>
                  <a:lnTo>
                    <a:pt x="579" y="190"/>
                  </a:lnTo>
                  <a:lnTo>
                    <a:pt x="585" y="188"/>
                  </a:lnTo>
                  <a:lnTo>
                    <a:pt x="590" y="185"/>
                  </a:lnTo>
                  <a:lnTo>
                    <a:pt x="595" y="182"/>
                  </a:lnTo>
                  <a:lnTo>
                    <a:pt x="599" y="176"/>
                  </a:lnTo>
                  <a:lnTo>
                    <a:pt x="602" y="171"/>
                  </a:lnTo>
                  <a:lnTo>
                    <a:pt x="604" y="166"/>
                  </a:lnTo>
                  <a:lnTo>
                    <a:pt x="604" y="159"/>
                  </a:lnTo>
                  <a:lnTo>
                    <a:pt x="604" y="31"/>
                  </a:lnTo>
                  <a:lnTo>
                    <a:pt x="604" y="31"/>
                  </a:lnTo>
                  <a:lnTo>
                    <a:pt x="604" y="25"/>
                  </a:lnTo>
                  <a:lnTo>
                    <a:pt x="602" y="20"/>
                  </a:lnTo>
                  <a:lnTo>
                    <a:pt x="599" y="14"/>
                  </a:lnTo>
                  <a:lnTo>
                    <a:pt x="595" y="9"/>
                  </a:lnTo>
                  <a:lnTo>
                    <a:pt x="590" y="6"/>
                  </a:lnTo>
                  <a:lnTo>
                    <a:pt x="585" y="2"/>
                  </a:lnTo>
                  <a:lnTo>
                    <a:pt x="579" y="0"/>
                  </a:lnTo>
                  <a:lnTo>
                    <a:pt x="573" y="0"/>
                  </a:lnTo>
                  <a:lnTo>
                    <a:pt x="573" y="0"/>
                  </a:lnTo>
                  <a:lnTo>
                    <a:pt x="567" y="0"/>
                  </a:lnTo>
                  <a:lnTo>
                    <a:pt x="560" y="2"/>
                  </a:lnTo>
                  <a:lnTo>
                    <a:pt x="555" y="6"/>
                  </a:lnTo>
                  <a:lnTo>
                    <a:pt x="550" y="9"/>
                  </a:lnTo>
                  <a:lnTo>
                    <a:pt x="546" y="14"/>
                  </a:lnTo>
                  <a:lnTo>
                    <a:pt x="543" y="20"/>
                  </a:lnTo>
                  <a:lnTo>
                    <a:pt x="542" y="25"/>
                  </a:lnTo>
                  <a:lnTo>
                    <a:pt x="541" y="31"/>
                  </a:lnTo>
                  <a:lnTo>
                    <a:pt x="541" y="159"/>
                  </a:lnTo>
                  <a:lnTo>
                    <a:pt x="541" y="159"/>
                  </a:lnTo>
                  <a:lnTo>
                    <a:pt x="542" y="166"/>
                  </a:lnTo>
                  <a:lnTo>
                    <a:pt x="543" y="171"/>
                  </a:lnTo>
                  <a:lnTo>
                    <a:pt x="546" y="176"/>
                  </a:lnTo>
                  <a:lnTo>
                    <a:pt x="550" y="182"/>
                  </a:lnTo>
                  <a:lnTo>
                    <a:pt x="555" y="185"/>
                  </a:lnTo>
                  <a:lnTo>
                    <a:pt x="560" y="188"/>
                  </a:lnTo>
                  <a:lnTo>
                    <a:pt x="567" y="190"/>
                  </a:lnTo>
                  <a:lnTo>
                    <a:pt x="573" y="190"/>
                  </a:lnTo>
                  <a:lnTo>
                    <a:pt x="573" y="190"/>
                  </a:lnTo>
                  <a:close/>
                  <a:moveTo>
                    <a:pt x="700" y="190"/>
                  </a:moveTo>
                  <a:lnTo>
                    <a:pt x="700" y="190"/>
                  </a:lnTo>
                  <a:lnTo>
                    <a:pt x="706" y="190"/>
                  </a:lnTo>
                  <a:lnTo>
                    <a:pt x="712" y="188"/>
                  </a:lnTo>
                  <a:lnTo>
                    <a:pt x="718" y="185"/>
                  </a:lnTo>
                  <a:lnTo>
                    <a:pt x="722" y="182"/>
                  </a:lnTo>
                  <a:lnTo>
                    <a:pt x="726" y="176"/>
                  </a:lnTo>
                  <a:lnTo>
                    <a:pt x="730" y="171"/>
                  </a:lnTo>
                  <a:lnTo>
                    <a:pt x="731" y="166"/>
                  </a:lnTo>
                  <a:lnTo>
                    <a:pt x="732" y="159"/>
                  </a:lnTo>
                  <a:lnTo>
                    <a:pt x="732" y="31"/>
                  </a:lnTo>
                  <a:lnTo>
                    <a:pt x="732" y="31"/>
                  </a:lnTo>
                  <a:lnTo>
                    <a:pt x="731" y="25"/>
                  </a:lnTo>
                  <a:lnTo>
                    <a:pt x="730" y="20"/>
                  </a:lnTo>
                  <a:lnTo>
                    <a:pt x="726" y="14"/>
                  </a:lnTo>
                  <a:lnTo>
                    <a:pt x="722" y="9"/>
                  </a:lnTo>
                  <a:lnTo>
                    <a:pt x="718" y="6"/>
                  </a:lnTo>
                  <a:lnTo>
                    <a:pt x="712" y="2"/>
                  </a:lnTo>
                  <a:lnTo>
                    <a:pt x="706" y="0"/>
                  </a:lnTo>
                  <a:lnTo>
                    <a:pt x="700" y="0"/>
                  </a:lnTo>
                  <a:lnTo>
                    <a:pt x="700" y="0"/>
                  </a:lnTo>
                  <a:lnTo>
                    <a:pt x="693" y="0"/>
                  </a:lnTo>
                  <a:lnTo>
                    <a:pt x="688" y="2"/>
                  </a:lnTo>
                  <a:lnTo>
                    <a:pt x="682" y="6"/>
                  </a:lnTo>
                  <a:lnTo>
                    <a:pt x="677" y="9"/>
                  </a:lnTo>
                  <a:lnTo>
                    <a:pt x="674" y="14"/>
                  </a:lnTo>
                  <a:lnTo>
                    <a:pt x="671" y="20"/>
                  </a:lnTo>
                  <a:lnTo>
                    <a:pt x="668" y="25"/>
                  </a:lnTo>
                  <a:lnTo>
                    <a:pt x="668" y="31"/>
                  </a:lnTo>
                  <a:lnTo>
                    <a:pt x="668" y="159"/>
                  </a:lnTo>
                  <a:lnTo>
                    <a:pt x="668" y="159"/>
                  </a:lnTo>
                  <a:lnTo>
                    <a:pt x="668" y="166"/>
                  </a:lnTo>
                  <a:lnTo>
                    <a:pt x="671" y="171"/>
                  </a:lnTo>
                  <a:lnTo>
                    <a:pt x="674" y="176"/>
                  </a:lnTo>
                  <a:lnTo>
                    <a:pt x="677" y="182"/>
                  </a:lnTo>
                  <a:lnTo>
                    <a:pt x="682" y="185"/>
                  </a:lnTo>
                  <a:lnTo>
                    <a:pt x="688" y="188"/>
                  </a:lnTo>
                  <a:lnTo>
                    <a:pt x="693" y="190"/>
                  </a:lnTo>
                  <a:lnTo>
                    <a:pt x="700" y="190"/>
                  </a:lnTo>
                  <a:lnTo>
                    <a:pt x="700" y="190"/>
                  </a:lnTo>
                  <a:close/>
                  <a:moveTo>
                    <a:pt x="827" y="190"/>
                  </a:moveTo>
                  <a:lnTo>
                    <a:pt x="827" y="190"/>
                  </a:lnTo>
                  <a:lnTo>
                    <a:pt x="834" y="190"/>
                  </a:lnTo>
                  <a:lnTo>
                    <a:pt x="839" y="188"/>
                  </a:lnTo>
                  <a:lnTo>
                    <a:pt x="844" y="185"/>
                  </a:lnTo>
                  <a:lnTo>
                    <a:pt x="850" y="182"/>
                  </a:lnTo>
                  <a:lnTo>
                    <a:pt x="853" y="176"/>
                  </a:lnTo>
                  <a:lnTo>
                    <a:pt x="856" y="171"/>
                  </a:lnTo>
                  <a:lnTo>
                    <a:pt x="858" y="166"/>
                  </a:lnTo>
                  <a:lnTo>
                    <a:pt x="858" y="159"/>
                  </a:lnTo>
                  <a:lnTo>
                    <a:pt x="858" y="31"/>
                  </a:lnTo>
                  <a:lnTo>
                    <a:pt x="858" y="31"/>
                  </a:lnTo>
                  <a:lnTo>
                    <a:pt x="858" y="25"/>
                  </a:lnTo>
                  <a:lnTo>
                    <a:pt x="856" y="20"/>
                  </a:lnTo>
                  <a:lnTo>
                    <a:pt x="853" y="14"/>
                  </a:lnTo>
                  <a:lnTo>
                    <a:pt x="850" y="9"/>
                  </a:lnTo>
                  <a:lnTo>
                    <a:pt x="844" y="6"/>
                  </a:lnTo>
                  <a:lnTo>
                    <a:pt x="839" y="2"/>
                  </a:lnTo>
                  <a:lnTo>
                    <a:pt x="834" y="0"/>
                  </a:lnTo>
                  <a:lnTo>
                    <a:pt x="827" y="0"/>
                  </a:lnTo>
                  <a:lnTo>
                    <a:pt x="827" y="0"/>
                  </a:lnTo>
                  <a:lnTo>
                    <a:pt x="821" y="0"/>
                  </a:lnTo>
                  <a:lnTo>
                    <a:pt x="814" y="2"/>
                  </a:lnTo>
                  <a:lnTo>
                    <a:pt x="809" y="6"/>
                  </a:lnTo>
                  <a:lnTo>
                    <a:pt x="805" y="9"/>
                  </a:lnTo>
                  <a:lnTo>
                    <a:pt x="800" y="14"/>
                  </a:lnTo>
                  <a:lnTo>
                    <a:pt x="798" y="20"/>
                  </a:lnTo>
                  <a:lnTo>
                    <a:pt x="796" y="25"/>
                  </a:lnTo>
                  <a:lnTo>
                    <a:pt x="795" y="31"/>
                  </a:lnTo>
                  <a:lnTo>
                    <a:pt x="795" y="159"/>
                  </a:lnTo>
                  <a:lnTo>
                    <a:pt x="795" y="159"/>
                  </a:lnTo>
                  <a:lnTo>
                    <a:pt x="796" y="166"/>
                  </a:lnTo>
                  <a:lnTo>
                    <a:pt x="798" y="171"/>
                  </a:lnTo>
                  <a:lnTo>
                    <a:pt x="800" y="176"/>
                  </a:lnTo>
                  <a:lnTo>
                    <a:pt x="805" y="182"/>
                  </a:lnTo>
                  <a:lnTo>
                    <a:pt x="809" y="185"/>
                  </a:lnTo>
                  <a:lnTo>
                    <a:pt x="814" y="188"/>
                  </a:lnTo>
                  <a:lnTo>
                    <a:pt x="821" y="190"/>
                  </a:lnTo>
                  <a:lnTo>
                    <a:pt x="827" y="190"/>
                  </a:lnTo>
                  <a:lnTo>
                    <a:pt x="827" y="190"/>
                  </a:lnTo>
                  <a:close/>
                  <a:moveTo>
                    <a:pt x="683" y="795"/>
                  </a:moveTo>
                  <a:lnTo>
                    <a:pt x="683" y="795"/>
                  </a:lnTo>
                  <a:lnTo>
                    <a:pt x="674" y="794"/>
                  </a:lnTo>
                  <a:lnTo>
                    <a:pt x="665" y="791"/>
                  </a:lnTo>
                  <a:lnTo>
                    <a:pt x="658" y="787"/>
                  </a:lnTo>
                  <a:lnTo>
                    <a:pt x="650" y="781"/>
                  </a:lnTo>
                  <a:lnTo>
                    <a:pt x="645" y="774"/>
                  </a:lnTo>
                  <a:lnTo>
                    <a:pt x="639" y="766"/>
                  </a:lnTo>
                  <a:lnTo>
                    <a:pt x="637" y="757"/>
                  </a:lnTo>
                  <a:lnTo>
                    <a:pt x="636" y="747"/>
                  </a:lnTo>
                  <a:lnTo>
                    <a:pt x="636" y="747"/>
                  </a:lnTo>
                  <a:lnTo>
                    <a:pt x="635" y="741"/>
                  </a:lnTo>
                  <a:lnTo>
                    <a:pt x="634" y="735"/>
                  </a:lnTo>
                  <a:lnTo>
                    <a:pt x="631" y="730"/>
                  </a:lnTo>
                  <a:lnTo>
                    <a:pt x="627" y="724"/>
                  </a:lnTo>
                  <a:lnTo>
                    <a:pt x="622" y="721"/>
                  </a:lnTo>
                  <a:lnTo>
                    <a:pt x="617" y="718"/>
                  </a:lnTo>
                  <a:lnTo>
                    <a:pt x="611" y="716"/>
                  </a:lnTo>
                  <a:lnTo>
                    <a:pt x="604" y="716"/>
                  </a:lnTo>
                  <a:lnTo>
                    <a:pt x="604" y="716"/>
                  </a:lnTo>
                  <a:lnTo>
                    <a:pt x="598" y="716"/>
                  </a:lnTo>
                  <a:lnTo>
                    <a:pt x="592" y="718"/>
                  </a:lnTo>
                  <a:lnTo>
                    <a:pt x="587" y="721"/>
                  </a:lnTo>
                  <a:lnTo>
                    <a:pt x="582" y="724"/>
                  </a:lnTo>
                  <a:lnTo>
                    <a:pt x="578" y="730"/>
                  </a:lnTo>
                  <a:lnTo>
                    <a:pt x="575" y="735"/>
                  </a:lnTo>
                  <a:lnTo>
                    <a:pt x="573" y="741"/>
                  </a:lnTo>
                  <a:lnTo>
                    <a:pt x="573" y="747"/>
                  </a:lnTo>
                  <a:lnTo>
                    <a:pt x="573" y="747"/>
                  </a:lnTo>
                  <a:lnTo>
                    <a:pt x="573" y="759"/>
                  </a:lnTo>
                  <a:lnTo>
                    <a:pt x="575" y="770"/>
                  </a:lnTo>
                  <a:lnTo>
                    <a:pt x="577" y="780"/>
                  </a:lnTo>
                  <a:lnTo>
                    <a:pt x="582" y="791"/>
                  </a:lnTo>
                  <a:lnTo>
                    <a:pt x="586" y="801"/>
                  </a:lnTo>
                  <a:lnTo>
                    <a:pt x="591" y="809"/>
                  </a:lnTo>
                  <a:lnTo>
                    <a:pt x="598" y="818"/>
                  </a:lnTo>
                  <a:lnTo>
                    <a:pt x="605" y="826"/>
                  </a:lnTo>
                  <a:lnTo>
                    <a:pt x="613" y="833"/>
                  </a:lnTo>
                  <a:lnTo>
                    <a:pt x="621" y="839"/>
                  </a:lnTo>
                  <a:lnTo>
                    <a:pt x="631" y="845"/>
                  </a:lnTo>
                  <a:lnTo>
                    <a:pt x="641" y="850"/>
                  </a:lnTo>
                  <a:lnTo>
                    <a:pt x="651" y="853"/>
                  </a:lnTo>
                  <a:lnTo>
                    <a:pt x="662" y="856"/>
                  </a:lnTo>
                  <a:lnTo>
                    <a:pt x="673" y="858"/>
                  </a:lnTo>
                  <a:lnTo>
                    <a:pt x="683" y="859"/>
                  </a:lnTo>
                  <a:lnTo>
                    <a:pt x="683" y="859"/>
                  </a:lnTo>
                  <a:lnTo>
                    <a:pt x="695" y="858"/>
                  </a:lnTo>
                  <a:lnTo>
                    <a:pt x="706" y="856"/>
                  </a:lnTo>
                  <a:lnTo>
                    <a:pt x="717" y="853"/>
                  </a:lnTo>
                  <a:lnTo>
                    <a:pt x="727" y="850"/>
                  </a:lnTo>
                  <a:lnTo>
                    <a:pt x="737" y="845"/>
                  </a:lnTo>
                  <a:lnTo>
                    <a:pt x="746" y="839"/>
                  </a:lnTo>
                  <a:lnTo>
                    <a:pt x="754" y="833"/>
                  </a:lnTo>
                  <a:lnTo>
                    <a:pt x="763" y="826"/>
                  </a:lnTo>
                  <a:lnTo>
                    <a:pt x="769" y="818"/>
                  </a:lnTo>
                  <a:lnTo>
                    <a:pt x="776" y="809"/>
                  </a:lnTo>
                  <a:lnTo>
                    <a:pt x="782" y="801"/>
                  </a:lnTo>
                  <a:lnTo>
                    <a:pt x="786" y="791"/>
                  </a:lnTo>
                  <a:lnTo>
                    <a:pt x="791" y="780"/>
                  </a:lnTo>
                  <a:lnTo>
                    <a:pt x="793" y="770"/>
                  </a:lnTo>
                  <a:lnTo>
                    <a:pt x="795" y="759"/>
                  </a:lnTo>
                  <a:lnTo>
                    <a:pt x="795" y="747"/>
                  </a:lnTo>
                  <a:lnTo>
                    <a:pt x="795" y="747"/>
                  </a:lnTo>
                  <a:lnTo>
                    <a:pt x="795" y="735"/>
                  </a:lnTo>
                  <a:lnTo>
                    <a:pt x="793" y="724"/>
                  </a:lnTo>
                  <a:lnTo>
                    <a:pt x="790" y="714"/>
                  </a:lnTo>
                  <a:lnTo>
                    <a:pt x="786" y="703"/>
                  </a:lnTo>
                  <a:lnTo>
                    <a:pt x="781" y="693"/>
                  </a:lnTo>
                  <a:lnTo>
                    <a:pt x="776" y="685"/>
                  </a:lnTo>
                  <a:lnTo>
                    <a:pt x="769" y="676"/>
                  </a:lnTo>
                  <a:lnTo>
                    <a:pt x="762" y="668"/>
                  </a:lnTo>
                  <a:lnTo>
                    <a:pt x="762" y="668"/>
                  </a:lnTo>
                  <a:lnTo>
                    <a:pt x="769" y="660"/>
                  </a:lnTo>
                  <a:lnTo>
                    <a:pt x="776" y="652"/>
                  </a:lnTo>
                  <a:lnTo>
                    <a:pt x="781" y="642"/>
                  </a:lnTo>
                  <a:lnTo>
                    <a:pt x="786" y="632"/>
                  </a:lnTo>
                  <a:lnTo>
                    <a:pt x="790" y="621"/>
                  </a:lnTo>
                  <a:lnTo>
                    <a:pt x="793" y="611"/>
                  </a:lnTo>
                  <a:lnTo>
                    <a:pt x="795" y="600"/>
                  </a:lnTo>
                  <a:lnTo>
                    <a:pt x="795" y="588"/>
                  </a:lnTo>
                  <a:lnTo>
                    <a:pt x="795" y="588"/>
                  </a:lnTo>
                  <a:lnTo>
                    <a:pt x="795" y="576"/>
                  </a:lnTo>
                  <a:lnTo>
                    <a:pt x="793" y="566"/>
                  </a:lnTo>
                  <a:lnTo>
                    <a:pt x="791" y="555"/>
                  </a:lnTo>
                  <a:lnTo>
                    <a:pt x="786" y="545"/>
                  </a:lnTo>
                  <a:lnTo>
                    <a:pt x="782" y="536"/>
                  </a:lnTo>
                  <a:lnTo>
                    <a:pt x="776" y="526"/>
                  </a:lnTo>
                  <a:lnTo>
                    <a:pt x="769" y="517"/>
                  </a:lnTo>
                  <a:lnTo>
                    <a:pt x="763" y="510"/>
                  </a:lnTo>
                  <a:lnTo>
                    <a:pt x="754" y="502"/>
                  </a:lnTo>
                  <a:lnTo>
                    <a:pt x="746" y="496"/>
                  </a:lnTo>
                  <a:lnTo>
                    <a:pt x="737" y="491"/>
                  </a:lnTo>
                  <a:lnTo>
                    <a:pt x="727" y="485"/>
                  </a:lnTo>
                  <a:lnTo>
                    <a:pt x="717" y="482"/>
                  </a:lnTo>
                  <a:lnTo>
                    <a:pt x="706" y="479"/>
                  </a:lnTo>
                  <a:lnTo>
                    <a:pt x="695" y="478"/>
                  </a:lnTo>
                  <a:lnTo>
                    <a:pt x="683" y="477"/>
                  </a:lnTo>
                  <a:lnTo>
                    <a:pt x="683" y="477"/>
                  </a:lnTo>
                  <a:lnTo>
                    <a:pt x="673" y="478"/>
                  </a:lnTo>
                  <a:lnTo>
                    <a:pt x="662" y="479"/>
                  </a:lnTo>
                  <a:lnTo>
                    <a:pt x="651" y="482"/>
                  </a:lnTo>
                  <a:lnTo>
                    <a:pt x="641" y="485"/>
                  </a:lnTo>
                  <a:lnTo>
                    <a:pt x="631" y="491"/>
                  </a:lnTo>
                  <a:lnTo>
                    <a:pt x="621" y="496"/>
                  </a:lnTo>
                  <a:lnTo>
                    <a:pt x="613" y="502"/>
                  </a:lnTo>
                  <a:lnTo>
                    <a:pt x="605" y="510"/>
                  </a:lnTo>
                  <a:lnTo>
                    <a:pt x="598" y="517"/>
                  </a:lnTo>
                  <a:lnTo>
                    <a:pt x="591" y="526"/>
                  </a:lnTo>
                  <a:lnTo>
                    <a:pt x="586" y="536"/>
                  </a:lnTo>
                  <a:lnTo>
                    <a:pt x="582" y="545"/>
                  </a:lnTo>
                  <a:lnTo>
                    <a:pt x="577" y="555"/>
                  </a:lnTo>
                  <a:lnTo>
                    <a:pt x="575" y="566"/>
                  </a:lnTo>
                  <a:lnTo>
                    <a:pt x="573" y="576"/>
                  </a:lnTo>
                  <a:lnTo>
                    <a:pt x="573" y="588"/>
                  </a:lnTo>
                  <a:lnTo>
                    <a:pt x="573" y="588"/>
                  </a:lnTo>
                  <a:lnTo>
                    <a:pt x="573" y="595"/>
                  </a:lnTo>
                  <a:lnTo>
                    <a:pt x="575" y="601"/>
                  </a:lnTo>
                  <a:lnTo>
                    <a:pt x="578" y="606"/>
                  </a:lnTo>
                  <a:lnTo>
                    <a:pt x="582" y="611"/>
                  </a:lnTo>
                  <a:lnTo>
                    <a:pt x="587" y="615"/>
                  </a:lnTo>
                  <a:lnTo>
                    <a:pt x="592" y="617"/>
                  </a:lnTo>
                  <a:lnTo>
                    <a:pt x="598" y="619"/>
                  </a:lnTo>
                  <a:lnTo>
                    <a:pt x="604" y="620"/>
                  </a:lnTo>
                  <a:lnTo>
                    <a:pt x="604" y="620"/>
                  </a:lnTo>
                  <a:lnTo>
                    <a:pt x="611" y="619"/>
                  </a:lnTo>
                  <a:lnTo>
                    <a:pt x="617" y="617"/>
                  </a:lnTo>
                  <a:lnTo>
                    <a:pt x="622" y="615"/>
                  </a:lnTo>
                  <a:lnTo>
                    <a:pt x="627" y="611"/>
                  </a:lnTo>
                  <a:lnTo>
                    <a:pt x="631" y="606"/>
                  </a:lnTo>
                  <a:lnTo>
                    <a:pt x="634" y="601"/>
                  </a:lnTo>
                  <a:lnTo>
                    <a:pt x="635" y="595"/>
                  </a:lnTo>
                  <a:lnTo>
                    <a:pt x="636" y="588"/>
                  </a:lnTo>
                  <a:lnTo>
                    <a:pt x="636" y="588"/>
                  </a:lnTo>
                  <a:lnTo>
                    <a:pt x="637" y="579"/>
                  </a:lnTo>
                  <a:lnTo>
                    <a:pt x="639" y="570"/>
                  </a:lnTo>
                  <a:lnTo>
                    <a:pt x="645" y="561"/>
                  </a:lnTo>
                  <a:lnTo>
                    <a:pt x="650" y="555"/>
                  </a:lnTo>
                  <a:lnTo>
                    <a:pt x="658" y="549"/>
                  </a:lnTo>
                  <a:lnTo>
                    <a:pt x="665" y="544"/>
                  </a:lnTo>
                  <a:lnTo>
                    <a:pt x="674" y="541"/>
                  </a:lnTo>
                  <a:lnTo>
                    <a:pt x="683" y="541"/>
                  </a:lnTo>
                  <a:lnTo>
                    <a:pt x="683" y="541"/>
                  </a:lnTo>
                  <a:lnTo>
                    <a:pt x="693" y="541"/>
                  </a:lnTo>
                  <a:lnTo>
                    <a:pt x="703" y="544"/>
                  </a:lnTo>
                  <a:lnTo>
                    <a:pt x="710" y="549"/>
                  </a:lnTo>
                  <a:lnTo>
                    <a:pt x="718" y="555"/>
                  </a:lnTo>
                  <a:lnTo>
                    <a:pt x="723" y="561"/>
                  </a:lnTo>
                  <a:lnTo>
                    <a:pt x="727" y="570"/>
                  </a:lnTo>
                  <a:lnTo>
                    <a:pt x="731" y="579"/>
                  </a:lnTo>
                  <a:lnTo>
                    <a:pt x="732" y="588"/>
                  </a:lnTo>
                  <a:lnTo>
                    <a:pt x="732" y="588"/>
                  </a:lnTo>
                  <a:lnTo>
                    <a:pt x="731" y="598"/>
                  </a:lnTo>
                  <a:lnTo>
                    <a:pt x="727" y="606"/>
                  </a:lnTo>
                  <a:lnTo>
                    <a:pt x="723" y="615"/>
                  </a:lnTo>
                  <a:lnTo>
                    <a:pt x="718" y="621"/>
                  </a:lnTo>
                  <a:lnTo>
                    <a:pt x="710" y="628"/>
                  </a:lnTo>
                  <a:lnTo>
                    <a:pt x="703" y="632"/>
                  </a:lnTo>
                  <a:lnTo>
                    <a:pt x="693" y="635"/>
                  </a:lnTo>
                  <a:lnTo>
                    <a:pt x="683" y="635"/>
                  </a:lnTo>
                  <a:lnTo>
                    <a:pt x="683" y="635"/>
                  </a:lnTo>
                  <a:lnTo>
                    <a:pt x="677" y="637"/>
                  </a:lnTo>
                  <a:lnTo>
                    <a:pt x="672" y="639"/>
                  </a:lnTo>
                  <a:lnTo>
                    <a:pt x="666" y="642"/>
                  </a:lnTo>
                  <a:lnTo>
                    <a:pt x="661" y="645"/>
                  </a:lnTo>
                  <a:lnTo>
                    <a:pt x="658" y="650"/>
                  </a:lnTo>
                  <a:lnTo>
                    <a:pt x="655" y="656"/>
                  </a:lnTo>
                  <a:lnTo>
                    <a:pt x="652" y="661"/>
                  </a:lnTo>
                  <a:lnTo>
                    <a:pt x="652" y="668"/>
                  </a:lnTo>
                  <a:lnTo>
                    <a:pt x="652" y="668"/>
                  </a:lnTo>
                  <a:lnTo>
                    <a:pt x="652" y="674"/>
                  </a:lnTo>
                  <a:lnTo>
                    <a:pt x="655" y="681"/>
                  </a:lnTo>
                  <a:lnTo>
                    <a:pt x="658" y="686"/>
                  </a:lnTo>
                  <a:lnTo>
                    <a:pt x="661" y="690"/>
                  </a:lnTo>
                  <a:lnTo>
                    <a:pt x="666" y="694"/>
                  </a:lnTo>
                  <a:lnTo>
                    <a:pt x="672" y="697"/>
                  </a:lnTo>
                  <a:lnTo>
                    <a:pt x="677" y="699"/>
                  </a:lnTo>
                  <a:lnTo>
                    <a:pt x="683" y="700"/>
                  </a:lnTo>
                  <a:lnTo>
                    <a:pt x="683" y="700"/>
                  </a:lnTo>
                  <a:lnTo>
                    <a:pt x="693" y="701"/>
                  </a:lnTo>
                  <a:lnTo>
                    <a:pt x="703" y="703"/>
                  </a:lnTo>
                  <a:lnTo>
                    <a:pt x="710" y="707"/>
                  </a:lnTo>
                  <a:lnTo>
                    <a:pt x="718" y="714"/>
                  </a:lnTo>
                  <a:lnTo>
                    <a:pt x="723" y="720"/>
                  </a:lnTo>
                  <a:lnTo>
                    <a:pt x="727" y="729"/>
                  </a:lnTo>
                  <a:lnTo>
                    <a:pt x="731" y="737"/>
                  </a:lnTo>
                  <a:lnTo>
                    <a:pt x="732" y="747"/>
                  </a:lnTo>
                  <a:lnTo>
                    <a:pt x="732" y="747"/>
                  </a:lnTo>
                  <a:lnTo>
                    <a:pt x="731" y="757"/>
                  </a:lnTo>
                  <a:lnTo>
                    <a:pt x="727" y="766"/>
                  </a:lnTo>
                  <a:lnTo>
                    <a:pt x="723" y="774"/>
                  </a:lnTo>
                  <a:lnTo>
                    <a:pt x="718" y="781"/>
                  </a:lnTo>
                  <a:lnTo>
                    <a:pt x="710" y="787"/>
                  </a:lnTo>
                  <a:lnTo>
                    <a:pt x="703" y="791"/>
                  </a:lnTo>
                  <a:lnTo>
                    <a:pt x="693" y="794"/>
                  </a:lnTo>
                  <a:lnTo>
                    <a:pt x="683" y="795"/>
                  </a:lnTo>
                  <a:lnTo>
                    <a:pt x="683" y="795"/>
                  </a:lnTo>
                  <a:close/>
                  <a:moveTo>
                    <a:pt x="223" y="826"/>
                  </a:moveTo>
                  <a:lnTo>
                    <a:pt x="223" y="826"/>
                  </a:lnTo>
                  <a:lnTo>
                    <a:pt x="223" y="833"/>
                  </a:lnTo>
                  <a:lnTo>
                    <a:pt x="225" y="839"/>
                  </a:lnTo>
                  <a:lnTo>
                    <a:pt x="229" y="845"/>
                  </a:lnTo>
                  <a:lnTo>
                    <a:pt x="232" y="849"/>
                  </a:lnTo>
                  <a:lnTo>
                    <a:pt x="237" y="853"/>
                  </a:lnTo>
                  <a:lnTo>
                    <a:pt x="242" y="856"/>
                  </a:lnTo>
                  <a:lnTo>
                    <a:pt x="248" y="858"/>
                  </a:lnTo>
                  <a:lnTo>
                    <a:pt x="254" y="859"/>
                  </a:lnTo>
                  <a:lnTo>
                    <a:pt x="413" y="859"/>
                  </a:lnTo>
                  <a:lnTo>
                    <a:pt x="413" y="859"/>
                  </a:lnTo>
                  <a:lnTo>
                    <a:pt x="420" y="858"/>
                  </a:lnTo>
                  <a:lnTo>
                    <a:pt x="426" y="856"/>
                  </a:lnTo>
                  <a:lnTo>
                    <a:pt x="431" y="853"/>
                  </a:lnTo>
                  <a:lnTo>
                    <a:pt x="436" y="849"/>
                  </a:lnTo>
                  <a:lnTo>
                    <a:pt x="440" y="845"/>
                  </a:lnTo>
                  <a:lnTo>
                    <a:pt x="443" y="839"/>
                  </a:lnTo>
                  <a:lnTo>
                    <a:pt x="445" y="833"/>
                  </a:lnTo>
                  <a:lnTo>
                    <a:pt x="445" y="826"/>
                  </a:lnTo>
                  <a:lnTo>
                    <a:pt x="445" y="826"/>
                  </a:lnTo>
                  <a:lnTo>
                    <a:pt x="445" y="820"/>
                  </a:lnTo>
                  <a:lnTo>
                    <a:pt x="443" y="815"/>
                  </a:lnTo>
                  <a:lnTo>
                    <a:pt x="440" y="809"/>
                  </a:lnTo>
                  <a:lnTo>
                    <a:pt x="436" y="804"/>
                  </a:lnTo>
                  <a:lnTo>
                    <a:pt x="431" y="801"/>
                  </a:lnTo>
                  <a:lnTo>
                    <a:pt x="426" y="797"/>
                  </a:lnTo>
                  <a:lnTo>
                    <a:pt x="420" y="795"/>
                  </a:lnTo>
                  <a:lnTo>
                    <a:pt x="413" y="795"/>
                  </a:lnTo>
                  <a:lnTo>
                    <a:pt x="304" y="795"/>
                  </a:lnTo>
                  <a:lnTo>
                    <a:pt x="304" y="795"/>
                  </a:lnTo>
                  <a:lnTo>
                    <a:pt x="314" y="781"/>
                  </a:lnTo>
                  <a:lnTo>
                    <a:pt x="326" y="768"/>
                  </a:lnTo>
                  <a:lnTo>
                    <a:pt x="351" y="743"/>
                  </a:lnTo>
                  <a:lnTo>
                    <a:pt x="351" y="743"/>
                  </a:lnTo>
                  <a:lnTo>
                    <a:pt x="385" y="705"/>
                  </a:lnTo>
                  <a:lnTo>
                    <a:pt x="401" y="687"/>
                  </a:lnTo>
                  <a:lnTo>
                    <a:pt x="415" y="668"/>
                  </a:lnTo>
                  <a:lnTo>
                    <a:pt x="428" y="648"/>
                  </a:lnTo>
                  <a:lnTo>
                    <a:pt x="432" y="639"/>
                  </a:lnTo>
                  <a:lnTo>
                    <a:pt x="437" y="629"/>
                  </a:lnTo>
                  <a:lnTo>
                    <a:pt x="441" y="618"/>
                  </a:lnTo>
                  <a:lnTo>
                    <a:pt x="443" y="609"/>
                  </a:lnTo>
                  <a:lnTo>
                    <a:pt x="445" y="599"/>
                  </a:lnTo>
                  <a:lnTo>
                    <a:pt x="445" y="588"/>
                  </a:lnTo>
                  <a:lnTo>
                    <a:pt x="445" y="588"/>
                  </a:lnTo>
                  <a:lnTo>
                    <a:pt x="445" y="576"/>
                  </a:lnTo>
                  <a:lnTo>
                    <a:pt x="443" y="566"/>
                  </a:lnTo>
                  <a:lnTo>
                    <a:pt x="440" y="555"/>
                  </a:lnTo>
                  <a:lnTo>
                    <a:pt x="437" y="545"/>
                  </a:lnTo>
                  <a:lnTo>
                    <a:pt x="432" y="536"/>
                  </a:lnTo>
                  <a:lnTo>
                    <a:pt x="426" y="526"/>
                  </a:lnTo>
                  <a:lnTo>
                    <a:pt x="420" y="517"/>
                  </a:lnTo>
                  <a:lnTo>
                    <a:pt x="413" y="510"/>
                  </a:lnTo>
                  <a:lnTo>
                    <a:pt x="405" y="502"/>
                  </a:lnTo>
                  <a:lnTo>
                    <a:pt x="396" y="496"/>
                  </a:lnTo>
                  <a:lnTo>
                    <a:pt x="387" y="491"/>
                  </a:lnTo>
                  <a:lnTo>
                    <a:pt x="378" y="485"/>
                  </a:lnTo>
                  <a:lnTo>
                    <a:pt x="367" y="482"/>
                  </a:lnTo>
                  <a:lnTo>
                    <a:pt x="356" y="479"/>
                  </a:lnTo>
                  <a:lnTo>
                    <a:pt x="345" y="478"/>
                  </a:lnTo>
                  <a:lnTo>
                    <a:pt x="334" y="477"/>
                  </a:lnTo>
                  <a:lnTo>
                    <a:pt x="334" y="477"/>
                  </a:lnTo>
                  <a:lnTo>
                    <a:pt x="323" y="478"/>
                  </a:lnTo>
                  <a:lnTo>
                    <a:pt x="311" y="479"/>
                  </a:lnTo>
                  <a:lnTo>
                    <a:pt x="301" y="482"/>
                  </a:lnTo>
                  <a:lnTo>
                    <a:pt x="291" y="485"/>
                  </a:lnTo>
                  <a:lnTo>
                    <a:pt x="281" y="491"/>
                  </a:lnTo>
                  <a:lnTo>
                    <a:pt x="271" y="496"/>
                  </a:lnTo>
                  <a:lnTo>
                    <a:pt x="263" y="502"/>
                  </a:lnTo>
                  <a:lnTo>
                    <a:pt x="255" y="510"/>
                  </a:lnTo>
                  <a:lnTo>
                    <a:pt x="248" y="517"/>
                  </a:lnTo>
                  <a:lnTo>
                    <a:pt x="241" y="526"/>
                  </a:lnTo>
                  <a:lnTo>
                    <a:pt x="236" y="536"/>
                  </a:lnTo>
                  <a:lnTo>
                    <a:pt x="232" y="545"/>
                  </a:lnTo>
                  <a:lnTo>
                    <a:pt x="227" y="555"/>
                  </a:lnTo>
                  <a:lnTo>
                    <a:pt x="225" y="566"/>
                  </a:lnTo>
                  <a:lnTo>
                    <a:pt x="223" y="576"/>
                  </a:lnTo>
                  <a:lnTo>
                    <a:pt x="223" y="588"/>
                  </a:lnTo>
                  <a:lnTo>
                    <a:pt x="223" y="588"/>
                  </a:lnTo>
                  <a:lnTo>
                    <a:pt x="223" y="595"/>
                  </a:lnTo>
                  <a:lnTo>
                    <a:pt x="225" y="601"/>
                  </a:lnTo>
                  <a:lnTo>
                    <a:pt x="229" y="606"/>
                  </a:lnTo>
                  <a:lnTo>
                    <a:pt x="232" y="611"/>
                  </a:lnTo>
                  <a:lnTo>
                    <a:pt x="237" y="615"/>
                  </a:lnTo>
                  <a:lnTo>
                    <a:pt x="242" y="617"/>
                  </a:lnTo>
                  <a:lnTo>
                    <a:pt x="248" y="619"/>
                  </a:lnTo>
                  <a:lnTo>
                    <a:pt x="254" y="620"/>
                  </a:lnTo>
                  <a:lnTo>
                    <a:pt x="254" y="620"/>
                  </a:lnTo>
                  <a:lnTo>
                    <a:pt x="261" y="619"/>
                  </a:lnTo>
                  <a:lnTo>
                    <a:pt x="267" y="617"/>
                  </a:lnTo>
                  <a:lnTo>
                    <a:pt x="273" y="615"/>
                  </a:lnTo>
                  <a:lnTo>
                    <a:pt x="277" y="611"/>
                  </a:lnTo>
                  <a:lnTo>
                    <a:pt x="281" y="606"/>
                  </a:lnTo>
                  <a:lnTo>
                    <a:pt x="284" y="601"/>
                  </a:lnTo>
                  <a:lnTo>
                    <a:pt x="285" y="595"/>
                  </a:lnTo>
                  <a:lnTo>
                    <a:pt x="286" y="588"/>
                  </a:lnTo>
                  <a:lnTo>
                    <a:pt x="286" y="588"/>
                  </a:lnTo>
                  <a:lnTo>
                    <a:pt x="288" y="579"/>
                  </a:lnTo>
                  <a:lnTo>
                    <a:pt x="290" y="570"/>
                  </a:lnTo>
                  <a:lnTo>
                    <a:pt x="294" y="561"/>
                  </a:lnTo>
                  <a:lnTo>
                    <a:pt x="300" y="555"/>
                  </a:lnTo>
                  <a:lnTo>
                    <a:pt x="308" y="549"/>
                  </a:lnTo>
                  <a:lnTo>
                    <a:pt x="315" y="544"/>
                  </a:lnTo>
                  <a:lnTo>
                    <a:pt x="324" y="541"/>
                  </a:lnTo>
                  <a:lnTo>
                    <a:pt x="334" y="541"/>
                  </a:lnTo>
                  <a:lnTo>
                    <a:pt x="334" y="541"/>
                  </a:lnTo>
                  <a:lnTo>
                    <a:pt x="343" y="541"/>
                  </a:lnTo>
                  <a:lnTo>
                    <a:pt x="353" y="544"/>
                  </a:lnTo>
                  <a:lnTo>
                    <a:pt x="361" y="549"/>
                  </a:lnTo>
                  <a:lnTo>
                    <a:pt x="368" y="555"/>
                  </a:lnTo>
                  <a:lnTo>
                    <a:pt x="373" y="561"/>
                  </a:lnTo>
                  <a:lnTo>
                    <a:pt x="378" y="570"/>
                  </a:lnTo>
                  <a:lnTo>
                    <a:pt x="381" y="579"/>
                  </a:lnTo>
                  <a:lnTo>
                    <a:pt x="382" y="588"/>
                  </a:lnTo>
                  <a:lnTo>
                    <a:pt x="382" y="588"/>
                  </a:lnTo>
                  <a:lnTo>
                    <a:pt x="381" y="594"/>
                  </a:lnTo>
                  <a:lnTo>
                    <a:pt x="380" y="600"/>
                  </a:lnTo>
                  <a:lnTo>
                    <a:pt x="374" y="613"/>
                  </a:lnTo>
                  <a:lnTo>
                    <a:pt x="366" y="627"/>
                  </a:lnTo>
                  <a:lnTo>
                    <a:pt x="356" y="641"/>
                  </a:lnTo>
                  <a:lnTo>
                    <a:pt x="344" y="656"/>
                  </a:lnTo>
                  <a:lnTo>
                    <a:pt x="332" y="670"/>
                  </a:lnTo>
                  <a:lnTo>
                    <a:pt x="305" y="699"/>
                  </a:lnTo>
                  <a:lnTo>
                    <a:pt x="305" y="699"/>
                  </a:lnTo>
                  <a:lnTo>
                    <a:pt x="274" y="732"/>
                  </a:lnTo>
                  <a:lnTo>
                    <a:pt x="260" y="748"/>
                  </a:lnTo>
                  <a:lnTo>
                    <a:pt x="247" y="764"/>
                  </a:lnTo>
                  <a:lnTo>
                    <a:pt x="237" y="779"/>
                  </a:lnTo>
                  <a:lnTo>
                    <a:pt x="230" y="795"/>
                  </a:lnTo>
                  <a:lnTo>
                    <a:pt x="226" y="803"/>
                  </a:lnTo>
                  <a:lnTo>
                    <a:pt x="224" y="810"/>
                  </a:lnTo>
                  <a:lnTo>
                    <a:pt x="223" y="819"/>
                  </a:lnTo>
                  <a:lnTo>
                    <a:pt x="223" y="826"/>
                  </a:lnTo>
                  <a:lnTo>
                    <a:pt x="223" y="8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endParaRPr lang="zh-CN" alt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Agency FB" panose="020B0503020202020204" pitchFamily="34" charset="0"/>
              </a:endParaRPr>
            </a:p>
          </p:txBody>
        </p:sp>
      </p:grpSp>
      <p:grpSp>
        <p:nvGrpSpPr>
          <p:cNvPr id="177" name="组合 176"/>
          <p:cNvGrpSpPr/>
          <p:nvPr/>
        </p:nvGrpSpPr>
        <p:grpSpPr>
          <a:xfrm>
            <a:off x="1336499" y="5026016"/>
            <a:ext cx="4299405" cy="838460"/>
            <a:chOff x="1136194" y="2091953"/>
            <a:chExt cx="4299405" cy="838460"/>
          </a:xfrm>
        </p:grpSpPr>
        <p:sp>
          <p:nvSpPr>
            <p:cNvPr id="178" name="文本框 27"/>
            <p:cNvSpPr txBox="1"/>
            <p:nvPr/>
          </p:nvSpPr>
          <p:spPr>
            <a:xfrm>
              <a:off x="1136195" y="2091953"/>
              <a:ext cx="2281715" cy="40011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Title added here</a:t>
              </a:r>
              <a:endParaRPr lang="zh-CN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179" name="文本框 28"/>
            <p:cNvSpPr txBox="1"/>
            <p:nvPr/>
          </p:nvSpPr>
          <p:spPr>
            <a:xfrm>
              <a:off x="1136194" y="2407193"/>
              <a:ext cx="42994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r>
                <a:rPr lang="en-US" altLang="zh-CN" sz="1400" dirty="0">
                  <a:solidFill>
                    <a:prstClr val="white">
                      <a:lumMod val="50000"/>
                    </a:prstClr>
                  </a:solidFill>
                  <a:latin typeface="Agency FB" panose="020B0503020202020204" pitchFamily="34" charset="0"/>
                  <a:ea typeface="时尚中黑简体" panose="01010104010101010101" pitchFamily="2" charset="-122"/>
                </a:rPr>
                <a:t>The user can demonstrate on a projector or computer, or print the presentation and make it into</a:t>
              </a:r>
            </a:p>
          </p:txBody>
        </p:sp>
      </p:grpSp>
      <p:grpSp>
        <p:nvGrpSpPr>
          <p:cNvPr id="183" name="组合 182"/>
          <p:cNvGrpSpPr/>
          <p:nvPr/>
        </p:nvGrpSpPr>
        <p:grpSpPr>
          <a:xfrm>
            <a:off x="6610239" y="5026016"/>
            <a:ext cx="4299405" cy="838460"/>
            <a:chOff x="1136194" y="2091953"/>
            <a:chExt cx="4299405" cy="838460"/>
          </a:xfrm>
        </p:grpSpPr>
        <p:sp>
          <p:nvSpPr>
            <p:cNvPr id="184" name="文本框 27"/>
            <p:cNvSpPr txBox="1"/>
            <p:nvPr/>
          </p:nvSpPr>
          <p:spPr>
            <a:xfrm>
              <a:off x="3153884" y="2091953"/>
              <a:ext cx="2281715" cy="40011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altLang="zh-CN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Title added here</a:t>
              </a:r>
              <a:endParaRPr lang="zh-CN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185" name="文本框 28"/>
            <p:cNvSpPr txBox="1"/>
            <p:nvPr/>
          </p:nvSpPr>
          <p:spPr>
            <a:xfrm>
              <a:off x="1136194" y="2407193"/>
              <a:ext cx="42994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r"/>
              <a:r>
                <a:rPr lang="en-US" altLang="zh-CN" sz="1400" dirty="0">
                  <a:solidFill>
                    <a:prstClr val="white">
                      <a:lumMod val="50000"/>
                    </a:prstClr>
                  </a:solidFill>
                  <a:latin typeface="Agency FB" panose="020B0503020202020204" pitchFamily="34" charset="0"/>
                  <a:ea typeface="时尚中黑简体" panose="01010104010101010101" pitchFamily="2" charset="-122"/>
                </a:rPr>
                <a:t>The user can demonstrate on a projector or computer, or print the presentation and make it into</a:t>
              </a:r>
            </a:p>
          </p:txBody>
        </p:sp>
      </p:grpSp>
      <p:grpSp>
        <p:nvGrpSpPr>
          <p:cNvPr id="186" name="组合 185"/>
          <p:cNvGrpSpPr/>
          <p:nvPr/>
        </p:nvGrpSpPr>
        <p:grpSpPr>
          <a:xfrm>
            <a:off x="3688556" y="377517"/>
            <a:ext cx="4814888" cy="1172437"/>
            <a:chOff x="6597650" y="377518"/>
            <a:chExt cx="4814888" cy="1172437"/>
          </a:xfrm>
        </p:grpSpPr>
        <p:sp>
          <p:nvSpPr>
            <p:cNvPr id="187" name="文本框 186"/>
            <p:cNvSpPr txBox="1"/>
            <p:nvPr/>
          </p:nvSpPr>
          <p:spPr>
            <a:xfrm>
              <a:off x="6631872" y="937783"/>
              <a:ext cx="4746445" cy="25442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en-US" altLang="zh-CN" sz="1000" dirty="0">
                  <a:solidFill>
                    <a:schemeClr val="bg1">
                      <a:lumMod val="65000"/>
                    </a:schemeClr>
                  </a:solidFill>
                  <a:latin typeface="+mj-ea"/>
                  <a:ea typeface="+mj-ea"/>
                </a:rPr>
                <a:t>print the presentation and make it into a film to be used in a wider field</a:t>
              </a:r>
            </a:p>
          </p:txBody>
        </p:sp>
        <p:sp>
          <p:nvSpPr>
            <p:cNvPr id="188" name="文本框 187"/>
            <p:cNvSpPr txBox="1"/>
            <p:nvPr/>
          </p:nvSpPr>
          <p:spPr>
            <a:xfrm>
              <a:off x="6597650" y="377518"/>
              <a:ext cx="4814888" cy="117243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en-US" altLang="zh-CN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Marketing expenses and budget</a:t>
              </a:r>
              <a:endPara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212977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3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4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6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7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9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0"/>
                            </p:stCondLst>
                            <p:childTnLst>
                              <p:par>
                                <p:cTn id="70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900" decel="100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5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000"/>
                            </p:stCondLst>
                            <p:childTnLst>
                              <p:par>
                                <p:cTn id="8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3" t="10095"/>
          <a:stretch/>
        </p:blipFill>
        <p:spPr>
          <a:xfrm>
            <a:off x="0" y="0"/>
            <a:ext cx="6226629" cy="340897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53" b="9468"/>
          <a:stretch/>
        </p:blipFill>
        <p:spPr>
          <a:xfrm>
            <a:off x="7765141" y="4067009"/>
            <a:ext cx="4426859" cy="2790991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772229" y="4067009"/>
            <a:ext cx="6647542" cy="58349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14000"/>
              </a:lnSpc>
            </a:pPr>
            <a:r>
              <a:rPr lang="en-US" altLang="zh-CN" sz="1400" dirty="0">
                <a:solidFill>
                  <a:schemeClr val="bg1">
                    <a:lumMod val="65000"/>
                  </a:schemeClr>
                </a:solidFill>
                <a:latin typeface="+mj-ea"/>
                <a:ea typeface="+mj-ea"/>
              </a:rPr>
              <a:t>The user can demonstrate on a projector or computer, or print the presentation and make it into a film to be used in a wider field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282700" y="2892825"/>
            <a:ext cx="10525683" cy="116217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14000"/>
              </a:lnSpc>
            </a:pPr>
            <a:r>
              <a:rPr lang="en-US" altLang="zh-CN" sz="6600" b="1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Thank you for watching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264135" y="2366417"/>
            <a:ext cx="5663730" cy="69993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14000"/>
              </a:lnSpc>
            </a:pPr>
            <a:r>
              <a:rPr lang="en-US" altLang="zh-CN" dirty="0">
                <a:solidFill>
                  <a:schemeClr val="accent1"/>
                </a:solidFill>
                <a:latin typeface="+mj-ea"/>
                <a:ea typeface="+mj-ea"/>
              </a:rPr>
              <a:t>Suitable for marketing sales, work plans for business units, etc.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5035827" y="4825804"/>
            <a:ext cx="2120348" cy="405380"/>
            <a:chOff x="6824869" y="3409384"/>
            <a:chExt cx="1532173" cy="405380"/>
          </a:xfrm>
        </p:grpSpPr>
        <p:sp>
          <p:nvSpPr>
            <p:cNvPr id="8" name="矩形 7"/>
            <p:cNvSpPr/>
            <p:nvPr/>
          </p:nvSpPr>
          <p:spPr>
            <a:xfrm>
              <a:off x="6824869" y="3409384"/>
              <a:ext cx="1532173" cy="40538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6824869" y="3433396"/>
              <a:ext cx="1532173" cy="351763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en-US" altLang="zh-CN" sz="1600" dirty="0">
                  <a:solidFill>
                    <a:schemeClr val="bg1"/>
                  </a:solidFill>
                  <a:latin typeface="+mj-ea"/>
                  <a:ea typeface="+mj-ea"/>
                </a:rPr>
                <a:t>Reporter: XX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060956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359D628E-5176-41BA-AC93-595168BECAE0}"/>
              </a:ext>
            </a:extLst>
          </p:cNvPr>
          <p:cNvSpPr txBox="1">
            <a:spLocks/>
          </p:cNvSpPr>
          <p:nvPr/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Fully Editable Icon Sets: A</a:t>
            </a:r>
            <a:endParaRPr lang="en-US" dirty="0"/>
          </a:p>
        </p:txBody>
      </p:sp>
      <p:sp>
        <p:nvSpPr>
          <p:cNvPr id="4" name="Diamond 5">
            <a:extLst>
              <a:ext uri="{FF2B5EF4-FFF2-40B4-BE49-F238E27FC236}">
                <a16:creationId xmlns:a16="http://schemas.microsoft.com/office/drawing/2014/main" id="{28362715-74B4-47E5-804C-FDD38DDE9A69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Isosceles Triangle 51">
            <a:extLst>
              <a:ext uri="{FF2B5EF4-FFF2-40B4-BE49-F238E27FC236}">
                <a16:creationId xmlns:a16="http://schemas.microsoft.com/office/drawing/2014/main" id="{4A7BF51C-AF4E-4E68-8296-B5A74B835F42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Isosceles Triangle 57">
            <a:extLst>
              <a:ext uri="{FF2B5EF4-FFF2-40B4-BE49-F238E27FC236}">
                <a16:creationId xmlns:a16="http://schemas.microsoft.com/office/drawing/2014/main" id="{58B6F70B-8FAD-4F37-957F-C9DCC4EBF41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38D465A8-AA8D-4310-99E8-3F911329F457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Parallelogram 15">
            <a:extLst>
              <a:ext uri="{FF2B5EF4-FFF2-40B4-BE49-F238E27FC236}">
                <a16:creationId xmlns:a16="http://schemas.microsoft.com/office/drawing/2014/main" id="{D766DE46-C54D-4DA1-8305-B741173A89BC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Freeform 19">
            <a:extLst>
              <a:ext uri="{FF2B5EF4-FFF2-40B4-BE49-F238E27FC236}">
                <a16:creationId xmlns:a16="http://schemas.microsoft.com/office/drawing/2014/main" id="{C2B72767-AE73-4F9D-9638-04F31A6D36DA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Rectangle 30">
            <a:extLst>
              <a:ext uri="{FF2B5EF4-FFF2-40B4-BE49-F238E27FC236}">
                <a16:creationId xmlns:a16="http://schemas.microsoft.com/office/drawing/2014/main" id="{9044A94E-DC29-4830-8B81-9F88FFDD7B98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id="{5E931A64-4380-416E-9285-7D2E0C1FB1ED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Rectangle 15">
            <a:extLst>
              <a:ext uri="{FF2B5EF4-FFF2-40B4-BE49-F238E27FC236}">
                <a16:creationId xmlns:a16="http://schemas.microsoft.com/office/drawing/2014/main" id="{ED827992-E1BE-49F1-B618-C21CF429AACA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Pie 24">
            <a:extLst>
              <a:ext uri="{FF2B5EF4-FFF2-40B4-BE49-F238E27FC236}">
                <a16:creationId xmlns:a16="http://schemas.microsoft.com/office/drawing/2014/main" id="{AC55E227-EC59-473C-9744-75749414E9A4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4" name="Parallelogram 30">
            <a:extLst>
              <a:ext uri="{FF2B5EF4-FFF2-40B4-BE49-F238E27FC236}">
                <a16:creationId xmlns:a16="http://schemas.microsoft.com/office/drawing/2014/main" id="{D7F14856-5870-44FB-9CB9-E947F0DEC4E4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5" name="Block Arc 14">
            <a:extLst>
              <a:ext uri="{FF2B5EF4-FFF2-40B4-BE49-F238E27FC236}">
                <a16:creationId xmlns:a16="http://schemas.microsoft.com/office/drawing/2014/main" id="{B2E2FC6B-D96D-4FC5-A589-25FDF8848980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Block Arc 41">
            <a:extLst>
              <a:ext uri="{FF2B5EF4-FFF2-40B4-BE49-F238E27FC236}">
                <a16:creationId xmlns:a16="http://schemas.microsoft.com/office/drawing/2014/main" id="{8D95FC79-A2B5-40C9-ADB4-F5DEADACF482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7" name="Right Triangle 17">
            <a:extLst>
              <a:ext uri="{FF2B5EF4-FFF2-40B4-BE49-F238E27FC236}">
                <a16:creationId xmlns:a16="http://schemas.microsoft.com/office/drawing/2014/main" id="{9E528BC3-88BE-42A7-9F2F-8185CA4451A9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8" name="Oval 27">
            <a:extLst>
              <a:ext uri="{FF2B5EF4-FFF2-40B4-BE49-F238E27FC236}">
                <a16:creationId xmlns:a16="http://schemas.microsoft.com/office/drawing/2014/main" id="{9DE3BC84-090B-4170-A14B-382A1FA33F06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9" name="Parallelogram 15">
            <a:extLst>
              <a:ext uri="{FF2B5EF4-FFF2-40B4-BE49-F238E27FC236}">
                <a16:creationId xmlns:a16="http://schemas.microsoft.com/office/drawing/2014/main" id="{D9EBC454-39B8-4535-9BAE-24BE215B0DC3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0" name="Round Same Side Corner Rectangle 21">
            <a:extLst>
              <a:ext uri="{FF2B5EF4-FFF2-40B4-BE49-F238E27FC236}">
                <a16:creationId xmlns:a16="http://schemas.microsoft.com/office/drawing/2014/main" id="{8C9B4592-4C7E-4F12-8E8B-56424230F996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1" name="Oval 26">
            <a:extLst>
              <a:ext uri="{FF2B5EF4-FFF2-40B4-BE49-F238E27FC236}">
                <a16:creationId xmlns:a16="http://schemas.microsoft.com/office/drawing/2014/main" id="{E699ABAB-3E67-42DD-A9F5-A18A848A47A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" name="Freeform 32">
            <a:extLst>
              <a:ext uri="{FF2B5EF4-FFF2-40B4-BE49-F238E27FC236}">
                <a16:creationId xmlns:a16="http://schemas.microsoft.com/office/drawing/2014/main" id="{D0626755-7B05-4C91-8F22-88275E2F19F4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Rounded Rectangle 10">
            <a:extLst>
              <a:ext uri="{FF2B5EF4-FFF2-40B4-BE49-F238E27FC236}">
                <a16:creationId xmlns:a16="http://schemas.microsoft.com/office/drawing/2014/main" id="{D7FB4BB8-3190-4772-B40E-FC1C73463E27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4" name="Rounded Rectangle 32">
            <a:extLst>
              <a:ext uri="{FF2B5EF4-FFF2-40B4-BE49-F238E27FC236}">
                <a16:creationId xmlns:a16="http://schemas.microsoft.com/office/drawing/2014/main" id="{D8AC986A-F4CB-4118-ABCE-59F5AB48B18D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Trapezoid 13">
            <a:extLst>
              <a:ext uri="{FF2B5EF4-FFF2-40B4-BE49-F238E27FC236}">
                <a16:creationId xmlns:a16="http://schemas.microsoft.com/office/drawing/2014/main" id="{1D9F263A-97B7-46CE-A8BC-BFA34E5A0800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" name="Rounded Rectangle 7">
            <a:extLst>
              <a:ext uri="{FF2B5EF4-FFF2-40B4-BE49-F238E27FC236}">
                <a16:creationId xmlns:a16="http://schemas.microsoft.com/office/drawing/2014/main" id="{2BB965C6-07C6-431E-AA7C-EB2EBAD4C73E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Rectangle 18">
            <a:extLst>
              <a:ext uri="{FF2B5EF4-FFF2-40B4-BE49-F238E27FC236}">
                <a16:creationId xmlns:a16="http://schemas.microsoft.com/office/drawing/2014/main" id="{D2644F5E-D88E-4BE0-9C35-EDA5C2A3FDF9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Rounded Rectangle 25">
            <a:extLst>
              <a:ext uri="{FF2B5EF4-FFF2-40B4-BE49-F238E27FC236}">
                <a16:creationId xmlns:a16="http://schemas.microsoft.com/office/drawing/2014/main" id="{161AACEC-1F01-4AA8-8F3B-AF355B6B1AD5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9" name="Chord 14">
            <a:extLst>
              <a:ext uri="{FF2B5EF4-FFF2-40B4-BE49-F238E27FC236}">
                <a16:creationId xmlns:a16="http://schemas.microsoft.com/office/drawing/2014/main" id="{97A78DB6-51A9-4ACF-8667-58BD6E1EAA5D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Rounded Rectangle 6">
            <a:extLst>
              <a:ext uri="{FF2B5EF4-FFF2-40B4-BE49-F238E27FC236}">
                <a16:creationId xmlns:a16="http://schemas.microsoft.com/office/drawing/2014/main" id="{3D37D745-1A95-4FD7-98CF-6D3697739458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1" name="Oval 66">
            <a:extLst>
              <a:ext uri="{FF2B5EF4-FFF2-40B4-BE49-F238E27FC236}">
                <a16:creationId xmlns:a16="http://schemas.microsoft.com/office/drawing/2014/main" id="{C437F608-FA19-4F57-A49D-A29897DD555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2" name="Isosceles Triangle 13">
            <a:extLst>
              <a:ext uri="{FF2B5EF4-FFF2-40B4-BE49-F238E27FC236}">
                <a16:creationId xmlns:a16="http://schemas.microsoft.com/office/drawing/2014/main" id="{E6791DFD-49BA-4AE3-A109-E59B352E1123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3" name="Smiley Face 14">
            <a:extLst>
              <a:ext uri="{FF2B5EF4-FFF2-40B4-BE49-F238E27FC236}">
                <a16:creationId xmlns:a16="http://schemas.microsoft.com/office/drawing/2014/main" id="{328DAF2C-56CA-452F-BEE2-3B4CFA87AC4D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4" name="Smiley Face 12">
            <a:extLst>
              <a:ext uri="{FF2B5EF4-FFF2-40B4-BE49-F238E27FC236}">
                <a16:creationId xmlns:a16="http://schemas.microsoft.com/office/drawing/2014/main" id="{8521ACE9-EDB0-41E7-9137-1C6A192F3CE4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5" name="Smiley Face 15">
            <a:extLst>
              <a:ext uri="{FF2B5EF4-FFF2-40B4-BE49-F238E27FC236}">
                <a16:creationId xmlns:a16="http://schemas.microsoft.com/office/drawing/2014/main" id="{C2BFFB8A-470E-432A-8D2D-6A8D53294097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6" name="Oval 37">
            <a:extLst>
              <a:ext uri="{FF2B5EF4-FFF2-40B4-BE49-F238E27FC236}">
                <a16:creationId xmlns:a16="http://schemas.microsoft.com/office/drawing/2014/main" id="{7574F15B-37D6-4917-8992-63CB0C8C4768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" name="Smiley Face 14">
            <a:extLst>
              <a:ext uri="{FF2B5EF4-FFF2-40B4-BE49-F238E27FC236}">
                <a16:creationId xmlns:a16="http://schemas.microsoft.com/office/drawing/2014/main" id="{9F4D6AE9-05EE-4CE8-9B38-656C05A3BC69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8" name="Rectangle 16">
            <a:extLst>
              <a:ext uri="{FF2B5EF4-FFF2-40B4-BE49-F238E27FC236}">
                <a16:creationId xmlns:a16="http://schemas.microsoft.com/office/drawing/2014/main" id="{FEF5CEDA-5A2C-4DBF-AAB7-A83382297949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" name="Rectangle 9">
            <a:extLst>
              <a:ext uri="{FF2B5EF4-FFF2-40B4-BE49-F238E27FC236}">
                <a16:creationId xmlns:a16="http://schemas.microsoft.com/office/drawing/2014/main" id="{3B52F491-9BE3-42A0-8609-9D6D03A93335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0" name="Round Same Side Corner Rectangle 6">
            <a:extLst>
              <a:ext uri="{FF2B5EF4-FFF2-40B4-BE49-F238E27FC236}">
                <a16:creationId xmlns:a16="http://schemas.microsoft.com/office/drawing/2014/main" id="{397126FB-2FC5-433B-9B11-CD7E121568E3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1" name="Frame 17">
            <a:extLst>
              <a:ext uri="{FF2B5EF4-FFF2-40B4-BE49-F238E27FC236}">
                <a16:creationId xmlns:a16="http://schemas.microsoft.com/office/drawing/2014/main" id="{DCF25F6D-5037-4F62-BDC5-7391BC7B1C00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2" name="Rounded Rectangle 5">
            <a:extLst>
              <a:ext uri="{FF2B5EF4-FFF2-40B4-BE49-F238E27FC236}">
                <a16:creationId xmlns:a16="http://schemas.microsoft.com/office/drawing/2014/main" id="{463C80B2-3B84-41F3-B63B-0CD080197582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3" name="Teardrop 1">
            <a:extLst>
              <a:ext uri="{FF2B5EF4-FFF2-40B4-BE49-F238E27FC236}">
                <a16:creationId xmlns:a16="http://schemas.microsoft.com/office/drawing/2014/main" id="{3CEFF27A-350C-4F57-BAFE-0328590019F7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4" name="Rectangle 130">
            <a:extLst>
              <a:ext uri="{FF2B5EF4-FFF2-40B4-BE49-F238E27FC236}">
                <a16:creationId xmlns:a16="http://schemas.microsoft.com/office/drawing/2014/main" id="{CE7B16F2-86D6-4040-AB0B-AB656D61EF56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5" name="Right Triangle 17">
            <a:extLst>
              <a:ext uri="{FF2B5EF4-FFF2-40B4-BE49-F238E27FC236}">
                <a16:creationId xmlns:a16="http://schemas.microsoft.com/office/drawing/2014/main" id="{D4CC1DAD-BED9-4913-8E56-7BE46F4EBB25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6" name="Right Triangle 17">
            <a:extLst>
              <a:ext uri="{FF2B5EF4-FFF2-40B4-BE49-F238E27FC236}">
                <a16:creationId xmlns:a16="http://schemas.microsoft.com/office/drawing/2014/main" id="{8175B939-1938-4425-848F-A857CF5E0AB3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7" name="Right Triangle 17">
            <a:extLst>
              <a:ext uri="{FF2B5EF4-FFF2-40B4-BE49-F238E27FC236}">
                <a16:creationId xmlns:a16="http://schemas.microsoft.com/office/drawing/2014/main" id="{458FE395-4712-45CB-84CE-90DCE8A898BA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8" name="Oval 44">
            <a:extLst>
              <a:ext uri="{FF2B5EF4-FFF2-40B4-BE49-F238E27FC236}">
                <a16:creationId xmlns:a16="http://schemas.microsoft.com/office/drawing/2014/main" id="{0973E538-25EF-4790-BE92-B9829BF09E1E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6122794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D5D102BD-CAD8-4D57-92DF-21E462CEEF8E}"/>
              </a:ext>
            </a:extLst>
          </p:cNvPr>
          <p:cNvSpPr txBox="1">
            <a:spLocks/>
          </p:cNvSpPr>
          <p:nvPr/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Fully Editable Icon Sets: B</a:t>
            </a:r>
            <a:endParaRPr lang="en-US" dirty="0"/>
          </a:p>
        </p:txBody>
      </p:sp>
      <p:sp>
        <p:nvSpPr>
          <p:cNvPr id="4" name="Freeform 47">
            <a:extLst>
              <a:ext uri="{FF2B5EF4-FFF2-40B4-BE49-F238E27FC236}">
                <a16:creationId xmlns:a16="http://schemas.microsoft.com/office/drawing/2014/main" id="{6BDB9961-71A3-48B9-804D-82D7E61C3473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Freeform 48">
            <a:extLst>
              <a:ext uri="{FF2B5EF4-FFF2-40B4-BE49-F238E27FC236}">
                <a16:creationId xmlns:a16="http://schemas.microsoft.com/office/drawing/2014/main" id="{14D8FC95-BC1F-4EA8-B4C7-131880C373BB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Freeform 49">
            <a:extLst>
              <a:ext uri="{FF2B5EF4-FFF2-40B4-BE49-F238E27FC236}">
                <a16:creationId xmlns:a16="http://schemas.microsoft.com/office/drawing/2014/main" id="{00EE26FD-6532-4423-A7FF-E2CC15C1170B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Freeform 50">
            <a:extLst>
              <a:ext uri="{FF2B5EF4-FFF2-40B4-BE49-F238E27FC236}">
                <a16:creationId xmlns:a16="http://schemas.microsoft.com/office/drawing/2014/main" id="{0502686B-DC0B-464B-8C57-09A80672F2FB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Teardrop 9">
            <a:extLst>
              <a:ext uri="{FF2B5EF4-FFF2-40B4-BE49-F238E27FC236}">
                <a16:creationId xmlns:a16="http://schemas.microsoft.com/office/drawing/2014/main" id="{371F0C96-C394-425E-9A3D-2D42F294CAE5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Freeform 97">
            <a:extLst>
              <a:ext uri="{FF2B5EF4-FFF2-40B4-BE49-F238E27FC236}">
                <a16:creationId xmlns:a16="http://schemas.microsoft.com/office/drawing/2014/main" id="{8BAF5216-D3B2-4B49-B559-F7449E3795AE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Donut 22">
            <a:extLst>
              <a:ext uri="{FF2B5EF4-FFF2-40B4-BE49-F238E27FC236}">
                <a16:creationId xmlns:a16="http://schemas.microsoft.com/office/drawing/2014/main" id="{4F279203-C44E-491F-8D1F-357AE145FDCB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" name="Freeform 99">
            <a:extLst>
              <a:ext uri="{FF2B5EF4-FFF2-40B4-BE49-F238E27FC236}">
                <a16:creationId xmlns:a16="http://schemas.microsoft.com/office/drawing/2014/main" id="{6DD4674A-FACE-4A1A-BDDA-F4F51CC0C3D3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0">
            <a:extLst>
              <a:ext uri="{FF2B5EF4-FFF2-40B4-BE49-F238E27FC236}">
                <a16:creationId xmlns:a16="http://schemas.microsoft.com/office/drawing/2014/main" id="{CAA14FE8-7925-47A0-B04D-B917E1D3349D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Freeform 101">
            <a:extLst>
              <a:ext uri="{FF2B5EF4-FFF2-40B4-BE49-F238E27FC236}">
                <a16:creationId xmlns:a16="http://schemas.microsoft.com/office/drawing/2014/main" id="{506B0433-2647-4632-AA2C-1F7C43B3C379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4" name="Group 102">
            <a:extLst>
              <a:ext uri="{FF2B5EF4-FFF2-40B4-BE49-F238E27FC236}">
                <a16:creationId xmlns:a16="http://schemas.microsoft.com/office/drawing/2014/main" id="{C0868AA5-0526-42A4-8BD0-09F7DC048D4C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15" name="Freeform 103">
              <a:extLst>
                <a:ext uri="{FF2B5EF4-FFF2-40B4-BE49-F238E27FC236}">
                  <a16:creationId xmlns:a16="http://schemas.microsoft.com/office/drawing/2014/main" id="{4CD5C35E-9E98-4FF7-983F-91E43EFE41B1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Freeform 104">
              <a:extLst>
                <a:ext uri="{FF2B5EF4-FFF2-40B4-BE49-F238E27FC236}">
                  <a16:creationId xmlns:a16="http://schemas.microsoft.com/office/drawing/2014/main" id="{B4B3C628-EFCE-4A75-8CD0-D63F50B17B25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Freeform 105">
              <a:extLst>
                <a:ext uri="{FF2B5EF4-FFF2-40B4-BE49-F238E27FC236}">
                  <a16:creationId xmlns:a16="http://schemas.microsoft.com/office/drawing/2014/main" id="{94A6BCC1-51AE-416B-B0A8-F54BE741BC4B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Freeform 106">
              <a:extLst>
                <a:ext uri="{FF2B5EF4-FFF2-40B4-BE49-F238E27FC236}">
                  <a16:creationId xmlns:a16="http://schemas.microsoft.com/office/drawing/2014/main" id="{4997619A-8858-4F36-97D7-3FA3696507C2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9" name="Freeform 107">
            <a:extLst>
              <a:ext uri="{FF2B5EF4-FFF2-40B4-BE49-F238E27FC236}">
                <a16:creationId xmlns:a16="http://schemas.microsoft.com/office/drawing/2014/main" id="{64B17904-23A1-4656-BFA5-B5A40E402DCC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Freeform 108">
            <a:extLst>
              <a:ext uri="{FF2B5EF4-FFF2-40B4-BE49-F238E27FC236}">
                <a16:creationId xmlns:a16="http://schemas.microsoft.com/office/drawing/2014/main" id="{BF2CA724-2DAC-4298-A703-D7620AB2AC6F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Oval 8">
            <a:extLst>
              <a:ext uri="{FF2B5EF4-FFF2-40B4-BE49-F238E27FC236}">
                <a16:creationId xmlns:a16="http://schemas.microsoft.com/office/drawing/2014/main" id="{863792A7-6BA3-457D-9D52-38E5E1F3E9B4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2" name="Group 110">
            <a:extLst>
              <a:ext uri="{FF2B5EF4-FFF2-40B4-BE49-F238E27FC236}">
                <a16:creationId xmlns:a16="http://schemas.microsoft.com/office/drawing/2014/main" id="{1BAD591E-8C8A-42E0-94C0-9A9576C9E27B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23" name="Freeform 111">
              <a:extLst>
                <a:ext uri="{FF2B5EF4-FFF2-40B4-BE49-F238E27FC236}">
                  <a16:creationId xmlns:a16="http://schemas.microsoft.com/office/drawing/2014/main" id="{1CAC3AE1-CAC2-4A7D-8B2C-23A59FC698B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Oval 37">
              <a:extLst>
                <a:ext uri="{FF2B5EF4-FFF2-40B4-BE49-F238E27FC236}">
                  <a16:creationId xmlns:a16="http://schemas.microsoft.com/office/drawing/2014/main" id="{75D33904-4FE9-4F24-BEBF-0DB93D2BAFA9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5" name="Rectangle 19">
            <a:extLst>
              <a:ext uri="{FF2B5EF4-FFF2-40B4-BE49-F238E27FC236}">
                <a16:creationId xmlns:a16="http://schemas.microsoft.com/office/drawing/2014/main" id="{BFBFF894-0650-4717-97D4-93C836D564E0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Freeform 114">
            <a:extLst>
              <a:ext uri="{FF2B5EF4-FFF2-40B4-BE49-F238E27FC236}">
                <a16:creationId xmlns:a16="http://schemas.microsoft.com/office/drawing/2014/main" id="{B9E870B4-02E9-45B9-A336-83A533AB17C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Rounded Rectangle 31">
            <a:extLst>
              <a:ext uri="{FF2B5EF4-FFF2-40B4-BE49-F238E27FC236}">
                <a16:creationId xmlns:a16="http://schemas.microsoft.com/office/drawing/2014/main" id="{0E3AEC5C-A816-4DA2-A416-EC4B6C019A1E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Oval 47">
            <a:extLst>
              <a:ext uri="{FF2B5EF4-FFF2-40B4-BE49-F238E27FC236}">
                <a16:creationId xmlns:a16="http://schemas.microsoft.com/office/drawing/2014/main" id="{A3F6E311-581B-41E2-9787-768F501A993E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Oval 50">
            <a:extLst>
              <a:ext uri="{FF2B5EF4-FFF2-40B4-BE49-F238E27FC236}">
                <a16:creationId xmlns:a16="http://schemas.microsoft.com/office/drawing/2014/main" id="{4D0891FA-536C-452B-8A2C-B31E2AC0311D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Heart 17">
            <a:extLst>
              <a:ext uri="{FF2B5EF4-FFF2-40B4-BE49-F238E27FC236}">
                <a16:creationId xmlns:a16="http://schemas.microsoft.com/office/drawing/2014/main" id="{6C520B9E-2998-4024-AD8B-E200226B3172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Rounded Rectangle 25">
            <a:extLst>
              <a:ext uri="{FF2B5EF4-FFF2-40B4-BE49-F238E27FC236}">
                <a16:creationId xmlns:a16="http://schemas.microsoft.com/office/drawing/2014/main" id="{5DC452B9-1119-44A3-A4A7-50DFBAC32B4A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Chord 32">
            <a:extLst>
              <a:ext uri="{FF2B5EF4-FFF2-40B4-BE49-F238E27FC236}">
                <a16:creationId xmlns:a16="http://schemas.microsoft.com/office/drawing/2014/main" id="{2DDC5FF8-FEAB-4D66-ABB3-1977F398980F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Rounded Rectangle 40">
            <a:extLst>
              <a:ext uri="{FF2B5EF4-FFF2-40B4-BE49-F238E27FC236}">
                <a16:creationId xmlns:a16="http://schemas.microsoft.com/office/drawing/2014/main" id="{4BCA9F92-48F3-48A4-92FA-3CE27740D739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Rounded Rectangle 7">
            <a:extLst>
              <a:ext uri="{FF2B5EF4-FFF2-40B4-BE49-F238E27FC236}">
                <a16:creationId xmlns:a16="http://schemas.microsoft.com/office/drawing/2014/main" id="{C5FE8E05-4213-44F1-B7AC-6A955109CD27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5" name="Rounded Rectangle 17">
            <a:extLst>
              <a:ext uri="{FF2B5EF4-FFF2-40B4-BE49-F238E27FC236}">
                <a16:creationId xmlns:a16="http://schemas.microsoft.com/office/drawing/2014/main" id="{BD471E24-8D18-4C4E-A679-D63AFAA7FFA5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Oval 21">
            <a:extLst>
              <a:ext uri="{FF2B5EF4-FFF2-40B4-BE49-F238E27FC236}">
                <a16:creationId xmlns:a16="http://schemas.microsoft.com/office/drawing/2014/main" id="{E3515D99-FC1D-4807-8D8F-7DADE4333CB6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" name="Oval 25">
            <a:extLst>
              <a:ext uri="{FF2B5EF4-FFF2-40B4-BE49-F238E27FC236}">
                <a16:creationId xmlns:a16="http://schemas.microsoft.com/office/drawing/2014/main" id="{C27AFE9A-B8C4-4B33-96D0-4C8479EFEFAD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Block Arc 20">
            <a:extLst>
              <a:ext uri="{FF2B5EF4-FFF2-40B4-BE49-F238E27FC236}">
                <a16:creationId xmlns:a16="http://schemas.microsoft.com/office/drawing/2014/main" id="{5EDE4780-5B17-4C3A-A535-74DAC3F6705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9" name="Block Arc 11">
            <a:extLst>
              <a:ext uri="{FF2B5EF4-FFF2-40B4-BE49-F238E27FC236}">
                <a16:creationId xmlns:a16="http://schemas.microsoft.com/office/drawing/2014/main" id="{67A789CF-D800-48C3-9FC3-792FA3CED1DF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0" name="Rectangle 21">
            <a:extLst>
              <a:ext uri="{FF2B5EF4-FFF2-40B4-BE49-F238E27FC236}">
                <a16:creationId xmlns:a16="http://schemas.microsoft.com/office/drawing/2014/main" id="{C4A6DAC1-9507-4D90-8620-635452DC51B6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1" name="Round Same Side Corner Rectangle 8">
            <a:extLst>
              <a:ext uri="{FF2B5EF4-FFF2-40B4-BE49-F238E27FC236}">
                <a16:creationId xmlns:a16="http://schemas.microsoft.com/office/drawing/2014/main" id="{1551067A-258F-41A3-8BD7-1DA44BA3918D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2" name="Rounded Rectangle 51">
            <a:extLst>
              <a:ext uri="{FF2B5EF4-FFF2-40B4-BE49-F238E27FC236}">
                <a16:creationId xmlns:a16="http://schemas.microsoft.com/office/drawing/2014/main" id="{E5081755-A89D-4A17-9A2C-8BEDFB9B3D4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3" name="Isosceles Triangle 5">
            <a:extLst>
              <a:ext uri="{FF2B5EF4-FFF2-40B4-BE49-F238E27FC236}">
                <a16:creationId xmlns:a16="http://schemas.microsoft.com/office/drawing/2014/main" id="{503E506E-A24A-46D8-8F42-7E8C9C080C80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" name="Trapezoid 22">
            <a:extLst>
              <a:ext uri="{FF2B5EF4-FFF2-40B4-BE49-F238E27FC236}">
                <a16:creationId xmlns:a16="http://schemas.microsoft.com/office/drawing/2014/main" id="{67691934-9CDE-40A6-AFD6-7A56C845ABE3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5" name="Rounded Rectangle 20">
            <a:extLst>
              <a:ext uri="{FF2B5EF4-FFF2-40B4-BE49-F238E27FC236}">
                <a16:creationId xmlns:a16="http://schemas.microsoft.com/office/drawing/2014/main" id="{6AAD0B92-A0E0-4D50-A098-C387ADC24B0C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6" name="Trapezoid 28">
            <a:extLst>
              <a:ext uri="{FF2B5EF4-FFF2-40B4-BE49-F238E27FC236}">
                <a16:creationId xmlns:a16="http://schemas.microsoft.com/office/drawing/2014/main" id="{D2A01821-FF5F-4CC0-A86D-12E076EF80C8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7" name="Rounded Rectangle 2">
            <a:extLst>
              <a:ext uri="{FF2B5EF4-FFF2-40B4-BE49-F238E27FC236}">
                <a16:creationId xmlns:a16="http://schemas.microsoft.com/office/drawing/2014/main" id="{EF48ACFF-9755-43EB-8537-37C45B9A63D9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8" name="Rounded Rectangle 8">
            <a:extLst>
              <a:ext uri="{FF2B5EF4-FFF2-40B4-BE49-F238E27FC236}">
                <a16:creationId xmlns:a16="http://schemas.microsoft.com/office/drawing/2014/main" id="{1CA1A221-854C-493F-85E2-DB78C1D74595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9" name="Rounded Rectangle 2">
            <a:extLst>
              <a:ext uri="{FF2B5EF4-FFF2-40B4-BE49-F238E27FC236}">
                <a16:creationId xmlns:a16="http://schemas.microsoft.com/office/drawing/2014/main" id="{AA1F8751-9723-458B-9006-EAA2FB7E37FE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0" name="Rounded Rectangle 3">
            <a:extLst>
              <a:ext uri="{FF2B5EF4-FFF2-40B4-BE49-F238E27FC236}">
                <a16:creationId xmlns:a16="http://schemas.microsoft.com/office/drawing/2014/main" id="{D9487DFC-BA35-4678-AC14-9E68064D46B5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1" name="Rounded Rectangle 10">
            <a:extLst>
              <a:ext uri="{FF2B5EF4-FFF2-40B4-BE49-F238E27FC236}">
                <a16:creationId xmlns:a16="http://schemas.microsoft.com/office/drawing/2014/main" id="{82D0C6B6-C6EB-4130-9702-3680F53E308E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2" name="Block Arc 6">
            <a:extLst>
              <a:ext uri="{FF2B5EF4-FFF2-40B4-BE49-F238E27FC236}">
                <a16:creationId xmlns:a16="http://schemas.microsoft.com/office/drawing/2014/main" id="{9D6401EC-3C2C-46EF-9465-C4C776229F7E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3" name="Left Arrow 1">
            <a:extLst>
              <a:ext uri="{FF2B5EF4-FFF2-40B4-BE49-F238E27FC236}">
                <a16:creationId xmlns:a16="http://schemas.microsoft.com/office/drawing/2014/main" id="{A36ED496-25F5-4211-A53E-87EC6AEF6F12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4" name="Oval 35">
            <a:extLst>
              <a:ext uri="{FF2B5EF4-FFF2-40B4-BE49-F238E27FC236}">
                <a16:creationId xmlns:a16="http://schemas.microsoft.com/office/drawing/2014/main" id="{64AACB74-EB3D-4FCA-8063-9999E3BA616B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9788682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CAC4DDB2-3CD9-4D80-B056-9579F0647319}"/>
              </a:ext>
            </a:extLst>
          </p:cNvPr>
          <p:cNvSpPr txBox="1">
            <a:spLocks/>
          </p:cNvSpPr>
          <p:nvPr/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Fully Editable Icon Sets: C</a:t>
            </a:r>
            <a:endParaRPr lang="en-US" dirty="0"/>
          </a:p>
        </p:txBody>
      </p:sp>
      <p:sp>
        <p:nvSpPr>
          <p:cNvPr id="4" name="Isosceles Triangle 68">
            <a:extLst>
              <a:ext uri="{FF2B5EF4-FFF2-40B4-BE49-F238E27FC236}">
                <a16:creationId xmlns:a16="http://schemas.microsoft.com/office/drawing/2014/main" id="{10D0A156-8B61-4E79-A894-B4BCFF47FFCD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4FF7D369-1F3D-4A49-B70A-A4DF3A6308AB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Isosceles Triangle 8">
            <a:extLst>
              <a:ext uri="{FF2B5EF4-FFF2-40B4-BE49-F238E27FC236}">
                <a16:creationId xmlns:a16="http://schemas.microsoft.com/office/drawing/2014/main" id="{825527F9-3E1E-435F-9A1F-37E7C45665EA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Donut 8">
            <a:extLst>
              <a:ext uri="{FF2B5EF4-FFF2-40B4-BE49-F238E27FC236}">
                <a16:creationId xmlns:a16="http://schemas.microsoft.com/office/drawing/2014/main" id="{3D16E1B5-159F-4A0E-8E39-A6B4F1E7A580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Freeform 18">
            <a:extLst>
              <a:ext uri="{FF2B5EF4-FFF2-40B4-BE49-F238E27FC236}">
                <a16:creationId xmlns:a16="http://schemas.microsoft.com/office/drawing/2014/main" id="{CF1AA430-1FD4-483A-84BA-983AAA5F628F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Oval 7">
            <a:extLst>
              <a:ext uri="{FF2B5EF4-FFF2-40B4-BE49-F238E27FC236}">
                <a16:creationId xmlns:a16="http://schemas.microsoft.com/office/drawing/2014/main" id="{4728228E-CC51-445A-8C93-0BFE4B11D98B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Freeform 20">
            <a:extLst>
              <a:ext uri="{FF2B5EF4-FFF2-40B4-BE49-F238E27FC236}">
                <a16:creationId xmlns:a16="http://schemas.microsoft.com/office/drawing/2014/main" id="{542B18CF-AD8C-4AE1-9A94-AD5F917F25AF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Rounded Rectangle 25">
            <a:extLst>
              <a:ext uri="{FF2B5EF4-FFF2-40B4-BE49-F238E27FC236}">
                <a16:creationId xmlns:a16="http://schemas.microsoft.com/office/drawing/2014/main" id="{30208A1B-FA7B-4E38-869D-36AECF643D77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Block Arc 41">
            <a:extLst>
              <a:ext uri="{FF2B5EF4-FFF2-40B4-BE49-F238E27FC236}">
                <a16:creationId xmlns:a16="http://schemas.microsoft.com/office/drawing/2014/main" id="{4B81E59E-3E0A-4B76-B8B9-0E28F30C867C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3" name="Round Same Side Corner Rectangle 11">
            <a:extLst>
              <a:ext uri="{FF2B5EF4-FFF2-40B4-BE49-F238E27FC236}">
                <a16:creationId xmlns:a16="http://schemas.microsoft.com/office/drawing/2014/main" id="{52B18628-D52E-47D8-A5BD-616279127AE5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Donut 39">
            <a:extLst>
              <a:ext uri="{FF2B5EF4-FFF2-40B4-BE49-F238E27FC236}">
                <a16:creationId xmlns:a16="http://schemas.microsoft.com/office/drawing/2014/main" id="{6489E44E-CBE0-41E8-BBA9-7404002CFF9B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5" name="Freeform 25">
            <a:extLst>
              <a:ext uri="{FF2B5EF4-FFF2-40B4-BE49-F238E27FC236}">
                <a16:creationId xmlns:a16="http://schemas.microsoft.com/office/drawing/2014/main" id="{A2D818A6-B84F-4DA1-877E-90E2AC0FD578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" name="Rectangle 36">
            <a:extLst>
              <a:ext uri="{FF2B5EF4-FFF2-40B4-BE49-F238E27FC236}">
                <a16:creationId xmlns:a16="http://schemas.microsoft.com/office/drawing/2014/main" id="{4C2F71B5-4BBF-4777-8541-279A429DC5F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7" name="Rounded Rectangle 27">
            <a:extLst>
              <a:ext uri="{FF2B5EF4-FFF2-40B4-BE49-F238E27FC236}">
                <a16:creationId xmlns:a16="http://schemas.microsoft.com/office/drawing/2014/main" id="{ABF75BB8-2D61-46CA-891B-19C1829D92E0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8" name="Rounded Rectangle 7">
            <a:extLst>
              <a:ext uri="{FF2B5EF4-FFF2-40B4-BE49-F238E27FC236}">
                <a16:creationId xmlns:a16="http://schemas.microsoft.com/office/drawing/2014/main" id="{36B7DEAD-3306-444A-AE69-7680584A8AC9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9" name="Chord 15">
            <a:extLst>
              <a:ext uri="{FF2B5EF4-FFF2-40B4-BE49-F238E27FC236}">
                <a16:creationId xmlns:a16="http://schemas.microsoft.com/office/drawing/2014/main" id="{822D0FD6-32E3-48EC-B7FC-0DACE8FD3A3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0" name="Rectangle 16">
            <a:extLst>
              <a:ext uri="{FF2B5EF4-FFF2-40B4-BE49-F238E27FC236}">
                <a16:creationId xmlns:a16="http://schemas.microsoft.com/office/drawing/2014/main" id="{9EA1769F-3F75-4FB3-9630-EF213D177703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1" name="Rounded Rectangle 6">
            <a:extLst>
              <a:ext uri="{FF2B5EF4-FFF2-40B4-BE49-F238E27FC236}">
                <a16:creationId xmlns:a16="http://schemas.microsoft.com/office/drawing/2014/main" id="{A40C3CB2-ACED-4325-BF87-D6FF598DBF37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" name="Rounded Rectangle 6">
            <a:extLst>
              <a:ext uri="{FF2B5EF4-FFF2-40B4-BE49-F238E27FC236}">
                <a16:creationId xmlns:a16="http://schemas.microsoft.com/office/drawing/2014/main" id="{8A7C65DA-275D-4D1C-84C9-17FBA6A474D5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Rounded Rectangle 6">
            <a:extLst>
              <a:ext uri="{FF2B5EF4-FFF2-40B4-BE49-F238E27FC236}">
                <a16:creationId xmlns:a16="http://schemas.microsoft.com/office/drawing/2014/main" id="{1F342AE3-5454-4F10-9A82-7864F2931F54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4" name="Rounded Rectangle 6">
            <a:extLst>
              <a:ext uri="{FF2B5EF4-FFF2-40B4-BE49-F238E27FC236}">
                <a16:creationId xmlns:a16="http://schemas.microsoft.com/office/drawing/2014/main" id="{4AD549CA-420E-46AA-8FDE-21D6018F50AB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Teardrop 6">
            <a:extLst>
              <a:ext uri="{FF2B5EF4-FFF2-40B4-BE49-F238E27FC236}">
                <a16:creationId xmlns:a16="http://schemas.microsoft.com/office/drawing/2014/main" id="{42B3C954-F655-4892-BB6D-0F9E5AECE21E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" name="Donut 24">
            <a:extLst>
              <a:ext uri="{FF2B5EF4-FFF2-40B4-BE49-F238E27FC236}">
                <a16:creationId xmlns:a16="http://schemas.microsoft.com/office/drawing/2014/main" id="{9E796A34-F0CD-47EC-BCCB-0E4C5EE3075F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7" name="Chord 38">
            <a:extLst>
              <a:ext uri="{FF2B5EF4-FFF2-40B4-BE49-F238E27FC236}">
                <a16:creationId xmlns:a16="http://schemas.microsoft.com/office/drawing/2014/main" id="{FAE1E010-6169-458F-ABAC-4438320E9454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Heart 38">
            <a:extLst>
              <a:ext uri="{FF2B5EF4-FFF2-40B4-BE49-F238E27FC236}">
                <a16:creationId xmlns:a16="http://schemas.microsoft.com/office/drawing/2014/main" id="{EBEDF3D7-46DC-4B93-B4F7-43770BCD8734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ound Same Side Corner Rectangle 19">
            <a:extLst>
              <a:ext uri="{FF2B5EF4-FFF2-40B4-BE49-F238E27FC236}">
                <a16:creationId xmlns:a16="http://schemas.microsoft.com/office/drawing/2014/main" id="{F974F7D4-0B86-4A1D-B541-6A5AF3EB8A8D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Rectangle 23">
            <a:extLst>
              <a:ext uri="{FF2B5EF4-FFF2-40B4-BE49-F238E27FC236}">
                <a16:creationId xmlns:a16="http://schemas.microsoft.com/office/drawing/2014/main" id="{09A2E836-95D2-4FA0-A161-F2E6BF064763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Oval 31">
            <a:extLst>
              <a:ext uri="{FF2B5EF4-FFF2-40B4-BE49-F238E27FC236}">
                <a16:creationId xmlns:a16="http://schemas.microsoft.com/office/drawing/2014/main" id="{B5D0D37D-E540-4307-999A-9114001B879C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Rectangle 23">
            <a:extLst>
              <a:ext uri="{FF2B5EF4-FFF2-40B4-BE49-F238E27FC236}">
                <a16:creationId xmlns:a16="http://schemas.microsoft.com/office/drawing/2014/main" id="{D2D285F2-A90F-450A-827F-225F548386F5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Oval 31">
            <a:extLst>
              <a:ext uri="{FF2B5EF4-FFF2-40B4-BE49-F238E27FC236}">
                <a16:creationId xmlns:a16="http://schemas.microsoft.com/office/drawing/2014/main" id="{3CDCA775-01CC-4DD0-8DD8-83822FF76036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Teardrop 17">
            <a:extLst>
              <a:ext uri="{FF2B5EF4-FFF2-40B4-BE49-F238E27FC236}">
                <a16:creationId xmlns:a16="http://schemas.microsoft.com/office/drawing/2014/main" id="{C2A93520-DA0A-452E-9B20-BB854E181D30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Rectangle 23">
            <a:extLst>
              <a:ext uri="{FF2B5EF4-FFF2-40B4-BE49-F238E27FC236}">
                <a16:creationId xmlns:a16="http://schemas.microsoft.com/office/drawing/2014/main" id="{5BA7E1FD-3ED1-4268-9B60-3C7CDBB9D7B2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Round Same Side Corner Rectangle 8">
            <a:extLst>
              <a:ext uri="{FF2B5EF4-FFF2-40B4-BE49-F238E27FC236}">
                <a16:creationId xmlns:a16="http://schemas.microsoft.com/office/drawing/2014/main" id="{6876B999-ABF4-4C31-A983-4AFAE72ED35C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" name="Round Same Side Corner Rectangle 20">
            <a:extLst>
              <a:ext uri="{FF2B5EF4-FFF2-40B4-BE49-F238E27FC236}">
                <a16:creationId xmlns:a16="http://schemas.microsoft.com/office/drawing/2014/main" id="{AF3B40E1-14E1-465F-9E29-B3C017ACE2B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Donut 87">
            <a:extLst>
              <a:ext uri="{FF2B5EF4-FFF2-40B4-BE49-F238E27FC236}">
                <a16:creationId xmlns:a16="http://schemas.microsoft.com/office/drawing/2014/main" id="{998F8097-DA38-48C5-96A1-F10B315DFCF8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9" name="Donut 90">
            <a:extLst>
              <a:ext uri="{FF2B5EF4-FFF2-40B4-BE49-F238E27FC236}">
                <a16:creationId xmlns:a16="http://schemas.microsoft.com/office/drawing/2014/main" id="{92E4CAE0-E2B5-4D17-82C2-B62665E37F6E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0" name="Oval 6">
            <a:extLst>
              <a:ext uri="{FF2B5EF4-FFF2-40B4-BE49-F238E27FC236}">
                <a16:creationId xmlns:a16="http://schemas.microsoft.com/office/drawing/2014/main" id="{F262CD6B-3CB8-4A99-80EB-6C507EBAEFAC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1" name="Block Arc 25">
            <a:extLst>
              <a:ext uri="{FF2B5EF4-FFF2-40B4-BE49-F238E27FC236}">
                <a16:creationId xmlns:a16="http://schemas.microsoft.com/office/drawing/2014/main" id="{69E16BCD-FFE5-4D1C-A224-E335BB9FF3A4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2" name="Block Arc 31">
            <a:extLst>
              <a:ext uri="{FF2B5EF4-FFF2-40B4-BE49-F238E27FC236}">
                <a16:creationId xmlns:a16="http://schemas.microsoft.com/office/drawing/2014/main" id="{060FC93F-7E14-45C3-A913-3E5E7E68BB9D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3" name="Freeform 53">
            <a:extLst>
              <a:ext uri="{FF2B5EF4-FFF2-40B4-BE49-F238E27FC236}">
                <a16:creationId xmlns:a16="http://schemas.microsoft.com/office/drawing/2014/main" id="{5EB44490-B320-4E3F-B86C-2580847D31E1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" name="Block Arc 10">
            <a:extLst>
              <a:ext uri="{FF2B5EF4-FFF2-40B4-BE49-F238E27FC236}">
                <a16:creationId xmlns:a16="http://schemas.microsoft.com/office/drawing/2014/main" id="{6DB9DF54-824E-4422-8D7A-6D77616EB705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5" name="Freeform 55">
            <a:extLst>
              <a:ext uri="{FF2B5EF4-FFF2-40B4-BE49-F238E27FC236}">
                <a16:creationId xmlns:a16="http://schemas.microsoft.com/office/drawing/2014/main" id="{60B4F54C-AD4E-43C0-A63C-E99BE35D6508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6" name="Round Same Side Corner Rectangle 36">
            <a:extLst>
              <a:ext uri="{FF2B5EF4-FFF2-40B4-BE49-F238E27FC236}">
                <a16:creationId xmlns:a16="http://schemas.microsoft.com/office/drawing/2014/main" id="{A4300BB1-8811-4474-B118-25D37063F702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7" name="Oval 21">
            <a:extLst>
              <a:ext uri="{FF2B5EF4-FFF2-40B4-BE49-F238E27FC236}">
                <a16:creationId xmlns:a16="http://schemas.microsoft.com/office/drawing/2014/main" id="{EFDEE309-7EDF-4CBE-B97A-76F6FE51DCD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8" name="Oval 32">
            <a:extLst>
              <a:ext uri="{FF2B5EF4-FFF2-40B4-BE49-F238E27FC236}">
                <a16:creationId xmlns:a16="http://schemas.microsoft.com/office/drawing/2014/main" id="{1EA291A4-8C29-493A-8CB4-6235F3BE948D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5539782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3" t="28540"/>
          <a:stretch/>
        </p:blipFill>
        <p:spPr>
          <a:xfrm>
            <a:off x="0" y="0"/>
            <a:ext cx="8322296" cy="4223669"/>
          </a:xfrm>
          <a:custGeom>
            <a:avLst/>
            <a:gdLst>
              <a:gd name="connsiteX0" fmla="*/ 0 w 8322296"/>
              <a:gd name="connsiteY0" fmla="*/ 0 h 4223669"/>
              <a:gd name="connsiteX1" fmla="*/ 8322296 w 8322296"/>
              <a:gd name="connsiteY1" fmla="*/ 0 h 4223669"/>
              <a:gd name="connsiteX2" fmla="*/ 8322296 w 8322296"/>
              <a:gd name="connsiteY2" fmla="*/ 2656241 h 4223669"/>
              <a:gd name="connsiteX3" fmla="*/ 5413829 w 8322296"/>
              <a:gd name="connsiteY3" fmla="*/ 2656241 h 4223669"/>
              <a:gd name="connsiteX4" fmla="*/ 5413829 w 8322296"/>
              <a:gd name="connsiteY4" fmla="*/ 3144977 h 4223669"/>
              <a:gd name="connsiteX5" fmla="*/ 5003090 w 8322296"/>
              <a:gd name="connsiteY5" fmla="*/ 3144977 h 4223669"/>
              <a:gd name="connsiteX6" fmla="*/ 5003090 w 8322296"/>
              <a:gd name="connsiteY6" fmla="*/ 4223669 h 4223669"/>
              <a:gd name="connsiteX7" fmla="*/ 0 w 8322296"/>
              <a:gd name="connsiteY7" fmla="*/ 4223669 h 422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22296" h="4223669">
                <a:moveTo>
                  <a:pt x="0" y="0"/>
                </a:moveTo>
                <a:lnTo>
                  <a:pt x="8322296" y="0"/>
                </a:lnTo>
                <a:lnTo>
                  <a:pt x="8322296" y="2656241"/>
                </a:lnTo>
                <a:lnTo>
                  <a:pt x="5413829" y="2656241"/>
                </a:lnTo>
                <a:lnTo>
                  <a:pt x="5413829" y="3144977"/>
                </a:lnTo>
                <a:lnTo>
                  <a:pt x="5003090" y="3144977"/>
                </a:lnTo>
                <a:lnTo>
                  <a:pt x="5003090" y="4223669"/>
                </a:lnTo>
                <a:lnTo>
                  <a:pt x="0" y="4223669"/>
                </a:lnTo>
                <a:close/>
              </a:path>
            </a:pathLst>
          </a:cu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041" r="6783"/>
          <a:stretch/>
        </p:blipFill>
        <p:spPr>
          <a:xfrm>
            <a:off x="7072072" y="0"/>
            <a:ext cx="5119928" cy="265624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3264135" y="4323444"/>
            <a:ext cx="5663730" cy="51334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14000"/>
              </a:lnSpc>
            </a:pPr>
            <a:r>
              <a:rPr lang="en-US" altLang="zh-CN" sz="1200" dirty="0">
                <a:solidFill>
                  <a:schemeClr val="bg1">
                    <a:lumMod val="65000"/>
                  </a:schemeClr>
                </a:solidFill>
                <a:latin typeface="+mj-ea"/>
                <a:ea typeface="+mj-ea"/>
              </a:rPr>
              <a:t>The user can demonstrate on a projector or computer, or print the presentation and make it into a film to be used in a wider field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2285773" y="3377026"/>
            <a:ext cx="7620454" cy="74071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14000"/>
              </a:lnSpc>
            </a:pPr>
            <a:r>
              <a:rPr lang="en-US" altLang="zh-C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Market status and analysis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4565196" y="2468142"/>
            <a:ext cx="3061608" cy="79643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14000"/>
              </a:lnSpc>
            </a:pPr>
            <a:r>
              <a:rPr lang="en-US" altLang="zh-CN" sz="4400" dirty="0">
                <a:solidFill>
                  <a:schemeClr val="accent1"/>
                </a:solidFill>
                <a:latin typeface="Century Gothic" panose="020B0502020202020204" pitchFamily="34" charset="0"/>
                <a:ea typeface="+mj-ea"/>
              </a:rPr>
              <a:t>PART 01</a:t>
            </a:r>
          </a:p>
        </p:txBody>
      </p:sp>
      <p:sp>
        <p:nvSpPr>
          <p:cNvPr id="15" name="椭圆 13"/>
          <p:cNvSpPr/>
          <p:nvPr/>
        </p:nvSpPr>
        <p:spPr>
          <a:xfrm flipV="1">
            <a:off x="5776686" y="5252690"/>
            <a:ext cx="638628" cy="637737"/>
          </a:xfrm>
          <a:custGeom>
            <a:avLst/>
            <a:gdLst>
              <a:gd name="connsiteX0" fmla="*/ 303763 w 607427"/>
              <a:gd name="connsiteY0" fmla="*/ 152514 h 606580"/>
              <a:gd name="connsiteX1" fmla="*/ 187507 w 607427"/>
              <a:gd name="connsiteY1" fmla="*/ 268477 h 606580"/>
              <a:gd name="connsiteX2" fmla="*/ 257222 w 607427"/>
              <a:gd name="connsiteY2" fmla="*/ 268477 h 606580"/>
              <a:gd name="connsiteX3" fmla="*/ 257222 w 607427"/>
              <a:gd name="connsiteY3" fmla="*/ 454136 h 606580"/>
              <a:gd name="connsiteX4" fmla="*/ 350207 w 607427"/>
              <a:gd name="connsiteY4" fmla="*/ 454136 h 606580"/>
              <a:gd name="connsiteX5" fmla="*/ 350207 w 607427"/>
              <a:gd name="connsiteY5" fmla="*/ 268477 h 606580"/>
              <a:gd name="connsiteX6" fmla="*/ 419922 w 607427"/>
              <a:gd name="connsiteY6" fmla="*/ 268477 h 606580"/>
              <a:gd name="connsiteX7" fmla="*/ 303763 w 607427"/>
              <a:gd name="connsiteY7" fmla="*/ 113469 h 606580"/>
              <a:gd name="connsiteX8" fmla="*/ 331434 w 607427"/>
              <a:gd name="connsiteY8" fmla="*/ 124890 h 606580"/>
              <a:gd name="connsiteX9" fmla="*/ 447592 w 607427"/>
              <a:gd name="connsiteY9" fmla="*/ 240853 h 606580"/>
              <a:gd name="connsiteX10" fmla="*/ 456099 w 607427"/>
              <a:gd name="connsiteY10" fmla="*/ 283412 h 606580"/>
              <a:gd name="connsiteX11" fmla="*/ 419922 w 607427"/>
              <a:gd name="connsiteY11" fmla="*/ 307522 h 606580"/>
              <a:gd name="connsiteX12" fmla="*/ 389318 w 607427"/>
              <a:gd name="connsiteY12" fmla="*/ 307522 h 606580"/>
              <a:gd name="connsiteX13" fmla="*/ 389318 w 607427"/>
              <a:gd name="connsiteY13" fmla="*/ 454136 h 606580"/>
              <a:gd name="connsiteX14" fmla="*/ 350207 w 607427"/>
              <a:gd name="connsiteY14" fmla="*/ 493181 h 606580"/>
              <a:gd name="connsiteX15" fmla="*/ 257222 w 607427"/>
              <a:gd name="connsiteY15" fmla="*/ 493181 h 606580"/>
              <a:gd name="connsiteX16" fmla="*/ 218111 w 607427"/>
              <a:gd name="connsiteY16" fmla="*/ 454136 h 606580"/>
              <a:gd name="connsiteX17" fmla="*/ 218111 w 607427"/>
              <a:gd name="connsiteY17" fmla="*/ 307522 h 606580"/>
              <a:gd name="connsiteX18" fmla="*/ 187507 w 607427"/>
              <a:gd name="connsiteY18" fmla="*/ 307522 h 606580"/>
              <a:gd name="connsiteX19" fmla="*/ 151427 w 607427"/>
              <a:gd name="connsiteY19" fmla="*/ 283412 h 606580"/>
              <a:gd name="connsiteX20" fmla="*/ 159934 w 607427"/>
              <a:gd name="connsiteY20" fmla="*/ 240853 h 606580"/>
              <a:gd name="connsiteX21" fmla="*/ 276092 w 607427"/>
              <a:gd name="connsiteY21" fmla="*/ 124890 h 606580"/>
              <a:gd name="connsiteX22" fmla="*/ 303763 w 607427"/>
              <a:gd name="connsiteY22" fmla="*/ 113469 h 606580"/>
              <a:gd name="connsiteX23" fmla="*/ 303763 w 607427"/>
              <a:gd name="connsiteY23" fmla="*/ 39052 h 606580"/>
              <a:gd name="connsiteX24" fmla="*/ 39107 w 607427"/>
              <a:gd name="connsiteY24" fmla="*/ 303339 h 606580"/>
              <a:gd name="connsiteX25" fmla="*/ 303763 w 607427"/>
              <a:gd name="connsiteY25" fmla="*/ 567528 h 606580"/>
              <a:gd name="connsiteX26" fmla="*/ 568320 w 607427"/>
              <a:gd name="connsiteY26" fmla="*/ 303339 h 606580"/>
              <a:gd name="connsiteX27" fmla="*/ 303763 w 607427"/>
              <a:gd name="connsiteY27" fmla="*/ 39052 h 606580"/>
              <a:gd name="connsiteX28" fmla="*/ 303763 w 607427"/>
              <a:gd name="connsiteY28" fmla="*/ 0 h 606580"/>
              <a:gd name="connsiteX29" fmla="*/ 607427 w 607427"/>
              <a:gd name="connsiteY29" fmla="*/ 303339 h 606580"/>
              <a:gd name="connsiteX30" fmla="*/ 303763 w 607427"/>
              <a:gd name="connsiteY30" fmla="*/ 606580 h 606580"/>
              <a:gd name="connsiteX31" fmla="*/ 0 w 607427"/>
              <a:gd name="connsiteY31" fmla="*/ 303339 h 606580"/>
              <a:gd name="connsiteX32" fmla="*/ 303763 w 607427"/>
              <a:gd name="connsiteY32" fmla="*/ 0 h 606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607427" h="606580">
                <a:moveTo>
                  <a:pt x="303763" y="152514"/>
                </a:moveTo>
                <a:lnTo>
                  <a:pt x="187507" y="268477"/>
                </a:lnTo>
                <a:lnTo>
                  <a:pt x="257222" y="268477"/>
                </a:lnTo>
                <a:lnTo>
                  <a:pt x="257222" y="454136"/>
                </a:lnTo>
                <a:lnTo>
                  <a:pt x="350207" y="454136"/>
                </a:lnTo>
                <a:lnTo>
                  <a:pt x="350207" y="268477"/>
                </a:lnTo>
                <a:lnTo>
                  <a:pt x="419922" y="268477"/>
                </a:lnTo>
                <a:close/>
                <a:moveTo>
                  <a:pt x="303763" y="113469"/>
                </a:moveTo>
                <a:cubicBezTo>
                  <a:pt x="314127" y="113469"/>
                  <a:pt x="324101" y="117569"/>
                  <a:pt x="331434" y="124890"/>
                </a:cubicBezTo>
                <a:lnTo>
                  <a:pt x="447592" y="240853"/>
                </a:lnTo>
                <a:cubicBezTo>
                  <a:pt x="458739" y="252079"/>
                  <a:pt x="462063" y="268868"/>
                  <a:pt x="456099" y="283412"/>
                </a:cubicBezTo>
                <a:cubicBezTo>
                  <a:pt x="450037" y="298054"/>
                  <a:pt x="435761" y="307522"/>
                  <a:pt x="419922" y="307522"/>
                </a:cubicBezTo>
                <a:lnTo>
                  <a:pt x="389318" y="307522"/>
                </a:lnTo>
                <a:lnTo>
                  <a:pt x="389318" y="454136"/>
                </a:lnTo>
                <a:cubicBezTo>
                  <a:pt x="389318" y="475611"/>
                  <a:pt x="371816" y="493181"/>
                  <a:pt x="350207" y="493181"/>
                </a:cubicBezTo>
                <a:lnTo>
                  <a:pt x="257222" y="493181"/>
                </a:lnTo>
                <a:cubicBezTo>
                  <a:pt x="235613" y="493181"/>
                  <a:pt x="218111" y="475611"/>
                  <a:pt x="218111" y="454136"/>
                </a:cubicBezTo>
                <a:lnTo>
                  <a:pt x="218111" y="307522"/>
                </a:lnTo>
                <a:lnTo>
                  <a:pt x="187507" y="307522"/>
                </a:lnTo>
                <a:cubicBezTo>
                  <a:pt x="171765" y="307522"/>
                  <a:pt x="157490" y="298054"/>
                  <a:pt x="151427" y="283412"/>
                </a:cubicBezTo>
                <a:cubicBezTo>
                  <a:pt x="145365" y="268868"/>
                  <a:pt x="148690" y="252079"/>
                  <a:pt x="159934" y="240853"/>
                </a:cubicBezTo>
                <a:lnTo>
                  <a:pt x="276092" y="124890"/>
                </a:lnTo>
                <a:cubicBezTo>
                  <a:pt x="283426" y="117569"/>
                  <a:pt x="293399" y="113469"/>
                  <a:pt x="303763" y="113469"/>
                </a:cubicBezTo>
                <a:close/>
                <a:moveTo>
                  <a:pt x="303763" y="39052"/>
                </a:moveTo>
                <a:cubicBezTo>
                  <a:pt x="157796" y="39052"/>
                  <a:pt x="39107" y="157576"/>
                  <a:pt x="39107" y="303339"/>
                </a:cubicBezTo>
                <a:cubicBezTo>
                  <a:pt x="39107" y="449004"/>
                  <a:pt x="157796" y="567528"/>
                  <a:pt x="303763" y="567528"/>
                </a:cubicBezTo>
                <a:cubicBezTo>
                  <a:pt x="449631" y="567528"/>
                  <a:pt x="568320" y="449004"/>
                  <a:pt x="568320" y="303339"/>
                </a:cubicBezTo>
                <a:cubicBezTo>
                  <a:pt x="568320" y="157576"/>
                  <a:pt x="449631" y="39052"/>
                  <a:pt x="303763" y="39052"/>
                </a:cubicBezTo>
                <a:close/>
                <a:moveTo>
                  <a:pt x="303763" y="0"/>
                </a:moveTo>
                <a:cubicBezTo>
                  <a:pt x="471629" y="0"/>
                  <a:pt x="607427" y="135707"/>
                  <a:pt x="607427" y="303339"/>
                </a:cubicBezTo>
                <a:cubicBezTo>
                  <a:pt x="607427" y="470971"/>
                  <a:pt x="471629" y="606580"/>
                  <a:pt x="303763" y="606580"/>
                </a:cubicBezTo>
                <a:cubicBezTo>
                  <a:pt x="135798" y="606580"/>
                  <a:pt x="0" y="470971"/>
                  <a:pt x="0" y="303339"/>
                </a:cubicBezTo>
                <a:cubicBezTo>
                  <a:pt x="0" y="135609"/>
                  <a:pt x="135896" y="0"/>
                  <a:pt x="303763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09359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图片占位符 37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85" r="16685"/>
          <a:stretch>
            <a:fillRect/>
          </a:stretch>
        </p:blipFill>
        <p:spPr>
          <a:xfrm>
            <a:off x="2474141" y="3125348"/>
            <a:ext cx="1853594" cy="1852976"/>
          </a:xfrm>
        </p:spPr>
      </p:pic>
      <p:pic>
        <p:nvPicPr>
          <p:cNvPr id="39" name="图片占位符 38"/>
          <p:cNvPicPr>
            <a:picLocks noGrp="1" noChangeAspect="1"/>
          </p:cNvPicPr>
          <p:nvPr>
            <p:ph type="pic" sz="quarter" idx="1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85" r="16685"/>
          <a:stretch>
            <a:fillRect/>
          </a:stretch>
        </p:blipFill>
        <p:spPr>
          <a:xfrm>
            <a:off x="5182945" y="3125348"/>
            <a:ext cx="1853594" cy="1852976"/>
          </a:xfrm>
        </p:spPr>
      </p:pic>
      <p:pic>
        <p:nvPicPr>
          <p:cNvPr id="40" name="图片占位符 39"/>
          <p:cNvPicPr>
            <a:picLocks noGrp="1" noChangeAspect="1"/>
          </p:cNvPicPr>
          <p:nvPr>
            <p:ph type="pic" sz="quarter" idx="1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10" r="16810"/>
          <a:stretch>
            <a:fillRect/>
          </a:stretch>
        </p:blipFill>
        <p:spPr>
          <a:xfrm>
            <a:off x="7898855" y="3123527"/>
            <a:ext cx="1853594" cy="1852976"/>
          </a:xfrm>
        </p:spPr>
      </p:pic>
      <p:grpSp>
        <p:nvGrpSpPr>
          <p:cNvPr id="3" name="1098e766-7eb8-4e03-ac90-6863f181a328"/>
          <p:cNvGrpSpPr>
            <a:grpSpLocks noChangeAspect="1"/>
          </p:cNvGrpSpPr>
          <p:nvPr/>
        </p:nvGrpSpPr>
        <p:grpSpPr>
          <a:xfrm>
            <a:off x="1857384" y="2483060"/>
            <a:ext cx="8477234" cy="3077064"/>
            <a:chOff x="2211528" y="2165507"/>
            <a:chExt cx="7768945" cy="2819970"/>
          </a:xfrm>
        </p:grpSpPr>
        <p:sp>
          <p:nvSpPr>
            <p:cNvPr id="8" name="Freeform: Shape 1"/>
            <p:cNvSpPr>
              <a:spLocks/>
            </p:cNvSpPr>
            <p:nvPr/>
          </p:nvSpPr>
          <p:spPr bwMode="auto">
            <a:xfrm>
              <a:off x="4685897" y="3575492"/>
              <a:ext cx="2819969" cy="1409985"/>
            </a:xfrm>
            <a:custGeom>
              <a:avLst/>
              <a:gdLst>
                <a:gd name="T0" fmla="*/ 1444 w 3068"/>
                <a:gd name="T1" fmla="*/ 1153 h 1534"/>
                <a:gd name="T2" fmla="*/ 1300 w 3068"/>
                <a:gd name="T3" fmla="*/ 1134 h 1534"/>
                <a:gd name="T4" fmla="*/ 1163 w 3068"/>
                <a:gd name="T5" fmla="*/ 1097 h 1534"/>
                <a:gd name="T6" fmla="*/ 1032 w 3068"/>
                <a:gd name="T7" fmla="*/ 1044 h 1534"/>
                <a:gd name="T8" fmla="*/ 910 w 3068"/>
                <a:gd name="T9" fmla="*/ 975 h 1534"/>
                <a:gd name="T10" fmla="*/ 797 w 3068"/>
                <a:gd name="T11" fmla="*/ 893 h 1534"/>
                <a:gd name="T12" fmla="*/ 696 w 3068"/>
                <a:gd name="T13" fmla="*/ 798 h 1534"/>
                <a:gd name="T14" fmla="*/ 606 w 3068"/>
                <a:gd name="T15" fmla="*/ 693 h 1534"/>
                <a:gd name="T16" fmla="*/ 530 w 3068"/>
                <a:gd name="T17" fmla="*/ 576 h 1534"/>
                <a:gd name="T18" fmla="*/ 467 w 3068"/>
                <a:gd name="T19" fmla="*/ 451 h 1534"/>
                <a:gd name="T20" fmla="*/ 420 w 3068"/>
                <a:gd name="T21" fmla="*/ 317 h 1534"/>
                <a:gd name="T22" fmla="*/ 390 w 3068"/>
                <a:gd name="T23" fmla="*/ 176 h 1534"/>
                <a:gd name="T24" fmla="*/ 376 w 3068"/>
                <a:gd name="T25" fmla="*/ 30 h 1534"/>
                <a:gd name="T26" fmla="*/ 1 w 3068"/>
                <a:gd name="T27" fmla="*/ 79 h 1534"/>
                <a:gd name="T28" fmla="*/ 23 w 3068"/>
                <a:gd name="T29" fmla="*/ 272 h 1534"/>
                <a:gd name="T30" fmla="*/ 68 w 3068"/>
                <a:gd name="T31" fmla="*/ 456 h 1534"/>
                <a:gd name="T32" fmla="*/ 135 w 3068"/>
                <a:gd name="T33" fmla="*/ 631 h 1534"/>
                <a:gd name="T34" fmla="*/ 222 w 3068"/>
                <a:gd name="T35" fmla="*/ 795 h 1534"/>
                <a:gd name="T36" fmla="*/ 327 w 3068"/>
                <a:gd name="T37" fmla="*/ 947 h 1534"/>
                <a:gd name="T38" fmla="*/ 449 w 3068"/>
                <a:gd name="T39" fmla="*/ 1085 h 1534"/>
                <a:gd name="T40" fmla="*/ 586 w 3068"/>
                <a:gd name="T41" fmla="*/ 1207 h 1534"/>
                <a:gd name="T42" fmla="*/ 738 w 3068"/>
                <a:gd name="T43" fmla="*/ 1312 h 1534"/>
                <a:gd name="T44" fmla="*/ 902 w 3068"/>
                <a:gd name="T45" fmla="*/ 1399 h 1534"/>
                <a:gd name="T46" fmla="*/ 1078 w 3068"/>
                <a:gd name="T47" fmla="*/ 1465 h 1534"/>
                <a:gd name="T48" fmla="*/ 1262 w 3068"/>
                <a:gd name="T49" fmla="*/ 1511 h 1534"/>
                <a:gd name="T50" fmla="*/ 1455 w 3068"/>
                <a:gd name="T51" fmla="*/ 1532 h 1534"/>
                <a:gd name="T52" fmla="*/ 1613 w 3068"/>
                <a:gd name="T53" fmla="*/ 1532 h 1534"/>
                <a:gd name="T54" fmla="*/ 1805 w 3068"/>
                <a:gd name="T55" fmla="*/ 1511 h 1534"/>
                <a:gd name="T56" fmla="*/ 1990 w 3068"/>
                <a:gd name="T57" fmla="*/ 1465 h 1534"/>
                <a:gd name="T58" fmla="*/ 2165 w 3068"/>
                <a:gd name="T59" fmla="*/ 1399 h 1534"/>
                <a:gd name="T60" fmla="*/ 2329 w 3068"/>
                <a:gd name="T61" fmla="*/ 1312 h 1534"/>
                <a:gd name="T62" fmla="*/ 2481 w 3068"/>
                <a:gd name="T63" fmla="*/ 1207 h 1534"/>
                <a:gd name="T64" fmla="*/ 2618 w 3068"/>
                <a:gd name="T65" fmla="*/ 1085 h 1534"/>
                <a:gd name="T66" fmla="*/ 2741 w 3068"/>
                <a:gd name="T67" fmla="*/ 947 h 1534"/>
                <a:gd name="T68" fmla="*/ 2845 w 3068"/>
                <a:gd name="T69" fmla="*/ 795 h 1534"/>
                <a:gd name="T70" fmla="*/ 2933 w 3068"/>
                <a:gd name="T71" fmla="*/ 631 h 1534"/>
                <a:gd name="T72" fmla="*/ 2999 w 3068"/>
                <a:gd name="T73" fmla="*/ 456 h 1534"/>
                <a:gd name="T74" fmla="*/ 3043 w 3068"/>
                <a:gd name="T75" fmla="*/ 272 h 1534"/>
                <a:gd name="T76" fmla="*/ 3066 w 3068"/>
                <a:gd name="T77" fmla="*/ 79 h 1534"/>
                <a:gd name="T78" fmla="*/ 2691 w 3068"/>
                <a:gd name="T79" fmla="*/ 30 h 1534"/>
                <a:gd name="T80" fmla="*/ 2678 w 3068"/>
                <a:gd name="T81" fmla="*/ 176 h 1534"/>
                <a:gd name="T82" fmla="*/ 2647 w 3068"/>
                <a:gd name="T83" fmla="*/ 317 h 1534"/>
                <a:gd name="T84" fmla="*/ 2600 w 3068"/>
                <a:gd name="T85" fmla="*/ 451 h 1534"/>
                <a:gd name="T86" fmla="*/ 2537 w 3068"/>
                <a:gd name="T87" fmla="*/ 576 h 1534"/>
                <a:gd name="T88" fmla="*/ 2461 w 3068"/>
                <a:gd name="T89" fmla="*/ 693 h 1534"/>
                <a:gd name="T90" fmla="*/ 2372 w 3068"/>
                <a:gd name="T91" fmla="*/ 798 h 1534"/>
                <a:gd name="T92" fmla="*/ 2270 w 3068"/>
                <a:gd name="T93" fmla="*/ 893 h 1534"/>
                <a:gd name="T94" fmla="*/ 2158 w 3068"/>
                <a:gd name="T95" fmla="*/ 975 h 1534"/>
                <a:gd name="T96" fmla="*/ 2035 w 3068"/>
                <a:gd name="T97" fmla="*/ 1044 h 1534"/>
                <a:gd name="T98" fmla="*/ 1905 w 3068"/>
                <a:gd name="T99" fmla="*/ 1097 h 1534"/>
                <a:gd name="T100" fmla="*/ 1766 w 3068"/>
                <a:gd name="T101" fmla="*/ 1134 h 1534"/>
                <a:gd name="T102" fmla="*/ 1622 w 3068"/>
                <a:gd name="T103" fmla="*/ 1153 h 1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068" h="1534">
                  <a:moveTo>
                    <a:pt x="1534" y="1158"/>
                  </a:moveTo>
                  <a:lnTo>
                    <a:pt x="1534" y="1158"/>
                  </a:lnTo>
                  <a:lnTo>
                    <a:pt x="1504" y="1157"/>
                  </a:lnTo>
                  <a:lnTo>
                    <a:pt x="1474" y="1156"/>
                  </a:lnTo>
                  <a:lnTo>
                    <a:pt x="1444" y="1153"/>
                  </a:lnTo>
                  <a:lnTo>
                    <a:pt x="1416" y="1151"/>
                  </a:lnTo>
                  <a:lnTo>
                    <a:pt x="1386" y="1148"/>
                  </a:lnTo>
                  <a:lnTo>
                    <a:pt x="1357" y="1144"/>
                  </a:lnTo>
                  <a:lnTo>
                    <a:pt x="1329" y="1140"/>
                  </a:lnTo>
                  <a:lnTo>
                    <a:pt x="1300" y="1134"/>
                  </a:lnTo>
                  <a:lnTo>
                    <a:pt x="1273" y="1128"/>
                  </a:lnTo>
                  <a:lnTo>
                    <a:pt x="1244" y="1120"/>
                  </a:lnTo>
                  <a:lnTo>
                    <a:pt x="1217" y="1113"/>
                  </a:lnTo>
                  <a:lnTo>
                    <a:pt x="1190" y="1105"/>
                  </a:lnTo>
                  <a:lnTo>
                    <a:pt x="1163" y="1097"/>
                  </a:lnTo>
                  <a:lnTo>
                    <a:pt x="1135" y="1087"/>
                  </a:lnTo>
                  <a:lnTo>
                    <a:pt x="1110" y="1077"/>
                  </a:lnTo>
                  <a:lnTo>
                    <a:pt x="1083" y="1066"/>
                  </a:lnTo>
                  <a:lnTo>
                    <a:pt x="1057" y="1055"/>
                  </a:lnTo>
                  <a:lnTo>
                    <a:pt x="1032" y="1044"/>
                  </a:lnTo>
                  <a:lnTo>
                    <a:pt x="1006" y="1031"/>
                  </a:lnTo>
                  <a:lnTo>
                    <a:pt x="982" y="1018"/>
                  </a:lnTo>
                  <a:lnTo>
                    <a:pt x="957" y="1004"/>
                  </a:lnTo>
                  <a:lnTo>
                    <a:pt x="934" y="989"/>
                  </a:lnTo>
                  <a:lnTo>
                    <a:pt x="910" y="975"/>
                  </a:lnTo>
                  <a:lnTo>
                    <a:pt x="887" y="959"/>
                  </a:lnTo>
                  <a:lnTo>
                    <a:pt x="863" y="943"/>
                  </a:lnTo>
                  <a:lnTo>
                    <a:pt x="841" y="927"/>
                  </a:lnTo>
                  <a:lnTo>
                    <a:pt x="819" y="910"/>
                  </a:lnTo>
                  <a:lnTo>
                    <a:pt x="797" y="893"/>
                  </a:lnTo>
                  <a:lnTo>
                    <a:pt x="776" y="875"/>
                  </a:lnTo>
                  <a:lnTo>
                    <a:pt x="756" y="857"/>
                  </a:lnTo>
                  <a:lnTo>
                    <a:pt x="735" y="838"/>
                  </a:lnTo>
                  <a:lnTo>
                    <a:pt x="715" y="819"/>
                  </a:lnTo>
                  <a:lnTo>
                    <a:pt x="696" y="798"/>
                  </a:lnTo>
                  <a:lnTo>
                    <a:pt x="677" y="778"/>
                  </a:lnTo>
                  <a:lnTo>
                    <a:pt x="659" y="757"/>
                  </a:lnTo>
                  <a:lnTo>
                    <a:pt x="641" y="737"/>
                  </a:lnTo>
                  <a:lnTo>
                    <a:pt x="623" y="714"/>
                  </a:lnTo>
                  <a:lnTo>
                    <a:pt x="606" y="693"/>
                  </a:lnTo>
                  <a:lnTo>
                    <a:pt x="589" y="669"/>
                  </a:lnTo>
                  <a:lnTo>
                    <a:pt x="574" y="647"/>
                  </a:lnTo>
                  <a:lnTo>
                    <a:pt x="558" y="624"/>
                  </a:lnTo>
                  <a:lnTo>
                    <a:pt x="544" y="600"/>
                  </a:lnTo>
                  <a:lnTo>
                    <a:pt x="530" y="576"/>
                  </a:lnTo>
                  <a:lnTo>
                    <a:pt x="516" y="551"/>
                  </a:lnTo>
                  <a:lnTo>
                    <a:pt x="503" y="527"/>
                  </a:lnTo>
                  <a:lnTo>
                    <a:pt x="490" y="502"/>
                  </a:lnTo>
                  <a:lnTo>
                    <a:pt x="479" y="477"/>
                  </a:lnTo>
                  <a:lnTo>
                    <a:pt x="467" y="451"/>
                  </a:lnTo>
                  <a:lnTo>
                    <a:pt x="456" y="424"/>
                  </a:lnTo>
                  <a:lnTo>
                    <a:pt x="447" y="398"/>
                  </a:lnTo>
                  <a:lnTo>
                    <a:pt x="437" y="371"/>
                  </a:lnTo>
                  <a:lnTo>
                    <a:pt x="428" y="344"/>
                  </a:lnTo>
                  <a:lnTo>
                    <a:pt x="420" y="317"/>
                  </a:lnTo>
                  <a:lnTo>
                    <a:pt x="412" y="289"/>
                  </a:lnTo>
                  <a:lnTo>
                    <a:pt x="406" y="261"/>
                  </a:lnTo>
                  <a:lnTo>
                    <a:pt x="400" y="233"/>
                  </a:lnTo>
                  <a:lnTo>
                    <a:pt x="394" y="205"/>
                  </a:lnTo>
                  <a:lnTo>
                    <a:pt x="390" y="176"/>
                  </a:lnTo>
                  <a:lnTo>
                    <a:pt x="386" y="147"/>
                  </a:lnTo>
                  <a:lnTo>
                    <a:pt x="383" y="118"/>
                  </a:lnTo>
                  <a:lnTo>
                    <a:pt x="379" y="90"/>
                  </a:lnTo>
                  <a:lnTo>
                    <a:pt x="378" y="60"/>
                  </a:lnTo>
                  <a:lnTo>
                    <a:pt x="376" y="30"/>
                  </a:lnTo>
                  <a:lnTo>
                    <a:pt x="376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9"/>
                  </a:lnTo>
                  <a:lnTo>
                    <a:pt x="1" y="79"/>
                  </a:lnTo>
                  <a:lnTo>
                    <a:pt x="4" y="118"/>
                  </a:lnTo>
                  <a:lnTo>
                    <a:pt x="7" y="157"/>
                  </a:lnTo>
                  <a:lnTo>
                    <a:pt x="12" y="195"/>
                  </a:lnTo>
                  <a:lnTo>
                    <a:pt x="17" y="233"/>
                  </a:lnTo>
                  <a:lnTo>
                    <a:pt x="23" y="272"/>
                  </a:lnTo>
                  <a:lnTo>
                    <a:pt x="31" y="309"/>
                  </a:lnTo>
                  <a:lnTo>
                    <a:pt x="38" y="346"/>
                  </a:lnTo>
                  <a:lnTo>
                    <a:pt x="48" y="384"/>
                  </a:lnTo>
                  <a:lnTo>
                    <a:pt x="57" y="420"/>
                  </a:lnTo>
                  <a:lnTo>
                    <a:pt x="68" y="456"/>
                  </a:lnTo>
                  <a:lnTo>
                    <a:pt x="80" y="493"/>
                  </a:lnTo>
                  <a:lnTo>
                    <a:pt x="93" y="528"/>
                  </a:lnTo>
                  <a:lnTo>
                    <a:pt x="105" y="563"/>
                  </a:lnTo>
                  <a:lnTo>
                    <a:pt x="120" y="597"/>
                  </a:lnTo>
                  <a:lnTo>
                    <a:pt x="135" y="631"/>
                  </a:lnTo>
                  <a:lnTo>
                    <a:pt x="151" y="665"/>
                  </a:lnTo>
                  <a:lnTo>
                    <a:pt x="167" y="698"/>
                  </a:lnTo>
                  <a:lnTo>
                    <a:pt x="184" y="731"/>
                  </a:lnTo>
                  <a:lnTo>
                    <a:pt x="202" y="763"/>
                  </a:lnTo>
                  <a:lnTo>
                    <a:pt x="222" y="795"/>
                  </a:lnTo>
                  <a:lnTo>
                    <a:pt x="241" y="827"/>
                  </a:lnTo>
                  <a:lnTo>
                    <a:pt x="261" y="858"/>
                  </a:lnTo>
                  <a:lnTo>
                    <a:pt x="282" y="888"/>
                  </a:lnTo>
                  <a:lnTo>
                    <a:pt x="305" y="918"/>
                  </a:lnTo>
                  <a:lnTo>
                    <a:pt x="327" y="947"/>
                  </a:lnTo>
                  <a:lnTo>
                    <a:pt x="350" y="975"/>
                  </a:lnTo>
                  <a:lnTo>
                    <a:pt x="374" y="1004"/>
                  </a:lnTo>
                  <a:lnTo>
                    <a:pt x="397" y="1032"/>
                  </a:lnTo>
                  <a:lnTo>
                    <a:pt x="423" y="1059"/>
                  </a:lnTo>
                  <a:lnTo>
                    <a:pt x="449" y="1085"/>
                  </a:lnTo>
                  <a:lnTo>
                    <a:pt x="475" y="1111"/>
                  </a:lnTo>
                  <a:lnTo>
                    <a:pt x="502" y="1135"/>
                  </a:lnTo>
                  <a:lnTo>
                    <a:pt x="530" y="1160"/>
                  </a:lnTo>
                  <a:lnTo>
                    <a:pt x="557" y="1183"/>
                  </a:lnTo>
                  <a:lnTo>
                    <a:pt x="586" y="1207"/>
                  </a:lnTo>
                  <a:lnTo>
                    <a:pt x="616" y="1229"/>
                  </a:lnTo>
                  <a:lnTo>
                    <a:pt x="646" y="1252"/>
                  </a:lnTo>
                  <a:lnTo>
                    <a:pt x="676" y="1272"/>
                  </a:lnTo>
                  <a:lnTo>
                    <a:pt x="707" y="1292"/>
                  </a:lnTo>
                  <a:lnTo>
                    <a:pt x="738" y="1312"/>
                  </a:lnTo>
                  <a:lnTo>
                    <a:pt x="770" y="1330"/>
                  </a:lnTo>
                  <a:lnTo>
                    <a:pt x="803" y="1349"/>
                  </a:lnTo>
                  <a:lnTo>
                    <a:pt x="836" y="1367"/>
                  </a:lnTo>
                  <a:lnTo>
                    <a:pt x="869" y="1383"/>
                  </a:lnTo>
                  <a:lnTo>
                    <a:pt x="902" y="1399"/>
                  </a:lnTo>
                  <a:lnTo>
                    <a:pt x="937" y="1414"/>
                  </a:lnTo>
                  <a:lnTo>
                    <a:pt x="971" y="1427"/>
                  </a:lnTo>
                  <a:lnTo>
                    <a:pt x="1006" y="1441"/>
                  </a:lnTo>
                  <a:lnTo>
                    <a:pt x="1041" y="1453"/>
                  </a:lnTo>
                  <a:lnTo>
                    <a:pt x="1078" y="1465"/>
                  </a:lnTo>
                  <a:lnTo>
                    <a:pt x="1114" y="1475"/>
                  </a:lnTo>
                  <a:lnTo>
                    <a:pt x="1150" y="1486"/>
                  </a:lnTo>
                  <a:lnTo>
                    <a:pt x="1187" y="1495"/>
                  </a:lnTo>
                  <a:lnTo>
                    <a:pt x="1225" y="1503"/>
                  </a:lnTo>
                  <a:lnTo>
                    <a:pt x="1262" y="1511"/>
                  </a:lnTo>
                  <a:lnTo>
                    <a:pt x="1300" y="1516"/>
                  </a:lnTo>
                  <a:lnTo>
                    <a:pt x="1338" y="1522"/>
                  </a:lnTo>
                  <a:lnTo>
                    <a:pt x="1377" y="1527"/>
                  </a:lnTo>
                  <a:lnTo>
                    <a:pt x="1416" y="1530"/>
                  </a:lnTo>
                  <a:lnTo>
                    <a:pt x="1455" y="1532"/>
                  </a:lnTo>
                  <a:lnTo>
                    <a:pt x="1494" y="1534"/>
                  </a:lnTo>
                  <a:lnTo>
                    <a:pt x="1534" y="1534"/>
                  </a:lnTo>
                  <a:lnTo>
                    <a:pt x="1534" y="1534"/>
                  </a:lnTo>
                  <a:lnTo>
                    <a:pt x="1573" y="1534"/>
                  </a:lnTo>
                  <a:lnTo>
                    <a:pt x="1613" y="1532"/>
                  </a:lnTo>
                  <a:lnTo>
                    <a:pt x="1651" y="1530"/>
                  </a:lnTo>
                  <a:lnTo>
                    <a:pt x="1691" y="1527"/>
                  </a:lnTo>
                  <a:lnTo>
                    <a:pt x="1729" y="1522"/>
                  </a:lnTo>
                  <a:lnTo>
                    <a:pt x="1767" y="1516"/>
                  </a:lnTo>
                  <a:lnTo>
                    <a:pt x="1805" y="1511"/>
                  </a:lnTo>
                  <a:lnTo>
                    <a:pt x="1843" y="1503"/>
                  </a:lnTo>
                  <a:lnTo>
                    <a:pt x="1880" y="1495"/>
                  </a:lnTo>
                  <a:lnTo>
                    <a:pt x="1917" y="1486"/>
                  </a:lnTo>
                  <a:lnTo>
                    <a:pt x="1954" y="1475"/>
                  </a:lnTo>
                  <a:lnTo>
                    <a:pt x="1990" y="1465"/>
                  </a:lnTo>
                  <a:lnTo>
                    <a:pt x="2025" y="1453"/>
                  </a:lnTo>
                  <a:lnTo>
                    <a:pt x="2062" y="1441"/>
                  </a:lnTo>
                  <a:lnTo>
                    <a:pt x="2096" y="1427"/>
                  </a:lnTo>
                  <a:lnTo>
                    <a:pt x="2131" y="1414"/>
                  </a:lnTo>
                  <a:lnTo>
                    <a:pt x="2165" y="1399"/>
                  </a:lnTo>
                  <a:lnTo>
                    <a:pt x="2199" y="1383"/>
                  </a:lnTo>
                  <a:lnTo>
                    <a:pt x="2232" y="1367"/>
                  </a:lnTo>
                  <a:lnTo>
                    <a:pt x="2265" y="1349"/>
                  </a:lnTo>
                  <a:lnTo>
                    <a:pt x="2297" y="1330"/>
                  </a:lnTo>
                  <a:lnTo>
                    <a:pt x="2329" y="1312"/>
                  </a:lnTo>
                  <a:lnTo>
                    <a:pt x="2360" y="1292"/>
                  </a:lnTo>
                  <a:lnTo>
                    <a:pt x="2391" y="1272"/>
                  </a:lnTo>
                  <a:lnTo>
                    <a:pt x="2422" y="1252"/>
                  </a:lnTo>
                  <a:lnTo>
                    <a:pt x="2452" y="1229"/>
                  </a:lnTo>
                  <a:lnTo>
                    <a:pt x="2481" y="1207"/>
                  </a:lnTo>
                  <a:lnTo>
                    <a:pt x="2509" y="1183"/>
                  </a:lnTo>
                  <a:lnTo>
                    <a:pt x="2537" y="1160"/>
                  </a:lnTo>
                  <a:lnTo>
                    <a:pt x="2565" y="1135"/>
                  </a:lnTo>
                  <a:lnTo>
                    <a:pt x="2593" y="1111"/>
                  </a:lnTo>
                  <a:lnTo>
                    <a:pt x="2618" y="1085"/>
                  </a:lnTo>
                  <a:lnTo>
                    <a:pt x="2644" y="1059"/>
                  </a:lnTo>
                  <a:lnTo>
                    <a:pt x="2669" y="1032"/>
                  </a:lnTo>
                  <a:lnTo>
                    <a:pt x="2694" y="1004"/>
                  </a:lnTo>
                  <a:lnTo>
                    <a:pt x="2717" y="975"/>
                  </a:lnTo>
                  <a:lnTo>
                    <a:pt x="2741" y="947"/>
                  </a:lnTo>
                  <a:lnTo>
                    <a:pt x="2763" y="918"/>
                  </a:lnTo>
                  <a:lnTo>
                    <a:pt x="2784" y="888"/>
                  </a:lnTo>
                  <a:lnTo>
                    <a:pt x="2806" y="858"/>
                  </a:lnTo>
                  <a:lnTo>
                    <a:pt x="2826" y="827"/>
                  </a:lnTo>
                  <a:lnTo>
                    <a:pt x="2845" y="795"/>
                  </a:lnTo>
                  <a:lnTo>
                    <a:pt x="2864" y="763"/>
                  </a:lnTo>
                  <a:lnTo>
                    <a:pt x="2883" y="731"/>
                  </a:lnTo>
                  <a:lnTo>
                    <a:pt x="2900" y="698"/>
                  </a:lnTo>
                  <a:lnTo>
                    <a:pt x="2917" y="665"/>
                  </a:lnTo>
                  <a:lnTo>
                    <a:pt x="2933" y="631"/>
                  </a:lnTo>
                  <a:lnTo>
                    <a:pt x="2948" y="597"/>
                  </a:lnTo>
                  <a:lnTo>
                    <a:pt x="2961" y="563"/>
                  </a:lnTo>
                  <a:lnTo>
                    <a:pt x="2974" y="528"/>
                  </a:lnTo>
                  <a:lnTo>
                    <a:pt x="2987" y="493"/>
                  </a:lnTo>
                  <a:lnTo>
                    <a:pt x="2999" y="456"/>
                  </a:lnTo>
                  <a:lnTo>
                    <a:pt x="3009" y="420"/>
                  </a:lnTo>
                  <a:lnTo>
                    <a:pt x="3019" y="384"/>
                  </a:lnTo>
                  <a:lnTo>
                    <a:pt x="3029" y="346"/>
                  </a:lnTo>
                  <a:lnTo>
                    <a:pt x="3037" y="309"/>
                  </a:lnTo>
                  <a:lnTo>
                    <a:pt x="3043" y="272"/>
                  </a:lnTo>
                  <a:lnTo>
                    <a:pt x="3050" y="233"/>
                  </a:lnTo>
                  <a:lnTo>
                    <a:pt x="3055" y="195"/>
                  </a:lnTo>
                  <a:lnTo>
                    <a:pt x="3059" y="157"/>
                  </a:lnTo>
                  <a:lnTo>
                    <a:pt x="3064" y="118"/>
                  </a:lnTo>
                  <a:lnTo>
                    <a:pt x="3066" y="79"/>
                  </a:lnTo>
                  <a:lnTo>
                    <a:pt x="3067" y="39"/>
                  </a:lnTo>
                  <a:lnTo>
                    <a:pt x="3068" y="0"/>
                  </a:lnTo>
                  <a:lnTo>
                    <a:pt x="2691" y="0"/>
                  </a:lnTo>
                  <a:lnTo>
                    <a:pt x="2691" y="0"/>
                  </a:lnTo>
                  <a:lnTo>
                    <a:pt x="2691" y="30"/>
                  </a:lnTo>
                  <a:lnTo>
                    <a:pt x="2690" y="60"/>
                  </a:lnTo>
                  <a:lnTo>
                    <a:pt x="2687" y="90"/>
                  </a:lnTo>
                  <a:lnTo>
                    <a:pt x="2685" y="118"/>
                  </a:lnTo>
                  <a:lnTo>
                    <a:pt x="2682" y="147"/>
                  </a:lnTo>
                  <a:lnTo>
                    <a:pt x="2678" y="176"/>
                  </a:lnTo>
                  <a:lnTo>
                    <a:pt x="2672" y="205"/>
                  </a:lnTo>
                  <a:lnTo>
                    <a:pt x="2667" y="233"/>
                  </a:lnTo>
                  <a:lnTo>
                    <a:pt x="2661" y="261"/>
                  </a:lnTo>
                  <a:lnTo>
                    <a:pt x="2654" y="289"/>
                  </a:lnTo>
                  <a:lnTo>
                    <a:pt x="2647" y="317"/>
                  </a:lnTo>
                  <a:lnTo>
                    <a:pt x="2638" y="344"/>
                  </a:lnTo>
                  <a:lnTo>
                    <a:pt x="2630" y="371"/>
                  </a:lnTo>
                  <a:lnTo>
                    <a:pt x="2620" y="398"/>
                  </a:lnTo>
                  <a:lnTo>
                    <a:pt x="2611" y="424"/>
                  </a:lnTo>
                  <a:lnTo>
                    <a:pt x="2600" y="451"/>
                  </a:lnTo>
                  <a:lnTo>
                    <a:pt x="2588" y="477"/>
                  </a:lnTo>
                  <a:lnTo>
                    <a:pt x="2577" y="502"/>
                  </a:lnTo>
                  <a:lnTo>
                    <a:pt x="2565" y="527"/>
                  </a:lnTo>
                  <a:lnTo>
                    <a:pt x="2551" y="551"/>
                  </a:lnTo>
                  <a:lnTo>
                    <a:pt x="2537" y="576"/>
                  </a:lnTo>
                  <a:lnTo>
                    <a:pt x="2523" y="600"/>
                  </a:lnTo>
                  <a:lnTo>
                    <a:pt x="2508" y="624"/>
                  </a:lnTo>
                  <a:lnTo>
                    <a:pt x="2493" y="647"/>
                  </a:lnTo>
                  <a:lnTo>
                    <a:pt x="2477" y="669"/>
                  </a:lnTo>
                  <a:lnTo>
                    <a:pt x="2461" y="693"/>
                  </a:lnTo>
                  <a:lnTo>
                    <a:pt x="2444" y="714"/>
                  </a:lnTo>
                  <a:lnTo>
                    <a:pt x="2426" y="737"/>
                  </a:lnTo>
                  <a:lnTo>
                    <a:pt x="2409" y="757"/>
                  </a:lnTo>
                  <a:lnTo>
                    <a:pt x="2390" y="778"/>
                  </a:lnTo>
                  <a:lnTo>
                    <a:pt x="2372" y="798"/>
                  </a:lnTo>
                  <a:lnTo>
                    <a:pt x="2352" y="819"/>
                  </a:lnTo>
                  <a:lnTo>
                    <a:pt x="2332" y="838"/>
                  </a:lnTo>
                  <a:lnTo>
                    <a:pt x="2312" y="857"/>
                  </a:lnTo>
                  <a:lnTo>
                    <a:pt x="2291" y="875"/>
                  </a:lnTo>
                  <a:lnTo>
                    <a:pt x="2270" y="893"/>
                  </a:lnTo>
                  <a:lnTo>
                    <a:pt x="2248" y="910"/>
                  </a:lnTo>
                  <a:lnTo>
                    <a:pt x="2226" y="927"/>
                  </a:lnTo>
                  <a:lnTo>
                    <a:pt x="2203" y="943"/>
                  </a:lnTo>
                  <a:lnTo>
                    <a:pt x="2181" y="959"/>
                  </a:lnTo>
                  <a:lnTo>
                    <a:pt x="2158" y="975"/>
                  </a:lnTo>
                  <a:lnTo>
                    <a:pt x="2134" y="989"/>
                  </a:lnTo>
                  <a:lnTo>
                    <a:pt x="2110" y="1004"/>
                  </a:lnTo>
                  <a:lnTo>
                    <a:pt x="2085" y="1018"/>
                  </a:lnTo>
                  <a:lnTo>
                    <a:pt x="2061" y="1031"/>
                  </a:lnTo>
                  <a:lnTo>
                    <a:pt x="2035" y="1044"/>
                  </a:lnTo>
                  <a:lnTo>
                    <a:pt x="2009" y="1055"/>
                  </a:lnTo>
                  <a:lnTo>
                    <a:pt x="1984" y="1066"/>
                  </a:lnTo>
                  <a:lnTo>
                    <a:pt x="1958" y="1077"/>
                  </a:lnTo>
                  <a:lnTo>
                    <a:pt x="1932" y="1087"/>
                  </a:lnTo>
                  <a:lnTo>
                    <a:pt x="1905" y="1097"/>
                  </a:lnTo>
                  <a:lnTo>
                    <a:pt x="1878" y="1105"/>
                  </a:lnTo>
                  <a:lnTo>
                    <a:pt x="1851" y="1113"/>
                  </a:lnTo>
                  <a:lnTo>
                    <a:pt x="1823" y="1120"/>
                  </a:lnTo>
                  <a:lnTo>
                    <a:pt x="1795" y="1128"/>
                  </a:lnTo>
                  <a:lnTo>
                    <a:pt x="1766" y="1134"/>
                  </a:lnTo>
                  <a:lnTo>
                    <a:pt x="1739" y="1140"/>
                  </a:lnTo>
                  <a:lnTo>
                    <a:pt x="1710" y="1144"/>
                  </a:lnTo>
                  <a:lnTo>
                    <a:pt x="1681" y="1148"/>
                  </a:lnTo>
                  <a:lnTo>
                    <a:pt x="1652" y="1151"/>
                  </a:lnTo>
                  <a:lnTo>
                    <a:pt x="1622" y="1153"/>
                  </a:lnTo>
                  <a:lnTo>
                    <a:pt x="1594" y="1156"/>
                  </a:lnTo>
                  <a:lnTo>
                    <a:pt x="1564" y="1157"/>
                  </a:lnTo>
                  <a:lnTo>
                    <a:pt x="1534" y="1158"/>
                  </a:lnTo>
                  <a:lnTo>
                    <a:pt x="1534" y="1158"/>
                  </a:lnTo>
                  <a:close/>
                </a:path>
              </a:pathLst>
            </a:custGeom>
            <a:solidFill>
              <a:schemeClr val="accent2"/>
            </a:solidFill>
            <a:ln w="12700"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" name="Freeform: Shape 2"/>
            <p:cNvSpPr>
              <a:spLocks/>
            </p:cNvSpPr>
            <p:nvPr/>
          </p:nvSpPr>
          <p:spPr bwMode="auto">
            <a:xfrm>
              <a:off x="2211528" y="2165507"/>
              <a:ext cx="2820891" cy="1409985"/>
            </a:xfrm>
            <a:custGeom>
              <a:avLst/>
              <a:gdLst>
                <a:gd name="T0" fmla="*/ 1624 w 3069"/>
                <a:gd name="T1" fmla="*/ 381 h 1534"/>
                <a:gd name="T2" fmla="*/ 1768 w 3069"/>
                <a:gd name="T3" fmla="*/ 400 h 1534"/>
                <a:gd name="T4" fmla="*/ 1906 w 3069"/>
                <a:gd name="T5" fmla="*/ 437 h 1534"/>
                <a:gd name="T6" fmla="*/ 2036 w 3069"/>
                <a:gd name="T7" fmla="*/ 490 h 1534"/>
                <a:gd name="T8" fmla="*/ 2159 w 3069"/>
                <a:gd name="T9" fmla="*/ 559 h 1534"/>
                <a:gd name="T10" fmla="*/ 2271 w 3069"/>
                <a:gd name="T11" fmla="*/ 641 h 1534"/>
                <a:gd name="T12" fmla="*/ 2372 w 3069"/>
                <a:gd name="T13" fmla="*/ 736 h 1534"/>
                <a:gd name="T14" fmla="*/ 2462 w 3069"/>
                <a:gd name="T15" fmla="*/ 841 h 1534"/>
                <a:gd name="T16" fmla="*/ 2538 w 3069"/>
                <a:gd name="T17" fmla="*/ 958 h 1534"/>
                <a:gd name="T18" fmla="*/ 2601 w 3069"/>
                <a:gd name="T19" fmla="*/ 1083 h 1534"/>
                <a:gd name="T20" fmla="*/ 2648 w 3069"/>
                <a:gd name="T21" fmla="*/ 1217 h 1534"/>
                <a:gd name="T22" fmla="*/ 2679 w 3069"/>
                <a:gd name="T23" fmla="*/ 1358 h 1534"/>
                <a:gd name="T24" fmla="*/ 2692 w 3069"/>
                <a:gd name="T25" fmla="*/ 1504 h 1534"/>
                <a:gd name="T26" fmla="*/ 3067 w 3069"/>
                <a:gd name="T27" fmla="*/ 1455 h 1534"/>
                <a:gd name="T28" fmla="*/ 3045 w 3069"/>
                <a:gd name="T29" fmla="*/ 1262 h 1534"/>
                <a:gd name="T30" fmla="*/ 3000 w 3069"/>
                <a:gd name="T31" fmla="*/ 1078 h 1534"/>
                <a:gd name="T32" fmla="*/ 2933 w 3069"/>
                <a:gd name="T33" fmla="*/ 903 h 1534"/>
                <a:gd name="T34" fmla="*/ 2846 w 3069"/>
                <a:gd name="T35" fmla="*/ 739 h 1534"/>
                <a:gd name="T36" fmla="*/ 2742 w 3069"/>
                <a:gd name="T37" fmla="*/ 587 h 1534"/>
                <a:gd name="T38" fmla="*/ 2619 w 3069"/>
                <a:gd name="T39" fmla="*/ 449 h 1534"/>
                <a:gd name="T40" fmla="*/ 2482 w 3069"/>
                <a:gd name="T41" fmla="*/ 327 h 1534"/>
                <a:gd name="T42" fmla="*/ 2330 w 3069"/>
                <a:gd name="T43" fmla="*/ 222 h 1534"/>
                <a:gd name="T44" fmla="*/ 2166 w 3069"/>
                <a:gd name="T45" fmla="*/ 135 h 1534"/>
                <a:gd name="T46" fmla="*/ 1990 w 3069"/>
                <a:gd name="T47" fmla="*/ 69 h 1534"/>
                <a:gd name="T48" fmla="*/ 1806 w 3069"/>
                <a:gd name="T49" fmla="*/ 23 h 1534"/>
                <a:gd name="T50" fmla="*/ 1614 w 3069"/>
                <a:gd name="T51" fmla="*/ 2 h 1534"/>
                <a:gd name="T52" fmla="*/ 1455 w 3069"/>
                <a:gd name="T53" fmla="*/ 2 h 1534"/>
                <a:gd name="T54" fmla="*/ 1263 w 3069"/>
                <a:gd name="T55" fmla="*/ 23 h 1534"/>
                <a:gd name="T56" fmla="*/ 1079 w 3069"/>
                <a:gd name="T57" fmla="*/ 69 h 1534"/>
                <a:gd name="T58" fmla="*/ 903 w 3069"/>
                <a:gd name="T59" fmla="*/ 135 h 1534"/>
                <a:gd name="T60" fmla="*/ 739 w 3069"/>
                <a:gd name="T61" fmla="*/ 222 h 1534"/>
                <a:gd name="T62" fmla="*/ 587 w 3069"/>
                <a:gd name="T63" fmla="*/ 327 h 1534"/>
                <a:gd name="T64" fmla="*/ 450 w 3069"/>
                <a:gd name="T65" fmla="*/ 449 h 1534"/>
                <a:gd name="T66" fmla="*/ 327 w 3069"/>
                <a:gd name="T67" fmla="*/ 587 h 1534"/>
                <a:gd name="T68" fmla="*/ 223 w 3069"/>
                <a:gd name="T69" fmla="*/ 739 h 1534"/>
                <a:gd name="T70" fmla="*/ 135 w 3069"/>
                <a:gd name="T71" fmla="*/ 903 h 1534"/>
                <a:gd name="T72" fmla="*/ 69 w 3069"/>
                <a:gd name="T73" fmla="*/ 1078 h 1534"/>
                <a:gd name="T74" fmla="*/ 25 w 3069"/>
                <a:gd name="T75" fmla="*/ 1262 h 1534"/>
                <a:gd name="T76" fmla="*/ 2 w 3069"/>
                <a:gd name="T77" fmla="*/ 1455 h 1534"/>
                <a:gd name="T78" fmla="*/ 377 w 3069"/>
                <a:gd name="T79" fmla="*/ 1504 h 1534"/>
                <a:gd name="T80" fmla="*/ 390 w 3069"/>
                <a:gd name="T81" fmla="*/ 1358 h 1534"/>
                <a:gd name="T82" fmla="*/ 421 w 3069"/>
                <a:gd name="T83" fmla="*/ 1217 h 1534"/>
                <a:gd name="T84" fmla="*/ 468 w 3069"/>
                <a:gd name="T85" fmla="*/ 1083 h 1534"/>
                <a:gd name="T86" fmla="*/ 531 w 3069"/>
                <a:gd name="T87" fmla="*/ 958 h 1534"/>
                <a:gd name="T88" fmla="*/ 608 w 3069"/>
                <a:gd name="T89" fmla="*/ 841 h 1534"/>
                <a:gd name="T90" fmla="*/ 697 w 3069"/>
                <a:gd name="T91" fmla="*/ 736 h 1534"/>
                <a:gd name="T92" fmla="*/ 798 w 3069"/>
                <a:gd name="T93" fmla="*/ 641 h 1534"/>
                <a:gd name="T94" fmla="*/ 910 w 3069"/>
                <a:gd name="T95" fmla="*/ 559 h 1534"/>
                <a:gd name="T96" fmla="*/ 1033 w 3069"/>
                <a:gd name="T97" fmla="*/ 490 h 1534"/>
                <a:gd name="T98" fmla="*/ 1163 w 3069"/>
                <a:gd name="T99" fmla="*/ 437 h 1534"/>
                <a:gd name="T100" fmla="*/ 1302 w 3069"/>
                <a:gd name="T101" fmla="*/ 400 h 1534"/>
                <a:gd name="T102" fmla="*/ 1446 w 3069"/>
                <a:gd name="T103" fmla="*/ 381 h 1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069" h="1534">
                  <a:moveTo>
                    <a:pt x="1534" y="376"/>
                  </a:moveTo>
                  <a:lnTo>
                    <a:pt x="1534" y="376"/>
                  </a:lnTo>
                  <a:lnTo>
                    <a:pt x="1564" y="377"/>
                  </a:lnTo>
                  <a:lnTo>
                    <a:pt x="1594" y="378"/>
                  </a:lnTo>
                  <a:lnTo>
                    <a:pt x="1624" y="381"/>
                  </a:lnTo>
                  <a:lnTo>
                    <a:pt x="1652" y="383"/>
                  </a:lnTo>
                  <a:lnTo>
                    <a:pt x="1682" y="386"/>
                  </a:lnTo>
                  <a:lnTo>
                    <a:pt x="1711" y="390"/>
                  </a:lnTo>
                  <a:lnTo>
                    <a:pt x="1740" y="394"/>
                  </a:lnTo>
                  <a:lnTo>
                    <a:pt x="1768" y="400"/>
                  </a:lnTo>
                  <a:lnTo>
                    <a:pt x="1796" y="406"/>
                  </a:lnTo>
                  <a:lnTo>
                    <a:pt x="1824" y="414"/>
                  </a:lnTo>
                  <a:lnTo>
                    <a:pt x="1852" y="421"/>
                  </a:lnTo>
                  <a:lnTo>
                    <a:pt x="1878" y="429"/>
                  </a:lnTo>
                  <a:lnTo>
                    <a:pt x="1906" y="437"/>
                  </a:lnTo>
                  <a:lnTo>
                    <a:pt x="1933" y="447"/>
                  </a:lnTo>
                  <a:lnTo>
                    <a:pt x="1958" y="457"/>
                  </a:lnTo>
                  <a:lnTo>
                    <a:pt x="1985" y="468"/>
                  </a:lnTo>
                  <a:lnTo>
                    <a:pt x="2011" y="479"/>
                  </a:lnTo>
                  <a:lnTo>
                    <a:pt x="2036" y="490"/>
                  </a:lnTo>
                  <a:lnTo>
                    <a:pt x="2062" y="503"/>
                  </a:lnTo>
                  <a:lnTo>
                    <a:pt x="2086" y="516"/>
                  </a:lnTo>
                  <a:lnTo>
                    <a:pt x="2111" y="530"/>
                  </a:lnTo>
                  <a:lnTo>
                    <a:pt x="2134" y="545"/>
                  </a:lnTo>
                  <a:lnTo>
                    <a:pt x="2159" y="559"/>
                  </a:lnTo>
                  <a:lnTo>
                    <a:pt x="2181" y="575"/>
                  </a:lnTo>
                  <a:lnTo>
                    <a:pt x="2205" y="591"/>
                  </a:lnTo>
                  <a:lnTo>
                    <a:pt x="2227" y="607"/>
                  </a:lnTo>
                  <a:lnTo>
                    <a:pt x="2249" y="624"/>
                  </a:lnTo>
                  <a:lnTo>
                    <a:pt x="2271" y="641"/>
                  </a:lnTo>
                  <a:lnTo>
                    <a:pt x="2292" y="659"/>
                  </a:lnTo>
                  <a:lnTo>
                    <a:pt x="2312" y="677"/>
                  </a:lnTo>
                  <a:lnTo>
                    <a:pt x="2333" y="696"/>
                  </a:lnTo>
                  <a:lnTo>
                    <a:pt x="2353" y="715"/>
                  </a:lnTo>
                  <a:lnTo>
                    <a:pt x="2372" y="736"/>
                  </a:lnTo>
                  <a:lnTo>
                    <a:pt x="2391" y="756"/>
                  </a:lnTo>
                  <a:lnTo>
                    <a:pt x="2409" y="777"/>
                  </a:lnTo>
                  <a:lnTo>
                    <a:pt x="2427" y="797"/>
                  </a:lnTo>
                  <a:lnTo>
                    <a:pt x="2445" y="820"/>
                  </a:lnTo>
                  <a:lnTo>
                    <a:pt x="2462" y="841"/>
                  </a:lnTo>
                  <a:lnTo>
                    <a:pt x="2479" y="865"/>
                  </a:lnTo>
                  <a:lnTo>
                    <a:pt x="2495" y="887"/>
                  </a:lnTo>
                  <a:lnTo>
                    <a:pt x="2510" y="910"/>
                  </a:lnTo>
                  <a:lnTo>
                    <a:pt x="2524" y="934"/>
                  </a:lnTo>
                  <a:lnTo>
                    <a:pt x="2538" y="958"/>
                  </a:lnTo>
                  <a:lnTo>
                    <a:pt x="2552" y="983"/>
                  </a:lnTo>
                  <a:lnTo>
                    <a:pt x="2565" y="1007"/>
                  </a:lnTo>
                  <a:lnTo>
                    <a:pt x="2578" y="1032"/>
                  </a:lnTo>
                  <a:lnTo>
                    <a:pt x="2589" y="1057"/>
                  </a:lnTo>
                  <a:lnTo>
                    <a:pt x="2601" y="1083"/>
                  </a:lnTo>
                  <a:lnTo>
                    <a:pt x="2612" y="1110"/>
                  </a:lnTo>
                  <a:lnTo>
                    <a:pt x="2621" y="1136"/>
                  </a:lnTo>
                  <a:lnTo>
                    <a:pt x="2631" y="1163"/>
                  </a:lnTo>
                  <a:lnTo>
                    <a:pt x="2640" y="1190"/>
                  </a:lnTo>
                  <a:lnTo>
                    <a:pt x="2648" y="1217"/>
                  </a:lnTo>
                  <a:lnTo>
                    <a:pt x="2656" y="1245"/>
                  </a:lnTo>
                  <a:lnTo>
                    <a:pt x="2662" y="1273"/>
                  </a:lnTo>
                  <a:lnTo>
                    <a:pt x="2668" y="1301"/>
                  </a:lnTo>
                  <a:lnTo>
                    <a:pt x="2674" y="1329"/>
                  </a:lnTo>
                  <a:lnTo>
                    <a:pt x="2679" y="1358"/>
                  </a:lnTo>
                  <a:lnTo>
                    <a:pt x="2682" y="1387"/>
                  </a:lnTo>
                  <a:lnTo>
                    <a:pt x="2685" y="1416"/>
                  </a:lnTo>
                  <a:lnTo>
                    <a:pt x="2689" y="1444"/>
                  </a:lnTo>
                  <a:lnTo>
                    <a:pt x="2691" y="1474"/>
                  </a:lnTo>
                  <a:lnTo>
                    <a:pt x="2692" y="1504"/>
                  </a:lnTo>
                  <a:lnTo>
                    <a:pt x="2692" y="1534"/>
                  </a:lnTo>
                  <a:lnTo>
                    <a:pt x="3069" y="1534"/>
                  </a:lnTo>
                  <a:lnTo>
                    <a:pt x="3069" y="1534"/>
                  </a:lnTo>
                  <a:lnTo>
                    <a:pt x="3068" y="1495"/>
                  </a:lnTo>
                  <a:lnTo>
                    <a:pt x="3067" y="1455"/>
                  </a:lnTo>
                  <a:lnTo>
                    <a:pt x="3064" y="1416"/>
                  </a:lnTo>
                  <a:lnTo>
                    <a:pt x="3061" y="1377"/>
                  </a:lnTo>
                  <a:lnTo>
                    <a:pt x="3056" y="1339"/>
                  </a:lnTo>
                  <a:lnTo>
                    <a:pt x="3051" y="1301"/>
                  </a:lnTo>
                  <a:lnTo>
                    <a:pt x="3045" y="1262"/>
                  </a:lnTo>
                  <a:lnTo>
                    <a:pt x="3037" y="1225"/>
                  </a:lnTo>
                  <a:lnTo>
                    <a:pt x="3030" y="1188"/>
                  </a:lnTo>
                  <a:lnTo>
                    <a:pt x="3020" y="1150"/>
                  </a:lnTo>
                  <a:lnTo>
                    <a:pt x="3011" y="1114"/>
                  </a:lnTo>
                  <a:lnTo>
                    <a:pt x="3000" y="1078"/>
                  </a:lnTo>
                  <a:lnTo>
                    <a:pt x="2988" y="1041"/>
                  </a:lnTo>
                  <a:lnTo>
                    <a:pt x="2975" y="1006"/>
                  </a:lnTo>
                  <a:lnTo>
                    <a:pt x="2963" y="971"/>
                  </a:lnTo>
                  <a:lnTo>
                    <a:pt x="2948" y="937"/>
                  </a:lnTo>
                  <a:lnTo>
                    <a:pt x="2933" y="903"/>
                  </a:lnTo>
                  <a:lnTo>
                    <a:pt x="2918" y="869"/>
                  </a:lnTo>
                  <a:lnTo>
                    <a:pt x="2901" y="836"/>
                  </a:lnTo>
                  <a:lnTo>
                    <a:pt x="2884" y="803"/>
                  </a:lnTo>
                  <a:lnTo>
                    <a:pt x="2866" y="771"/>
                  </a:lnTo>
                  <a:lnTo>
                    <a:pt x="2846" y="739"/>
                  </a:lnTo>
                  <a:lnTo>
                    <a:pt x="2827" y="707"/>
                  </a:lnTo>
                  <a:lnTo>
                    <a:pt x="2807" y="676"/>
                  </a:lnTo>
                  <a:lnTo>
                    <a:pt x="2786" y="646"/>
                  </a:lnTo>
                  <a:lnTo>
                    <a:pt x="2764" y="616"/>
                  </a:lnTo>
                  <a:lnTo>
                    <a:pt x="2742" y="587"/>
                  </a:lnTo>
                  <a:lnTo>
                    <a:pt x="2718" y="559"/>
                  </a:lnTo>
                  <a:lnTo>
                    <a:pt x="2695" y="530"/>
                  </a:lnTo>
                  <a:lnTo>
                    <a:pt x="2671" y="502"/>
                  </a:lnTo>
                  <a:lnTo>
                    <a:pt x="2645" y="475"/>
                  </a:lnTo>
                  <a:lnTo>
                    <a:pt x="2619" y="449"/>
                  </a:lnTo>
                  <a:lnTo>
                    <a:pt x="2593" y="423"/>
                  </a:lnTo>
                  <a:lnTo>
                    <a:pt x="2566" y="399"/>
                  </a:lnTo>
                  <a:lnTo>
                    <a:pt x="2538" y="374"/>
                  </a:lnTo>
                  <a:lnTo>
                    <a:pt x="2511" y="351"/>
                  </a:lnTo>
                  <a:lnTo>
                    <a:pt x="2482" y="327"/>
                  </a:lnTo>
                  <a:lnTo>
                    <a:pt x="2452" y="305"/>
                  </a:lnTo>
                  <a:lnTo>
                    <a:pt x="2423" y="282"/>
                  </a:lnTo>
                  <a:lnTo>
                    <a:pt x="2392" y="262"/>
                  </a:lnTo>
                  <a:lnTo>
                    <a:pt x="2361" y="242"/>
                  </a:lnTo>
                  <a:lnTo>
                    <a:pt x="2330" y="222"/>
                  </a:lnTo>
                  <a:lnTo>
                    <a:pt x="2298" y="204"/>
                  </a:lnTo>
                  <a:lnTo>
                    <a:pt x="2265" y="185"/>
                  </a:lnTo>
                  <a:lnTo>
                    <a:pt x="2233" y="167"/>
                  </a:lnTo>
                  <a:lnTo>
                    <a:pt x="2199" y="151"/>
                  </a:lnTo>
                  <a:lnTo>
                    <a:pt x="2166" y="135"/>
                  </a:lnTo>
                  <a:lnTo>
                    <a:pt x="2132" y="120"/>
                  </a:lnTo>
                  <a:lnTo>
                    <a:pt x="2097" y="107"/>
                  </a:lnTo>
                  <a:lnTo>
                    <a:pt x="2062" y="93"/>
                  </a:lnTo>
                  <a:lnTo>
                    <a:pt x="2027" y="81"/>
                  </a:lnTo>
                  <a:lnTo>
                    <a:pt x="1990" y="69"/>
                  </a:lnTo>
                  <a:lnTo>
                    <a:pt x="1954" y="59"/>
                  </a:lnTo>
                  <a:lnTo>
                    <a:pt x="1918" y="48"/>
                  </a:lnTo>
                  <a:lnTo>
                    <a:pt x="1881" y="39"/>
                  </a:lnTo>
                  <a:lnTo>
                    <a:pt x="1843" y="31"/>
                  </a:lnTo>
                  <a:lnTo>
                    <a:pt x="1806" y="23"/>
                  </a:lnTo>
                  <a:lnTo>
                    <a:pt x="1769" y="18"/>
                  </a:lnTo>
                  <a:lnTo>
                    <a:pt x="1730" y="12"/>
                  </a:lnTo>
                  <a:lnTo>
                    <a:pt x="1692" y="7"/>
                  </a:lnTo>
                  <a:lnTo>
                    <a:pt x="1652" y="4"/>
                  </a:lnTo>
                  <a:lnTo>
                    <a:pt x="1614" y="2"/>
                  </a:lnTo>
                  <a:lnTo>
                    <a:pt x="1575" y="0"/>
                  </a:lnTo>
                  <a:lnTo>
                    <a:pt x="1534" y="0"/>
                  </a:lnTo>
                  <a:lnTo>
                    <a:pt x="1534" y="0"/>
                  </a:lnTo>
                  <a:lnTo>
                    <a:pt x="1495" y="0"/>
                  </a:lnTo>
                  <a:lnTo>
                    <a:pt x="1455" y="2"/>
                  </a:lnTo>
                  <a:lnTo>
                    <a:pt x="1417" y="4"/>
                  </a:lnTo>
                  <a:lnTo>
                    <a:pt x="1377" y="7"/>
                  </a:lnTo>
                  <a:lnTo>
                    <a:pt x="1339" y="12"/>
                  </a:lnTo>
                  <a:lnTo>
                    <a:pt x="1301" y="18"/>
                  </a:lnTo>
                  <a:lnTo>
                    <a:pt x="1263" y="23"/>
                  </a:lnTo>
                  <a:lnTo>
                    <a:pt x="1225" y="31"/>
                  </a:lnTo>
                  <a:lnTo>
                    <a:pt x="1188" y="39"/>
                  </a:lnTo>
                  <a:lnTo>
                    <a:pt x="1151" y="48"/>
                  </a:lnTo>
                  <a:lnTo>
                    <a:pt x="1114" y="59"/>
                  </a:lnTo>
                  <a:lnTo>
                    <a:pt x="1079" y="69"/>
                  </a:lnTo>
                  <a:lnTo>
                    <a:pt x="1043" y="81"/>
                  </a:lnTo>
                  <a:lnTo>
                    <a:pt x="1007" y="93"/>
                  </a:lnTo>
                  <a:lnTo>
                    <a:pt x="972" y="107"/>
                  </a:lnTo>
                  <a:lnTo>
                    <a:pt x="937" y="120"/>
                  </a:lnTo>
                  <a:lnTo>
                    <a:pt x="903" y="135"/>
                  </a:lnTo>
                  <a:lnTo>
                    <a:pt x="870" y="151"/>
                  </a:lnTo>
                  <a:lnTo>
                    <a:pt x="836" y="167"/>
                  </a:lnTo>
                  <a:lnTo>
                    <a:pt x="803" y="185"/>
                  </a:lnTo>
                  <a:lnTo>
                    <a:pt x="771" y="204"/>
                  </a:lnTo>
                  <a:lnTo>
                    <a:pt x="739" y="222"/>
                  </a:lnTo>
                  <a:lnTo>
                    <a:pt x="708" y="242"/>
                  </a:lnTo>
                  <a:lnTo>
                    <a:pt x="677" y="262"/>
                  </a:lnTo>
                  <a:lnTo>
                    <a:pt x="646" y="282"/>
                  </a:lnTo>
                  <a:lnTo>
                    <a:pt x="616" y="305"/>
                  </a:lnTo>
                  <a:lnTo>
                    <a:pt x="587" y="327"/>
                  </a:lnTo>
                  <a:lnTo>
                    <a:pt x="559" y="351"/>
                  </a:lnTo>
                  <a:lnTo>
                    <a:pt x="531" y="374"/>
                  </a:lnTo>
                  <a:lnTo>
                    <a:pt x="503" y="399"/>
                  </a:lnTo>
                  <a:lnTo>
                    <a:pt x="477" y="423"/>
                  </a:lnTo>
                  <a:lnTo>
                    <a:pt x="450" y="449"/>
                  </a:lnTo>
                  <a:lnTo>
                    <a:pt x="424" y="475"/>
                  </a:lnTo>
                  <a:lnTo>
                    <a:pt x="399" y="502"/>
                  </a:lnTo>
                  <a:lnTo>
                    <a:pt x="374" y="530"/>
                  </a:lnTo>
                  <a:lnTo>
                    <a:pt x="351" y="559"/>
                  </a:lnTo>
                  <a:lnTo>
                    <a:pt x="327" y="587"/>
                  </a:lnTo>
                  <a:lnTo>
                    <a:pt x="305" y="616"/>
                  </a:lnTo>
                  <a:lnTo>
                    <a:pt x="284" y="646"/>
                  </a:lnTo>
                  <a:lnTo>
                    <a:pt x="262" y="676"/>
                  </a:lnTo>
                  <a:lnTo>
                    <a:pt x="242" y="707"/>
                  </a:lnTo>
                  <a:lnTo>
                    <a:pt x="223" y="739"/>
                  </a:lnTo>
                  <a:lnTo>
                    <a:pt x="204" y="771"/>
                  </a:lnTo>
                  <a:lnTo>
                    <a:pt x="185" y="803"/>
                  </a:lnTo>
                  <a:lnTo>
                    <a:pt x="168" y="836"/>
                  </a:lnTo>
                  <a:lnTo>
                    <a:pt x="151" y="869"/>
                  </a:lnTo>
                  <a:lnTo>
                    <a:pt x="135" y="903"/>
                  </a:lnTo>
                  <a:lnTo>
                    <a:pt x="120" y="937"/>
                  </a:lnTo>
                  <a:lnTo>
                    <a:pt x="107" y="971"/>
                  </a:lnTo>
                  <a:lnTo>
                    <a:pt x="94" y="1006"/>
                  </a:lnTo>
                  <a:lnTo>
                    <a:pt x="81" y="1041"/>
                  </a:lnTo>
                  <a:lnTo>
                    <a:pt x="69" y="1078"/>
                  </a:lnTo>
                  <a:lnTo>
                    <a:pt x="59" y="1114"/>
                  </a:lnTo>
                  <a:lnTo>
                    <a:pt x="49" y="1150"/>
                  </a:lnTo>
                  <a:lnTo>
                    <a:pt x="39" y="1188"/>
                  </a:lnTo>
                  <a:lnTo>
                    <a:pt x="32" y="1225"/>
                  </a:lnTo>
                  <a:lnTo>
                    <a:pt x="25" y="1262"/>
                  </a:lnTo>
                  <a:lnTo>
                    <a:pt x="18" y="1301"/>
                  </a:lnTo>
                  <a:lnTo>
                    <a:pt x="13" y="1339"/>
                  </a:lnTo>
                  <a:lnTo>
                    <a:pt x="9" y="1377"/>
                  </a:lnTo>
                  <a:lnTo>
                    <a:pt x="5" y="1416"/>
                  </a:lnTo>
                  <a:lnTo>
                    <a:pt x="2" y="1455"/>
                  </a:lnTo>
                  <a:lnTo>
                    <a:pt x="1" y="1495"/>
                  </a:lnTo>
                  <a:lnTo>
                    <a:pt x="0" y="1534"/>
                  </a:lnTo>
                  <a:lnTo>
                    <a:pt x="377" y="1534"/>
                  </a:lnTo>
                  <a:lnTo>
                    <a:pt x="377" y="1534"/>
                  </a:lnTo>
                  <a:lnTo>
                    <a:pt x="377" y="1504"/>
                  </a:lnTo>
                  <a:lnTo>
                    <a:pt x="378" y="1474"/>
                  </a:lnTo>
                  <a:lnTo>
                    <a:pt x="381" y="1444"/>
                  </a:lnTo>
                  <a:lnTo>
                    <a:pt x="383" y="1416"/>
                  </a:lnTo>
                  <a:lnTo>
                    <a:pt x="387" y="1387"/>
                  </a:lnTo>
                  <a:lnTo>
                    <a:pt x="390" y="1358"/>
                  </a:lnTo>
                  <a:lnTo>
                    <a:pt x="396" y="1329"/>
                  </a:lnTo>
                  <a:lnTo>
                    <a:pt x="401" y="1301"/>
                  </a:lnTo>
                  <a:lnTo>
                    <a:pt x="407" y="1273"/>
                  </a:lnTo>
                  <a:lnTo>
                    <a:pt x="414" y="1245"/>
                  </a:lnTo>
                  <a:lnTo>
                    <a:pt x="421" y="1217"/>
                  </a:lnTo>
                  <a:lnTo>
                    <a:pt x="430" y="1190"/>
                  </a:lnTo>
                  <a:lnTo>
                    <a:pt x="438" y="1163"/>
                  </a:lnTo>
                  <a:lnTo>
                    <a:pt x="448" y="1136"/>
                  </a:lnTo>
                  <a:lnTo>
                    <a:pt x="457" y="1110"/>
                  </a:lnTo>
                  <a:lnTo>
                    <a:pt x="468" y="1083"/>
                  </a:lnTo>
                  <a:lnTo>
                    <a:pt x="480" y="1057"/>
                  </a:lnTo>
                  <a:lnTo>
                    <a:pt x="491" y="1032"/>
                  </a:lnTo>
                  <a:lnTo>
                    <a:pt x="504" y="1007"/>
                  </a:lnTo>
                  <a:lnTo>
                    <a:pt x="517" y="983"/>
                  </a:lnTo>
                  <a:lnTo>
                    <a:pt x="531" y="958"/>
                  </a:lnTo>
                  <a:lnTo>
                    <a:pt x="545" y="934"/>
                  </a:lnTo>
                  <a:lnTo>
                    <a:pt x="560" y="910"/>
                  </a:lnTo>
                  <a:lnTo>
                    <a:pt x="575" y="887"/>
                  </a:lnTo>
                  <a:lnTo>
                    <a:pt x="591" y="865"/>
                  </a:lnTo>
                  <a:lnTo>
                    <a:pt x="608" y="841"/>
                  </a:lnTo>
                  <a:lnTo>
                    <a:pt x="624" y="820"/>
                  </a:lnTo>
                  <a:lnTo>
                    <a:pt x="642" y="797"/>
                  </a:lnTo>
                  <a:lnTo>
                    <a:pt x="660" y="777"/>
                  </a:lnTo>
                  <a:lnTo>
                    <a:pt x="678" y="756"/>
                  </a:lnTo>
                  <a:lnTo>
                    <a:pt x="697" y="736"/>
                  </a:lnTo>
                  <a:lnTo>
                    <a:pt x="716" y="715"/>
                  </a:lnTo>
                  <a:lnTo>
                    <a:pt x="736" y="696"/>
                  </a:lnTo>
                  <a:lnTo>
                    <a:pt x="757" y="677"/>
                  </a:lnTo>
                  <a:lnTo>
                    <a:pt x="777" y="659"/>
                  </a:lnTo>
                  <a:lnTo>
                    <a:pt x="798" y="641"/>
                  </a:lnTo>
                  <a:lnTo>
                    <a:pt x="820" y="624"/>
                  </a:lnTo>
                  <a:lnTo>
                    <a:pt x="842" y="607"/>
                  </a:lnTo>
                  <a:lnTo>
                    <a:pt x="865" y="591"/>
                  </a:lnTo>
                  <a:lnTo>
                    <a:pt x="887" y="575"/>
                  </a:lnTo>
                  <a:lnTo>
                    <a:pt x="910" y="559"/>
                  </a:lnTo>
                  <a:lnTo>
                    <a:pt x="935" y="545"/>
                  </a:lnTo>
                  <a:lnTo>
                    <a:pt x="958" y="530"/>
                  </a:lnTo>
                  <a:lnTo>
                    <a:pt x="983" y="516"/>
                  </a:lnTo>
                  <a:lnTo>
                    <a:pt x="1007" y="503"/>
                  </a:lnTo>
                  <a:lnTo>
                    <a:pt x="1033" y="490"/>
                  </a:lnTo>
                  <a:lnTo>
                    <a:pt x="1059" y="479"/>
                  </a:lnTo>
                  <a:lnTo>
                    <a:pt x="1084" y="468"/>
                  </a:lnTo>
                  <a:lnTo>
                    <a:pt x="1110" y="457"/>
                  </a:lnTo>
                  <a:lnTo>
                    <a:pt x="1136" y="447"/>
                  </a:lnTo>
                  <a:lnTo>
                    <a:pt x="1163" y="437"/>
                  </a:lnTo>
                  <a:lnTo>
                    <a:pt x="1191" y="429"/>
                  </a:lnTo>
                  <a:lnTo>
                    <a:pt x="1217" y="421"/>
                  </a:lnTo>
                  <a:lnTo>
                    <a:pt x="1245" y="414"/>
                  </a:lnTo>
                  <a:lnTo>
                    <a:pt x="1273" y="406"/>
                  </a:lnTo>
                  <a:lnTo>
                    <a:pt x="1302" y="400"/>
                  </a:lnTo>
                  <a:lnTo>
                    <a:pt x="1329" y="394"/>
                  </a:lnTo>
                  <a:lnTo>
                    <a:pt x="1358" y="390"/>
                  </a:lnTo>
                  <a:lnTo>
                    <a:pt x="1387" y="386"/>
                  </a:lnTo>
                  <a:lnTo>
                    <a:pt x="1416" y="383"/>
                  </a:lnTo>
                  <a:lnTo>
                    <a:pt x="1446" y="381"/>
                  </a:lnTo>
                  <a:lnTo>
                    <a:pt x="1475" y="378"/>
                  </a:lnTo>
                  <a:lnTo>
                    <a:pt x="1504" y="377"/>
                  </a:lnTo>
                  <a:lnTo>
                    <a:pt x="1534" y="376"/>
                  </a:lnTo>
                  <a:lnTo>
                    <a:pt x="1534" y="376"/>
                  </a:lnTo>
                  <a:close/>
                </a:path>
              </a:pathLst>
            </a:custGeom>
            <a:solidFill>
              <a:schemeClr val="accent1"/>
            </a:solidFill>
            <a:ln w="12700"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" name="Freeform: Shape 3"/>
            <p:cNvSpPr>
              <a:spLocks/>
            </p:cNvSpPr>
            <p:nvPr/>
          </p:nvSpPr>
          <p:spPr bwMode="auto">
            <a:xfrm>
              <a:off x="7159584" y="2165507"/>
              <a:ext cx="2820889" cy="1409985"/>
            </a:xfrm>
            <a:custGeom>
              <a:avLst/>
              <a:gdLst>
                <a:gd name="T0" fmla="*/ 1624 w 3069"/>
                <a:gd name="T1" fmla="*/ 381 h 1534"/>
                <a:gd name="T2" fmla="*/ 1768 w 3069"/>
                <a:gd name="T3" fmla="*/ 400 h 1534"/>
                <a:gd name="T4" fmla="*/ 1906 w 3069"/>
                <a:gd name="T5" fmla="*/ 437 h 1534"/>
                <a:gd name="T6" fmla="*/ 2036 w 3069"/>
                <a:gd name="T7" fmla="*/ 490 h 1534"/>
                <a:gd name="T8" fmla="*/ 2159 w 3069"/>
                <a:gd name="T9" fmla="*/ 559 h 1534"/>
                <a:gd name="T10" fmla="*/ 2271 w 3069"/>
                <a:gd name="T11" fmla="*/ 641 h 1534"/>
                <a:gd name="T12" fmla="*/ 2372 w 3069"/>
                <a:gd name="T13" fmla="*/ 736 h 1534"/>
                <a:gd name="T14" fmla="*/ 2462 w 3069"/>
                <a:gd name="T15" fmla="*/ 841 h 1534"/>
                <a:gd name="T16" fmla="*/ 2538 w 3069"/>
                <a:gd name="T17" fmla="*/ 958 h 1534"/>
                <a:gd name="T18" fmla="*/ 2601 w 3069"/>
                <a:gd name="T19" fmla="*/ 1083 h 1534"/>
                <a:gd name="T20" fmla="*/ 2648 w 3069"/>
                <a:gd name="T21" fmla="*/ 1217 h 1534"/>
                <a:gd name="T22" fmla="*/ 2679 w 3069"/>
                <a:gd name="T23" fmla="*/ 1358 h 1534"/>
                <a:gd name="T24" fmla="*/ 2692 w 3069"/>
                <a:gd name="T25" fmla="*/ 1504 h 1534"/>
                <a:gd name="T26" fmla="*/ 3067 w 3069"/>
                <a:gd name="T27" fmla="*/ 1455 h 1534"/>
                <a:gd name="T28" fmla="*/ 3045 w 3069"/>
                <a:gd name="T29" fmla="*/ 1262 h 1534"/>
                <a:gd name="T30" fmla="*/ 3000 w 3069"/>
                <a:gd name="T31" fmla="*/ 1078 h 1534"/>
                <a:gd name="T32" fmla="*/ 2933 w 3069"/>
                <a:gd name="T33" fmla="*/ 903 h 1534"/>
                <a:gd name="T34" fmla="*/ 2846 w 3069"/>
                <a:gd name="T35" fmla="*/ 739 h 1534"/>
                <a:gd name="T36" fmla="*/ 2742 w 3069"/>
                <a:gd name="T37" fmla="*/ 587 h 1534"/>
                <a:gd name="T38" fmla="*/ 2619 w 3069"/>
                <a:gd name="T39" fmla="*/ 449 h 1534"/>
                <a:gd name="T40" fmla="*/ 2482 w 3069"/>
                <a:gd name="T41" fmla="*/ 327 h 1534"/>
                <a:gd name="T42" fmla="*/ 2330 w 3069"/>
                <a:gd name="T43" fmla="*/ 222 h 1534"/>
                <a:gd name="T44" fmla="*/ 2166 w 3069"/>
                <a:gd name="T45" fmla="*/ 135 h 1534"/>
                <a:gd name="T46" fmla="*/ 1990 w 3069"/>
                <a:gd name="T47" fmla="*/ 69 h 1534"/>
                <a:gd name="T48" fmla="*/ 1806 w 3069"/>
                <a:gd name="T49" fmla="*/ 23 h 1534"/>
                <a:gd name="T50" fmla="*/ 1614 w 3069"/>
                <a:gd name="T51" fmla="*/ 2 h 1534"/>
                <a:gd name="T52" fmla="*/ 1455 w 3069"/>
                <a:gd name="T53" fmla="*/ 2 h 1534"/>
                <a:gd name="T54" fmla="*/ 1263 w 3069"/>
                <a:gd name="T55" fmla="*/ 23 h 1534"/>
                <a:gd name="T56" fmla="*/ 1079 w 3069"/>
                <a:gd name="T57" fmla="*/ 69 h 1534"/>
                <a:gd name="T58" fmla="*/ 903 w 3069"/>
                <a:gd name="T59" fmla="*/ 135 h 1534"/>
                <a:gd name="T60" fmla="*/ 739 w 3069"/>
                <a:gd name="T61" fmla="*/ 222 h 1534"/>
                <a:gd name="T62" fmla="*/ 587 w 3069"/>
                <a:gd name="T63" fmla="*/ 327 h 1534"/>
                <a:gd name="T64" fmla="*/ 450 w 3069"/>
                <a:gd name="T65" fmla="*/ 449 h 1534"/>
                <a:gd name="T66" fmla="*/ 327 w 3069"/>
                <a:gd name="T67" fmla="*/ 587 h 1534"/>
                <a:gd name="T68" fmla="*/ 223 w 3069"/>
                <a:gd name="T69" fmla="*/ 739 h 1534"/>
                <a:gd name="T70" fmla="*/ 135 w 3069"/>
                <a:gd name="T71" fmla="*/ 903 h 1534"/>
                <a:gd name="T72" fmla="*/ 69 w 3069"/>
                <a:gd name="T73" fmla="*/ 1078 h 1534"/>
                <a:gd name="T74" fmla="*/ 25 w 3069"/>
                <a:gd name="T75" fmla="*/ 1262 h 1534"/>
                <a:gd name="T76" fmla="*/ 2 w 3069"/>
                <a:gd name="T77" fmla="*/ 1455 h 1534"/>
                <a:gd name="T78" fmla="*/ 377 w 3069"/>
                <a:gd name="T79" fmla="*/ 1504 h 1534"/>
                <a:gd name="T80" fmla="*/ 390 w 3069"/>
                <a:gd name="T81" fmla="*/ 1358 h 1534"/>
                <a:gd name="T82" fmla="*/ 421 w 3069"/>
                <a:gd name="T83" fmla="*/ 1217 h 1534"/>
                <a:gd name="T84" fmla="*/ 468 w 3069"/>
                <a:gd name="T85" fmla="*/ 1083 h 1534"/>
                <a:gd name="T86" fmla="*/ 531 w 3069"/>
                <a:gd name="T87" fmla="*/ 958 h 1534"/>
                <a:gd name="T88" fmla="*/ 608 w 3069"/>
                <a:gd name="T89" fmla="*/ 841 h 1534"/>
                <a:gd name="T90" fmla="*/ 697 w 3069"/>
                <a:gd name="T91" fmla="*/ 736 h 1534"/>
                <a:gd name="T92" fmla="*/ 798 w 3069"/>
                <a:gd name="T93" fmla="*/ 641 h 1534"/>
                <a:gd name="T94" fmla="*/ 910 w 3069"/>
                <a:gd name="T95" fmla="*/ 559 h 1534"/>
                <a:gd name="T96" fmla="*/ 1033 w 3069"/>
                <a:gd name="T97" fmla="*/ 490 h 1534"/>
                <a:gd name="T98" fmla="*/ 1163 w 3069"/>
                <a:gd name="T99" fmla="*/ 437 h 1534"/>
                <a:gd name="T100" fmla="*/ 1302 w 3069"/>
                <a:gd name="T101" fmla="*/ 400 h 1534"/>
                <a:gd name="T102" fmla="*/ 1446 w 3069"/>
                <a:gd name="T103" fmla="*/ 381 h 1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069" h="1534">
                  <a:moveTo>
                    <a:pt x="1534" y="376"/>
                  </a:moveTo>
                  <a:lnTo>
                    <a:pt x="1534" y="376"/>
                  </a:lnTo>
                  <a:lnTo>
                    <a:pt x="1564" y="377"/>
                  </a:lnTo>
                  <a:lnTo>
                    <a:pt x="1594" y="378"/>
                  </a:lnTo>
                  <a:lnTo>
                    <a:pt x="1624" y="381"/>
                  </a:lnTo>
                  <a:lnTo>
                    <a:pt x="1652" y="383"/>
                  </a:lnTo>
                  <a:lnTo>
                    <a:pt x="1682" y="386"/>
                  </a:lnTo>
                  <a:lnTo>
                    <a:pt x="1711" y="390"/>
                  </a:lnTo>
                  <a:lnTo>
                    <a:pt x="1740" y="394"/>
                  </a:lnTo>
                  <a:lnTo>
                    <a:pt x="1768" y="400"/>
                  </a:lnTo>
                  <a:lnTo>
                    <a:pt x="1796" y="406"/>
                  </a:lnTo>
                  <a:lnTo>
                    <a:pt x="1824" y="414"/>
                  </a:lnTo>
                  <a:lnTo>
                    <a:pt x="1852" y="421"/>
                  </a:lnTo>
                  <a:lnTo>
                    <a:pt x="1878" y="429"/>
                  </a:lnTo>
                  <a:lnTo>
                    <a:pt x="1906" y="437"/>
                  </a:lnTo>
                  <a:lnTo>
                    <a:pt x="1933" y="447"/>
                  </a:lnTo>
                  <a:lnTo>
                    <a:pt x="1958" y="457"/>
                  </a:lnTo>
                  <a:lnTo>
                    <a:pt x="1985" y="468"/>
                  </a:lnTo>
                  <a:lnTo>
                    <a:pt x="2011" y="479"/>
                  </a:lnTo>
                  <a:lnTo>
                    <a:pt x="2036" y="490"/>
                  </a:lnTo>
                  <a:lnTo>
                    <a:pt x="2062" y="503"/>
                  </a:lnTo>
                  <a:lnTo>
                    <a:pt x="2086" y="516"/>
                  </a:lnTo>
                  <a:lnTo>
                    <a:pt x="2111" y="530"/>
                  </a:lnTo>
                  <a:lnTo>
                    <a:pt x="2134" y="545"/>
                  </a:lnTo>
                  <a:lnTo>
                    <a:pt x="2159" y="559"/>
                  </a:lnTo>
                  <a:lnTo>
                    <a:pt x="2181" y="575"/>
                  </a:lnTo>
                  <a:lnTo>
                    <a:pt x="2205" y="591"/>
                  </a:lnTo>
                  <a:lnTo>
                    <a:pt x="2227" y="607"/>
                  </a:lnTo>
                  <a:lnTo>
                    <a:pt x="2249" y="624"/>
                  </a:lnTo>
                  <a:lnTo>
                    <a:pt x="2271" y="641"/>
                  </a:lnTo>
                  <a:lnTo>
                    <a:pt x="2292" y="659"/>
                  </a:lnTo>
                  <a:lnTo>
                    <a:pt x="2312" y="677"/>
                  </a:lnTo>
                  <a:lnTo>
                    <a:pt x="2333" y="696"/>
                  </a:lnTo>
                  <a:lnTo>
                    <a:pt x="2353" y="715"/>
                  </a:lnTo>
                  <a:lnTo>
                    <a:pt x="2372" y="736"/>
                  </a:lnTo>
                  <a:lnTo>
                    <a:pt x="2391" y="756"/>
                  </a:lnTo>
                  <a:lnTo>
                    <a:pt x="2409" y="777"/>
                  </a:lnTo>
                  <a:lnTo>
                    <a:pt x="2427" y="797"/>
                  </a:lnTo>
                  <a:lnTo>
                    <a:pt x="2445" y="820"/>
                  </a:lnTo>
                  <a:lnTo>
                    <a:pt x="2462" y="841"/>
                  </a:lnTo>
                  <a:lnTo>
                    <a:pt x="2479" y="865"/>
                  </a:lnTo>
                  <a:lnTo>
                    <a:pt x="2495" y="887"/>
                  </a:lnTo>
                  <a:lnTo>
                    <a:pt x="2510" y="910"/>
                  </a:lnTo>
                  <a:lnTo>
                    <a:pt x="2524" y="934"/>
                  </a:lnTo>
                  <a:lnTo>
                    <a:pt x="2538" y="958"/>
                  </a:lnTo>
                  <a:lnTo>
                    <a:pt x="2552" y="983"/>
                  </a:lnTo>
                  <a:lnTo>
                    <a:pt x="2565" y="1007"/>
                  </a:lnTo>
                  <a:lnTo>
                    <a:pt x="2578" y="1032"/>
                  </a:lnTo>
                  <a:lnTo>
                    <a:pt x="2589" y="1057"/>
                  </a:lnTo>
                  <a:lnTo>
                    <a:pt x="2601" y="1083"/>
                  </a:lnTo>
                  <a:lnTo>
                    <a:pt x="2612" y="1110"/>
                  </a:lnTo>
                  <a:lnTo>
                    <a:pt x="2621" y="1136"/>
                  </a:lnTo>
                  <a:lnTo>
                    <a:pt x="2631" y="1163"/>
                  </a:lnTo>
                  <a:lnTo>
                    <a:pt x="2640" y="1190"/>
                  </a:lnTo>
                  <a:lnTo>
                    <a:pt x="2648" y="1217"/>
                  </a:lnTo>
                  <a:lnTo>
                    <a:pt x="2656" y="1245"/>
                  </a:lnTo>
                  <a:lnTo>
                    <a:pt x="2662" y="1273"/>
                  </a:lnTo>
                  <a:lnTo>
                    <a:pt x="2668" y="1301"/>
                  </a:lnTo>
                  <a:lnTo>
                    <a:pt x="2674" y="1329"/>
                  </a:lnTo>
                  <a:lnTo>
                    <a:pt x="2679" y="1358"/>
                  </a:lnTo>
                  <a:lnTo>
                    <a:pt x="2682" y="1387"/>
                  </a:lnTo>
                  <a:lnTo>
                    <a:pt x="2685" y="1416"/>
                  </a:lnTo>
                  <a:lnTo>
                    <a:pt x="2689" y="1444"/>
                  </a:lnTo>
                  <a:lnTo>
                    <a:pt x="2691" y="1474"/>
                  </a:lnTo>
                  <a:lnTo>
                    <a:pt x="2692" y="1504"/>
                  </a:lnTo>
                  <a:lnTo>
                    <a:pt x="2692" y="1534"/>
                  </a:lnTo>
                  <a:lnTo>
                    <a:pt x="3069" y="1534"/>
                  </a:lnTo>
                  <a:lnTo>
                    <a:pt x="3069" y="1534"/>
                  </a:lnTo>
                  <a:lnTo>
                    <a:pt x="3068" y="1495"/>
                  </a:lnTo>
                  <a:lnTo>
                    <a:pt x="3067" y="1455"/>
                  </a:lnTo>
                  <a:lnTo>
                    <a:pt x="3064" y="1416"/>
                  </a:lnTo>
                  <a:lnTo>
                    <a:pt x="3061" y="1377"/>
                  </a:lnTo>
                  <a:lnTo>
                    <a:pt x="3056" y="1339"/>
                  </a:lnTo>
                  <a:lnTo>
                    <a:pt x="3051" y="1301"/>
                  </a:lnTo>
                  <a:lnTo>
                    <a:pt x="3045" y="1262"/>
                  </a:lnTo>
                  <a:lnTo>
                    <a:pt x="3037" y="1225"/>
                  </a:lnTo>
                  <a:lnTo>
                    <a:pt x="3030" y="1188"/>
                  </a:lnTo>
                  <a:lnTo>
                    <a:pt x="3020" y="1150"/>
                  </a:lnTo>
                  <a:lnTo>
                    <a:pt x="3011" y="1114"/>
                  </a:lnTo>
                  <a:lnTo>
                    <a:pt x="3000" y="1078"/>
                  </a:lnTo>
                  <a:lnTo>
                    <a:pt x="2988" y="1041"/>
                  </a:lnTo>
                  <a:lnTo>
                    <a:pt x="2975" y="1006"/>
                  </a:lnTo>
                  <a:lnTo>
                    <a:pt x="2963" y="971"/>
                  </a:lnTo>
                  <a:lnTo>
                    <a:pt x="2948" y="937"/>
                  </a:lnTo>
                  <a:lnTo>
                    <a:pt x="2933" y="903"/>
                  </a:lnTo>
                  <a:lnTo>
                    <a:pt x="2918" y="869"/>
                  </a:lnTo>
                  <a:lnTo>
                    <a:pt x="2901" y="836"/>
                  </a:lnTo>
                  <a:lnTo>
                    <a:pt x="2884" y="803"/>
                  </a:lnTo>
                  <a:lnTo>
                    <a:pt x="2866" y="771"/>
                  </a:lnTo>
                  <a:lnTo>
                    <a:pt x="2846" y="739"/>
                  </a:lnTo>
                  <a:lnTo>
                    <a:pt x="2827" y="707"/>
                  </a:lnTo>
                  <a:lnTo>
                    <a:pt x="2807" y="676"/>
                  </a:lnTo>
                  <a:lnTo>
                    <a:pt x="2786" y="646"/>
                  </a:lnTo>
                  <a:lnTo>
                    <a:pt x="2764" y="616"/>
                  </a:lnTo>
                  <a:lnTo>
                    <a:pt x="2742" y="587"/>
                  </a:lnTo>
                  <a:lnTo>
                    <a:pt x="2718" y="559"/>
                  </a:lnTo>
                  <a:lnTo>
                    <a:pt x="2695" y="530"/>
                  </a:lnTo>
                  <a:lnTo>
                    <a:pt x="2671" y="502"/>
                  </a:lnTo>
                  <a:lnTo>
                    <a:pt x="2645" y="475"/>
                  </a:lnTo>
                  <a:lnTo>
                    <a:pt x="2619" y="449"/>
                  </a:lnTo>
                  <a:lnTo>
                    <a:pt x="2593" y="423"/>
                  </a:lnTo>
                  <a:lnTo>
                    <a:pt x="2566" y="399"/>
                  </a:lnTo>
                  <a:lnTo>
                    <a:pt x="2538" y="374"/>
                  </a:lnTo>
                  <a:lnTo>
                    <a:pt x="2511" y="351"/>
                  </a:lnTo>
                  <a:lnTo>
                    <a:pt x="2482" y="327"/>
                  </a:lnTo>
                  <a:lnTo>
                    <a:pt x="2452" y="305"/>
                  </a:lnTo>
                  <a:lnTo>
                    <a:pt x="2423" y="282"/>
                  </a:lnTo>
                  <a:lnTo>
                    <a:pt x="2392" y="262"/>
                  </a:lnTo>
                  <a:lnTo>
                    <a:pt x="2361" y="242"/>
                  </a:lnTo>
                  <a:lnTo>
                    <a:pt x="2330" y="222"/>
                  </a:lnTo>
                  <a:lnTo>
                    <a:pt x="2298" y="204"/>
                  </a:lnTo>
                  <a:lnTo>
                    <a:pt x="2265" y="185"/>
                  </a:lnTo>
                  <a:lnTo>
                    <a:pt x="2233" y="167"/>
                  </a:lnTo>
                  <a:lnTo>
                    <a:pt x="2199" y="151"/>
                  </a:lnTo>
                  <a:lnTo>
                    <a:pt x="2166" y="135"/>
                  </a:lnTo>
                  <a:lnTo>
                    <a:pt x="2132" y="120"/>
                  </a:lnTo>
                  <a:lnTo>
                    <a:pt x="2097" y="107"/>
                  </a:lnTo>
                  <a:lnTo>
                    <a:pt x="2062" y="93"/>
                  </a:lnTo>
                  <a:lnTo>
                    <a:pt x="2027" y="81"/>
                  </a:lnTo>
                  <a:lnTo>
                    <a:pt x="1990" y="69"/>
                  </a:lnTo>
                  <a:lnTo>
                    <a:pt x="1954" y="59"/>
                  </a:lnTo>
                  <a:lnTo>
                    <a:pt x="1918" y="48"/>
                  </a:lnTo>
                  <a:lnTo>
                    <a:pt x="1881" y="39"/>
                  </a:lnTo>
                  <a:lnTo>
                    <a:pt x="1843" y="31"/>
                  </a:lnTo>
                  <a:lnTo>
                    <a:pt x="1806" y="23"/>
                  </a:lnTo>
                  <a:lnTo>
                    <a:pt x="1769" y="18"/>
                  </a:lnTo>
                  <a:lnTo>
                    <a:pt x="1730" y="12"/>
                  </a:lnTo>
                  <a:lnTo>
                    <a:pt x="1692" y="7"/>
                  </a:lnTo>
                  <a:lnTo>
                    <a:pt x="1652" y="4"/>
                  </a:lnTo>
                  <a:lnTo>
                    <a:pt x="1614" y="2"/>
                  </a:lnTo>
                  <a:lnTo>
                    <a:pt x="1575" y="0"/>
                  </a:lnTo>
                  <a:lnTo>
                    <a:pt x="1534" y="0"/>
                  </a:lnTo>
                  <a:lnTo>
                    <a:pt x="1534" y="0"/>
                  </a:lnTo>
                  <a:lnTo>
                    <a:pt x="1495" y="0"/>
                  </a:lnTo>
                  <a:lnTo>
                    <a:pt x="1455" y="2"/>
                  </a:lnTo>
                  <a:lnTo>
                    <a:pt x="1417" y="4"/>
                  </a:lnTo>
                  <a:lnTo>
                    <a:pt x="1377" y="7"/>
                  </a:lnTo>
                  <a:lnTo>
                    <a:pt x="1339" y="12"/>
                  </a:lnTo>
                  <a:lnTo>
                    <a:pt x="1301" y="18"/>
                  </a:lnTo>
                  <a:lnTo>
                    <a:pt x="1263" y="23"/>
                  </a:lnTo>
                  <a:lnTo>
                    <a:pt x="1225" y="31"/>
                  </a:lnTo>
                  <a:lnTo>
                    <a:pt x="1188" y="39"/>
                  </a:lnTo>
                  <a:lnTo>
                    <a:pt x="1151" y="48"/>
                  </a:lnTo>
                  <a:lnTo>
                    <a:pt x="1114" y="59"/>
                  </a:lnTo>
                  <a:lnTo>
                    <a:pt x="1079" y="69"/>
                  </a:lnTo>
                  <a:lnTo>
                    <a:pt x="1043" y="81"/>
                  </a:lnTo>
                  <a:lnTo>
                    <a:pt x="1007" y="93"/>
                  </a:lnTo>
                  <a:lnTo>
                    <a:pt x="972" y="107"/>
                  </a:lnTo>
                  <a:lnTo>
                    <a:pt x="937" y="120"/>
                  </a:lnTo>
                  <a:lnTo>
                    <a:pt x="903" y="135"/>
                  </a:lnTo>
                  <a:lnTo>
                    <a:pt x="870" y="151"/>
                  </a:lnTo>
                  <a:lnTo>
                    <a:pt x="836" y="167"/>
                  </a:lnTo>
                  <a:lnTo>
                    <a:pt x="803" y="185"/>
                  </a:lnTo>
                  <a:lnTo>
                    <a:pt x="771" y="204"/>
                  </a:lnTo>
                  <a:lnTo>
                    <a:pt x="739" y="222"/>
                  </a:lnTo>
                  <a:lnTo>
                    <a:pt x="708" y="242"/>
                  </a:lnTo>
                  <a:lnTo>
                    <a:pt x="677" y="262"/>
                  </a:lnTo>
                  <a:lnTo>
                    <a:pt x="646" y="282"/>
                  </a:lnTo>
                  <a:lnTo>
                    <a:pt x="616" y="305"/>
                  </a:lnTo>
                  <a:lnTo>
                    <a:pt x="587" y="327"/>
                  </a:lnTo>
                  <a:lnTo>
                    <a:pt x="559" y="351"/>
                  </a:lnTo>
                  <a:lnTo>
                    <a:pt x="531" y="374"/>
                  </a:lnTo>
                  <a:lnTo>
                    <a:pt x="503" y="399"/>
                  </a:lnTo>
                  <a:lnTo>
                    <a:pt x="477" y="423"/>
                  </a:lnTo>
                  <a:lnTo>
                    <a:pt x="450" y="449"/>
                  </a:lnTo>
                  <a:lnTo>
                    <a:pt x="424" y="475"/>
                  </a:lnTo>
                  <a:lnTo>
                    <a:pt x="399" y="502"/>
                  </a:lnTo>
                  <a:lnTo>
                    <a:pt x="374" y="530"/>
                  </a:lnTo>
                  <a:lnTo>
                    <a:pt x="351" y="559"/>
                  </a:lnTo>
                  <a:lnTo>
                    <a:pt x="327" y="587"/>
                  </a:lnTo>
                  <a:lnTo>
                    <a:pt x="305" y="616"/>
                  </a:lnTo>
                  <a:lnTo>
                    <a:pt x="284" y="646"/>
                  </a:lnTo>
                  <a:lnTo>
                    <a:pt x="262" y="676"/>
                  </a:lnTo>
                  <a:lnTo>
                    <a:pt x="242" y="707"/>
                  </a:lnTo>
                  <a:lnTo>
                    <a:pt x="223" y="739"/>
                  </a:lnTo>
                  <a:lnTo>
                    <a:pt x="204" y="771"/>
                  </a:lnTo>
                  <a:lnTo>
                    <a:pt x="185" y="803"/>
                  </a:lnTo>
                  <a:lnTo>
                    <a:pt x="168" y="836"/>
                  </a:lnTo>
                  <a:lnTo>
                    <a:pt x="151" y="869"/>
                  </a:lnTo>
                  <a:lnTo>
                    <a:pt x="135" y="903"/>
                  </a:lnTo>
                  <a:lnTo>
                    <a:pt x="120" y="937"/>
                  </a:lnTo>
                  <a:lnTo>
                    <a:pt x="107" y="971"/>
                  </a:lnTo>
                  <a:lnTo>
                    <a:pt x="94" y="1006"/>
                  </a:lnTo>
                  <a:lnTo>
                    <a:pt x="81" y="1041"/>
                  </a:lnTo>
                  <a:lnTo>
                    <a:pt x="69" y="1078"/>
                  </a:lnTo>
                  <a:lnTo>
                    <a:pt x="59" y="1114"/>
                  </a:lnTo>
                  <a:lnTo>
                    <a:pt x="49" y="1150"/>
                  </a:lnTo>
                  <a:lnTo>
                    <a:pt x="39" y="1188"/>
                  </a:lnTo>
                  <a:lnTo>
                    <a:pt x="32" y="1225"/>
                  </a:lnTo>
                  <a:lnTo>
                    <a:pt x="25" y="1262"/>
                  </a:lnTo>
                  <a:lnTo>
                    <a:pt x="18" y="1301"/>
                  </a:lnTo>
                  <a:lnTo>
                    <a:pt x="13" y="1339"/>
                  </a:lnTo>
                  <a:lnTo>
                    <a:pt x="9" y="1377"/>
                  </a:lnTo>
                  <a:lnTo>
                    <a:pt x="5" y="1416"/>
                  </a:lnTo>
                  <a:lnTo>
                    <a:pt x="2" y="1455"/>
                  </a:lnTo>
                  <a:lnTo>
                    <a:pt x="1" y="1495"/>
                  </a:lnTo>
                  <a:lnTo>
                    <a:pt x="0" y="1534"/>
                  </a:lnTo>
                  <a:lnTo>
                    <a:pt x="377" y="1534"/>
                  </a:lnTo>
                  <a:lnTo>
                    <a:pt x="377" y="1534"/>
                  </a:lnTo>
                  <a:lnTo>
                    <a:pt x="377" y="1504"/>
                  </a:lnTo>
                  <a:lnTo>
                    <a:pt x="378" y="1474"/>
                  </a:lnTo>
                  <a:lnTo>
                    <a:pt x="381" y="1444"/>
                  </a:lnTo>
                  <a:lnTo>
                    <a:pt x="383" y="1416"/>
                  </a:lnTo>
                  <a:lnTo>
                    <a:pt x="387" y="1387"/>
                  </a:lnTo>
                  <a:lnTo>
                    <a:pt x="390" y="1358"/>
                  </a:lnTo>
                  <a:lnTo>
                    <a:pt x="396" y="1329"/>
                  </a:lnTo>
                  <a:lnTo>
                    <a:pt x="401" y="1301"/>
                  </a:lnTo>
                  <a:lnTo>
                    <a:pt x="407" y="1273"/>
                  </a:lnTo>
                  <a:lnTo>
                    <a:pt x="414" y="1245"/>
                  </a:lnTo>
                  <a:lnTo>
                    <a:pt x="421" y="1217"/>
                  </a:lnTo>
                  <a:lnTo>
                    <a:pt x="430" y="1190"/>
                  </a:lnTo>
                  <a:lnTo>
                    <a:pt x="438" y="1163"/>
                  </a:lnTo>
                  <a:lnTo>
                    <a:pt x="448" y="1136"/>
                  </a:lnTo>
                  <a:lnTo>
                    <a:pt x="457" y="1110"/>
                  </a:lnTo>
                  <a:lnTo>
                    <a:pt x="468" y="1083"/>
                  </a:lnTo>
                  <a:lnTo>
                    <a:pt x="480" y="1057"/>
                  </a:lnTo>
                  <a:lnTo>
                    <a:pt x="491" y="1032"/>
                  </a:lnTo>
                  <a:lnTo>
                    <a:pt x="504" y="1007"/>
                  </a:lnTo>
                  <a:lnTo>
                    <a:pt x="517" y="983"/>
                  </a:lnTo>
                  <a:lnTo>
                    <a:pt x="531" y="958"/>
                  </a:lnTo>
                  <a:lnTo>
                    <a:pt x="545" y="934"/>
                  </a:lnTo>
                  <a:lnTo>
                    <a:pt x="560" y="910"/>
                  </a:lnTo>
                  <a:lnTo>
                    <a:pt x="575" y="887"/>
                  </a:lnTo>
                  <a:lnTo>
                    <a:pt x="591" y="865"/>
                  </a:lnTo>
                  <a:lnTo>
                    <a:pt x="608" y="841"/>
                  </a:lnTo>
                  <a:lnTo>
                    <a:pt x="624" y="820"/>
                  </a:lnTo>
                  <a:lnTo>
                    <a:pt x="642" y="797"/>
                  </a:lnTo>
                  <a:lnTo>
                    <a:pt x="660" y="777"/>
                  </a:lnTo>
                  <a:lnTo>
                    <a:pt x="678" y="756"/>
                  </a:lnTo>
                  <a:lnTo>
                    <a:pt x="697" y="736"/>
                  </a:lnTo>
                  <a:lnTo>
                    <a:pt x="716" y="715"/>
                  </a:lnTo>
                  <a:lnTo>
                    <a:pt x="736" y="696"/>
                  </a:lnTo>
                  <a:lnTo>
                    <a:pt x="757" y="677"/>
                  </a:lnTo>
                  <a:lnTo>
                    <a:pt x="777" y="659"/>
                  </a:lnTo>
                  <a:lnTo>
                    <a:pt x="798" y="641"/>
                  </a:lnTo>
                  <a:lnTo>
                    <a:pt x="820" y="624"/>
                  </a:lnTo>
                  <a:lnTo>
                    <a:pt x="842" y="607"/>
                  </a:lnTo>
                  <a:lnTo>
                    <a:pt x="865" y="591"/>
                  </a:lnTo>
                  <a:lnTo>
                    <a:pt x="887" y="575"/>
                  </a:lnTo>
                  <a:lnTo>
                    <a:pt x="910" y="559"/>
                  </a:lnTo>
                  <a:lnTo>
                    <a:pt x="935" y="545"/>
                  </a:lnTo>
                  <a:lnTo>
                    <a:pt x="958" y="530"/>
                  </a:lnTo>
                  <a:lnTo>
                    <a:pt x="983" y="516"/>
                  </a:lnTo>
                  <a:lnTo>
                    <a:pt x="1007" y="503"/>
                  </a:lnTo>
                  <a:lnTo>
                    <a:pt x="1033" y="490"/>
                  </a:lnTo>
                  <a:lnTo>
                    <a:pt x="1059" y="479"/>
                  </a:lnTo>
                  <a:lnTo>
                    <a:pt x="1084" y="468"/>
                  </a:lnTo>
                  <a:lnTo>
                    <a:pt x="1110" y="457"/>
                  </a:lnTo>
                  <a:lnTo>
                    <a:pt x="1136" y="447"/>
                  </a:lnTo>
                  <a:lnTo>
                    <a:pt x="1163" y="437"/>
                  </a:lnTo>
                  <a:lnTo>
                    <a:pt x="1191" y="429"/>
                  </a:lnTo>
                  <a:lnTo>
                    <a:pt x="1217" y="421"/>
                  </a:lnTo>
                  <a:lnTo>
                    <a:pt x="1245" y="414"/>
                  </a:lnTo>
                  <a:lnTo>
                    <a:pt x="1273" y="406"/>
                  </a:lnTo>
                  <a:lnTo>
                    <a:pt x="1302" y="400"/>
                  </a:lnTo>
                  <a:lnTo>
                    <a:pt x="1329" y="394"/>
                  </a:lnTo>
                  <a:lnTo>
                    <a:pt x="1358" y="390"/>
                  </a:lnTo>
                  <a:lnTo>
                    <a:pt x="1387" y="386"/>
                  </a:lnTo>
                  <a:lnTo>
                    <a:pt x="1416" y="383"/>
                  </a:lnTo>
                  <a:lnTo>
                    <a:pt x="1446" y="381"/>
                  </a:lnTo>
                  <a:lnTo>
                    <a:pt x="1475" y="378"/>
                  </a:lnTo>
                  <a:lnTo>
                    <a:pt x="1504" y="377"/>
                  </a:lnTo>
                  <a:lnTo>
                    <a:pt x="1534" y="376"/>
                  </a:lnTo>
                  <a:lnTo>
                    <a:pt x="1534" y="376"/>
                  </a:lnTo>
                  <a:close/>
                </a:path>
              </a:pathLst>
            </a:custGeom>
            <a:solidFill>
              <a:schemeClr val="accent3"/>
            </a:solidFill>
            <a:ln w="12700"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2023061" y="5170552"/>
            <a:ext cx="2752140" cy="910808"/>
            <a:chOff x="1550486" y="3426786"/>
            <a:chExt cx="2752140" cy="910808"/>
          </a:xfrm>
        </p:grpSpPr>
        <p:sp>
          <p:nvSpPr>
            <p:cNvPr id="23" name="矩形 22"/>
            <p:cNvSpPr/>
            <p:nvPr/>
          </p:nvSpPr>
          <p:spPr>
            <a:xfrm>
              <a:off x="1550486" y="3802063"/>
              <a:ext cx="2752140" cy="535531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Users can demonstrate on a projector or computer or they can demonstrate</a:t>
              </a:r>
              <a:endPara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1805568" y="3426786"/>
              <a:ext cx="2241974" cy="39421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Title text added</a:t>
              </a:r>
              <a:endParaRPr lang="zh-CN" altLang="en-US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7449581" y="5170552"/>
            <a:ext cx="2752140" cy="910808"/>
            <a:chOff x="1550486" y="3426786"/>
            <a:chExt cx="2752140" cy="910808"/>
          </a:xfrm>
        </p:grpSpPr>
        <p:sp>
          <p:nvSpPr>
            <p:cNvPr id="30" name="矩形 29"/>
            <p:cNvSpPr/>
            <p:nvPr/>
          </p:nvSpPr>
          <p:spPr>
            <a:xfrm>
              <a:off x="1550486" y="3802063"/>
              <a:ext cx="2752140" cy="535531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Users can demonstrate on a projector or computer or they can demonstrate</a:t>
              </a:r>
              <a:endPara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1" name="矩形 30"/>
            <p:cNvSpPr/>
            <p:nvPr/>
          </p:nvSpPr>
          <p:spPr>
            <a:xfrm>
              <a:off x="1805568" y="3426786"/>
              <a:ext cx="2241974" cy="39421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Title text added</a:t>
              </a:r>
              <a:endParaRPr lang="zh-CN" altLang="en-US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4720971" y="1995529"/>
            <a:ext cx="2752140" cy="891700"/>
            <a:chOff x="1550486" y="3426786"/>
            <a:chExt cx="2752140" cy="891700"/>
          </a:xfrm>
        </p:grpSpPr>
        <p:sp>
          <p:nvSpPr>
            <p:cNvPr id="33" name="矩形 32"/>
            <p:cNvSpPr/>
            <p:nvPr/>
          </p:nvSpPr>
          <p:spPr>
            <a:xfrm>
              <a:off x="1550486" y="3802063"/>
              <a:ext cx="2752140" cy="51642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Users can demonstrate on a projector or computer or they can demonstrate</a:t>
              </a:r>
              <a:endPara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4" name="矩形 33"/>
            <p:cNvSpPr/>
            <p:nvPr/>
          </p:nvSpPr>
          <p:spPr>
            <a:xfrm>
              <a:off x="1805568" y="3426786"/>
              <a:ext cx="2241974" cy="396134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Title text added</a:t>
              </a:r>
              <a:endParaRPr lang="zh-CN" altLang="en-US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3688556" y="377517"/>
            <a:ext cx="4814888" cy="1172437"/>
            <a:chOff x="6597650" y="377518"/>
            <a:chExt cx="4814888" cy="1172437"/>
          </a:xfrm>
        </p:grpSpPr>
        <p:sp>
          <p:nvSpPr>
            <p:cNvPr id="36" name="文本框 35"/>
            <p:cNvSpPr txBox="1"/>
            <p:nvPr/>
          </p:nvSpPr>
          <p:spPr>
            <a:xfrm>
              <a:off x="6631872" y="937783"/>
              <a:ext cx="4746445" cy="25442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en-US" altLang="zh-CN" sz="1000" dirty="0">
                  <a:solidFill>
                    <a:schemeClr val="bg1">
                      <a:lumMod val="65000"/>
                    </a:schemeClr>
                  </a:solidFill>
                  <a:latin typeface="+mj-ea"/>
                  <a:ea typeface="+mj-ea"/>
                </a:rPr>
                <a:t>print the presentation and make it into a film to be used in a wider field</a:t>
              </a:r>
            </a:p>
          </p:txBody>
        </p:sp>
        <p:sp>
          <p:nvSpPr>
            <p:cNvPr id="37" name="文本框 36"/>
            <p:cNvSpPr txBox="1"/>
            <p:nvPr/>
          </p:nvSpPr>
          <p:spPr>
            <a:xfrm>
              <a:off x="6597650" y="377518"/>
              <a:ext cx="4814888" cy="117243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en-US" altLang="zh-CN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Market status and analysis</a:t>
              </a:r>
              <a:endPara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639500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组合 61"/>
          <p:cNvGrpSpPr/>
          <p:nvPr/>
        </p:nvGrpSpPr>
        <p:grpSpPr>
          <a:xfrm>
            <a:off x="6756366" y="1854182"/>
            <a:ext cx="4076734" cy="4073562"/>
            <a:chOff x="6335461" y="1844824"/>
            <a:chExt cx="2986194" cy="2983870"/>
          </a:xfrm>
          <a:solidFill>
            <a:schemeClr val="accent1"/>
          </a:solidFill>
        </p:grpSpPr>
        <p:sp>
          <p:nvSpPr>
            <p:cNvPr id="11" name="椭圆 10"/>
            <p:cNvSpPr/>
            <p:nvPr/>
          </p:nvSpPr>
          <p:spPr>
            <a:xfrm>
              <a:off x="6337784" y="1844824"/>
              <a:ext cx="2983871" cy="2983870"/>
            </a:xfrm>
            <a:prstGeom prst="ellipse">
              <a:avLst/>
            </a:prstGeom>
            <a:noFill/>
            <a:ln w="28575">
              <a:solidFill>
                <a:schemeClr val="accent1">
                  <a:lumMod val="40000"/>
                  <a:lumOff val="6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弧形 11"/>
            <p:cNvSpPr/>
            <p:nvPr/>
          </p:nvSpPr>
          <p:spPr>
            <a:xfrm>
              <a:off x="6335461" y="1844824"/>
              <a:ext cx="2983871" cy="2983870"/>
            </a:xfrm>
            <a:prstGeom prst="arc">
              <a:avLst>
                <a:gd name="adj1" fmla="val 16124419"/>
                <a:gd name="adj2" fmla="val 9280618"/>
              </a:avLst>
            </a:prstGeom>
            <a:noFill/>
            <a:ln w="111125" cap="rnd">
              <a:solidFill>
                <a:schemeClr val="accent1"/>
              </a:solidFill>
              <a:round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椭圆 14"/>
            <p:cNvSpPr/>
            <p:nvPr/>
          </p:nvSpPr>
          <p:spPr>
            <a:xfrm>
              <a:off x="6582350" y="2096813"/>
              <a:ext cx="2490092" cy="2490094"/>
            </a:xfrm>
            <a:prstGeom prst="ellipse">
              <a:avLst/>
            </a:prstGeom>
            <a:noFill/>
            <a:ln w="28575" cap="flat">
              <a:solidFill>
                <a:schemeClr val="bg1">
                  <a:lumMod val="85000"/>
                </a:schemeClr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defTabSz="4571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1600" cap="none">
                  <a:solidFill>
                    <a:srgbClr val="77716C"/>
                  </a:solidFill>
                </a:defRPr>
              </a:pPr>
              <a:endParaRPr kumimoji="0" sz="11600" b="0" i="0" u="none" strike="noStrike" kern="0" cap="none" spc="0" normalizeH="0" baseline="0" noProof="0">
                <a:ln>
                  <a:noFill/>
                </a:ln>
                <a:solidFill>
                  <a:srgbClr val="77716C"/>
                </a:solidFill>
                <a:effectLst/>
                <a:uLnTx/>
                <a:uFillTx/>
              </a:endParaRPr>
            </a:p>
          </p:txBody>
        </p:sp>
        <p:sp>
          <p:nvSpPr>
            <p:cNvPr id="16" name="任意多边形: 形状 103"/>
            <p:cNvSpPr/>
            <p:nvPr/>
          </p:nvSpPr>
          <p:spPr>
            <a:xfrm>
              <a:off x="7007625" y="2086610"/>
              <a:ext cx="2054676" cy="11441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9" h="21511" extrusionOk="0">
                  <a:moveTo>
                    <a:pt x="6974" y="3251"/>
                  </a:moveTo>
                  <a:lnTo>
                    <a:pt x="6917" y="3349"/>
                  </a:lnTo>
                  <a:lnTo>
                    <a:pt x="6827" y="3350"/>
                  </a:lnTo>
                  <a:lnTo>
                    <a:pt x="6604" y="3534"/>
                  </a:lnTo>
                  <a:lnTo>
                    <a:pt x="6516" y="3506"/>
                  </a:lnTo>
                  <a:lnTo>
                    <a:pt x="6316" y="3666"/>
                  </a:lnTo>
                  <a:lnTo>
                    <a:pt x="6388" y="3748"/>
                  </a:lnTo>
                  <a:lnTo>
                    <a:pt x="6349" y="3897"/>
                  </a:lnTo>
                  <a:lnTo>
                    <a:pt x="6191" y="3956"/>
                  </a:lnTo>
                  <a:lnTo>
                    <a:pt x="6079" y="4058"/>
                  </a:lnTo>
                  <a:lnTo>
                    <a:pt x="5935" y="4082"/>
                  </a:lnTo>
                  <a:lnTo>
                    <a:pt x="5832" y="3953"/>
                  </a:lnTo>
                  <a:lnTo>
                    <a:pt x="5592" y="3895"/>
                  </a:lnTo>
                  <a:lnTo>
                    <a:pt x="5538" y="3965"/>
                  </a:lnTo>
                  <a:lnTo>
                    <a:pt x="5643" y="4107"/>
                  </a:lnTo>
                  <a:lnTo>
                    <a:pt x="5491" y="4212"/>
                  </a:lnTo>
                  <a:lnTo>
                    <a:pt x="5425" y="4373"/>
                  </a:lnTo>
                  <a:lnTo>
                    <a:pt x="5289" y="4561"/>
                  </a:lnTo>
                  <a:lnTo>
                    <a:pt x="5483" y="4605"/>
                  </a:lnTo>
                  <a:lnTo>
                    <a:pt x="5424" y="4718"/>
                  </a:lnTo>
                  <a:lnTo>
                    <a:pt x="5441" y="4859"/>
                  </a:lnTo>
                  <a:lnTo>
                    <a:pt x="5284" y="5054"/>
                  </a:lnTo>
                  <a:lnTo>
                    <a:pt x="5134" y="5348"/>
                  </a:lnTo>
                  <a:lnTo>
                    <a:pt x="5011" y="5415"/>
                  </a:lnTo>
                  <a:lnTo>
                    <a:pt x="4819" y="5473"/>
                  </a:lnTo>
                  <a:lnTo>
                    <a:pt x="4729" y="5579"/>
                  </a:lnTo>
                  <a:lnTo>
                    <a:pt x="4698" y="5763"/>
                  </a:lnTo>
                  <a:lnTo>
                    <a:pt x="4640" y="6049"/>
                  </a:lnTo>
                  <a:lnTo>
                    <a:pt x="4594" y="6214"/>
                  </a:lnTo>
                  <a:lnTo>
                    <a:pt x="4511" y="6355"/>
                  </a:lnTo>
                  <a:lnTo>
                    <a:pt x="4335" y="6402"/>
                  </a:lnTo>
                  <a:lnTo>
                    <a:pt x="4158" y="6496"/>
                  </a:lnTo>
                  <a:lnTo>
                    <a:pt x="4121" y="6731"/>
                  </a:lnTo>
                  <a:lnTo>
                    <a:pt x="4130" y="6918"/>
                  </a:lnTo>
                  <a:lnTo>
                    <a:pt x="4130" y="7106"/>
                  </a:lnTo>
                  <a:lnTo>
                    <a:pt x="4209" y="7153"/>
                  </a:lnTo>
                  <a:lnTo>
                    <a:pt x="4222" y="7294"/>
                  </a:lnTo>
                  <a:lnTo>
                    <a:pt x="4143" y="7373"/>
                  </a:lnTo>
                  <a:lnTo>
                    <a:pt x="4058" y="7373"/>
                  </a:lnTo>
                  <a:lnTo>
                    <a:pt x="4013" y="7501"/>
                  </a:lnTo>
                  <a:lnTo>
                    <a:pt x="4138" y="7589"/>
                  </a:lnTo>
                  <a:lnTo>
                    <a:pt x="4206" y="7523"/>
                  </a:lnTo>
                  <a:lnTo>
                    <a:pt x="4233" y="7687"/>
                  </a:lnTo>
                  <a:lnTo>
                    <a:pt x="4180" y="7866"/>
                  </a:lnTo>
                  <a:lnTo>
                    <a:pt x="4163" y="8053"/>
                  </a:lnTo>
                  <a:lnTo>
                    <a:pt x="4125" y="8305"/>
                  </a:lnTo>
                  <a:lnTo>
                    <a:pt x="4029" y="8541"/>
                  </a:lnTo>
                  <a:lnTo>
                    <a:pt x="3985" y="8685"/>
                  </a:lnTo>
                  <a:lnTo>
                    <a:pt x="3904" y="8905"/>
                  </a:lnTo>
                  <a:lnTo>
                    <a:pt x="3852" y="9140"/>
                  </a:lnTo>
                  <a:lnTo>
                    <a:pt x="3785" y="9331"/>
                  </a:lnTo>
                  <a:lnTo>
                    <a:pt x="3684" y="9449"/>
                  </a:lnTo>
                  <a:lnTo>
                    <a:pt x="3703" y="9593"/>
                  </a:lnTo>
                  <a:lnTo>
                    <a:pt x="3763" y="9804"/>
                  </a:lnTo>
                  <a:lnTo>
                    <a:pt x="3728" y="9961"/>
                  </a:lnTo>
                  <a:lnTo>
                    <a:pt x="3652" y="10090"/>
                  </a:lnTo>
                  <a:lnTo>
                    <a:pt x="3612" y="10294"/>
                  </a:lnTo>
                  <a:lnTo>
                    <a:pt x="3509" y="10317"/>
                  </a:lnTo>
                  <a:lnTo>
                    <a:pt x="3433" y="10306"/>
                  </a:lnTo>
                  <a:lnTo>
                    <a:pt x="3341" y="10180"/>
                  </a:lnTo>
                  <a:lnTo>
                    <a:pt x="3205" y="10239"/>
                  </a:lnTo>
                  <a:lnTo>
                    <a:pt x="3156" y="10321"/>
                  </a:lnTo>
                  <a:lnTo>
                    <a:pt x="3101" y="10211"/>
                  </a:lnTo>
                  <a:lnTo>
                    <a:pt x="3114" y="10027"/>
                  </a:lnTo>
                  <a:lnTo>
                    <a:pt x="3134" y="9895"/>
                  </a:lnTo>
                  <a:lnTo>
                    <a:pt x="3226" y="9711"/>
                  </a:lnTo>
                  <a:lnTo>
                    <a:pt x="3312" y="9617"/>
                  </a:lnTo>
                  <a:lnTo>
                    <a:pt x="3305" y="9492"/>
                  </a:lnTo>
                  <a:lnTo>
                    <a:pt x="3233" y="9289"/>
                  </a:lnTo>
                  <a:lnTo>
                    <a:pt x="3345" y="9214"/>
                  </a:lnTo>
                  <a:lnTo>
                    <a:pt x="3376" y="9053"/>
                  </a:lnTo>
                  <a:lnTo>
                    <a:pt x="3149" y="9260"/>
                  </a:lnTo>
                  <a:lnTo>
                    <a:pt x="3057" y="9190"/>
                  </a:lnTo>
                  <a:lnTo>
                    <a:pt x="2937" y="9072"/>
                  </a:lnTo>
                  <a:lnTo>
                    <a:pt x="2846" y="9272"/>
                  </a:lnTo>
                  <a:lnTo>
                    <a:pt x="2739" y="9402"/>
                  </a:lnTo>
                  <a:lnTo>
                    <a:pt x="2627" y="9539"/>
                  </a:lnTo>
                  <a:lnTo>
                    <a:pt x="2528" y="9539"/>
                  </a:lnTo>
                  <a:lnTo>
                    <a:pt x="2527" y="9402"/>
                  </a:lnTo>
                  <a:lnTo>
                    <a:pt x="2600" y="9273"/>
                  </a:lnTo>
                  <a:lnTo>
                    <a:pt x="2481" y="9029"/>
                  </a:lnTo>
                  <a:lnTo>
                    <a:pt x="2357" y="8831"/>
                  </a:lnTo>
                  <a:lnTo>
                    <a:pt x="2187" y="8576"/>
                  </a:lnTo>
                  <a:lnTo>
                    <a:pt x="2036" y="8658"/>
                  </a:lnTo>
                  <a:lnTo>
                    <a:pt x="2072" y="8493"/>
                  </a:lnTo>
                  <a:lnTo>
                    <a:pt x="2195" y="8270"/>
                  </a:lnTo>
                  <a:lnTo>
                    <a:pt x="2215" y="8039"/>
                  </a:lnTo>
                  <a:lnTo>
                    <a:pt x="2070" y="7991"/>
                  </a:lnTo>
                  <a:lnTo>
                    <a:pt x="2108" y="7828"/>
                  </a:lnTo>
                  <a:lnTo>
                    <a:pt x="2147" y="7527"/>
                  </a:lnTo>
                  <a:lnTo>
                    <a:pt x="2031" y="7598"/>
                  </a:lnTo>
                  <a:lnTo>
                    <a:pt x="1922" y="7527"/>
                  </a:lnTo>
                  <a:lnTo>
                    <a:pt x="1832" y="7657"/>
                  </a:lnTo>
                  <a:lnTo>
                    <a:pt x="1743" y="7786"/>
                  </a:lnTo>
                  <a:lnTo>
                    <a:pt x="1586" y="7876"/>
                  </a:lnTo>
                  <a:lnTo>
                    <a:pt x="1447" y="7969"/>
                  </a:lnTo>
                  <a:lnTo>
                    <a:pt x="1408" y="7863"/>
                  </a:lnTo>
                  <a:lnTo>
                    <a:pt x="1488" y="7747"/>
                  </a:lnTo>
                  <a:lnTo>
                    <a:pt x="1324" y="7782"/>
                  </a:lnTo>
                  <a:lnTo>
                    <a:pt x="1278" y="7896"/>
                  </a:lnTo>
                  <a:lnTo>
                    <a:pt x="1208" y="7955"/>
                  </a:lnTo>
                  <a:lnTo>
                    <a:pt x="1196" y="7791"/>
                  </a:lnTo>
                  <a:lnTo>
                    <a:pt x="1158" y="7674"/>
                  </a:lnTo>
                  <a:lnTo>
                    <a:pt x="1040" y="7720"/>
                  </a:lnTo>
                  <a:cubicBezTo>
                    <a:pt x="1028" y="7727"/>
                    <a:pt x="1016" y="7735"/>
                    <a:pt x="1005" y="7742"/>
                  </a:cubicBezTo>
                  <a:cubicBezTo>
                    <a:pt x="993" y="7749"/>
                    <a:pt x="981" y="7756"/>
                    <a:pt x="970" y="7763"/>
                  </a:cubicBezTo>
                  <a:lnTo>
                    <a:pt x="889" y="7639"/>
                  </a:lnTo>
                  <a:lnTo>
                    <a:pt x="759" y="7615"/>
                  </a:lnTo>
                  <a:lnTo>
                    <a:pt x="613" y="7348"/>
                  </a:lnTo>
                  <a:lnTo>
                    <a:pt x="685" y="7239"/>
                  </a:lnTo>
                  <a:lnTo>
                    <a:pt x="801" y="7263"/>
                  </a:lnTo>
                  <a:lnTo>
                    <a:pt x="818" y="7415"/>
                  </a:lnTo>
                  <a:lnTo>
                    <a:pt x="963" y="7254"/>
                  </a:lnTo>
                  <a:lnTo>
                    <a:pt x="1171" y="7066"/>
                  </a:lnTo>
                  <a:lnTo>
                    <a:pt x="1360" y="6964"/>
                  </a:lnTo>
                  <a:lnTo>
                    <a:pt x="1640" y="6779"/>
                  </a:lnTo>
                  <a:lnTo>
                    <a:pt x="1824" y="6697"/>
                  </a:lnTo>
                  <a:lnTo>
                    <a:pt x="1965" y="6776"/>
                  </a:lnTo>
                  <a:lnTo>
                    <a:pt x="2035" y="6806"/>
                  </a:lnTo>
                  <a:lnTo>
                    <a:pt x="1962" y="6970"/>
                  </a:lnTo>
                  <a:lnTo>
                    <a:pt x="2059" y="7060"/>
                  </a:lnTo>
                  <a:lnTo>
                    <a:pt x="2201" y="7154"/>
                  </a:lnTo>
                  <a:lnTo>
                    <a:pt x="2279" y="7259"/>
                  </a:lnTo>
                  <a:lnTo>
                    <a:pt x="2349" y="7380"/>
                  </a:lnTo>
                  <a:lnTo>
                    <a:pt x="2402" y="7486"/>
                  </a:lnTo>
                  <a:lnTo>
                    <a:pt x="2588" y="7427"/>
                  </a:lnTo>
                  <a:lnTo>
                    <a:pt x="2704" y="7392"/>
                  </a:lnTo>
                  <a:lnTo>
                    <a:pt x="2477" y="7353"/>
                  </a:lnTo>
                  <a:lnTo>
                    <a:pt x="2507" y="7224"/>
                  </a:lnTo>
                  <a:lnTo>
                    <a:pt x="2385" y="7111"/>
                  </a:lnTo>
                  <a:lnTo>
                    <a:pt x="2457" y="7001"/>
                  </a:lnTo>
                  <a:lnTo>
                    <a:pt x="2568" y="6884"/>
                  </a:lnTo>
                  <a:lnTo>
                    <a:pt x="2663" y="6782"/>
                  </a:lnTo>
                  <a:lnTo>
                    <a:pt x="2688" y="6638"/>
                  </a:lnTo>
                  <a:lnTo>
                    <a:pt x="2465" y="6293"/>
                  </a:lnTo>
                  <a:lnTo>
                    <a:pt x="2378" y="6333"/>
                  </a:lnTo>
                  <a:lnTo>
                    <a:pt x="2288" y="6439"/>
                  </a:lnTo>
                  <a:lnTo>
                    <a:pt x="2244" y="6334"/>
                  </a:lnTo>
                  <a:lnTo>
                    <a:pt x="2308" y="6154"/>
                  </a:lnTo>
                  <a:lnTo>
                    <a:pt x="2391" y="5828"/>
                  </a:lnTo>
                  <a:lnTo>
                    <a:pt x="2470" y="5946"/>
                  </a:lnTo>
                  <a:lnTo>
                    <a:pt x="2621" y="5667"/>
                  </a:lnTo>
                  <a:lnTo>
                    <a:pt x="2588" y="5538"/>
                  </a:lnTo>
                  <a:lnTo>
                    <a:pt x="2700" y="5236"/>
                  </a:lnTo>
                  <a:lnTo>
                    <a:pt x="2713" y="5107"/>
                  </a:lnTo>
                  <a:lnTo>
                    <a:pt x="2827" y="4916"/>
                  </a:lnTo>
                  <a:lnTo>
                    <a:pt x="2906" y="4653"/>
                  </a:lnTo>
                  <a:lnTo>
                    <a:pt x="2834" y="4528"/>
                  </a:lnTo>
                  <a:lnTo>
                    <a:pt x="2781" y="4435"/>
                  </a:lnTo>
                  <a:lnTo>
                    <a:pt x="2770" y="4225"/>
                  </a:lnTo>
                  <a:lnTo>
                    <a:pt x="2744" y="4021"/>
                  </a:lnTo>
                  <a:lnTo>
                    <a:pt x="2681" y="3962"/>
                  </a:lnTo>
                  <a:lnTo>
                    <a:pt x="2668" y="4165"/>
                  </a:lnTo>
                  <a:lnTo>
                    <a:pt x="2493" y="4247"/>
                  </a:lnTo>
                  <a:lnTo>
                    <a:pt x="2390" y="4259"/>
                  </a:lnTo>
                  <a:lnTo>
                    <a:pt x="2383" y="4388"/>
                  </a:lnTo>
                  <a:lnTo>
                    <a:pt x="2138" y="4670"/>
                  </a:lnTo>
                  <a:lnTo>
                    <a:pt x="2017" y="4784"/>
                  </a:lnTo>
                  <a:lnTo>
                    <a:pt x="2021" y="4928"/>
                  </a:lnTo>
                  <a:lnTo>
                    <a:pt x="2181" y="4928"/>
                  </a:lnTo>
                  <a:lnTo>
                    <a:pt x="2089" y="5051"/>
                  </a:lnTo>
                  <a:lnTo>
                    <a:pt x="1763" y="5172"/>
                  </a:lnTo>
                  <a:lnTo>
                    <a:pt x="1494" y="5367"/>
                  </a:lnTo>
                  <a:lnTo>
                    <a:pt x="1139" y="5673"/>
                  </a:lnTo>
                  <a:lnTo>
                    <a:pt x="1065" y="5619"/>
                  </a:lnTo>
                  <a:lnTo>
                    <a:pt x="1229" y="5493"/>
                  </a:lnTo>
                  <a:lnTo>
                    <a:pt x="1218" y="5329"/>
                  </a:lnTo>
                  <a:lnTo>
                    <a:pt x="1102" y="5458"/>
                  </a:lnTo>
                  <a:lnTo>
                    <a:pt x="951" y="5646"/>
                  </a:lnTo>
                  <a:lnTo>
                    <a:pt x="854" y="5952"/>
                  </a:lnTo>
                  <a:lnTo>
                    <a:pt x="668" y="6179"/>
                  </a:lnTo>
                  <a:lnTo>
                    <a:pt x="513" y="6351"/>
                  </a:lnTo>
                  <a:lnTo>
                    <a:pt x="357" y="6492"/>
                  </a:lnTo>
                  <a:lnTo>
                    <a:pt x="370" y="6645"/>
                  </a:lnTo>
                  <a:lnTo>
                    <a:pt x="328" y="6754"/>
                  </a:lnTo>
                  <a:lnTo>
                    <a:pt x="404" y="6918"/>
                  </a:lnTo>
                  <a:lnTo>
                    <a:pt x="341" y="7041"/>
                  </a:lnTo>
                  <a:lnTo>
                    <a:pt x="468" y="7096"/>
                  </a:lnTo>
                  <a:lnTo>
                    <a:pt x="435" y="7233"/>
                  </a:lnTo>
                  <a:lnTo>
                    <a:pt x="586" y="7126"/>
                  </a:lnTo>
                  <a:lnTo>
                    <a:pt x="490" y="7354"/>
                  </a:lnTo>
                  <a:lnTo>
                    <a:pt x="325" y="7154"/>
                  </a:lnTo>
                  <a:lnTo>
                    <a:pt x="301" y="6908"/>
                  </a:lnTo>
                  <a:lnTo>
                    <a:pt x="265" y="6667"/>
                  </a:lnTo>
                  <a:lnTo>
                    <a:pt x="0" y="6160"/>
                  </a:lnTo>
                  <a:cubicBezTo>
                    <a:pt x="607" y="5114"/>
                    <a:pt x="1274" y="4187"/>
                    <a:pt x="1990" y="3393"/>
                  </a:cubicBezTo>
                  <a:cubicBezTo>
                    <a:pt x="2818" y="2477"/>
                    <a:pt x="3705" y="1746"/>
                    <a:pt x="4632" y="1216"/>
                  </a:cubicBezTo>
                  <a:cubicBezTo>
                    <a:pt x="5586" y="636"/>
                    <a:pt x="6574" y="259"/>
                    <a:pt x="7577" y="95"/>
                  </a:cubicBezTo>
                  <a:cubicBezTo>
                    <a:pt x="8699" y="-89"/>
                    <a:pt x="9831" y="-6"/>
                    <a:pt x="10941" y="343"/>
                  </a:cubicBezTo>
                  <a:cubicBezTo>
                    <a:pt x="11759" y="594"/>
                    <a:pt x="12562" y="990"/>
                    <a:pt x="13336" y="1526"/>
                  </a:cubicBezTo>
                  <a:cubicBezTo>
                    <a:pt x="14083" y="2044"/>
                    <a:pt x="14800" y="2689"/>
                    <a:pt x="15478" y="3453"/>
                  </a:cubicBezTo>
                  <a:cubicBezTo>
                    <a:pt x="16137" y="4153"/>
                    <a:pt x="16753" y="4972"/>
                    <a:pt x="17319" y="5896"/>
                  </a:cubicBezTo>
                  <a:cubicBezTo>
                    <a:pt x="17855" y="6774"/>
                    <a:pt x="18343" y="7742"/>
                    <a:pt x="18774" y="8788"/>
                  </a:cubicBezTo>
                  <a:cubicBezTo>
                    <a:pt x="19246" y="9774"/>
                    <a:pt x="19668" y="10832"/>
                    <a:pt x="20036" y="11950"/>
                  </a:cubicBezTo>
                  <a:cubicBezTo>
                    <a:pt x="20392" y="13028"/>
                    <a:pt x="20696" y="14158"/>
                    <a:pt x="20945" y="15328"/>
                  </a:cubicBezTo>
                  <a:cubicBezTo>
                    <a:pt x="21172" y="16358"/>
                    <a:pt x="21341" y="17425"/>
                    <a:pt x="21451" y="18514"/>
                  </a:cubicBezTo>
                  <a:cubicBezTo>
                    <a:pt x="21551" y="19503"/>
                    <a:pt x="21600" y="20506"/>
                    <a:pt x="21599" y="21511"/>
                  </a:cubicBezTo>
                  <a:lnTo>
                    <a:pt x="21410" y="21296"/>
                  </a:lnTo>
                  <a:lnTo>
                    <a:pt x="21242" y="21132"/>
                  </a:lnTo>
                  <a:lnTo>
                    <a:pt x="21183" y="20971"/>
                  </a:lnTo>
                  <a:lnTo>
                    <a:pt x="21111" y="20701"/>
                  </a:lnTo>
                  <a:lnTo>
                    <a:pt x="21071" y="20595"/>
                  </a:lnTo>
                  <a:lnTo>
                    <a:pt x="20935" y="20474"/>
                  </a:lnTo>
                  <a:cubicBezTo>
                    <a:pt x="20910" y="20403"/>
                    <a:pt x="20893" y="20325"/>
                    <a:pt x="20885" y="20242"/>
                  </a:cubicBezTo>
                  <a:cubicBezTo>
                    <a:pt x="20878" y="20163"/>
                    <a:pt x="20879" y="20083"/>
                    <a:pt x="20878" y="20003"/>
                  </a:cubicBezTo>
                  <a:cubicBezTo>
                    <a:pt x="20878" y="19887"/>
                    <a:pt x="20873" y="19772"/>
                    <a:pt x="20865" y="19657"/>
                  </a:cubicBezTo>
                  <a:lnTo>
                    <a:pt x="20806" y="19224"/>
                  </a:lnTo>
                  <a:lnTo>
                    <a:pt x="20613" y="18374"/>
                  </a:lnTo>
                  <a:lnTo>
                    <a:pt x="20532" y="17853"/>
                  </a:lnTo>
                  <a:lnTo>
                    <a:pt x="20495" y="17531"/>
                  </a:lnTo>
                  <a:lnTo>
                    <a:pt x="20451" y="17300"/>
                  </a:lnTo>
                  <a:lnTo>
                    <a:pt x="20465" y="17039"/>
                  </a:lnTo>
                  <a:lnTo>
                    <a:pt x="20399" y="16647"/>
                  </a:lnTo>
                  <a:lnTo>
                    <a:pt x="20304" y="16145"/>
                  </a:lnTo>
                  <a:lnTo>
                    <a:pt x="20144" y="15894"/>
                  </a:lnTo>
                  <a:lnTo>
                    <a:pt x="19991" y="15416"/>
                  </a:lnTo>
                  <a:lnTo>
                    <a:pt x="19958" y="15078"/>
                  </a:lnTo>
                  <a:lnTo>
                    <a:pt x="19927" y="14823"/>
                  </a:lnTo>
                  <a:lnTo>
                    <a:pt x="19888" y="14647"/>
                  </a:lnTo>
                  <a:lnTo>
                    <a:pt x="19732" y="14102"/>
                  </a:lnTo>
                  <a:lnTo>
                    <a:pt x="19592" y="13641"/>
                  </a:lnTo>
                  <a:lnTo>
                    <a:pt x="19613" y="13386"/>
                  </a:lnTo>
                  <a:lnTo>
                    <a:pt x="19553" y="12708"/>
                  </a:lnTo>
                  <a:lnTo>
                    <a:pt x="19409" y="11711"/>
                  </a:lnTo>
                  <a:lnTo>
                    <a:pt x="19217" y="10880"/>
                  </a:lnTo>
                  <a:lnTo>
                    <a:pt x="18969" y="10276"/>
                  </a:lnTo>
                  <a:lnTo>
                    <a:pt x="18725" y="9684"/>
                  </a:lnTo>
                  <a:lnTo>
                    <a:pt x="18572" y="9272"/>
                  </a:lnTo>
                  <a:cubicBezTo>
                    <a:pt x="18530" y="9314"/>
                    <a:pt x="18481" y="9323"/>
                    <a:pt x="18436" y="9296"/>
                  </a:cubicBezTo>
                  <a:cubicBezTo>
                    <a:pt x="18372" y="9258"/>
                    <a:pt x="18326" y="9157"/>
                    <a:pt x="18319" y="9037"/>
                  </a:cubicBezTo>
                  <a:lnTo>
                    <a:pt x="18247" y="8955"/>
                  </a:lnTo>
                  <a:cubicBezTo>
                    <a:pt x="18222" y="8856"/>
                    <a:pt x="18192" y="8762"/>
                    <a:pt x="18157" y="8672"/>
                  </a:cubicBezTo>
                  <a:cubicBezTo>
                    <a:pt x="18124" y="8586"/>
                    <a:pt x="18087" y="8505"/>
                    <a:pt x="18046" y="8429"/>
                  </a:cubicBezTo>
                  <a:lnTo>
                    <a:pt x="17881" y="8472"/>
                  </a:lnTo>
                  <a:lnTo>
                    <a:pt x="17986" y="8711"/>
                  </a:lnTo>
                  <a:lnTo>
                    <a:pt x="18122" y="9040"/>
                  </a:lnTo>
                  <a:lnTo>
                    <a:pt x="18232" y="9295"/>
                  </a:lnTo>
                  <a:lnTo>
                    <a:pt x="18315" y="9523"/>
                  </a:lnTo>
                  <a:lnTo>
                    <a:pt x="18335" y="9837"/>
                  </a:lnTo>
                  <a:lnTo>
                    <a:pt x="18453" y="9994"/>
                  </a:lnTo>
                  <a:lnTo>
                    <a:pt x="18539" y="10147"/>
                  </a:lnTo>
                  <a:lnTo>
                    <a:pt x="18637" y="10335"/>
                  </a:lnTo>
                  <a:lnTo>
                    <a:pt x="18699" y="10696"/>
                  </a:lnTo>
                  <a:lnTo>
                    <a:pt x="18797" y="10856"/>
                  </a:lnTo>
                  <a:lnTo>
                    <a:pt x="18830" y="10605"/>
                  </a:lnTo>
                  <a:lnTo>
                    <a:pt x="18784" y="10311"/>
                  </a:lnTo>
                  <a:lnTo>
                    <a:pt x="18893" y="10444"/>
                  </a:lnTo>
                  <a:lnTo>
                    <a:pt x="18887" y="10702"/>
                  </a:lnTo>
                  <a:lnTo>
                    <a:pt x="18882" y="10938"/>
                  </a:lnTo>
                  <a:lnTo>
                    <a:pt x="18797" y="11008"/>
                  </a:lnTo>
                  <a:lnTo>
                    <a:pt x="18867" y="11235"/>
                  </a:lnTo>
                  <a:lnTo>
                    <a:pt x="18959" y="11501"/>
                  </a:lnTo>
                  <a:lnTo>
                    <a:pt x="19062" y="11501"/>
                  </a:lnTo>
                  <a:lnTo>
                    <a:pt x="19128" y="11783"/>
                  </a:lnTo>
                  <a:lnTo>
                    <a:pt x="19194" y="12022"/>
                  </a:lnTo>
                  <a:lnTo>
                    <a:pt x="19299" y="12258"/>
                  </a:lnTo>
                  <a:lnTo>
                    <a:pt x="19391" y="12481"/>
                  </a:lnTo>
                  <a:lnTo>
                    <a:pt x="19404" y="12645"/>
                  </a:lnTo>
                  <a:lnTo>
                    <a:pt x="19437" y="12770"/>
                  </a:lnTo>
                  <a:lnTo>
                    <a:pt x="19457" y="12985"/>
                  </a:lnTo>
                  <a:lnTo>
                    <a:pt x="19490" y="13181"/>
                  </a:lnTo>
                  <a:lnTo>
                    <a:pt x="19527" y="13396"/>
                  </a:lnTo>
                  <a:lnTo>
                    <a:pt x="19535" y="13690"/>
                  </a:lnTo>
                  <a:lnTo>
                    <a:pt x="19450" y="13613"/>
                  </a:lnTo>
                  <a:lnTo>
                    <a:pt x="19418" y="13938"/>
                  </a:lnTo>
                  <a:cubicBezTo>
                    <a:pt x="19416" y="13965"/>
                    <a:pt x="19414" y="13992"/>
                    <a:pt x="19412" y="14019"/>
                  </a:cubicBezTo>
                  <a:cubicBezTo>
                    <a:pt x="19411" y="14046"/>
                    <a:pt x="19409" y="14073"/>
                    <a:pt x="19407" y="14099"/>
                  </a:cubicBezTo>
                  <a:lnTo>
                    <a:pt x="19324" y="13888"/>
                  </a:lnTo>
                  <a:lnTo>
                    <a:pt x="19256" y="13900"/>
                  </a:lnTo>
                  <a:cubicBezTo>
                    <a:pt x="19229" y="13884"/>
                    <a:pt x="19204" y="13860"/>
                    <a:pt x="19182" y="13830"/>
                  </a:cubicBezTo>
                  <a:cubicBezTo>
                    <a:pt x="19144" y="13778"/>
                    <a:pt x="19115" y="13709"/>
                    <a:pt x="19099" y="13630"/>
                  </a:cubicBezTo>
                  <a:cubicBezTo>
                    <a:pt x="19074" y="13571"/>
                    <a:pt x="19048" y="13514"/>
                    <a:pt x="19022" y="13457"/>
                  </a:cubicBezTo>
                  <a:cubicBezTo>
                    <a:pt x="18987" y="13383"/>
                    <a:pt x="18951" y="13309"/>
                    <a:pt x="18914" y="13238"/>
                  </a:cubicBezTo>
                  <a:cubicBezTo>
                    <a:pt x="18890" y="13189"/>
                    <a:pt x="18863" y="13141"/>
                    <a:pt x="18836" y="13097"/>
                  </a:cubicBezTo>
                  <a:cubicBezTo>
                    <a:pt x="18804" y="13046"/>
                    <a:pt x="18770" y="12999"/>
                    <a:pt x="18735" y="12957"/>
                  </a:cubicBezTo>
                  <a:lnTo>
                    <a:pt x="18607" y="12862"/>
                  </a:lnTo>
                  <a:lnTo>
                    <a:pt x="18537" y="12655"/>
                  </a:lnTo>
                  <a:lnTo>
                    <a:pt x="18485" y="12443"/>
                  </a:lnTo>
                  <a:lnTo>
                    <a:pt x="18485" y="12232"/>
                  </a:lnTo>
                  <a:lnTo>
                    <a:pt x="18524" y="11844"/>
                  </a:lnTo>
                  <a:lnTo>
                    <a:pt x="18522" y="11374"/>
                  </a:lnTo>
                  <a:lnTo>
                    <a:pt x="18463" y="11103"/>
                  </a:lnTo>
                  <a:lnTo>
                    <a:pt x="18325" y="10880"/>
                  </a:lnTo>
                  <a:lnTo>
                    <a:pt x="18177" y="10554"/>
                  </a:lnTo>
                  <a:lnTo>
                    <a:pt x="18076" y="10495"/>
                  </a:lnTo>
                  <a:lnTo>
                    <a:pt x="17975" y="10495"/>
                  </a:lnTo>
                  <a:lnTo>
                    <a:pt x="17912" y="10531"/>
                  </a:lnTo>
                  <a:lnTo>
                    <a:pt x="17868" y="10778"/>
                  </a:lnTo>
                  <a:lnTo>
                    <a:pt x="17772" y="10789"/>
                  </a:lnTo>
                  <a:lnTo>
                    <a:pt x="17726" y="10624"/>
                  </a:lnTo>
                  <a:lnTo>
                    <a:pt x="17693" y="10412"/>
                  </a:lnTo>
                  <a:lnTo>
                    <a:pt x="17648" y="10178"/>
                  </a:lnTo>
                  <a:lnTo>
                    <a:pt x="17611" y="10088"/>
                  </a:lnTo>
                  <a:lnTo>
                    <a:pt x="17495" y="9991"/>
                  </a:lnTo>
                  <a:lnTo>
                    <a:pt x="17432" y="9874"/>
                  </a:lnTo>
                  <a:lnTo>
                    <a:pt x="17434" y="9725"/>
                  </a:lnTo>
                  <a:lnTo>
                    <a:pt x="17348" y="9467"/>
                  </a:lnTo>
                  <a:lnTo>
                    <a:pt x="17287" y="9251"/>
                  </a:lnTo>
                  <a:lnTo>
                    <a:pt x="17189" y="9133"/>
                  </a:lnTo>
                  <a:lnTo>
                    <a:pt x="17228" y="9309"/>
                  </a:lnTo>
                  <a:lnTo>
                    <a:pt x="17287" y="9508"/>
                  </a:lnTo>
                  <a:lnTo>
                    <a:pt x="17307" y="9659"/>
                  </a:lnTo>
                  <a:lnTo>
                    <a:pt x="17346" y="9929"/>
                  </a:lnTo>
                  <a:lnTo>
                    <a:pt x="17403" y="10239"/>
                  </a:lnTo>
                  <a:lnTo>
                    <a:pt x="17487" y="10525"/>
                  </a:lnTo>
                  <a:lnTo>
                    <a:pt x="17467" y="10678"/>
                  </a:lnTo>
                  <a:lnTo>
                    <a:pt x="17306" y="10380"/>
                  </a:lnTo>
                  <a:lnTo>
                    <a:pt x="17262" y="10267"/>
                  </a:lnTo>
                  <a:cubicBezTo>
                    <a:pt x="17251" y="10247"/>
                    <a:pt x="17241" y="10228"/>
                    <a:pt x="17230" y="10208"/>
                  </a:cubicBezTo>
                  <a:cubicBezTo>
                    <a:pt x="17219" y="10189"/>
                    <a:pt x="17208" y="10169"/>
                    <a:pt x="17197" y="10150"/>
                  </a:cubicBezTo>
                  <a:lnTo>
                    <a:pt x="17074" y="10079"/>
                  </a:lnTo>
                  <a:lnTo>
                    <a:pt x="17044" y="9958"/>
                  </a:lnTo>
                  <a:lnTo>
                    <a:pt x="16952" y="9852"/>
                  </a:lnTo>
                  <a:lnTo>
                    <a:pt x="16830" y="9710"/>
                  </a:lnTo>
                  <a:lnTo>
                    <a:pt x="16714" y="9503"/>
                  </a:lnTo>
                  <a:cubicBezTo>
                    <a:pt x="16693" y="9499"/>
                    <a:pt x="16673" y="9495"/>
                    <a:pt x="16652" y="9491"/>
                  </a:cubicBezTo>
                  <a:cubicBezTo>
                    <a:pt x="16631" y="9487"/>
                    <a:pt x="16610" y="9483"/>
                    <a:pt x="16590" y="9479"/>
                  </a:cubicBezTo>
                  <a:lnTo>
                    <a:pt x="16679" y="9690"/>
                  </a:lnTo>
                  <a:lnTo>
                    <a:pt x="16593" y="9705"/>
                  </a:lnTo>
                  <a:lnTo>
                    <a:pt x="16681" y="9850"/>
                  </a:lnTo>
                  <a:lnTo>
                    <a:pt x="16896" y="10027"/>
                  </a:lnTo>
                  <a:lnTo>
                    <a:pt x="17014" y="10234"/>
                  </a:lnTo>
                  <a:lnTo>
                    <a:pt x="17120" y="10490"/>
                  </a:lnTo>
                  <a:lnTo>
                    <a:pt x="17176" y="10650"/>
                  </a:lnTo>
                  <a:lnTo>
                    <a:pt x="17223" y="10823"/>
                  </a:lnTo>
                  <a:lnTo>
                    <a:pt x="17242" y="10963"/>
                  </a:lnTo>
                  <a:lnTo>
                    <a:pt x="17255" y="11139"/>
                  </a:lnTo>
                  <a:lnTo>
                    <a:pt x="17221" y="11277"/>
                  </a:lnTo>
                  <a:lnTo>
                    <a:pt x="17122" y="11218"/>
                  </a:lnTo>
                  <a:lnTo>
                    <a:pt x="17044" y="11065"/>
                  </a:lnTo>
                  <a:lnTo>
                    <a:pt x="16972" y="10901"/>
                  </a:lnTo>
                  <a:lnTo>
                    <a:pt x="16915" y="10869"/>
                  </a:lnTo>
                  <a:lnTo>
                    <a:pt x="16799" y="10810"/>
                  </a:lnTo>
                  <a:lnTo>
                    <a:pt x="16735" y="10569"/>
                  </a:lnTo>
                  <a:lnTo>
                    <a:pt x="16702" y="10456"/>
                  </a:lnTo>
                  <a:lnTo>
                    <a:pt x="16623" y="10338"/>
                  </a:lnTo>
                  <a:lnTo>
                    <a:pt x="16548" y="10162"/>
                  </a:lnTo>
                  <a:lnTo>
                    <a:pt x="16496" y="9985"/>
                  </a:lnTo>
                  <a:lnTo>
                    <a:pt x="16496" y="9856"/>
                  </a:lnTo>
                  <a:lnTo>
                    <a:pt x="16399" y="9684"/>
                  </a:lnTo>
                  <a:lnTo>
                    <a:pt x="16319" y="9746"/>
                  </a:lnTo>
                  <a:lnTo>
                    <a:pt x="16148" y="9582"/>
                  </a:lnTo>
                  <a:cubicBezTo>
                    <a:pt x="16168" y="9621"/>
                    <a:pt x="16188" y="9660"/>
                    <a:pt x="16208" y="9700"/>
                  </a:cubicBezTo>
                  <a:cubicBezTo>
                    <a:pt x="16228" y="9739"/>
                    <a:pt x="16248" y="9778"/>
                    <a:pt x="16268" y="9817"/>
                  </a:cubicBezTo>
                  <a:lnTo>
                    <a:pt x="16161" y="9785"/>
                  </a:lnTo>
                  <a:lnTo>
                    <a:pt x="16031" y="9605"/>
                  </a:lnTo>
                  <a:lnTo>
                    <a:pt x="15928" y="9436"/>
                  </a:lnTo>
                  <a:lnTo>
                    <a:pt x="15928" y="9271"/>
                  </a:lnTo>
                  <a:lnTo>
                    <a:pt x="16064" y="9294"/>
                  </a:lnTo>
                  <a:lnTo>
                    <a:pt x="15920" y="9071"/>
                  </a:lnTo>
                  <a:lnTo>
                    <a:pt x="15866" y="9021"/>
                  </a:lnTo>
                  <a:lnTo>
                    <a:pt x="15866" y="8880"/>
                  </a:lnTo>
                  <a:cubicBezTo>
                    <a:pt x="15853" y="8850"/>
                    <a:pt x="15840" y="8820"/>
                    <a:pt x="15827" y="8790"/>
                  </a:cubicBezTo>
                  <a:cubicBezTo>
                    <a:pt x="15814" y="8760"/>
                    <a:pt x="15802" y="8730"/>
                    <a:pt x="15789" y="8700"/>
                  </a:cubicBezTo>
                  <a:lnTo>
                    <a:pt x="15699" y="8587"/>
                  </a:lnTo>
                  <a:lnTo>
                    <a:pt x="15800" y="8465"/>
                  </a:lnTo>
                  <a:lnTo>
                    <a:pt x="15955" y="8825"/>
                  </a:lnTo>
                  <a:lnTo>
                    <a:pt x="16018" y="8926"/>
                  </a:lnTo>
                  <a:lnTo>
                    <a:pt x="16064" y="8785"/>
                  </a:lnTo>
                  <a:lnTo>
                    <a:pt x="16025" y="8621"/>
                  </a:lnTo>
                  <a:lnTo>
                    <a:pt x="16110" y="8648"/>
                  </a:lnTo>
                  <a:lnTo>
                    <a:pt x="16224" y="8926"/>
                  </a:lnTo>
                  <a:lnTo>
                    <a:pt x="16327" y="9004"/>
                  </a:lnTo>
                  <a:lnTo>
                    <a:pt x="16507" y="8902"/>
                  </a:lnTo>
                  <a:lnTo>
                    <a:pt x="16625" y="8926"/>
                  </a:lnTo>
                  <a:lnTo>
                    <a:pt x="16756" y="8993"/>
                  </a:lnTo>
                  <a:lnTo>
                    <a:pt x="16815" y="8935"/>
                  </a:lnTo>
                  <a:lnTo>
                    <a:pt x="16815" y="8794"/>
                  </a:lnTo>
                  <a:lnTo>
                    <a:pt x="16917" y="8704"/>
                  </a:lnTo>
                  <a:lnTo>
                    <a:pt x="16989" y="8868"/>
                  </a:lnTo>
                  <a:lnTo>
                    <a:pt x="17083" y="8926"/>
                  </a:lnTo>
                  <a:lnTo>
                    <a:pt x="17192" y="9012"/>
                  </a:lnTo>
                  <a:lnTo>
                    <a:pt x="17004" y="8639"/>
                  </a:lnTo>
                  <a:lnTo>
                    <a:pt x="16796" y="8294"/>
                  </a:lnTo>
                  <a:lnTo>
                    <a:pt x="16703" y="8212"/>
                  </a:lnTo>
                  <a:lnTo>
                    <a:pt x="16690" y="8028"/>
                  </a:lnTo>
                  <a:lnTo>
                    <a:pt x="16653" y="7942"/>
                  </a:lnTo>
                  <a:lnTo>
                    <a:pt x="16554" y="7699"/>
                  </a:lnTo>
                  <a:lnTo>
                    <a:pt x="16495" y="7535"/>
                  </a:lnTo>
                  <a:lnTo>
                    <a:pt x="16397" y="7441"/>
                  </a:lnTo>
                  <a:lnTo>
                    <a:pt x="16208" y="7323"/>
                  </a:lnTo>
                  <a:lnTo>
                    <a:pt x="16078" y="7281"/>
                  </a:lnTo>
                  <a:lnTo>
                    <a:pt x="15916" y="7194"/>
                  </a:lnTo>
                  <a:cubicBezTo>
                    <a:pt x="15898" y="7121"/>
                    <a:pt x="15877" y="7050"/>
                    <a:pt x="15853" y="6983"/>
                  </a:cubicBezTo>
                  <a:cubicBezTo>
                    <a:pt x="15819" y="6886"/>
                    <a:pt x="15778" y="6797"/>
                    <a:pt x="15733" y="6716"/>
                  </a:cubicBezTo>
                  <a:lnTo>
                    <a:pt x="15849" y="6650"/>
                  </a:lnTo>
                  <a:lnTo>
                    <a:pt x="15908" y="6771"/>
                  </a:lnTo>
                  <a:lnTo>
                    <a:pt x="16006" y="6865"/>
                  </a:lnTo>
                  <a:lnTo>
                    <a:pt x="16043" y="6709"/>
                  </a:lnTo>
                  <a:lnTo>
                    <a:pt x="16076" y="6580"/>
                  </a:lnTo>
                  <a:lnTo>
                    <a:pt x="16102" y="6415"/>
                  </a:lnTo>
                  <a:lnTo>
                    <a:pt x="16050" y="6289"/>
                  </a:lnTo>
                  <a:lnTo>
                    <a:pt x="15990" y="6090"/>
                  </a:lnTo>
                  <a:lnTo>
                    <a:pt x="15872" y="5960"/>
                  </a:lnTo>
                  <a:lnTo>
                    <a:pt x="15754" y="5795"/>
                  </a:lnTo>
                  <a:lnTo>
                    <a:pt x="15754" y="5678"/>
                  </a:lnTo>
                  <a:lnTo>
                    <a:pt x="15747" y="5514"/>
                  </a:lnTo>
                  <a:lnTo>
                    <a:pt x="15629" y="5350"/>
                  </a:lnTo>
                  <a:lnTo>
                    <a:pt x="15498" y="5291"/>
                  </a:lnTo>
                  <a:lnTo>
                    <a:pt x="15377" y="5244"/>
                  </a:lnTo>
                  <a:lnTo>
                    <a:pt x="15218" y="5151"/>
                  </a:lnTo>
                  <a:lnTo>
                    <a:pt x="15027" y="5057"/>
                  </a:lnTo>
                  <a:lnTo>
                    <a:pt x="14951" y="5057"/>
                  </a:lnTo>
                  <a:lnTo>
                    <a:pt x="14805" y="4924"/>
                  </a:lnTo>
                  <a:lnTo>
                    <a:pt x="14753" y="4736"/>
                  </a:lnTo>
                  <a:lnTo>
                    <a:pt x="14654" y="4665"/>
                  </a:lnTo>
                  <a:cubicBezTo>
                    <a:pt x="14618" y="4619"/>
                    <a:pt x="14583" y="4567"/>
                    <a:pt x="14551" y="4512"/>
                  </a:cubicBezTo>
                  <a:cubicBezTo>
                    <a:pt x="14509" y="4441"/>
                    <a:pt x="14471" y="4363"/>
                    <a:pt x="14426" y="4297"/>
                  </a:cubicBezTo>
                  <a:cubicBezTo>
                    <a:pt x="14366" y="4207"/>
                    <a:pt x="14296" y="4141"/>
                    <a:pt x="14221" y="4101"/>
                  </a:cubicBezTo>
                  <a:lnTo>
                    <a:pt x="14208" y="4261"/>
                  </a:lnTo>
                  <a:lnTo>
                    <a:pt x="14353" y="4386"/>
                  </a:lnTo>
                  <a:lnTo>
                    <a:pt x="14660" y="4807"/>
                  </a:lnTo>
                  <a:lnTo>
                    <a:pt x="14734" y="4924"/>
                  </a:lnTo>
                  <a:lnTo>
                    <a:pt x="14616" y="5124"/>
                  </a:lnTo>
                  <a:lnTo>
                    <a:pt x="14536" y="5069"/>
                  </a:lnTo>
                  <a:lnTo>
                    <a:pt x="14371" y="5081"/>
                  </a:lnTo>
                  <a:lnTo>
                    <a:pt x="14268" y="5045"/>
                  </a:lnTo>
                  <a:lnTo>
                    <a:pt x="14169" y="4932"/>
                  </a:lnTo>
                  <a:lnTo>
                    <a:pt x="14064" y="4790"/>
                  </a:lnTo>
                  <a:cubicBezTo>
                    <a:pt x="14027" y="4784"/>
                    <a:pt x="13989" y="4773"/>
                    <a:pt x="13953" y="4755"/>
                  </a:cubicBezTo>
                  <a:cubicBezTo>
                    <a:pt x="13881" y="4720"/>
                    <a:pt x="13812" y="4663"/>
                    <a:pt x="13751" y="4586"/>
                  </a:cubicBezTo>
                  <a:lnTo>
                    <a:pt x="13626" y="4586"/>
                  </a:lnTo>
                  <a:lnTo>
                    <a:pt x="13704" y="4815"/>
                  </a:lnTo>
                  <a:lnTo>
                    <a:pt x="13805" y="4877"/>
                  </a:lnTo>
                  <a:lnTo>
                    <a:pt x="13912" y="4978"/>
                  </a:lnTo>
                  <a:lnTo>
                    <a:pt x="14054" y="5110"/>
                  </a:lnTo>
                  <a:lnTo>
                    <a:pt x="14200" y="5122"/>
                  </a:lnTo>
                  <a:lnTo>
                    <a:pt x="14341" y="5193"/>
                  </a:lnTo>
                  <a:lnTo>
                    <a:pt x="14409" y="5310"/>
                  </a:lnTo>
                  <a:lnTo>
                    <a:pt x="14551" y="5401"/>
                  </a:lnTo>
                  <a:lnTo>
                    <a:pt x="14665" y="5526"/>
                  </a:lnTo>
                  <a:lnTo>
                    <a:pt x="14777" y="5585"/>
                  </a:lnTo>
                  <a:lnTo>
                    <a:pt x="14803" y="5443"/>
                  </a:lnTo>
                  <a:lnTo>
                    <a:pt x="14727" y="5307"/>
                  </a:lnTo>
                  <a:lnTo>
                    <a:pt x="14746" y="5201"/>
                  </a:lnTo>
                  <a:lnTo>
                    <a:pt x="14832" y="5178"/>
                  </a:lnTo>
                  <a:lnTo>
                    <a:pt x="14850" y="5345"/>
                  </a:lnTo>
                  <a:lnTo>
                    <a:pt x="15040" y="5345"/>
                  </a:lnTo>
                  <a:lnTo>
                    <a:pt x="15097" y="5473"/>
                  </a:lnTo>
                  <a:lnTo>
                    <a:pt x="15143" y="5638"/>
                  </a:lnTo>
                  <a:lnTo>
                    <a:pt x="15231" y="5795"/>
                  </a:lnTo>
                  <a:lnTo>
                    <a:pt x="15371" y="5771"/>
                  </a:lnTo>
                  <a:lnTo>
                    <a:pt x="15454" y="5747"/>
                  </a:lnTo>
                  <a:lnTo>
                    <a:pt x="15548" y="5771"/>
                  </a:lnTo>
                  <a:lnTo>
                    <a:pt x="15640" y="5912"/>
                  </a:lnTo>
                  <a:lnTo>
                    <a:pt x="15713" y="6050"/>
                  </a:lnTo>
                  <a:lnTo>
                    <a:pt x="15776" y="6107"/>
                  </a:lnTo>
                  <a:lnTo>
                    <a:pt x="15877" y="6262"/>
                  </a:lnTo>
                  <a:lnTo>
                    <a:pt x="15969" y="6317"/>
                  </a:lnTo>
                  <a:lnTo>
                    <a:pt x="16008" y="6454"/>
                  </a:lnTo>
                  <a:lnTo>
                    <a:pt x="15993" y="6635"/>
                  </a:lnTo>
                  <a:lnTo>
                    <a:pt x="15761" y="6583"/>
                  </a:lnTo>
                  <a:lnTo>
                    <a:pt x="15595" y="6548"/>
                  </a:lnTo>
                  <a:lnTo>
                    <a:pt x="15529" y="6594"/>
                  </a:lnTo>
                  <a:cubicBezTo>
                    <a:pt x="15502" y="6606"/>
                    <a:pt x="15480" y="6643"/>
                    <a:pt x="15472" y="6692"/>
                  </a:cubicBezTo>
                  <a:cubicBezTo>
                    <a:pt x="15450" y="6832"/>
                    <a:pt x="15530" y="6954"/>
                    <a:pt x="15604" y="6892"/>
                  </a:cubicBezTo>
                  <a:lnTo>
                    <a:pt x="15660" y="6962"/>
                  </a:lnTo>
                  <a:lnTo>
                    <a:pt x="15750" y="7076"/>
                  </a:lnTo>
                  <a:lnTo>
                    <a:pt x="15770" y="7193"/>
                  </a:lnTo>
                  <a:lnTo>
                    <a:pt x="15750" y="7322"/>
                  </a:lnTo>
                  <a:lnTo>
                    <a:pt x="15647" y="7404"/>
                  </a:lnTo>
                  <a:lnTo>
                    <a:pt x="15496" y="7381"/>
                  </a:lnTo>
                  <a:cubicBezTo>
                    <a:pt x="15439" y="7357"/>
                    <a:pt x="15382" y="7334"/>
                    <a:pt x="15325" y="7310"/>
                  </a:cubicBezTo>
                  <a:cubicBezTo>
                    <a:pt x="15287" y="7294"/>
                    <a:pt x="15249" y="7279"/>
                    <a:pt x="15211" y="7263"/>
                  </a:cubicBezTo>
                  <a:cubicBezTo>
                    <a:pt x="15178" y="7253"/>
                    <a:pt x="15146" y="7237"/>
                    <a:pt x="15115" y="7216"/>
                  </a:cubicBezTo>
                  <a:cubicBezTo>
                    <a:pt x="15055" y="7175"/>
                    <a:pt x="15000" y="7114"/>
                    <a:pt x="14946" y="7051"/>
                  </a:cubicBezTo>
                  <a:cubicBezTo>
                    <a:pt x="14901" y="6998"/>
                    <a:pt x="14856" y="6943"/>
                    <a:pt x="14812" y="6886"/>
                  </a:cubicBezTo>
                  <a:lnTo>
                    <a:pt x="14701" y="6781"/>
                  </a:lnTo>
                  <a:lnTo>
                    <a:pt x="14628" y="6581"/>
                  </a:lnTo>
                  <a:lnTo>
                    <a:pt x="14552" y="6460"/>
                  </a:lnTo>
                  <a:lnTo>
                    <a:pt x="14427" y="6249"/>
                  </a:lnTo>
                  <a:lnTo>
                    <a:pt x="14008" y="5995"/>
                  </a:lnTo>
                  <a:lnTo>
                    <a:pt x="13773" y="5752"/>
                  </a:lnTo>
                  <a:lnTo>
                    <a:pt x="13618" y="5646"/>
                  </a:lnTo>
                  <a:lnTo>
                    <a:pt x="13668" y="5807"/>
                  </a:lnTo>
                  <a:lnTo>
                    <a:pt x="13459" y="5705"/>
                  </a:lnTo>
                  <a:lnTo>
                    <a:pt x="13336" y="5611"/>
                  </a:lnTo>
                  <a:lnTo>
                    <a:pt x="13218" y="5505"/>
                  </a:lnTo>
                  <a:lnTo>
                    <a:pt x="13086" y="5340"/>
                  </a:lnTo>
                  <a:lnTo>
                    <a:pt x="12928" y="5187"/>
                  </a:lnTo>
                  <a:lnTo>
                    <a:pt x="12829" y="5070"/>
                  </a:lnTo>
                  <a:lnTo>
                    <a:pt x="12805" y="4968"/>
                  </a:lnTo>
                  <a:lnTo>
                    <a:pt x="12632" y="4933"/>
                  </a:lnTo>
                  <a:lnTo>
                    <a:pt x="12585" y="4795"/>
                  </a:lnTo>
                  <a:lnTo>
                    <a:pt x="12542" y="4623"/>
                  </a:lnTo>
                  <a:lnTo>
                    <a:pt x="12470" y="4531"/>
                  </a:lnTo>
                  <a:lnTo>
                    <a:pt x="12439" y="4311"/>
                  </a:lnTo>
                  <a:lnTo>
                    <a:pt x="12524" y="4252"/>
                  </a:lnTo>
                  <a:lnTo>
                    <a:pt x="12522" y="4084"/>
                  </a:lnTo>
                  <a:lnTo>
                    <a:pt x="12446" y="4049"/>
                  </a:lnTo>
                  <a:lnTo>
                    <a:pt x="12446" y="3892"/>
                  </a:lnTo>
                  <a:lnTo>
                    <a:pt x="12389" y="3724"/>
                  </a:lnTo>
                  <a:lnTo>
                    <a:pt x="12352" y="3576"/>
                  </a:lnTo>
                  <a:lnTo>
                    <a:pt x="12292" y="3369"/>
                  </a:lnTo>
                  <a:lnTo>
                    <a:pt x="12279" y="3219"/>
                  </a:lnTo>
                  <a:lnTo>
                    <a:pt x="12386" y="3162"/>
                  </a:lnTo>
                  <a:lnTo>
                    <a:pt x="12555" y="3138"/>
                  </a:lnTo>
                  <a:lnTo>
                    <a:pt x="12614" y="3330"/>
                  </a:lnTo>
                  <a:lnTo>
                    <a:pt x="12699" y="3479"/>
                  </a:lnTo>
                  <a:lnTo>
                    <a:pt x="12786" y="3690"/>
                  </a:lnTo>
                  <a:lnTo>
                    <a:pt x="12924" y="3743"/>
                  </a:lnTo>
                  <a:lnTo>
                    <a:pt x="12970" y="3587"/>
                  </a:lnTo>
                  <a:lnTo>
                    <a:pt x="13119" y="3622"/>
                  </a:lnTo>
                  <a:lnTo>
                    <a:pt x="13075" y="3363"/>
                  </a:lnTo>
                  <a:lnTo>
                    <a:pt x="12994" y="3433"/>
                  </a:lnTo>
                  <a:lnTo>
                    <a:pt x="12918" y="3445"/>
                  </a:lnTo>
                  <a:lnTo>
                    <a:pt x="12848" y="3410"/>
                  </a:lnTo>
                  <a:lnTo>
                    <a:pt x="12780" y="3320"/>
                  </a:lnTo>
                  <a:lnTo>
                    <a:pt x="12656" y="3211"/>
                  </a:lnTo>
                  <a:lnTo>
                    <a:pt x="12432" y="3030"/>
                  </a:lnTo>
                  <a:lnTo>
                    <a:pt x="12318" y="3046"/>
                  </a:lnTo>
                  <a:lnTo>
                    <a:pt x="12270" y="2956"/>
                  </a:lnTo>
                  <a:lnTo>
                    <a:pt x="12192" y="2991"/>
                  </a:lnTo>
                  <a:lnTo>
                    <a:pt x="12146" y="3120"/>
                  </a:lnTo>
                  <a:lnTo>
                    <a:pt x="12041" y="3155"/>
                  </a:lnTo>
                  <a:lnTo>
                    <a:pt x="11985" y="3225"/>
                  </a:lnTo>
                  <a:lnTo>
                    <a:pt x="11911" y="3108"/>
                  </a:lnTo>
                  <a:lnTo>
                    <a:pt x="11854" y="2983"/>
                  </a:lnTo>
                  <a:lnTo>
                    <a:pt x="11985" y="2908"/>
                  </a:lnTo>
                  <a:lnTo>
                    <a:pt x="12027" y="2806"/>
                  </a:lnTo>
                  <a:lnTo>
                    <a:pt x="11961" y="2747"/>
                  </a:lnTo>
                  <a:lnTo>
                    <a:pt x="11856" y="2759"/>
                  </a:lnTo>
                  <a:lnTo>
                    <a:pt x="11654" y="2818"/>
                  </a:lnTo>
                  <a:lnTo>
                    <a:pt x="11644" y="2963"/>
                  </a:lnTo>
                  <a:lnTo>
                    <a:pt x="11565" y="2998"/>
                  </a:lnTo>
                  <a:lnTo>
                    <a:pt x="11447" y="2939"/>
                  </a:lnTo>
                  <a:lnTo>
                    <a:pt x="11484" y="2787"/>
                  </a:lnTo>
                  <a:lnTo>
                    <a:pt x="11601" y="2767"/>
                  </a:lnTo>
                  <a:lnTo>
                    <a:pt x="11411" y="2709"/>
                  </a:lnTo>
                  <a:lnTo>
                    <a:pt x="11181" y="2594"/>
                  </a:lnTo>
                  <a:lnTo>
                    <a:pt x="11205" y="2473"/>
                  </a:lnTo>
                  <a:lnTo>
                    <a:pt x="10949" y="2473"/>
                  </a:lnTo>
                  <a:lnTo>
                    <a:pt x="10859" y="2391"/>
                  </a:lnTo>
                  <a:lnTo>
                    <a:pt x="10836" y="2266"/>
                  </a:lnTo>
                  <a:lnTo>
                    <a:pt x="10753" y="2337"/>
                  </a:lnTo>
                  <a:lnTo>
                    <a:pt x="10783" y="2528"/>
                  </a:lnTo>
                  <a:lnTo>
                    <a:pt x="10705" y="2591"/>
                  </a:lnTo>
                  <a:lnTo>
                    <a:pt x="10829" y="2655"/>
                  </a:lnTo>
                  <a:lnTo>
                    <a:pt x="10941" y="2667"/>
                  </a:lnTo>
                  <a:lnTo>
                    <a:pt x="11077" y="2820"/>
                  </a:lnTo>
                  <a:lnTo>
                    <a:pt x="11180" y="2968"/>
                  </a:lnTo>
                  <a:lnTo>
                    <a:pt x="11098" y="3145"/>
                  </a:lnTo>
                  <a:lnTo>
                    <a:pt x="10969" y="3191"/>
                  </a:lnTo>
                  <a:lnTo>
                    <a:pt x="10829" y="3203"/>
                  </a:lnTo>
                  <a:lnTo>
                    <a:pt x="10711" y="3309"/>
                  </a:lnTo>
                  <a:lnTo>
                    <a:pt x="10601" y="3427"/>
                  </a:lnTo>
                  <a:lnTo>
                    <a:pt x="10504" y="3544"/>
                  </a:lnTo>
                  <a:lnTo>
                    <a:pt x="10414" y="3544"/>
                  </a:lnTo>
                  <a:lnTo>
                    <a:pt x="10330" y="3497"/>
                  </a:lnTo>
                  <a:lnTo>
                    <a:pt x="10164" y="3497"/>
                  </a:lnTo>
                  <a:lnTo>
                    <a:pt x="10098" y="3520"/>
                  </a:lnTo>
                  <a:lnTo>
                    <a:pt x="9890" y="3508"/>
                  </a:lnTo>
                  <a:lnTo>
                    <a:pt x="9724" y="3532"/>
                  </a:lnTo>
                  <a:lnTo>
                    <a:pt x="9643" y="3497"/>
                  </a:lnTo>
                  <a:lnTo>
                    <a:pt x="9713" y="3293"/>
                  </a:lnTo>
                  <a:lnTo>
                    <a:pt x="9851" y="3269"/>
                  </a:lnTo>
                  <a:lnTo>
                    <a:pt x="9958" y="3277"/>
                  </a:lnTo>
                  <a:lnTo>
                    <a:pt x="10123" y="3277"/>
                  </a:lnTo>
                  <a:lnTo>
                    <a:pt x="10213" y="3297"/>
                  </a:lnTo>
                  <a:cubicBezTo>
                    <a:pt x="10235" y="3286"/>
                    <a:pt x="10257" y="3274"/>
                    <a:pt x="10278" y="3262"/>
                  </a:cubicBezTo>
                  <a:cubicBezTo>
                    <a:pt x="10331" y="3231"/>
                    <a:pt x="10383" y="3196"/>
                    <a:pt x="10434" y="3156"/>
                  </a:cubicBezTo>
                  <a:lnTo>
                    <a:pt x="10537" y="3073"/>
                  </a:lnTo>
                  <a:cubicBezTo>
                    <a:pt x="10587" y="3061"/>
                    <a:pt x="10635" y="3037"/>
                    <a:pt x="10682" y="3003"/>
                  </a:cubicBezTo>
                  <a:cubicBezTo>
                    <a:pt x="10709" y="2983"/>
                    <a:pt x="10735" y="2960"/>
                    <a:pt x="10760" y="2933"/>
                  </a:cubicBezTo>
                  <a:lnTo>
                    <a:pt x="10845" y="2827"/>
                  </a:lnTo>
                  <a:lnTo>
                    <a:pt x="10603" y="2467"/>
                  </a:lnTo>
                  <a:lnTo>
                    <a:pt x="10462" y="2362"/>
                  </a:lnTo>
                  <a:lnTo>
                    <a:pt x="10412" y="2264"/>
                  </a:lnTo>
                  <a:lnTo>
                    <a:pt x="10265" y="2064"/>
                  </a:lnTo>
                  <a:lnTo>
                    <a:pt x="10161" y="2017"/>
                  </a:lnTo>
                  <a:lnTo>
                    <a:pt x="10195" y="2209"/>
                  </a:lnTo>
                  <a:lnTo>
                    <a:pt x="10183" y="2334"/>
                  </a:lnTo>
                  <a:lnTo>
                    <a:pt x="10112" y="2400"/>
                  </a:lnTo>
                  <a:lnTo>
                    <a:pt x="9985" y="2471"/>
                  </a:lnTo>
                  <a:lnTo>
                    <a:pt x="9919" y="2595"/>
                  </a:lnTo>
                  <a:lnTo>
                    <a:pt x="9851" y="2631"/>
                  </a:lnTo>
                  <a:lnTo>
                    <a:pt x="9762" y="2702"/>
                  </a:lnTo>
                  <a:lnTo>
                    <a:pt x="9586" y="2584"/>
                  </a:lnTo>
                  <a:lnTo>
                    <a:pt x="9620" y="2459"/>
                  </a:lnTo>
                  <a:lnTo>
                    <a:pt x="9672" y="2350"/>
                  </a:lnTo>
                  <a:lnTo>
                    <a:pt x="9681" y="2241"/>
                  </a:lnTo>
                  <a:lnTo>
                    <a:pt x="9726" y="1986"/>
                  </a:lnTo>
                  <a:lnTo>
                    <a:pt x="9713" y="1813"/>
                  </a:lnTo>
                  <a:lnTo>
                    <a:pt x="9842" y="1677"/>
                  </a:lnTo>
                  <a:lnTo>
                    <a:pt x="9919" y="1654"/>
                  </a:lnTo>
                  <a:lnTo>
                    <a:pt x="9974" y="1564"/>
                  </a:lnTo>
                  <a:lnTo>
                    <a:pt x="9839" y="1552"/>
                  </a:lnTo>
                  <a:lnTo>
                    <a:pt x="9736" y="1599"/>
                  </a:lnTo>
                  <a:lnTo>
                    <a:pt x="9642" y="1713"/>
                  </a:lnTo>
                  <a:lnTo>
                    <a:pt x="9638" y="1944"/>
                  </a:lnTo>
                  <a:lnTo>
                    <a:pt x="9619" y="2149"/>
                  </a:lnTo>
                  <a:lnTo>
                    <a:pt x="9597" y="2321"/>
                  </a:lnTo>
                  <a:lnTo>
                    <a:pt x="9507" y="2426"/>
                  </a:lnTo>
                  <a:lnTo>
                    <a:pt x="9470" y="2633"/>
                  </a:lnTo>
                  <a:lnTo>
                    <a:pt x="9387" y="2563"/>
                  </a:lnTo>
                  <a:lnTo>
                    <a:pt x="9420" y="2422"/>
                  </a:lnTo>
                  <a:lnTo>
                    <a:pt x="9414" y="2273"/>
                  </a:lnTo>
                  <a:lnTo>
                    <a:pt x="9317" y="2391"/>
                  </a:lnTo>
                  <a:lnTo>
                    <a:pt x="9256" y="2450"/>
                  </a:lnTo>
                  <a:lnTo>
                    <a:pt x="9144" y="2450"/>
                  </a:lnTo>
                  <a:lnTo>
                    <a:pt x="9026" y="2344"/>
                  </a:lnTo>
                  <a:lnTo>
                    <a:pt x="8960" y="2364"/>
                  </a:lnTo>
                  <a:lnTo>
                    <a:pt x="9052" y="2528"/>
                  </a:lnTo>
                  <a:lnTo>
                    <a:pt x="8986" y="2692"/>
                  </a:lnTo>
                  <a:lnTo>
                    <a:pt x="8866" y="2704"/>
                  </a:lnTo>
                  <a:lnTo>
                    <a:pt x="8737" y="2657"/>
                  </a:lnTo>
                  <a:lnTo>
                    <a:pt x="8588" y="2669"/>
                  </a:lnTo>
                  <a:lnTo>
                    <a:pt x="8708" y="2818"/>
                  </a:lnTo>
                  <a:lnTo>
                    <a:pt x="8704" y="2943"/>
                  </a:lnTo>
                  <a:lnTo>
                    <a:pt x="8619" y="2966"/>
                  </a:lnTo>
                  <a:lnTo>
                    <a:pt x="8490" y="3049"/>
                  </a:lnTo>
                  <a:lnTo>
                    <a:pt x="8317" y="3162"/>
                  </a:lnTo>
                  <a:lnTo>
                    <a:pt x="8223" y="3264"/>
                  </a:lnTo>
                  <a:lnTo>
                    <a:pt x="8190" y="3452"/>
                  </a:lnTo>
                  <a:lnTo>
                    <a:pt x="8125" y="3440"/>
                  </a:lnTo>
                  <a:lnTo>
                    <a:pt x="8047" y="3366"/>
                  </a:lnTo>
                  <a:lnTo>
                    <a:pt x="7916" y="3402"/>
                  </a:lnTo>
                  <a:lnTo>
                    <a:pt x="7870" y="3579"/>
                  </a:lnTo>
                  <a:lnTo>
                    <a:pt x="7830" y="3696"/>
                  </a:lnTo>
                  <a:lnTo>
                    <a:pt x="7706" y="3767"/>
                  </a:lnTo>
                  <a:lnTo>
                    <a:pt x="7588" y="3708"/>
                  </a:lnTo>
                  <a:lnTo>
                    <a:pt x="7518" y="3637"/>
                  </a:lnTo>
                  <a:lnTo>
                    <a:pt x="7374" y="3728"/>
                  </a:lnTo>
                  <a:lnTo>
                    <a:pt x="7276" y="3814"/>
                  </a:lnTo>
                  <a:lnTo>
                    <a:pt x="7250" y="3709"/>
                  </a:lnTo>
                  <a:lnTo>
                    <a:pt x="7132" y="3651"/>
                  </a:lnTo>
                  <a:lnTo>
                    <a:pt x="7044" y="3662"/>
                  </a:lnTo>
                  <a:lnTo>
                    <a:pt x="7031" y="3416"/>
                  </a:lnTo>
                  <a:lnTo>
                    <a:pt x="7130" y="3325"/>
                  </a:lnTo>
                  <a:lnTo>
                    <a:pt x="7056" y="3263"/>
                  </a:lnTo>
                  <a:lnTo>
                    <a:pt x="6974" y="3251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defTabSz="457148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400" cap="none">
                  <a:solidFill>
                    <a:srgbClr val="070707"/>
                  </a:solidFill>
                </a:defRPr>
              </a:pPr>
              <a:endParaRPr kumimoji="0" sz="8400" b="0" i="0" u="none" strike="noStrike" kern="0" cap="none" spc="0" normalizeH="0" baseline="0" noProof="0">
                <a:ln>
                  <a:noFill/>
                </a:ln>
                <a:solidFill>
                  <a:srgbClr val="070707"/>
                </a:solidFill>
                <a:effectLst/>
                <a:uLnTx/>
                <a:uFillTx/>
              </a:endParaRPr>
            </a:p>
          </p:txBody>
        </p:sp>
        <p:sp>
          <p:nvSpPr>
            <p:cNvPr id="17" name="任意多边形: 形状 104"/>
            <p:cNvSpPr/>
            <p:nvPr/>
          </p:nvSpPr>
          <p:spPr>
            <a:xfrm>
              <a:off x="8348541" y="2571918"/>
              <a:ext cx="69493" cy="871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0" h="20974" extrusionOk="0">
                  <a:moveTo>
                    <a:pt x="10266" y="844"/>
                  </a:moveTo>
                  <a:lnTo>
                    <a:pt x="7674" y="844"/>
                  </a:lnTo>
                  <a:lnTo>
                    <a:pt x="4819" y="0"/>
                  </a:lnTo>
                  <a:lnTo>
                    <a:pt x="4343" y="2648"/>
                  </a:lnTo>
                  <a:lnTo>
                    <a:pt x="2634" y="3496"/>
                  </a:lnTo>
                  <a:lnTo>
                    <a:pt x="5752" y="6202"/>
                  </a:lnTo>
                  <a:lnTo>
                    <a:pt x="4694" y="7602"/>
                  </a:lnTo>
                  <a:lnTo>
                    <a:pt x="4320" y="9806"/>
                  </a:lnTo>
                  <a:lnTo>
                    <a:pt x="7247" y="11451"/>
                  </a:lnTo>
                  <a:lnTo>
                    <a:pt x="6761" y="13208"/>
                  </a:lnTo>
                  <a:lnTo>
                    <a:pt x="3970" y="12204"/>
                  </a:lnTo>
                  <a:lnTo>
                    <a:pt x="42" y="12204"/>
                  </a:lnTo>
                  <a:lnTo>
                    <a:pt x="0" y="14301"/>
                  </a:lnTo>
                  <a:lnTo>
                    <a:pt x="2309" y="16253"/>
                  </a:lnTo>
                  <a:lnTo>
                    <a:pt x="4721" y="18507"/>
                  </a:lnTo>
                  <a:lnTo>
                    <a:pt x="6812" y="16856"/>
                  </a:lnTo>
                  <a:lnTo>
                    <a:pt x="8832" y="15707"/>
                  </a:lnTo>
                  <a:lnTo>
                    <a:pt x="8816" y="18671"/>
                  </a:lnTo>
                  <a:lnTo>
                    <a:pt x="9961" y="20811"/>
                  </a:lnTo>
                  <a:lnTo>
                    <a:pt x="12927" y="20962"/>
                  </a:lnTo>
                  <a:lnTo>
                    <a:pt x="12355" y="16900"/>
                  </a:lnTo>
                  <a:lnTo>
                    <a:pt x="16744" y="18407"/>
                  </a:lnTo>
                  <a:cubicBezTo>
                    <a:pt x="15981" y="19175"/>
                    <a:pt x="16286" y="20301"/>
                    <a:pt x="17380" y="20755"/>
                  </a:cubicBezTo>
                  <a:cubicBezTo>
                    <a:pt x="19416" y="21600"/>
                    <a:pt x="21600" y="19840"/>
                    <a:pt x="20489" y="18250"/>
                  </a:cubicBezTo>
                  <a:lnTo>
                    <a:pt x="20107" y="16159"/>
                  </a:lnTo>
                  <a:lnTo>
                    <a:pt x="21180" y="14263"/>
                  </a:lnTo>
                  <a:lnTo>
                    <a:pt x="20099" y="10999"/>
                  </a:lnTo>
                  <a:lnTo>
                    <a:pt x="19153" y="8035"/>
                  </a:lnTo>
                  <a:lnTo>
                    <a:pt x="18580" y="6177"/>
                  </a:lnTo>
                  <a:cubicBezTo>
                    <a:pt x="18217" y="5416"/>
                    <a:pt x="17705" y="4704"/>
                    <a:pt x="17062" y="4068"/>
                  </a:cubicBezTo>
                  <a:cubicBezTo>
                    <a:pt x="16337" y="3351"/>
                    <a:pt x="15456" y="2741"/>
                    <a:pt x="14461" y="2266"/>
                  </a:cubicBezTo>
                  <a:lnTo>
                    <a:pt x="10266" y="844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defTabSz="4571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400" cap="none">
                  <a:solidFill>
                    <a:srgbClr val="070707"/>
                  </a:solidFill>
                </a:defRPr>
              </a:pPr>
              <a:endParaRPr kumimoji="0" sz="8400" b="0" i="0" u="none" strike="noStrike" kern="0" cap="none" spc="0" normalizeH="0" baseline="0" noProof="0">
                <a:ln>
                  <a:noFill/>
                </a:ln>
                <a:solidFill>
                  <a:srgbClr val="070707"/>
                </a:solidFill>
                <a:effectLst/>
                <a:uLnTx/>
                <a:uFillTx/>
              </a:endParaRPr>
            </a:p>
          </p:txBody>
        </p:sp>
        <p:sp>
          <p:nvSpPr>
            <p:cNvPr id="18" name="任意多边形: 形状 105"/>
            <p:cNvSpPr/>
            <p:nvPr/>
          </p:nvSpPr>
          <p:spPr>
            <a:xfrm>
              <a:off x="8470460" y="2519457"/>
              <a:ext cx="24025" cy="116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776" y="999"/>
                  </a:moveTo>
                  <a:lnTo>
                    <a:pt x="16031" y="2988"/>
                  </a:lnTo>
                  <a:lnTo>
                    <a:pt x="21600" y="17424"/>
                  </a:lnTo>
                  <a:lnTo>
                    <a:pt x="13178" y="21600"/>
                  </a:lnTo>
                  <a:lnTo>
                    <a:pt x="5321" y="12716"/>
                  </a:lnTo>
                  <a:lnTo>
                    <a:pt x="0" y="0"/>
                  </a:lnTo>
                  <a:lnTo>
                    <a:pt x="7776" y="999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defTabSz="4571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400" cap="none">
                  <a:solidFill>
                    <a:srgbClr val="070707"/>
                  </a:solidFill>
                </a:defRPr>
              </a:pPr>
              <a:endParaRPr kumimoji="0" sz="8400" b="0" i="0" u="none" strike="noStrike" kern="0" cap="none" spc="0" normalizeH="0" baseline="0" noProof="0">
                <a:ln>
                  <a:noFill/>
                </a:ln>
                <a:solidFill>
                  <a:srgbClr val="070707"/>
                </a:solidFill>
                <a:effectLst/>
                <a:uLnTx/>
                <a:uFillTx/>
              </a:endParaRPr>
            </a:p>
          </p:txBody>
        </p:sp>
        <p:sp>
          <p:nvSpPr>
            <p:cNvPr id="19" name="任意多边形: 形状 106"/>
            <p:cNvSpPr/>
            <p:nvPr/>
          </p:nvSpPr>
          <p:spPr>
            <a:xfrm>
              <a:off x="8445104" y="2548193"/>
              <a:ext cx="27994" cy="183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898" y="0"/>
                  </a:moveTo>
                  <a:lnTo>
                    <a:pt x="10252" y="4850"/>
                  </a:lnTo>
                  <a:lnTo>
                    <a:pt x="21600" y="13527"/>
                  </a:lnTo>
                  <a:lnTo>
                    <a:pt x="17432" y="21600"/>
                  </a:lnTo>
                  <a:lnTo>
                    <a:pt x="12804" y="18684"/>
                  </a:lnTo>
                  <a:lnTo>
                    <a:pt x="7529" y="18684"/>
                  </a:lnTo>
                  <a:lnTo>
                    <a:pt x="3200" y="14264"/>
                  </a:lnTo>
                  <a:lnTo>
                    <a:pt x="0" y="6164"/>
                  </a:lnTo>
                  <a:lnTo>
                    <a:pt x="4898" y="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defTabSz="4571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400" cap="none">
                  <a:solidFill>
                    <a:srgbClr val="070707"/>
                  </a:solidFill>
                </a:defRPr>
              </a:pPr>
              <a:endParaRPr kumimoji="0" sz="8400" b="0" i="0" u="none" strike="noStrike" kern="0" cap="none" spc="0" normalizeH="0" baseline="0" noProof="0">
                <a:ln>
                  <a:noFill/>
                </a:ln>
                <a:solidFill>
                  <a:srgbClr val="070707"/>
                </a:solidFill>
                <a:effectLst/>
                <a:uLnTx/>
                <a:uFillTx/>
              </a:endParaRPr>
            </a:p>
          </p:txBody>
        </p:sp>
        <p:sp>
          <p:nvSpPr>
            <p:cNvPr id="20" name="任意多边形: 形状 107"/>
            <p:cNvSpPr/>
            <p:nvPr/>
          </p:nvSpPr>
          <p:spPr>
            <a:xfrm>
              <a:off x="8451969" y="2373121"/>
              <a:ext cx="26597" cy="150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543" y="10415"/>
                  </a:lnTo>
                  <a:lnTo>
                    <a:pt x="11409" y="21600"/>
                  </a:lnTo>
                  <a:lnTo>
                    <a:pt x="21600" y="19952"/>
                  </a:lnTo>
                  <a:lnTo>
                    <a:pt x="14185" y="6837"/>
                  </a:lnTo>
                  <a:lnTo>
                    <a:pt x="7404" y="204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defTabSz="4571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400" cap="none">
                  <a:solidFill>
                    <a:srgbClr val="070707"/>
                  </a:solidFill>
                </a:defRPr>
              </a:pPr>
              <a:endParaRPr kumimoji="0" sz="8400" b="0" i="0" u="none" strike="noStrike" kern="0" cap="none" spc="0" normalizeH="0" baseline="0" noProof="0">
                <a:ln>
                  <a:noFill/>
                </a:ln>
                <a:solidFill>
                  <a:srgbClr val="070707"/>
                </a:solidFill>
                <a:effectLst/>
                <a:uLnTx/>
                <a:uFillTx/>
              </a:endParaRPr>
            </a:p>
          </p:txBody>
        </p:sp>
        <p:sp>
          <p:nvSpPr>
            <p:cNvPr id="21" name="任意多边形: 形状 108"/>
            <p:cNvSpPr/>
            <p:nvPr/>
          </p:nvSpPr>
          <p:spPr>
            <a:xfrm>
              <a:off x="8272389" y="2500292"/>
              <a:ext cx="14937" cy="129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7239" y="6531"/>
                  </a:lnTo>
                  <a:lnTo>
                    <a:pt x="21600" y="21600"/>
                  </a:lnTo>
                  <a:lnTo>
                    <a:pt x="7563" y="1741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defTabSz="4571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400" cap="none">
                  <a:solidFill>
                    <a:srgbClr val="070707"/>
                  </a:solidFill>
                </a:defRPr>
              </a:pPr>
              <a:endParaRPr kumimoji="0" sz="8400" b="0" i="0" u="none" strike="noStrike" kern="0" cap="none" spc="0" normalizeH="0" baseline="0" noProof="0">
                <a:ln>
                  <a:noFill/>
                </a:ln>
                <a:solidFill>
                  <a:srgbClr val="070707"/>
                </a:solidFill>
                <a:effectLst/>
                <a:uLnTx/>
                <a:uFillTx/>
              </a:endParaRPr>
            </a:p>
          </p:txBody>
        </p:sp>
        <p:sp>
          <p:nvSpPr>
            <p:cNvPr id="22" name="任意多边形: 形状 109"/>
            <p:cNvSpPr/>
            <p:nvPr/>
          </p:nvSpPr>
          <p:spPr>
            <a:xfrm>
              <a:off x="8033321" y="2360300"/>
              <a:ext cx="104541" cy="523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449" y="2836"/>
                  </a:moveTo>
                  <a:lnTo>
                    <a:pt x="4638" y="3611"/>
                  </a:lnTo>
                  <a:lnTo>
                    <a:pt x="7047" y="6139"/>
                  </a:lnTo>
                  <a:lnTo>
                    <a:pt x="8502" y="8873"/>
                  </a:lnTo>
                  <a:lnTo>
                    <a:pt x="9483" y="6470"/>
                  </a:lnTo>
                  <a:lnTo>
                    <a:pt x="10000" y="2333"/>
                  </a:lnTo>
                  <a:lnTo>
                    <a:pt x="11639" y="0"/>
                  </a:lnTo>
                  <a:lnTo>
                    <a:pt x="14954" y="71"/>
                  </a:lnTo>
                  <a:lnTo>
                    <a:pt x="16717" y="3714"/>
                  </a:lnTo>
                  <a:lnTo>
                    <a:pt x="13709" y="4575"/>
                  </a:lnTo>
                  <a:lnTo>
                    <a:pt x="14825" y="6806"/>
                  </a:lnTo>
                  <a:lnTo>
                    <a:pt x="12296" y="8099"/>
                  </a:lnTo>
                  <a:lnTo>
                    <a:pt x="14021" y="10405"/>
                  </a:lnTo>
                  <a:lnTo>
                    <a:pt x="17207" y="9123"/>
                  </a:lnTo>
                  <a:lnTo>
                    <a:pt x="20312" y="7571"/>
                  </a:lnTo>
                  <a:lnTo>
                    <a:pt x="21600" y="9619"/>
                  </a:lnTo>
                  <a:lnTo>
                    <a:pt x="19837" y="11925"/>
                  </a:lnTo>
                  <a:lnTo>
                    <a:pt x="18295" y="13368"/>
                  </a:lnTo>
                  <a:lnTo>
                    <a:pt x="16624" y="14995"/>
                  </a:lnTo>
                  <a:lnTo>
                    <a:pt x="14043" y="15685"/>
                  </a:lnTo>
                  <a:lnTo>
                    <a:pt x="14905" y="18864"/>
                  </a:lnTo>
                  <a:lnTo>
                    <a:pt x="11886" y="20576"/>
                  </a:lnTo>
                  <a:lnTo>
                    <a:pt x="10216" y="21600"/>
                  </a:lnTo>
                  <a:lnTo>
                    <a:pt x="7973" y="21600"/>
                  </a:lnTo>
                  <a:lnTo>
                    <a:pt x="7251" y="16612"/>
                  </a:lnTo>
                  <a:lnTo>
                    <a:pt x="5245" y="15750"/>
                  </a:lnTo>
                  <a:lnTo>
                    <a:pt x="4232" y="13261"/>
                  </a:lnTo>
                  <a:lnTo>
                    <a:pt x="1267" y="14036"/>
                  </a:lnTo>
                  <a:lnTo>
                    <a:pt x="1135" y="11473"/>
                  </a:lnTo>
                  <a:lnTo>
                    <a:pt x="1577" y="9156"/>
                  </a:lnTo>
                  <a:lnTo>
                    <a:pt x="171" y="8391"/>
                  </a:lnTo>
                  <a:lnTo>
                    <a:pt x="0" y="5470"/>
                  </a:lnTo>
                  <a:lnTo>
                    <a:pt x="2449" y="2836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defTabSz="4571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400" cap="none">
                  <a:solidFill>
                    <a:srgbClr val="070707"/>
                  </a:solidFill>
                </a:defRPr>
              </a:pPr>
              <a:endParaRPr kumimoji="0" sz="8400" b="0" i="0" u="none" strike="noStrike" kern="0" cap="none" spc="0" normalizeH="0" baseline="0" noProof="0">
                <a:ln>
                  <a:noFill/>
                </a:ln>
                <a:solidFill>
                  <a:srgbClr val="070707"/>
                </a:solidFill>
                <a:effectLst/>
                <a:uLnTx/>
                <a:uFillTx/>
              </a:endParaRPr>
            </a:p>
          </p:txBody>
        </p:sp>
        <p:sp>
          <p:nvSpPr>
            <p:cNvPr id="23" name="任意多边形: 形状 110"/>
            <p:cNvSpPr/>
            <p:nvPr/>
          </p:nvSpPr>
          <p:spPr>
            <a:xfrm>
              <a:off x="7911458" y="2311236"/>
              <a:ext cx="73701" cy="293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08" y="1841"/>
                  </a:moveTo>
                  <a:lnTo>
                    <a:pt x="11219" y="0"/>
                  </a:lnTo>
                  <a:lnTo>
                    <a:pt x="12693" y="2920"/>
                  </a:lnTo>
                  <a:lnTo>
                    <a:pt x="15002" y="7025"/>
                  </a:lnTo>
                  <a:lnTo>
                    <a:pt x="17984" y="6564"/>
                  </a:lnTo>
                  <a:lnTo>
                    <a:pt x="20370" y="7178"/>
                  </a:lnTo>
                  <a:lnTo>
                    <a:pt x="21592" y="11781"/>
                  </a:lnTo>
                  <a:lnTo>
                    <a:pt x="20377" y="16536"/>
                  </a:lnTo>
                  <a:lnTo>
                    <a:pt x="21600" y="20967"/>
                  </a:lnTo>
                  <a:lnTo>
                    <a:pt x="18320" y="21600"/>
                  </a:lnTo>
                  <a:lnTo>
                    <a:pt x="15874" y="18991"/>
                  </a:lnTo>
                  <a:lnTo>
                    <a:pt x="13304" y="18531"/>
                  </a:lnTo>
                  <a:lnTo>
                    <a:pt x="13366" y="13775"/>
                  </a:lnTo>
                  <a:lnTo>
                    <a:pt x="10805" y="13793"/>
                  </a:lnTo>
                  <a:lnTo>
                    <a:pt x="9589" y="17629"/>
                  </a:lnTo>
                  <a:lnTo>
                    <a:pt x="7203" y="17936"/>
                  </a:lnTo>
                  <a:lnTo>
                    <a:pt x="4443" y="20698"/>
                  </a:lnTo>
                  <a:lnTo>
                    <a:pt x="4471" y="15980"/>
                  </a:lnTo>
                  <a:lnTo>
                    <a:pt x="5077" y="11088"/>
                  </a:lnTo>
                  <a:lnTo>
                    <a:pt x="0" y="11088"/>
                  </a:lnTo>
                  <a:lnTo>
                    <a:pt x="1197" y="3322"/>
                  </a:lnTo>
                  <a:lnTo>
                    <a:pt x="3832" y="1039"/>
                  </a:lnTo>
                  <a:lnTo>
                    <a:pt x="5591" y="6390"/>
                  </a:lnTo>
                  <a:lnTo>
                    <a:pt x="8108" y="1841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defTabSz="4571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400" cap="none">
                  <a:solidFill>
                    <a:srgbClr val="070707"/>
                  </a:solidFill>
                </a:defRPr>
              </a:pPr>
              <a:endParaRPr kumimoji="0" sz="8400" b="0" i="0" u="none" strike="noStrike" kern="0" cap="none" spc="0" normalizeH="0" baseline="0" noProof="0">
                <a:ln>
                  <a:noFill/>
                </a:ln>
                <a:solidFill>
                  <a:srgbClr val="070707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任意多边形: 形状 111"/>
            <p:cNvSpPr/>
            <p:nvPr/>
          </p:nvSpPr>
          <p:spPr>
            <a:xfrm>
              <a:off x="7749688" y="2281553"/>
              <a:ext cx="72827" cy="394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598" y="3226"/>
                  </a:moveTo>
                  <a:lnTo>
                    <a:pt x="13655" y="5410"/>
                  </a:lnTo>
                  <a:lnTo>
                    <a:pt x="16478" y="8622"/>
                  </a:lnTo>
                  <a:lnTo>
                    <a:pt x="18327" y="5996"/>
                  </a:lnTo>
                  <a:lnTo>
                    <a:pt x="20857" y="7022"/>
                  </a:lnTo>
                  <a:lnTo>
                    <a:pt x="21600" y="12391"/>
                  </a:lnTo>
                  <a:lnTo>
                    <a:pt x="18938" y="14662"/>
                  </a:lnTo>
                  <a:lnTo>
                    <a:pt x="19124" y="19672"/>
                  </a:lnTo>
                  <a:lnTo>
                    <a:pt x="16540" y="21600"/>
                  </a:lnTo>
                  <a:lnTo>
                    <a:pt x="14133" y="19544"/>
                  </a:lnTo>
                  <a:lnTo>
                    <a:pt x="12834" y="16474"/>
                  </a:lnTo>
                  <a:lnTo>
                    <a:pt x="11162" y="13734"/>
                  </a:lnTo>
                  <a:lnTo>
                    <a:pt x="8028" y="8479"/>
                  </a:lnTo>
                  <a:lnTo>
                    <a:pt x="6001" y="11749"/>
                  </a:lnTo>
                  <a:lnTo>
                    <a:pt x="2356" y="11749"/>
                  </a:lnTo>
                  <a:lnTo>
                    <a:pt x="262" y="8665"/>
                  </a:lnTo>
                  <a:lnTo>
                    <a:pt x="0" y="4897"/>
                  </a:lnTo>
                  <a:lnTo>
                    <a:pt x="4482" y="2384"/>
                  </a:lnTo>
                  <a:lnTo>
                    <a:pt x="5906" y="0"/>
                  </a:lnTo>
                  <a:lnTo>
                    <a:pt x="8629" y="878"/>
                  </a:lnTo>
                  <a:lnTo>
                    <a:pt x="9527" y="5373"/>
                  </a:lnTo>
                  <a:lnTo>
                    <a:pt x="11598" y="3226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defTabSz="4571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400" cap="none">
                  <a:solidFill>
                    <a:srgbClr val="070707"/>
                  </a:solidFill>
                </a:defRPr>
              </a:pPr>
              <a:endParaRPr kumimoji="0" sz="8400" b="0" i="0" u="none" strike="noStrike" kern="0" cap="none" spc="0" normalizeH="0" baseline="0" noProof="0">
                <a:ln>
                  <a:noFill/>
                </a:ln>
                <a:solidFill>
                  <a:srgbClr val="070707"/>
                </a:solidFill>
                <a:effectLst/>
                <a:uLnTx/>
                <a:uFillTx/>
              </a:endParaRPr>
            </a:p>
          </p:txBody>
        </p:sp>
        <p:sp>
          <p:nvSpPr>
            <p:cNvPr id="25" name="任意多边形: 形状 112"/>
            <p:cNvSpPr/>
            <p:nvPr/>
          </p:nvSpPr>
          <p:spPr>
            <a:xfrm>
              <a:off x="7552315" y="2336099"/>
              <a:ext cx="39643" cy="294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237" y="0"/>
                  </a:moveTo>
                  <a:lnTo>
                    <a:pt x="10984" y="172"/>
                  </a:lnTo>
                  <a:lnTo>
                    <a:pt x="3381" y="1772"/>
                  </a:lnTo>
                  <a:lnTo>
                    <a:pt x="4897" y="8630"/>
                  </a:lnTo>
                  <a:lnTo>
                    <a:pt x="1644" y="12271"/>
                  </a:lnTo>
                  <a:lnTo>
                    <a:pt x="0" y="18536"/>
                  </a:lnTo>
                  <a:lnTo>
                    <a:pt x="4912" y="21600"/>
                  </a:lnTo>
                  <a:lnTo>
                    <a:pt x="10939" y="17022"/>
                  </a:lnTo>
                  <a:lnTo>
                    <a:pt x="16851" y="13650"/>
                  </a:lnTo>
                  <a:lnTo>
                    <a:pt x="21600" y="7998"/>
                  </a:lnTo>
                  <a:lnTo>
                    <a:pt x="20237" y="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defTabSz="4571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400" cap="none">
                  <a:solidFill>
                    <a:srgbClr val="070707"/>
                  </a:solidFill>
                </a:defRPr>
              </a:pPr>
              <a:endParaRPr kumimoji="0" sz="8400" b="0" i="0" u="none" strike="noStrike" kern="0" cap="none" spc="0" normalizeH="0" baseline="0" noProof="0">
                <a:ln>
                  <a:noFill/>
                </a:ln>
                <a:solidFill>
                  <a:srgbClr val="070707"/>
                </a:solidFill>
                <a:effectLst/>
                <a:uLnTx/>
                <a:uFillTx/>
              </a:endParaRPr>
            </a:p>
          </p:txBody>
        </p:sp>
        <p:sp>
          <p:nvSpPr>
            <p:cNvPr id="26" name="任意多边形: 形状 113"/>
            <p:cNvSpPr/>
            <p:nvPr/>
          </p:nvSpPr>
          <p:spPr>
            <a:xfrm>
              <a:off x="7532740" y="2369783"/>
              <a:ext cx="28332" cy="145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682" y="304"/>
                  </a:moveTo>
                  <a:lnTo>
                    <a:pt x="3918" y="3868"/>
                  </a:lnTo>
                  <a:lnTo>
                    <a:pt x="0" y="9563"/>
                  </a:lnTo>
                  <a:lnTo>
                    <a:pt x="1470" y="18816"/>
                  </a:lnTo>
                  <a:lnTo>
                    <a:pt x="6166" y="21600"/>
                  </a:lnTo>
                  <a:lnTo>
                    <a:pt x="14598" y="13241"/>
                  </a:lnTo>
                  <a:lnTo>
                    <a:pt x="21600" y="7047"/>
                  </a:lnTo>
                  <a:lnTo>
                    <a:pt x="18557" y="0"/>
                  </a:lnTo>
                  <a:lnTo>
                    <a:pt x="10682" y="304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defTabSz="4571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400" cap="none">
                  <a:solidFill>
                    <a:srgbClr val="070707"/>
                  </a:solidFill>
                </a:defRPr>
              </a:pPr>
              <a:endParaRPr kumimoji="0" sz="8400" b="0" i="0" u="none" strike="noStrike" kern="0" cap="none" spc="0" normalizeH="0" baseline="0" noProof="0">
                <a:ln>
                  <a:noFill/>
                </a:ln>
                <a:solidFill>
                  <a:srgbClr val="070707"/>
                </a:solidFill>
                <a:effectLst/>
                <a:uLnTx/>
                <a:uFillTx/>
              </a:endParaRPr>
            </a:p>
          </p:txBody>
        </p:sp>
        <p:sp>
          <p:nvSpPr>
            <p:cNvPr id="27" name="任意多边形: 形状 114"/>
            <p:cNvSpPr/>
            <p:nvPr/>
          </p:nvSpPr>
          <p:spPr>
            <a:xfrm>
              <a:off x="7523624" y="2338448"/>
              <a:ext cx="28812" cy="189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436" y="0"/>
                  </a:moveTo>
                  <a:lnTo>
                    <a:pt x="5445" y="6706"/>
                  </a:lnTo>
                  <a:lnTo>
                    <a:pt x="0" y="13317"/>
                  </a:lnTo>
                  <a:lnTo>
                    <a:pt x="1676" y="21600"/>
                  </a:lnTo>
                  <a:lnTo>
                    <a:pt x="9416" y="19225"/>
                  </a:lnTo>
                  <a:lnTo>
                    <a:pt x="16925" y="15663"/>
                  </a:lnTo>
                  <a:lnTo>
                    <a:pt x="21600" y="6401"/>
                  </a:lnTo>
                  <a:lnTo>
                    <a:pt x="14597" y="5005"/>
                  </a:lnTo>
                  <a:lnTo>
                    <a:pt x="9436" y="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defTabSz="4571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400" cap="none">
                  <a:solidFill>
                    <a:srgbClr val="070707"/>
                  </a:solidFill>
                </a:defRPr>
              </a:pPr>
              <a:endParaRPr kumimoji="0" sz="8400" b="0" i="0" u="none" strike="noStrike" kern="0" cap="none" spc="0" normalizeH="0" baseline="0" noProof="0">
                <a:ln>
                  <a:noFill/>
                </a:ln>
                <a:solidFill>
                  <a:srgbClr val="070707"/>
                </a:solidFill>
                <a:effectLst/>
                <a:uLnTx/>
                <a:uFillTx/>
              </a:endParaRPr>
            </a:p>
          </p:txBody>
        </p:sp>
        <p:sp>
          <p:nvSpPr>
            <p:cNvPr id="28" name="任意多边形: 形状 115"/>
            <p:cNvSpPr/>
            <p:nvPr/>
          </p:nvSpPr>
          <p:spPr>
            <a:xfrm>
              <a:off x="7851776" y="2241404"/>
              <a:ext cx="10811" cy="181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188" y="0"/>
                  </a:moveTo>
                  <a:lnTo>
                    <a:pt x="0" y="11338"/>
                  </a:lnTo>
                  <a:lnTo>
                    <a:pt x="14062" y="21600"/>
                  </a:lnTo>
                  <a:lnTo>
                    <a:pt x="21600" y="10385"/>
                  </a:lnTo>
                  <a:lnTo>
                    <a:pt x="6188" y="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defTabSz="4571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400" cap="none">
                  <a:solidFill>
                    <a:srgbClr val="070707"/>
                  </a:solidFill>
                </a:defRPr>
              </a:pPr>
              <a:endParaRPr kumimoji="0" sz="8400" b="0" i="0" u="none" strike="noStrike" kern="0" cap="none" spc="0" normalizeH="0" baseline="0" noProof="0">
                <a:ln>
                  <a:noFill/>
                </a:ln>
                <a:solidFill>
                  <a:srgbClr val="070707"/>
                </a:solidFill>
                <a:effectLst/>
                <a:uLnTx/>
                <a:uFillTx/>
              </a:endParaRPr>
            </a:p>
          </p:txBody>
        </p:sp>
        <p:sp>
          <p:nvSpPr>
            <p:cNvPr id="29" name="任意多边形: 形状 116"/>
            <p:cNvSpPr/>
            <p:nvPr/>
          </p:nvSpPr>
          <p:spPr>
            <a:xfrm>
              <a:off x="7418561" y="2518771"/>
              <a:ext cx="26418" cy="236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290" y="2206"/>
                  </a:moveTo>
                  <a:lnTo>
                    <a:pt x="21600" y="7730"/>
                  </a:lnTo>
                  <a:lnTo>
                    <a:pt x="19740" y="16457"/>
                  </a:lnTo>
                  <a:lnTo>
                    <a:pt x="13790" y="21600"/>
                  </a:lnTo>
                  <a:lnTo>
                    <a:pt x="2574" y="13289"/>
                  </a:lnTo>
                  <a:lnTo>
                    <a:pt x="0" y="4928"/>
                  </a:lnTo>
                  <a:lnTo>
                    <a:pt x="11167" y="0"/>
                  </a:lnTo>
                  <a:lnTo>
                    <a:pt x="16290" y="2206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defTabSz="4571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400" cap="none">
                  <a:solidFill>
                    <a:srgbClr val="070707"/>
                  </a:solidFill>
                </a:defRPr>
              </a:pPr>
              <a:endParaRPr kumimoji="0" sz="8400" b="0" i="0" u="none" strike="noStrike" kern="0" cap="none" spc="0" normalizeH="0" baseline="0" noProof="0">
                <a:ln>
                  <a:noFill/>
                </a:ln>
                <a:solidFill>
                  <a:srgbClr val="070707"/>
                </a:solidFill>
                <a:effectLst/>
                <a:uLnTx/>
                <a:uFillTx/>
              </a:endParaRPr>
            </a:p>
          </p:txBody>
        </p:sp>
        <p:sp>
          <p:nvSpPr>
            <p:cNvPr id="30" name="任意多边形: 形状 117"/>
            <p:cNvSpPr/>
            <p:nvPr/>
          </p:nvSpPr>
          <p:spPr>
            <a:xfrm>
              <a:off x="7803566" y="2466820"/>
              <a:ext cx="573170" cy="3974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455" y="4385"/>
                  </a:moveTo>
                  <a:lnTo>
                    <a:pt x="4472" y="4411"/>
                  </a:lnTo>
                  <a:lnTo>
                    <a:pt x="3992" y="4496"/>
                  </a:lnTo>
                  <a:lnTo>
                    <a:pt x="3545" y="5108"/>
                  </a:lnTo>
                  <a:lnTo>
                    <a:pt x="3512" y="5585"/>
                  </a:lnTo>
                  <a:lnTo>
                    <a:pt x="3157" y="5595"/>
                  </a:lnTo>
                  <a:lnTo>
                    <a:pt x="2556" y="6377"/>
                  </a:lnTo>
                  <a:lnTo>
                    <a:pt x="2234" y="6807"/>
                  </a:lnTo>
                  <a:lnTo>
                    <a:pt x="1976" y="7544"/>
                  </a:lnTo>
                  <a:lnTo>
                    <a:pt x="1979" y="8270"/>
                  </a:lnTo>
                  <a:lnTo>
                    <a:pt x="2073" y="9040"/>
                  </a:lnTo>
                  <a:lnTo>
                    <a:pt x="2292" y="9198"/>
                  </a:lnTo>
                  <a:lnTo>
                    <a:pt x="2425" y="9685"/>
                  </a:lnTo>
                  <a:lnTo>
                    <a:pt x="2606" y="9969"/>
                  </a:lnTo>
                  <a:lnTo>
                    <a:pt x="2809" y="10262"/>
                  </a:lnTo>
                  <a:lnTo>
                    <a:pt x="3224" y="10329"/>
                  </a:lnTo>
                  <a:lnTo>
                    <a:pt x="3452" y="10228"/>
                  </a:lnTo>
                  <a:lnTo>
                    <a:pt x="3771" y="10238"/>
                  </a:lnTo>
                  <a:lnTo>
                    <a:pt x="3582" y="10771"/>
                  </a:lnTo>
                  <a:lnTo>
                    <a:pt x="3207" y="11483"/>
                  </a:lnTo>
                  <a:lnTo>
                    <a:pt x="2791" y="11619"/>
                  </a:lnTo>
                  <a:lnTo>
                    <a:pt x="2240" y="11381"/>
                  </a:lnTo>
                  <a:lnTo>
                    <a:pt x="2697" y="10963"/>
                  </a:lnTo>
                  <a:lnTo>
                    <a:pt x="2556" y="10498"/>
                  </a:lnTo>
                  <a:lnTo>
                    <a:pt x="2242" y="9919"/>
                  </a:lnTo>
                  <a:lnTo>
                    <a:pt x="1724" y="9488"/>
                  </a:lnTo>
                  <a:lnTo>
                    <a:pt x="1531" y="10112"/>
                  </a:lnTo>
                  <a:lnTo>
                    <a:pt x="1700" y="10382"/>
                  </a:lnTo>
                  <a:lnTo>
                    <a:pt x="1928" y="10847"/>
                  </a:lnTo>
                  <a:lnTo>
                    <a:pt x="1834" y="11334"/>
                  </a:lnTo>
                  <a:lnTo>
                    <a:pt x="1810" y="11911"/>
                  </a:lnTo>
                  <a:lnTo>
                    <a:pt x="2068" y="12114"/>
                  </a:lnTo>
                  <a:lnTo>
                    <a:pt x="2178" y="12510"/>
                  </a:lnTo>
                  <a:lnTo>
                    <a:pt x="1991" y="12734"/>
                  </a:lnTo>
                  <a:lnTo>
                    <a:pt x="1669" y="12768"/>
                  </a:lnTo>
                  <a:lnTo>
                    <a:pt x="1551" y="11629"/>
                  </a:lnTo>
                  <a:lnTo>
                    <a:pt x="1105" y="11495"/>
                  </a:lnTo>
                  <a:lnTo>
                    <a:pt x="863" y="11833"/>
                  </a:lnTo>
                  <a:lnTo>
                    <a:pt x="428" y="11809"/>
                  </a:lnTo>
                  <a:lnTo>
                    <a:pt x="444" y="10906"/>
                  </a:lnTo>
                  <a:lnTo>
                    <a:pt x="314" y="10373"/>
                  </a:lnTo>
                  <a:lnTo>
                    <a:pt x="23" y="10305"/>
                  </a:lnTo>
                  <a:lnTo>
                    <a:pt x="84" y="11072"/>
                  </a:lnTo>
                  <a:lnTo>
                    <a:pt x="164" y="11604"/>
                  </a:lnTo>
                  <a:lnTo>
                    <a:pt x="188" y="12215"/>
                  </a:lnTo>
                  <a:lnTo>
                    <a:pt x="141" y="12778"/>
                  </a:lnTo>
                  <a:lnTo>
                    <a:pt x="47" y="13175"/>
                  </a:lnTo>
                  <a:lnTo>
                    <a:pt x="0" y="13515"/>
                  </a:lnTo>
                  <a:lnTo>
                    <a:pt x="306" y="13651"/>
                  </a:lnTo>
                  <a:lnTo>
                    <a:pt x="391" y="13076"/>
                  </a:lnTo>
                  <a:lnTo>
                    <a:pt x="769" y="12861"/>
                  </a:lnTo>
                  <a:lnTo>
                    <a:pt x="957" y="13382"/>
                  </a:lnTo>
                  <a:lnTo>
                    <a:pt x="1333" y="13775"/>
                  </a:lnTo>
                  <a:lnTo>
                    <a:pt x="1585" y="13911"/>
                  </a:lnTo>
                  <a:lnTo>
                    <a:pt x="1741" y="13505"/>
                  </a:lnTo>
                  <a:lnTo>
                    <a:pt x="2013" y="13958"/>
                  </a:lnTo>
                  <a:lnTo>
                    <a:pt x="2516" y="14058"/>
                  </a:lnTo>
                  <a:lnTo>
                    <a:pt x="2696" y="13494"/>
                  </a:lnTo>
                  <a:lnTo>
                    <a:pt x="2485" y="12861"/>
                  </a:lnTo>
                  <a:lnTo>
                    <a:pt x="2422" y="12432"/>
                  </a:lnTo>
                  <a:lnTo>
                    <a:pt x="2822" y="12308"/>
                  </a:lnTo>
                  <a:lnTo>
                    <a:pt x="2893" y="12818"/>
                  </a:lnTo>
                  <a:cubicBezTo>
                    <a:pt x="2695" y="13095"/>
                    <a:pt x="2706" y="13557"/>
                    <a:pt x="2917" y="13814"/>
                  </a:cubicBezTo>
                  <a:cubicBezTo>
                    <a:pt x="3063" y="13993"/>
                    <a:pt x="3272" y="14016"/>
                    <a:pt x="3435" y="13871"/>
                  </a:cubicBezTo>
                  <a:lnTo>
                    <a:pt x="3898" y="13905"/>
                  </a:lnTo>
                  <a:lnTo>
                    <a:pt x="4157" y="14041"/>
                  </a:lnTo>
                  <a:cubicBezTo>
                    <a:pt x="4345" y="14008"/>
                    <a:pt x="4534" y="13981"/>
                    <a:pt x="4723" y="13962"/>
                  </a:cubicBezTo>
                  <a:cubicBezTo>
                    <a:pt x="4883" y="13945"/>
                    <a:pt x="5042" y="13934"/>
                    <a:pt x="5203" y="13928"/>
                  </a:cubicBezTo>
                  <a:lnTo>
                    <a:pt x="5493" y="13803"/>
                  </a:lnTo>
                  <a:lnTo>
                    <a:pt x="5752" y="13248"/>
                  </a:lnTo>
                  <a:lnTo>
                    <a:pt x="5587" y="12216"/>
                  </a:lnTo>
                  <a:lnTo>
                    <a:pt x="5218" y="12250"/>
                  </a:lnTo>
                  <a:cubicBezTo>
                    <a:pt x="5045" y="12150"/>
                    <a:pt x="4851" y="12150"/>
                    <a:pt x="4678" y="12250"/>
                  </a:cubicBezTo>
                  <a:cubicBezTo>
                    <a:pt x="4514" y="12345"/>
                    <a:pt x="4380" y="12522"/>
                    <a:pt x="4301" y="12748"/>
                  </a:cubicBezTo>
                  <a:lnTo>
                    <a:pt x="3971" y="12816"/>
                  </a:lnTo>
                  <a:lnTo>
                    <a:pt x="3492" y="12681"/>
                  </a:lnTo>
                  <a:lnTo>
                    <a:pt x="3516" y="12216"/>
                  </a:lnTo>
                  <a:lnTo>
                    <a:pt x="3830" y="12092"/>
                  </a:lnTo>
                  <a:lnTo>
                    <a:pt x="4190" y="12126"/>
                  </a:lnTo>
                  <a:lnTo>
                    <a:pt x="4612" y="11921"/>
                  </a:lnTo>
                  <a:lnTo>
                    <a:pt x="5130" y="11548"/>
                  </a:lnTo>
                  <a:lnTo>
                    <a:pt x="5538" y="11719"/>
                  </a:lnTo>
                  <a:lnTo>
                    <a:pt x="5781" y="11347"/>
                  </a:lnTo>
                  <a:lnTo>
                    <a:pt x="5757" y="10950"/>
                  </a:lnTo>
                  <a:lnTo>
                    <a:pt x="5474" y="10520"/>
                  </a:lnTo>
                  <a:lnTo>
                    <a:pt x="5545" y="10078"/>
                  </a:lnTo>
                  <a:lnTo>
                    <a:pt x="5686" y="9569"/>
                  </a:lnTo>
                  <a:lnTo>
                    <a:pt x="5773" y="9070"/>
                  </a:lnTo>
                  <a:lnTo>
                    <a:pt x="5639" y="8469"/>
                  </a:lnTo>
                  <a:lnTo>
                    <a:pt x="5835" y="7692"/>
                  </a:lnTo>
                  <a:lnTo>
                    <a:pt x="5874" y="7125"/>
                  </a:lnTo>
                  <a:lnTo>
                    <a:pt x="5898" y="6467"/>
                  </a:lnTo>
                  <a:lnTo>
                    <a:pt x="6055" y="6094"/>
                  </a:lnTo>
                  <a:lnTo>
                    <a:pt x="6243" y="7171"/>
                  </a:lnTo>
                  <a:lnTo>
                    <a:pt x="6627" y="7205"/>
                  </a:lnTo>
                  <a:lnTo>
                    <a:pt x="6769" y="7534"/>
                  </a:lnTo>
                  <a:lnTo>
                    <a:pt x="6446" y="7941"/>
                  </a:lnTo>
                  <a:lnTo>
                    <a:pt x="6360" y="8406"/>
                  </a:lnTo>
                  <a:lnTo>
                    <a:pt x="6061" y="9324"/>
                  </a:lnTo>
                  <a:lnTo>
                    <a:pt x="6454" y="9494"/>
                  </a:lnTo>
                  <a:lnTo>
                    <a:pt x="6501" y="9845"/>
                  </a:lnTo>
                  <a:lnTo>
                    <a:pt x="6643" y="10262"/>
                  </a:lnTo>
                  <a:lnTo>
                    <a:pt x="6869" y="10431"/>
                  </a:lnTo>
                  <a:lnTo>
                    <a:pt x="7199" y="10805"/>
                  </a:lnTo>
                  <a:cubicBezTo>
                    <a:pt x="7319" y="10894"/>
                    <a:pt x="7445" y="10962"/>
                    <a:pt x="7576" y="11008"/>
                  </a:cubicBezTo>
                  <a:cubicBezTo>
                    <a:pt x="7740" y="11066"/>
                    <a:pt x="7910" y="11089"/>
                    <a:pt x="8079" y="11076"/>
                  </a:cubicBezTo>
                  <a:cubicBezTo>
                    <a:pt x="8180" y="10950"/>
                    <a:pt x="8282" y="10826"/>
                    <a:pt x="8385" y="10703"/>
                  </a:cubicBezTo>
                  <a:cubicBezTo>
                    <a:pt x="8537" y="10522"/>
                    <a:pt x="8692" y="10344"/>
                    <a:pt x="8848" y="10170"/>
                  </a:cubicBezTo>
                  <a:cubicBezTo>
                    <a:pt x="9056" y="10000"/>
                    <a:pt x="9309" y="9987"/>
                    <a:pt x="9524" y="10136"/>
                  </a:cubicBezTo>
                  <a:cubicBezTo>
                    <a:pt x="9653" y="10225"/>
                    <a:pt x="9759" y="10367"/>
                    <a:pt x="9831" y="10545"/>
                  </a:cubicBezTo>
                  <a:lnTo>
                    <a:pt x="10562" y="11156"/>
                  </a:lnTo>
                  <a:lnTo>
                    <a:pt x="10939" y="11575"/>
                  </a:lnTo>
                  <a:lnTo>
                    <a:pt x="11173" y="11869"/>
                  </a:lnTo>
                  <a:lnTo>
                    <a:pt x="11668" y="12527"/>
                  </a:lnTo>
                  <a:lnTo>
                    <a:pt x="11809" y="12866"/>
                  </a:lnTo>
                  <a:lnTo>
                    <a:pt x="12130" y="13385"/>
                  </a:lnTo>
                  <a:lnTo>
                    <a:pt x="12743" y="13521"/>
                  </a:lnTo>
                  <a:lnTo>
                    <a:pt x="12789" y="12670"/>
                  </a:lnTo>
                  <a:lnTo>
                    <a:pt x="12976" y="13124"/>
                  </a:lnTo>
                  <a:lnTo>
                    <a:pt x="13300" y="13380"/>
                  </a:lnTo>
                  <a:lnTo>
                    <a:pt x="13091" y="13707"/>
                  </a:lnTo>
                  <a:lnTo>
                    <a:pt x="13529" y="14077"/>
                  </a:lnTo>
                  <a:lnTo>
                    <a:pt x="14080" y="14236"/>
                  </a:lnTo>
                  <a:lnTo>
                    <a:pt x="14692" y="14678"/>
                  </a:lnTo>
                  <a:lnTo>
                    <a:pt x="14967" y="15064"/>
                  </a:lnTo>
                  <a:lnTo>
                    <a:pt x="14742" y="15356"/>
                  </a:lnTo>
                  <a:cubicBezTo>
                    <a:pt x="14636" y="15162"/>
                    <a:pt x="14437" y="15146"/>
                    <a:pt x="14318" y="15322"/>
                  </a:cubicBezTo>
                  <a:cubicBezTo>
                    <a:pt x="14192" y="15507"/>
                    <a:pt x="14214" y="15805"/>
                    <a:pt x="14334" y="16014"/>
                  </a:cubicBezTo>
                  <a:cubicBezTo>
                    <a:pt x="14459" y="16233"/>
                    <a:pt x="14659" y="16317"/>
                    <a:pt x="14821" y="16477"/>
                  </a:cubicBezTo>
                  <a:cubicBezTo>
                    <a:pt x="14992" y="16646"/>
                    <a:pt x="15117" y="16894"/>
                    <a:pt x="15175" y="17180"/>
                  </a:cubicBezTo>
                  <a:lnTo>
                    <a:pt x="15545" y="17848"/>
                  </a:lnTo>
                  <a:lnTo>
                    <a:pt x="16056" y="18257"/>
                  </a:lnTo>
                  <a:lnTo>
                    <a:pt x="16488" y="18620"/>
                  </a:lnTo>
                  <a:lnTo>
                    <a:pt x="17344" y="19017"/>
                  </a:lnTo>
                  <a:lnTo>
                    <a:pt x="17565" y="19686"/>
                  </a:lnTo>
                  <a:lnTo>
                    <a:pt x="17776" y="19924"/>
                  </a:lnTo>
                  <a:cubicBezTo>
                    <a:pt x="17877" y="19983"/>
                    <a:pt x="17976" y="20047"/>
                    <a:pt x="18073" y="20116"/>
                  </a:cubicBezTo>
                  <a:cubicBezTo>
                    <a:pt x="18211" y="20212"/>
                    <a:pt x="18344" y="20318"/>
                    <a:pt x="18475" y="20433"/>
                  </a:cubicBezTo>
                  <a:lnTo>
                    <a:pt x="18843" y="20727"/>
                  </a:lnTo>
                  <a:cubicBezTo>
                    <a:pt x="19008" y="20916"/>
                    <a:pt x="19184" y="21083"/>
                    <a:pt x="19370" y="21226"/>
                  </a:cubicBezTo>
                  <a:cubicBezTo>
                    <a:pt x="19573" y="21381"/>
                    <a:pt x="19786" y="21507"/>
                    <a:pt x="20006" y="21600"/>
                  </a:cubicBezTo>
                  <a:lnTo>
                    <a:pt x="20217" y="21329"/>
                  </a:lnTo>
                  <a:cubicBezTo>
                    <a:pt x="20232" y="21155"/>
                    <a:pt x="20310" y="21005"/>
                    <a:pt x="20421" y="20934"/>
                  </a:cubicBezTo>
                  <a:cubicBezTo>
                    <a:pt x="20556" y="20847"/>
                    <a:pt x="20708" y="20895"/>
                    <a:pt x="20853" y="20934"/>
                  </a:cubicBezTo>
                  <a:cubicBezTo>
                    <a:pt x="21009" y="20976"/>
                    <a:pt x="21166" y="21006"/>
                    <a:pt x="21325" y="21024"/>
                  </a:cubicBezTo>
                  <a:lnTo>
                    <a:pt x="21600" y="20832"/>
                  </a:lnTo>
                  <a:lnTo>
                    <a:pt x="21600" y="20196"/>
                  </a:lnTo>
                  <a:lnTo>
                    <a:pt x="21529" y="19901"/>
                  </a:lnTo>
                  <a:lnTo>
                    <a:pt x="21396" y="19494"/>
                  </a:lnTo>
                  <a:lnTo>
                    <a:pt x="21122" y="18883"/>
                  </a:lnTo>
                  <a:lnTo>
                    <a:pt x="20697" y="18284"/>
                  </a:lnTo>
                  <a:lnTo>
                    <a:pt x="20462" y="17843"/>
                  </a:lnTo>
                  <a:lnTo>
                    <a:pt x="20351" y="17105"/>
                  </a:lnTo>
                  <a:lnTo>
                    <a:pt x="20092" y="16188"/>
                  </a:lnTo>
                  <a:lnTo>
                    <a:pt x="19550" y="15781"/>
                  </a:lnTo>
                  <a:lnTo>
                    <a:pt x="19056" y="15102"/>
                  </a:lnTo>
                  <a:lnTo>
                    <a:pt x="19103" y="14614"/>
                  </a:lnTo>
                  <a:lnTo>
                    <a:pt x="19378" y="14082"/>
                  </a:lnTo>
                  <a:lnTo>
                    <a:pt x="19520" y="13539"/>
                  </a:lnTo>
                  <a:lnTo>
                    <a:pt x="19339" y="12845"/>
                  </a:lnTo>
                  <a:lnTo>
                    <a:pt x="19425" y="12302"/>
                  </a:lnTo>
                  <a:cubicBezTo>
                    <a:pt x="19354" y="12106"/>
                    <a:pt x="19267" y="11924"/>
                    <a:pt x="19166" y="11757"/>
                  </a:cubicBezTo>
                  <a:cubicBezTo>
                    <a:pt x="19038" y="11546"/>
                    <a:pt x="18890" y="11362"/>
                    <a:pt x="18725" y="11213"/>
                  </a:cubicBezTo>
                  <a:cubicBezTo>
                    <a:pt x="18709" y="10836"/>
                    <a:pt x="18715" y="10457"/>
                    <a:pt x="18742" y="10081"/>
                  </a:cubicBezTo>
                  <a:cubicBezTo>
                    <a:pt x="18778" y="9593"/>
                    <a:pt x="18850" y="9109"/>
                    <a:pt x="18844" y="8618"/>
                  </a:cubicBezTo>
                  <a:cubicBezTo>
                    <a:pt x="18840" y="8191"/>
                    <a:pt x="18776" y="7766"/>
                    <a:pt x="18632" y="7393"/>
                  </a:cubicBezTo>
                  <a:cubicBezTo>
                    <a:pt x="18466" y="6963"/>
                    <a:pt x="18202" y="6628"/>
                    <a:pt x="17886" y="6443"/>
                  </a:cubicBezTo>
                  <a:lnTo>
                    <a:pt x="17218" y="5830"/>
                  </a:lnTo>
                  <a:lnTo>
                    <a:pt x="17030" y="5628"/>
                  </a:lnTo>
                  <a:lnTo>
                    <a:pt x="16513" y="5379"/>
                  </a:lnTo>
                  <a:lnTo>
                    <a:pt x="16208" y="5209"/>
                  </a:lnTo>
                  <a:lnTo>
                    <a:pt x="15862" y="4869"/>
                  </a:lnTo>
                  <a:lnTo>
                    <a:pt x="15516" y="4632"/>
                  </a:lnTo>
                  <a:lnTo>
                    <a:pt x="15304" y="3986"/>
                  </a:lnTo>
                  <a:lnTo>
                    <a:pt x="14889" y="3727"/>
                  </a:lnTo>
                  <a:lnTo>
                    <a:pt x="14606" y="3168"/>
                  </a:lnTo>
                  <a:lnTo>
                    <a:pt x="14215" y="2823"/>
                  </a:lnTo>
                  <a:lnTo>
                    <a:pt x="13904" y="2916"/>
                  </a:lnTo>
                  <a:lnTo>
                    <a:pt x="14115" y="3368"/>
                  </a:lnTo>
                  <a:lnTo>
                    <a:pt x="14373" y="3705"/>
                  </a:lnTo>
                  <a:lnTo>
                    <a:pt x="13832" y="3433"/>
                  </a:lnTo>
                  <a:lnTo>
                    <a:pt x="13486" y="3229"/>
                  </a:lnTo>
                  <a:lnTo>
                    <a:pt x="13109" y="3127"/>
                  </a:lnTo>
                  <a:lnTo>
                    <a:pt x="13376" y="2869"/>
                  </a:lnTo>
                  <a:lnTo>
                    <a:pt x="13633" y="2667"/>
                  </a:lnTo>
                  <a:lnTo>
                    <a:pt x="13224" y="2262"/>
                  </a:lnTo>
                  <a:lnTo>
                    <a:pt x="12902" y="2205"/>
                  </a:lnTo>
                  <a:lnTo>
                    <a:pt x="12369" y="2310"/>
                  </a:lnTo>
                  <a:cubicBezTo>
                    <a:pt x="12246" y="2320"/>
                    <a:pt x="12125" y="2273"/>
                    <a:pt x="12024" y="2175"/>
                  </a:cubicBezTo>
                  <a:cubicBezTo>
                    <a:pt x="11913" y="2069"/>
                    <a:pt x="11834" y="1912"/>
                    <a:pt x="11740" y="1777"/>
                  </a:cubicBezTo>
                  <a:cubicBezTo>
                    <a:pt x="11554" y="1508"/>
                    <a:pt x="11315" y="1328"/>
                    <a:pt x="11056" y="1261"/>
                  </a:cubicBezTo>
                  <a:cubicBezTo>
                    <a:pt x="10964" y="1225"/>
                    <a:pt x="10868" y="1298"/>
                    <a:pt x="10836" y="1427"/>
                  </a:cubicBezTo>
                  <a:cubicBezTo>
                    <a:pt x="10791" y="1608"/>
                    <a:pt x="10883" y="1799"/>
                    <a:pt x="11016" y="1802"/>
                  </a:cubicBezTo>
                  <a:lnTo>
                    <a:pt x="10545" y="1702"/>
                  </a:lnTo>
                  <a:lnTo>
                    <a:pt x="10279" y="1238"/>
                  </a:lnTo>
                  <a:lnTo>
                    <a:pt x="9981" y="768"/>
                  </a:lnTo>
                  <a:cubicBezTo>
                    <a:pt x="9877" y="581"/>
                    <a:pt x="9753" y="421"/>
                    <a:pt x="9612" y="294"/>
                  </a:cubicBezTo>
                  <a:cubicBezTo>
                    <a:pt x="9446" y="145"/>
                    <a:pt x="9262" y="45"/>
                    <a:pt x="9069" y="0"/>
                  </a:cubicBezTo>
                  <a:lnTo>
                    <a:pt x="8724" y="38"/>
                  </a:lnTo>
                  <a:lnTo>
                    <a:pt x="8676" y="704"/>
                  </a:lnTo>
                  <a:lnTo>
                    <a:pt x="8559" y="1135"/>
                  </a:lnTo>
                  <a:lnTo>
                    <a:pt x="7961" y="999"/>
                  </a:lnTo>
                  <a:lnTo>
                    <a:pt x="7560" y="933"/>
                  </a:lnTo>
                  <a:lnTo>
                    <a:pt x="7443" y="1306"/>
                  </a:lnTo>
                  <a:lnTo>
                    <a:pt x="7127" y="1309"/>
                  </a:lnTo>
                  <a:lnTo>
                    <a:pt x="6632" y="1751"/>
                  </a:lnTo>
                  <a:lnTo>
                    <a:pt x="6491" y="2171"/>
                  </a:lnTo>
                  <a:lnTo>
                    <a:pt x="6349" y="2646"/>
                  </a:lnTo>
                  <a:lnTo>
                    <a:pt x="6396" y="3143"/>
                  </a:lnTo>
                  <a:lnTo>
                    <a:pt x="6679" y="3404"/>
                  </a:lnTo>
                  <a:lnTo>
                    <a:pt x="6539" y="3969"/>
                  </a:lnTo>
                  <a:lnTo>
                    <a:pt x="6273" y="3957"/>
                  </a:lnTo>
                  <a:lnTo>
                    <a:pt x="6187" y="4296"/>
                  </a:lnTo>
                  <a:lnTo>
                    <a:pt x="6053" y="4782"/>
                  </a:lnTo>
                  <a:lnTo>
                    <a:pt x="6124" y="5338"/>
                  </a:lnTo>
                  <a:lnTo>
                    <a:pt x="5983" y="5717"/>
                  </a:lnTo>
                  <a:lnTo>
                    <a:pt x="5828" y="5062"/>
                  </a:lnTo>
                  <a:lnTo>
                    <a:pt x="5828" y="4723"/>
                  </a:lnTo>
                  <a:lnTo>
                    <a:pt x="5455" y="4385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defTabSz="4571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400" cap="none">
                  <a:solidFill>
                    <a:srgbClr val="070707"/>
                  </a:solidFill>
                </a:defRPr>
              </a:pPr>
              <a:endParaRPr kumimoji="0" sz="8400" b="0" i="0" u="none" strike="noStrike" kern="0" cap="none" spc="0" normalizeH="0" baseline="0" noProof="0">
                <a:ln>
                  <a:noFill/>
                </a:ln>
                <a:solidFill>
                  <a:srgbClr val="070707"/>
                </a:solidFill>
                <a:effectLst/>
                <a:uLnTx/>
                <a:uFillTx/>
              </a:endParaRPr>
            </a:p>
          </p:txBody>
        </p:sp>
        <p:sp>
          <p:nvSpPr>
            <p:cNvPr id="31" name="任意多边形: 形状 118"/>
            <p:cNvSpPr/>
            <p:nvPr/>
          </p:nvSpPr>
          <p:spPr>
            <a:xfrm>
              <a:off x="7811561" y="2626227"/>
              <a:ext cx="30576" cy="382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554" y="0"/>
                  </a:moveTo>
                  <a:lnTo>
                    <a:pt x="12145" y="2252"/>
                  </a:lnTo>
                  <a:lnTo>
                    <a:pt x="17508" y="4147"/>
                  </a:lnTo>
                  <a:lnTo>
                    <a:pt x="21305" y="11063"/>
                  </a:lnTo>
                  <a:lnTo>
                    <a:pt x="21600" y="19260"/>
                  </a:lnTo>
                  <a:lnTo>
                    <a:pt x="16900" y="20658"/>
                  </a:lnTo>
                  <a:lnTo>
                    <a:pt x="10708" y="21600"/>
                  </a:lnTo>
                  <a:lnTo>
                    <a:pt x="6468" y="17037"/>
                  </a:lnTo>
                  <a:lnTo>
                    <a:pt x="0" y="12815"/>
                  </a:lnTo>
                  <a:lnTo>
                    <a:pt x="1830" y="6252"/>
                  </a:lnTo>
                  <a:lnTo>
                    <a:pt x="576" y="2013"/>
                  </a:lnTo>
                  <a:lnTo>
                    <a:pt x="4554" y="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defTabSz="4571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400" cap="none">
                  <a:solidFill>
                    <a:srgbClr val="070707"/>
                  </a:solidFill>
                </a:defRPr>
              </a:pPr>
              <a:endParaRPr kumimoji="0" sz="8400" b="0" i="0" u="none" strike="noStrike" kern="0" cap="none" spc="0" normalizeH="0" baseline="0" noProof="0">
                <a:ln>
                  <a:noFill/>
                </a:ln>
                <a:solidFill>
                  <a:srgbClr val="070707"/>
                </a:solidFill>
                <a:effectLst/>
                <a:uLnTx/>
                <a:uFillTx/>
              </a:endParaRPr>
            </a:p>
          </p:txBody>
        </p:sp>
        <p:sp>
          <p:nvSpPr>
            <p:cNvPr id="32" name="任意多边形: 形状 119"/>
            <p:cNvSpPr/>
            <p:nvPr/>
          </p:nvSpPr>
          <p:spPr>
            <a:xfrm>
              <a:off x="7837222" y="2608333"/>
              <a:ext cx="11353" cy="178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065" y="0"/>
                  </a:moveTo>
                  <a:lnTo>
                    <a:pt x="19230" y="6996"/>
                  </a:lnTo>
                  <a:lnTo>
                    <a:pt x="21600" y="18575"/>
                  </a:lnTo>
                  <a:lnTo>
                    <a:pt x="7846" y="21600"/>
                  </a:lnTo>
                  <a:lnTo>
                    <a:pt x="0" y="15332"/>
                  </a:lnTo>
                  <a:lnTo>
                    <a:pt x="7065" y="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defTabSz="4571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400" cap="none">
                  <a:solidFill>
                    <a:srgbClr val="070707"/>
                  </a:solidFill>
                </a:defRPr>
              </a:pPr>
              <a:endParaRPr kumimoji="0" sz="8400" b="0" i="0" u="none" strike="noStrike" kern="0" cap="none" spc="0" normalizeH="0" baseline="0" noProof="0">
                <a:ln>
                  <a:noFill/>
                </a:ln>
                <a:solidFill>
                  <a:srgbClr val="070707"/>
                </a:solidFill>
                <a:effectLst/>
                <a:uLnTx/>
                <a:uFillTx/>
              </a:endParaRPr>
            </a:p>
          </p:txBody>
        </p:sp>
        <p:sp>
          <p:nvSpPr>
            <p:cNvPr id="33" name="任意多边形: 形状 120"/>
            <p:cNvSpPr/>
            <p:nvPr/>
          </p:nvSpPr>
          <p:spPr>
            <a:xfrm>
              <a:off x="7763229" y="2630486"/>
              <a:ext cx="32499" cy="359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034" y="4084"/>
                  </a:moveTo>
                  <a:lnTo>
                    <a:pt x="14037" y="951"/>
                  </a:lnTo>
                  <a:lnTo>
                    <a:pt x="20768" y="0"/>
                  </a:lnTo>
                  <a:lnTo>
                    <a:pt x="21600" y="4466"/>
                  </a:lnTo>
                  <a:lnTo>
                    <a:pt x="21600" y="9462"/>
                  </a:lnTo>
                  <a:lnTo>
                    <a:pt x="18270" y="14709"/>
                  </a:lnTo>
                  <a:lnTo>
                    <a:pt x="11767" y="21600"/>
                  </a:lnTo>
                  <a:lnTo>
                    <a:pt x="5959" y="21600"/>
                  </a:lnTo>
                  <a:lnTo>
                    <a:pt x="4656" y="12656"/>
                  </a:lnTo>
                  <a:lnTo>
                    <a:pt x="987" y="11920"/>
                  </a:lnTo>
                  <a:lnTo>
                    <a:pt x="0" y="7424"/>
                  </a:lnTo>
                  <a:lnTo>
                    <a:pt x="7034" y="4084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defTabSz="4571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400" cap="none">
                  <a:solidFill>
                    <a:srgbClr val="070707"/>
                  </a:solidFill>
                </a:defRPr>
              </a:pPr>
              <a:endParaRPr kumimoji="0" sz="8400" b="0" i="0" u="none" strike="noStrike" kern="0" cap="none" spc="0" normalizeH="0" baseline="0" noProof="0">
                <a:ln>
                  <a:noFill/>
                </a:ln>
                <a:solidFill>
                  <a:srgbClr val="070707"/>
                </a:solidFill>
                <a:effectLst/>
                <a:uLnTx/>
                <a:uFillTx/>
              </a:endParaRPr>
            </a:p>
          </p:txBody>
        </p:sp>
        <p:sp>
          <p:nvSpPr>
            <p:cNvPr id="34" name="任意多边形: 形状 121"/>
            <p:cNvSpPr/>
            <p:nvPr/>
          </p:nvSpPr>
          <p:spPr>
            <a:xfrm>
              <a:off x="7706836" y="2650641"/>
              <a:ext cx="96533" cy="683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135" y="116"/>
                  </a:moveTo>
                  <a:lnTo>
                    <a:pt x="7736" y="0"/>
                  </a:lnTo>
                  <a:lnTo>
                    <a:pt x="5503" y="1867"/>
                  </a:lnTo>
                  <a:lnTo>
                    <a:pt x="3311" y="3631"/>
                  </a:lnTo>
                  <a:lnTo>
                    <a:pt x="0" y="5601"/>
                  </a:lnTo>
                  <a:lnTo>
                    <a:pt x="553" y="8428"/>
                  </a:lnTo>
                  <a:lnTo>
                    <a:pt x="3528" y="11857"/>
                  </a:lnTo>
                  <a:lnTo>
                    <a:pt x="4929" y="13233"/>
                  </a:lnTo>
                  <a:lnTo>
                    <a:pt x="8513" y="9615"/>
                  </a:lnTo>
                  <a:lnTo>
                    <a:pt x="6289" y="14923"/>
                  </a:lnTo>
                  <a:lnTo>
                    <a:pt x="6937" y="17404"/>
                  </a:lnTo>
                  <a:lnTo>
                    <a:pt x="9406" y="17404"/>
                  </a:lnTo>
                  <a:lnTo>
                    <a:pt x="8624" y="20231"/>
                  </a:lnTo>
                  <a:lnTo>
                    <a:pt x="12079" y="21600"/>
                  </a:lnTo>
                  <a:cubicBezTo>
                    <a:pt x="12715" y="21450"/>
                    <a:pt x="13354" y="21318"/>
                    <a:pt x="13994" y="21204"/>
                  </a:cubicBezTo>
                  <a:cubicBezTo>
                    <a:pt x="14954" y="21034"/>
                    <a:pt x="15918" y="20905"/>
                    <a:pt x="16883" y="20817"/>
                  </a:cubicBezTo>
                  <a:cubicBezTo>
                    <a:pt x="17565" y="20989"/>
                    <a:pt x="18268" y="20853"/>
                    <a:pt x="18892" y="20429"/>
                  </a:cubicBezTo>
                  <a:cubicBezTo>
                    <a:pt x="19533" y="19993"/>
                    <a:pt x="20057" y="19276"/>
                    <a:pt x="20386" y="18385"/>
                  </a:cubicBezTo>
                  <a:lnTo>
                    <a:pt x="21600" y="14899"/>
                  </a:lnTo>
                  <a:lnTo>
                    <a:pt x="21180" y="11865"/>
                  </a:lnTo>
                  <a:lnTo>
                    <a:pt x="18798" y="12063"/>
                  </a:lnTo>
                  <a:lnTo>
                    <a:pt x="17958" y="8907"/>
                  </a:lnTo>
                  <a:lnTo>
                    <a:pt x="15762" y="9558"/>
                  </a:lnTo>
                  <a:lnTo>
                    <a:pt x="14689" y="13250"/>
                  </a:lnTo>
                  <a:lnTo>
                    <a:pt x="13714" y="10490"/>
                  </a:lnTo>
                  <a:lnTo>
                    <a:pt x="13159" y="8132"/>
                  </a:lnTo>
                  <a:lnTo>
                    <a:pt x="13585" y="4909"/>
                  </a:lnTo>
                  <a:lnTo>
                    <a:pt x="13445" y="2799"/>
                  </a:lnTo>
                  <a:lnTo>
                    <a:pt x="10836" y="6483"/>
                  </a:lnTo>
                  <a:lnTo>
                    <a:pt x="10001" y="4769"/>
                  </a:lnTo>
                  <a:lnTo>
                    <a:pt x="11116" y="3393"/>
                  </a:lnTo>
                  <a:lnTo>
                    <a:pt x="11945" y="928"/>
                  </a:lnTo>
                  <a:lnTo>
                    <a:pt x="10135" y="116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defTabSz="4571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400" cap="none">
                  <a:solidFill>
                    <a:srgbClr val="070707"/>
                  </a:solidFill>
                </a:defRPr>
              </a:pPr>
              <a:endParaRPr kumimoji="0" sz="8400" b="0" i="0" u="none" strike="noStrike" kern="0" cap="none" spc="0" normalizeH="0" baseline="0" noProof="0">
                <a:ln>
                  <a:noFill/>
                </a:ln>
                <a:solidFill>
                  <a:srgbClr val="070707"/>
                </a:solidFill>
                <a:effectLst/>
                <a:uLnTx/>
                <a:uFillTx/>
              </a:endParaRPr>
            </a:p>
          </p:txBody>
        </p:sp>
        <p:sp>
          <p:nvSpPr>
            <p:cNvPr id="35" name="任意多边形: 形状 122"/>
            <p:cNvSpPr/>
            <p:nvPr/>
          </p:nvSpPr>
          <p:spPr>
            <a:xfrm>
              <a:off x="7810117" y="2729423"/>
              <a:ext cx="48785" cy="644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6" h="21281" extrusionOk="0">
                  <a:moveTo>
                    <a:pt x="16062" y="145"/>
                  </a:moveTo>
                  <a:lnTo>
                    <a:pt x="18559" y="1996"/>
                  </a:lnTo>
                  <a:lnTo>
                    <a:pt x="18755" y="4746"/>
                  </a:lnTo>
                  <a:lnTo>
                    <a:pt x="21516" y="7829"/>
                  </a:lnTo>
                  <a:lnTo>
                    <a:pt x="20964" y="11197"/>
                  </a:lnTo>
                  <a:lnTo>
                    <a:pt x="19031" y="14918"/>
                  </a:lnTo>
                  <a:lnTo>
                    <a:pt x="18479" y="18087"/>
                  </a:lnTo>
                  <a:lnTo>
                    <a:pt x="15084" y="20077"/>
                  </a:lnTo>
                  <a:cubicBezTo>
                    <a:pt x="14091" y="20966"/>
                    <a:pt x="12556" y="21409"/>
                    <a:pt x="11023" y="21249"/>
                  </a:cubicBezTo>
                  <a:cubicBezTo>
                    <a:pt x="7381" y="20867"/>
                    <a:pt x="5464" y="17810"/>
                    <a:pt x="7399" y="15469"/>
                  </a:cubicBezTo>
                  <a:lnTo>
                    <a:pt x="1984" y="15469"/>
                  </a:lnTo>
                  <a:lnTo>
                    <a:pt x="10" y="10379"/>
                  </a:lnTo>
                  <a:cubicBezTo>
                    <a:pt x="-84" y="9375"/>
                    <a:pt x="478" y="8398"/>
                    <a:pt x="1518" y="7760"/>
                  </a:cubicBezTo>
                  <a:cubicBezTo>
                    <a:pt x="3296" y="6669"/>
                    <a:pt x="5899" y="6789"/>
                    <a:pt x="7484" y="8036"/>
                  </a:cubicBezTo>
                  <a:cubicBezTo>
                    <a:pt x="7545" y="9180"/>
                    <a:pt x="9290" y="9808"/>
                    <a:pt x="10523" y="9130"/>
                  </a:cubicBezTo>
                  <a:cubicBezTo>
                    <a:pt x="11635" y="8518"/>
                    <a:pt x="11430" y="7310"/>
                    <a:pt x="10799" y="6305"/>
                  </a:cubicBezTo>
                  <a:cubicBezTo>
                    <a:pt x="9787" y="4695"/>
                    <a:pt x="8151" y="3351"/>
                    <a:pt x="6104" y="2446"/>
                  </a:cubicBezTo>
                  <a:cubicBezTo>
                    <a:pt x="6962" y="1800"/>
                    <a:pt x="7958" y="1265"/>
                    <a:pt x="9050" y="862"/>
                  </a:cubicBezTo>
                  <a:cubicBezTo>
                    <a:pt x="11222" y="61"/>
                    <a:pt x="13682" y="-191"/>
                    <a:pt x="16062" y="145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defTabSz="4571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400" cap="none">
                  <a:solidFill>
                    <a:srgbClr val="070707"/>
                  </a:solidFill>
                </a:defRPr>
              </a:pPr>
              <a:endParaRPr kumimoji="0" sz="8400" b="0" i="0" u="none" strike="noStrike" kern="0" cap="none" spc="0" normalizeH="0" baseline="0" noProof="0">
                <a:ln>
                  <a:noFill/>
                </a:ln>
                <a:solidFill>
                  <a:srgbClr val="070707"/>
                </a:solidFill>
                <a:effectLst/>
                <a:uLnTx/>
                <a:uFillTx/>
              </a:endParaRPr>
            </a:p>
          </p:txBody>
        </p:sp>
        <p:sp>
          <p:nvSpPr>
            <p:cNvPr id="36" name="任意多边形: 形状 123"/>
            <p:cNvSpPr/>
            <p:nvPr/>
          </p:nvSpPr>
          <p:spPr>
            <a:xfrm>
              <a:off x="7057546" y="2625677"/>
              <a:ext cx="1940724" cy="18222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982" y="827"/>
                  </a:moveTo>
                  <a:lnTo>
                    <a:pt x="7131" y="835"/>
                  </a:lnTo>
                  <a:lnTo>
                    <a:pt x="7235" y="824"/>
                  </a:lnTo>
                  <a:lnTo>
                    <a:pt x="7298" y="913"/>
                  </a:lnTo>
                  <a:lnTo>
                    <a:pt x="7325" y="1000"/>
                  </a:lnTo>
                  <a:lnTo>
                    <a:pt x="7441" y="1022"/>
                  </a:lnTo>
                  <a:lnTo>
                    <a:pt x="7487" y="1088"/>
                  </a:lnTo>
                  <a:lnTo>
                    <a:pt x="7527" y="1212"/>
                  </a:lnTo>
                  <a:lnTo>
                    <a:pt x="7603" y="1298"/>
                  </a:lnTo>
                  <a:lnTo>
                    <a:pt x="7603" y="1387"/>
                  </a:lnTo>
                  <a:lnTo>
                    <a:pt x="7656" y="1456"/>
                  </a:lnTo>
                  <a:lnTo>
                    <a:pt x="7774" y="1483"/>
                  </a:lnTo>
                  <a:lnTo>
                    <a:pt x="7846" y="1517"/>
                  </a:lnTo>
                  <a:lnTo>
                    <a:pt x="7900" y="1570"/>
                  </a:lnTo>
                  <a:cubicBezTo>
                    <a:pt x="7875" y="1614"/>
                    <a:pt x="7901" y="1671"/>
                    <a:pt x="7949" y="1678"/>
                  </a:cubicBezTo>
                  <a:cubicBezTo>
                    <a:pt x="8022" y="1689"/>
                    <a:pt x="8065" y="1593"/>
                    <a:pt x="8011" y="1539"/>
                  </a:cubicBezTo>
                  <a:lnTo>
                    <a:pt x="8004" y="1414"/>
                  </a:lnTo>
                  <a:lnTo>
                    <a:pt x="8064" y="1310"/>
                  </a:lnTo>
                  <a:lnTo>
                    <a:pt x="8148" y="1280"/>
                  </a:lnTo>
                  <a:lnTo>
                    <a:pt x="8245" y="1273"/>
                  </a:lnTo>
                  <a:lnTo>
                    <a:pt x="8314" y="1372"/>
                  </a:lnTo>
                  <a:lnTo>
                    <a:pt x="8307" y="1465"/>
                  </a:lnTo>
                  <a:lnTo>
                    <a:pt x="8250" y="1544"/>
                  </a:lnTo>
                  <a:lnTo>
                    <a:pt x="8238" y="1638"/>
                  </a:lnTo>
                  <a:lnTo>
                    <a:pt x="8280" y="1741"/>
                  </a:lnTo>
                  <a:lnTo>
                    <a:pt x="8252" y="1852"/>
                  </a:lnTo>
                  <a:lnTo>
                    <a:pt x="8315" y="2016"/>
                  </a:lnTo>
                  <a:lnTo>
                    <a:pt x="8370" y="2072"/>
                  </a:lnTo>
                  <a:lnTo>
                    <a:pt x="8444" y="2116"/>
                  </a:lnTo>
                  <a:lnTo>
                    <a:pt x="8525" y="2102"/>
                  </a:lnTo>
                  <a:lnTo>
                    <a:pt x="8606" y="2124"/>
                  </a:lnTo>
                  <a:lnTo>
                    <a:pt x="8558" y="2220"/>
                  </a:lnTo>
                  <a:lnTo>
                    <a:pt x="8485" y="2205"/>
                  </a:lnTo>
                  <a:lnTo>
                    <a:pt x="8462" y="2284"/>
                  </a:lnTo>
                  <a:lnTo>
                    <a:pt x="8441" y="2449"/>
                  </a:lnTo>
                  <a:lnTo>
                    <a:pt x="8379" y="2618"/>
                  </a:lnTo>
                  <a:lnTo>
                    <a:pt x="8312" y="2588"/>
                  </a:lnTo>
                  <a:lnTo>
                    <a:pt x="8203" y="2531"/>
                  </a:lnTo>
                  <a:lnTo>
                    <a:pt x="8124" y="2598"/>
                  </a:lnTo>
                  <a:lnTo>
                    <a:pt x="8205" y="2699"/>
                  </a:lnTo>
                  <a:cubicBezTo>
                    <a:pt x="8263" y="2733"/>
                    <a:pt x="8323" y="2760"/>
                    <a:pt x="8386" y="2780"/>
                  </a:cubicBezTo>
                  <a:cubicBezTo>
                    <a:pt x="8432" y="2794"/>
                    <a:pt x="8479" y="2805"/>
                    <a:pt x="8525" y="2795"/>
                  </a:cubicBezTo>
                  <a:cubicBezTo>
                    <a:pt x="8571" y="2785"/>
                    <a:pt x="8611" y="2757"/>
                    <a:pt x="8637" y="2716"/>
                  </a:cubicBezTo>
                  <a:lnTo>
                    <a:pt x="8664" y="2637"/>
                  </a:lnTo>
                  <a:lnTo>
                    <a:pt x="8584" y="2645"/>
                  </a:lnTo>
                  <a:cubicBezTo>
                    <a:pt x="8554" y="2675"/>
                    <a:pt x="8510" y="2681"/>
                    <a:pt x="8473" y="2662"/>
                  </a:cubicBezTo>
                  <a:cubicBezTo>
                    <a:pt x="8359" y="2599"/>
                    <a:pt x="8398" y="2415"/>
                    <a:pt x="8527" y="2412"/>
                  </a:cubicBezTo>
                  <a:lnTo>
                    <a:pt x="8630" y="2449"/>
                  </a:lnTo>
                  <a:lnTo>
                    <a:pt x="8693" y="2335"/>
                  </a:lnTo>
                  <a:lnTo>
                    <a:pt x="8728" y="2264"/>
                  </a:lnTo>
                  <a:lnTo>
                    <a:pt x="8813" y="2264"/>
                  </a:lnTo>
                  <a:lnTo>
                    <a:pt x="8883" y="2328"/>
                  </a:lnTo>
                  <a:lnTo>
                    <a:pt x="8913" y="2180"/>
                  </a:lnTo>
                  <a:lnTo>
                    <a:pt x="8888" y="2034"/>
                  </a:lnTo>
                  <a:lnTo>
                    <a:pt x="8901" y="1920"/>
                  </a:lnTo>
                  <a:lnTo>
                    <a:pt x="8955" y="1834"/>
                  </a:lnTo>
                  <a:cubicBezTo>
                    <a:pt x="8964" y="1773"/>
                    <a:pt x="8971" y="1712"/>
                    <a:pt x="8975" y="1651"/>
                  </a:cubicBezTo>
                  <a:cubicBezTo>
                    <a:pt x="8979" y="1601"/>
                    <a:pt x="8982" y="1552"/>
                    <a:pt x="8982" y="1502"/>
                  </a:cubicBezTo>
                  <a:lnTo>
                    <a:pt x="8975" y="1347"/>
                  </a:lnTo>
                  <a:cubicBezTo>
                    <a:pt x="8984" y="1319"/>
                    <a:pt x="9001" y="1296"/>
                    <a:pt x="9024" y="1280"/>
                  </a:cubicBezTo>
                  <a:cubicBezTo>
                    <a:pt x="9068" y="1251"/>
                    <a:pt x="9123" y="1256"/>
                    <a:pt x="9175" y="1258"/>
                  </a:cubicBezTo>
                  <a:cubicBezTo>
                    <a:pt x="9214" y="1260"/>
                    <a:pt x="9254" y="1260"/>
                    <a:pt x="9293" y="1258"/>
                  </a:cubicBezTo>
                  <a:lnTo>
                    <a:pt x="9383" y="1324"/>
                  </a:lnTo>
                  <a:lnTo>
                    <a:pt x="9342" y="1409"/>
                  </a:lnTo>
                  <a:lnTo>
                    <a:pt x="9274" y="1569"/>
                  </a:lnTo>
                  <a:lnTo>
                    <a:pt x="9178" y="1638"/>
                  </a:lnTo>
                  <a:lnTo>
                    <a:pt x="9194" y="1866"/>
                  </a:lnTo>
                  <a:lnTo>
                    <a:pt x="9194" y="1997"/>
                  </a:lnTo>
                  <a:lnTo>
                    <a:pt x="9264" y="2101"/>
                  </a:lnTo>
                  <a:cubicBezTo>
                    <a:pt x="9307" y="2131"/>
                    <a:pt x="9342" y="2173"/>
                    <a:pt x="9366" y="2222"/>
                  </a:cubicBezTo>
                  <a:cubicBezTo>
                    <a:pt x="9382" y="2255"/>
                    <a:pt x="9393" y="2291"/>
                    <a:pt x="9399" y="2328"/>
                  </a:cubicBezTo>
                  <a:lnTo>
                    <a:pt x="9482" y="2336"/>
                  </a:lnTo>
                  <a:lnTo>
                    <a:pt x="9556" y="2400"/>
                  </a:lnTo>
                  <a:cubicBezTo>
                    <a:pt x="9583" y="2419"/>
                    <a:pt x="9608" y="2443"/>
                    <a:pt x="9630" y="2469"/>
                  </a:cubicBezTo>
                  <a:cubicBezTo>
                    <a:pt x="9660" y="2506"/>
                    <a:pt x="9685" y="2549"/>
                    <a:pt x="9702" y="2595"/>
                  </a:cubicBezTo>
                  <a:cubicBezTo>
                    <a:pt x="9712" y="2619"/>
                    <a:pt x="9722" y="2644"/>
                    <a:pt x="9732" y="2668"/>
                  </a:cubicBezTo>
                  <a:cubicBezTo>
                    <a:pt x="9742" y="2692"/>
                    <a:pt x="9752" y="2716"/>
                    <a:pt x="9762" y="2740"/>
                  </a:cubicBezTo>
                  <a:lnTo>
                    <a:pt x="9811" y="2856"/>
                  </a:lnTo>
                  <a:lnTo>
                    <a:pt x="9887" y="2814"/>
                  </a:lnTo>
                  <a:lnTo>
                    <a:pt x="9859" y="2582"/>
                  </a:lnTo>
                  <a:lnTo>
                    <a:pt x="9928" y="2479"/>
                  </a:lnTo>
                  <a:lnTo>
                    <a:pt x="9921" y="2310"/>
                  </a:lnTo>
                  <a:lnTo>
                    <a:pt x="9875" y="2239"/>
                  </a:lnTo>
                  <a:lnTo>
                    <a:pt x="9712" y="2214"/>
                  </a:lnTo>
                  <a:lnTo>
                    <a:pt x="9622" y="2125"/>
                  </a:lnTo>
                  <a:lnTo>
                    <a:pt x="9548" y="1994"/>
                  </a:lnTo>
                  <a:lnTo>
                    <a:pt x="9500" y="1935"/>
                  </a:lnTo>
                  <a:lnTo>
                    <a:pt x="9451" y="1765"/>
                  </a:lnTo>
                  <a:lnTo>
                    <a:pt x="9437" y="1636"/>
                  </a:lnTo>
                  <a:lnTo>
                    <a:pt x="9444" y="1522"/>
                  </a:lnTo>
                  <a:lnTo>
                    <a:pt x="9505" y="1384"/>
                  </a:lnTo>
                  <a:lnTo>
                    <a:pt x="9539" y="1305"/>
                  </a:lnTo>
                  <a:lnTo>
                    <a:pt x="9644" y="1275"/>
                  </a:lnTo>
                  <a:lnTo>
                    <a:pt x="9776" y="1268"/>
                  </a:lnTo>
                  <a:lnTo>
                    <a:pt x="9843" y="1297"/>
                  </a:lnTo>
                  <a:lnTo>
                    <a:pt x="9987" y="1259"/>
                  </a:lnTo>
                  <a:lnTo>
                    <a:pt x="10085" y="1215"/>
                  </a:lnTo>
                  <a:lnTo>
                    <a:pt x="10208" y="1215"/>
                  </a:lnTo>
                  <a:lnTo>
                    <a:pt x="10317" y="1280"/>
                  </a:lnTo>
                  <a:lnTo>
                    <a:pt x="10446" y="1371"/>
                  </a:lnTo>
                  <a:lnTo>
                    <a:pt x="10527" y="1403"/>
                  </a:lnTo>
                  <a:lnTo>
                    <a:pt x="10673" y="1499"/>
                  </a:lnTo>
                  <a:lnTo>
                    <a:pt x="10750" y="1507"/>
                  </a:lnTo>
                  <a:lnTo>
                    <a:pt x="10903" y="1507"/>
                  </a:lnTo>
                  <a:lnTo>
                    <a:pt x="10965" y="1558"/>
                  </a:lnTo>
                  <a:lnTo>
                    <a:pt x="11043" y="1622"/>
                  </a:lnTo>
                  <a:lnTo>
                    <a:pt x="11141" y="1642"/>
                  </a:lnTo>
                  <a:cubicBezTo>
                    <a:pt x="11167" y="1646"/>
                    <a:pt x="11193" y="1654"/>
                    <a:pt x="11218" y="1664"/>
                  </a:cubicBezTo>
                  <a:cubicBezTo>
                    <a:pt x="11254" y="1680"/>
                    <a:pt x="11287" y="1703"/>
                    <a:pt x="11315" y="1731"/>
                  </a:cubicBezTo>
                  <a:lnTo>
                    <a:pt x="11396" y="1808"/>
                  </a:lnTo>
                  <a:lnTo>
                    <a:pt x="11452" y="1948"/>
                  </a:lnTo>
                  <a:lnTo>
                    <a:pt x="11505" y="2034"/>
                  </a:lnTo>
                  <a:lnTo>
                    <a:pt x="11670" y="2064"/>
                  </a:lnTo>
                  <a:lnTo>
                    <a:pt x="11784" y="2091"/>
                  </a:lnTo>
                  <a:lnTo>
                    <a:pt x="12021" y="2143"/>
                  </a:lnTo>
                  <a:lnTo>
                    <a:pt x="12188" y="2173"/>
                  </a:lnTo>
                  <a:cubicBezTo>
                    <a:pt x="12226" y="2161"/>
                    <a:pt x="12267" y="2168"/>
                    <a:pt x="12299" y="2193"/>
                  </a:cubicBezTo>
                  <a:cubicBezTo>
                    <a:pt x="12345" y="2228"/>
                    <a:pt x="12365" y="2291"/>
                    <a:pt x="12348" y="2348"/>
                  </a:cubicBezTo>
                  <a:lnTo>
                    <a:pt x="12320" y="2499"/>
                  </a:lnTo>
                  <a:lnTo>
                    <a:pt x="12307" y="2647"/>
                  </a:lnTo>
                  <a:lnTo>
                    <a:pt x="12353" y="2763"/>
                  </a:lnTo>
                  <a:lnTo>
                    <a:pt x="12265" y="2812"/>
                  </a:lnTo>
                  <a:cubicBezTo>
                    <a:pt x="12226" y="2799"/>
                    <a:pt x="12189" y="2782"/>
                    <a:pt x="12154" y="2760"/>
                  </a:cubicBezTo>
                  <a:cubicBezTo>
                    <a:pt x="12092" y="2723"/>
                    <a:pt x="12039" y="2672"/>
                    <a:pt x="11996" y="2612"/>
                  </a:cubicBezTo>
                  <a:lnTo>
                    <a:pt x="11906" y="2598"/>
                  </a:lnTo>
                  <a:lnTo>
                    <a:pt x="11869" y="2672"/>
                  </a:lnTo>
                  <a:lnTo>
                    <a:pt x="11943" y="2778"/>
                  </a:lnTo>
                  <a:lnTo>
                    <a:pt x="12073" y="2842"/>
                  </a:lnTo>
                  <a:lnTo>
                    <a:pt x="12196" y="2870"/>
                  </a:lnTo>
                  <a:cubicBezTo>
                    <a:pt x="12252" y="2881"/>
                    <a:pt x="12306" y="2906"/>
                    <a:pt x="12352" y="2941"/>
                  </a:cubicBezTo>
                  <a:cubicBezTo>
                    <a:pt x="12395" y="2975"/>
                    <a:pt x="12431" y="3017"/>
                    <a:pt x="12459" y="3065"/>
                  </a:cubicBezTo>
                  <a:lnTo>
                    <a:pt x="12466" y="3161"/>
                  </a:lnTo>
                  <a:cubicBezTo>
                    <a:pt x="12485" y="3191"/>
                    <a:pt x="12502" y="3222"/>
                    <a:pt x="12517" y="3255"/>
                  </a:cubicBezTo>
                  <a:cubicBezTo>
                    <a:pt x="12534" y="3294"/>
                    <a:pt x="12548" y="3335"/>
                    <a:pt x="12558" y="3378"/>
                  </a:cubicBezTo>
                  <a:lnTo>
                    <a:pt x="12459" y="3479"/>
                  </a:lnTo>
                  <a:lnTo>
                    <a:pt x="12328" y="3383"/>
                  </a:lnTo>
                  <a:lnTo>
                    <a:pt x="12360" y="3497"/>
                  </a:lnTo>
                  <a:lnTo>
                    <a:pt x="12388" y="3606"/>
                  </a:lnTo>
                  <a:lnTo>
                    <a:pt x="12168" y="3614"/>
                  </a:lnTo>
                  <a:lnTo>
                    <a:pt x="11947" y="3586"/>
                  </a:lnTo>
                  <a:lnTo>
                    <a:pt x="11769" y="3586"/>
                  </a:lnTo>
                  <a:lnTo>
                    <a:pt x="11618" y="3490"/>
                  </a:lnTo>
                  <a:cubicBezTo>
                    <a:pt x="11588" y="3446"/>
                    <a:pt x="11548" y="3411"/>
                    <a:pt x="11502" y="3389"/>
                  </a:cubicBezTo>
                  <a:cubicBezTo>
                    <a:pt x="11446" y="3361"/>
                    <a:pt x="11382" y="3353"/>
                    <a:pt x="11321" y="3367"/>
                  </a:cubicBezTo>
                  <a:lnTo>
                    <a:pt x="11148" y="3411"/>
                  </a:lnTo>
                  <a:lnTo>
                    <a:pt x="11080" y="3520"/>
                  </a:lnTo>
                  <a:lnTo>
                    <a:pt x="11173" y="3562"/>
                  </a:lnTo>
                  <a:lnTo>
                    <a:pt x="11173" y="3658"/>
                  </a:lnTo>
                  <a:lnTo>
                    <a:pt x="11041" y="3688"/>
                  </a:lnTo>
                  <a:cubicBezTo>
                    <a:pt x="11002" y="3696"/>
                    <a:pt x="10964" y="3668"/>
                    <a:pt x="10957" y="3626"/>
                  </a:cubicBezTo>
                  <a:cubicBezTo>
                    <a:pt x="10950" y="3580"/>
                    <a:pt x="10984" y="3542"/>
                    <a:pt x="10992" y="3497"/>
                  </a:cubicBezTo>
                  <a:cubicBezTo>
                    <a:pt x="11001" y="3449"/>
                    <a:pt x="10979" y="3400"/>
                    <a:pt x="10939" y="3377"/>
                  </a:cubicBezTo>
                  <a:lnTo>
                    <a:pt x="10871" y="3214"/>
                  </a:lnTo>
                  <a:lnTo>
                    <a:pt x="10927" y="3087"/>
                  </a:lnTo>
                  <a:lnTo>
                    <a:pt x="11099" y="3058"/>
                  </a:lnTo>
                  <a:cubicBezTo>
                    <a:pt x="11143" y="3095"/>
                    <a:pt x="11209" y="3081"/>
                    <a:pt x="11236" y="3028"/>
                  </a:cubicBezTo>
                  <a:cubicBezTo>
                    <a:pt x="11261" y="2979"/>
                    <a:pt x="11242" y="2918"/>
                    <a:pt x="11194" y="2895"/>
                  </a:cubicBezTo>
                  <a:lnTo>
                    <a:pt x="11162" y="2836"/>
                  </a:lnTo>
                  <a:lnTo>
                    <a:pt x="11197" y="2733"/>
                  </a:lnTo>
                  <a:lnTo>
                    <a:pt x="11222" y="2589"/>
                  </a:lnTo>
                  <a:lnTo>
                    <a:pt x="11197" y="2443"/>
                  </a:lnTo>
                  <a:lnTo>
                    <a:pt x="11053" y="2409"/>
                  </a:lnTo>
                  <a:lnTo>
                    <a:pt x="10999" y="2596"/>
                  </a:lnTo>
                  <a:lnTo>
                    <a:pt x="10942" y="2690"/>
                  </a:lnTo>
                  <a:lnTo>
                    <a:pt x="10865" y="2727"/>
                  </a:lnTo>
                  <a:lnTo>
                    <a:pt x="10817" y="2660"/>
                  </a:lnTo>
                  <a:lnTo>
                    <a:pt x="10754" y="2500"/>
                  </a:lnTo>
                  <a:lnTo>
                    <a:pt x="10781" y="2399"/>
                  </a:lnTo>
                  <a:lnTo>
                    <a:pt x="10830" y="2332"/>
                  </a:lnTo>
                  <a:lnTo>
                    <a:pt x="10781" y="2275"/>
                  </a:lnTo>
                  <a:lnTo>
                    <a:pt x="10684" y="2238"/>
                  </a:lnTo>
                  <a:lnTo>
                    <a:pt x="10600" y="2181"/>
                  </a:lnTo>
                  <a:lnTo>
                    <a:pt x="10517" y="2122"/>
                  </a:lnTo>
                  <a:lnTo>
                    <a:pt x="10552" y="2262"/>
                  </a:lnTo>
                  <a:lnTo>
                    <a:pt x="10607" y="2328"/>
                  </a:lnTo>
                  <a:lnTo>
                    <a:pt x="10633" y="2419"/>
                  </a:lnTo>
                  <a:lnTo>
                    <a:pt x="10639" y="2505"/>
                  </a:lnTo>
                  <a:lnTo>
                    <a:pt x="10498" y="2436"/>
                  </a:lnTo>
                  <a:lnTo>
                    <a:pt x="10463" y="2355"/>
                  </a:lnTo>
                  <a:lnTo>
                    <a:pt x="10421" y="2254"/>
                  </a:lnTo>
                  <a:lnTo>
                    <a:pt x="10345" y="2231"/>
                  </a:lnTo>
                  <a:lnTo>
                    <a:pt x="10299" y="2312"/>
                  </a:lnTo>
                  <a:lnTo>
                    <a:pt x="10338" y="2436"/>
                  </a:lnTo>
                  <a:lnTo>
                    <a:pt x="10382" y="2609"/>
                  </a:lnTo>
                  <a:lnTo>
                    <a:pt x="10389" y="2728"/>
                  </a:lnTo>
                  <a:lnTo>
                    <a:pt x="10389" y="2839"/>
                  </a:lnTo>
                  <a:lnTo>
                    <a:pt x="10361" y="2940"/>
                  </a:lnTo>
                  <a:lnTo>
                    <a:pt x="10333" y="3026"/>
                  </a:lnTo>
                  <a:lnTo>
                    <a:pt x="10284" y="3159"/>
                  </a:lnTo>
                  <a:lnTo>
                    <a:pt x="10277" y="3241"/>
                  </a:lnTo>
                  <a:lnTo>
                    <a:pt x="10356" y="3317"/>
                  </a:lnTo>
                  <a:lnTo>
                    <a:pt x="10495" y="3376"/>
                  </a:lnTo>
                  <a:lnTo>
                    <a:pt x="10586" y="3406"/>
                  </a:lnTo>
                  <a:lnTo>
                    <a:pt x="10704" y="3512"/>
                  </a:lnTo>
                  <a:lnTo>
                    <a:pt x="10778" y="3620"/>
                  </a:lnTo>
                  <a:lnTo>
                    <a:pt x="10737" y="3709"/>
                  </a:lnTo>
                  <a:lnTo>
                    <a:pt x="10654" y="3714"/>
                  </a:lnTo>
                  <a:lnTo>
                    <a:pt x="10517" y="3662"/>
                  </a:lnTo>
                  <a:lnTo>
                    <a:pt x="10380" y="3677"/>
                  </a:lnTo>
                  <a:cubicBezTo>
                    <a:pt x="10381" y="3717"/>
                    <a:pt x="10367" y="3755"/>
                    <a:pt x="10343" y="3785"/>
                  </a:cubicBezTo>
                  <a:cubicBezTo>
                    <a:pt x="10311" y="3826"/>
                    <a:pt x="10262" y="3848"/>
                    <a:pt x="10211" y="3845"/>
                  </a:cubicBezTo>
                  <a:lnTo>
                    <a:pt x="10102" y="3793"/>
                  </a:lnTo>
                  <a:lnTo>
                    <a:pt x="9970" y="3800"/>
                  </a:lnTo>
                  <a:cubicBezTo>
                    <a:pt x="9960" y="3762"/>
                    <a:pt x="9953" y="3723"/>
                    <a:pt x="9952" y="3684"/>
                  </a:cubicBezTo>
                  <a:cubicBezTo>
                    <a:pt x="9947" y="3578"/>
                    <a:pt x="9975" y="3473"/>
                    <a:pt x="10031" y="3385"/>
                  </a:cubicBezTo>
                  <a:cubicBezTo>
                    <a:pt x="10030" y="3354"/>
                    <a:pt x="10014" y="3327"/>
                    <a:pt x="9989" y="3313"/>
                  </a:cubicBezTo>
                  <a:cubicBezTo>
                    <a:pt x="9848" y="3235"/>
                    <a:pt x="9741" y="3476"/>
                    <a:pt x="9887" y="3542"/>
                  </a:cubicBezTo>
                  <a:lnTo>
                    <a:pt x="9827" y="3688"/>
                  </a:lnTo>
                  <a:lnTo>
                    <a:pt x="9732" y="3812"/>
                  </a:lnTo>
                  <a:lnTo>
                    <a:pt x="9628" y="3864"/>
                  </a:lnTo>
                  <a:cubicBezTo>
                    <a:pt x="9618" y="3904"/>
                    <a:pt x="9599" y="3942"/>
                    <a:pt x="9575" y="3975"/>
                  </a:cubicBezTo>
                  <a:cubicBezTo>
                    <a:pt x="9539" y="4021"/>
                    <a:pt x="9492" y="4056"/>
                    <a:pt x="9438" y="4074"/>
                  </a:cubicBezTo>
                  <a:cubicBezTo>
                    <a:pt x="9430" y="4101"/>
                    <a:pt x="9420" y="4127"/>
                    <a:pt x="9407" y="4152"/>
                  </a:cubicBezTo>
                  <a:cubicBezTo>
                    <a:pt x="9381" y="4206"/>
                    <a:pt x="9343" y="4252"/>
                    <a:pt x="9298" y="4288"/>
                  </a:cubicBezTo>
                  <a:lnTo>
                    <a:pt x="9263" y="4415"/>
                  </a:lnTo>
                  <a:lnTo>
                    <a:pt x="9187" y="4486"/>
                  </a:lnTo>
                  <a:cubicBezTo>
                    <a:pt x="9179" y="4525"/>
                    <a:pt x="9172" y="4564"/>
                    <a:pt x="9166" y="4602"/>
                  </a:cubicBezTo>
                  <a:cubicBezTo>
                    <a:pt x="9156" y="4659"/>
                    <a:pt x="9148" y="4716"/>
                    <a:pt x="9140" y="4773"/>
                  </a:cubicBezTo>
                  <a:cubicBezTo>
                    <a:pt x="9148" y="4808"/>
                    <a:pt x="9158" y="4842"/>
                    <a:pt x="9168" y="4876"/>
                  </a:cubicBezTo>
                  <a:cubicBezTo>
                    <a:pt x="9180" y="4914"/>
                    <a:pt x="9193" y="4951"/>
                    <a:pt x="9207" y="4988"/>
                  </a:cubicBezTo>
                  <a:cubicBezTo>
                    <a:pt x="9233" y="5010"/>
                    <a:pt x="9256" y="5035"/>
                    <a:pt x="9277" y="5061"/>
                  </a:cubicBezTo>
                  <a:cubicBezTo>
                    <a:pt x="9326" y="5123"/>
                    <a:pt x="9362" y="5194"/>
                    <a:pt x="9384" y="5272"/>
                  </a:cubicBezTo>
                  <a:lnTo>
                    <a:pt x="9452" y="5434"/>
                  </a:lnTo>
                  <a:lnTo>
                    <a:pt x="9547" y="5508"/>
                  </a:lnTo>
                  <a:cubicBezTo>
                    <a:pt x="9551" y="5474"/>
                    <a:pt x="9565" y="5443"/>
                    <a:pt x="9589" y="5419"/>
                  </a:cubicBezTo>
                  <a:cubicBezTo>
                    <a:pt x="9650" y="5357"/>
                    <a:pt x="9747" y="5360"/>
                    <a:pt x="9804" y="5427"/>
                  </a:cubicBezTo>
                  <a:lnTo>
                    <a:pt x="9972" y="5464"/>
                  </a:lnTo>
                  <a:lnTo>
                    <a:pt x="10020" y="5560"/>
                  </a:lnTo>
                  <a:lnTo>
                    <a:pt x="10113" y="5567"/>
                  </a:lnTo>
                  <a:lnTo>
                    <a:pt x="10248" y="5653"/>
                  </a:lnTo>
                  <a:lnTo>
                    <a:pt x="10422" y="5737"/>
                  </a:lnTo>
                  <a:lnTo>
                    <a:pt x="10522" y="5745"/>
                  </a:lnTo>
                  <a:lnTo>
                    <a:pt x="10694" y="5750"/>
                  </a:lnTo>
                  <a:cubicBezTo>
                    <a:pt x="10727" y="5745"/>
                    <a:pt x="10760" y="5748"/>
                    <a:pt x="10792" y="5757"/>
                  </a:cubicBezTo>
                  <a:cubicBezTo>
                    <a:pt x="10842" y="5772"/>
                    <a:pt x="10887" y="5803"/>
                    <a:pt x="10924" y="5841"/>
                  </a:cubicBezTo>
                  <a:cubicBezTo>
                    <a:pt x="10976" y="5894"/>
                    <a:pt x="11014" y="5959"/>
                    <a:pt x="11036" y="6032"/>
                  </a:cubicBezTo>
                  <a:cubicBezTo>
                    <a:pt x="11037" y="6070"/>
                    <a:pt x="11050" y="6106"/>
                    <a:pt x="11073" y="6136"/>
                  </a:cubicBezTo>
                  <a:cubicBezTo>
                    <a:pt x="11105" y="6176"/>
                    <a:pt x="11151" y="6197"/>
                    <a:pt x="11198" y="6215"/>
                  </a:cubicBezTo>
                  <a:cubicBezTo>
                    <a:pt x="11235" y="6228"/>
                    <a:pt x="11272" y="6240"/>
                    <a:pt x="11309" y="6249"/>
                  </a:cubicBezTo>
                  <a:lnTo>
                    <a:pt x="11323" y="6403"/>
                  </a:lnTo>
                  <a:lnTo>
                    <a:pt x="11329" y="6534"/>
                  </a:lnTo>
                  <a:lnTo>
                    <a:pt x="11403" y="6648"/>
                  </a:lnTo>
                  <a:lnTo>
                    <a:pt x="11547" y="6749"/>
                  </a:lnTo>
                  <a:cubicBezTo>
                    <a:pt x="11589" y="6765"/>
                    <a:pt x="11635" y="6760"/>
                    <a:pt x="11672" y="6735"/>
                  </a:cubicBezTo>
                  <a:cubicBezTo>
                    <a:pt x="11760" y="6675"/>
                    <a:pt x="11771" y="6543"/>
                    <a:pt x="11695" y="6467"/>
                  </a:cubicBezTo>
                  <a:cubicBezTo>
                    <a:pt x="11673" y="6413"/>
                    <a:pt x="11648" y="6361"/>
                    <a:pt x="11621" y="6309"/>
                  </a:cubicBezTo>
                  <a:cubicBezTo>
                    <a:pt x="11573" y="6217"/>
                    <a:pt x="11519" y="6128"/>
                    <a:pt x="11458" y="6044"/>
                  </a:cubicBezTo>
                  <a:lnTo>
                    <a:pt x="11458" y="5953"/>
                  </a:lnTo>
                  <a:lnTo>
                    <a:pt x="11505" y="5842"/>
                  </a:lnTo>
                  <a:lnTo>
                    <a:pt x="11491" y="5746"/>
                  </a:lnTo>
                  <a:lnTo>
                    <a:pt x="11394" y="5687"/>
                  </a:lnTo>
                  <a:lnTo>
                    <a:pt x="11255" y="5608"/>
                  </a:lnTo>
                  <a:lnTo>
                    <a:pt x="11234" y="5437"/>
                  </a:lnTo>
                  <a:lnTo>
                    <a:pt x="11292" y="5363"/>
                  </a:lnTo>
                  <a:lnTo>
                    <a:pt x="11359" y="5363"/>
                  </a:lnTo>
                  <a:lnTo>
                    <a:pt x="11442" y="5413"/>
                  </a:lnTo>
                  <a:lnTo>
                    <a:pt x="11484" y="5501"/>
                  </a:lnTo>
                  <a:lnTo>
                    <a:pt x="11496" y="5603"/>
                  </a:lnTo>
                  <a:lnTo>
                    <a:pt x="11546" y="5684"/>
                  </a:lnTo>
                  <a:lnTo>
                    <a:pt x="11602" y="5755"/>
                  </a:lnTo>
                  <a:cubicBezTo>
                    <a:pt x="11632" y="5747"/>
                    <a:pt x="11659" y="5729"/>
                    <a:pt x="11678" y="5703"/>
                  </a:cubicBezTo>
                  <a:cubicBezTo>
                    <a:pt x="11720" y="5647"/>
                    <a:pt x="11720" y="5567"/>
                    <a:pt x="11678" y="5510"/>
                  </a:cubicBezTo>
                  <a:lnTo>
                    <a:pt x="11687" y="5305"/>
                  </a:lnTo>
                  <a:lnTo>
                    <a:pt x="11631" y="5137"/>
                  </a:lnTo>
                  <a:lnTo>
                    <a:pt x="11504" y="5001"/>
                  </a:lnTo>
                  <a:lnTo>
                    <a:pt x="11355" y="4959"/>
                  </a:lnTo>
                  <a:lnTo>
                    <a:pt x="11334" y="4831"/>
                  </a:lnTo>
                  <a:lnTo>
                    <a:pt x="11341" y="4729"/>
                  </a:lnTo>
                  <a:lnTo>
                    <a:pt x="11348" y="4507"/>
                  </a:lnTo>
                  <a:lnTo>
                    <a:pt x="11294" y="4448"/>
                  </a:lnTo>
                  <a:lnTo>
                    <a:pt x="11212" y="4396"/>
                  </a:lnTo>
                  <a:lnTo>
                    <a:pt x="11184" y="4307"/>
                  </a:lnTo>
                  <a:lnTo>
                    <a:pt x="11212" y="4203"/>
                  </a:lnTo>
                  <a:lnTo>
                    <a:pt x="11142" y="4028"/>
                  </a:lnTo>
                  <a:lnTo>
                    <a:pt x="11149" y="3859"/>
                  </a:lnTo>
                  <a:lnTo>
                    <a:pt x="11226" y="3845"/>
                  </a:lnTo>
                  <a:lnTo>
                    <a:pt x="11432" y="3859"/>
                  </a:lnTo>
                  <a:lnTo>
                    <a:pt x="11485" y="3771"/>
                  </a:lnTo>
                  <a:lnTo>
                    <a:pt x="11550" y="3741"/>
                  </a:lnTo>
                  <a:lnTo>
                    <a:pt x="11760" y="3790"/>
                  </a:lnTo>
                  <a:lnTo>
                    <a:pt x="11845" y="3861"/>
                  </a:lnTo>
                  <a:lnTo>
                    <a:pt x="11924" y="3913"/>
                  </a:lnTo>
                  <a:lnTo>
                    <a:pt x="12056" y="3943"/>
                  </a:lnTo>
                  <a:lnTo>
                    <a:pt x="12235" y="3948"/>
                  </a:lnTo>
                  <a:lnTo>
                    <a:pt x="12277" y="4074"/>
                  </a:lnTo>
                  <a:lnTo>
                    <a:pt x="12320" y="4299"/>
                  </a:lnTo>
                  <a:lnTo>
                    <a:pt x="12439" y="4425"/>
                  </a:lnTo>
                  <a:lnTo>
                    <a:pt x="12576" y="4455"/>
                  </a:lnTo>
                  <a:lnTo>
                    <a:pt x="12685" y="4418"/>
                  </a:lnTo>
                  <a:cubicBezTo>
                    <a:pt x="12703" y="4385"/>
                    <a:pt x="12717" y="4350"/>
                    <a:pt x="12727" y="4314"/>
                  </a:cubicBezTo>
                  <a:cubicBezTo>
                    <a:pt x="12750" y="4222"/>
                    <a:pt x="12742" y="4125"/>
                    <a:pt x="12706" y="4039"/>
                  </a:cubicBezTo>
                  <a:lnTo>
                    <a:pt x="12706" y="3894"/>
                  </a:lnTo>
                  <a:lnTo>
                    <a:pt x="12724" y="3822"/>
                  </a:lnTo>
                  <a:lnTo>
                    <a:pt x="12840" y="3889"/>
                  </a:lnTo>
                  <a:lnTo>
                    <a:pt x="12901" y="3933"/>
                  </a:lnTo>
                  <a:cubicBezTo>
                    <a:pt x="12943" y="3970"/>
                    <a:pt x="12987" y="4005"/>
                    <a:pt x="13033" y="4037"/>
                  </a:cubicBezTo>
                  <a:cubicBezTo>
                    <a:pt x="13072" y="4063"/>
                    <a:pt x="13112" y="4088"/>
                    <a:pt x="13153" y="4111"/>
                  </a:cubicBezTo>
                  <a:lnTo>
                    <a:pt x="13279" y="4204"/>
                  </a:lnTo>
                  <a:lnTo>
                    <a:pt x="13409" y="4320"/>
                  </a:lnTo>
                  <a:lnTo>
                    <a:pt x="13497" y="4426"/>
                  </a:lnTo>
                  <a:lnTo>
                    <a:pt x="13646" y="4604"/>
                  </a:lnTo>
                  <a:lnTo>
                    <a:pt x="13736" y="4662"/>
                  </a:lnTo>
                  <a:lnTo>
                    <a:pt x="13914" y="4702"/>
                  </a:lnTo>
                  <a:lnTo>
                    <a:pt x="14011" y="4724"/>
                  </a:lnTo>
                  <a:lnTo>
                    <a:pt x="14211" y="4717"/>
                  </a:lnTo>
                  <a:lnTo>
                    <a:pt x="14343" y="4746"/>
                  </a:lnTo>
                  <a:lnTo>
                    <a:pt x="14331" y="4858"/>
                  </a:lnTo>
                  <a:lnTo>
                    <a:pt x="14487" y="4917"/>
                  </a:lnTo>
                  <a:lnTo>
                    <a:pt x="14563" y="4932"/>
                  </a:lnTo>
                  <a:lnTo>
                    <a:pt x="14665" y="5055"/>
                  </a:lnTo>
                  <a:cubicBezTo>
                    <a:pt x="14686" y="5090"/>
                    <a:pt x="14708" y="5125"/>
                    <a:pt x="14730" y="5159"/>
                  </a:cubicBezTo>
                  <a:cubicBezTo>
                    <a:pt x="14787" y="5245"/>
                    <a:pt x="14849" y="5328"/>
                    <a:pt x="14916" y="5406"/>
                  </a:cubicBezTo>
                  <a:lnTo>
                    <a:pt x="14958" y="5478"/>
                  </a:lnTo>
                  <a:lnTo>
                    <a:pt x="14951" y="5594"/>
                  </a:lnTo>
                  <a:cubicBezTo>
                    <a:pt x="14966" y="5643"/>
                    <a:pt x="15001" y="5682"/>
                    <a:pt x="15046" y="5700"/>
                  </a:cubicBezTo>
                  <a:cubicBezTo>
                    <a:pt x="15081" y="5714"/>
                    <a:pt x="15120" y="5714"/>
                    <a:pt x="15155" y="5700"/>
                  </a:cubicBezTo>
                  <a:lnTo>
                    <a:pt x="15241" y="5610"/>
                  </a:lnTo>
                  <a:lnTo>
                    <a:pt x="15354" y="5635"/>
                  </a:lnTo>
                  <a:lnTo>
                    <a:pt x="15403" y="5723"/>
                  </a:lnTo>
                  <a:lnTo>
                    <a:pt x="15521" y="5750"/>
                  </a:lnTo>
                  <a:lnTo>
                    <a:pt x="15616" y="5755"/>
                  </a:lnTo>
                  <a:lnTo>
                    <a:pt x="15674" y="5874"/>
                  </a:lnTo>
                  <a:lnTo>
                    <a:pt x="15716" y="5943"/>
                  </a:lnTo>
                  <a:lnTo>
                    <a:pt x="15756" y="6020"/>
                  </a:lnTo>
                  <a:lnTo>
                    <a:pt x="15769" y="6098"/>
                  </a:lnTo>
                  <a:lnTo>
                    <a:pt x="15797" y="6229"/>
                  </a:lnTo>
                  <a:lnTo>
                    <a:pt x="15651" y="6288"/>
                  </a:lnTo>
                  <a:lnTo>
                    <a:pt x="15538" y="6288"/>
                  </a:lnTo>
                  <a:lnTo>
                    <a:pt x="15480" y="6363"/>
                  </a:lnTo>
                  <a:lnTo>
                    <a:pt x="15427" y="6491"/>
                  </a:lnTo>
                  <a:lnTo>
                    <a:pt x="15305" y="6481"/>
                  </a:lnTo>
                  <a:lnTo>
                    <a:pt x="15263" y="6414"/>
                  </a:lnTo>
                  <a:cubicBezTo>
                    <a:pt x="15274" y="6398"/>
                    <a:pt x="15284" y="6382"/>
                    <a:pt x="15295" y="6366"/>
                  </a:cubicBezTo>
                  <a:cubicBezTo>
                    <a:pt x="15305" y="6350"/>
                    <a:pt x="15315" y="6334"/>
                    <a:pt x="15326" y="6318"/>
                  </a:cubicBezTo>
                  <a:lnTo>
                    <a:pt x="15136" y="6399"/>
                  </a:lnTo>
                  <a:lnTo>
                    <a:pt x="15055" y="6480"/>
                  </a:lnTo>
                  <a:lnTo>
                    <a:pt x="14951" y="6532"/>
                  </a:lnTo>
                  <a:lnTo>
                    <a:pt x="14820" y="6525"/>
                  </a:lnTo>
                  <a:lnTo>
                    <a:pt x="14820" y="6431"/>
                  </a:lnTo>
                  <a:lnTo>
                    <a:pt x="14799" y="6330"/>
                  </a:lnTo>
                  <a:lnTo>
                    <a:pt x="14780" y="6258"/>
                  </a:lnTo>
                  <a:lnTo>
                    <a:pt x="14780" y="6120"/>
                  </a:lnTo>
                  <a:cubicBezTo>
                    <a:pt x="14775" y="6084"/>
                    <a:pt x="14770" y="6047"/>
                    <a:pt x="14766" y="6011"/>
                  </a:cubicBezTo>
                  <a:cubicBezTo>
                    <a:pt x="14757" y="5930"/>
                    <a:pt x="14751" y="5848"/>
                    <a:pt x="14748" y="5767"/>
                  </a:cubicBezTo>
                  <a:lnTo>
                    <a:pt x="14692" y="5626"/>
                  </a:lnTo>
                  <a:lnTo>
                    <a:pt x="14680" y="5534"/>
                  </a:lnTo>
                  <a:lnTo>
                    <a:pt x="14581" y="5665"/>
                  </a:lnTo>
                  <a:lnTo>
                    <a:pt x="14539" y="5840"/>
                  </a:lnTo>
                  <a:lnTo>
                    <a:pt x="14478" y="5951"/>
                  </a:lnTo>
                  <a:cubicBezTo>
                    <a:pt x="14456" y="5983"/>
                    <a:pt x="14429" y="6010"/>
                    <a:pt x="14397" y="6030"/>
                  </a:cubicBezTo>
                  <a:cubicBezTo>
                    <a:pt x="14341" y="6066"/>
                    <a:pt x="14276" y="6080"/>
                    <a:pt x="14214" y="6102"/>
                  </a:cubicBezTo>
                  <a:cubicBezTo>
                    <a:pt x="14166" y="6118"/>
                    <a:pt x="14120" y="6140"/>
                    <a:pt x="14077" y="6166"/>
                  </a:cubicBezTo>
                  <a:lnTo>
                    <a:pt x="14144" y="6237"/>
                  </a:lnTo>
                  <a:cubicBezTo>
                    <a:pt x="14183" y="6237"/>
                    <a:pt x="14222" y="6242"/>
                    <a:pt x="14260" y="6252"/>
                  </a:cubicBezTo>
                  <a:cubicBezTo>
                    <a:pt x="14308" y="6264"/>
                    <a:pt x="14354" y="6284"/>
                    <a:pt x="14397" y="6311"/>
                  </a:cubicBezTo>
                  <a:lnTo>
                    <a:pt x="14302" y="6422"/>
                  </a:lnTo>
                  <a:lnTo>
                    <a:pt x="14116" y="6399"/>
                  </a:lnTo>
                  <a:lnTo>
                    <a:pt x="14014" y="6392"/>
                  </a:lnTo>
                  <a:lnTo>
                    <a:pt x="13938" y="6311"/>
                  </a:lnTo>
                  <a:lnTo>
                    <a:pt x="13796" y="6355"/>
                  </a:lnTo>
                  <a:lnTo>
                    <a:pt x="13720" y="6390"/>
                  </a:lnTo>
                  <a:lnTo>
                    <a:pt x="13666" y="6473"/>
                  </a:lnTo>
                  <a:lnTo>
                    <a:pt x="13648" y="6629"/>
                  </a:lnTo>
                  <a:cubicBezTo>
                    <a:pt x="13623" y="6645"/>
                    <a:pt x="13599" y="6664"/>
                    <a:pt x="13579" y="6686"/>
                  </a:cubicBezTo>
                  <a:cubicBezTo>
                    <a:pt x="13547" y="6718"/>
                    <a:pt x="13521" y="6757"/>
                    <a:pt x="13502" y="6799"/>
                  </a:cubicBezTo>
                  <a:lnTo>
                    <a:pt x="13471" y="6886"/>
                  </a:lnTo>
                  <a:lnTo>
                    <a:pt x="13598" y="6791"/>
                  </a:lnTo>
                  <a:lnTo>
                    <a:pt x="13761" y="6628"/>
                  </a:lnTo>
                  <a:lnTo>
                    <a:pt x="13863" y="6539"/>
                  </a:lnTo>
                  <a:lnTo>
                    <a:pt x="14007" y="6524"/>
                  </a:lnTo>
                  <a:cubicBezTo>
                    <a:pt x="14032" y="6528"/>
                    <a:pt x="14056" y="6540"/>
                    <a:pt x="14076" y="6557"/>
                  </a:cubicBezTo>
                  <a:cubicBezTo>
                    <a:pt x="14122" y="6595"/>
                    <a:pt x="14143" y="6659"/>
                    <a:pt x="14130" y="6720"/>
                  </a:cubicBezTo>
                  <a:lnTo>
                    <a:pt x="14220" y="6892"/>
                  </a:lnTo>
                  <a:lnTo>
                    <a:pt x="14227" y="6989"/>
                  </a:lnTo>
                  <a:cubicBezTo>
                    <a:pt x="14208" y="7016"/>
                    <a:pt x="14211" y="7055"/>
                    <a:pt x="14234" y="7079"/>
                  </a:cubicBezTo>
                  <a:cubicBezTo>
                    <a:pt x="14303" y="7152"/>
                    <a:pt x="14415" y="7066"/>
                    <a:pt x="14371" y="6973"/>
                  </a:cubicBezTo>
                  <a:lnTo>
                    <a:pt x="14498" y="6973"/>
                  </a:lnTo>
                  <a:lnTo>
                    <a:pt x="14700" y="7015"/>
                  </a:lnTo>
                  <a:lnTo>
                    <a:pt x="14697" y="6827"/>
                  </a:lnTo>
                  <a:lnTo>
                    <a:pt x="14739" y="6696"/>
                  </a:lnTo>
                  <a:lnTo>
                    <a:pt x="14818" y="6696"/>
                  </a:lnTo>
                  <a:lnTo>
                    <a:pt x="14882" y="6777"/>
                  </a:lnTo>
                  <a:lnTo>
                    <a:pt x="14965" y="6878"/>
                  </a:lnTo>
                  <a:cubicBezTo>
                    <a:pt x="15005" y="6910"/>
                    <a:pt x="15027" y="6961"/>
                    <a:pt x="15025" y="7013"/>
                  </a:cubicBezTo>
                  <a:cubicBezTo>
                    <a:pt x="15023" y="7087"/>
                    <a:pt x="14976" y="7152"/>
                    <a:pt x="14909" y="7172"/>
                  </a:cubicBezTo>
                  <a:lnTo>
                    <a:pt x="14863" y="7275"/>
                  </a:lnTo>
                  <a:lnTo>
                    <a:pt x="14759" y="7388"/>
                  </a:lnTo>
                  <a:lnTo>
                    <a:pt x="14713" y="7589"/>
                  </a:lnTo>
                  <a:lnTo>
                    <a:pt x="14646" y="7618"/>
                  </a:lnTo>
                  <a:lnTo>
                    <a:pt x="14597" y="7756"/>
                  </a:lnTo>
                  <a:cubicBezTo>
                    <a:pt x="14605" y="7815"/>
                    <a:pt x="14590" y="7873"/>
                    <a:pt x="14556" y="7919"/>
                  </a:cubicBezTo>
                  <a:cubicBezTo>
                    <a:pt x="14517" y="7972"/>
                    <a:pt x="14457" y="8003"/>
                    <a:pt x="14394" y="8003"/>
                  </a:cubicBezTo>
                  <a:cubicBezTo>
                    <a:pt x="14339" y="8054"/>
                    <a:pt x="14257" y="8049"/>
                    <a:pt x="14208" y="7993"/>
                  </a:cubicBezTo>
                  <a:cubicBezTo>
                    <a:pt x="14161" y="7939"/>
                    <a:pt x="14161" y="7855"/>
                    <a:pt x="14208" y="7801"/>
                  </a:cubicBezTo>
                  <a:cubicBezTo>
                    <a:pt x="14245" y="7760"/>
                    <a:pt x="14270" y="7709"/>
                    <a:pt x="14278" y="7653"/>
                  </a:cubicBezTo>
                  <a:cubicBezTo>
                    <a:pt x="14287" y="7592"/>
                    <a:pt x="14276" y="7530"/>
                    <a:pt x="14248" y="7477"/>
                  </a:cubicBezTo>
                  <a:lnTo>
                    <a:pt x="14129" y="7739"/>
                  </a:lnTo>
                  <a:cubicBezTo>
                    <a:pt x="14099" y="7772"/>
                    <a:pt x="14069" y="7805"/>
                    <a:pt x="14038" y="7838"/>
                  </a:cubicBezTo>
                  <a:cubicBezTo>
                    <a:pt x="13983" y="7899"/>
                    <a:pt x="13927" y="7960"/>
                    <a:pt x="13874" y="8023"/>
                  </a:cubicBezTo>
                  <a:cubicBezTo>
                    <a:pt x="13811" y="8097"/>
                    <a:pt x="13750" y="8173"/>
                    <a:pt x="13692" y="8251"/>
                  </a:cubicBezTo>
                  <a:cubicBezTo>
                    <a:pt x="13674" y="8300"/>
                    <a:pt x="13662" y="8353"/>
                    <a:pt x="13658" y="8406"/>
                  </a:cubicBezTo>
                  <a:cubicBezTo>
                    <a:pt x="13652" y="8468"/>
                    <a:pt x="13657" y="8531"/>
                    <a:pt x="13671" y="8591"/>
                  </a:cubicBezTo>
                  <a:lnTo>
                    <a:pt x="13815" y="8608"/>
                  </a:lnTo>
                  <a:cubicBezTo>
                    <a:pt x="13848" y="8648"/>
                    <a:pt x="13863" y="8702"/>
                    <a:pt x="13854" y="8754"/>
                  </a:cubicBezTo>
                  <a:cubicBezTo>
                    <a:pt x="13842" y="8831"/>
                    <a:pt x="13785" y="8890"/>
                    <a:pt x="13713" y="8902"/>
                  </a:cubicBezTo>
                  <a:cubicBezTo>
                    <a:pt x="13663" y="8907"/>
                    <a:pt x="13617" y="8928"/>
                    <a:pt x="13578" y="8961"/>
                  </a:cubicBezTo>
                  <a:cubicBezTo>
                    <a:pt x="13521" y="9010"/>
                    <a:pt x="13486" y="9080"/>
                    <a:pt x="13457" y="9151"/>
                  </a:cubicBezTo>
                  <a:cubicBezTo>
                    <a:pt x="13436" y="9205"/>
                    <a:pt x="13417" y="9261"/>
                    <a:pt x="13390" y="9312"/>
                  </a:cubicBezTo>
                  <a:cubicBezTo>
                    <a:pt x="13361" y="9365"/>
                    <a:pt x="13323" y="9412"/>
                    <a:pt x="13290" y="9462"/>
                  </a:cubicBezTo>
                  <a:cubicBezTo>
                    <a:pt x="13253" y="9518"/>
                    <a:pt x="13221" y="9578"/>
                    <a:pt x="13195" y="9641"/>
                  </a:cubicBezTo>
                  <a:lnTo>
                    <a:pt x="13153" y="9816"/>
                  </a:lnTo>
                  <a:lnTo>
                    <a:pt x="13113" y="10014"/>
                  </a:lnTo>
                  <a:lnTo>
                    <a:pt x="13227" y="10272"/>
                  </a:lnTo>
                  <a:lnTo>
                    <a:pt x="13282" y="10524"/>
                  </a:lnTo>
                  <a:lnTo>
                    <a:pt x="13227" y="10658"/>
                  </a:lnTo>
                  <a:cubicBezTo>
                    <a:pt x="13128" y="10708"/>
                    <a:pt x="13040" y="10780"/>
                    <a:pt x="12969" y="10870"/>
                  </a:cubicBezTo>
                  <a:cubicBezTo>
                    <a:pt x="12918" y="10934"/>
                    <a:pt x="12878" y="11005"/>
                    <a:pt x="12834" y="11075"/>
                  </a:cubicBezTo>
                  <a:cubicBezTo>
                    <a:pt x="12768" y="11180"/>
                    <a:pt x="12696" y="11282"/>
                    <a:pt x="12646" y="11397"/>
                  </a:cubicBezTo>
                  <a:cubicBezTo>
                    <a:pt x="12614" y="11470"/>
                    <a:pt x="12591" y="11550"/>
                    <a:pt x="12537" y="11607"/>
                  </a:cubicBezTo>
                  <a:cubicBezTo>
                    <a:pt x="12460" y="11689"/>
                    <a:pt x="12338" y="11706"/>
                    <a:pt x="12270" y="11797"/>
                  </a:cubicBezTo>
                  <a:cubicBezTo>
                    <a:pt x="12214" y="11872"/>
                    <a:pt x="12209" y="11977"/>
                    <a:pt x="12258" y="12057"/>
                  </a:cubicBezTo>
                  <a:lnTo>
                    <a:pt x="12300" y="12215"/>
                  </a:lnTo>
                  <a:lnTo>
                    <a:pt x="12404" y="12462"/>
                  </a:lnTo>
                  <a:lnTo>
                    <a:pt x="12515" y="12738"/>
                  </a:lnTo>
                  <a:cubicBezTo>
                    <a:pt x="12556" y="12789"/>
                    <a:pt x="12589" y="12847"/>
                    <a:pt x="12613" y="12909"/>
                  </a:cubicBezTo>
                  <a:cubicBezTo>
                    <a:pt x="12652" y="13010"/>
                    <a:pt x="12665" y="13119"/>
                    <a:pt x="12662" y="13228"/>
                  </a:cubicBezTo>
                  <a:cubicBezTo>
                    <a:pt x="12659" y="13331"/>
                    <a:pt x="12641" y="13436"/>
                    <a:pt x="12587" y="13522"/>
                  </a:cubicBezTo>
                  <a:cubicBezTo>
                    <a:pt x="12538" y="13603"/>
                    <a:pt x="12461" y="13661"/>
                    <a:pt x="12374" y="13685"/>
                  </a:cubicBezTo>
                  <a:cubicBezTo>
                    <a:pt x="12357" y="13669"/>
                    <a:pt x="12345" y="13649"/>
                    <a:pt x="12339" y="13626"/>
                  </a:cubicBezTo>
                  <a:cubicBezTo>
                    <a:pt x="12321" y="13557"/>
                    <a:pt x="12355" y="13485"/>
                    <a:pt x="12418" y="13461"/>
                  </a:cubicBezTo>
                  <a:cubicBezTo>
                    <a:pt x="12408" y="13436"/>
                    <a:pt x="12396" y="13412"/>
                    <a:pt x="12384" y="13389"/>
                  </a:cubicBezTo>
                  <a:cubicBezTo>
                    <a:pt x="12346" y="13322"/>
                    <a:pt x="12297" y="13263"/>
                    <a:pt x="12240" y="13214"/>
                  </a:cubicBezTo>
                  <a:lnTo>
                    <a:pt x="12143" y="13081"/>
                  </a:lnTo>
                  <a:cubicBezTo>
                    <a:pt x="12128" y="13006"/>
                    <a:pt x="12114" y="12931"/>
                    <a:pt x="12101" y="12856"/>
                  </a:cubicBezTo>
                  <a:cubicBezTo>
                    <a:pt x="12089" y="12787"/>
                    <a:pt x="12076" y="12716"/>
                    <a:pt x="12043" y="12656"/>
                  </a:cubicBezTo>
                  <a:cubicBezTo>
                    <a:pt x="11992" y="12563"/>
                    <a:pt x="11903" y="12506"/>
                    <a:pt x="11804" y="12487"/>
                  </a:cubicBezTo>
                  <a:cubicBezTo>
                    <a:pt x="11728" y="12473"/>
                    <a:pt x="11650" y="12483"/>
                    <a:pt x="11578" y="12515"/>
                  </a:cubicBezTo>
                  <a:cubicBezTo>
                    <a:pt x="11541" y="12556"/>
                    <a:pt x="11487" y="12576"/>
                    <a:pt x="11433" y="12566"/>
                  </a:cubicBezTo>
                  <a:cubicBezTo>
                    <a:pt x="11359" y="12553"/>
                    <a:pt x="11303" y="12489"/>
                    <a:pt x="11294" y="12410"/>
                  </a:cubicBezTo>
                  <a:lnTo>
                    <a:pt x="11069" y="12447"/>
                  </a:lnTo>
                  <a:lnTo>
                    <a:pt x="10769" y="12485"/>
                  </a:lnTo>
                  <a:cubicBezTo>
                    <a:pt x="10692" y="12422"/>
                    <a:pt x="10581" y="12447"/>
                    <a:pt x="10533" y="12536"/>
                  </a:cubicBezTo>
                  <a:cubicBezTo>
                    <a:pt x="10477" y="12642"/>
                    <a:pt x="10535" y="12774"/>
                    <a:pt x="10647" y="12796"/>
                  </a:cubicBezTo>
                  <a:cubicBezTo>
                    <a:pt x="10640" y="12843"/>
                    <a:pt x="10601" y="12878"/>
                    <a:pt x="10556" y="12878"/>
                  </a:cubicBezTo>
                  <a:cubicBezTo>
                    <a:pt x="10517" y="12877"/>
                    <a:pt x="10484" y="12849"/>
                    <a:pt x="10448" y="12833"/>
                  </a:cubicBezTo>
                  <a:cubicBezTo>
                    <a:pt x="10387" y="12806"/>
                    <a:pt x="10318" y="12811"/>
                    <a:pt x="10262" y="12848"/>
                  </a:cubicBezTo>
                  <a:lnTo>
                    <a:pt x="9890" y="12736"/>
                  </a:lnTo>
                  <a:lnTo>
                    <a:pt x="9698" y="12744"/>
                  </a:lnTo>
                  <a:lnTo>
                    <a:pt x="9561" y="12781"/>
                  </a:lnTo>
                  <a:cubicBezTo>
                    <a:pt x="9511" y="12813"/>
                    <a:pt x="9459" y="12842"/>
                    <a:pt x="9405" y="12868"/>
                  </a:cubicBezTo>
                  <a:cubicBezTo>
                    <a:pt x="9327" y="12905"/>
                    <a:pt x="9245" y="12935"/>
                    <a:pt x="9161" y="12957"/>
                  </a:cubicBezTo>
                  <a:cubicBezTo>
                    <a:pt x="9135" y="12986"/>
                    <a:pt x="9104" y="13011"/>
                    <a:pt x="9071" y="13031"/>
                  </a:cubicBezTo>
                  <a:cubicBezTo>
                    <a:pt x="8994" y="13076"/>
                    <a:pt x="8903" y="13092"/>
                    <a:pt x="8837" y="13154"/>
                  </a:cubicBezTo>
                  <a:cubicBezTo>
                    <a:pt x="8802" y="13187"/>
                    <a:pt x="8777" y="13230"/>
                    <a:pt x="8765" y="13278"/>
                  </a:cubicBezTo>
                  <a:cubicBezTo>
                    <a:pt x="8753" y="13328"/>
                    <a:pt x="8742" y="13379"/>
                    <a:pt x="8730" y="13429"/>
                  </a:cubicBezTo>
                  <a:cubicBezTo>
                    <a:pt x="8716" y="13488"/>
                    <a:pt x="8701" y="13548"/>
                    <a:pt x="8686" y="13607"/>
                  </a:cubicBezTo>
                  <a:lnTo>
                    <a:pt x="8681" y="13783"/>
                  </a:lnTo>
                  <a:cubicBezTo>
                    <a:pt x="8682" y="13874"/>
                    <a:pt x="8671" y="13964"/>
                    <a:pt x="8649" y="14052"/>
                  </a:cubicBezTo>
                  <a:cubicBezTo>
                    <a:pt x="8626" y="14140"/>
                    <a:pt x="8593" y="14224"/>
                    <a:pt x="8549" y="14302"/>
                  </a:cubicBezTo>
                  <a:cubicBezTo>
                    <a:pt x="8561" y="14389"/>
                    <a:pt x="8581" y="14474"/>
                    <a:pt x="8607" y="14557"/>
                  </a:cubicBezTo>
                  <a:cubicBezTo>
                    <a:pt x="8651" y="14698"/>
                    <a:pt x="8715" y="14833"/>
                    <a:pt x="8795" y="14955"/>
                  </a:cubicBezTo>
                  <a:lnTo>
                    <a:pt x="8872" y="15104"/>
                  </a:lnTo>
                  <a:lnTo>
                    <a:pt x="8990" y="15311"/>
                  </a:lnTo>
                  <a:cubicBezTo>
                    <a:pt x="9060" y="15309"/>
                    <a:pt x="9128" y="15325"/>
                    <a:pt x="9192" y="15356"/>
                  </a:cubicBezTo>
                  <a:cubicBezTo>
                    <a:pt x="9236" y="15378"/>
                    <a:pt x="9277" y="15408"/>
                    <a:pt x="9322" y="15430"/>
                  </a:cubicBezTo>
                  <a:cubicBezTo>
                    <a:pt x="9377" y="15457"/>
                    <a:pt x="9437" y="15472"/>
                    <a:pt x="9498" y="15479"/>
                  </a:cubicBezTo>
                  <a:cubicBezTo>
                    <a:pt x="9657" y="15497"/>
                    <a:pt x="9815" y="15460"/>
                    <a:pt x="9969" y="15415"/>
                  </a:cubicBezTo>
                  <a:cubicBezTo>
                    <a:pt x="10055" y="15390"/>
                    <a:pt x="10140" y="15363"/>
                    <a:pt x="10224" y="15333"/>
                  </a:cubicBezTo>
                  <a:cubicBezTo>
                    <a:pt x="10255" y="15283"/>
                    <a:pt x="10280" y="15230"/>
                    <a:pt x="10298" y="15173"/>
                  </a:cubicBezTo>
                  <a:cubicBezTo>
                    <a:pt x="10323" y="15097"/>
                    <a:pt x="10335" y="15016"/>
                    <a:pt x="10333" y="14936"/>
                  </a:cubicBezTo>
                  <a:lnTo>
                    <a:pt x="10419" y="14730"/>
                  </a:lnTo>
                  <a:lnTo>
                    <a:pt x="10705" y="14612"/>
                  </a:lnTo>
                  <a:lnTo>
                    <a:pt x="10907" y="14582"/>
                  </a:lnTo>
                  <a:lnTo>
                    <a:pt x="11139" y="14560"/>
                  </a:lnTo>
                  <a:lnTo>
                    <a:pt x="11290" y="14604"/>
                  </a:lnTo>
                  <a:lnTo>
                    <a:pt x="11318" y="14728"/>
                  </a:lnTo>
                  <a:cubicBezTo>
                    <a:pt x="11308" y="14764"/>
                    <a:pt x="11292" y="14798"/>
                    <a:pt x="11272" y="14828"/>
                  </a:cubicBezTo>
                  <a:cubicBezTo>
                    <a:pt x="11236" y="14881"/>
                    <a:pt x="11187" y="14922"/>
                    <a:pt x="11130" y="14947"/>
                  </a:cubicBezTo>
                  <a:cubicBezTo>
                    <a:pt x="11128" y="15011"/>
                    <a:pt x="11128" y="15075"/>
                    <a:pt x="11130" y="15139"/>
                  </a:cubicBezTo>
                  <a:cubicBezTo>
                    <a:pt x="11132" y="15208"/>
                    <a:pt x="11137" y="15278"/>
                    <a:pt x="11119" y="15344"/>
                  </a:cubicBezTo>
                  <a:cubicBezTo>
                    <a:pt x="11101" y="15410"/>
                    <a:pt x="11062" y="15466"/>
                    <a:pt x="11009" y="15505"/>
                  </a:cubicBezTo>
                  <a:cubicBezTo>
                    <a:pt x="11037" y="15517"/>
                    <a:pt x="11060" y="15540"/>
                    <a:pt x="11072" y="15569"/>
                  </a:cubicBezTo>
                  <a:cubicBezTo>
                    <a:pt x="11115" y="15670"/>
                    <a:pt x="11039" y="15782"/>
                    <a:pt x="10935" y="15772"/>
                  </a:cubicBezTo>
                  <a:cubicBezTo>
                    <a:pt x="10909" y="15783"/>
                    <a:pt x="10889" y="15807"/>
                    <a:pt x="10882" y="15836"/>
                  </a:cubicBezTo>
                  <a:cubicBezTo>
                    <a:pt x="10871" y="15877"/>
                    <a:pt x="10886" y="15921"/>
                    <a:pt x="10916" y="15949"/>
                  </a:cubicBezTo>
                  <a:cubicBezTo>
                    <a:pt x="10994" y="16022"/>
                    <a:pt x="11116" y="15982"/>
                    <a:pt x="11142" y="15875"/>
                  </a:cubicBezTo>
                  <a:lnTo>
                    <a:pt x="11369" y="15757"/>
                  </a:lnTo>
                  <a:cubicBezTo>
                    <a:pt x="11387" y="15722"/>
                    <a:pt x="11410" y="15692"/>
                    <a:pt x="11439" y="15668"/>
                  </a:cubicBezTo>
                  <a:cubicBezTo>
                    <a:pt x="11497" y="15617"/>
                    <a:pt x="11572" y="15593"/>
                    <a:pt x="11647" y="15601"/>
                  </a:cubicBezTo>
                  <a:cubicBezTo>
                    <a:pt x="11673" y="15627"/>
                    <a:pt x="11685" y="15663"/>
                    <a:pt x="11682" y="15700"/>
                  </a:cubicBezTo>
                  <a:cubicBezTo>
                    <a:pt x="11679" y="15738"/>
                    <a:pt x="11662" y="15770"/>
                    <a:pt x="11634" y="15789"/>
                  </a:cubicBezTo>
                  <a:cubicBezTo>
                    <a:pt x="11584" y="15823"/>
                    <a:pt x="11514" y="15805"/>
                    <a:pt x="11487" y="15742"/>
                  </a:cubicBezTo>
                  <a:lnTo>
                    <a:pt x="11471" y="15865"/>
                  </a:lnTo>
                  <a:lnTo>
                    <a:pt x="11715" y="15865"/>
                  </a:lnTo>
                  <a:lnTo>
                    <a:pt x="11945" y="15842"/>
                  </a:lnTo>
                  <a:lnTo>
                    <a:pt x="12161" y="15860"/>
                  </a:lnTo>
                  <a:lnTo>
                    <a:pt x="12272" y="15949"/>
                  </a:lnTo>
                  <a:cubicBezTo>
                    <a:pt x="12282" y="15999"/>
                    <a:pt x="12277" y="16052"/>
                    <a:pt x="12259" y="16099"/>
                  </a:cubicBezTo>
                  <a:cubicBezTo>
                    <a:pt x="12238" y="16156"/>
                    <a:pt x="12199" y="16203"/>
                    <a:pt x="12150" y="16233"/>
                  </a:cubicBezTo>
                  <a:lnTo>
                    <a:pt x="12124" y="16495"/>
                  </a:lnTo>
                  <a:lnTo>
                    <a:pt x="12150" y="16676"/>
                  </a:lnTo>
                  <a:lnTo>
                    <a:pt x="12166" y="16791"/>
                  </a:lnTo>
                  <a:lnTo>
                    <a:pt x="12236" y="16910"/>
                  </a:lnTo>
                  <a:lnTo>
                    <a:pt x="12340" y="17004"/>
                  </a:lnTo>
                  <a:lnTo>
                    <a:pt x="12530" y="17140"/>
                  </a:lnTo>
                  <a:lnTo>
                    <a:pt x="12662" y="17184"/>
                  </a:lnTo>
                  <a:cubicBezTo>
                    <a:pt x="12691" y="17185"/>
                    <a:pt x="12720" y="17183"/>
                    <a:pt x="12748" y="17177"/>
                  </a:cubicBezTo>
                  <a:cubicBezTo>
                    <a:pt x="12813" y="17164"/>
                    <a:pt x="12873" y="17133"/>
                    <a:pt x="12924" y="17088"/>
                  </a:cubicBezTo>
                  <a:cubicBezTo>
                    <a:pt x="12961" y="17031"/>
                    <a:pt x="13014" y="16988"/>
                    <a:pt x="13075" y="16965"/>
                  </a:cubicBezTo>
                  <a:cubicBezTo>
                    <a:pt x="13126" y="16945"/>
                    <a:pt x="13182" y="16940"/>
                    <a:pt x="13235" y="16950"/>
                  </a:cubicBezTo>
                  <a:cubicBezTo>
                    <a:pt x="13325" y="16961"/>
                    <a:pt x="13415" y="16973"/>
                    <a:pt x="13505" y="16987"/>
                  </a:cubicBezTo>
                  <a:cubicBezTo>
                    <a:pt x="13590" y="17000"/>
                    <a:pt x="13675" y="17014"/>
                    <a:pt x="13760" y="17029"/>
                  </a:cubicBezTo>
                  <a:cubicBezTo>
                    <a:pt x="13780" y="17020"/>
                    <a:pt x="13800" y="17008"/>
                    <a:pt x="13818" y="16994"/>
                  </a:cubicBezTo>
                  <a:cubicBezTo>
                    <a:pt x="13861" y="16962"/>
                    <a:pt x="13896" y="16918"/>
                    <a:pt x="13920" y="16868"/>
                  </a:cubicBezTo>
                  <a:cubicBezTo>
                    <a:pt x="13958" y="16829"/>
                    <a:pt x="13988" y="16782"/>
                    <a:pt x="14008" y="16730"/>
                  </a:cubicBezTo>
                  <a:cubicBezTo>
                    <a:pt x="14027" y="16682"/>
                    <a:pt x="14036" y="16630"/>
                    <a:pt x="14036" y="16577"/>
                  </a:cubicBezTo>
                  <a:lnTo>
                    <a:pt x="14105" y="16446"/>
                  </a:lnTo>
                  <a:lnTo>
                    <a:pt x="14184" y="16355"/>
                  </a:lnTo>
                  <a:lnTo>
                    <a:pt x="14303" y="16315"/>
                  </a:lnTo>
                  <a:lnTo>
                    <a:pt x="14386" y="16229"/>
                  </a:lnTo>
                  <a:lnTo>
                    <a:pt x="14463" y="16155"/>
                  </a:lnTo>
                  <a:lnTo>
                    <a:pt x="14572" y="16091"/>
                  </a:lnTo>
                  <a:lnTo>
                    <a:pt x="14694" y="16026"/>
                  </a:lnTo>
                  <a:lnTo>
                    <a:pt x="14775" y="15863"/>
                  </a:lnTo>
                  <a:lnTo>
                    <a:pt x="14865" y="15780"/>
                  </a:lnTo>
                  <a:lnTo>
                    <a:pt x="15009" y="15717"/>
                  </a:lnTo>
                  <a:lnTo>
                    <a:pt x="15065" y="15847"/>
                  </a:lnTo>
                  <a:lnTo>
                    <a:pt x="14965" y="15940"/>
                  </a:lnTo>
                  <a:cubicBezTo>
                    <a:pt x="14932" y="15958"/>
                    <a:pt x="14915" y="15998"/>
                    <a:pt x="14924" y="16036"/>
                  </a:cubicBezTo>
                  <a:cubicBezTo>
                    <a:pt x="14946" y="16129"/>
                    <a:pt x="15067" y="16139"/>
                    <a:pt x="15103" y="16051"/>
                  </a:cubicBezTo>
                  <a:lnTo>
                    <a:pt x="15193" y="15920"/>
                  </a:lnTo>
                  <a:lnTo>
                    <a:pt x="15214" y="15722"/>
                  </a:lnTo>
                  <a:cubicBezTo>
                    <a:pt x="15240" y="15695"/>
                    <a:pt x="15275" y="15682"/>
                    <a:pt x="15311" y="15686"/>
                  </a:cubicBezTo>
                  <a:cubicBezTo>
                    <a:pt x="15369" y="15692"/>
                    <a:pt x="15415" y="15740"/>
                    <a:pt x="15472" y="15750"/>
                  </a:cubicBezTo>
                  <a:cubicBezTo>
                    <a:pt x="15522" y="15759"/>
                    <a:pt x="15573" y="15736"/>
                    <a:pt x="15622" y="15750"/>
                  </a:cubicBezTo>
                  <a:cubicBezTo>
                    <a:pt x="15665" y="15761"/>
                    <a:pt x="15697" y="15796"/>
                    <a:pt x="15708" y="15841"/>
                  </a:cubicBezTo>
                  <a:lnTo>
                    <a:pt x="15897" y="15759"/>
                  </a:lnTo>
                  <a:cubicBezTo>
                    <a:pt x="15912" y="15738"/>
                    <a:pt x="15931" y="15720"/>
                    <a:pt x="15952" y="15705"/>
                  </a:cubicBezTo>
                  <a:cubicBezTo>
                    <a:pt x="16001" y="15671"/>
                    <a:pt x="16061" y="15658"/>
                    <a:pt x="16119" y="15668"/>
                  </a:cubicBezTo>
                  <a:cubicBezTo>
                    <a:pt x="16169" y="15681"/>
                    <a:pt x="16221" y="15683"/>
                    <a:pt x="16273" y="15676"/>
                  </a:cubicBezTo>
                  <a:cubicBezTo>
                    <a:pt x="16322" y="15668"/>
                    <a:pt x="16370" y="15652"/>
                    <a:pt x="16414" y="15626"/>
                  </a:cubicBezTo>
                  <a:cubicBezTo>
                    <a:pt x="16471" y="15600"/>
                    <a:pt x="16522" y="15564"/>
                    <a:pt x="16568" y="15520"/>
                  </a:cubicBezTo>
                  <a:cubicBezTo>
                    <a:pt x="16610" y="15478"/>
                    <a:pt x="16646" y="15430"/>
                    <a:pt x="16674" y="15376"/>
                  </a:cubicBezTo>
                  <a:cubicBezTo>
                    <a:pt x="16701" y="15337"/>
                    <a:pt x="16735" y="15305"/>
                    <a:pt x="16774" y="15280"/>
                  </a:cubicBezTo>
                  <a:cubicBezTo>
                    <a:pt x="16825" y="15248"/>
                    <a:pt x="16882" y="15230"/>
                    <a:pt x="16941" y="15228"/>
                  </a:cubicBezTo>
                  <a:lnTo>
                    <a:pt x="16912" y="15376"/>
                  </a:lnTo>
                  <a:lnTo>
                    <a:pt x="17051" y="15371"/>
                  </a:lnTo>
                  <a:lnTo>
                    <a:pt x="17222" y="15364"/>
                  </a:lnTo>
                  <a:lnTo>
                    <a:pt x="17277" y="15457"/>
                  </a:lnTo>
                  <a:lnTo>
                    <a:pt x="17382" y="15457"/>
                  </a:lnTo>
                  <a:lnTo>
                    <a:pt x="17563" y="15484"/>
                  </a:lnTo>
                  <a:cubicBezTo>
                    <a:pt x="17620" y="15517"/>
                    <a:pt x="17682" y="15541"/>
                    <a:pt x="17745" y="15558"/>
                  </a:cubicBezTo>
                  <a:cubicBezTo>
                    <a:pt x="17822" y="15578"/>
                    <a:pt x="17901" y="15585"/>
                    <a:pt x="17980" y="15580"/>
                  </a:cubicBezTo>
                  <a:cubicBezTo>
                    <a:pt x="18020" y="15573"/>
                    <a:pt x="18059" y="15561"/>
                    <a:pt x="18096" y="15543"/>
                  </a:cubicBezTo>
                  <a:cubicBezTo>
                    <a:pt x="18150" y="15518"/>
                    <a:pt x="18199" y="15483"/>
                    <a:pt x="18251" y="15454"/>
                  </a:cubicBezTo>
                  <a:cubicBezTo>
                    <a:pt x="18310" y="15421"/>
                    <a:pt x="18373" y="15396"/>
                    <a:pt x="18437" y="15378"/>
                  </a:cubicBezTo>
                  <a:cubicBezTo>
                    <a:pt x="18482" y="15358"/>
                    <a:pt x="18526" y="15337"/>
                    <a:pt x="18569" y="15316"/>
                  </a:cubicBezTo>
                  <a:cubicBezTo>
                    <a:pt x="18610" y="15296"/>
                    <a:pt x="18651" y="15275"/>
                    <a:pt x="18694" y="15261"/>
                  </a:cubicBezTo>
                  <a:cubicBezTo>
                    <a:pt x="18742" y="15247"/>
                    <a:pt x="18791" y="15242"/>
                    <a:pt x="18840" y="15246"/>
                  </a:cubicBezTo>
                  <a:lnTo>
                    <a:pt x="18942" y="15232"/>
                  </a:lnTo>
                  <a:lnTo>
                    <a:pt x="19062" y="15343"/>
                  </a:lnTo>
                  <a:lnTo>
                    <a:pt x="19037" y="15464"/>
                  </a:lnTo>
                  <a:lnTo>
                    <a:pt x="19096" y="15522"/>
                  </a:lnTo>
                  <a:lnTo>
                    <a:pt x="19177" y="15535"/>
                  </a:lnTo>
                  <a:cubicBezTo>
                    <a:pt x="19178" y="15563"/>
                    <a:pt x="19179" y="15591"/>
                    <a:pt x="19180" y="15619"/>
                  </a:cubicBezTo>
                  <a:cubicBezTo>
                    <a:pt x="19180" y="15657"/>
                    <a:pt x="19180" y="15696"/>
                    <a:pt x="19180" y="15735"/>
                  </a:cubicBezTo>
                  <a:cubicBezTo>
                    <a:pt x="19210" y="15759"/>
                    <a:pt x="19244" y="15776"/>
                    <a:pt x="19281" y="15784"/>
                  </a:cubicBezTo>
                  <a:cubicBezTo>
                    <a:pt x="19315" y="15791"/>
                    <a:pt x="19350" y="15791"/>
                    <a:pt x="19383" y="15784"/>
                  </a:cubicBezTo>
                  <a:lnTo>
                    <a:pt x="19461" y="15703"/>
                  </a:lnTo>
                  <a:lnTo>
                    <a:pt x="19622" y="15601"/>
                  </a:lnTo>
                  <a:lnTo>
                    <a:pt x="19682" y="15557"/>
                  </a:lnTo>
                  <a:lnTo>
                    <a:pt x="19823" y="15461"/>
                  </a:lnTo>
                  <a:lnTo>
                    <a:pt x="19946" y="15414"/>
                  </a:lnTo>
                  <a:lnTo>
                    <a:pt x="20087" y="15436"/>
                  </a:lnTo>
                  <a:lnTo>
                    <a:pt x="20392" y="15113"/>
                  </a:lnTo>
                  <a:cubicBezTo>
                    <a:pt x="20433" y="15083"/>
                    <a:pt x="20473" y="15051"/>
                    <a:pt x="20510" y="15016"/>
                  </a:cubicBezTo>
                  <a:cubicBezTo>
                    <a:pt x="20554" y="14975"/>
                    <a:pt x="20595" y="14931"/>
                    <a:pt x="20633" y="14883"/>
                  </a:cubicBezTo>
                  <a:cubicBezTo>
                    <a:pt x="20671" y="14828"/>
                    <a:pt x="20703" y="14769"/>
                    <a:pt x="20731" y="14708"/>
                  </a:cubicBezTo>
                  <a:cubicBezTo>
                    <a:pt x="20760" y="14642"/>
                    <a:pt x="20782" y="14573"/>
                    <a:pt x="20798" y="14502"/>
                  </a:cubicBezTo>
                  <a:lnTo>
                    <a:pt x="20854" y="14369"/>
                  </a:lnTo>
                  <a:lnTo>
                    <a:pt x="21220" y="14097"/>
                  </a:lnTo>
                  <a:lnTo>
                    <a:pt x="21600" y="13667"/>
                  </a:lnTo>
                  <a:cubicBezTo>
                    <a:pt x="20995" y="15418"/>
                    <a:pt x="20065" y="17021"/>
                    <a:pt x="18866" y="18381"/>
                  </a:cubicBezTo>
                  <a:cubicBezTo>
                    <a:pt x="17655" y="19753"/>
                    <a:pt x="16194" y="20848"/>
                    <a:pt x="14574" y="21600"/>
                  </a:cubicBezTo>
                  <a:lnTo>
                    <a:pt x="14750" y="20991"/>
                  </a:lnTo>
                  <a:lnTo>
                    <a:pt x="14599" y="20978"/>
                  </a:lnTo>
                  <a:lnTo>
                    <a:pt x="14486" y="20965"/>
                  </a:lnTo>
                  <a:lnTo>
                    <a:pt x="14417" y="20987"/>
                  </a:lnTo>
                  <a:lnTo>
                    <a:pt x="14284" y="21002"/>
                  </a:lnTo>
                  <a:lnTo>
                    <a:pt x="14142" y="21022"/>
                  </a:lnTo>
                  <a:cubicBezTo>
                    <a:pt x="14098" y="21025"/>
                    <a:pt x="14053" y="21027"/>
                    <a:pt x="14008" y="21029"/>
                  </a:cubicBezTo>
                  <a:cubicBezTo>
                    <a:pt x="13951" y="21032"/>
                    <a:pt x="13895" y="21035"/>
                    <a:pt x="13838" y="21037"/>
                  </a:cubicBezTo>
                  <a:lnTo>
                    <a:pt x="13664" y="21022"/>
                  </a:lnTo>
                  <a:lnTo>
                    <a:pt x="13606" y="20927"/>
                  </a:lnTo>
                  <a:lnTo>
                    <a:pt x="13627" y="20853"/>
                  </a:lnTo>
                  <a:lnTo>
                    <a:pt x="13627" y="20782"/>
                  </a:lnTo>
                  <a:cubicBezTo>
                    <a:pt x="13595" y="20753"/>
                    <a:pt x="13563" y="20725"/>
                    <a:pt x="13532" y="20695"/>
                  </a:cubicBezTo>
                  <a:cubicBezTo>
                    <a:pt x="13497" y="20661"/>
                    <a:pt x="13462" y="20627"/>
                    <a:pt x="13428" y="20591"/>
                  </a:cubicBezTo>
                  <a:lnTo>
                    <a:pt x="13262" y="20421"/>
                  </a:lnTo>
                  <a:lnTo>
                    <a:pt x="13165" y="20251"/>
                  </a:lnTo>
                  <a:lnTo>
                    <a:pt x="13097" y="20206"/>
                  </a:lnTo>
                  <a:lnTo>
                    <a:pt x="12974" y="20132"/>
                  </a:lnTo>
                  <a:lnTo>
                    <a:pt x="12851" y="20147"/>
                  </a:lnTo>
                  <a:lnTo>
                    <a:pt x="12679" y="20118"/>
                  </a:lnTo>
                  <a:lnTo>
                    <a:pt x="12675" y="20031"/>
                  </a:lnTo>
                  <a:lnTo>
                    <a:pt x="12730" y="19989"/>
                  </a:lnTo>
                  <a:lnTo>
                    <a:pt x="12668" y="19829"/>
                  </a:lnTo>
                  <a:lnTo>
                    <a:pt x="12668" y="19747"/>
                  </a:lnTo>
                  <a:lnTo>
                    <a:pt x="12772" y="19680"/>
                  </a:lnTo>
                  <a:lnTo>
                    <a:pt x="12881" y="19598"/>
                  </a:lnTo>
                  <a:lnTo>
                    <a:pt x="12969" y="19517"/>
                  </a:lnTo>
                  <a:lnTo>
                    <a:pt x="12869" y="19465"/>
                  </a:lnTo>
                  <a:lnTo>
                    <a:pt x="12831" y="19350"/>
                  </a:lnTo>
                  <a:lnTo>
                    <a:pt x="12879" y="19115"/>
                  </a:lnTo>
                  <a:lnTo>
                    <a:pt x="12946" y="19011"/>
                  </a:lnTo>
                  <a:lnTo>
                    <a:pt x="12995" y="18937"/>
                  </a:lnTo>
                  <a:lnTo>
                    <a:pt x="13009" y="18841"/>
                  </a:lnTo>
                  <a:cubicBezTo>
                    <a:pt x="13038" y="18804"/>
                    <a:pt x="13071" y="18771"/>
                    <a:pt x="13108" y="18742"/>
                  </a:cubicBezTo>
                  <a:cubicBezTo>
                    <a:pt x="13140" y="18717"/>
                    <a:pt x="13175" y="18696"/>
                    <a:pt x="13212" y="18678"/>
                  </a:cubicBezTo>
                  <a:lnTo>
                    <a:pt x="13399" y="18498"/>
                  </a:lnTo>
                  <a:lnTo>
                    <a:pt x="13532" y="18261"/>
                  </a:lnTo>
                  <a:lnTo>
                    <a:pt x="13641" y="18101"/>
                  </a:lnTo>
                  <a:lnTo>
                    <a:pt x="13641" y="18005"/>
                  </a:lnTo>
                  <a:lnTo>
                    <a:pt x="13634" y="17908"/>
                  </a:lnTo>
                  <a:lnTo>
                    <a:pt x="13648" y="17834"/>
                  </a:lnTo>
                  <a:lnTo>
                    <a:pt x="13661" y="17694"/>
                  </a:lnTo>
                  <a:lnTo>
                    <a:pt x="13654" y="17501"/>
                  </a:lnTo>
                  <a:cubicBezTo>
                    <a:pt x="13611" y="17467"/>
                    <a:pt x="13568" y="17434"/>
                    <a:pt x="13525" y="17400"/>
                  </a:cubicBezTo>
                  <a:cubicBezTo>
                    <a:pt x="13480" y="17366"/>
                    <a:pt x="13435" y="17332"/>
                    <a:pt x="13390" y="17299"/>
                  </a:cubicBezTo>
                  <a:lnTo>
                    <a:pt x="13335" y="17173"/>
                  </a:lnTo>
                  <a:lnTo>
                    <a:pt x="13154" y="17136"/>
                  </a:lnTo>
                  <a:lnTo>
                    <a:pt x="13110" y="17213"/>
                  </a:lnTo>
                  <a:lnTo>
                    <a:pt x="13008" y="17257"/>
                  </a:lnTo>
                  <a:lnTo>
                    <a:pt x="13002" y="17382"/>
                  </a:lnTo>
                  <a:lnTo>
                    <a:pt x="12925" y="17476"/>
                  </a:lnTo>
                  <a:lnTo>
                    <a:pt x="12807" y="17491"/>
                  </a:lnTo>
                  <a:lnTo>
                    <a:pt x="12693" y="17491"/>
                  </a:lnTo>
                  <a:cubicBezTo>
                    <a:pt x="12657" y="17497"/>
                    <a:pt x="12619" y="17499"/>
                    <a:pt x="12582" y="17498"/>
                  </a:cubicBezTo>
                  <a:cubicBezTo>
                    <a:pt x="12512" y="17497"/>
                    <a:pt x="12442" y="17484"/>
                    <a:pt x="12376" y="17461"/>
                  </a:cubicBezTo>
                  <a:lnTo>
                    <a:pt x="12230" y="17439"/>
                  </a:lnTo>
                  <a:lnTo>
                    <a:pt x="12087" y="17417"/>
                  </a:lnTo>
                  <a:lnTo>
                    <a:pt x="12040" y="17293"/>
                  </a:lnTo>
                  <a:lnTo>
                    <a:pt x="11943" y="17278"/>
                  </a:lnTo>
                  <a:lnTo>
                    <a:pt x="11832" y="17271"/>
                  </a:lnTo>
                  <a:lnTo>
                    <a:pt x="11684" y="17240"/>
                  </a:lnTo>
                  <a:lnTo>
                    <a:pt x="11594" y="17210"/>
                  </a:lnTo>
                  <a:lnTo>
                    <a:pt x="11536" y="17052"/>
                  </a:lnTo>
                  <a:lnTo>
                    <a:pt x="11497" y="16966"/>
                  </a:lnTo>
                  <a:lnTo>
                    <a:pt x="11294" y="16770"/>
                  </a:lnTo>
                  <a:lnTo>
                    <a:pt x="11162" y="16667"/>
                  </a:lnTo>
                  <a:lnTo>
                    <a:pt x="11021" y="16602"/>
                  </a:lnTo>
                  <a:lnTo>
                    <a:pt x="10879" y="16600"/>
                  </a:lnTo>
                  <a:lnTo>
                    <a:pt x="10582" y="16570"/>
                  </a:lnTo>
                  <a:lnTo>
                    <a:pt x="10482" y="16514"/>
                  </a:lnTo>
                  <a:lnTo>
                    <a:pt x="10260" y="16484"/>
                  </a:lnTo>
                  <a:lnTo>
                    <a:pt x="10018" y="16462"/>
                  </a:lnTo>
                  <a:lnTo>
                    <a:pt x="9851" y="16380"/>
                  </a:lnTo>
                  <a:lnTo>
                    <a:pt x="9740" y="16247"/>
                  </a:lnTo>
                  <a:lnTo>
                    <a:pt x="9629" y="16158"/>
                  </a:lnTo>
                  <a:lnTo>
                    <a:pt x="9471" y="16064"/>
                  </a:lnTo>
                  <a:lnTo>
                    <a:pt x="9348" y="16026"/>
                  </a:lnTo>
                  <a:lnTo>
                    <a:pt x="9086" y="16026"/>
                  </a:lnTo>
                  <a:cubicBezTo>
                    <a:pt x="9018" y="16049"/>
                    <a:pt x="8949" y="16069"/>
                    <a:pt x="8880" y="16086"/>
                  </a:cubicBezTo>
                  <a:cubicBezTo>
                    <a:pt x="8816" y="16101"/>
                    <a:pt x="8752" y="16113"/>
                    <a:pt x="8687" y="16123"/>
                  </a:cubicBezTo>
                  <a:cubicBezTo>
                    <a:pt x="8651" y="16123"/>
                    <a:pt x="8616" y="16116"/>
                    <a:pt x="8583" y="16100"/>
                  </a:cubicBezTo>
                  <a:cubicBezTo>
                    <a:pt x="8545" y="16082"/>
                    <a:pt x="8511" y="16054"/>
                    <a:pt x="8486" y="16019"/>
                  </a:cubicBezTo>
                  <a:lnTo>
                    <a:pt x="8304" y="15945"/>
                  </a:lnTo>
                  <a:lnTo>
                    <a:pt x="8244" y="15908"/>
                  </a:lnTo>
                  <a:lnTo>
                    <a:pt x="8146" y="15901"/>
                  </a:lnTo>
                  <a:lnTo>
                    <a:pt x="8051" y="15856"/>
                  </a:lnTo>
                  <a:lnTo>
                    <a:pt x="7947" y="15797"/>
                  </a:lnTo>
                  <a:lnTo>
                    <a:pt x="7787" y="15715"/>
                  </a:lnTo>
                  <a:lnTo>
                    <a:pt x="7692" y="15678"/>
                  </a:lnTo>
                  <a:cubicBezTo>
                    <a:pt x="7650" y="15669"/>
                    <a:pt x="7610" y="15652"/>
                    <a:pt x="7574" y="15627"/>
                  </a:cubicBezTo>
                  <a:cubicBezTo>
                    <a:pt x="7513" y="15584"/>
                    <a:pt x="7467" y="15522"/>
                    <a:pt x="7442" y="15449"/>
                  </a:cubicBezTo>
                  <a:lnTo>
                    <a:pt x="7244" y="15434"/>
                  </a:lnTo>
                  <a:lnTo>
                    <a:pt x="7026" y="15332"/>
                  </a:lnTo>
                  <a:lnTo>
                    <a:pt x="6917" y="15226"/>
                  </a:lnTo>
                  <a:lnTo>
                    <a:pt x="6773" y="15092"/>
                  </a:lnTo>
                  <a:lnTo>
                    <a:pt x="6718" y="14996"/>
                  </a:lnTo>
                  <a:lnTo>
                    <a:pt x="6704" y="14803"/>
                  </a:lnTo>
                  <a:lnTo>
                    <a:pt x="6765" y="14736"/>
                  </a:lnTo>
                  <a:lnTo>
                    <a:pt x="6751" y="14628"/>
                  </a:lnTo>
                  <a:lnTo>
                    <a:pt x="6668" y="14423"/>
                  </a:lnTo>
                  <a:lnTo>
                    <a:pt x="6454" y="14101"/>
                  </a:lnTo>
                  <a:lnTo>
                    <a:pt x="6341" y="13946"/>
                  </a:lnTo>
                  <a:lnTo>
                    <a:pt x="6275" y="13847"/>
                  </a:lnTo>
                  <a:lnTo>
                    <a:pt x="6185" y="13760"/>
                  </a:lnTo>
                  <a:lnTo>
                    <a:pt x="6101" y="13671"/>
                  </a:lnTo>
                  <a:lnTo>
                    <a:pt x="6020" y="13597"/>
                  </a:lnTo>
                  <a:lnTo>
                    <a:pt x="5987" y="13530"/>
                  </a:lnTo>
                  <a:lnTo>
                    <a:pt x="5988" y="13389"/>
                  </a:lnTo>
                  <a:lnTo>
                    <a:pt x="5974" y="13290"/>
                  </a:lnTo>
                  <a:lnTo>
                    <a:pt x="5856" y="13186"/>
                  </a:lnTo>
                  <a:cubicBezTo>
                    <a:pt x="5819" y="13118"/>
                    <a:pt x="5779" y="13052"/>
                    <a:pt x="5736" y="12989"/>
                  </a:cubicBezTo>
                  <a:cubicBezTo>
                    <a:pt x="5704" y="12942"/>
                    <a:pt x="5670" y="12897"/>
                    <a:pt x="5635" y="12853"/>
                  </a:cubicBezTo>
                  <a:lnTo>
                    <a:pt x="5558" y="12742"/>
                  </a:lnTo>
                  <a:lnTo>
                    <a:pt x="5449" y="12628"/>
                  </a:lnTo>
                  <a:cubicBezTo>
                    <a:pt x="5397" y="12606"/>
                    <a:pt x="5362" y="12554"/>
                    <a:pt x="5359" y="12495"/>
                  </a:cubicBezTo>
                  <a:cubicBezTo>
                    <a:pt x="5355" y="12444"/>
                    <a:pt x="5377" y="12395"/>
                    <a:pt x="5415" y="12364"/>
                  </a:cubicBezTo>
                  <a:lnTo>
                    <a:pt x="5394" y="12119"/>
                  </a:lnTo>
                  <a:lnTo>
                    <a:pt x="5325" y="11968"/>
                  </a:lnTo>
                  <a:lnTo>
                    <a:pt x="5166" y="11822"/>
                  </a:lnTo>
                  <a:lnTo>
                    <a:pt x="5013" y="11755"/>
                  </a:lnTo>
                  <a:lnTo>
                    <a:pt x="5012" y="11918"/>
                  </a:lnTo>
                  <a:lnTo>
                    <a:pt x="5039" y="12079"/>
                  </a:lnTo>
                  <a:lnTo>
                    <a:pt x="5109" y="12264"/>
                  </a:lnTo>
                  <a:lnTo>
                    <a:pt x="5150" y="12351"/>
                  </a:lnTo>
                  <a:lnTo>
                    <a:pt x="5247" y="12502"/>
                  </a:lnTo>
                  <a:lnTo>
                    <a:pt x="5321" y="12634"/>
                  </a:lnTo>
                  <a:lnTo>
                    <a:pt x="5314" y="12769"/>
                  </a:lnTo>
                  <a:lnTo>
                    <a:pt x="5389" y="12885"/>
                  </a:lnTo>
                  <a:lnTo>
                    <a:pt x="5472" y="13018"/>
                  </a:lnTo>
                  <a:lnTo>
                    <a:pt x="5565" y="13176"/>
                  </a:lnTo>
                  <a:lnTo>
                    <a:pt x="5577" y="13290"/>
                  </a:lnTo>
                  <a:lnTo>
                    <a:pt x="5639" y="13477"/>
                  </a:lnTo>
                  <a:lnTo>
                    <a:pt x="5667" y="13609"/>
                  </a:lnTo>
                  <a:lnTo>
                    <a:pt x="5667" y="13694"/>
                  </a:lnTo>
                  <a:lnTo>
                    <a:pt x="5774" y="13736"/>
                  </a:lnTo>
                  <a:lnTo>
                    <a:pt x="5875" y="13857"/>
                  </a:lnTo>
                  <a:lnTo>
                    <a:pt x="5943" y="13973"/>
                  </a:lnTo>
                  <a:lnTo>
                    <a:pt x="5943" y="14087"/>
                  </a:lnTo>
                  <a:lnTo>
                    <a:pt x="5875" y="14138"/>
                  </a:lnTo>
                  <a:lnTo>
                    <a:pt x="5725" y="14044"/>
                  </a:lnTo>
                  <a:lnTo>
                    <a:pt x="5598" y="13872"/>
                  </a:lnTo>
                  <a:lnTo>
                    <a:pt x="5544" y="13793"/>
                  </a:lnTo>
                  <a:lnTo>
                    <a:pt x="5454" y="13741"/>
                  </a:lnTo>
                  <a:lnTo>
                    <a:pt x="5352" y="13666"/>
                  </a:lnTo>
                  <a:lnTo>
                    <a:pt x="5296" y="13585"/>
                  </a:lnTo>
                  <a:cubicBezTo>
                    <a:pt x="5309" y="13549"/>
                    <a:pt x="5318" y="13512"/>
                    <a:pt x="5324" y="13474"/>
                  </a:cubicBezTo>
                  <a:cubicBezTo>
                    <a:pt x="5332" y="13417"/>
                    <a:pt x="5332" y="13360"/>
                    <a:pt x="5324" y="13303"/>
                  </a:cubicBezTo>
                  <a:cubicBezTo>
                    <a:pt x="5305" y="13264"/>
                    <a:pt x="5284" y="13226"/>
                    <a:pt x="5261" y="13189"/>
                  </a:cubicBezTo>
                  <a:cubicBezTo>
                    <a:pt x="5223" y="13130"/>
                    <a:pt x="5178" y="13075"/>
                    <a:pt x="5129" y="13026"/>
                  </a:cubicBezTo>
                  <a:lnTo>
                    <a:pt x="4901" y="12863"/>
                  </a:lnTo>
                  <a:lnTo>
                    <a:pt x="4781" y="12722"/>
                  </a:lnTo>
                  <a:lnTo>
                    <a:pt x="4851" y="12663"/>
                  </a:lnTo>
                  <a:lnTo>
                    <a:pt x="5005" y="12678"/>
                  </a:lnTo>
                  <a:lnTo>
                    <a:pt x="5033" y="12515"/>
                  </a:lnTo>
                  <a:cubicBezTo>
                    <a:pt x="5022" y="12432"/>
                    <a:pt x="4988" y="12354"/>
                    <a:pt x="4935" y="12292"/>
                  </a:cubicBezTo>
                  <a:cubicBezTo>
                    <a:pt x="4898" y="12248"/>
                    <a:pt x="4852" y="12213"/>
                    <a:pt x="4801" y="12189"/>
                  </a:cubicBezTo>
                  <a:lnTo>
                    <a:pt x="4715" y="11949"/>
                  </a:lnTo>
                  <a:lnTo>
                    <a:pt x="4662" y="11732"/>
                  </a:lnTo>
                  <a:lnTo>
                    <a:pt x="4648" y="11591"/>
                  </a:lnTo>
                  <a:lnTo>
                    <a:pt x="4627" y="11487"/>
                  </a:lnTo>
                  <a:lnTo>
                    <a:pt x="4586" y="11332"/>
                  </a:lnTo>
                  <a:lnTo>
                    <a:pt x="4532" y="11231"/>
                  </a:lnTo>
                  <a:lnTo>
                    <a:pt x="4469" y="11127"/>
                  </a:lnTo>
                  <a:cubicBezTo>
                    <a:pt x="4455" y="11089"/>
                    <a:pt x="4439" y="11051"/>
                    <a:pt x="4420" y="11016"/>
                  </a:cubicBezTo>
                  <a:cubicBezTo>
                    <a:pt x="4402" y="10980"/>
                    <a:pt x="4380" y="10946"/>
                    <a:pt x="4353" y="10917"/>
                  </a:cubicBezTo>
                  <a:cubicBezTo>
                    <a:pt x="4302" y="10864"/>
                    <a:pt x="4235" y="10834"/>
                    <a:pt x="4169" y="10806"/>
                  </a:cubicBezTo>
                  <a:cubicBezTo>
                    <a:pt x="4118" y="10784"/>
                    <a:pt x="4067" y="10761"/>
                    <a:pt x="4017" y="10739"/>
                  </a:cubicBezTo>
                  <a:lnTo>
                    <a:pt x="4017" y="10628"/>
                  </a:lnTo>
                  <a:cubicBezTo>
                    <a:pt x="4019" y="10594"/>
                    <a:pt x="4020" y="10560"/>
                    <a:pt x="4019" y="10527"/>
                  </a:cubicBezTo>
                  <a:cubicBezTo>
                    <a:pt x="4019" y="10449"/>
                    <a:pt x="4012" y="10373"/>
                    <a:pt x="4001" y="10296"/>
                  </a:cubicBezTo>
                  <a:lnTo>
                    <a:pt x="3910" y="10081"/>
                  </a:lnTo>
                  <a:lnTo>
                    <a:pt x="3815" y="9819"/>
                  </a:lnTo>
                  <a:lnTo>
                    <a:pt x="3821" y="9591"/>
                  </a:lnTo>
                  <a:lnTo>
                    <a:pt x="3843" y="9426"/>
                  </a:lnTo>
                  <a:lnTo>
                    <a:pt x="3805" y="9077"/>
                  </a:lnTo>
                  <a:lnTo>
                    <a:pt x="3761" y="8972"/>
                  </a:lnTo>
                  <a:lnTo>
                    <a:pt x="3858" y="8809"/>
                  </a:lnTo>
                  <a:lnTo>
                    <a:pt x="3886" y="8671"/>
                  </a:lnTo>
                  <a:lnTo>
                    <a:pt x="3900" y="8500"/>
                  </a:lnTo>
                  <a:lnTo>
                    <a:pt x="3933" y="8389"/>
                  </a:lnTo>
                  <a:lnTo>
                    <a:pt x="4014" y="8214"/>
                  </a:lnTo>
                  <a:lnTo>
                    <a:pt x="4056" y="8112"/>
                  </a:lnTo>
                  <a:cubicBezTo>
                    <a:pt x="4089" y="8064"/>
                    <a:pt x="4117" y="8012"/>
                    <a:pt x="4139" y="7956"/>
                  </a:cubicBezTo>
                  <a:cubicBezTo>
                    <a:pt x="4160" y="7903"/>
                    <a:pt x="4176" y="7848"/>
                    <a:pt x="4186" y="7791"/>
                  </a:cubicBezTo>
                  <a:lnTo>
                    <a:pt x="4325" y="7527"/>
                  </a:lnTo>
                  <a:lnTo>
                    <a:pt x="4367" y="7352"/>
                  </a:lnTo>
                  <a:lnTo>
                    <a:pt x="4346" y="7226"/>
                  </a:lnTo>
                  <a:lnTo>
                    <a:pt x="4304" y="7102"/>
                  </a:lnTo>
                  <a:lnTo>
                    <a:pt x="4381" y="6944"/>
                  </a:lnTo>
                  <a:lnTo>
                    <a:pt x="4346" y="6858"/>
                  </a:lnTo>
                  <a:lnTo>
                    <a:pt x="4237" y="6727"/>
                  </a:lnTo>
                  <a:lnTo>
                    <a:pt x="4172" y="6595"/>
                  </a:lnTo>
                  <a:lnTo>
                    <a:pt x="4126" y="6464"/>
                  </a:lnTo>
                  <a:lnTo>
                    <a:pt x="4112" y="6378"/>
                  </a:lnTo>
                  <a:lnTo>
                    <a:pt x="4049" y="6267"/>
                  </a:lnTo>
                  <a:lnTo>
                    <a:pt x="4102" y="6183"/>
                  </a:lnTo>
                  <a:lnTo>
                    <a:pt x="4204" y="6100"/>
                  </a:lnTo>
                  <a:lnTo>
                    <a:pt x="4218" y="6026"/>
                  </a:lnTo>
                  <a:lnTo>
                    <a:pt x="4204" y="5873"/>
                  </a:lnTo>
                  <a:lnTo>
                    <a:pt x="4176" y="5697"/>
                  </a:lnTo>
                  <a:lnTo>
                    <a:pt x="4128" y="5431"/>
                  </a:lnTo>
                  <a:lnTo>
                    <a:pt x="4116" y="5359"/>
                  </a:lnTo>
                  <a:lnTo>
                    <a:pt x="4165" y="5250"/>
                  </a:lnTo>
                  <a:lnTo>
                    <a:pt x="4206" y="5043"/>
                  </a:lnTo>
                  <a:lnTo>
                    <a:pt x="4074" y="5013"/>
                  </a:lnTo>
                  <a:cubicBezTo>
                    <a:pt x="4031" y="5035"/>
                    <a:pt x="3981" y="5026"/>
                    <a:pt x="3947" y="4991"/>
                  </a:cubicBezTo>
                  <a:cubicBezTo>
                    <a:pt x="3897" y="4941"/>
                    <a:pt x="3897" y="4856"/>
                    <a:pt x="3947" y="4806"/>
                  </a:cubicBezTo>
                  <a:lnTo>
                    <a:pt x="3972" y="4719"/>
                  </a:lnTo>
                  <a:lnTo>
                    <a:pt x="4013" y="4535"/>
                  </a:lnTo>
                  <a:lnTo>
                    <a:pt x="3965" y="4446"/>
                  </a:lnTo>
                  <a:cubicBezTo>
                    <a:pt x="3975" y="4384"/>
                    <a:pt x="3981" y="4320"/>
                    <a:pt x="3981" y="4256"/>
                  </a:cubicBezTo>
                  <a:cubicBezTo>
                    <a:pt x="3981" y="4197"/>
                    <a:pt x="3976" y="4137"/>
                    <a:pt x="3967" y="4078"/>
                  </a:cubicBezTo>
                  <a:cubicBezTo>
                    <a:pt x="3978" y="4040"/>
                    <a:pt x="3987" y="4002"/>
                    <a:pt x="3992" y="3962"/>
                  </a:cubicBezTo>
                  <a:cubicBezTo>
                    <a:pt x="3998" y="3922"/>
                    <a:pt x="4000" y="3882"/>
                    <a:pt x="3999" y="3841"/>
                  </a:cubicBezTo>
                  <a:lnTo>
                    <a:pt x="3951" y="3670"/>
                  </a:lnTo>
                  <a:lnTo>
                    <a:pt x="3932" y="3510"/>
                  </a:lnTo>
                  <a:lnTo>
                    <a:pt x="3925" y="3391"/>
                  </a:lnTo>
                  <a:cubicBezTo>
                    <a:pt x="3885" y="3400"/>
                    <a:pt x="3844" y="3392"/>
                    <a:pt x="3809" y="3369"/>
                  </a:cubicBezTo>
                  <a:cubicBezTo>
                    <a:pt x="3762" y="3338"/>
                    <a:pt x="3733" y="3282"/>
                    <a:pt x="3733" y="3223"/>
                  </a:cubicBezTo>
                  <a:lnTo>
                    <a:pt x="3606" y="3139"/>
                  </a:lnTo>
                  <a:lnTo>
                    <a:pt x="3535" y="3122"/>
                  </a:lnTo>
                  <a:lnTo>
                    <a:pt x="3513" y="3031"/>
                  </a:lnTo>
                  <a:lnTo>
                    <a:pt x="3497" y="2935"/>
                  </a:lnTo>
                  <a:lnTo>
                    <a:pt x="3435" y="2863"/>
                  </a:lnTo>
                  <a:lnTo>
                    <a:pt x="3316" y="2856"/>
                  </a:lnTo>
                  <a:lnTo>
                    <a:pt x="3219" y="2871"/>
                  </a:lnTo>
                  <a:lnTo>
                    <a:pt x="3134" y="2780"/>
                  </a:lnTo>
                  <a:lnTo>
                    <a:pt x="2927" y="2750"/>
                  </a:lnTo>
                  <a:lnTo>
                    <a:pt x="2816" y="2683"/>
                  </a:lnTo>
                  <a:lnTo>
                    <a:pt x="2757" y="2787"/>
                  </a:lnTo>
                  <a:lnTo>
                    <a:pt x="2677" y="2878"/>
                  </a:lnTo>
                  <a:cubicBezTo>
                    <a:pt x="2624" y="2900"/>
                    <a:pt x="2570" y="2922"/>
                    <a:pt x="2517" y="2942"/>
                  </a:cubicBezTo>
                  <a:cubicBezTo>
                    <a:pt x="2470" y="2960"/>
                    <a:pt x="2423" y="2978"/>
                    <a:pt x="2376" y="2994"/>
                  </a:cubicBezTo>
                  <a:lnTo>
                    <a:pt x="2156" y="2979"/>
                  </a:lnTo>
                  <a:lnTo>
                    <a:pt x="2099" y="2906"/>
                  </a:lnTo>
                  <a:lnTo>
                    <a:pt x="2230" y="2775"/>
                  </a:lnTo>
                  <a:cubicBezTo>
                    <a:pt x="2285" y="2773"/>
                    <a:pt x="2340" y="2768"/>
                    <a:pt x="2394" y="2760"/>
                  </a:cubicBezTo>
                  <a:cubicBezTo>
                    <a:pt x="2490" y="2746"/>
                    <a:pt x="2584" y="2722"/>
                    <a:pt x="2675" y="2688"/>
                  </a:cubicBezTo>
                  <a:lnTo>
                    <a:pt x="2901" y="2602"/>
                  </a:lnTo>
                  <a:lnTo>
                    <a:pt x="3019" y="2479"/>
                  </a:lnTo>
                  <a:lnTo>
                    <a:pt x="3112" y="2372"/>
                  </a:lnTo>
                  <a:lnTo>
                    <a:pt x="2898" y="2424"/>
                  </a:lnTo>
                  <a:lnTo>
                    <a:pt x="2783" y="2528"/>
                  </a:lnTo>
                  <a:lnTo>
                    <a:pt x="2697" y="2585"/>
                  </a:lnTo>
                  <a:lnTo>
                    <a:pt x="2479" y="2672"/>
                  </a:lnTo>
                  <a:lnTo>
                    <a:pt x="2258" y="2701"/>
                  </a:lnTo>
                  <a:lnTo>
                    <a:pt x="2121" y="2716"/>
                  </a:lnTo>
                  <a:lnTo>
                    <a:pt x="2054" y="2795"/>
                  </a:lnTo>
                  <a:cubicBezTo>
                    <a:pt x="2021" y="2791"/>
                    <a:pt x="1989" y="2782"/>
                    <a:pt x="1959" y="2768"/>
                  </a:cubicBezTo>
                  <a:cubicBezTo>
                    <a:pt x="1907" y="2743"/>
                    <a:pt x="1861" y="2704"/>
                    <a:pt x="1827" y="2654"/>
                  </a:cubicBezTo>
                  <a:lnTo>
                    <a:pt x="1753" y="2654"/>
                  </a:lnTo>
                  <a:lnTo>
                    <a:pt x="1629" y="2679"/>
                  </a:lnTo>
                  <a:lnTo>
                    <a:pt x="1643" y="2812"/>
                  </a:lnTo>
                  <a:lnTo>
                    <a:pt x="1530" y="2782"/>
                  </a:lnTo>
                  <a:lnTo>
                    <a:pt x="1495" y="2713"/>
                  </a:lnTo>
                  <a:lnTo>
                    <a:pt x="1518" y="2587"/>
                  </a:lnTo>
                  <a:lnTo>
                    <a:pt x="1427" y="2565"/>
                  </a:lnTo>
                  <a:lnTo>
                    <a:pt x="1312" y="2551"/>
                  </a:lnTo>
                  <a:lnTo>
                    <a:pt x="1247" y="2571"/>
                  </a:lnTo>
                  <a:lnTo>
                    <a:pt x="1227" y="2482"/>
                  </a:lnTo>
                  <a:lnTo>
                    <a:pt x="1201" y="2390"/>
                  </a:lnTo>
                  <a:lnTo>
                    <a:pt x="1076" y="2390"/>
                  </a:lnTo>
                  <a:lnTo>
                    <a:pt x="964" y="2360"/>
                  </a:lnTo>
                  <a:lnTo>
                    <a:pt x="812" y="2294"/>
                  </a:lnTo>
                  <a:lnTo>
                    <a:pt x="745" y="2192"/>
                  </a:lnTo>
                  <a:lnTo>
                    <a:pt x="630" y="2185"/>
                  </a:lnTo>
                  <a:lnTo>
                    <a:pt x="593" y="2111"/>
                  </a:lnTo>
                  <a:lnTo>
                    <a:pt x="512" y="2002"/>
                  </a:lnTo>
                  <a:lnTo>
                    <a:pt x="428" y="1869"/>
                  </a:lnTo>
                  <a:lnTo>
                    <a:pt x="373" y="1738"/>
                  </a:lnTo>
                  <a:cubicBezTo>
                    <a:pt x="342" y="1717"/>
                    <a:pt x="313" y="1693"/>
                    <a:pt x="287" y="1666"/>
                  </a:cubicBezTo>
                  <a:cubicBezTo>
                    <a:pt x="248" y="1626"/>
                    <a:pt x="215" y="1580"/>
                    <a:pt x="188" y="1530"/>
                  </a:cubicBezTo>
                  <a:lnTo>
                    <a:pt x="140" y="1443"/>
                  </a:lnTo>
                  <a:lnTo>
                    <a:pt x="135" y="1337"/>
                  </a:lnTo>
                  <a:lnTo>
                    <a:pt x="62" y="1243"/>
                  </a:lnTo>
                  <a:lnTo>
                    <a:pt x="0" y="1191"/>
                  </a:lnTo>
                  <a:lnTo>
                    <a:pt x="0" y="1060"/>
                  </a:lnTo>
                  <a:lnTo>
                    <a:pt x="8" y="972"/>
                  </a:lnTo>
                  <a:lnTo>
                    <a:pt x="15" y="861"/>
                  </a:lnTo>
                  <a:lnTo>
                    <a:pt x="82" y="802"/>
                  </a:lnTo>
                  <a:lnTo>
                    <a:pt x="110" y="601"/>
                  </a:lnTo>
                  <a:lnTo>
                    <a:pt x="75" y="468"/>
                  </a:lnTo>
                  <a:lnTo>
                    <a:pt x="130" y="315"/>
                  </a:lnTo>
                  <a:lnTo>
                    <a:pt x="151" y="134"/>
                  </a:lnTo>
                  <a:lnTo>
                    <a:pt x="268" y="140"/>
                  </a:lnTo>
                  <a:lnTo>
                    <a:pt x="196" y="371"/>
                  </a:lnTo>
                  <a:lnTo>
                    <a:pt x="74" y="1050"/>
                  </a:lnTo>
                  <a:lnTo>
                    <a:pt x="247" y="1332"/>
                  </a:lnTo>
                  <a:lnTo>
                    <a:pt x="293" y="1442"/>
                  </a:lnTo>
                  <a:lnTo>
                    <a:pt x="293" y="1523"/>
                  </a:lnTo>
                  <a:lnTo>
                    <a:pt x="393" y="1652"/>
                  </a:lnTo>
                  <a:lnTo>
                    <a:pt x="485" y="1772"/>
                  </a:lnTo>
                  <a:lnTo>
                    <a:pt x="408" y="1986"/>
                  </a:lnTo>
                  <a:lnTo>
                    <a:pt x="588" y="1927"/>
                  </a:lnTo>
                  <a:lnTo>
                    <a:pt x="671" y="1957"/>
                  </a:lnTo>
                  <a:lnTo>
                    <a:pt x="755" y="2061"/>
                  </a:lnTo>
                  <a:lnTo>
                    <a:pt x="836" y="2124"/>
                  </a:lnTo>
                  <a:lnTo>
                    <a:pt x="924" y="2198"/>
                  </a:lnTo>
                  <a:lnTo>
                    <a:pt x="1083" y="2223"/>
                  </a:lnTo>
                  <a:lnTo>
                    <a:pt x="1187" y="2208"/>
                  </a:lnTo>
                  <a:lnTo>
                    <a:pt x="1236" y="2277"/>
                  </a:lnTo>
                  <a:lnTo>
                    <a:pt x="1424" y="2277"/>
                  </a:lnTo>
                  <a:lnTo>
                    <a:pt x="1470" y="2349"/>
                  </a:lnTo>
                  <a:lnTo>
                    <a:pt x="1642" y="2349"/>
                  </a:lnTo>
                  <a:lnTo>
                    <a:pt x="1730" y="2356"/>
                  </a:lnTo>
                  <a:lnTo>
                    <a:pt x="1872" y="2406"/>
                  </a:lnTo>
                  <a:lnTo>
                    <a:pt x="2099" y="2433"/>
                  </a:lnTo>
                  <a:lnTo>
                    <a:pt x="2229" y="2426"/>
                  </a:lnTo>
                  <a:lnTo>
                    <a:pt x="2303" y="2330"/>
                  </a:lnTo>
                  <a:lnTo>
                    <a:pt x="2288" y="2222"/>
                  </a:lnTo>
                  <a:lnTo>
                    <a:pt x="2212" y="2237"/>
                  </a:lnTo>
                  <a:lnTo>
                    <a:pt x="2198" y="2140"/>
                  </a:lnTo>
                  <a:lnTo>
                    <a:pt x="2121" y="2024"/>
                  </a:lnTo>
                  <a:lnTo>
                    <a:pt x="2052" y="1883"/>
                  </a:lnTo>
                  <a:lnTo>
                    <a:pt x="2200" y="1804"/>
                  </a:lnTo>
                  <a:lnTo>
                    <a:pt x="2326" y="1715"/>
                  </a:lnTo>
                  <a:lnTo>
                    <a:pt x="2228" y="1606"/>
                  </a:lnTo>
                  <a:lnTo>
                    <a:pt x="2230" y="1518"/>
                  </a:lnTo>
                  <a:lnTo>
                    <a:pt x="2269" y="1377"/>
                  </a:lnTo>
                  <a:lnTo>
                    <a:pt x="2166" y="1354"/>
                  </a:lnTo>
                  <a:lnTo>
                    <a:pt x="2035" y="1280"/>
                  </a:lnTo>
                  <a:lnTo>
                    <a:pt x="2038" y="1119"/>
                  </a:lnTo>
                  <a:lnTo>
                    <a:pt x="2244" y="1090"/>
                  </a:lnTo>
                  <a:lnTo>
                    <a:pt x="2262" y="1193"/>
                  </a:lnTo>
                  <a:lnTo>
                    <a:pt x="2318" y="1302"/>
                  </a:lnTo>
                  <a:lnTo>
                    <a:pt x="2431" y="1117"/>
                  </a:lnTo>
                  <a:lnTo>
                    <a:pt x="2594" y="1035"/>
                  </a:lnTo>
                  <a:lnTo>
                    <a:pt x="2753" y="998"/>
                  </a:lnTo>
                  <a:lnTo>
                    <a:pt x="2888" y="998"/>
                  </a:lnTo>
                  <a:lnTo>
                    <a:pt x="2923" y="1065"/>
                  </a:lnTo>
                  <a:lnTo>
                    <a:pt x="3069" y="1072"/>
                  </a:lnTo>
                  <a:lnTo>
                    <a:pt x="3108" y="1149"/>
                  </a:lnTo>
                  <a:lnTo>
                    <a:pt x="3239" y="1082"/>
                  </a:lnTo>
                  <a:lnTo>
                    <a:pt x="3274" y="1018"/>
                  </a:lnTo>
                  <a:lnTo>
                    <a:pt x="3225" y="929"/>
                  </a:lnTo>
                  <a:lnTo>
                    <a:pt x="3135" y="825"/>
                  </a:lnTo>
                  <a:cubicBezTo>
                    <a:pt x="3100" y="795"/>
                    <a:pt x="3075" y="755"/>
                    <a:pt x="3061" y="709"/>
                  </a:cubicBezTo>
                  <a:cubicBezTo>
                    <a:pt x="3045" y="658"/>
                    <a:pt x="3045" y="603"/>
                    <a:pt x="3061" y="551"/>
                  </a:cubicBezTo>
                  <a:lnTo>
                    <a:pt x="3114" y="415"/>
                  </a:lnTo>
                  <a:lnTo>
                    <a:pt x="3174" y="331"/>
                  </a:lnTo>
                  <a:lnTo>
                    <a:pt x="3258" y="299"/>
                  </a:lnTo>
                  <a:lnTo>
                    <a:pt x="3443" y="344"/>
                  </a:lnTo>
                  <a:lnTo>
                    <a:pt x="3508" y="405"/>
                  </a:lnTo>
                  <a:lnTo>
                    <a:pt x="3570" y="469"/>
                  </a:lnTo>
                  <a:lnTo>
                    <a:pt x="3623" y="555"/>
                  </a:lnTo>
                  <a:lnTo>
                    <a:pt x="3566" y="680"/>
                  </a:lnTo>
                  <a:lnTo>
                    <a:pt x="3691" y="725"/>
                  </a:lnTo>
                  <a:lnTo>
                    <a:pt x="3724" y="631"/>
                  </a:lnTo>
                  <a:lnTo>
                    <a:pt x="3749" y="451"/>
                  </a:lnTo>
                  <a:lnTo>
                    <a:pt x="3793" y="340"/>
                  </a:lnTo>
                  <a:lnTo>
                    <a:pt x="3814" y="110"/>
                  </a:lnTo>
                  <a:lnTo>
                    <a:pt x="3868" y="0"/>
                  </a:lnTo>
                  <a:lnTo>
                    <a:pt x="4025" y="31"/>
                  </a:lnTo>
                  <a:lnTo>
                    <a:pt x="4108" y="78"/>
                  </a:lnTo>
                  <a:lnTo>
                    <a:pt x="4156" y="181"/>
                  </a:lnTo>
                  <a:lnTo>
                    <a:pt x="4253" y="151"/>
                  </a:lnTo>
                  <a:lnTo>
                    <a:pt x="4367" y="92"/>
                  </a:lnTo>
                  <a:cubicBezTo>
                    <a:pt x="4405" y="76"/>
                    <a:pt x="4445" y="68"/>
                    <a:pt x="4486" y="70"/>
                  </a:cubicBezTo>
                  <a:cubicBezTo>
                    <a:pt x="4528" y="71"/>
                    <a:pt x="4569" y="83"/>
                    <a:pt x="4606" y="104"/>
                  </a:cubicBezTo>
                  <a:lnTo>
                    <a:pt x="4716" y="162"/>
                  </a:lnTo>
                  <a:lnTo>
                    <a:pt x="4781" y="268"/>
                  </a:lnTo>
                  <a:lnTo>
                    <a:pt x="4875" y="254"/>
                  </a:lnTo>
                  <a:lnTo>
                    <a:pt x="4955" y="313"/>
                  </a:lnTo>
                  <a:lnTo>
                    <a:pt x="4934" y="396"/>
                  </a:lnTo>
                  <a:lnTo>
                    <a:pt x="4969" y="492"/>
                  </a:lnTo>
                  <a:lnTo>
                    <a:pt x="5036" y="567"/>
                  </a:lnTo>
                  <a:lnTo>
                    <a:pt x="4983" y="620"/>
                  </a:lnTo>
                  <a:lnTo>
                    <a:pt x="4970" y="701"/>
                  </a:lnTo>
                  <a:lnTo>
                    <a:pt x="5114" y="798"/>
                  </a:lnTo>
                  <a:lnTo>
                    <a:pt x="5178" y="901"/>
                  </a:lnTo>
                  <a:lnTo>
                    <a:pt x="5280" y="1037"/>
                  </a:lnTo>
                  <a:lnTo>
                    <a:pt x="5361" y="1143"/>
                  </a:lnTo>
                  <a:lnTo>
                    <a:pt x="5403" y="1254"/>
                  </a:lnTo>
                  <a:lnTo>
                    <a:pt x="5445" y="1414"/>
                  </a:lnTo>
                  <a:lnTo>
                    <a:pt x="5552" y="1441"/>
                  </a:lnTo>
                  <a:lnTo>
                    <a:pt x="5552" y="1572"/>
                  </a:lnTo>
                  <a:lnTo>
                    <a:pt x="5628" y="1696"/>
                  </a:lnTo>
                  <a:lnTo>
                    <a:pt x="5741" y="1590"/>
                  </a:lnTo>
                  <a:lnTo>
                    <a:pt x="5864" y="1604"/>
                  </a:lnTo>
                  <a:lnTo>
                    <a:pt x="5906" y="1698"/>
                  </a:lnTo>
                  <a:lnTo>
                    <a:pt x="6031" y="1691"/>
                  </a:lnTo>
                  <a:lnTo>
                    <a:pt x="6147" y="1683"/>
                  </a:lnTo>
                  <a:lnTo>
                    <a:pt x="6221" y="1668"/>
                  </a:lnTo>
                  <a:lnTo>
                    <a:pt x="6284" y="1754"/>
                  </a:lnTo>
                  <a:lnTo>
                    <a:pt x="6357" y="1690"/>
                  </a:lnTo>
                  <a:lnTo>
                    <a:pt x="6413" y="1559"/>
                  </a:lnTo>
                  <a:lnTo>
                    <a:pt x="6465" y="1660"/>
                  </a:lnTo>
                  <a:lnTo>
                    <a:pt x="6417" y="1769"/>
                  </a:lnTo>
                  <a:lnTo>
                    <a:pt x="6412" y="1877"/>
                  </a:lnTo>
                  <a:lnTo>
                    <a:pt x="6481" y="1936"/>
                  </a:lnTo>
                  <a:lnTo>
                    <a:pt x="6563" y="1822"/>
                  </a:lnTo>
                  <a:lnTo>
                    <a:pt x="6625" y="1758"/>
                  </a:lnTo>
                  <a:lnTo>
                    <a:pt x="6669" y="1841"/>
                  </a:lnTo>
                  <a:lnTo>
                    <a:pt x="6625" y="1957"/>
                  </a:lnTo>
                  <a:lnTo>
                    <a:pt x="6731" y="1994"/>
                  </a:lnTo>
                  <a:lnTo>
                    <a:pt x="6807" y="2069"/>
                  </a:lnTo>
                  <a:lnTo>
                    <a:pt x="6890" y="2135"/>
                  </a:lnTo>
                  <a:lnTo>
                    <a:pt x="6978" y="2204"/>
                  </a:lnTo>
                  <a:lnTo>
                    <a:pt x="7027" y="2270"/>
                  </a:lnTo>
                  <a:lnTo>
                    <a:pt x="7091" y="2327"/>
                  </a:lnTo>
                  <a:lnTo>
                    <a:pt x="7170" y="2349"/>
                  </a:lnTo>
                  <a:lnTo>
                    <a:pt x="7165" y="2275"/>
                  </a:lnTo>
                  <a:lnTo>
                    <a:pt x="7110" y="2144"/>
                  </a:lnTo>
                  <a:lnTo>
                    <a:pt x="7296" y="2137"/>
                  </a:lnTo>
                  <a:lnTo>
                    <a:pt x="7472" y="2095"/>
                  </a:lnTo>
                  <a:cubicBezTo>
                    <a:pt x="7497" y="2085"/>
                    <a:pt x="7514" y="2059"/>
                    <a:pt x="7514" y="2031"/>
                  </a:cubicBezTo>
                  <a:cubicBezTo>
                    <a:pt x="7514" y="1939"/>
                    <a:pt x="7398" y="1910"/>
                    <a:pt x="7359" y="1991"/>
                  </a:cubicBezTo>
                  <a:lnTo>
                    <a:pt x="7180" y="1932"/>
                  </a:lnTo>
                  <a:lnTo>
                    <a:pt x="7115" y="1848"/>
                  </a:lnTo>
                  <a:lnTo>
                    <a:pt x="7171" y="1788"/>
                  </a:lnTo>
                  <a:lnTo>
                    <a:pt x="7154" y="1702"/>
                  </a:lnTo>
                  <a:lnTo>
                    <a:pt x="7197" y="1532"/>
                  </a:lnTo>
                  <a:lnTo>
                    <a:pt x="7001" y="1616"/>
                  </a:lnTo>
                  <a:lnTo>
                    <a:pt x="6874" y="1710"/>
                  </a:lnTo>
                  <a:lnTo>
                    <a:pt x="6760" y="1730"/>
                  </a:lnTo>
                  <a:lnTo>
                    <a:pt x="6767" y="1582"/>
                  </a:lnTo>
                  <a:lnTo>
                    <a:pt x="6704" y="1510"/>
                  </a:lnTo>
                  <a:lnTo>
                    <a:pt x="6683" y="1398"/>
                  </a:lnTo>
                  <a:lnTo>
                    <a:pt x="6811" y="1298"/>
                  </a:lnTo>
                  <a:lnTo>
                    <a:pt x="6911" y="1176"/>
                  </a:lnTo>
                  <a:lnTo>
                    <a:pt x="6929" y="1048"/>
                  </a:lnTo>
                  <a:lnTo>
                    <a:pt x="6901" y="918"/>
                  </a:lnTo>
                  <a:lnTo>
                    <a:pt x="6982" y="827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defTabSz="4571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200" cap="none">
                  <a:solidFill>
                    <a:srgbClr val="070707"/>
                  </a:solidFill>
                </a:defRPr>
              </a:pPr>
              <a:endParaRPr kumimoji="0" sz="8200" b="0" i="0" u="none" strike="noStrike" kern="0" cap="none" spc="0" normalizeH="0" baseline="0" noProof="0">
                <a:ln>
                  <a:noFill/>
                </a:ln>
                <a:solidFill>
                  <a:srgbClr val="070707"/>
                </a:solidFill>
                <a:effectLst/>
                <a:uLnTx/>
                <a:uFillTx/>
              </a:endParaRPr>
            </a:p>
          </p:txBody>
        </p:sp>
        <p:sp>
          <p:nvSpPr>
            <p:cNvPr id="37" name="任意多边形: 形状 124"/>
            <p:cNvSpPr/>
            <p:nvPr/>
          </p:nvSpPr>
          <p:spPr>
            <a:xfrm>
              <a:off x="7117048" y="2537552"/>
              <a:ext cx="24133" cy="215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384" y="2101"/>
                  </a:moveTo>
                  <a:lnTo>
                    <a:pt x="0" y="10018"/>
                  </a:lnTo>
                  <a:lnTo>
                    <a:pt x="1924" y="21600"/>
                  </a:lnTo>
                  <a:lnTo>
                    <a:pt x="9832" y="12960"/>
                  </a:lnTo>
                  <a:lnTo>
                    <a:pt x="21600" y="0"/>
                  </a:lnTo>
                  <a:lnTo>
                    <a:pt x="8384" y="2101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defTabSz="4571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400" cap="none">
                  <a:solidFill>
                    <a:srgbClr val="070707"/>
                  </a:solidFill>
                </a:defRPr>
              </a:pPr>
              <a:endParaRPr kumimoji="0" sz="8400" b="0" i="0" u="none" strike="noStrike" kern="0" cap="none" spc="0" normalizeH="0" baseline="0" noProof="0">
                <a:ln>
                  <a:noFill/>
                </a:ln>
                <a:solidFill>
                  <a:srgbClr val="070707"/>
                </a:solidFill>
                <a:effectLst/>
                <a:uLnTx/>
                <a:uFillTx/>
              </a:endParaRPr>
            </a:p>
          </p:txBody>
        </p:sp>
        <p:sp>
          <p:nvSpPr>
            <p:cNvPr id="38" name="任意多边形: 形状 125"/>
            <p:cNvSpPr/>
            <p:nvPr/>
          </p:nvSpPr>
          <p:spPr>
            <a:xfrm>
              <a:off x="7181197" y="2731570"/>
              <a:ext cx="12038" cy="140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695" y="0"/>
                  </a:moveTo>
                  <a:lnTo>
                    <a:pt x="2150" y="1966"/>
                  </a:lnTo>
                  <a:lnTo>
                    <a:pt x="0" y="14899"/>
                  </a:lnTo>
                  <a:lnTo>
                    <a:pt x="13781" y="21600"/>
                  </a:lnTo>
                  <a:lnTo>
                    <a:pt x="21600" y="8558"/>
                  </a:lnTo>
                  <a:lnTo>
                    <a:pt x="14695" y="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defTabSz="4571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400" cap="none">
                  <a:solidFill>
                    <a:srgbClr val="070707"/>
                  </a:solidFill>
                </a:defRPr>
              </a:pPr>
              <a:endParaRPr kumimoji="0" sz="8400" b="0" i="0" u="none" strike="noStrike" kern="0" cap="none" spc="0" normalizeH="0" baseline="0" noProof="0">
                <a:ln>
                  <a:noFill/>
                </a:ln>
                <a:solidFill>
                  <a:srgbClr val="070707"/>
                </a:solidFill>
                <a:effectLst/>
                <a:uLnTx/>
                <a:uFillTx/>
              </a:endParaRPr>
            </a:p>
          </p:txBody>
        </p:sp>
        <p:sp>
          <p:nvSpPr>
            <p:cNvPr id="39" name="任意多边形: 形状 126"/>
            <p:cNvSpPr/>
            <p:nvPr/>
          </p:nvSpPr>
          <p:spPr>
            <a:xfrm>
              <a:off x="7286159" y="2648835"/>
              <a:ext cx="20844" cy="329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311" y="1188"/>
                  </a:moveTo>
                  <a:lnTo>
                    <a:pt x="2903" y="3754"/>
                  </a:lnTo>
                  <a:lnTo>
                    <a:pt x="6906" y="9918"/>
                  </a:lnTo>
                  <a:lnTo>
                    <a:pt x="0" y="19975"/>
                  </a:lnTo>
                  <a:lnTo>
                    <a:pt x="8431" y="21600"/>
                  </a:lnTo>
                  <a:lnTo>
                    <a:pt x="15976" y="18316"/>
                  </a:lnTo>
                  <a:lnTo>
                    <a:pt x="18572" y="10244"/>
                  </a:lnTo>
                  <a:lnTo>
                    <a:pt x="21600" y="5318"/>
                  </a:lnTo>
                  <a:lnTo>
                    <a:pt x="19816" y="0"/>
                  </a:lnTo>
                  <a:lnTo>
                    <a:pt x="11311" y="1188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defTabSz="4571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400" cap="none">
                  <a:solidFill>
                    <a:srgbClr val="070707"/>
                  </a:solidFill>
                </a:defRPr>
              </a:pPr>
              <a:endParaRPr kumimoji="0" sz="8400" b="0" i="0" u="none" strike="noStrike" kern="0" cap="none" spc="0" normalizeH="0" baseline="0" noProof="0">
                <a:ln>
                  <a:noFill/>
                </a:ln>
                <a:solidFill>
                  <a:srgbClr val="070707"/>
                </a:solidFill>
                <a:effectLst/>
                <a:uLnTx/>
                <a:uFillTx/>
              </a:endParaRPr>
            </a:p>
          </p:txBody>
        </p:sp>
        <p:sp>
          <p:nvSpPr>
            <p:cNvPr id="40" name="任意多边形: 形状 127"/>
            <p:cNvSpPr/>
            <p:nvPr/>
          </p:nvSpPr>
          <p:spPr>
            <a:xfrm>
              <a:off x="7230489" y="2674888"/>
              <a:ext cx="13152" cy="153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701" y="0"/>
                  </a:moveTo>
                  <a:lnTo>
                    <a:pt x="2286" y="8809"/>
                  </a:lnTo>
                  <a:lnTo>
                    <a:pt x="0" y="21600"/>
                  </a:lnTo>
                  <a:lnTo>
                    <a:pt x="15560" y="16644"/>
                  </a:lnTo>
                  <a:lnTo>
                    <a:pt x="21600" y="3209"/>
                  </a:lnTo>
                  <a:lnTo>
                    <a:pt x="9701" y="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defTabSz="4571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400" cap="none">
                  <a:solidFill>
                    <a:srgbClr val="070707"/>
                  </a:solidFill>
                </a:defRPr>
              </a:pPr>
              <a:endParaRPr kumimoji="0" sz="8400" b="0" i="0" u="none" strike="noStrike" kern="0" cap="none" spc="0" normalizeH="0" baseline="0" noProof="0">
                <a:ln>
                  <a:noFill/>
                </a:ln>
                <a:solidFill>
                  <a:srgbClr val="070707"/>
                </a:solidFill>
                <a:effectLst/>
                <a:uLnTx/>
                <a:uFillTx/>
              </a:endParaRPr>
            </a:p>
          </p:txBody>
        </p:sp>
        <p:sp>
          <p:nvSpPr>
            <p:cNvPr id="41" name="任意多边形: 形状 128"/>
            <p:cNvSpPr/>
            <p:nvPr/>
          </p:nvSpPr>
          <p:spPr>
            <a:xfrm>
              <a:off x="7874845" y="2291485"/>
              <a:ext cx="10811" cy="148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459" y="0"/>
                  </a:moveTo>
                  <a:lnTo>
                    <a:pt x="0" y="7565"/>
                  </a:lnTo>
                  <a:lnTo>
                    <a:pt x="9131" y="21600"/>
                  </a:lnTo>
                  <a:lnTo>
                    <a:pt x="21600" y="15555"/>
                  </a:lnTo>
                  <a:lnTo>
                    <a:pt x="17459" y="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defTabSz="4571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400" cap="none">
                  <a:solidFill>
                    <a:srgbClr val="070707"/>
                  </a:solidFill>
                </a:defRPr>
              </a:pPr>
              <a:endParaRPr kumimoji="0" sz="8400" b="0" i="0" u="none" strike="noStrike" kern="0" cap="none" spc="0" normalizeH="0" baseline="0" noProof="0">
                <a:ln>
                  <a:noFill/>
                </a:ln>
                <a:solidFill>
                  <a:srgbClr val="070707"/>
                </a:solidFill>
                <a:effectLst/>
                <a:uLnTx/>
                <a:uFillTx/>
              </a:endParaRPr>
            </a:p>
          </p:txBody>
        </p:sp>
        <p:sp>
          <p:nvSpPr>
            <p:cNvPr id="42" name="任意多边形: 形状 129"/>
            <p:cNvSpPr/>
            <p:nvPr/>
          </p:nvSpPr>
          <p:spPr>
            <a:xfrm>
              <a:off x="7861419" y="2311677"/>
              <a:ext cx="12465" cy="116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589" y="0"/>
                  </a:moveTo>
                  <a:lnTo>
                    <a:pt x="0" y="7324"/>
                  </a:lnTo>
                  <a:lnTo>
                    <a:pt x="11835" y="21600"/>
                  </a:lnTo>
                  <a:lnTo>
                    <a:pt x="21600" y="7437"/>
                  </a:lnTo>
                  <a:lnTo>
                    <a:pt x="9589" y="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defTabSz="4571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400" cap="none">
                  <a:solidFill>
                    <a:srgbClr val="070707"/>
                  </a:solidFill>
                </a:defRPr>
              </a:pPr>
              <a:endParaRPr kumimoji="0" sz="8400" b="0" i="0" u="none" strike="noStrike" kern="0" cap="none" spc="0" normalizeH="0" baseline="0" noProof="0">
                <a:ln>
                  <a:noFill/>
                </a:ln>
                <a:solidFill>
                  <a:srgbClr val="070707"/>
                </a:solidFill>
                <a:effectLst/>
                <a:uLnTx/>
                <a:uFillTx/>
              </a:endParaRPr>
            </a:p>
          </p:txBody>
        </p:sp>
        <p:sp>
          <p:nvSpPr>
            <p:cNvPr id="43" name="任意多边形: 形状 130"/>
            <p:cNvSpPr/>
            <p:nvPr/>
          </p:nvSpPr>
          <p:spPr>
            <a:xfrm>
              <a:off x="7989679" y="2954603"/>
              <a:ext cx="25927" cy="210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863" y="1314"/>
                  </a:moveTo>
                  <a:lnTo>
                    <a:pt x="3082" y="0"/>
                  </a:lnTo>
                  <a:lnTo>
                    <a:pt x="0" y="13744"/>
                  </a:lnTo>
                  <a:lnTo>
                    <a:pt x="4388" y="21412"/>
                  </a:lnTo>
                  <a:lnTo>
                    <a:pt x="16385" y="21600"/>
                  </a:lnTo>
                  <a:lnTo>
                    <a:pt x="21600" y="6584"/>
                  </a:lnTo>
                  <a:lnTo>
                    <a:pt x="12863" y="1314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defTabSz="4571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400" cap="none">
                  <a:solidFill>
                    <a:srgbClr val="070707"/>
                  </a:solidFill>
                </a:defRPr>
              </a:pPr>
              <a:endParaRPr kumimoji="0" sz="8400" b="0" i="0" u="none" strike="noStrike" kern="0" cap="none" spc="0" normalizeH="0" baseline="0" noProof="0">
                <a:ln>
                  <a:noFill/>
                </a:ln>
                <a:solidFill>
                  <a:srgbClr val="070707"/>
                </a:solidFill>
                <a:effectLst/>
                <a:uLnTx/>
                <a:uFillTx/>
              </a:endParaRPr>
            </a:p>
          </p:txBody>
        </p:sp>
        <p:sp>
          <p:nvSpPr>
            <p:cNvPr id="44" name="任意多边形: 形状 131"/>
            <p:cNvSpPr/>
            <p:nvPr/>
          </p:nvSpPr>
          <p:spPr>
            <a:xfrm>
              <a:off x="8033445" y="2957003"/>
              <a:ext cx="16448" cy="282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691" y="0"/>
                  </a:moveTo>
                  <a:lnTo>
                    <a:pt x="0" y="3197"/>
                  </a:lnTo>
                  <a:lnTo>
                    <a:pt x="349" y="9792"/>
                  </a:lnTo>
                  <a:lnTo>
                    <a:pt x="3031" y="18244"/>
                  </a:lnTo>
                  <a:lnTo>
                    <a:pt x="15055" y="21600"/>
                  </a:lnTo>
                  <a:lnTo>
                    <a:pt x="21600" y="13149"/>
                  </a:lnTo>
                  <a:lnTo>
                    <a:pt x="17522" y="4680"/>
                  </a:lnTo>
                  <a:lnTo>
                    <a:pt x="10691" y="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defTabSz="4571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400" cap="none">
                  <a:solidFill>
                    <a:srgbClr val="070707"/>
                  </a:solidFill>
                </a:defRPr>
              </a:pPr>
              <a:endParaRPr kumimoji="0" sz="8400" b="0" i="0" u="none" strike="noStrike" kern="0" cap="none" spc="0" normalizeH="0" baseline="0" noProof="0">
                <a:ln>
                  <a:noFill/>
                </a:ln>
                <a:solidFill>
                  <a:srgbClr val="070707"/>
                </a:solidFill>
                <a:effectLst/>
                <a:uLnTx/>
                <a:uFillTx/>
              </a:endParaRPr>
            </a:p>
          </p:txBody>
        </p:sp>
        <p:sp>
          <p:nvSpPr>
            <p:cNvPr id="45" name="任意多边形: 形状 132"/>
            <p:cNvSpPr/>
            <p:nvPr/>
          </p:nvSpPr>
          <p:spPr>
            <a:xfrm>
              <a:off x="8047011" y="3011605"/>
              <a:ext cx="11102" cy="183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036" y="0"/>
                  </a:moveTo>
                  <a:lnTo>
                    <a:pt x="0" y="11875"/>
                  </a:lnTo>
                  <a:lnTo>
                    <a:pt x="4136" y="21600"/>
                  </a:lnTo>
                  <a:lnTo>
                    <a:pt x="17945" y="19175"/>
                  </a:lnTo>
                  <a:lnTo>
                    <a:pt x="21600" y="1742"/>
                  </a:lnTo>
                  <a:lnTo>
                    <a:pt x="9036" y="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defTabSz="4571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400" cap="none">
                  <a:solidFill>
                    <a:srgbClr val="070707"/>
                  </a:solidFill>
                </a:defRPr>
              </a:pPr>
              <a:endParaRPr kumimoji="0" sz="8400" b="0" i="0" u="none" strike="noStrike" kern="0" cap="none" spc="0" normalizeH="0" baseline="0" noProof="0">
                <a:ln>
                  <a:noFill/>
                </a:ln>
                <a:solidFill>
                  <a:srgbClr val="070707"/>
                </a:solidFill>
                <a:effectLst/>
                <a:uLnTx/>
                <a:uFillTx/>
              </a:endParaRPr>
            </a:p>
          </p:txBody>
        </p:sp>
        <p:sp>
          <p:nvSpPr>
            <p:cNvPr id="46" name="任意多边形: 形状 133"/>
            <p:cNvSpPr/>
            <p:nvPr/>
          </p:nvSpPr>
          <p:spPr>
            <a:xfrm>
              <a:off x="8169026" y="2956925"/>
              <a:ext cx="12526" cy="20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910" y="0"/>
                  </a:moveTo>
                  <a:lnTo>
                    <a:pt x="880" y="2109"/>
                  </a:lnTo>
                  <a:lnTo>
                    <a:pt x="0" y="13088"/>
                  </a:lnTo>
                  <a:lnTo>
                    <a:pt x="7921" y="21600"/>
                  </a:lnTo>
                  <a:lnTo>
                    <a:pt x="21600" y="7612"/>
                  </a:lnTo>
                  <a:lnTo>
                    <a:pt x="11910" y="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defTabSz="4571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400" cap="none">
                  <a:solidFill>
                    <a:srgbClr val="070707"/>
                  </a:solidFill>
                </a:defRPr>
              </a:pPr>
              <a:endParaRPr kumimoji="0" sz="8400" b="0" i="0" u="none" strike="noStrike" kern="0" cap="none" spc="0" normalizeH="0" baseline="0" noProof="0">
                <a:ln>
                  <a:noFill/>
                </a:ln>
                <a:solidFill>
                  <a:srgbClr val="070707"/>
                </a:solidFill>
                <a:effectLst/>
                <a:uLnTx/>
                <a:uFillTx/>
              </a:endParaRPr>
            </a:p>
          </p:txBody>
        </p:sp>
        <p:sp>
          <p:nvSpPr>
            <p:cNvPr id="47" name="任意多边形: 形状 134"/>
            <p:cNvSpPr/>
            <p:nvPr/>
          </p:nvSpPr>
          <p:spPr>
            <a:xfrm>
              <a:off x="8180181" y="2925835"/>
              <a:ext cx="12572" cy="139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498" y="0"/>
                  </a:moveTo>
                  <a:lnTo>
                    <a:pt x="0" y="9289"/>
                  </a:lnTo>
                  <a:lnTo>
                    <a:pt x="7613" y="17722"/>
                  </a:lnTo>
                  <a:lnTo>
                    <a:pt x="19807" y="21600"/>
                  </a:lnTo>
                  <a:lnTo>
                    <a:pt x="21600" y="4514"/>
                  </a:lnTo>
                  <a:lnTo>
                    <a:pt x="3498" y="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defTabSz="4571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400" cap="none">
                  <a:solidFill>
                    <a:srgbClr val="070707"/>
                  </a:solidFill>
                </a:defRPr>
              </a:pPr>
              <a:endParaRPr kumimoji="0" sz="8400" b="0" i="0" u="none" strike="noStrike" kern="0" cap="none" spc="0" normalizeH="0" baseline="0" noProof="0">
                <a:ln>
                  <a:noFill/>
                </a:ln>
                <a:solidFill>
                  <a:srgbClr val="070707"/>
                </a:solidFill>
                <a:effectLst/>
                <a:uLnTx/>
                <a:uFillTx/>
              </a:endParaRPr>
            </a:p>
          </p:txBody>
        </p:sp>
        <p:sp>
          <p:nvSpPr>
            <p:cNvPr id="48" name="任意多边形: 形状 135"/>
            <p:cNvSpPr/>
            <p:nvPr/>
          </p:nvSpPr>
          <p:spPr>
            <a:xfrm>
              <a:off x="8105179" y="3794110"/>
              <a:ext cx="227050" cy="710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258" extrusionOk="0">
                  <a:moveTo>
                    <a:pt x="0" y="14220"/>
                  </a:moveTo>
                  <a:lnTo>
                    <a:pt x="613" y="10143"/>
                  </a:lnTo>
                  <a:lnTo>
                    <a:pt x="2247" y="6258"/>
                  </a:lnTo>
                  <a:lnTo>
                    <a:pt x="3538" y="5398"/>
                  </a:lnTo>
                  <a:lnTo>
                    <a:pt x="5022" y="3450"/>
                  </a:lnTo>
                  <a:lnTo>
                    <a:pt x="6054" y="2255"/>
                  </a:lnTo>
                  <a:lnTo>
                    <a:pt x="7558" y="1542"/>
                  </a:lnTo>
                  <a:lnTo>
                    <a:pt x="9385" y="0"/>
                  </a:lnTo>
                  <a:cubicBezTo>
                    <a:pt x="9830" y="32"/>
                    <a:pt x="10273" y="131"/>
                    <a:pt x="10715" y="295"/>
                  </a:cubicBezTo>
                  <a:cubicBezTo>
                    <a:pt x="11331" y="526"/>
                    <a:pt x="11942" y="884"/>
                    <a:pt x="12542" y="1369"/>
                  </a:cubicBezTo>
                  <a:lnTo>
                    <a:pt x="14366" y="1488"/>
                  </a:lnTo>
                  <a:lnTo>
                    <a:pt x="15018" y="2024"/>
                  </a:lnTo>
                  <a:cubicBezTo>
                    <a:pt x="15400" y="3033"/>
                    <a:pt x="15828" y="3875"/>
                    <a:pt x="16289" y="4524"/>
                  </a:cubicBezTo>
                  <a:cubicBezTo>
                    <a:pt x="16814" y="5262"/>
                    <a:pt x="17376" y="5742"/>
                    <a:pt x="17952" y="5944"/>
                  </a:cubicBezTo>
                  <a:lnTo>
                    <a:pt x="19084" y="6301"/>
                  </a:lnTo>
                  <a:lnTo>
                    <a:pt x="20389" y="7015"/>
                  </a:lnTo>
                  <a:lnTo>
                    <a:pt x="21600" y="8741"/>
                  </a:lnTo>
                  <a:lnTo>
                    <a:pt x="21441" y="11114"/>
                  </a:lnTo>
                  <a:lnTo>
                    <a:pt x="20766" y="12178"/>
                  </a:lnTo>
                  <a:lnTo>
                    <a:pt x="19161" y="13896"/>
                  </a:lnTo>
                  <a:lnTo>
                    <a:pt x="18031" y="15146"/>
                  </a:lnTo>
                  <a:cubicBezTo>
                    <a:pt x="17549" y="14608"/>
                    <a:pt x="17009" y="14808"/>
                    <a:pt x="16584" y="15681"/>
                  </a:cubicBezTo>
                  <a:cubicBezTo>
                    <a:pt x="16194" y="16484"/>
                    <a:pt x="15934" y="17809"/>
                    <a:pt x="15492" y="18345"/>
                  </a:cubicBezTo>
                  <a:cubicBezTo>
                    <a:pt x="15117" y="18799"/>
                    <a:pt x="14689" y="18593"/>
                    <a:pt x="14381" y="17809"/>
                  </a:cubicBezTo>
                  <a:lnTo>
                    <a:pt x="15053" y="13666"/>
                  </a:lnTo>
                  <a:lnTo>
                    <a:pt x="13847" y="14915"/>
                  </a:lnTo>
                  <a:cubicBezTo>
                    <a:pt x="13591" y="14965"/>
                    <a:pt x="13334" y="14965"/>
                    <a:pt x="13078" y="14915"/>
                  </a:cubicBezTo>
                  <a:cubicBezTo>
                    <a:pt x="12502" y="14804"/>
                    <a:pt x="11934" y="14443"/>
                    <a:pt x="11393" y="13844"/>
                  </a:cubicBezTo>
                  <a:lnTo>
                    <a:pt x="11097" y="11716"/>
                  </a:lnTo>
                  <a:lnTo>
                    <a:pt x="12539" y="11478"/>
                  </a:lnTo>
                  <a:lnTo>
                    <a:pt x="13155" y="9455"/>
                  </a:lnTo>
                  <a:lnTo>
                    <a:pt x="11789" y="9455"/>
                  </a:lnTo>
                  <a:lnTo>
                    <a:pt x="10226" y="11173"/>
                  </a:lnTo>
                  <a:lnTo>
                    <a:pt x="8997" y="10638"/>
                  </a:lnTo>
                  <a:lnTo>
                    <a:pt x="8109" y="9931"/>
                  </a:lnTo>
                  <a:lnTo>
                    <a:pt x="7039" y="9931"/>
                  </a:lnTo>
                  <a:lnTo>
                    <a:pt x="5391" y="9574"/>
                  </a:lnTo>
                  <a:cubicBezTo>
                    <a:pt x="5206" y="9574"/>
                    <a:pt x="5021" y="9574"/>
                    <a:pt x="4835" y="9574"/>
                  </a:cubicBezTo>
                  <a:cubicBezTo>
                    <a:pt x="4650" y="9574"/>
                    <a:pt x="4465" y="9574"/>
                    <a:pt x="4280" y="9574"/>
                  </a:cubicBezTo>
                  <a:lnTo>
                    <a:pt x="3270" y="12133"/>
                  </a:lnTo>
                  <a:lnTo>
                    <a:pt x="5669" y="11821"/>
                  </a:lnTo>
                  <a:lnTo>
                    <a:pt x="7258" y="14246"/>
                  </a:lnTo>
                  <a:lnTo>
                    <a:pt x="6069" y="15793"/>
                  </a:lnTo>
                  <a:lnTo>
                    <a:pt x="5237" y="16976"/>
                  </a:lnTo>
                  <a:cubicBezTo>
                    <a:pt x="5476" y="20061"/>
                    <a:pt x="4041" y="21600"/>
                    <a:pt x="3572" y="18761"/>
                  </a:cubicBezTo>
                  <a:cubicBezTo>
                    <a:pt x="3449" y="18015"/>
                    <a:pt x="3506" y="17140"/>
                    <a:pt x="3453" y="16328"/>
                  </a:cubicBezTo>
                  <a:cubicBezTo>
                    <a:pt x="3385" y="15280"/>
                    <a:pt x="3140" y="14398"/>
                    <a:pt x="2798" y="14127"/>
                  </a:cubicBezTo>
                  <a:cubicBezTo>
                    <a:pt x="2476" y="13872"/>
                    <a:pt x="2134" y="14221"/>
                    <a:pt x="1932" y="15012"/>
                  </a:cubicBezTo>
                  <a:lnTo>
                    <a:pt x="1279" y="15719"/>
                  </a:lnTo>
                  <a:lnTo>
                    <a:pt x="108" y="16433"/>
                  </a:lnTo>
                  <a:lnTo>
                    <a:pt x="0" y="1422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defTabSz="4571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400" cap="none">
                  <a:solidFill>
                    <a:srgbClr val="070707"/>
                  </a:solidFill>
                </a:defRPr>
              </a:pPr>
              <a:endParaRPr kumimoji="0" sz="8400" b="0" i="0" u="none" strike="noStrike" kern="0" cap="none" spc="0" normalizeH="0" baseline="0" noProof="0">
                <a:ln>
                  <a:noFill/>
                </a:ln>
                <a:solidFill>
                  <a:srgbClr val="070707"/>
                </a:solidFill>
                <a:effectLst/>
                <a:uLnTx/>
                <a:uFillTx/>
              </a:endParaRPr>
            </a:p>
          </p:txBody>
        </p:sp>
        <p:sp>
          <p:nvSpPr>
            <p:cNvPr id="49" name="任意多边形: 形状 136"/>
            <p:cNvSpPr/>
            <p:nvPr/>
          </p:nvSpPr>
          <p:spPr>
            <a:xfrm>
              <a:off x="8249203" y="3872795"/>
              <a:ext cx="54247" cy="239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50" h="21213" extrusionOk="0">
                  <a:moveTo>
                    <a:pt x="9324" y="5830"/>
                  </a:moveTo>
                  <a:lnTo>
                    <a:pt x="4847" y="6015"/>
                  </a:lnTo>
                  <a:lnTo>
                    <a:pt x="0" y="9579"/>
                  </a:lnTo>
                  <a:lnTo>
                    <a:pt x="5079" y="21213"/>
                  </a:lnTo>
                  <a:lnTo>
                    <a:pt x="12286" y="21213"/>
                  </a:lnTo>
                  <a:lnTo>
                    <a:pt x="15990" y="15119"/>
                  </a:lnTo>
                  <a:lnTo>
                    <a:pt x="21426" y="10133"/>
                  </a:lnTo>
                  <a:cubicBezTo>
                    <a:pt x="21600" y="6572"/>
                    <a:pt x="20830" y="3110"/>
                    <a:pt x="19456" y="1272"/>
                  </a:cubicBezTo>
                  <a:cubicBezTo>
                    <a:pt x="18408" y="-129"/>
                    <a:pt x="17133" y="-387"/>
                    <a:pt x="15990" y="571"/>
                  </a:cubicBezTo>
                  <a:lnTo>
                    <a:pt x="9324" y="583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defTabSz="4571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400" cap="none">
                  <a:solidFill>
                    <a:srgbClr val="070707"/>
                  </a:solidFill>
                </a:defRPr>
              </a:pPr>
              <a:endParaRPr kumimoji="0" sz="8400" b="0" i="0" u="none" strike="noStrike" kern="0" cap="none" spc="0" normalizeH="0" baseline="0" noProof="0">
                <a:ln>
                  <a:noFill/>
                </a:ln>
                <a:solidFill>
                  <a:srgbClr val="070707"/>
                </a:solidFill>
                <a:effectLst/>
                <a:uLnTx/>
                <a:uFillTx/>
              </a:endParaRPr>
            </a:p>
          </p:txBody>
        </p:sp>
        <p:sp>
          <p:nvSpPr>
            <p:cNvPr id="50" name="任意多边形: 形状 137"/>
            <p:cNvSpPr/>
            <p:nvPr/>
          </p:nvSpPr>
          <p:spPr>
            <a:xfrm>
              <a:off x="8206493" y="3861432"/>
              <a:ext cx="19711" cy="118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636" y="668"/>
                  </a:moveTo>
                  <a:lnTo>
                    <a:pt x="0" y="6733"/>
                  </a:lnTo>
                  <a:lnTo>
                    <a:pt x="107" y="21600"/>
                  </a:lnTo>
                  <a:lnTo>
                    <a:pt x="16082" y="14778"/>
                  </a:lnTo>
                  <a:lnTo>
                    <a:pt x="21600" y="0"/>
                  </a:lnTo>
                  <a:lnTo>
                    <a:pt x="10636" y="668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defTabSz="4571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400" cap="none">
                  <a:solidFill>
                    <a:srgbClr val="070707"/>
                  </a:solidFill>
                </a:defRPr>
              </a:pPr>
              <a:endParaRPr kumimoji="0" sz="8400" b="0" i="0" u="none" strike="noStrike" kern="0" cap="none" spc="0" normalizeH="0" baseline="0" noProof="0">
                <a:ln>
                  <a:noFill/>
                </a:ln>
                <a:solidFill>
                  <a:srgbClr val="070707"/>
                </a:solidFill>
                <a:effectLst/>
                <a:uLnTx/>
                <a:uFillTx/>
              </a:endParaRPr>
            </a:p>
          </p:txBody>
        </p:sp>
        <p:sp>
          <p:nvSpPr>
            <p:cNvPr id="51" name="任意多边形: 形状 138"/>
            <p:cNvSpPr/>
            <p:nvPr/>
          </p:nvSpPr>
          <p:spPr>
            <a:xfrm>
              <a:off x="8177687" y="3872447"/>
              <a:ext cx="17129" cy="133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390" y="0"/>
                  </a:moveTo>
                  <a:lnTo>
                    <a:pt x="0" y="9116"/>
                  </a:lnTo>
                  <a:lnTo>
                    <a:pt x="4193" y="21600"/>
                  </a:lnTo>
                  <a:lnTo>
                    <a:pt x="16108" y="16535"/>
                  </a:lnTo>
                  <a:lnTo>
                    <a:pt x="21600" y="3705"/>
                  </a:lnTo>
                  <a:lnTo>
                    <a:pt x="8390" y="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defTabSz="4571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400" cap="none">
                  <a:solidFill>
                    <a:srgbClr val="070707"/>
                  </a:solidFill>
                </a:defRPr>
              </a:pPr>
              <a:endParaRPr kumimoji="0" sz="8400" b="0" i="0" u="none" strike="noStrike" kern="0" cap="none" spc="0" normalizeH="0" baseline="0" noProof="0">
                <a:ln>
                  <a:noFill/>
                </a:ln>
                <a:solidFill>
                  <a:srgbClr val="070707"/>
                </a:solidFill>
                <a:effectLst/>
                <a:uLnTx/>
                <a:uFillTx/>
              </a:endParaRPr>
            </a:p>
          </p:txBody>
        </p:sp>
        <p:sp>
          <p:nvSpPr>
            <p:cNvPr id="52" name="任意多边形: 形状 139"/>
            <p:cNvSpPr/>
            <p:nvPr/>
          </p:nvSpPr>
          <p:spPr>
            <a:xfrm>
              <a:off x="8215812" y="3704807"/>
              <a:ext cx="96952" cy="758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32" h="21600" extrusionOk="0">
                  <a:moveTo>
                    <a:pt x="2011" y="2763"/>
                  </a:moveTo>
                  <a:lnTo>
                    <a:pt x="4225" y="2050"/>
                  </a:lnTo>
                  <a:lnTo>
                    <a:pt x="4801" y="0"/>
                  </a:lnTo>
                  <a:lnTo>
                    <a:pt x="6317" y="125"/>
                  </a:lnTo>
                  <a:lnTo>
                    <a:pt x="8486" y="894"/>
                  </a:lnTo>
                  <a:lnTo>
                    <a:pt x="10100" y="2559"/>
                  </a:lnTo>
                  <a:lnTo>
                    <a:pt x="8722" y="6602"/>
                  </a:lnTo>
                  <a:lnTo>
                    <a:pt x="11161" y="8200"/>
                  </a:lnTo>
                  <a:lnTo>
                    <a:pt x="13007" y="8319"/>
                  </a:lnTo>
                  <a:lnTo>
                    <a:pt x="13745" y="10578"/>
                  </a:lnTo>
                  <a:lnTo>
                    <a:pt x="15077" y="11225"/>
                  </a:lnTo>
                  <a:lnTo>
                    <a:pt x="17845" y="12109"/>
                  </a:lnTo>
                  <a:lnTo>
                    <a:pt x="18814" y="14361"/>
                  </a:lnTo>
                  <a:lnTo>
                    <a:pt x="20924" y="15179"/>
                  </a:lnTo>
                  <a:lnTo>
                    <a:pt x="20094" y="17141"/>
                  </a:lnTo>
                  <a:lnTo>
                    <a:pt x="21063" y="18984"/>
                  </a:lnTo>
                  <a:lnTo>
                    <a:pt x="21432" y="21481"/>
                  </a:lnTo>
                  <a:lnTo>
                    <a:pt x="19691" y="21600"/>
                  </a:lnTo>
                  <a:lnTo>
                    <a:pt x="16507" y="19638"/>
                  </a:lnTo>
                  <a:lnTo>
                    <a:pt x="14345" y="20174"/>
                  </a:lnTo>
                  <a:lnTo>
                    <a:pt x="12228" y="16190"/>
                  </a:lnTo>
                  <a:lnTo>
                    <a:pt x="15504" y="15714"/>
                  </a:lnTo>
                  <a:lnTo>
                    <a:pt x="18272" y="17081"/>
                  </a:lnTo>
                  <a:lnTo>
                    <a:pt x="16427" y="13878"/>
                  </a:lnTo>
                  <a:lnTo>
                    <a:pt x="14212" y="12986"/>
                  </a:lnTo>
                  <a:lnTo>
                    <a:pt x="12389" y="13150"/>
                  </a:lnTo>
                  <a:lnTo>
                    <a:pt x="10313" y="11077"/>
                  </a:lnTo>
                  <a:lnTo>
                    <a:pt x="8618" y="8468"/>
                  </a:lnTo>
                  <a:lnTo>
                    <a:pt x="7107" y="8118"/>
                  </a:lnTo>
                  <a:lnTo>
                    <a:pt x="6143" y="6878"/>
                  </a:lnTo>
                  <a:lnTo>
                    <a:pt x="5867" y="5153"/>
                  </a:lnTo>
                  <a:lnTo>
                    <a:pt x="3796" y="6045"/>
                  </a:lnTo>
                  <a:lnTo>
                    <a:pt x="1818" y="6937"/>
                  </a:lnTo>
                  <a:cubicBezTo>
                    <a:pt x="1194" y="7473"/>
                    <a:pt x="346" y="7126"/>
                    <a:pt x="77" y="6223"/>
                  </a:cubicBezTo>
                  <a:cubicBezTo>
                    <a:pt x="-168" y="5402"/>
                    <a:pt x="194" y="4488"/>
                    <a:pt x="854" y="4261"/>
                  </a:cubicBezTo>
                  <a:lnTo>
                    <a:pt x="2011" y="2763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defTabSz="4571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400" cap="none">
                  <a:solidFill>
                    <a:srgbClr val="070707"/>
                  </a:solidFill>
                </a:defRPr>
              </a:pPr>
              <a:endParaRPr kumimoji="0" sz="8400" b="0" i="0" u="none" strike="noStrike" kern="0" cap="none" spc="0" normalizeH="0" baseline="0" noProof="0">
                <a:ln>
                  <a:noFill/>
                </a:ln>
                <a:solidFill>
                  <a:srgbClr val="070707"/>
                </a:solidFill>
                <a:effectLst/>
                <a:uLnTx/>
                <a:uFillTx/>
              </a:endParaRPr>
            </a:p>
          </p:txBody>
        </p:sp>
        <p:sp>
          <p:nvSpPr>
            <p:cNvPr id="53" name="任意多边形: 形状 140"/>
            <p:cNvSpPr/>
            <p:nvPr/>
          </p:nvSpPr>
          <p:spPr>
            <a:xfrm>
              <a:off x="8232034" y="3735248"/>
              <a:ext cx="25075" cy="454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232" y="0"/>
                  </a:moveTo>
                  <a:lnTo>
                    <a:pt x="6579" y="4363"/>
                  </a:lnTo>
                  <a:lnTo>
                    <a:pt x="409" y="9021"/>
                  </a:lnTo>
                  <a:lnTo>
                    <a:pt x="0" y="12293"/>
                  </a:lnTo>
                  <a:lnTo>
                    <a:pt x="4904" y="15849"/>
                  </a:lnTo>
                  <a:lnTo>
                    <a:pt x="12094" y="19320"/>
                  </a:lnTo>
                  <a:lnTo>
                    <a:pt x="17646" y="21600"/>
                  </a:lnTo>
                  <a:lnTo>
                    <a:pt x="21600" y="18031"/>
                  </a:lnTo>
                  <a:lnTo>
                    <a:pt x="21600" y="12392"/>
                  </a:lnTo>
                  <a:lnTo>
                    <a:pt x="18545" y="9529"/>
                  </a:lnTo>
                  <a:lnTo>
                    <a:pt x="15016" y="6393"/>
                  </a:lnTo>
                  <a:lnTo>
                    <a:pt x="14499" y="3531"/>
                  </a:lnTo>
                  <a:lnTo>
                    <a:pt x="7232" y="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defTabSz="4571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400" cap="none">
                  <a:solidFill>
                    <a:srgbClr val="070707"/>
                  </a:solidFill>
                </a:defRPr>
              </a:pPr>
              <a:endParaRPr kumimoji="0" sz="8400" b="0" i="0" u="none" strike="noStrike" kern="0" cap="none" spc="0" normalizeH="0" baseline="0" noProof="0">
                <a:ln>
                  <a:noFill/>
                </a:ln>
                <a:solidFill>
                  <a:srgbClr val="070707"/>
                </a:solidFill>
                <a:effectLst/>
                <a:uLnTx/>
                <a:uFillTx/>
              </a:endParaRPr>
            </a:p>
          </p:txBody>
        </p:sp>
        <p:sp>
          <p:nvSpPr>
            <p:cNvPr id="54" name="任意多边形: 形状 141"/>
            <p:cNvSpPr/>
            <p:nvPr/>
          </p:nvSpPr>
          <p:spPr>
            <a:xfrm>
              <a:off x="8318231" y="3764568"/>
              <a:ext cx="17118" cy="286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73" h="21211" extrusionOk="0">
                  <a:moveTo>
                    <a:pt x="11293" y="0"/>
                  </a:moveTo>
                  <a:lnTo>
                    <a:pt x="6627" y="5552"/>
                  </a:lnTo>
                  <a:lnTo>
                    <a:pt x="112" y="8400"/>
                  </a:lnTo>
                  <a:lnTo>
                    <a:pt x="0" y="15188"/>
                  </a:lnTo>
                  <a:lnTo>
                    <a:pt x="4724" y="20914"/>
                  </a:lnTo>
                  <a:cubicBezTo>
                    <a:pt x="8686" y="21600"/>
                    <a:pt x="12952" y="21081"/>
                    <a:pt x="16167" y="19521"/>
                  </a:cubicBezTo>
                  <a:cubicBezTo>
                    <a:pt x="19834" y="17742"/>
                    <a:pt x="21600" y="14892"/>
                    <a:pt x="20771" y="12093"/>
                  </a:cubicBezTo>
                  <a:lnTo>
                    <a:pt x="18469" y="3584"/>
                  </a:lnTo>
                  <a:lnTo>
                    <a:pt x="11293" y="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defTabSz="4571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400" cap="none">
                  <a:solidFill>
                    <a:srgbClr val="070707"/>
                  </a:solidFill>
                </a:defRPr>
              </a:pPr>
              <a:endParaRPr kumimoji="0" sz="8400" b="0" i="0" u="none" strike="noStrike" kern="0" cap="none" spc="0" normalizeH="0" baseline="0" noProof="0">
                <a:ln>
                  <a:noFill/>
                </a:ln>
                <a:solidFill>
                  <a:srgbClr val="070707"/>
                </a:solidFill>
                <a:effectLst/>
                <a:uLnTx/>
                <a:uFillTx/>
              </a:endParaRPr>
            </a:p>
          </p:txBody>
        </p:sp>
        <p:sp>
          <p:nvSpPr>
            <p:cNvPr id="55" name="任意多边形: 形状 142"/>
            <p:cNvSpPr/>
            <p:nvPr/>
          </p:nvSpPr>
          <p:spPr>
            <a:xfrm>
              <a:off x="8354678" y="3775319"/>
              <a:ext cx="35689" cy="178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16" h="20408" extrusionOk="0">
                  <a:moveTo>
                    <a:pt x="4937" y="0"/>
                  </a:moveTo>
                  <a:lnTo>
                    <a:pt x="649" y="3882"/>
                  </a:lnTo>
                  <a:lnTo>
                    <a:pt x="0" y="17047"/>
                  </a:lnTo>
                  <a:lnTo>
                    <a:pt x="5619" y="16300"/>
                  </a:lnTo>
                  <a:lnTo>
                    <a:pt x="11978" y="14148"/>
                  </a:lnTo>
                  <a:cubicBezTo>
                    <a:pt x="12597" y="18932"/>
                    <a:pt x="15156" y="21600"/>
                    <a:pt x="17481" y="19887"/>
                  </a:cubicBezTo>
                  <a:cubicBezTo>
                    <a:pt x="21175" y="17165"/>
                    <a:pt x="21600" y="7095"/>
                    <a:pt x="18187" y="3182"/>
                  </a:cubicBezTo>
                  <a:lnTo>
                    <a:pt x="13868" y="313"/>
                  </a:lnTo>
                  <a:lnTo>
                    <a:pt x="4937" y="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defTabSz="4571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400" cap="none">
                  <a:solidFill>
                    <a:srgbClr val="070707"/>
                  </a:solidFill>
                </a:defRPr>
              </a:pPr>
              <a:endParaRPr kumimoji="0" sz="8400" b="0" i="0" u="none" strike="noStrike" kern="0" cap="none" spc="0" normalizeH="0" baseline="0" noProof="0">
                <a:ln>
                  <a:noFill/>
                </a:ln>
                <a:solidFill>
                  <a:srgbClr val="070707"/>
                </a:solidFill>
                <a:effectLst/>
                <a:uLnTx/>
                <a:uFillTx/>
              </a:endParaRPr>
            </a:p>
          </p:txBody>
        </p:sp>
        <p:sp>
          <p:nvSpPr>
            <p:cNvPr id="56" name="任意多边形: 形状 143"/>
            <p:cNvSpPr/>
            <p:nvPr/>
          </p:nvSpPr>
          <p:spPr>
            <a:xfrm>
              <a:off x="8330150" y="3793189"/>
              <a:ext cx="21826" cy="187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56" extrusionOk="0">
                  <a:moveTo>
                    <a:pt x="12529" y="0"/>
                  </a:moveTo>
                  <a:lnTo>
                    <a:pt x="9020" y="6402"/>
                  </a:lnTo>
                  <a:lnTo>
                    <a:pt x="0" y="10890"/>
                  </a:lnTo>
                  <a:lnTo>
                    <a:pt x="1726" y="19983"/>
                  </a:lnTo>
                  <a:cubicBezTo>
                    <a:pt x="4112" y="21109"/>
                    <a:pt x="6687" y="21600"/>
                    <a:pt x="9259" y="21419"/>
                  </a:cubicBezTo>
                  <a:cubicBezTo>
                    <a:pt x="14047" y="21082"/>
                    <a:pt x="18507" y="18488"/>
                    <a:pt x="21600" y="14240"/>
                  </a:cubicBezTo>
                  <a:lnTo>
                    <a:pt x="12529" y="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defTabSz="4571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400" cap="none">
                  <a:solidFill>
                    <a:srgbClr val="070707"/>
                  </a:solidFill>
                </a:defRPr>
              </a:pPr>
              <a:endParaRPr kumimoji="0" sz="8400" b="0" i="0" u="none" strike="noStrike" kern="0" cap="none" spc="0" normalizeH="0" baseline="0" noProof="0">
                <a:ln>
                  <a:noFill/>
                </a:ln>
                <a:solidFill>
                  <a:srgbClr val="070707"/>
                </a:solidFill>
                <a:effectLst/>
                <a:uLnTx/>
                <a:uFillTx/>
              </a:endParaRPr>
            </a:p>
          </p:txBody>
        </p:sp>
        <p:sp>
          <p:nvSpPr>
            <p:cNvPr id="57" name="任意多边形: 形状 144"/>
            <p:cNvSpPr/>
            <p:nvPr/>
          </p:nvSpPr>
          <p:spPr>
            <a:xfrm>
              <a:off x="8286334" y="3787763"/>
              <a:ext cx="11078" cy="152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532" y="0"/>
                  </a:moveTo>
                  <a:lnTo>
                    <a:pt x="0" y="8076"/>
                  </a:lnTo>
                  <a:lnTo>
                    <a:pt x="7701" y="21600"/>
                  </a:lnTo>
                  <a:lnTo>
                    <a:pt x="21600" y="12165"/>
                  </a:lnTo>
                  <a:lnTo>
                    <a:pt x="10532" y="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defTabSz="4571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400" cap="none">
                  <a:solidFill>
                    <a:srgbClr val="070707"/>
                  </a:solidFill>
                </a:defRPr>
              </a:pPr>
              <a:endParaRPr kumimoji="0" sz="8400" b="0" i="0" u="none" strike="noStrike" kern="0" cap="none" spc="0" normalizeH="0" baseline="0" noProof="0">
                <a:ln>
                  <a:noFill/>
                </a:ln>
                <a:solidFill>
                  <a:srgbClr val="070707"/>
                </a:solidFill>
                <a:effectLst/>
                <a:uLnTx/>
                <a:uFillTx/>
              </a:endParaRPr>
            </a:p>
          </p:txBody>
        </p:sp>
        <p:sp>
          <p:nvSpPr>
            <p:cNvPr id="58" name="任意多边形: 形状 145"/>
            <p:cNvSpPr/>
            <p:nvPr/>
          </p:nvSpPr>
          <p:spPr>
            <a:xfrm>
              <a:off x="8327287" y="3800221"/>
              <a:ext cx="123047" cy="726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42" h="21600" extrusionOk="0">
                  <a:moveTo>
                    <a:pt x="10688" y="2269"/>
                  </a:moveTo>
                  <a:lnTo>
                    <a:pt x="8365" y="5138"/>
                  </a:lnTo>
                  <a:lnTo>
                    <a:pt x="6581" y="4846"/>
                  </a:lnTo>
                  <a:lnTo>
                    <a:pt x="5179" y="5025"/>
                  </a:lnTo>
                  <a:lnTo>
                    <a:pt x="3513" y="7003"/>
                  </a:lnTo>
                  <a:lnTo>
                    <a:pt x="2812" y="9539"/>
                  </a:lnTo>
                  <a:lnTo>
                    <a:pt x="3993" y="10283"/>
                  </a:lnTo>
                  <a:lnTo>
                    <a:pt x="4866" y="12828"/>
                  </a:lnTo>
                  <a:lnTo>
                    <a:pt x="3561" y="14674"/>
                  </a:lnTo>
                  <a:lnTo>
                    <a:pt x="3379" y="16597"/>
                  </a:lnTo>
                  <a:lnTo>
                    <a:pt x="907" y="17342"/>
                  </a:lnTo>
                  <a:lnTo>
                    <a:pt x="0" y="20483"/>
                  </a:lnTo>
                  <a:lnTo>
                    <a:pt x="1965" y="21600"/>
                  </a:lnTo>
                  <a:cubicBezTo>
                    <a:pt x="2527" y="21022"/>
                    <a:pt x="3095" y="20464"/>
                    <a:pt x="3670" y="19925"/>
                  </a:cubicBezTo>
                  <a:cubicBezTo>
                    <a:pt x="4635" y="19021"/>
                    <a:pt x="5617" y="18172"/>
                    <a:pt x="6616" y="17381"/>
                  </a:cubicBezTo>
                  <a:cubicBezTo>
                    <a:pt x="6992" y="15657"/>
                    <a:pt x="8163" y="14875"/>
                    <a:pt x="9125" y="15705"/>
                  </a:cubicBezTo>
                  <a:cubicBezTo>
                    <a:pt x="9895" y="16371"/>
                    <a:pt x="10265" y="17898"/>
                    <a:pt x="9993" y="19297"/>
                  </a:cubicBezTo>
                  <a:lnTo>
                    <a:pt x="11916" y="15876"/>
                  </a:lnTo>
                  <a:cubicBezTo>
                    <a:pt x="11807" y="14699"/>
                    <a:pt x="12006" y="13499"/>
                    <a:pt x="12461" y="12595"/>
                  </a:cubicBezTo>
                  <a:cubicBezTo>
                    <a:pt x="13240" y="11050"/>
                    <a:pt x="14550" y="10660"/>
                    <a:pt x="15589" y="11665"/>
                  </a:cubicBezTo>
                  <a:lnTo>
                    <a:pt x="18025" y="8500"/>
                  </a:lnTo>
                  <a:cubicBezTo>
                    <a:pt x="18812" y="9933"/>
                    <a:pt x="20144" y="9933"/>
                    <a:pt x="20930" y="8500"/>
                  </a:cubicBezTo>
                  <a:cubicBezTo>
                    <a:pt x="21483" y="7493"/>
                    <a:pt x="21600" y="5997"/>
                    <a:pt x="21221" y="4778"/>
                  </a:cubicBezTo>
                  <a:lnTo>
                    <a:pt x="16857" y="0"/>
                  </a:lnTo>
                  <a:cubicBezTo>
                    <a:pt x="16003" y="558"/>
                    <a:pt x="15155" y="1138"/>
                    <a:pt x="14311" y="1740"/>
                  </a:cubicBezTo>
                  <a:cubicBezTo>
                    <a:pt x="13470" y="2341"/>
                    <a:pt x="12633" y="2964"/>
                    <a:pt x="11802" y="3609"/>
                  </a:cubicBezTo>
                  <a:lnTo>
                    <a:pt x="10688" y="2269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defTabSz="4571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400" cap="none">
                  <a:solidFill>
                    <a:srgbClr val="070707"/>
                  </a:solidFill>
                </a:defRPr>
              </a:pPr>
              <a:endParaRPr kumimoji="0" sz="8400" b="0" i="0" u="none" strike="noStrike" kern="0" cap="none" spc="0" normalizeH="0" baseline="0" noProof="0">
                <a:ln>
                  <a:noFill/>
                </a:ln>
                <a:solidFill>
                  <a:srgbClr val="070707"/>
                </a:solidFill>
                <a:effectLst/>
                <a:uLnTx/>
                <a:uFillTx/>
              </a:endParaRPr>
            </a:p>
          </p:txBody>
        </p:sp>
        <p:sp>
          <p:nvSpPr>
            <p:cNvPr id="59" name="任意多边形: 形状 146"/>
            <p:cNvSpPr/>
            <p:nvPr/>
          </p:nvSpPr>
          <p:spPr>
            <a:xfrm>
              <a:off x="8460000" y="3806523"/>
              <a:ext cx="29424" cy="190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916" y="0"/>
                  </a:moveTo>
                  <a:lnTo>
                    <a:pt x="7327" y="1214"/>
                  </a:lnTo>
                  <a:lnTo>
                    <a:pt x="0" y="10763"/>
                  </a:lnTo>
                  <a:lnTo>
                    <a:pt x="5173" y="21600"/>
                  </a:lnTo>
                  <a:lnTo>
                    <a:pt x="16698" y="11889"/>
                  </a:lnTo>
                  <a:lnTo>
                    <a:pt x="21600" y="6440"/>
                  </a:lnTo>
                  <a:lnTo>
                    <a:pt x="13916" y="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defTabSz="4571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400" cap="none">
                  <a:solidFill>
                    <a:srgbClr val="070707"/>
                  </a:solidFill>
                </a:defRPr>
              </a:pPr>
              <a:endParaRPr kumimoji="0" sz="8400" b="0" i="0" u="none" strike="noStrike" kern="0" cap="none" spc="0" normalizeH="0" baseline="0" noProof="0">
                <a:ln>
                  <a:noFill/>
                </a:ln>
                <a:solidFill>
                  <a:srgbClr val="070707"/>
                </a:solidFill>
                <a:effectLst/>
                <a:uLnTx/>
                <a:uFillTx/>
              </a:endParaRPr>
            </a:p>
          </p:txBody>
        </p:sp>
        <p:sp>
          <p:nvSpPr>
            <p:cNvPr id="60" name="任意多边形: 形状 147"/>
            <p:cNvSpPr/>
            <p:nvPr/>
          </p:nvSpPr>
          <p:spPr>
            <a:xfrm>
              <a:off x="7964530" y="4249278"/>
              <a:ext cx="57139" cy="317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18" h="21600" extrusionOk="0">
                  <a:moveTo>
                    <a:pt x="9444" y="0"/>
                  </a:moveTo>
                  <a:cubicBezTo>
                    <a:pt x="8750" y="158"/>
                    <a:pt x="8056" y="316"/>
                    <a:pt x="7362" y="474"/>
                  </a:cubicBezTo>
                  <a:cubicBezTo>
                    <a:pt x="6669" y="632"/>
                    <a:pt x="5975" y="790"/>
                    <a:pt x="5281" y="948"/>
                  </a:cubicBezTo>
                  <a:lnTo>
                    <a:pt x="0" y="7666"/>
                  </a:lnTo>
                  <a:lnTo>
                    <a:pt x="1291" y="12904"/>
                  </a:lnTo>
                  <a:lnTo>
                    <a:pt x="730" y="18969"/>
                  </a:lnTo>
                  <a:lnTo>
                    <a:pt x="4168" y="21600"/>
                  </a:lnTo>
                  <a:lnTo>
                    <a:pt x="6919" y="17642"/>
                  </a:lnTo>
                  <a:lnTo>
                    <a:pt x="11708" y="14231"/>
                  </a:lnTo>
                  <a:lnTo>
                    <a:pt x="14649" y="18187"/>
                  </a:lnTo>
                  <a:cubicBezTo>
                    <a:pt x="15852" y="19903"/>
                    <a:pt x="17488" y="20126"/>
                    <a:pt x="18814" y="18756"/>
                  </a:cubicBezTo>
                  <a:cubicBezTo>
                    <a:pt x="21018" y="16477"/>
                    <a:pt x="21600" y="11064"/>
                    <a:pt x="20036" y="7382"/>
                  </a:cubicBezTo>
                  <a:lnTo>
                    <a:pt x="10281" y="7951"/>
                  </a:lnTo>
                  <a:lnTo>
                    <a:pt x="9444" y="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defTabSz="4571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400" cap="none">
                  <a:solidFill>
                    <a:srgbClr val="070707"/>
                  </a:solidFill>
                </a:defRPr>
              </a:pPr>
              <a:endParaRPr kumimoji="0" sz="8400" b="0" i="0" u="none" strike="noStrike" kern="0" cap="none" spc="0" normalizeH="0" baseline="0" noProof="0">
                <a:ln>
                  <a:noFill/>
                </a:ln>
                <a:solidFill>
                  <a:srgbClr val="070707"/>
                </a:solidFill>
                <a:effectLst/>
                <a:uLnTx/>
                <a:uFillTx/>
              </a:endParaRPr>
            </a:p>
          </p:txBody>
        </p:sp>
        <p:sp>
          <p:nvSpPr>
            <p:cNvPr id="61" name="任意多边形: 形状 148"/>
            <p:cNvSpPr/>
            <p:nvPr/>
          </p:nvSpPr>
          <p:spPr>
            <a:xfrm>
              <a:off x="6794032" y="3383902"/>
              <a:ext cx="44447" cy="1136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58"/>
                  </a:moveTo>
                  <a:lnTo>
                    <a:pt x="6998" y="0"/>
                  </a:lnTo>
                  <a:lnTo>
                    <a:pt x="7417" y="2219"/>
                  </a:lnTo>
                  <a:lnTo>
                    <a:pt x="11745" y="4335"/>
                  </a:lnTo>
                  <a:lnTo>
                    <a:pt x="14449" y="6610"/>
                  </a:lnTo>
                  <a:lnTo>
                    <a:pt x="16072" y="9777"/>
                  </a:lnTo>
                  <a:lnTo>
                    <a:pt x="16207" y="11728"/>
                  </a:lnTo>
                  <a:lnTo>
                    <a:pt x="18084" y="13467"/>
                  </a:lnTo>
                  <a:lnTo>
                    <a:pt x="18084" y="15319"/>
                  </a:lnTo>
                  <a:lnTo>
                    <a:pt x="20112" y="18168"/>
                  </a:lnTo>
                  <a:lnTo>
                    <a:pt x="21600" y="20602"/>
                  </a:lnTo>
                  <a:lnTo>
                    <a:pt x="17948" y="21600"/>
                  </a:lnTo>
                  <a:lnTo>
                    <a:pt x="14905" y="18863"/>
                  </a:lnTo>
                  <a:lnTo>
                    <a:pt x="13687" y="14313"/>
                  </a:lnTo>
                  <a:cubicBezTo>
                    <a:pt x="12597" y="13444"/>
                    <a:pt x="11654" y="12547"/>
                    <a:pt x="10865" y="11629"/>
                  </a:cubicBezTo>
                  <a:cubicBezTo>
                    <a:pt x="10077" y="10711"/>
                    <a:pt x="9445" y="9775"/>
                    <a:pt x="8972" y="8825"/>
                  </a:cubicBezTo>
                  <a:lnTo>
                    <a:pt x="7501" y="6299"/>
                  </a:lnTo>
                  <a:lnTo>
                    <a:pt x="5522" y="3819"/>
                  </a:lnTo>
                  <a:lnTo>
                    <a:pt x="0" y="258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defTabSz="4571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400" cap="none">
                  <a:solidFill>
                    <a:srgbClr val="070707"/>
                  </a:solidFill>
                </a:defRPr>
              </a:pPr>
              <a:endParaRPr kumimoji="0" sz="8400" b="0" i="0" u="none" strike="noStrike" kern="0" cap="none" spc="0" normalizeH="0" baseline="0" noProof="0">
                <a:ln>
                  <a:noFill/>
                </a:ln>
                <a:solidFill>
                  <a:srgbClr val="070707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63" name="组合 62"/>
          <p:cNvGrpSpPr/>
          <p:nvPr/>
        </p:nvGrpSpPr>
        <p:grpSpPr>
          <a:xfrm>
            <a:off x="1257517" y="1993098"/>
            <a:ext cx="5126754" cy="1322491"/>
            <a:chOff x="874712" y="3325188"/>
            <a:chExt cx="5126754" cy="1322491"/>
          </a:xfrm>
        </p:grpSpPr>
        <p:sp>
          <p:nvSpPr>
            <p:cNvPr id="64" name="矩形 63"/>
            <p:cNvSpPr/>
            <p:nvPr/>
          </p:nvSpPr>
          <p:spPr>
            <a:xfrm>
              <a:off x="874712" y="3802063"/>
              <a:ext cx="5126754" cy="845616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Users can demonstrate on a projector or computer or they can </a:t>
              </a:r>
              <a:r>
                <a:rPr lang="en-US" altLang="zh-CN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demonstrateThe</a:t>
              </a:r>
              <a:r>
                <a: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document is printed and made into film for application to a wider range of fields.</a:t>
              </a:r>
              <a:endPara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5" name="矩形 64"/>
            <p:cNvSpPr/>
            <p:nvPr/>
          </p:nvSpPr>
          <p:spPr>
            <a:xfrm>
              <a:off x="874712" y="3325188"/>
              <a:ext cx="2241974" cy="427746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Title text added</a:t>
              </a:r>
              <a:endParaRPr lang="zh-CN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70" name="组合 69"/>
          <p:cNvGrpSpPr/>
          <p:nvPr/>
        </p:nvGrpSpPr>
        <p:grpSpPr>
          <a:xfrm>
            <a:off x="1257517" y="3366204"/>
            <a:ext cx="5126754" cy="1322491"/>
            <a:chOff x="874712" y="3325188"/>
            <a:chExt cx="5126754" cy="1322491"/>
          </a:xfrm>
        </p:grpSpPr>
        <p:sp>
          <p:nvSpPr>
            <p:cNvPr id="71" name="矩形 70"/>
            <p:cNvSpPr/>
            <p:nvPr/>
          </p:nvSpPr>
          <p:spPr>
            <a:xfrm>
              <a:off x="874712" y="3802063"/>
              <a:ext cx="5126754" cy="845616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Users can demonstrate on a projector or computer or they can </a:t>
              </a:r>
              <a:r>
                <a:rPr lang="en-US" altLang="zh-CN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demonstrateThe</a:t>
              </a:r>
              <a:r>
                <a: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document is printed and made into film for application to a wider range of fields.</a:t>
              </a:r>
              <a:endPara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2" name="矩形 71"/>
            <p:cNvSpPr/>
            <p:nvPr/>
          </p:nvSpPr>
          <p:spPr>
            <a:xfrm>
              <a:off x="874712" y="3325188"/>
              <a:ext cx="2241974" cy="427746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Title text added</a:t>
              </a:r>
              <a:endParaRPr lang="zh-CN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73" name="组合 72"/>
          <p:cNvGrpSpPr/>
          <p:nvPr/>
        </p:nvGrpSpPr>
        <p:grpSpPr>
          <a:xfrm>
            <a:off x="1257517" y="4739311"/>
            <a:ext cx="5126754" cy="1322491"/>
            <a:chOff x="874712" y="3325188"/>
            <a:chExt cx="5126754" cy="1322491"/>
          </a:xfrm>
        </p:grpSpPr>
        <p:sp>
          <p:nvSpPr>
            <p:cNvPr id="74" name="矩形 73"/>
            <p:cNvSpPr/>
            <p:nvPr/>
          </p:nvSpPr>
          <p:spPr>
            <a:xfrm>
              <a:off x="874712" y="3802063"/>
              <a:ext cx="5126754" cy="845616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Users can demonstrate on a projector or computer or they can </a:t>
              </a:r>
              <a:r>
                <a:rPr lang="en-US" altLang="zh-CN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demonstrateThe</a:t>
              </a:r>
              <a:r>
                <a: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document is printed and made into film for application to a wider range of fields.</a:t>
              </a:r>
              <a:endPara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5" name="矩形 74"/>
            <p:cNvSpPr/>
            <p:nvPr/>
          </p:nvSpPr>
          <p:spPr>
            <a:xfrm>
              <a:off x="874712" y="3325188"/>
              <a:ext cx="2241974" cy="429861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Title text added</a:t>
              </a:r>
              <a:endParaRPr lang="zh-CN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76" name="组合 75"/>
          <p:cNvGrpSpPr/>
          <p:nvPr/>
        </p:nvGrpSpPr>
        <p:grpSpPr>
          <a:xfrm>
            <a:off x="3688556" y="377517"/>
            <a:ext cx="4814888" cy="1172437"/>
            <a:chOff x="6597650" y="377518"/>
            <a:chExt cx="4814888" cy="1172437"/>
          </a:xfrm>
        </p:grpSpPr>
        <p:sp>
          <p:nvSpPr>
            <p:cNvPr id="77" name="文本框 76"/>
            <p:cNvSpPr txBox="1"/>
            <p:nvPr/>
          </p:nvSpPr>
          <p:spPr>
            <a:xfrm>
              <a:off x="6631872" y="937783"/>
              <a:ext cx="4746445" cy="25442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en-US" altLang="zh-CN" sz="1000" dirty="0">
                  <a:solidFill>
                    <a:schemeClr val="bg1">
                      <a:lumMod val="65000"/>
                    </a:schemeClr>
                  </a:solidFill>
                  <a:latin typeface="+mj-ea"/>
                  <a:ea typeface="+mj-ea"/>
                </a:rPr>
                <a:t>print the presentation and make it into a film to be used in a wider field</a:t>
              </a:r>
            </a:p>
          </p:txBody>
        </p:sp>
        <p:sp>
          <p:nvSpPr>
            <p:cNvPr id="78" name="文本框 77"/>
            <p:cNvSpPr txBox="1"/>
            <p:nvPr/>
          </p:nvSpPr>
          <p:spPr>
            <a:xfrm>
              <a:off x="6597650" y="377518"/>
              <a:ext cx="4814888" cy="117243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en-US" altLang="zh-CN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Market status and analysis</a:t>
              </a:r>
              <a:endPara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804562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/>
          <p:cNvGrpSpPr/>
          <p:nvPr/>
        </p:nvGrpSpPr>
        <p:grpSpPr>
          <a:xfrm>
            <a:off x="4470400" y="1930400"/>
            <a:ext cx="3251200" cy="1993900"/>
            <a:chOff x="4470400" y="1930400"/>
            <a:chExt cx="3251200" cy="1993900"/>
          </a:xfrm>
        </p:grpSpPr>
        <p:sp>
          <p:nvSpPr>
            <p:cNvPr id="12" name="矩形 11"/>
            <p:cNvSpPr/>
            <p:nvPr/>
          </p:nvSpPr>
          <p:spPr>
            <a:xfrm>
              <a:off x="4470400" y="1930400"/>
              <a:ext cx="3251200" cy="19939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grpSp>
          <p:nvGrpSpPr>
            <p:cNvPr id="13" name="组合 12"/>
            <p:cNvGrpSpPr/>
            <p:nvPr/>
          </p:nvGrpSpPr>
          <p:grpSpPr>
            <a:xfrm>
              <a:off x="4644880" y="2134455"/>
              <a:ext cx="2902239" cy="1429179"/>
              <a:chOff x="874713" y="3325188"/>
              <a:chExt cx="2902239" cy="1429179"/>
            </a:xfrm>
          </p:grpSpPr>
          <p:sp>
            <p:nvSpPr>
              <p:cNvPr id="14" name="矩形 13"/>
              <p:cNvSpPr/>
              <p:nvPr/>
            </p:nvSpPr>
            <p:spPr>
              <a:xfrm>
                <a:off x="874714" y="3800644"/>
                <a:ext cx="2902238" cy="953723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en-US" altLang="zh-CN" sz="1600" dirty="0">
                    <a:solidFill>
                      <a:schemeClr val="bg1"/>
                    </a:solidFill>
                    <a:latin typeface="+mj-ea"/>
                    <a:ea typeface="+mj-ea"/>
                  </a:rPr>
                  <a:t>Users can demonstrate on a projector or computer or they can demonstrate</a:t>
                </a:r>
                <a:r>
                  <a:rPr lang="zh-CN" altLang="en-US" sz="1600" dirty="0">
                    <a:solidFill>
                      <a:schemeClr val="bg1"/>
                    </a:solidFill>
                    <a:latin typeface="+mj-ea"/>
                    <a:ea typeface="+mj-ea"/>
                  </a:rPr>
                  <a:t> </a:t>
                </a:r>
              </a:p>
            </p:txBody>
          </p:sp>
          <p:sp>
            <p:nvSpPr>
              <p:cNvPr id="15" name="矩形 14"/>
              <p:cNvSpPr/>
              <p:nvPr/>
            </p:nvSpPr>
            <p:spPr>
              <a:xfrm>
                <a:off x="874713" y="3325188"/>
                <a:ext cx="2902238" cy="497957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en-US" altLang="zh-CN" sz="2400" b="1" dirty="0">
                    <a:solidFill>
                      <a:schemeClr val="bg1"/>
                    </a:solidFill>
                    <a:latin typeface="+mj-ea"/>
                    <a:ea typeface="+mj-ea"/>
                  </a:rPr>
                  <a:t>Title text added</a:t>
                </a:r>
                <a:endParaRPr lang="zh-CN" altLang="en-US" sz="2400" b="1" dirty="0">
                  <a:solidFill>
                    <a:schemeClr val="bg1"/>
                  </a:solidFill>
                  <a:latin typeface="+mj-ea"/>
                  <a:ea typeface="+mj-ea"/>
                </a:endParaRPr>
              </a:p>
            </p:txBody>
          </p:sp>
        </p:grpSp>
      </p:grpSp>
      <p:grpSp>
        <p:nvGrpSpPr>
          <p:cNvPr id="24" name="组合 23"/>
          <p:cNvGrpSpPr/>
          <p:nvPr/>
        </p:nvGrpSpPr>
        <p:grpSpPr>
          <a:xfrm>
            <a:off x="4470400" y="4025900"/>
            <a:ext cx="3425680" cy="1993900"/>
            <a:chOff x="4470400" y="4025900"/>
            <a:chExt cx="3425680" cy="1993900"/>
          </a:xfrm>
        </p:grpSpPr>
        <p:sp>
          <p:nvSpPr>
            <p:cNvPr id="10" name="矩形 9"/>
            <p:cNvSpPr/>
            <p:nvPr/>
          </p:nvSpPr>
          <p:spPr>
            <a:xfrm>
              <a:off x="4470400" y="4025900"/>
              <a:ext cx="3251200" cy="1993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ea"/>
                <a:ea typeface="+mj-ea"/>
              </a:endParaRPr>
            </a:p>
          </p:txBody>
        </p:sp>
        <p:grpSp>
          <p:nvGrpSpPr>
            <p:cNvPr id="16" name="组合 15"/>
            <p:cNvGrpSpPr/>
            <p:nvPr/>
          </p:nvGrpSpPr>
          <p:grpSpPr>
            <a:xfrm>
              <a:off x="4644880" y="4295758"/>
              <a:ext cx="3251200" cy="1429178"/>
              <a:chOff x="874713" y="3325189"/>
              <a:chExt cx="3251200" cy="1429178"/>
            </a:xfrm>
          </p:grpSpPr>
          <p:sp>
            <p:nvSpPr>
              <p:cNvPr id="17" name="矩形 16"/>
              <p:cNvSpPr/>
              <p:nvPr/>
            </p:nvSpPr>
            <p:spPr>
              <a:xfrm>
                <a:off x="874714" y="3800644"/>
                <a:ext cx="2902238" cy="953723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en-US" altLang="zh-CN" sz="1600" dirty="0">
                    <a:solidFill>
                      <a:schemeClr val="bg1"/>
                    </a:solidFill>
                    <a:latin typeface="+mj-ea"/>
                    <a:ea typeface="+mj-ea"/>
                  </a:rPr>
                  <a:t>Users can demonstrate on a projector or computer or they can demonstrate</a:t>
                </a:r>
                <a:r>
                  <a:rPr lang="zh-CN" altLang="en-US" sz="1600" dirty="0">
                    <a:solidFill>
                      <a:schemeClr val="bg1"/>
                    </a:solidFill>
                    <a:latin typeface="+mj-ea"/>
                    <a:ea typeface="+mj-ea"/>
                  </a:rPr>
                  <a:t> </a:t>
                </a: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874713" y="3325189"/>
                <a:ext cx="3251200" cy="497957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en-US" altLang="zh-CN" sz="2400" b="1" dirty="0">
                    <a:solidFill>
                      <a:schemeClr val="bg1"/>
                    </a:solidFill>
                    <a:latin typeface="+mj-ea"/>
                    <a:ea typeface="+mj-ea"/>
                  </a:rPr>
                  <a:t>Title text added</a:t>
                </a:r>
                <a:endParaRPr lang="zh-CN" altLang="en-US" sz="2400" b="1" dirty="0">
                  <a:solidFill>
                    <a:schemeClr val="bg1"/>
                  </a:solidFill>
                  <a:latin typeface="+mj-ea"/>
                  <a:ea typeface="+mj-ea"/>
                </a:endParaRPr>
              </a:p>
            </p:txBody>
          </p:sp>
        </p:grpSp>
      </p:grpSp>
      <p:pic>
        <p:nvPicPr>
          <p:cNvPr id="21" name="图片占位符 20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" b="20"/>
          <a:stretch>
            <a:fillRect/>
          </a:stretch>
        </p:blipFill>
        <p:spPr/>
      </p:pic>
      <p:pic>
        <p:nvPicPr>
          <p:cNvPr id="22" name="图片占位符 21"/>
          <p:cNvPicPr>
            <a:picLocks noGrp="1" noChangeAspect="1"/>
          </p:cNvPicPr>
          <p:nvPr>
            <p:ph type="pic" sz="quarter" idx="1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" b="71"/>
          <a:stretch>
            <a:fillRect/>
          </a:stretch>
        </p:blipFill>
        <p:spPr/>
      </p:pic>
      <p:grpSp>
        <p:nvGrpSpPr>
          <p:cNvPr id="20" name="组合 19"/>
          <p:cNvGrpSpPr/>
          <p:nvPr/>
        </p:nvGrpSpPr>
        <p:grpSpPr>
          <a:xfrm>
            <a:off x="3688556" y="377517"/>
            <a:ext cx="4814888" cy="1172437"/>
            <a:chOff x="6597650" y="377518"/>
            <a:chExt cx="4814888" cy="1172437"/>
          </a:xfrm>
        </p:grpSpPr>
        <p:sp>
          <p:nvSpPr>
            <p:cNvPr id="25" name="文本框 24"/>
            <p:cNvSpPr txBox="1"/>
            <p:nvPr/>
          </p:nvSpPr>
          <p:spPr>
            <a:xfrm>
              <a:off x="6631872" y="937783"/>
              <a:ext cx="4746445" cy="25442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en-US" altLang="zh-CN" sz="1000" dirty="0">
                  <a:solidFill>
                    <a:schemeClr val="bg1">
                      <a:lumMod val="65000"/>
                    </a:schemeClr>
                  </a:solidFill>
                  <a:latin typeface="+mj-ea"/>
                  <a:ea typeface="+mj-ea"/>
                </a:rPr>
                <a:t>print the presentation and make it into a film to be used in a wider field</a:t>
              </a: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6597650" y="377518"/>
              <a:ext cx="4814888" cy="117243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en-US" altLang="zh-CN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Market status and analysis</a:t>
              </a:r>
              <a:endPara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038781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icture 6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9630" y="1463385"/>
            <a:ext cx="5749959" cy="5394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7" name="组合 36"/>
          <p:cNvGrpSpPr/>
          <p:nvPr/>
        </p:nvGrpSpPr>
        <p:grpSpPr>
          <a:xfrm>
            <a:off x="6904975" y="2138166"/>
            <a:ext cx="4229858" cy="838460"/>
            <a:chOff x="6908041" y="2138166"/>
            <a:chExt cx="4229858" cy="838460"/>
          </a:xfrm>
        </p:grpSpPr>
        <p:grpSp>
          <p:nvGrpSpPr>
            <p:cNvPr id="38" name="组合 37"/>
            <p:cNvGrpSpPr/>
            <p:nvPr/>
          </p:nvGrpSpPr>
          <p:grpSpPr>
            <a:xfrm>
              <a:off x="7448095" y="2138166"/>
              <a:ext cx="3689804" cy="838460"/>
              <a:chOff x="1136195" y="2091953"/>
              <a:chExt cx="3689804" cy="838460"/>
            </a:xfrm>
          </p:grpSpPr>
          <p:sp>
            <p:nvSpPr>
              <p:cNvPr id="40" name="文本框 19"/>
              <p:cNvSpPr txBox="1"/>
              <p:nvPr/>
            </p:nvSpPr>
            <p:spPr>
              <a:xfrm>
                <a:off x="1136195" y="2091953"/>
                <a:ext cx="228171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>
                <a:defPPr>
                  <a:defRPr lang="id-ID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20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  <a:ea typeface="+mj-ea"/>
                  </a:rPr>
                  <a:t>Title added here</a:t>
                </a:r>
                <a:endParaRPr lang="zh-CN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41" name="文本框 20"/>
              <p:cNvSpPr txBox="1"/>
              <p:nvPr/>
            </p:nvSpPr>
            <p:spPr>
              <a:xfrm>
                <a:off x="1136195" y="2407193"/>
                <a:ext cx="368980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>
                <a:defPPr>
                  <a:defRPr lang="id-ID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altLang="zh-CN" sz="1400" dirty="0">
                    <a:solidFill>
                      <a:prstClr val="white">
                        <a:lumMod val="50000"/>
                      </a:prstClr>
                    </a:solidFill>
                    <a:latin typeface="Agency FB" panose="020B0503020202020204" pitchFamily="34" charset="0"/>
                    <a:ea typeface="时尚中黑简体" panose="01010104010101010101" pitchFamily="2" charset="-122"/>
                  </a:rPr>
                  <a:t>The user can demonstrate on a projector or computer, or print the presentation and make it into</a:t>
                </a:r>
              </a:p>
            </p:txBody>
          </p:sp>
        </p:grpSp>
        <p:sp>
          <p:nvSpPr>
            <p:cNvPr id="39" name="椭圆 5"/>
            <p:cNvSpPr/>
            <p:nvPr/>
          </p:nvSpPr>
          <p:spPr>
            <a:xfrm>
              <a:off x="6908041" y="2374590"/>
              <a:ext cx="353350" cy="365612"/>
            </a:xfrm>
            <a:custGeom>
              <a:avLst/>
              <a:gdLst>
                <a:gd name="connsiteX0" fmla="*/ 94055 w 317452"/>
                <a:gd name="connsiteY0" fmla="*/ 135965 h 328468"/>
                <a:gd name="connsiteX1" fmla="*/ 94407 w 317452"/>
                <a:gd name="connsiteY1" fmla="*/ 136055 h 328468"/>
                <a:gd name="connsiteX2" fmla="*/ 104825 w 317452"/>
                <a:gd name="connsiteY2" fmla="*/ 158537 h 328468"/>
                <a:gd name="connsiteX3" fmla="*/ 106109 w 317452"/>
                <a:gd name="connsiteY3" fmla="*/ 161308 h 328468"/>
                <a:gd name="connsiteX4" fmla="*/ 98162 w 317452"/>
                <a:gd name="connsiteY4" fmla="*/ 160053 h 328468"/>
                <a:gd name="connsiteX5" fmla="*/ 96849 w 317452"/>
                <a:gd name="connsiteY5" fmla="*/ 160053 h 328468"/>
                <a:gd name="connsiteX6" fmla="*/ 92911 w 317452"/>
                <a:gd name="connsiteY6" fmla="*/ 137630 h 328468"/>
                <a:gd name="connsiteX7" fmla="*/ 93506 w 317452"/>
                <a:gd name="connsiteY7" fmla="*/ 136765 h 328468"/>
                <a:gd name="connsiteX8" fmla="*/ 39496 w 317452"/>
                <a:gd name="connsiteY8" fmla="*/ 115887 h 328468"/>
                <a:gd name="connsiteX9" fmla="*/ 51437 w 317452"/>
                <a:gd name="connsiteY9" fmla="*/ 165488 h 328468"/>
                <a:gd name="connsiteX10" fmla="*/ 48784 w 317452"/>
                <a:gd name="connsiteY10" fmla="*/ 166793 h 328468"/>
                <a:gd name="connsiteX11" fmla="*/ 47457 w 317452"/>
                <a:gd name="connsiteY11" fmla="*/ 170709 h 328468"/>
                <a:gd name="connsiteX12" fmla="*/ 48784 w 317452"/>
                <a:gd name="connsiteY12" fmla="*/ 173319 h 328468"/>
                <a:gd name="connsiteX13" fmla="*/ 52764 w 317452"/>
                <a:gd name="connsiteY13" fmla="*/ 175930 h 328468"/>
                <a:gd name="connsiteX14" fmla="*/ 55418 w 317452"/>
                <a:gd name="connsiteY14" fmla="*/ 174625 h 328468"/>
                <a:gd name="connsiteX15" fmla="*/ 87263 w 317452"/>
                <a:gd name="connsiteY15" fmla="*/ 216393 h 328468"/>
                <a:gd name="connsiteX16" fmla="*/ 55418 w 317452"/>
                <a:gd name="connsiteY16" fmla="*/ 230752 h 328468"/>
                <a:gd name="connsiteX17" fmla="*/ 38169 w 317452"/>
                <a:gd name="connsiteY17" fmla="*/ 224225 h 328468"/>
                <a:gd name="connsiteX18" fmla="*/ 1017 w 317452"/>
                <a:gd name="connsiteY18" fmla="*/ 147214 h 328468"/>
                <a:gd name="connsiteX19" fmla="*/ 7651 w 317452"/>
                <a:gd name="connsiteY19" fmla="*/ 128940 h 328468"/>
                <a:gd name="connsiteX20" fmla="*/ 39496 w 317452"/>
                <a:gd name="connsiteY20" fmla="*/ 115887 h 328468"/>
                <a:gd name="connsiteX21" fmla="*/ 63900 w 317452"/>
                <a:gd name="connsiteY21" fmla="*/ 106627 h 328468"/>
                <a:gd name="connsiteX22" fmla="*/ 71807 w 317452"/>
                <a:gd name="connsiteY22" fmla="*/ 114982 h 328468"/>
                <a:gd name="connsiteX23" fmla="*/ 81033 w 317452"/>
                <a:gd name="connsiteY23" fmla="*/ 133331 h 328468"/>
                <a:gd name="connsiteX24" fmla="*/ 87623 w 317452"/>
                <a:gd name="connsiteY24" fmla="*/ 130710 h 328468"/>
                <a:gd name="connsiteX25" fmla="*/ 95803 w 317452"/>
                <a:gd name="connsiteY25" fmla="*/ 133422 h 328468"/>
                <a:gd name="connsiteX26" fmla="*/ 94055 w 317452"/>
                <a:gd name="connsiteY26" fmla="*/ 135965 h 328468"/>
                <a:gd name="connsiteX27" fmla="*/ 89115 w 317452"/>
                <a:gd name="connsiteY27" fmla="*/ 134702 h 328468"/>
                <a:gd name="connsiteX28" fmla="*/ 83823 w 317452"/>
                <a:gd name="connsiteY28" fmla="*/ 137407 h 328468"/>
                <a:gd name="connsiteX29" fmla="*/ 82500 w 317452"/>
                <a:gd name="connsiteY29" fmla="*/ 137407 h 328468"/>
                <a:gd name="connsiteX30" fmla="*/ 97053 w 317452"/>
                <a:gd name="connsiteY30" fmla="*/ 169863 h 328468"/>
                <a:gd name="connsiteX31" fmla="*/ 98375 w 317452"/>
                <a:gd name="connsiteY31" fmla="*/ 169863 h 328468"/>
                <a:gd name="connsiteX32" fmla="*/ 103667 w 317452"/>
                <a:gd name="connsiteY32" fmla="*/ 167158 h 328468"/>
                <a:gd name="connsiteX33" fmla="*/ 106313 w 317452"/>
                <a:gd name="connsiteY33" fmla="*/ 161749 h 328468"/>
                <a:gd name="connsiteX34" fmla="*/ 106109 w 317452"/>
                <a:gd name="connsiteY34" fmla="*/ 161308 h 328468"/>
                <a:gd name="connsiteX35" fmla="*/ 109648 w 317452"/>
                <a:gd name="connsiteY35" fmla="*/ 161866 h 328468"/>
                <a:gd name="connsiteX36" fmla="*/ 110272 w 317452"/>
                <a:gd name="connsiteY36" fmla="*/ 161402 h 328468"/>
                <a:gd name="connsiteX37" fmla="*/ 110522 w 317452"/>
                <a:gd name="connsiteY37" fmla="*/ 164622 h 328468"/>
                <a:gd name="connsiteX38" fmla="*/ 106074 w 317452"/>
                <a:gd name="connsiteY38" fmla="*/ 170028 h 328468"/>
                <a:gd name="connsiteX39" fmla="*/ 99484 w 317452"/>
                <a:gd name="connsiteY39" fmla="*/ 172650 h 328468"/>
                <a:gd name="connsiteX40" fmla="*/ 107391 w 317452"/>
                <a:gd name="connsiteY40" fmla="*/ 192309 h 328468"/>
                <a:gd name="connsiteX41" fmla="*/ 100802 w 317452"/>
                <a:gd name="connsiteY41" fmla="*/ 211968 h 328468"/>
                <a:gd name="connsiteX42" fmla="*/ 91576 w 317452"/>
                <a:gd name="connsiteY42" fmla="*/ 215900 h 328468"/>
                <a:gd name="connsiteX43" fmla="*/ 59946 w 317452"/>
                <a:gd name="connsiteY43" fmla="*/ 172650 h 328468"/>
                <a:gd name="connsiteX44" fmla="*/ 62582 w 317452"/>
                <a:gd name="connsiteY44" fmla="*/ 171339 h 328468"/>
                <a:gd name="connsiteX45" fmla="*/ 63900 w 317452"/>
                <a:gd name="connsiteY45" fmla="*/ 166097 h 328468"/>
                <a:gd name="connsiteX46" fmla="*/ 62582 w 317452"/>
                <a:gd name="connsiteY46" fmla="*/ 163475 h 328468"/>
                <a:gd name="connsiteX47" fmla="*/ 58628 w 317452"/>
                <a:gd name="connsiteY47" fmla="*/ 162165 h 328468"/>
                <a:gd name="connsiteX48" fmla="*/ 54674 w 317452"/>
                <a:gd name="connsiteY48" fmla="*/ 163475 h 328468"/>
                <a:gd name="connsiteX49" fmla="*/ 42813 w 317452"/>
                <a:gd name="connsiteY49" fmla="*/ 111051 h 328468"/>
                <a:gd name="connsiteX50" fmla="*/ 52038 w 317452"/>
                <a:gd name="connsiteY50" fmla="*/ 107119 h 328468"/>
                <a:gd name="connsiteX51" fmla="*/ 63900 w 317452"/>
                <a:gd name="connsiteY51" fmla="*/ 106627 h 328468"/>
                <a:gd name="connsiteX52" fmla="*/ 221560 w 317452"/>
                <a:gd name="connsiteY52" fmla="*/ 67725 h 328468"/>
                <a:gd name="connsiteX53" fmla="*/ 239938 w 317452"/>
                <a:gd name="connsiteY53" fmla="*/ 67725 h 328468"/>
                <a:gd name="connsiteX54" fmla="*/ 249127 w 317452"/>
                <a:gd name="connsiteY54" fmla="*/ 90147 h 328468"/>
                <a:gd name="connsiteX55" fmla="*/ 249127 w 317452"/>
                <a:gd name="connsiteY55" fmla="*/ 99380 h 328468"/>
                <a:gd name="connsiteX56" fmla="*/ 259629 w 317452"/>
                <a:gd name="connsiteY56" fmla="*/ 162691 h 328468"/>
                <a:gd name="connsiteX57" fmla="*/ 300324 w 317452"/>
                <a:gd name="connsiteY57" fmla="*/ 193027 h 328468"/>
                <a:gd name="connsiteX58" fmla="*/ 304262 w 317452"/>
                <a:gd name="connsiteY58" fmla="*/ 215450 h 328468"/>
                <a:gd name="connsiteX59" fmla="*/ 283258 w 317452"/>
                <a:gd name="connsiteY59" fmla="*/ 219407 h 328468"/>
                <a:gd name="connsiteX60" fmla="*/ 281946 w 317452"/>
                <a:gd name="connsiteY60" fmla="*/ 218088 h 328468"/>
                <a:gd name="connsiteX61" fmla="*/ 236000 w 317452"/>
                <a:gd name="connsiteY61" fmla="*/ 185113 h 328468"/>
                <a:gd name="connsiteX62" fmla="*/ 229436 w 317452"/>
                <a:gd name="connsiteY62" fmla="*/ 174562 h 328468"/>
                <a:gd name="connsiteX63" fmla="*/ 224185 w 317452"/>
                <a:gd name="connsiteY63" fmla="*/ 145544 h 328468"/>
                <a:gd name="connsiteX64" fmla="*/ 196617 w 317452"/>
                <a:gd name="connsiteY64" fmla="*/ 194346 h 328468"/>
                <a:gd name="connsiteX65" fmla="*/ 229436 w 317452"/>
                <a:gd name="connsiteY65" fmla="*/ 243148 h 328468"/>
                <a:gd name="connsiteX66" fmla="*/ 230749 w 317452"/>
                <a:gd name="connsiteY66" fmla="*/ 265571 h 328468"/>
                <a:gd name="connsiteX67" fmla="*/ 195305 w 317452"/>
                <a:gd name="connsiteY67" fmla="*/ 318329 h 328468"/>
                <a:gd name="connsiteX68" fmla="*/ 169050 w 317452"/>
                <a:gd name="connsiteY68" fmla="*/ 323605 h 328468"/>
                <a:gd name="connsiteX69" fmla="*/ 167737 w 317452"/>
                <a:gd name="connsiteY69" fmla="*/ 323605 h 328468"/>
                <a:gd name="connsiteX70" fmla="*/ 162486 w 317452"/>
                <a:gd name="connsiteY70" fmla="*/ 297226 h 328468"/>
                <a:gd name="connsiteX71" fmla="*/ 191366 w 317452"/>
                <a:gd name="connsiteY71" fmla="*/ 255019 h 328468"/>
                <a:gd name="connsiteX72" fmla="*/ 167737 w 317452"/>
                <a:gd name="connsiteY72" fmla="*/ 220726 h 328468"/>
                <a:gd name="connsiteX73" fmla="*/ 70594 w 317452"/>
                <a:gd name="connsiteY73" fmla="*/ 322286 h 328468"/>
                <a:gd name="connsiteX74" fmla="*/ 46965 w 317452"/>
                <a:gd name="connsiteY74" fmla="*/ 326243 h 328468"/>
                <a:gd name="connsiteX75" fmla="*/ 44339 w 317452"/>
                <a:gd name="connsiteY75" fmla="*/ 322286 h 328468"/>
                <a:gd name="connsiteX76" fmla="*/ 43027 w 317452"/>
                <a:gd name="connsiteY76" fmla="*/ 295907 h 328468"/>
                <a:gd name="connsiteX77" fmla="*/ 144108 w 317452"/>
                <a:gd name="connsiteY77" fmla="*/ 189070 h 328468"/>
                <a:gd name="connsiteX78" fmla="*/ 148046 w 317452"/>
                <a:gd name="connsiteY78" fmla="*/ 177200 h 328468"/>
                <a:gd name="connsiteX79" fmla="*/ 190054 w 317452"/>
                <a:gd name="connsiteY79" fmla="*/ 103337 h 328468"/>
                <a:gd name="connsiteX80" fmla="*/ 151984 w 317452"/>
                <a:gd name="connsiteY80" fmla="*/ 107294 h 328468"/>
                <a:gd name="connsiteX81" fmla="*/ 119166 w 317452"/>
                <a:gd name="connsiteY81" fmla="*/ 154777 h 328468"/>
                <a:gd name="connsiteX82" fmla="*/ 110272 w 317452"/>
                <a:gd name="connsiteY82" fmla="*/ 161402 h 328468"/>
                <a:gd name="connsiteX83" fmla="*/ 110027 w 317452"/>
                <a:gd name="connsiteY83" fmla="*/ 158233 h 328468"/>
                <a:gd name="connsiteX84" fmla="*/ 99484 w 317452"/>
                <a:gd name="connsiteY84" fmla="*/ 134642 h 328468"/>
                <a:gd name="connsiteX85" fmla="*/ 95803 w 317452"/>
                <a:gd name="connsiteY85" fmla="*/ 133422 h 328468"/>
                <a:gd name="connsiteX86" fmla="*/ 97670 w 317452"/>
                <a:gd name="connsiteY86" fmla="*/ 130706 h 328468"/>
                <a:gd name="connsiteX87" fmla="*/ 130980 w 317452"/>
                <a:gd name="connsiteY87" fmla="*/ 82234 h 328468"/>
                <a:gd name="connsiteX88" fmla="*/ 141482 w 317452"/>
                <a:gd name="connsiteY88" fmla="*/ 75639 h 328468"/>
                <a:gd name="connsiteX89" fmla="*/ 221560 w 317452"/>
                <a:gd name="connsiteY89" fmla="*/ 67725 h 328468"/>
                <a:gd name="connsiteX90" fmla="*/ 276970 w 317452"/>
                <a:gd name="connsiteY90" fmla="*/ 0 h 328468"/>
                <a:gd name="connsiteX91" fmla="*/ 317452 w 317452"/>
                <a:gd name="connsiteY91" fmla="*/ 39688 h 328468"/>
                <a:gd name="connsiteX92" fmla="*/ 276970 w 317452"/>
                <a:gd name="connsiteY92" fmla="*/ 79376 h 328468"/>
                <a:gd name="connsiteX93" fmla="*/ 236488 w 317452"/>
                <a:gd name="connsiteY93" fmla="*/ 39688 h 328468"/>
                <a:gd name="connsiteX94" fmla="*/ 276970 w 317452"/>
                <a:gd name="connsiteY94" fmla="*/ 0 h 328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317452" h="328468">
                  <a:moveTo>
                    <a:pt x="94055" y="135965"/>
                  </a:moveTo>
                  <a:lnTo>
                    <a:pt x="94407" y="136055"/>
                  </a:lnTo>
                  <a:cubicBezTo>
                    <a:pt x="100360" y="148902"/>
                    <a:pt x="103337" y="155325"/>
                    <a:pt x="104825" y="158537"/>
                  </a:cubicBezTo>
                  <a:lnTo>
                    <a:pt x="106109" y="161308"/>
                  </a:lnTo>
                  <a:lnTo>
                    <a:pt x="98162" y="160053"/>
                  </a:lnTo>
                  <a:cubicBezTo>
                    <a:pt x="98162" y="160053"/>
                    <a:pt x="96849" y="160053"/>
                    <a:pt x="96849" y="160053"/>
                  </a:cubicBezTo>
                  <a:cubicBezTo>
                    <a:pt x="90285" y="154777"/>
                    <a:pt x="87660" y="144225"/>
                    <a:pt x="92911" y="137630"/>
                  </a:cubicBezTo>
                  <a:cubicBezTo>
                    <a:pt x="92911" y="137630"/>
                    <a:pt x="92911" y="137630"/>
                    <a:pt x="93506" y="136765"/>
                  </a:cubicBezTo>
                  <a:close/>
                  <a:moveTo>
                    <a:pt x="39496" y="115887"/>
                  </a:moveTo>
                  <a:cubicBezTo>
                    <a:pt x="39496" y="115887"/>
                    <a:pt x="39496" y="115887"/>
                    <a:pt x="51437" y="165488"/>
                  </a:cubicBezTo>
                  <a:cubicBezTo>
                    <a:pt x="51437" y="165488"/>
                    <a:pt x="51437" y="165488"/>
                    <a:pt x="48784" y="166793"/>
                  </a:cubicBezTo>
                  <a:cubicBezTo>
                    <a:pt x="47457" y="166793"/>
                    <a:pt x="47457" y="169403"/>
                    <a:pt x="47457" y="170709"/>
                  </a:cubicBezTo>
                  <a:cubicBezTo>
                    <a:pt x="47457" y="170709"/>
                    <a:pt x="47457" y="170709"/>
                    <a:pt x="48784" y="173319"/>
                  </a:cubicBezTo>
                  <a:cubicBezTo>
                    <a:pt x="50111" y="175930"/>
                    <a:pt x="51437" y="175930"/>
                    <a:pt x="52764" y="175930"/>
                  </a:cubicBezTo>
                  <a:lnTo>
                    <a:pt x="55418" y="174625"/>
                  </a:lnTo>
                  <a:cubicBezTo>
                    <a:pt x="55418" y="174625"/>
                    <a:pt x="55418" y="174625"/>
                    <a:pt x="87263" y="216393"/>
                  </a:cubicBezTo>
                  <a:cubicBezTo>
                    <a:pt x="87263" y="216393"/>
                    <a:pt x="87263" y="216393"/>
                    <a:pt x="55418" y="230752"/>
                  </a:cubicBezTo>
                  <a:cubicBezTo>
                    <a:pt x="48784" y="233362"/>
                    <a:pt x="40823" y="230752"/>
                    <a:pt x="38169" y="224225"/>
                  </a:cubicBezTo>
                  <a:cubicBezTo>
                    <a:pt x="38169" y="224225"/>
                    <a:pt x="38169" y="224225"/>
                    <a:pt x="1017" y="147214"/>
                  </a:cubicBezTo>
                  <a:cubicBezTo>
                    <a:pt x="-1637" y="140687"/>
                    <a:pt x="1017" y="132856"/>
                    <a:pt x="7651" y="128940"/>
                  </a:cubicBezTo>
                  <a:cubicBezTo>
                    <a:pt x="7651" y="128940"/>
                    <a:pt x="7651" y="128940"/>
                    <a:pt x="39496" y="115887"/>
                  </a:cubicBezTo>
                  <a:close/>
                  <a:moveTo>
                    <a:pt x="63900" y="106627"/>
                  </a:moveTo>
                  <a:cubicBezTo>
                    <a:pt x="67524" y="108102"/>
                    <a:pt x="70489" y="111051"/>
                    <a:pt x="71807" y="114982"/>
                  </a:cubicBezTo>
                  <a:cubicBezTo>
                    <a:pt x="71807" y="114982"/>
                    <a:pt x="71807" y="114982"/>
                    <a:pt x="81033" y="133331"/>
                  </a:cubicBezTo>
                  <a:cubicBezTo>
                    <a:pt x="81033" y="133331"/>
                    <a:pt x="81033" y="133331"/>
                    <a:pt x="87623" y="130710"/>
                  </a:cubicBezTo>
                  <a:lnTo>
                    <a:pt x="95803" y="133422"/>
                  </a:lnTo>
                  <a:lnTo>
                    <a:pt x="94055" y="135965"/>
                  </a:lnTo>
                  <a:lnTo>
                    <a:pt x="89115" y="134702"/>
                  </a:lnTo>
                  <a:cubicBezTo>
                    <a:pt x="89115" y="134702"/>
                    <a:pt x="89115" y="134702"/>
                    <a:pt x="83823" y="137407"/>
                  </a:cubicBezTo>
                  <a:cubicBezTo>
                    <a:pt x="83823" y="137407"/>
                    <a:pt x="82500" y="137407"/>
                    <a:pt x="82500" y="137407"/>
                  </a:cubicBezTo>
                  <a:cubicBezTo>
                    <a:pt x="82500" y="137407"/>
                    <a:pt x="82500" y="137407"/>
                    <a:pt x="97053" y="169863"/>
                  </a:cubicBezTo>
                  <a:cubicBezTo>
                    <a:pt x="97053" y="169863"/>
                    <a:pt x="97053" y="169863"/>
                    <a:pt x="98375" y="169863"/>
                  </a:cubicBezTo>
                  <a:lnTo>
                    <a:pt x="103667" y="167158"/>
                  </a:lnTo>
                  <a:cubicBezTo>
                    <a:pt x="106313" y="165806"/>
                    <a:pt x="106313" y="163101"/>
                    <a:pt x="106313" y="161749"/>
                  </a:cubicBezTo>
                  <a:lnTo>
                    <a:pt x="106109" y="161308"/>
                  </a:lnTo>
                  <a:lnTo>
                    <a:pt x="109648" y="161866"/>
                  </a:lnTo>
                  <a:lnTo>
                    <a:pt x="110272" y="161402"/>
                  </a:lnTo>
                  <a:lnTo>
                    <a:pt x="110522" y="164622"/>
                  </a:lnTo>
                  <a:cubicBezTo>
                    <a:pt x="109698" y="166752"/>
                    <a:pt x="108051" y="168718"/>
                    <a:pt x="106074" y="170028"/>
                  </a:cubicBezTo>
                  <a:cubicBezTo>
                    <a:pt x="106074" y="170028"/>
                    <a:pt x="106074" y="170028"/>
                    <a:pt x="99484" y="172650"/>
                  </a:cubicBezTo>
                  <a:cubicBezTo>
                    <a:pt x="99484" y="172650"/>
                    <a:pt x="99484" y="172650"/>
                    <a:pt x="107391" y="192309"/>
                  </a:cubicBezTo>
                  <a:cubicBezTo>
                    <a:pt x="111345" y="198862"/>
                    <a:pt x="107391" y="208036"/>
                    <a:pt x="100802" y="211968"/>
                  </a:cubicBezTo>
                  <a:cubicBezTo>
                    <a:pt x="100802" y="211968"/>
                    <a:pt x="100802" y="211968"/>
                    <a:pt x="91576" y="215900"/>
                  </a:cubicBezTo>
                  <a:cubicBezTo>
                    <a:pt x="91576" y="215900"/>
                    <a:pt x="91576" y="215900"/>
                    <a:pt x="59946" y="172650"/>
                  </a:cubicBezTo>
                  <a:cubicBezTo>
                    <a:pt x="59946" y="172650"/>
                    <a:pt x="59946" y="172650"/>
                    <a:pt x="62582" y="171339"/>
                  </a:cubicBezTo>
                  <a:cubicBezTo>
                    <a:pt x="65218" y="170028"/>
                    <a:pt x="65218" y="167407"/>
                    <a:pt x="63900" y="166097"/>
                  </a:cubicBezTo>
                  <a:cubicBezTo>
                    <a:pt x="63900" y="166097"/>
                    <a:pt x="63900" y="166097"/>
                    <a:pt x="62582" y="163475"/>
                  </a:cubicBezTo>
                  <a:cubicBezTo>
                    <a:pt x="62582" y="162165"/>
                    <a:pt x="59946" y="160854"/>
                    <a:pt x="58628" y="162165"/>
                  </a:cubicBezTo>
                  <a:cubicBezTo>
                    <a:pt x="58628" y="162165"/>
                    <a:pt x="58628" y="162165"/>
                    <a:pt x="54674" y="163475"/>
                  </a:cubicBezTo>
                  <a:cubicBezTo>
                    <a:pt x="54674" y="163475"/>
                    <a:pt x="54674" y="163475"/>
                    <a:pt x="42813" y="111051"/>
                  </a:cubicBezTo>
                  <a:cubicBezTo>
                    <a:pt x="42813" y="111051"/>
                    <a:pt x="42813" y="111051"/>
                    <a:pt x="52038" y="107119"/>
                  </a:cubicBezTo>
                  <a:cubicBezTo>
                    <a:pt x="55992" y="105153"/>
                    <a:pt x="60275" y="105153"/>
                    <a:pt x="63900" y="106627"/>
                  </a:cubicBezTo>
                  <a:close/>
                  <a:moveTo>
                    <a:pt x="221560" y="67725"/>
                  </a:moveTo>
                  <a:cubicBezTo>
                    <a:pt x="226810" y="65087"/>
                    <a:pt x="234687" y="65087"/>
                    <a:pt x="239938" y="67725"/>
                  </a:cubicBezTo>
                  <a:cubicBezTo>
                    <a:pt x="247814" y="73001"/>
                    <a:pt x="250440" y="80915"/>
                    <a:pt x="249127" y="90147"/>
                  </a:cubicBezTo>
                  <a:cubicBezTo>
                    <a:pt x="249127" y="92785"/>
                    <a:pt x="249127" y="96742"/>
                    <a:pt x="249127" y="99380"/>
                  </a:cubicBezTo>
                  <a:cubicBezTo>
                    <a:pt x="249127" y="99380"/>
                    <a:pt x="249127" y="99380"/>
                    <a:pt x="259629" y="162691"/>
                  </a:cubicBezTo>
                  <a:cubicBezTo>
                    <a:pt x="259629" y="162691"/>
                    <a:pt x="259629" y="162691"/>
                    <a:pt x="300324" y="193027"/>
                  </a:cubicBezTo>
                  <a:cubicBezTo>
                    <a:pt x="308200" y="198303"/>
                    <a:pt x="309513" y="207536"/>
                    <a:pt x="304262" y="215450"/>
                  </a:cubicBezTo>
                  <a:cubicBezTo>
                    <a:pt x="299011" y="222045"/>
                    <a:pt x="289822" y="223363"/>
                    <a:pt x="283258" y="219407"/>
                  </a:cubicBezTo>
                  <a:cubicBezTo>
                    <a:pt x="283258" y="219407"/>
                    <a:pt x="281946" y="219407"/>
                    <a:pt x="281946" y="218088"/>
                  </a:cubicBezTo>
                  <a:cubicBezTo>
                    <a:pt x="281946" y="218088"/>
                    <a:pt x="281946" y="218088"/>
                    <a:pt x="236000" y="185113"/>
                  </a:cubicBezTo>
                  <a:cubicBezTo>
                    <a:pt x="232061" y="182475"/>
                    <a:pt x="230749" y="178518"/>
                    <a:pt x="229436" y="174562"/>
                  </a:cubicBezTo>
                  <a:cubicBezTo>
                    <a:pt x="229436" y="174562"/>
                    <a:pt x="229436" y="174562"/>
                    <a:pt x="224185" y="145544"/>
                  </a:cubicBezTo>
                  <a:cubicBezTo>
                    <a:pt x="224185" y="145544"/>
                    <a:pt x="224185" y="145544"/>
                    <a:pt x="196617" y="194346"/>
                  </a:cubicBezTo>
                  <a:cubicBezTo>
                    <a:pt x="196617" y="194346"/>
                    <a:pt x="196617" y="194346"/>
                    <a:pt x="229436" y="243148"/>
                  </a:cubicBezTo>
                  <a:cubicBezTo>
                    <a:pt x="234687" y="249743"/>
                    <a:pt x="234687" y="258976"/>
                    <a:pt x="230749" y="265571"/>
                  </a:cubicBezTo>
                  <a:cubicBezTo>
                    <a:pt x="230749" y="265571"/>
                    <a:pt x="230749" y="265571"/>
                    <a:pt x="195305" y="318329"/>
                  </a:cubicBezTo>
                  <a:cubicBezTo>
                    <a:pt x="188741" y="326243"/>
                    <a:pt x="178239" y="328881"/>
                    <a:pt x="169050" y="323605"/>
                  </a:cubicBezTo>
                  <a:cubicBezTo>
                    <a:pt x="169050" y="323605"/>
                    <a:pt x="169050" y="323605"/>
                    <a:pt x="167737" y="323605"/>
                  </a:cubicBezTo>
                  <a:cubicBezTo>
                    <a:pt x="159861" y="318329"/>
                    <a:pt x="157235" y="305140"/>
                    <a:pt x="162486" y="297226"/>
                  </a:cubicBezTo>
                  <a:cubicBezTo>
                    <a:pt x="162486" y="297226"/>
                    <a:pt x="162486" y="297226"/>
                    <a:pt x="191366" y="255019"/>
                  </a:cubicBezTo>
                  <a:cubicBezTo>
                    <a:pt x="191366" y="255019"/>
                    <a:pt x="191366" y="255019"/>
                    <a:pt x="167737" y="220726"/>
                  </a:cubicBezTo>
                  <a:cubicBezTo>
                    <a:pt x="167737" y="220726"/>
                    <a:pt x="167737" y="220726"/>
                    <a:pt x="70594" y="322286"/>
                  </a:cubicBezTo>
                  <a:cubicBezTo>
                    <a:pt x="65343" y="328881"/>
                    <a:pt x="54841" y="330200"/>
                    <a:pt x="46965" y="326243"/>
                  </a:cubicBezTo>
                  <a:cubicBezTo>
                    <a:pt x="45652" y="324924"/>
                    <a:pt x="44339" y="323605"/>
                    <a:pt x="44339" y="322286"/>
                  </a:cubicBezTo>
                  <a:cubicBezTo>
                    <a:pt x="36463" y="315691"/>
                    <a:pt x="36463" y="303821"/>
                    <a:pt x="43027" y="295907"/>
                  </a:cubicBezTo>
                  <a:cubicBezTo>
                    <a:pt x="43027" y="295907"/>
                    <a:pt x="43027" y="295907"/>
                    <a:pt x="144108" y="189070"/>
                  </a:cubicBezTo>
                  <a:cubicBezTo>
                    <a:pt x="144108" y="185113"/>
                    <a:pt x="145421" y="181156"/>
                    <a:pt x="148046" y="177200"/>
                  </a:cubicBezTo>
                  <a:cubicBezTo>
                    <a:pt x="148046" y="177200"/>
                    <a:pt x="148046" y="177200"/>
                    <a:pt x="190054" y="103337"/>
                  </a:cubicBezTo>
                  <a:cubicBezTo>
                    <a:pt x="190054" y="103337"/>
                    <a:pt x="190054" y="103337"/>
                    <a:pt x="151984" y="107294"/>
                  </a:cubicBezTo>
                  <a:cubicBezTo>
                    <a:pt x="151984" y="107294"/>
                    <a:pt x="151984" y="107294"/>
                    <a:pt x="119166" y="154777"/>
                  </a:cubicBezTo>
                  <a:lnTo>
                    <a:pt x="110272" y="161402"/>
                  </a:lnTo>
                  <a:lnTo>
                    <a:pt x="110027" y="158233"/>
                  </a:lnTo>
                  <a:cubicBezTo>
                    <a:pt x="99484" y="134642"/>
                    <a:pt x="99484" y="134642"/>
                    <a:pt x="99484" y="134642"/>
                  </a:cubicBezTo>
                  <a:lnTo>
                    <a:pt x="95803" y="133422"/>
                  </a:lnTo>
                  <a:lnTo>
                    <a:pt x="97670" y="130706"/>
                  </a:lnTo>
                  <a:cubicBezTo>
                    <a:pt x="102428" y="123781"/>
                    <a:pt x="111946" y="109932"/>
                    <a:pt x="130980" y="82234"/>
                  </a:cubicBezTo>
                  <a:cubicBezTo>
                    <a:pt x="133606" y="78277"/>
                    <a:pt x="137544" y="75639"/>
                    <a:pt x="141482" y="75639"/>
                  </a:cubicBezTo>
                  <a:cubicBezTo>
                    <a:pt x="141482" y="75639"/>
                    <a:pt x="141482" y="75639"/>
                    <a:pt x="221560" y="67725"/>
                  </a:cubicBezTo>
                  <a:close/>
                  <a:moveTo>
                    <a:pt x="276970" y="0"/>
                  </a:moveTo>
                  <a:cubicBezTo>
                    <a:pt x="299328" y="0"/>
                    <a:pt x="317452" y="17769"/>
                    <a:pt x="317452" y="39688"/>
                  </a:cubicBezTo>
                  <a:cubicBezTo>
                    <a:pt x="317452" y="61607"/>
                    <a:pt x="299328" y="79376"/>
                    <a:pt x="276970" y="79376"/>
                  </a:cubicBezTo>
                  <a:cubicBezTo>
                    <a:pt x="254612" y="79376"/>
                    <a:pt x="236488" y="61607"/>
                    <a:pt x="236488" y="39688"/>
                  </a:cubicBezTo>
                  <a:cubicBezTo>
                    <a:pt x="236488" y="17769"/>
                    <a:pt x="254612" y="0"/>
                    <a:pt x="276970" y="0"/>
                  </a:cubicBezTo>
                  <a:close/>
                </a:path>
              </a:pathLst>
            </a:custGeom>
            <a:solidFill>
              <a:srgbClr val="FF6D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6901910" y="3436493"/>
            <a:ext cx="4235989" cy="838460"/>
            <a:chOff x="6901910" y="2138166"/>
            <a:chExt cx="4235989" cy="838460"/>
          </a:xfrm>
        </p:grpSpPr>
        <p:grpSp>
          <p:nvGrpSpPr>
            <p:cNvPr id="43" name="组合 42"/>
            <p:cNvGrpSpPr/>
            <p:nvPr/>
          </p:nvGrpSpPr>
          <p:grpSpPr>
            <a:xfrm>
              <a:off x="7448095" y="2138166"/>
              <a:ext cx="3689804" cy="838460"/>
              <a:chOff x="1136195" y="2091953"/>
              <a:chExt cx="3689804" cy="838460"/>
            </a:xfrm>
          </p:grpSpPr>
          <p:sp>
            <p:nvSpPr>
              <p:cNvPr id="45" name="文本框 26"/>
              <p:cNvSpPr txBox="1"/>
              <p:nvPr/>
            </p:nvSpPr>
            <p:spPr>
              <a:xfrm>
                <a:off x="1136195" y="2091953"/>
                <a:ext cx="228171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>
                <a:defPPr>
                  <a:defRPr lang="id-ID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20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  <a:ea typeface="+mj-ea"/>
                  </a:rPr>
                  <a:t>Title added here</a:t>
                </a:r>
                <a:endParaRPr lang="zh-CN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46" name="文本框 27"/>
              <p:cNvSpPr txBox="1"/>
              <p:nvPr/>
            </p:nvSpPr>
            <p:spPr>
              <a:xfrm>
                <a:off x="1136195" y="2407193"/>
                <a:ext cx="368980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>
                <a:defPPr>
                  <a:defRPr lang="id-ID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altLang="zh-CN" sz="1400" dirty="0">
                    <a:solidFill>
                      <a:prstClr val="white">
                        <a:lumMod val="50000"/>
                      </a:prstClr>
                    </a:solidFill>
                    <a:latin typeface="Agency FB" panose="020B0503020202020204" pitchFamily="34" charset="0"/>
                    <a:ea typeface="时尚中黑简体" panose="01010104010101010101" pitchFamily="2" charset="-122"/>
                  </a:rPr>
                  <a:t>The user can demonstrate on a projector or computer, or print the presentation and make it into</a:t>
                </a:r>
              </a:p>
            </p:txBody>
          </p:sp>
        </p:grpSp>
        <p:sp>
          <p:nvSpPr>
            <p:cNvPr id="44" name="椭圆 25"/>
            <p:cNvSpPr/>
            <p:nvPr/>
          </p:nvSpPr>
          <p:spPr>
            <a:xfrm>
              <a:off x="6901910" y="2374590"/>
              <a:ext cx="365612" cy="365612"/>
            </a:xfrm>
            <a:custGeom>
              <a:avLst/>
              <a:gdLst>
                <a:gd name="connsiteX0" fmla="*/ 157638 w 338138"/>
                <a:gd name="connsiteY0" fmla="*/ 144463 h 338138"/>
                <a:gd name="connsiteX1" fmla="*/ 165544 w 338138"/>
                <a:gd name="connsiteY1" fmla="*/ 148443 h 338138"/>
                <a:gd name="connsiteX2" fmla="*/ 249865 w 338138"/>
                <a:gd name="connsiteY2" fmla="*/ 233341 h 338138"/>
                <a:gd name="connsiteX3" fmla="*/ 280167 w 338138"/>
                <a:gd name="connsiteY3" fmla="*/ 232015 h 338138"/>
                <a:gd name="connsiteX4" fmla="*/ 286755 w 338138"/>
                <a:gd name="connsiteY4" fmla="*/ 234668 h 338138"/>
                <a:gd name="connsiteX5" fmla="*/ 335503 w 338138"/>
                <a:gd name="connsiteY5" fmla="*/ 283750 h 338138"/>
                <a:gd name="connsiteX6" fmla="*/ 338138 w 338138"/>
                <a:gd name="connsiteY6" fmla="*/ 293036 h 338138"/>
                <a:gd name="connsiteX7" fmla="*/ 330233 w 338138"/>
                <a:gd name="connsiteY7" fmla="*/ 298342 h 338138"/>
                <a:gd name="connsiteX8" fmla="*/ 311788 w 338138"/>
                <a:gd name="connsiteY8" fmla="*/ 303648 h 338138"/>
                <a:gd name="connsiteX9" fmla="*/ 303883 w 338138"/>
                <a:gd name="connsiteY9" fmla="*/ 310281 h 338138"/>
                <a:gd name="connsiteX10" fmla="*/ 299930 w 338138"/>
                <a:gd name="connsiteY10" fmla="*/ 331505 h 338138"/>
                <a:gd name="connsiteX11" fmla="*/ 293343 w 338138"/>
                <a:gd name="connsiteY11" fmla="*/ 338138 h 338138"/>
                <a:gd name="connsiteX12" fmla="*/ 290708 w 338138"/>
                <a:gd name="connsiteY12" fmla="*/ 338138 h 338138"/>
                <a:gd name="connsiteX13" fmla="*/ 284120 w 338138"/>
                <a:gd name="connsiteY13" fmla="*/ 335485 h 338138"/>
                <a:gd name="connsiteX14" fmla="*/ 235372 w 338138"/>
                <a:gd name="connsiteY14" fmla="*/ 286403 h 338138"/>
                <a:gd name="connsiteX15" fmla="*/ 232737 w 338138"/>
                <a:gd name="connsiteY15" fmla="*/ 279770 h 338138"/>
                <a:gd name="connsiteX16" fmla="*/ 234054 w 338138"/>
                <a:gd name="connsiteY16" fmla="*/ 249260 h 338138"/>
                <a:gd name="connsiteX17" fmla="*/ 149733 w 338138"/>
                <a:gd name="connsiteY17" fmla="*/ 164361 h 338138"/>
                <a:gd name="connsiteX18" fmla="*/ 149733 w 338138"/>
                <a:gd name="connsiteY18" fmla="*/ 148443 h 338138"/>
                <a:gd name="connsiteX19" fmla="*/ 157638 w 338138"/>
                <a:gd name="connsiteY19" fmla="*/ 144463 h 338138"/>
                <a:gd name="connsiteX20" fmla="*/ 145922 w 338138"/>
                <a:gd name="connsiteY20" fmla="*/ 120650 h 338138"/>
                <a:gd name="connsiteX21" fmla="*/ 169863 w 338138"/>
                <a:gd name="connsiteY21" fmla="*/ 137383 h 338138"/>
                <a:gd name="connsiteX22" fmla="*/ 157893 w 338138"/>
                <a:gd name="connsiteY22" fmla="*/ 133522 h 338138"/>
                <a:gd name="connsiteX23" fmla="*/ 141931 w 338138"/>
                <a:gd name="connsiteY23" fmla="*/ 141245 h 338138"/>
                <a:gd name="connsiteX24" fmla="*/ 137941 w 338138"/>
                <a:gd name="connsiteY24" fmla="*/ 168275 h 338138"/>
                <a:gd name="connsiteX25" fmla="*/ 120650 w 338138"/>
                <a:gd name="connsiteY25" fmla="*/ 145106 h 338138"/>
                <a:gd name="connsiteX26" fmla="*/ 145922 w 338138"/>
                <a:gd name="connsiteY26" fmla="*/ 120650 h 338138"/>
                <a:gd name="connsiteX27" fmla="*/ 146051 w 338138"/>
                <a:gd name="connsiteY27" fmla="*/ 60325 h 338138"/>
                <a:gd name="connsiteX28" fmla="*/ 230188 w 338138"/>
                <a:gd name="connsiteY28" fmla="*/ 145257 h 338138"/>
                <a:gd name="connsiteX29" fmla="*/ 219671 w 338138"/>
                <a:gd name="connsiteY29" fmla="*/ 186395 h 338138"/>
                <a:gd name="connsiteX30" fmla="*/ 193378 w 338138"/>
                <a:gd name="connsiteY30" fmla="*/ 161181 h 338138"/>
                <a:gd name="connsiteX31" fmla="*/ 196007 w 338138"/>
                <a:gd name="connsiteY31" fmla="*/ 145257 h 338138"/>
                <a:gd name="connsiteX32" fmla="*/ 146051 w 338138"/>
                <a:gd name="connsiteY32" fmla="*/ 94828 h 338138"/>
                <a:gd name="connsiteX33" fmla="*/ 96094 w 338138"/>
                <a:gd name="connsiteY33" fmla="*/ 145257 h 338138"/>
                <a:gd name="connsiteX34" fmla="*/ 146051 w 338138"/>
                <a:gd name="connsiteY34" fmla="*/ 195685 h 338138"/>
                <a:gd name="connsiteX35" fmla="*/ 161827 w 338138"/>
                <a:gd name="connsiteY35" fmla="*/ 193031 h 338138"/>
                <a:gd name="connsiteX36" fmla="*/ 188119 w 338138"/>
                <a:gd name="connsiteY36" fmla="*/ 219572 h 338138"/>
                <a:gd name="connsiteX37" fmla="*/ 146051 w 338138"/>
                <a:gd name="connsiteY37" fmla="*/ 230188 h 338138"/>
                <a:gd name="connsiteX38" fmla="*/ 61913 w 338138"/>
                <a:gd name="connsiteY38" fmla="*/ 145257 h 338138"/>
                <a:gd name="connsiteX39" fmla="*/ 146051 w 338138"/>
                <a:gd name="connsiteY39" fmla="*/ 60325 h 338138"/>
                <a:gd name="connsiteX40" fmla="*/ 145257 w 338138"/>
                <a:gd name="connsiteY40" fmla="*/ 0 h 338138"/>
                <a:gd name="connsiteX41" fmla="*/ 290513 w 338138"/>
                <a:gd name="connsiteY41" fmla="*/ 145257 h 338138"/>
                <a:gd name="connsiteX42" fmla="*/ 269385 w 338138"/>
                <a:gd name="connsiteY42" fmla="*/ 221846 h 338138"/>
                <a:gd name="connsiteX43" fmla="*/ 254859 w 338138"/>
                <a:gd name="connsiteY43" fmla="*/ 221846 h 338138"/>
                <a:gd name="connsiteX44" fmla="*/ 239013 w 338138"/>
                <a:gd name="connsiteY44" fmla="*/ 206000 h 338138"/>
                <a:gd name="connsiteX45" fmla="*/ 256180 w 338138"/>
                <a:gd name="connsiteY45" fmla="*/ 145257 h 338138"/>
                <a:gd name="connsiteX46" fmla="*/ 145257 w 338138"/>
                <a:gd name="connsiteY46" fmla="*/ 34333 h 338138"/>
                <a:gd name="connsiteX47" fmla="*/ 34333 w 338138"/>
                <a:gd name="connsiteY47" fmla="*/ 145257 h 338138"/>
                <a:gd name="connsiteX48" fmla="*/ 145257 w 338138"/>
                <a:gd name="connsiteY48" fmla="*/ 256180 h 338138"/>
                <a:gd name="connsiteX49" fmla="*/ 206000 w 338138"/>
                <a:gd name="connsiteY49" fmla="*/ 239013 h 338138"/>
                <a:gd name="connsiteX50" fmla="*/ 221847 w 338138"/>
                <a:gd name="connsiteY50" fmla="*/ 254859 h 338138"/>
                <a:gd name="connsiteX51" fmla="*/ 221847 w 338138"/>
                <a:gd name="connsiteY51" fmla="*/ 269385 h 338138"/>
                <a:gd name="connsiteX52" fmla="*/ 145257 w 338138"/>
                <a:gd name="connsiteY52" fmla="*/ 290513 h 338138"/>
                <a:gd name="connsiteX53" fmla="*/ 0 w 338138"/>
                <a:gd name="connsiteY53" fmla="*/ 145257 h 338138"/>
                <a:gd name="connsiteX54" fmla="*/ 145257 w 338138"/>
                <a:gd name="connsiteY54" fmla="*/ 0 h 338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38138" h="338138">
                  <a:moveTo>
                    <a:pt x="157638" y="144463"/>
                  </a:moveTo>
                  <a:cubicBezTo>
                    <a:pt x="160273" y="144463"/>
                    <a:pt x="162908" y="145790"/>
                    <a:pt x="165544" y="148443"/>
                  </a:cubicBezTo>
                  <a:cubicBezTo>
                    <a:pt x="165544" y="148443"/>
                    <a:pt x="165544" y="148443"/>
                    <a:pt x="249865" y="233341"/>
                  </a:cubicBezTo>
                  <a:cubicBezTo>
                    <a:pt x="249865" y="233341"/>
                    <a:pt x="249865" y="233341"/>
                    <a:pt x="280167" y="232015"/>
                  </a:cubicBezTo>
                  <a:cubicBezTo>
                    <a:pt x="282803" y="232015"/>
                    <a:pt x="285438" y="233341"/>
                    <a:pt x="286755" y="234668"/>
                  </a:cubicBezTo>
                  <a:cubicBezTo>
                    <a:pt x="286755" y="234668"/>
                    <a:pt x="286755" y="234668"/>
                    <a:pt x="335503" y="283750"/>
                  </a:cubicBezTo>
                  <a:cubicBezTo>
                    <a:pt x="338138" y="286403"/>
                    <a:pt x="338138" y="289056"/>
                    <a:pt x="338138" y="293036"/>
                  </a:cubicBezTo>
                  <a:cubicBezTo>
                    <a:pt x="336821" y="295689"/>
                    <a:pt x="334186" y="298342"/>
                    <a:pt x="330233" y="298342"/>
                  </a:cubicBezTo>
                  <a:cubicBezTo>
                    <a:pt x="330233" y="298342"/>
                    <a:pt x="330233" y="298342"/>
                    <a:pt x="311788" y="303648"/>
                  </a:cubicBezTo>
                  <a:cubicBezTo>
                    <a:pt x="307835" y="303648"/>
                    <a:pt x="305200" y="306301"/>
                    <a:pt x="303883" y="310281"/>
                  </a:cubicBezTo>
                  <a:cubicBezTo>
                    <a:pt x="303883" y="310281"/>
                    <a:pt x="303883" y="310281"/>
                    <a:pt x="299930" y="331505"/>
                  </a:cubicBezTo>
                  <a:cubicBezTo>
                    <a:pt x="298613" y="334158"/>
                    <a:pt x="295978" y="336812"/>
                    <a:pt x="293343" y="338138"/>
                  </a:cubicBezTo>
                  <a:cubicBezTo>
                    <a:pt x="292025" y="338138"/>
                    <a:pt x="292025" y="338138"/>
                    <a:pt x="290708" y="338138"/>
                  </a:cubicBezTo>
                  <a:cubicBezTo>
                    <a:pt x="288073" y="338138"/>
                    <a:pt x="285438" y="336812"/>
                    <a:pt x="284120" y="335485"/>
                  </a:cubicBezTo>
                  <a:cubicBezTo>
                    <a:pt x="284120" y="335485"/>
                    <a:pt x="284120" y="335485"/>
                    <a:pt x="235372" y="286403"/>
                  </a:cubicBezTo>
                  <a:cubicBezTo>
                    <a:pt x="232737" y="283750"/>
                    <a:pt x="232737" y="281097"/>
                    <a:pt x="232737" y="279770"/>
                  </a:cubicBezTo>
                  <a:cubicBezTo>
                    <a:pt x="232737" y="279770"/>
                    <a:pt x="232737" y="279770"/>
                    <a:pt x="234054" y="249260"/>
                  </a:cubicBezTo>
                  <a:cubicBezTo>
                    <a:pt x="234054" y="249260"/>
                    <a:pt x="234054" y="249260"/>
                    <a:pt x="149733" y="164361"/>
                  </a:cubicBezTo>
                  <a:cubicBezTo>
                    <a:pt x="144463" y="159055"/>
                    <a:pt x="144463" y="152422"/>
                    <a:pt x="149733" y="148443"/>
                  </a:cubicBezTo>
                  <a:cubicBezTo>
                    <a:pt x="151051" y="145790"/>
                    <a:pt x="155003" y="144463"/>
                    <a:pt x="157638" y="144463"/>
                  </a:cubicBezTo>
                  <a:close/>
                  <a:moveTo>
                    <a:pt x="145922" y="120650"/>
                  </a:moveTo>
                  <a:cubicBezTo>
                    <a:pt x="157893" y="120650"/>
                    <a:pt x="167203" y="128373"/>
                    <a:pt x="169863" y="137383"/>
                  </a:cubicBezTo>
                  <a:cubicBezTo>
                    <a:pt x="167203" y="134809"/>
                    <a:pt x="161883" y="133522"/>
                    <a:pt x="157893" y="133522"/>
                  </a:cubicBezTo>
                  <a:cubicBezTo>
                    <a:pt x="151242" y="133522"/>
                    <a:pt x="145922" y="136096"/>
                    <a:pt x="141931" y="141245"/>
                  </a:cubicBezTo>
                  <a:cubicBezTo>
                    <a:pt x="133951" y="147680"/>
                    <a:pt x="132620" y="160552"/>
                    <a:pt x="137941" y="168275"/>
                  </a:cubicBezTo>
                  <a:cubicBezTo>
                    <a:pt x="128630" y="165701"/>
                    <a:pt x="120650" y="156691"/>
                    <a:pt x="120650" y="145106"/>
                  </a:cubicBezTo>
                  <a:cubicBezTo>
                    <a:pt x="120650" y="132234"/>
                    <a:pt x="132620" y="120650"/>
                    <a:pt x="145922" y="120650"/>
                  </a:cubicBezTo>
                  <a:close/>
                  <a:moveTo>
                    <a:pt x="146051" y="60325"/>
                  </a:moveTo>
                  <a:cubicBezTo>
                    <a:pt x="192063" y="60325"/>
                    <a:pt x="230188" y="98810"/>
                    <a:pt x="230188" y="145257"/>
                  </a:cubicBezTo>
                  <a:cubicBezTo>
                    <a:pt x="230188" y="159854"/>
                    <a:pt x="226244" y="174452"/>
                    <a:pt x="219671" y="186395"/>
                  </a:cubicBezTo>
                  <a:lnTo>
                    <a:pt x="193378" y="161181"/>
                  </a:lnTo>
                  <a:cubicBezTo>
                    <a:pt x="196007" y="155873"/>
                    <a:pt x="196007" y="150565"/>
                    <a:pt x="196007" y="145257"/>
                  </a:cubicBezTo>
                  <a:cubicBezTo>
                    <a:pt x="196007" y="117388"/>
                    <a:pt x="173658" y="94828"/>
                    <a:pt x="146051" y="94828"/>
                  </a:cubicBezTo>
                  <a:cubicBezTo>
                    <a:pt x="118443" y="94828"/>
                    <a:pt x="96094" y="117388"/>
                    <a:pt x="96094" y="145257"/>
                  </a:cubicBezTo>
                  <a:cubicBezTo>
                    <a:pt x="96094" y="173125"/>
                    <a:pt x="118443" y="195685"/>
                    <a:pt x="146051" y="195685"/>
                  </a:cubicBezTo>
                  <a:cubicBezTo>
                    <a:pt x="151309" y="195685"/>
                    <a:pt x="156568" y="194358"/>
                    <a:pt x="161827" y="193031"/>
                  </a:cubicBezTo>
                  <a:cubicBezTo>
                    <a:pt x="161827" y="193031"/>
                    <a:pt x="161827" y="193031"/>
                    <a:pt x="188119" y="219572"/>
                  </a:cubicBezTo>
                  <a:cubicBezTo>
                    <a:pt x="174973" y="226207"/>
                    <a:pt x="161827" y="230188"/>
                    <a:pt x="146051" y="230188"/>
                  </a:cubicBezTo>
                  <a:cubicBezTo>
                    <a:pt x="100038" y="230188"/>
                    <a:pt x="61913" y="191703"/>
                    <a:pt x="61913" y="145257"/>
                  </a:cubicBezTo>
                  <a:cubicBezTo>
                    <a:pt x="61913" y="98810"/>
                    <a:pt x="100038" y="60325"/>
                    <a:pt x="146051" y="60325"/>
                  </a:cubicBezTo>
                  <a:close/>
                  <a:moveTo>
                    <a:pt x="145257" y="0"/>
                  </a:moveTo>
                  <a:cubicBezTo>
                    <a:pt x="225808" y="0"/>
                    <a:pt x="290513" y="64705"/>
                    <a:pt x="290513" y="145257"/>
                  </a:cubicBezTo>
                  <a:cubicBezTo>
                    <a:pt x="290513" y="172987"/>
                    <a:pt x="282590" y="199398"/>
                    <a:pt x="269385" y="221846"/>
                  </a:cubicBezTo>
                  <a:cubicBezTo>
                    <a:pt x="269385" y="221846"/>
                    <a:pt x="269385" y="221846"/>
                    <a:pt x="254859" y="221846"/>
                  </a:cubicBezTo>
                  <a:cubicBezTo>
                    <a:pt x="254859" y="221846"/>
                    <a:pt x="254859" y="221846"/>
                    <a:pt x="239013" y="206000"/>
                  </a:cubicBezTo>
                  <a:cubicBezTo>
                    <a:pt x="249577" y="188833"/>
                    <a:pt x="256180" y="167705"/>
                    <a:pt x="256180" y="145257"/>
                  </a:cubicBezTo>
                  <a:cubicBezTo>
                    <a:pt x="256180" y="84513"/>
                    <a:pt x="207321" y="34333"/>
                    <a:pt x="145257" y="34333"/>
                  </a:cubicBezTo>
                  <a:cubicBezTo>
                    <a:pt x="84513" y="34333"/>
                    <a:pt x="34333" y="84513"/>
                    <a:pt x="34333" y="145257"/>
                  </a:cubicBezTo>
                  <a:cubicBezTo>
                    <a:pt x="34333" y="207321"/>
                    <a:pt x="84513" y="256180"/>
                    <a:pt x="145257" y="256180"/>
                  </a:cubicBezTo>
                  <a:cubicBezTo>
                    <a:pt x="167705" y="256180"/>
                    <a:pt x="188834" y="249577"/>
                    <a:pt x="206000" y="239013"/>
                  </a:cubicBezTo>
                  <a:cubicBezTo>
                    <a:pt x="206000" y="239013"/>
                    <a:pt x="206000" y="239013"/>
                    <a:pt x="221847" y="254859"/>
                  </a:cubicBezTo>
                  <a:cubicBezTo>
                    <a:pt x="221847" y="254859"/>
                    <a:pt x="221847" y="254859"/>
                    <a:pt x="221847" y="269385"/>
                  </a:cubicBezTo>
                  <a:cubicBezTo>
                    <a:pt x="199398" y="282590"/>
                    <a:pt x="172988" y="290513"/>
                    <a:pt x="145257" y="290513"/>
                  </a:cubicBezTo>
                  <a:cubicBezTo>
                    <a:pt x="64705" y="290513"/>
                    <a:pt x="0" y="225808"/>
                    <a:pt x="0" y="145257"/>
                  </a:cubicBezTo>
                  <a:cubicBezTo>
                    <a:pt x="0" y="64705"/>
                    <a:pt x="64705" y="0"/>
                    <a:pt x="145257" y="0"/>
                  </a:cubicBezTo>
                  <a:close/>
                </a:path>
              </a:pathLst>
            </a:custGeom>
            <a:solidFill>
              <a:srgbClr val="FF6D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47" name="组合 46"/>
          <p:cNvGrpSpPr/>
          <p:nvPr/>
        </p:nvGrpSpPr>
        <p:grpSpPr>
          <a:xfrm>
            <a:off x="6916779" y="4734821"/>
            <a:ext cx="4206250" cy="838460"/>
            <a:chOff x="6931649" y="2138166"/>
            <a:chExt cx="4206250" cy="838460"/>
          </a:xfrm>
        </p:grpSpPr>
        <p:grpSp>
          <p:nvGrpSpPr>
            <p:cNvPr id="48" name="组合 47"/>
            <p:cNvGrpSpPr/>
            <p:nvPr/>
          </p:nvGrpSpPr>
          <p:grpSpPr>
            <a:xfrm>
              <a:off x="7448095" y="2138166"/>
              <a:ext cx="3689804" cy="838460"/>
              <a:chOff x="1136195" y="2091953"/>
              <a:chExt cx="3689804" cy="838460"/>
            </a:xfrm>
          </p:grpSpPr>
          <p:sp>
            <p:nvSpPr>
              <p:cNvPr id="50" name="文本框 31"/>
              <p:cNvSpPr txBox="1"/>
              <p:nvPr/>
            </p:nvSpPr>
            <p:spPr>
              <a:xfrm>
                <a:off x="1136195" y="2091953"/>
                <a:ext cx="228171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>
                <a:defPPr>
                  <a:defRPr lang="id-ID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20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  <a:ea typeface="+mj-ea"/>
                  </a:rPr>
                  <a:t>Title added here</a:t>
                </a:r>
                <a:endParaRPr lang="zh-CN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51" name="文本框 32"/>
              <p:cNvSpPr txBox="1"/>
              <p:nvPr/>
            </p:nvSpPr>
            <p:spPr>
              <a:xfrm>
                <a:off x="1136195" y="2407193"/>
                <a:ext cx="368980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>
                <a:defPPr>
                  <a:defRPr lang="id-ID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altLang="zh-CN" sz="1400" dirty="0">
                    <a:solidFill>
                      <a:prstClr val="white">
                        <a:lumMod val="50000"/>
                      </a:prstClr>
                    </a:solidFill>
                    <a:latin typeface="Agency FB" panose="020B0503020202020204" pitchFamily="34" charset="0"/>
                    <a:ea typeface="时尚中黑简体" panose="01010104010101010101" pitchFamily="2" charset="-122"/>
                  </a:rPr>
                  <a:t>The user can demonstrate on a projector or computer, or print the presentation and make it into</a:t>
                </a:r>
              </a:p>
            </p:txBody>
          </p:sp>
        </p:grpSp>
        <p:sp>
          <p:nvSpPr>
            <p:cNvPr id="49" name="椭圆 30"/>
            <p:cNvSpPr/>
            <p:nvPr/>
          </p:nvSpPr>
          <p:spPr>
            <a:xfrm>
              <a:off x="6931649" y="2374590"/>
              <a:ext cx="306134" cy="365612"/>
            </a:xfrm>
            <a:custGeom>
              <a:avLst/>
              <a:gdLst>
                <a:gd name="connsiteX0" fmla="*/ 132196 w 277813"/>
                <a:gd name="connsiteY0" fmla="*/ 133350 h 331788"/>
                <a:gd name="connsiteX1" fmla="*/ 132196 w 277813"/>
                <a:gd name="connsiteY1" fmla="*/ 152673 h 331788"/>
                <a:gd name="connsiteX2" fmla="*/ 99724 w 277813"/>
                <a:gd name="connsiteY2" fmla="*/ 186167 h 331788"/>
                <a:gd name="connsiteX3" fmla="*/ 134793 w 277813"/>
                <a:gd name="connsiteY3" fmla="*/ 220949 h 331788"/>
                <a:gd name="connsiteX4" fmla="*/ 154276 w 277813"/>
                <a:gd name="connsiteY4" fmla="*/ 237696 h 331788"/>
                <a:gd name="connsiteX5" fmla="*/ 136092 w 277813"/>
                <a:gd name="connsiteY5" fmla="*/ 249290 h 331788"/>
                <a:gd name="connsiteX6" fmla="*/ 104920 w 277813"/>
                <a:gd name="connsiteY6" fmla="*/ 241561 h 331788"/>
                <a:gd name="connsiteX7" fmla="*/ 98425 w 277813"/>
                <a:gd name="connsiteY7" fmla="*/ 263460 h 331788"/>
                <a:gd name="connsiteX8" fmla="*/ 130897 w 277813"/>
                <a:gd name="connsiteY8" fmla="*/ 272478 h 331788"/>
                <a:gd name="connsiteX9" fmla="*/ 130897 w 277813"/>
                <a:gd name="connsiteY9" fmla="*/ 290513 h 331788"/>
                <a:gd name="connsiteX10" fmla="*/ 150380 w 277813"/>
                <a:gd name="connsiteY10" fmla="*/ 290513 h 331788"/>
                <a:gd name="connsiteX11" fmla="*/ 150380 w 277813"/>
                <a:gd name="connsiteY11" fmla="*/ 271190 h 331788"/>
                <a:gd name="connsiteX12" fmla="*/ 184150 w 277813"/>
                <a:gd name="connsiteY12" fmla="*/ 235120 h 331788"/>
                <a:gd name="connsiteX13" fmla="*/ 152978 w 277813"/>
                <a:gd name="connsiteY13" fmla="*/ 199049 h 331788"/>
                <a:gd name="connsiteX14" fmla="*/ 129598 w 277813"/>
                <a:gd name="connsiteY14" fmla="*/ 182303 h 331788"/>
                <a:gd name="connsiteX15" fmla="*/ 146483 w 277813"/>
                <a:gd name="connsiteY15" fmla="*/ 171997 h 331788"/>
                <a:gd name="connsiteX16" fmla="*/ 173759 w 277813"/>
                <a:gd name="connsiteY16" fmla="*/ 178438 h 331788"/>
                <a:gd name="connsiteX17" fmla="*/ 178955 w 277813"/>
                <a:gd name="connsiteY17" fmla="*/ 156538 h 331788"/>
                <a:gd name="connsiteX18" fmla="*/ 151679 w 277813"/>
                <a:gd name="connsiteY18" fmla="*/ 151385 h 331788"/>
                <a:gd name="connsiteX19" fmla="*/ 151679 w 277813"/>
                <a:gd name="connsiteY19" fmla="*/ 133350 h 331788"/>
                <a:gd name="connsiteX20" fmla="*/ 132196 w 277813"/>
                <a:gd name="connsiteY20" fmla="*/ 133350 h 331788"/>
                <a:gd name="connsiteX21" fmla="*/ 136310 w 277813"/>
                <a:gd name="connsiteY21" fmla="*/ 0 h 331788"/>
                <a:gd name="connsiteX22" fmla="*/ 167467 w 277813"/>
                <a:gd name="connsiteY22" fmla="*/ 3888 h 331788"/>
                <a:gd name="connsiteX23" fmla="*/ 158380 w 277813"/>
                <a:gd name="connsiteY23" fmla="*/ 25921 h 331788"/>
                <a:gd name="connsiteX24" fmla="*/ 184343 w 277813"/>
                <a:gd name="connsiteY24" fmla="*/ 6480 h 331788"/>
                <a:gd name="connsiteX25" fmla="*/ 214202 w 277813"/>
                <a:gd name="connsiteY25" fmla="*/ 9072 h 331788"/>
                <a:gd name="connsiteX26" fmla="*/ 188238 w 277813"/>
                <a:gd name="connsiteY26" fmla="*/ 62210 h 331788"/>
                <a:gd name="connsiteX27" fmla="*/ 215500 w 277813"/>
                <a:gd name="connsiteY27" fmla="*/ 62210 h 331788"/>
                <a:gd name="connsiteX28" fmla="*/ 215500 w 277813"/>
                <a:gd name="connsiteY28" fmla="*/ 81651 h 331788"/>
                <a:gd name="connsiteX29" fmla="*/ 183045 w 277813"/>
                <a:gd name="connsiteY29" fmla="*/ 81651 h 331788"/>
                <a:gd name="connsiteX30" fmla="*/ 277813 w 277813"/>
                <a:gd name="connsiteY30" fmla="*/ 243657 h 331788"/>
                <a:gd name="connsiteX31" fmla="*/ 138907 w 277813"/>
                <a:gd name="connsiteY31" fmla="*/ 331788 h 331788"/>
                <a:gd name="connsiteX32" fmla="*/ 0 w 277813"/>
                <a:gd name="connsiteY32" fmla="*/ 243657 h 331788"/>
                <a:gd name="connsiteX33" fmla="*/ 94768 w 277813"/>
                <a:gd name="connsiteY33" fmla="*/ 81651 h 331788"/>
                <a:gd name="connsiteX34" fmla="*/ 68804 w 277813"/>
                <a:gd name="connsiteY34" fmla="*/ 81651 h 331788"/>
                <a:gd name="connsiteX35" fmla="*/ 68804 w 277813"/>
                <a:gd name="connsiteY35" fmla="*/ 60914 h 331788"/>
                <a:gd name="connsiteX36" fmla="*/ 96066 w 277813"/>
                <a:gd name="connsiteY36" fmla="*/ 62210 h 331788"/>
                <a:gd name="connsiteX37" fmla="*/ 66208 w 277813"/>
                <a:gd name="connsiteY37" fmla="*/ 5184 h 331788"/>
                <a:gd name="connsiteX38" fmla="*/ 110347 w 277813"/>
                <a:gd name="connsiteY38" fmla="*/ 6480 h 331788"/>
                <a:gd name="connsiteX39" fmla="*/ 127223 w 277813"/>
                <a:gd name="connsiteY39" fmla="*/ 28513 h 331788"/>
                <a:gd name="connsiteX40" fmla="*/ 136310 w 277813"/>
                <a:gd name="connsiteY40" fmla="*/ 0 h 331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77813" h="331788">
                  <a:moveTo>
                    <a:pt x="132196" y="133350"/>
                  </a:moveTo>
                  <a:cubicBezTo>
                    <a:pt x="132196" y="133350"/>
                    <a:pt x="132196" y="133350"/>
                    <a:pt x="132196" y="152673"/>
                  </a:cubicBezTo>
                  <a:cubicBezTo>
                    <a:pt x="111414" y="156538"/>
                    <a:pt x="99724" y="169420"/>
                    <a:pt x="99724" y="186167"/>
                  </a:cubicBezTo>
                  <a:cubicBezTo>
                    <a:pt x="99724" y="204202"/>
                    <a:pt x="114012" y="214508"/>
                    <a:pt x="134793" y="220949"/>
                  </a:cubicBezTo>
                  <a:cubicBezTo>
                    <a:pt x="149081" y="226102"/>
                    <a:pt x="154276" y="231255"/>
                    <a:pt x="154276" y="237696"/>
                  </a:cubicBezTo>
                  <a:cubicBezTo>
                    <a:pt x="154276" y="245425"/>
                    <a:pt x="147782" y="249290"/>
                    <a:pt x="136092" y="249290"/>
                  </a:cubicBezTo>
                  <a:cubicBezTo>
                    <a:pt x="124403" y="249290"/>
                    <a:pt x="112713" y="245425"/>
                    <a:pt x="104920" y="241561"/>
                  </a:cubicBezTo>
                  <a:cubicBezTo>
                    <a:pt x="104920" y="241561"/>
                    <a:pt x="104920" y="241561"/>
                    <a:pt x="98425" y="263460"/>
                  </a:cubicBezTo>
                  <a:cubicBezTo>
                    <a:pt x="106218" y="267325"/>
                    <a:pt x="117908" y="271190"/>
                    <a:pt x="130897" y="272478"/>
                  </a:cubicBezTo>
                  <a:cubicBezTo>
                    <a:pt x="130897" y="272478"/>
                    <a:pt x="130897" y="272478"/>
                    <a:pt x="130897" y="290513"/>
                  </a:cubicBezTo>
                  <a:cubicBezTo>
                    <a:pt x="130897" y="290513"/>
                    <a:pt x="130897" y="290513"/>
                    <a:pt x="150380" y="290513"/>
                  </a:cubicBezTo>
                  <a:cubicBezTo>
                    <a:pt x="150380" y="290513"/>
                    <a:pt x="150380" y="290513"/>
                    <a:pt x="150380" y="271190"/>
                  </a:cubicBezTo>
                  <a:cubicBezTo>
                    <a:pt x="172460" y="267325"/>
                    <a:pt x="184150" y="251866"/>
                    <a:pt x="184150" y="235120"/>
                  </a:cubicBezTo>
                  <a:cubicBezTo>
                    <a:pt x="184150" y="218373"/>
                    <a:pt x="175058" y="208067"/>
                    <a:pt x="152978" y="199049"/>
                  </a:cubicBezTo>
                  <a:cubicBezTo>
                    <a:pt x="136092" y="193897"/>
                    <a:pt x="129598" y="188744"/>
                    <a:pt x="129598" y="182303"/>
                  </a:cubicBezTo>
                  <a:cubicBezTo>
                    <a:pt x="129598" y="177150"/>
                    <a:pt x="133495" y="171997"/>
                    <a:pt x="146483" y="171997"/>
                  </a:cubicBezTo>
                  <a:cubicBezTo>
                    <a:pt x="159472" y="171997"/>
                    <a:pt x="168564" y="177150"/>
                    <a:pt x="173759" y="178438"/>
                  </a:cubicBezTo>
                  <a:cubicBezTo>
                    <a:pt x="173759" y="178438"/>
                    <a:pt x="173759" y="178438"/>
                    <a:pt x="178955" y="156538"/>
                  </a:cubicBezTo>
                  <a:cubicBezTo>
                    <a:pt x="172460" y="153962"/>
                    <a:pt x="164667" y="151385"/>
                    <a:pt x="151679" y="151385"/>
                  </a:cubicBezTo>
                  <a:cubicBezTo>
                    <a:pt x="151679" y="151385"/>
                    <a:pt x="151679" y="151385"/>
                    <a:pt x="151679" y="133350"/>
                  </a:cubicBezTo>
                  <a:cubicBezTo>
                    <a:pt x="151679" y="133350"/>
                    <a:pt x="151679" y="133350"/>
                    <a:pt x="132196" y="133350"/>
                  </a:cubicBezTo>
                  <a:close/>
                  <a:moveTo>
                    <a:pt x="136310" y="0"/>
                  </a:moveTo>
                  <a:cubicBezTo>
                    <a:pt x="136310" y="0"/>
                    <a:pt x="136310" y="0"/>
                    <a:pt x="167467" y="3888"/>
                  </a:cubicBezTo>
                  <a:cubicBezTo>
                    <a:pt x="167467" y="3888"/>
                    <a:pt x="167467" y="3888"/>
                    <a:pt x="158380" y="25921"/>
                  </a:cubicBezTo>
                  <a:cubicBezTo>
                    <a:pt x="158380" y="25921"/>
                    <a:pt x="158380" y="25921"/>
                    <a:pt x="184343" y="6480"/>
                  </a:cubicBezTo>
                  <a:cubicBezTo>
                    <a:pt x="184343" y="6480"/>
                    <a:pt x="184343" y="6480"/>
                    <a:pt x="214202" y="9072"/>
                  </a:cubicBezTo>
                  <a:cubicBezTo>
                    <a:pt x="214202" y="9072"/>
                    <a:pt x="214202" y="9072"/>
                    <a:pt x="188238" y="62210"/>
                  </a:cubicBezTo>
                  <a:cubicBezTo>
                    <a:pt x="188238" y="62210"/>
                    <a:pt x="188238" y="62210"/>
                    <a:pt x="215500" y="62210"/>
                  </a:cubicBezTo>
                  <a:cubicBezTo>
                    <a:pt x="215500" y="62210"/>
                    <a:pt x="215500" y="62210"/>
                    <a:pt x="215500" y="81651"/>
                  </a:cubicBezTo>
                  <a:cubicBezTo>
                    <a:pt x="215500" y="81651"/>
                    <a:pt x="215500" y="81651"/>
                    <a:pt x="183045" y="81651"/>
                  </a:cubicBezTo>
                  <a:cubicBezTo>
                    <a:pt x="237569" y="114052"/>
                    <a:pt x="277813" y="198295"/>
                    <a:pt x="277813" y="243657"/>
                  </a:cubicBezTo>
                  <a:cubicBezTo>
                    <a:pt x="277813" y="299387"/>
                    <a:pt x="215500" y="331788"/>
                    <a:pt x="138907" y="331788"/>
                  </a:cubicBezTo>
                  <a:cubicBezTo>
                    <a:pt x="62313" y="331788"/>
                    <a:pt x="0" y="299387"/>
                    <a:pt x="0" y="243657"/>
                  </a:cubicBezTo>
                  <a:cubicBezTo>
                    <a:pt x="0" y="198295"/>
                    <a:pt x="40244" y="114052"/>
                    <a:pt x="94768" y="81651"/>
                  </a:cubicBezTo>
                  <a:cubicBezTo>
                    <a:pt x="94768" y="81651"/>
                    <a:pt x="94768" y="81651"/>
                    <a:pt x="68804" y="81651"/>
                  </a:cubicBezTo>
                  <a:cubicBezTo>
                    <a:pt x="68804" y="81651"/>
                    <a:pt x="68804" y="81651"/>
                    <a:pt x="68804" y="60914"/>
                  </a:cubicBezTo>
                  <a:cubicBezTo>
                    <a:pt x="68804" y="60914"/>
                    <a:pt x="68804" y="60914"/>
                    <a:pt x="96066" y="62210"/>
                  </a:cubicBezTo>
                  <a:cubicBezTo>
                    <a:pt x="96066" y="62210"/>
                    <a:pt x="96066" y="62210"/>
                    <a:pt x="66208" y="5184"/>
                  </a:cubicBezTo>
                  <a:cubicBezTo>
                    <a:pt x="66208" y="5184"/>
                    <a:pt x="66208" y="5184"/>
                    <a:pt x="110347" y="6480"/>
                  </a:cubicBezTo>
                  <a:cubicBezTo>
                    <a:pt x="110347" y="6480"/>
                    <a:pt x="110347" y="6480"/>
                    <a:pt x="127223" y="28513"/>
                  </a:cubicBezTo>
                  <a:cubicBezTo>
                    <a:pt x="127223" y="28513"/>
                    <a:pt x="127223" y="28513"/>
                    <a:pt x="136310" y="0"/>
                  </a:cubicBezTo>
                  <a:close/>
                </a:path>
              </a:pathLst>
            </a:custGeom>
            <a:solidFill>
              <a:srgbClr val="FF6D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pic>
        <p:nvPicPr>
          <p:cNvPr id="10" name="图片占位符 9"/>
          <p:cNvPicPr>
            <a:picLocks noGrp="1" noChangeAspect="1"/>
          </p:cNvPicPr>
          <p:nvPr>
            <p:ph type="pic" sz="quarter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" r="50"/>
          <a:stretch>
            <a:fillRect/>
          </a:stretch>
        </p:blipFill>
        <p:spPr/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52788" y="1888695"/>
            <a:ext cx="2592361" cy="4282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4" name="组合 23"/>
          <p:cNvGrpSpPr/>
          <p:nvPr/>
        </p:nvGrpSpPr>
        <p:grpSpPr>
          <a:xfrm>
            <a:off x="3688556" y="377517"/>
            <a:ext cx="4814888" cy="1172437"/>
            <a:chOff x="6597650" y="377518"/>
            <a:chExt cx="4814888" cy="1172437"/>
          </a:xfrm>
        </p:grpSpPr>
        <p:sp>
          <p:nvSpPr>
            <p:cNvPr id="25" name="文本框 24"/>
            <p:cNvSpPr txBox="1"/>
            <p:nvPr/>
          </p:nvSpPr>
          <p:spPr>
            <a:xfrm>
              <a:off x="6631872" y="937783"/>
              <a:ext cx="4746445" cy="25442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en-US" altLang="zh-CN" sz="1000" dirty="0">
                  <a:solidFill>
                    <a:schemeClr val="bg1">
                      <a:lumMod val="65000"/>
                    </a:schemeClr>
                  </a:solidFill>
                  <a:latin typeface="+mj-ea"/>
                  <a:ea typeface="+mj-ea"/>
                </a:rPr>
                <a:t>print the presentation and make it into a film to be used in a wider field</a:t>
              </a: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6597650" y="377518"/>
              <a:ext cx="4814888" cy="117243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en-US" altLang="zh-CN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Market status and analysis</a:t>
              </a:r>
              <a:endPara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116260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134529" y="3572864"/>
            <a:ext cx="2548309" cy="288000"/>
            <a:chOff x="558800" y="2954800"/>
            <a:chExt cx="2548309" cy="288000"/>
          </a:xfrm>
          <a:effectLst/>
        </p:grpSpPr>
        <p:cxnSp>
          <p:nvCxnSpPr>
            <p:cNvPr id="3" name="直接连接符 2"/>
            <p:cNvCxnSpPr/>
            <p:nvPr/>
          </p:nvCxnSpPr>
          <p:spPr>
            <a:xfrm>
              <a:off x="558800" y="3098800"/>
              <a:ext cx="2268000" cy="0"/>
            </a:xfrm>
            <a:prstGeom prst="line">
              <a:avLst/>
            </a:prstGeom>
            <a:ln w="38100">
              <a:solidFill>
                <a:schemeClr val="accent1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空心弧 3"/>
            <p:cNvSpPr/>
            <p:nvPr/>
          </p:nvSpPr>
          <p:spPr>
            <a:xfrm rot="13220466">
              <a:off x="2819109" y="2954800"/>
              <a:ext cx="288000" cy="288000"/>
            </a:xfrm>
            <a:prstGeom prst="blockArc">
              <a:avLst>
                <a:gd name="adj1" fmla="val 10800000"/>
                <a:gd name="adj2" fmla="val 6093612"/>
                <a:gd name="adj3" fmla="val 5089"/>
              </a:avLst>
            </a:prstGeom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3538838" y="3465777"/>
            <a:ext cx="2712631" cy="468000"/>
            <a:chOff x="1049868" y="2856471"/>
            <a:chExt cx="2712631" cy="468000"/>
          </a:xfrm>
          <a:effectLst/>
        </p:grpSpPr>
        <p:cxnSp>
          <p:nvCxnSpPr>
            <p:cNvPr id="6" name="直接连接符 5"/>
            <p:cNvCxnSpPr/>
            <p:nvPr/>
          </p:nvCxnSpPr>
          <p:spPr>
            <a:xfrm>
              <a:off x="1049868" y="3098800"/>
              <a:ext cx="2268000" cy="0"/>
            </a:xfrm>
            <a:prstGeom prst="line">
              <a:avLst/>
            </a:prstGeom>
            <a:ln w="38100">
              <a:solidFill>
                <a:schemeClr val="accent2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空心弧 6"/>
            <p:cNvSpPr/>
            <p:nvPr/>
          </p:nvSpPr>
          <p:spPr>
            <a:xfrm rot="13220466">
              <a:off x="3294499" y="2856471"/>
              <a:ext cx="468000" cy="468000"/>
            </a:xfrm>
            <a:prstGeom prst="blockArc">
              <a:avLst>
                <a:gd name="adj1" fmla="val 10800000"/>
                <a:gd name="adj2" fmla="val 6093612"/>
                <a:gd name="adj3" fmla="val 5089"/>
              </a:avLst>
            </a:prstGeom>
            <a:solidFill>
              <a:srgbClr val="D22E37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6027815" y="3564106"/>
            <a:ext cx="2531371" cy="288000"/>
            <a:chOff x="457206" y="2937867"/>
            <a:chExt cx="2531371" cy="288000"/>
          </a:xfrm>
          <a:effectLst/>
        </p:grpSpPr>
        <p:cxnSp>
          <p:nvCxnSpPr>
            <p:cNvPr id="9" name="直接连接符 8"/>
            <p:cNvCxnSpPr/>
            <p:nvPr/>
          </p:nvCxnSpPr>
          <p:spPr>
            <a:xfrm>
              <a:off x="457206" y="3081867"/>
              <a:ext cx="2268000" cy="0"/>
            </a:xfrm>
            <a:prstGeom prst="line">
              <a:avLst/>
            </a:prstGeom>
            <a:ln w="38100">
              <a:solidFill>
                <a:schemeClr val="accent3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空心弧 9"/>
            <p:cNvSpPr/>
            <p:nvPr/>
          </p:nvSpPr>
          <p:spPr>
            <a:xfrm rot="13220466">
              <a:off x="2700577" y="2937867"/>
              <a:ext cx="288000" cy="288000"/>
            </a:xfrm>
            <a:prstGeom prst="blockArc">
              <a:avLst>
                <a:gd name="adj1" fmla="val 10800000"/>
                <a:gd name="adj2" fmla="val 6093612"/>
                <a:gd name="adj3" fmla="val 5089"/>
              </a:avLst>
            </a:prstGeom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8419381" y="3547173"/>
            <a:ext cx="2548304" cy="288000"/>
            <a:chOff x="931337" y="2904001"/>
            <a:chExt cx="2548304" cy="288000"/>
          </a:xfrm>
          <a:effectLst/>
        </p:grpSpPr>
        <p:cxnSp>
          <p:nvCxnSpPr>
            <p:cNvPr id="12" name="直接连接符 11"/>
            <p:cNvCxnSpPr/>
            <p:nvPr/>
          </p:nvCxnSpPr>
          <p:spPr>
            <a:xfrm>
              <a:off x="931337" y="3064934"/>
              <a:ext cx="2268000" cy="0"/>
            </a:xfrm>
            <a:prstGeom prst="line">
              <a:avLst/>
            </a:prstGeom>
            <a:ln w="38100">
              <a:solidFill>
                <a:schemeClr val="accent4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空心弧 12"/>
            <p:cNvSpPr/>
            <p:nvPr/>
          </p:nvSpPr>
          <p:spPr>
            <a:xfrm rot="13220466">
              <a:off x="3191641" y="2904001"/>
              <a:ext cx="288000" cy="288000"/>
            </a:xfrm>
            <a:prstGeom prst="blockArc">
              <a:avLst>
                <a:gd name="adj1" fmla="val 10800000"/>
                <a:gd name="adj2" fmla="val 6093612"/>
                <a:gd name="adj3" fmla="val 5089"/>
              </a:avLst>
            </a:prstGeom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699598" y="4080410"/>
            <a:ext cx="1815679" cy="1118751"/>
            <a:chOff x="327601" y="3733278"/>
            <a:chExt cx="1815679" cy="1118751"/>
          </a:xfrm>
        </p:grpSpPr>
        <p:sp>
          <p:nvSpPr>
            <p:cNvPr id="15" name="文本框 14"/>
            <p:cNvSpPr txBox="1"/>
            <p:nvPr/>
          </p:nvSpPr>
          <p:spPr>
            <a:xfrm>
              <a:off x="574349" y="3733278"/>
              <a:ext cx="156893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en-US" altLang="zh-CN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Key content</a:t>
              </a:r>
              <a:endPara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327601" y="4021032"/>
              <a:ext cx="156893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My path to success, my path to success, my path to success</a:t>
              </a:r>
              <a:endPara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2749531" y="2370135"/>
            <a:ext cx="1811750" cy="1118751"/>
            <a:chOff x="327601" y="3733278"/>
            <a:chExt cx="1811750" cy="1118751"/>
          </a:xfrm>
        </p:grpSpPr>
        <p:sp>
          <p:nvSpPr>
            <p:cNvPr id="18" name="文本框 17"/>
            <p:cNvSpPr txBox="1"/>
            <p:nvPr/>
          </p:nvSpPr>
          <p:spPr>
            <a:xfrm>
              <a:off x="574349" y="3733278"/>
              <a:ext cx="156500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en-US" altLang="zh-CN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Key content</a:t>
              </a:r>
              <a:endPara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327601" y="4021032"/>
              <a:ext cx="156893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My path to success, my path to success, my path to success</a:t>
              </a:r>
              <a:endPara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5260282" y="4080410"/>
            <a:ext cx="1815679" cy="1118751"/>
            <a:chOff x="327601" y="3733278"/>
            <a:chExt cx="1815679" cy="1118751"/>
          </a:xfrm>
        </p:grpSpPr>
        <p:sp>
          <p:nvSpPr>
            <p:cNvPr id="21" name="文本框 20"/>
            <p:cNvSpPr txBox="1"/>
            <p:nvPr/>
          </p:nvSpPr>
          <p:spPr>
            <a:xfrm>
              <a:off x="574349" y="3733278"/>
              <a:ext cx="156893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en-US" altLang="zh-CN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Key content</a:t>
              </a:r>
              <a:endPara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327601" y="4021032"/>
              <a:ext cx="156893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My path to success, my path to success, my path to success</a:t>
              </a:r>
              <a:endPara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7630720" y="2370135"/>
            <a:ext cx="1811749" cy="1118751"/>
            <a:chOff x="327601" y="3733278"/>
            <a:chExt cx="1811749" cy="1118751"/>
          </a:xfrm>
        </p:grpSpPr>
        <p:sp>
          <p:nvSpPr>
            <p:cNvPr id="24" name="文本框 23"/>
            <p:cNvSpPr txBox="1"/>
            <p:nvPr/>
          </p:nvSpPr>
          <p:spPr>
            <a:xfrm>
              <a:off x="574349" y="3733278"/>
              <a:ext cx="156500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en-US" altLang="zh-CN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Key content</a:t>
              </a:r>
              <a:endPara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327601" y="4021032"/>
              <a:ext cx="156893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My path to success, my path to success, my path to success</a:t>
              </a:r>
              <a:endPara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9748357" y="4080410"/>
            <a:ext cx="1815679" cy="1118751"/>
            <a:chOff x="327601" y="3733278"/>
            <a:chExt cx="1815679" cy="1118751"/>
          </a:xfrm>
        </p:grpSpPr>
        <p:sp>
          <p:nvSpPr>
            <p:cNvPr id="27" name="文本框 26"/>
            <p:cNvSpPr txBox="1"/>
            <p:nvPr/>
          </p:nvSpPr>
          <p:spPr>
            <a:xfrm>
              <a:off x="574349" y="3733278"/>
              <a:ext cx="156893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en-US" altLang="zh-CN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Key content</a:t>
              </a:r>
              <a:endPara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327601" y="4021032"/>
              <a:ext cx="156893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My path to success, my path to success, my path to success</a:t>
              </a:r>
              <a:endPara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3688556" y="377517"/>
            <a:ext cx="4814888" cy="1172437"/>
            <a:chOff x="6597650" y="377518"/>
            <a:chExt cx="4814888" cy="1172437"/>
          </a:xfrm>
        </p:grpSpPr>
        <p:sp>
          <p:nvSpPr>
            <p:cNvPr id="30" name="文本框 29"/>
            <p:cNvSpPr txBox="1"/>
            <p:nvPr/>
          </p:nvSpPr>
          <p:spPr>
            <a:xfrm>
              <a:off x="6631872" y="937783"/>
              <a:ext cx="4746445" cy="25442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en-US" altLang="zh-CN" sz="1000" dirty="0">
                  <a:solidFill>
                    <a:schemeClr val="bg1">
                      <a:lumMod val="65000"/>
                    </a:schemeClr>
                  </a:solidFill>
                  <a:latin typeface="+mj-ea"/>
                  <a:ea typeface="+mj-ea"/>
                </a:rPr>
                <a:t>print the presentation and make it into a film to be used in a wider field</a:t>
              </a:r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6597650" y="377518"/>
              <a:ext cx="4814888" cy="117243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en-US" altLang="zh-CN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Market status and analysis</a:t>
              </a:r>
              <a:endPara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005684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7" presetClass="entr" presetSubtype="1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7" presetClass="entr" presetSubtype="1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7" presetClass="entr" presetSubtype="1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3" t="28540"/>
          <a:stretch/>
        </p:blipFill>
        <p:spPr>
          <a:xfrm>
            <a:off x="0" y="0"/>
            <a:ext cx="8322296" cy="4223669"/>
          </a:xfrm>
          <a:custGeom>
            <a:avLst/>
            <a:gdLst>
              <a:gd name="connsiteX0" fmla="*/ 0 w 8322296"/>
              <a:gd name="connsiteY0" fmla="*/ 0 h 4223669"/>
              <a:gd name="connsiteX1" fmla="*/ 8322296 w 8322296"/>
              <a:gd name="connsiteY1" fmla="*/ 0 h 4223669"/>
              <a:gd name="connsiteX2" fmla="*/ 8322296 w 8322296"/>
              <a:gd name="connsiteY2" fmla="*/ 2656241 h 4223669"/>
              <a:gd name="connsiteX3" fmla="*/ 5413829 w 8322296"/>
              <a:gd name="connsiteY3" fmla="*/ 2656241 h 4223669"/>
              <a:gd name="connsiteX4" fmla="*/ 5413829 w 8322296"/>
              <a:gd name="connsiteY4" fmla="*/ 3144977 h 4223669"/>
              <a:gd name="connsiteX5" fmla="*/ 5003090 w 8322296"/>
              <a:gd name="connsiteY5" fmla="*/ 3144977 h 4223669"/>
              <a:gd name="connsiteX6" fmla="*/ 5003090 w 8322296"/>
              <a:gd name="connsiteY6" fmla="*/ 4223669 h 4223669"/>
              <a:gd name="connsiteX7" fmla="*/ 0 w 8322296"/>
              <a:gd name="connsiteY7" fmla="*/ 4223669 h 422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22296" h="4223669">
                <a:moveTo>
                  <a:pt x="0" y="0"/>
                </a:moveTo>
                <a:lnTo>
                  <a:pt x="8322296" y="0"/>
                </a:lnTo>
                <a:lnTo>
                  <a:pt x="8322296" y="2656241"/>
                </a:lnTo>
                <a:lnTo>
                  <a:pt x="5413829" y="2656241"/>
                </a:lnTo>
                <a:lnTo>
                  <a:pt x="5413829" y="3144977"/>
                </a:lnTo>
                <a:lnTo>
                  <a:pt x="5003090" y="3144977"/>
                </a:lnTo>
                <a:lnTo>
                  <a:pt x="5003090" y="4223669"/>
                </a:lnTo>
                <a:lnTo>
                  <a:pt x="0" y="4223669"/>
                </a:lnTo>
                <a:close/>
              </a:path>
            </a:pathLst>
          </a:cu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041" r="6783"/>
          <a:stretch/>
        </p:blipFill>
        <p:spPr>
          <a:xfrm>
            <a:off x="7072072" y="0"/>
            <a:ext cx="5119928" cy="265624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3264135" y="4323444"/>
            <a:ext cx="5663730" cy="51334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14000"/>
              </a:lnSpc>
            </a:pPr>
            <a:r>
              <a:rPr lang="en-US" altLang="zh-CN" sz="1200" dirty="0">
                <a:solidFill>
                  <a:schemeClr val="bg1">
                    <a:lumMod val="65000"/>
                  </a:schemeClr>
                </a:solidFill>
                <a:latin typeface="+mj-ea"/>
                <a:ea typeface="+mj-ea"/>
              </a:rPr>
              <a:t>The user can demonstrate on a projector or computer, or print the presentation and make it into a film to be used in a wider field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2488746" y="3402453"/>
            <a:ext cx="7417254" cy="74071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14000"/>
              </a:lnSpc>
            </a:pPr>
            <a:r>
              <a:rPr lang="en-US" altLang="zh-C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Marketing goals and tasks</a:t>
            </a:r>
            <a:endParaRPr lang="zh-CN" alt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565196" y="2468142"/>
            <a:ext cx="3061608" cy="79643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14000"/>
              </a:lnSpc>
            </a:pPr>
            <a:r>
              <a:rPr lang="en-US" altLang="zh-CN" sz="4400" dirty="0">
                <a:solidFill>
                  <a:schemeClr val="accent1"/>
                </a:solidFill>
                <a:latin typeface="Century Gothic" panose="020B0502020202020204" pitchFamily="34" charset="0"/>
                <a:ea typeface="+mj-ea"/>
              </a:rPr>
              <a:t>PART 02</a:t>
            </a:r>
          </a:p>
        </p:txBody>
      </p:sp>
      <p:sp>
        <p:nvSpPr>
          <p:cNvPr id="15" name="椭圆 13"/>
          <p:cNvSpPr/>
          <p:nvPr/>
        </p:nvSpPr>
        <p:spPr>
          <a:xfrm flipV="1">
            <a:off x="5776686" y="5252690"/>
            <a:ext cx="638628" cy="637737"/>
          </a:xfrm>
          <a:custGeom>
            <a:avLst/>
            <a:gdLst>
              <a:gd name="connsiteX0" fmla="*/ 303763 w 607427"/>
              <a:gd name="connsiteY0" fmla="*/ 152514 h 606580"/>
              <a:gd name="connsiteX1" fmla="*/ 187507 w 607427"/>
              <a:gd name="connsiteY1" fmla="*/ 268477 h 606580"/>
              <a:gd name="connsiteX2" fmla="*/ 257222 w 607427"/>
              <a:gd name="connsiteY2" fmla="*/ 268477 h 606580"/>
              <a:gd name="connsiteX3" fmla="*/ 257222 w 607427"/>
              <a:gd name="connsiteY3" fmla="*/ 454136 h 606580"/>
              <a:gd name="connsiteX4" fmla="*/ 350207 w 607427"/>
              <a:gd name="connsiteY4" fmla="*/ 454136 h 606580"/>
              <a:gd name="connsiteX5" fmla="*/ 350207 w 607427"/>
              <a:gd name="connsiteY5" fmla="*/ 268477 h 606580"/>
              <a:gd name="connsiteX6" fmla="*/ 419922 w 607427"/>
              <a:gd name="connsiteY6" fmla="*/ 268477 h 606580"/>
              <a:gd name="connsiteX7" fmla="*/ 303763 w 607427"/>
              <a:gd name="connsiteY7" fmla="*/ 113469 h 606580"/>
              <a:gd name="connsiteX8" fmla="*/ 331434 w 607427"/>
              <a:gd name="connsiteY8" fmla="*/ 124890 h 606580"/>
              <a:gd name="connsiteX9" fmla="*/ 447592 w 607427"/>
              <a:gd name="connsiteY9" fmla="*/ 240853 h 606580"/>
              <a:gd name="connsiteX10" fmla="*/ 456099 w 607427"/>
              <a:gd name="connsiteY10" fmla="*/ 283412 h 606580"/>
              <a:gd name="connsiteX11" fmla="*/ 419922 w 607427"/>
              <a:gd name="connsiteY11" fmla="*/ 307522 h 606580"/>
              <a:gd name="connsiteX12" fmla="*/ 389318 w 607427"/>
              <a:gd name="connsiteY12" fmla="*/ 307522 h 606580"/>
              <a:gd name="connsiteX13" fmla="*/ 389318 w 607427"/>
              <a:gd name="connsiteY13" fmla="*/ 454136 h 606580"/>
              <a:gd name="connsiteX14" fmla="*/ 350207 w 607427"/>
              <a:gd name="connsiteY14" fmla="*/ 493181 h 606580"/>
              <a:gd name="connsiteX15" fmla="*/ 257222 w 607427"/>
              <a:gd name="connsiteY15" fmla="*/ 493181 h 606580"/>
              <a:gd name="connsiteX16" fmla="*/ 218111 w 607427"/>
              <a:gd name="connsiteY16" fmla="*/ 454136 h 606580"/>
              <a:gd name="connsiteX17" fmla="*/ 218111 w 607427"/>
              <a:gd name="connsiteY17" fmla="*/ 307522 h 606580"/>
              <a:gd name="connsiteX18" fmla="*/ 187507 w 607427"/>
              <a:gd name="connsiteY18" fmla="*/ 307522 h 606580"/>
              <a:gd name="connsiteX19" fmla="*/ 151427 w 607427"/>
              <a:gd name="connsiteY19" fmla="*/ 283412 h 606580"/>
              <a:gd name="connsiteX20" fmla="*/ 159934 w 607427"/>
              <a:gd name="connsiteY20" fmla="*/ 240853 h 606580"/>
              <a:gd name="connsiteX21" fmla="*/ 276092 w 607427"/>
              <a:gd name="connsiteY21" fmla="*/ 124890 h 606580"/>
              <a:gd name="connsiteX22" fmla="*/ 303763 w 607427"/>
              <a:gd name="connsiteY22" fmla="*/ 113469 h 606580"/>
              <a:gd name="connsiteX23" fmla="*/ 303763 w 607427"/>
              <a:gd name="connsiteY23" fmla="*/ 39052 h 606580"/>
              <a:gd name="connsiteX24" fmla="*/ 39107 w 607427"/>
              <a:gd name="connsiteY24" fmla="*/ 303339 h 606580"/>
              <a:gd name="connsiteX25" fmla="*/ 303763 w 607427"/>
              <a:gd name="connsiteY25" fmla="*/ 567528 h 606580"/>
              <a:gd name="connsiteX26" fmla="*/ 568320 w 607427"/>
              <a:gd name="connsiteY26" fmla="*/ 303339 h 606580"/>
              <a:gd name="connsiteX27" fmla="*/ 303763 w 607427"/>
              <a:gd name="connsiteY27" fmla="*/ 39052 h 606580"/>
              <a:gd name="connsiteX28" fmla="*/ 303763 w 607427"/>
              <a:gd name="connsiteY28" fmla="*/ 0 h 606580"/>
              <a:gd name="connsiteX29" fmla="*/ 607427 w 607427"/>
              <a:gd name="connsiteY29" fmla="*/ 303339 h 606580"/>
              <a:gd name="connsiteX30" fmla="*/ 303763 w 607427"/>
              <a:gd name="connsiteY30" fmla="*/ 606580 h 606580"/>
              <a:gd name="connsiteX31" fmla="*/ 0 w 607427"/>
              <a:gd name="connsiteY31" fmla="*/ 303339 h 606580"/>
              <a:gd name="connsiteX32" fmla="*/ 303763 w 607427"/>
              <a:gd name="connsiteY32" fmla="*/ 0 h 606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607427" h="606580">
                <a:moveTo>
                  <a:pt x="303763" y="152514"/>
                </a:moveTo>
                <a:lnTo>
                  <a:pt x="187507" y="268477"/>
                </a:lnTo>
                <a:lnTo>
                  <a:pt x="257222" y="268477"/>
                </a:lnTo>
                <a:lnTo>
                  <a:pt x="257222" y="454136"/>
                </a:lnTo>
                <a:lnTo>
                  <a:pt x="350207" y="454136"/>
                </a:lnTo>
                <a:lnTo>
                  <a:pt x="350207" y="268477"/>
                </a:lnTo>
                <a:lnTo>
                  <a:pt x="419922" y="268477"/>
                </a:lnTo>
                <a:close/>
                <a:moveTo>
                  <a:pt x="303763" y="113469"/>
                </a:moveTo>
                <a:cubicBezTo>
                  <a:pt x="314127" y="113469"/>
                  <a:pt x="324101" y="117569"/>
                  <a:pt x="331434" y="124890"/>
                </a:cubicBezTo>
                <a:lnTo>
                  <a:pt x="447592" y="240853"/>
                </a:lnTo>
                <a:cubicBezTo>
                  <a:pt x="458739" y="252079"/>
                  <a:pt x="462063" y="268868"/>
                  <a:pt x="456099" y="283412"/>
                </a:cubicBezTo>
                <a:cubicBezTo>
                  <a:pt x="450037" y="298054"/>
                  <a:pt x="435761" y="307522"/>
                  <a:pt x="419922" y="307522"/>
                </a:cubicBezTo>
                <a:lnTo>
                  <a:pt x="389318" y="307522"/>
                </a:lnTo>
                <a:lnTo>
                  <a:pt x="389318" y="454136"/>
                </a:lnTo>
                <a:cubicBezTo>
                  <a:pt x="389318" y="475611"/>
                  <a:pt x="371816" y="493181"/>
                  <a:pt x="350207" y="493181"/>
                </a:cubicBezTo>
                <a:lnTo>
                  <a:pt x="257222" y="493181"/>
                </a:lnTo>
                <a:cubicBezTo>
                  <a:pt x="235613" y="493181"/>
                  <a:pt x="218111" y="475611"/>
                  <a:pt x="218111" y="454136"/>
                </a:cubicBezTo>
                <a:lnTo>
                  <a:pt x="218111" y="307522"/>
                </a:lnTo>
                <a:lnTo>
                  <a:pt x="187507" y="307522"/>
                </a:lnTo>
                <a:cubicBezTo>
                  <a:pt x="171765" y="307522"/>
                  <a:pt x="157490" y="298054"/>
                  <a:pt x="151427" y="283412"/>
                </a:cubicBezTo>
                <a:cubicBezTo>
                  <a:pt x="145365" y="268868"/>
                  <a:pt x="148690" y="252079"/>
                  <a:pt x="159934" y="240853"/>
                </a:cubicBezTo>
                <a:lnTo>
                  <a:pt x="276092" y="124890"/>
                </a:lnTo>
                <a:cubicBezTo>
                  <a:pt x="283426" y="117569"/>
                  <a:pt x="293399" y="113469"/>
                  <a:pt x="303763" y="113469"/>
                </a:cubicBezTo>
                <a:close/>
                <a:moveTo>
                  <a:pt x="303763" y="39052"/>
                </a:moveTo>
                <a:cubicBezTo>
                  <a:pt x="157796" y="39052"/>
                  <a:pt x="39107" y="157576"/>
                  <a:pt x="39107" y="303339"/>
                </a:cubicBezTo>
                <a:cubicBezTo>
                  <a:pt x="39107" y="449004"/>
                  <a:pt x="157796" y="567528"/>
                  <a:pt x="303763" y="567528"/>
                </a:cubicBezTo>
                <a:cubicBezTo>
                  <a:pt x="449631" y="567528"/>
                  <a:pt x="568320" y="449004"/>
                  <a:pt x="568320" y="303339"/>
                </a:cubicBezTo>
                <a:cubicBezTo>
                  <a:pt x="568320" y="157576"/>
                  <a:pt x="449631" y="39052"/>
                  <a:pt x="303763" y="39052"/>
                </a:cubicBezTo>
                <a:close/>
                <a:moveTo>
                  <a:pt x="303763" y="0"/>
                </a:moveTo>
                <a:cubicBezTo>
                  <a:pt x="471629" y="0"/>
                  <a:pt x="607427" y="135707"/>
                  <a:pt x="607427" y="303339"/>
                </a:cubicBezTo>
                <a:cubicBezTo>
                  <a:pt x="607427" y="470971"/>
                  <a:pt x="471629" y="606580"/>
                  <a:pt x="303763" y="606580"/>
                </a:cubicBezTo>
                <a:cubicBezTo>
                  <a:pt x="135798" y="606580"/>
                  <a:pt x="0" y="470971"/>
                  <a:pt x="0" y="303339"/>
                </a:cubicBezTo>
                <a:cubicBezTo>
                  <a:pt x="0" y="135609"/>
                  <a:pt x="135896" y="0"/>
                  <a:pt x="303763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27697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主题2">
  <a:themeElements>
    <a:clrScheme name="Personalizado 18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6191"/>
      </a:accent1>
      <a:accent2>
        <a:srgbClr val="57B5EE"/>
      </a:accent2>
      <a:accent3>
        <a:srgbClr val="FFD833"/>
      </a:accent3>
      <a:accent4>
        <a:srgbClr val="A4D833"/>
      </a:accent4>
      <a:accent5>
        <a:srgbClr val="CD64C6"/>
      </a:accent5>
      <a:accent6>
        <a:srgbClr val="7F7F7F"/>
      </a:accent6>
      <a:hlink>
        <a:srgbClr val="FF6191"/>
      </a:hlink>
      <a:folHlink>
        <a:srgbClr val="954F72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包图主题2</Template>
  <TotalTime>273</TotalTime>
  <Words>2177</Words>
  <Application>Microsoft Office PowerPoint</Application>
  <PresentationFormat>Panorámica</PresentationFormat>
  <Paragraphs>277</Paragraphs>
  <Slides>28</Slides>
  <Notes>25</Notes>
  <HiddenSlides>0</HiddenSlides>
  <MMClips>1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41" baseType="lpstr">
      <vt:lpstr>微软雅黑</vt:lpstr>
      <vt:lpstr>Agency FB</vt:lpstr>
      <vt:lpstr>Arial</vt:lpstr>
      <vt:lpstr>Calibri</vt:lpstr>
      <vt:lpstr>Century Gothic</vt:lpstr>
      <vt:lpstr>等线</vt:lpstr>
      <vt:lpstr>Helvetica Light</vt:lpstr>
      <vt:lpstr>Open Sans</vt:lpstr>
      <vt:lpstr>华文细黑</vt:lpstr>
      <vt:lpstr>Times New Roman</vt:lpstr>
      <vt:lpstr>张海山锐线体简</vt:lpstr>
      <vt:lpstr>时尚中黑简体</vt:lpstr>
      <vt:lpstr>主题2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逆流的小鱼</dc:creator>
  <cp:lastModifiedBy>eduardo</cp:lastModifiedBy>
  <cp:revision>28</cp:revision>
  <dcterms:created xsi:type="dcterms:W3CDTF">2017-09-19T03:01:22Z</dcterms:created>
  <dcterms:modified xsi:type="dcterms:W3CDTF">2023-11-23T18:28:17Z</dcterms:modified>
</cp:coreProperties>
</file>