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81" r:id="rId3"/>
    <p:sldId id="257" r:id="rId4"/>
    <p:sldId id="297" r:id="rId5"/>
    <p:sldId id="282" r:id="rId6"/>
    <p:sldId id="309" r:id="rId7"/>
    <p:sldId id="307" r:id="rId8"/>
    <p:sldId id="308" r:id="rId9"/>
    <p:sldId id="301" r:id="rId10"/>
    <p:sldId id="290" r:id="rId11"/>
    <p:sldId id="265" r:id="rId12"/>
    <p:sldId id="284" r:id="rId13"/>
    <p:sldId id="259" r:id="rId14"/>
    <p:sldId id="298" r:id="rId15"/>
    <p:sldId id="283" r:id="rId16"/>
    <p:sldId id="296" r:id="rId17"/>
    <p:sldId id="291" r:id="rId18"/>
    <p:sldId id="289" r:id="rId19"/>
    <p:sldId id="295" r:id="rId20"/>
    <p:sldId id="260" r:id="rId21"/>
    <p:sldId id="263" r:id="rId22"/>
    <p:sldId id="264" r:id="rId23"/>
    <p:sldId id="286" r:id="rId24"/>
    <p:sldId id="287" r:id="rId25"/>
    <p:sldId id="261" r:id="rId26"/>
    <p:sldId id="288" r:id="rId27"/>
    <p:sldId id="268" r:id="rId28"/>
    <p:sldId id="262" r:id="rId29"/>
    <p:sldId id="299" r:id="rId30"/>
    <p:sldId id="300" r:id="rId31"/>
    <p:sldId id="302" r:id="rId32"/>
    <p:sldId id="304" r:id="rId33"/>
    <p:sldId id="305" r:id="rId34"/>
    <p:sldId id="306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B13"/>
    <a:srgbClr val="E30613"/>
    <a:srgbClr val="B4CD31"/>
    <a:srgbClr val="7ACCEE"/>
    <a:srgbClr val="FFED00"/>
    <a:srgbClr val="EE717A"/>
    <a:srgbClr val="E64E79"/>
    <a:srgbClr val="F9B233"/>
    <a:srgbClr val="95C11F"/>
    <a:srgbClr val="244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5226" autoAdjust="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C9F2942-5EE0-4590-AEDE-A58F85C950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E763DC-7D8B-40F0-90C9-25562C7885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FC07D-8B85-4713-92E9-BF3DD95E4A94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7CBFD0-9691-4E5E-92D9-671187A16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E0171E-F3BF-4AD9-85E8-E11AE0BE70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096E-AFAE-4153-8DE2-7730EA12195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566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E1F4-DEB7-4E88-B7FF-DBAAF2215CD0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9B85-F48A-4B12-8BF7-545C517E8E5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704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7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1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262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0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563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057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5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81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745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72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523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65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48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31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91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373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19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280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37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17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20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9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39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71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30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9B85-F48A-4B12-8BF7-545C517E8E5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85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C5502A16-EA1D-415B-93B1-AF3A2D58A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243841" y="6577989"/>
            <a:ext cx="12704781" cy="5600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75D8A8CC-3E36-4740-8438-FC3ACA9386AD}"/>
              </a:ext>
            </a:extLst>
          </p:cNvPr>
          <p:cNvGrpSpPr/>
          <p:nvPr userDrawn="1"/>
        </p:nvGrpSpPr>
        <p:grpSpPr>
          <a:xfrm>
            <a:off x="0" y="4652682"/>
            <a:ext cx="4363554" cy="1961578"/>
            <a:chOff x="347364" y="4005862"/>
            <a:chExt cx="4816308" cy="255597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B8510B5-0FE8-4C80-867C-8BCF721CA6B8}"/>
                </a:ext>
              </a:extLst>
            </p:cNvPr>
            <p:cNvGrpSpPr/>
            <p:nvPr userDrawn="1"/>
          </p:nvGrpSpPr>
          <p:grpSpPr>
            <a:xfrm>
              <a:off x="347364" y="4005862"/>
              <a:ext cx="4170847" cy="2540166"/>
              <a:chOff x="454941" y="3696144"/>
              <a:chExt cx="3722612" cy="2267178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4147DD1-F789-4583-88A9-23C7AB072A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454941" y="3696144"/>
                <a:ext cx="2709600" cy="2255328"/>
              </a:xfrm>
              <a:prstGeom prst="rect">
                <a:avLst/>
              </a:prstGeom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F37111C0-5437-43B8-AB29-796A9CE73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2034246" y="4179218"/>
                <a:ext cx="2143307" cy="1784104"/>
              </a:xfrm>
              <a:prstGeom prst="rect">
                <a:avLst/>
              </a:prstGeom>
            </p:spPr>
          </p:pic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736D57F-3FE7-4352-BEEB-3C069C30F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821740" y="5916767"/>
              <a:ext cx="1341932" cy="645067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5009F1A-2869-4E0D-AAA0-D8C6634DC0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7579" y="5257311"/>
            <a:ext cx="1101903" cy="1460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F87F853-D126-4D63-93D6-9E9844090E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1550" y="4084092"/>
            <a:ext cx="510073" cy="6961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1E7DC9-7208-4BA1-A29D-AD61C4A9A82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31862" y="4921623"/>
            <a:ext cx="2060138" cy="16855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0B81D0-41F8-4A81-88BE-6223068BE3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10800000" flipV="1">
            <a:off x="8622460" y="6209168"/>
            <a:ext cx="1023564" cy="389652"/>
          </a:xfrm>
          <a:prstGeom prst="rect">
            <a:avLst/>
          </a:pr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E897B819-E52C-4334-8E47-5AC8538B639B}"/>
              </a:ext>
            </a:extLst>
          </p:cNvPr>
          <p:cNvSpPr>
            <a:spLocks/>
          </p:cNvSpPr>
          <p:nvPr userDrawn="1"/>
        </p:nvSpPr>
        <p:spPr bwMode="auto">
          <a:xfrm>
            <a:off x="1105179" y="0"/>
            <a:ext cx="525463" cy="263525"/>
          </a:xfrm>
          <a:custGeom>
            <a:avLst/>
            <a:gdLst>
              <a:gd name="T0" fmla="*/ 4 w 449"/>
              <a:gd name="T1" fmla="*/ 225 h 225"/>
              <a:gd name="T2" fmla="*/ 0 w 449"/>
              <a:gd name="T3" fmla="*/ 199 h 225"/>
              <a:gd name="T4" fmla="*/ 14 w 449"/>
              <a:gd name="T5" fmla="*/ 149 h 225"/>
              <a:gd name="T6" fmla="*/ 73 w 449"/>
              <a:gd name="T7" fmla="*/ 103 h 225"/>
              <a:gd name="T8" fmla="*/ 131 w 449"/>
              <a:gd name="T9" fmla="*/ 103 h 225"/>
              <a:gd name="T10" fmla="*/ 151 w 449"/>
              <a:gd name="T11" fmla="*/ 110 h 225"/>
              <a:gd name="T12" fmla="*/ 153 w 449"/>
              <a:gd name="T13" fmla="*/ 74 h 225"/>
              <a:gd name="T14" fmla="*/ 176 w 449"/>
              <a:gd name="T15" fmla="*/ 34 h 225"/>
              <a:gd name="T16" fmla="*/ 196 w 449"/>
              <a:gd name="T17" fmla="*/ 20 h 225"/>
              <a:gd name="T18" fmla="*/ 253 w 449"/>
              <a:gd name="T19" fmla="*/ 0 h 225"/>
              <a:gd name="T20" fmla="*/ 311 w 449"/>
              <a:gd name="T21" fmla="*/ 20 h 225"/>
              <a:gd name="T22" fmla="*/ 311 w 449"/>
              <a:gd name="T23" fmla="*/ 20 h 225"/>
              <a:gd name="T24" fmla="*/ 356 w 449"/>
              <a:gd name="T25" fmla="*/ 78 h 225"/>
              <a:gd name="T26" fmla="*/ 356 w 449"/>
              <a:gd name="T27" fmla="*/ 130 h 225"/>
              <a:gd name="T28" fmla="*/ 351 w 449"/>
              <a:gd name="T29" fmla="*/ 144 h 225"/>
              <a:gd name="T30" fmla="*/ 373 w 449"/>
              <a:gd name="T31" fmla="*/ 141 h 225"/>
              <a:gd name="T32" fmla="*/ 445 w 449"/>
              <a:gd name="T33" fmla="*/ 225 h 225"/>
              <a:gd name="T34" fmla="*/ 4 w 449"/>
              <a:gd name="T35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9" h="225">
                <a:moveTo>
                  <a:pt x="4" y="225"/>
                </a:moveTo>
                <a:cubicBezTo>
                  <a:pt x="1" y="216"/>
                  <a:pt x="0" y="208"/>
                  <a:pt x="0" y="199"/>
                </a:cubicBezTo>
                <a:cubicBezTo>
                  <a:pt x="0" y="181"/>
                  <a:pt x="5" y="164"/>
                  <a:pt x="14" y="149"/>
                </a:cubicBezTo>
                <a:cubicBezTo>
                  <a:pt x="26" y="128"/>
                  <a:pt x="48" y="109"/>
                  <a:pt x="73" y="103"/>
                </a:cubicBezTo>
                <a:cubicBezTo>
                  <a:pt x="100" y="98"/>
                  <a:pt x="104" y="99"/>
                  <a:pt x="131" y="103"/>
                </a:cubicBezTo>
                <a:cubicBezTo>
                  <a:pt x="138" y="104"/>
                  <a:pt x="144" y="107"/>
                  <a:pt x="151" y="110"/>
                </a:cubicBezTo>
                <a:cubicBezTo>
                  <a:pt x="149" y="98"/>
                  <a:pt x="150" y="86"/>
                  <a:pt x="153" y="74"/>
                </a:cubicBezTo>
                <a:cubicBezTo>
                  <a:pt x="157" y="59"/>
                  <a:pt x="165" y="46"/>
                  <a:pt x="176" y="34"/>
                </a:cubicBezTo>
                <a:cubicBezTo>
                  <a:pt x="182" y="29"/>
                  <a:pt x="189" y="24"/>
                  <a:pt x="196" y="20"/>
                </a:cubicBezTo>
                <a:cubicBezTo>
                  <a:pt x="212" y="7"/>
                  <a:pt x="233" y="0"/>
                  <a:pt x="253" y="0"/>
                </a:cubicBezTo>
                <a:cubicBezTo>
                  <a:pt x="274" y="0"/>
                  <a:pt x="295" y="7"/>
                  <a:pt x="311" y="20"/>
                </a:cubicBezTo>
                <a:cubicBezTo>
                  <a:pt x="311" y="20"/>
                  <a:pt x="311" y="20"/>
                  <a:pt x="311" y="20"/>
                </a:cubicBezTo>
                <a:cubicBezTo>
                  <a:pt x="334" y="31"/>
                  <a:pt x="348" y="55"/>
                  <a:pt x="356" y="78"/>
                </a:cubicBezTo>
                <a:cubicBezTo>
                  <a:pt x="362" y="94"/>
                  <a:pt x="360" y="114"/>
                  <a:pt x="356" y="130"/>
                </a:cubicBezTo>
                <a:cubicBezTo>
                  <a:pt x="355" y="134"/>
                  <a:pt x="354" y="139"/>
                  <a:pt x="351" y="144"/>
                </a:cubicBezTo>
                <a:cubicBezTo>
                  <a:pt x="358" y="142"/>
                  <a:pt x="365" y="141"/>
                  <a:pt x="373" y="141"/>
                </a:cubicBezTo>
                <a:cubicBezTo>
                  <a:pt x="425" y="141"/>
                  <a:pt x="449" y="184"/>
                  <a:pt x="445" y="225"/>
                </a:cubicBezTo>
                <a:lnTo>
                  <a:pt x="4" y="225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74B583F8-87A7-4B2F-A78F-1A9C88E8CF6D}"/>
              </a:ext>
            </a:extLst>
          </p:cNvPr>
          <p:cNvSpPr>
            <a:spLocks/>
          </p:cNvSpPr>
          <p:nvPr userDrawn="1"/>
        </p:nvSpPr>
        <p:spPr bwMode="auto">
          <a:xfrm>
            <a:off x="3478492" y="439738"/>
            <a:ext cx="1046163" cy="427038"/>
          </a:xfrm>
          <a:custGeom>
            <a:avLst/>
            <a:gdLst>
              <a:gd name="T0" fmla="*/ 895 w 895"/>
              <a:gd name="T1" fmla="*/ 366 h 366"/>
              <a:gd name="T2" fmla="*/ 770 w 895"/>
              <a:gd name="T3" fmla="*/ 237 h 366"/>
              <a:gd name="T4" fmla="*/ 628 w 895"/>
              <a:gd name="T5" fmla="*/ 259 h 366"/>
              <a:gd name="T6" fmla="*/ 626 w 895"/>
              <a:gd name="T7" fmla="*/ 254 h 366"/>
              <a:gd name="T8" fmla="*/ 495 w 895"/>
              <a:gd name="T9" fmla="*/ 168 h 366"/>
              <a:gd name="T10" fmla="*/ 495 w 895"/>
              <a:gd name="T11" fmla="*/ 166 h 366"/>
              <a:gd name="T12" fmla="*/ 329 w 895"/>
              <a:gd name="T13" fmla="*/ 0 h 366"/>
              <a:gd name="T14" fmla="*/ 162 w 895"/>
              <a:gd name="T15" fmla="*/ 166 h 366"/>
              <a:gd name="T16" fmla="*/ 174 w 895"/>
              <a:gd name="T17" fmla="*/ 226 h 366"/>
              <a:gd name="T18" fmla="*/ 150 w 895"/>
              <a:gd name="T19" fmla="*/ 225 h 366"/>
              <a:gd name="T20" fmla="*/ 0 w 895"/>
              <a:gd name="T21" fmla="*/ 366 h 366"/>
              <a:gd name="T22" fmla="*/ 895 w 895"/>
              <a:gd name="T23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95" h="366">
                <a:moveTo>
                  <a:pt x="895" y="366"/>
                </a:moveTo>
                <a:cubicBezTo>
                  <a:pt x="879" y="306"/>
                  <a:pt x="833" y="255"/>
                  <a:pt x="770" y="237"/>
                </a:cubicBezTo>
                <a:cubicBezTo>
                  <a:pt x="720" y="224"/>
                  <a:pt x="669" y="233"/>
                  <a:pt x="628" y="259"/>
                </a:cubicBezTo>
                <a:cubicBezTo>
                  <a:pt x="627" y="257"/>
                  <a:pt x="626" y="256"/>
                  <a:pt x="626" y="254"/>
                </a:cubicBezTo>
                <a:cubicBezTo>
                  <a:pt x="598" y="206"/>
                  <a:pt x="548" y="175"/>
                  <a:pt x="495" y="168"/>
                </a:cubicBezTo>
                <a:cubicBezTo>
                  <a:pt x="495" y="167"/>
                  <a:pt x="495" y="167"/>
                  <a:pt x="495" y="166"/>
                </a:cubicBezTo>
                <a:cubicBezTo>
                  <a:pt x="495" y="75"/>
                  <a:pt x="419" y="0"/>
                  <a:pt x="329" y="0"/>
                </a:cubicBezTo>
                <a:cubicBezTo>
                  <a:pt x="238" y="0"/>
                  <a:pt x="162" y="75"/>
                  <a:pt x="162" y="166"/>
                </a:cubicBezTo>
                <a:cubicBezTo>
                  <a:pt x="162" y="187"/>
                  <a:pt x="167" y="208"/>
                  <a:pt x="174" y="226"/>
                </a:cubicBezTo>
                <a:cubicBezTo>
                  <a:pt x="166" y="225"/>
                  <a:pt x="158" y="225"/>
                  <a:pt x="150" y="225"/>
                </a:cubicBezTo>
                <a:cubicBezTo>
                  <a:pt x="56" y="225"/>
                  <a:pt x="6" y="293"/>
                  <a:pt x="0" y="366"/>
                </a:cubicBezTo>
                <a:lnTo>
                  <a:pt x="895" y="366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F93C8693-7608-4512-840E-6BFA62649142}"/>
              </a:ext>
            </a:extLst>
          </p:cNvPr>
          <p:cNvSpPr>
            <a:spLocks/>
          </p:cNvSpPr>
          <p:nvPr userDrawn="1"/>
        </p:nvSpPr>
        <p:spPr bwMode="auto">
          <a:xfrm>
            <a:off x="9052204" y="717550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8">
            <a:extLst>
              <a:ext uri="{FF2B5EF4-FFF2-40B4-BE49-F238E27FC236}">
                <a16:creationId xmlns:a16="http://schemas.microsoft.com/office/drawing/2014/main" id="{3B47B7B0-9492-429E-BFCC-16D01E65FD1A}"/>
              </a:ext>
            </a:extLst>
          </p:cNvPr>
          <p:cNvSpPr>
            <a:spLocks/>
          </p:cNvSpPr>
          <p:nvPr userDrawn="1"/>
        </p:nvSpPr>
        <p:spPr bwMode="auto">
          <a:xfrm>
            <a:off x="10312679" y="1422400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9325D08-32CD-48C5-9289-F3DB3FA312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276811" y="-508966"/>
            <a:ext cx="1923589" cy="10179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1ABC8BD-DB36-4F6C-8FF9-AC6AE626AF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622952" y="-508966"/>
            <a:ext cx="1923589" cy="101793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9106E44-448C-4FBA-9A56-BDAACB78AC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961795" y="190560"/>
            <a:ext cx="1923589" cy="10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07" y="170751"/>
            <a:ext cx="902839" cy="43135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054912" y="1159641"/>
            <a:ext cx="1721631" cy="5394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782" y="1085858"/>
            <a:ext cx="1871789" cy="5865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543" y="602108"/>
            <a:ext cx="902839" cy="431356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0" y="4447309"/>
            <a:ext cx="12204355" cy="2419715"/>
          </a:xfrm>
          <a:custGeom>
            <a:avLst/>
            <a:gdLst>
              <a:gd name="T0" fmla="*/ 35 w 3600"/>
              <a:gd name="T1" fmla="*/ 241 h 660"/>
              <a:gd name="T2" fmla="*/ 138 w 3600"/>
              <a:gd name="T3" fmla="*/ 245 h 660"/>
              <a:gd name="T4" fmla="*/ 197 w 3600"/>
              <a:gd name="T5" fmla="*/ 281 h 660"/>
              <a:gd name="T6" fmla="*/ 284 w 3600"/>
              <a:gd name="T7" fmla="*/ 174 h 660"/>
              <a:gd name="T8" fmla="*/ 337 w 3600"/>
              <a:gd name="T9" fmla="*/ 97 h 660"/>
              <a:gd name="T10" fmla="*/ 400 w 3600"/>
              <a:gd name="T11" fmla="*/ 126 h 660"/>
              <a:gd name="T12" fmla="*/ 414 w 3600"/>
              <a:gd name="T13" fmla="*/ 290 h 660"/>
              <a:gd name="T14" fmla="*/ 542 w 3600"/>
              <a:gd name="T15" fmla="*/ 266 h 660"/>
              <a:gd name="T16" fmla="*/ 597 w 3600"/>
              <a:gd name="T17" fmla="*/ 309 h 660"/>
              <a:gd name="T18" fmla="*/ 653 w 3600"/>
              <a:gd name="T19" fmla="*/ 234 h 660"/>
              <a:gd name="T20" fmla="*/ 697 w 3600"/>
              <a:gd name="T21" fmla="*/ 242 h 660"/>
              <a:gd name="T22" fmla="*/ 757 w 3600"/>
              <a:gd name="T23" fmla="*/ 203 h 660"/>
              <a:gd name="T24" fmla="*/ 814 w 3600"/>
              <a:gd name="T25" fmla="*/ 242 h 660"/>
              <a:gd name="T26" fmla="*/ 852 w 3600"/>
              <a:gd name="T27" fmla="*/ 107 h 660"/>
              <a:gd name="T28" fmla="*/ 974 w 3600"/>
              <a:gd name="T29" fmla="*/ 206 h 660"/>
              <a:gd name="T30" fmla="*/ 1031 w 3600"/>
              <a:gd name="T31" fmla="*/ 302 h 660"/>
              <a:gd name="T32" fmla="*/ 1096 w 3600"/>
              <a:gd name="T33" fmla="*/ 170 h 660"/>
              <a:gd name="T34" fmla="*/ 1118 w 3600"/>
              <a:gd name="T35" fmla="*/ 165 h 660"/>
              <a:gd name="T36" fmla="*/ 1181 w 3600"/>
              <a:gd name="T37" fmla="*/ 246 h 660"/>
              <a:gd name="T38" fmla="*/ 1244 w 3600"/>
              <a:gd name="T39" fmla="*/ 183 h 660"/>
              <a:gd name="T40" fmla="*/ 1285 w 3600"/>
              <a:gd name="T41" fmla="*/ 254 h 660"/>
              <a:gd name="T42" fmla="*/ 1331 w 3600"/>
              <a:gd name="T43" fmla="*/ 226 h 660"/>
              <a:gd name="T44" fmla="*/ 1411 w 3600"/>
              <a:gd name="T45" fmla="*/ 296 h 660"/>
              <a:gd name="T46" fmla="*/ 1458 w 3600"/>
              <a:gd name="T47" fmla="*/ 71 h 660"/>
              <a:gd name="T48" fmla="*/ 1540 w 3600"/>
              <a:gd name="T49" fmla="*/ 110 h 660"/>
              <a:gd name="T50" fmla="*/ 1578 w 3600"/>
              <a:gd name="T51" fmla="*/ 316 h 660"/>
              <a:gd name="T52" fmla="*/ 1697 w 3600"/>
              <a:gd name="T53" fmla="*/ 157 h 660"/>
              <a:gd name="T54" fmla="*/ 1715 w 3600"/>
              <a:gd name="T55" fmla="*/ 298 h 660"/>
              <a:gd name="T56" fmla="*/ 1766 w 3600"/>
              <a:gd name="T57" fmla="*/ 257 h 660"/>
              <a:gd name="T58" fmla="*/ 1852 w 3600"/>
              <a:gd name="T59" fmla="*/ 244 h 660"/>
              <a:gd name="T60" fmla="*/ 1946 w 3600"/>
              <a:gd name="T61" fmla="*/ 304 h 660"/>
              <a:gd name="T62" fmla="*/ 2004 w 3600"/>
              <a:gd name="T63" fmla="*/ 241 h 660"/>
              <a:gd name="T64" fmla="*/ 2076 w 3600"/>
              <a:gd name="T65" fmla="*/ 303 h 660"/>
              <a:gd name="T66" fmla="*/ 2146 w 3600"/>
              <a:gd name="T67" fmla="*/ 215 h 660"/>
              <a:gd name="T68" fmla="*/ 2214 w 3600"/>
              <a:gd name="T69" fmla="*/ 182 h 660"/>
              <a:gd name="T70" fmla="*/ 2285 w 3600"/>
              <a:gd name="T71" fmla="*/ 217 h 660"/>
              <a:gd name="T72" fmla="*/ 2339 w 3600"/>
              <a:gd name="T73" fmla="*/ 200 h 660"/>
              <a:gd name="T74" fmla="*/ 2399 w 3600"/>
              <a:gd name="T75" fmla="*/ 308 h 660"/>
              <a:gd name="T76" fmla="*/ 2471 w 3600"/>
              <a:gd name="T77" fmla="*/ 58 h 660"/>
              <a:gd name="T78" fmla="*/ 2543 w 3600"/>
              <a:gd name="T79" fmla="*/ 161 h 660"/>
              <a:gd name="T80" fmla="*/ 2592 w 3600"/>
              <a:gd name="T81" fmla="*/ 84 h 660"/>
              <a:gd name="T82" fmla="*/ 2657 w 3600"/>
              <a:gd name="T83" fmla="*/ 291 h 660"/>
              <a:gd name="T84" fmla="*/ 2737 w 3600"/>
              <a:gd name="T85" fmla="*/ 150 h 660"/>
              <a:gd name="T86" fmla="*/ 2794 w 3600"/>
              <a:gd name="T87" fmla="*/ 68 h 660"/>
              <a:gd name="T88" fmla="*/ 2842 w 3600"/>
              <a:gd name="T89" fmla="*/ 282 h 660"/>
              <a:gd name="T90" fmla="*/ 2954 w 3600"/>
              <a:gd name="T91" fmla="*/ 282 h 660"/>
              <a:gd name="T92" fmla="*/ 3001 w 3600"/>
              <a:gd name="T93" fmla="*/ 230 h 660"/>
              <a:gd name="T94" fmla="*/ 3037 w 3600"/>
              <a:gd name="T95" fmla="*/ 135 h 660"/>
              <a:gd name="T96" fmla="*/ 3103 w 3600"/>
              <a:gd name="T97" fmla="*/ 172 h 660"/>
              <a:gd name="T98" fmla="*/ 3164 w 3600"/>
              <a:gd name="T99" fmla="*/ 281 h 660"/>
              <a:gd name="T100" fmla="*/ 3216 w 3600"/>
              <a:gd name="T101" fmla="*/ 150 h 660"/>
              <a:gd name="T102" fmla="*/ 3196 w 3600"/>
              <a:gd name="T103" fmla="*/ 0 h 660"/>
              <a:gd name="T104" fmla="*/ 3306 w 3600"/>
              <a:gd name="T105" fmla="*/ 238 h 660"/>
              <a:gd name="T106" fmla="*/ 3377 w 3600"/>
              <a:gd name="T107" fmla="*/ 81 h 660"/>
              <a:gd name="T108" fmla="*/ 3405 w 3600"/>
              <a:gd name="T109" fmla="*/ 221 h 660"/>
              <a:gd name="T110" fmla="*/ 3468 w 3600"/>
              <a:gd name="T111" fmla="*/ 254 h 660"/>
              <a:gd name="T112" fmla="*/ 3499 w 3600"/>
              <a:gd name="T113" fmla="*/ 244 h 660"/>
              <a:gd name="T114" fmla="*/ 3563 w 3600"/>
              <a:gd name="T115" fmla="*/ 281 h 660"/>
              <a:gd name="T116" fmla="*/ 0 w 3600"/>
              <a:gd name="T117" fmla="*/ 260 h 660"/>
              <a:gd name="T118" fmla="*/ 1514 w 3600"/>
              <a:gd name="T119" fmla="*/ 183 h 660"/>
              <a:gd name="T120" fmla="*/ 238 w 3600"/>
              <a:gd name="T121" fmla="*/ 272 h 660"/>
              <a:gd name="T122" fmla="*/ 2128 w 3600"/>
              <a:gd name="T123" fmla="*/ 20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0" h="660">
                <a:moveTo>
                  <a:pt x="0" y="260"/>
                </a:moveTo>
                <a:cubicBezTo>
                  <a:pt x="12" y="260"/>
                  <a:pt x="16" y="266"/>
                  <a:pt x="17" y="277"/>
                </a:cubicBezTo>
                <a:cubicBezTo>
                  <a:pt x="18" y="286"/>
                  <a:pt x="21" y="295"/>
                  <a:pt x="23" y="305"/>
                </a:cubicBezTo>
                <a:cubicBezTo>
                  <a:pt x="25" y="304"/>
                  <a:pt x="27" y="304"/>
                  <a:pt x="29" y="304"/>
                </a:cubicBezTo>
                <a:cubicBezTo>
                  <a:pt x="29" y="283"/>
                  <a:pt x="29" y="263"/>
                  <a:pt x="29" y="242"/>
                </a:cubicBezTo>
                <a:cubicBezTo>
                  <a:pt x="31" y="242"/>
                  <a:pt x="33" y="241"/>
                  <a:pt x="35" y="241"/>
                </a:cubicBezTo>
                <a:cubicBezTo>
                  <a:pt x="40" y="255"/>
                  <a:pt x="44" y="268"/>
                  <a:pt x="50" y="285"/>
                </a:cubicBezTo>
                <a:cubicBezTo>
                  <a:pt x="56" y="275"/>
                  <a:pt x="60" y="268"/>
                  <a:pt x="67" y="256"/>
                </a:cubicBezTo>
                <a:cubicBezTo>
                  <a:pt x="71" y="269"/>
                  <a:pt x="73" y="277"/>
                  <a:pt x="75" y="286"/>
                </a:cubicBezTo>
                <a:cubicBezTo>
                  <a:pt x="103" y="217"/>
                  <a:pt x="115" y="148"/>
                  <a:pt x="88" y="76"/>
                </a:cubicBezTo>
                <a:cubicBezTo>
                  <a:pt x="104" y="89"/>
                  <a:pt x="107" y="97"/>
                  <a:pt x="120" y="157"/>
                </a:cubicBezTo>
                <a:cubicBezTo>
                  <a:pt x="127" y="186"/>
                  <a:pt x="130" y="216"/>
                  <a:pt x="138" y="245"/>
                </a:cubicBezTo>
                <a:cubicBezTo>
                  <a:pt x="141" y="215"/>
                  <a:pt x="145" y="185"/>
                  <a:pt x="148" y="155"/>
                </a:cubicBezTo>
                <a:cubicBezTo>
                  <a:pt x="150" y="156"/>
                  <a:pt x="152" y="156"/>
                  <a:pt x="154" y="156"/>
                </a:cubicBezTo>
                <a:cubicBezTo>
                  <a:pt x="154" y="200"/>
                  <a:pt x="154" y="245"/>
                  <a:pt x="154" y="289"/>
                </a:cubicBezTo>
                <a:cubicBezTo>
                  <a:pt x="157" y="289"/>
                  <a:pt x="159" y="289"/>
                  <a:pt x="161" y="289"/>
                </a:cubicBezTo>
                <a:cubicBezTo>
                  <a:pt x="179" y="247"/>
                  <a:pt x="169" y="203"/>
                  <a:pt x="172" y="158"/>
                </a:cubicBezTo>
                <a:cubicBezTo>
                  <a:pt x="180" y="198"/>
                  <a:pt x="188" y="237"/>
                  <a:pt x="197" y="281"/>
                </a:cubicBezTo>
                <a:cubicBezTo>
                  <a:pt x="200" y="272"/>
                  <a:pt x="203" y="267"/>
                  <a:pt x="202" y="263"/>
                </a:cubicBezTo>
                <a:cubicBezTo>
                  <a:pt x="200" y="222"/>
                  <a:pt x="221" y="187"/>
                  <a:pt x="230" y="149"/>
                </a:cubicBezTo>
                <a:cubicBezTo>
                  <a:pt x="233" y="137"/>
                  <a:pt x="229" y="123"/>
                  <a:pt x="227" y="110"/>
                </a:cubicBezTo>
                <a:cubicBezTo>
                  <a:pt x="226" y="103"/>
                  <a:pt x="224" y="96"/>
                  <a:pt x="224" y="89"/>
                </a:cubicBezTo>
                <a:cubicBezTo>
                  <a:pt x="249" y="135"/>
                  <a:pt x="254" y="186"/>
                  <a:pt x="262" y="240"/>
                </a:cubicBezTo>
                <a:cubicBezTo>
                  <a:pt x="270" y="216"/>
                  <a:pt x="277" y="195"/>
                  <a:pt x="284" y="174"/>
                </a:cubicBezTo>
                <a:cubicBezTo>
                  <a:pt x="285" y="174"/>
                  <a:pt x="286" y="175"/>
                  <a:pt x="287" y="175"/>
                </a:cubicBezTo>
                <a:cubicBezTo>
                  <a:pt x="283" y="217"/>
                  <a:pt x="279" y="259"/>
                  <a:pt x="275" y="301"/>
                </a:cubicBezTo>
                <a:cubicBezTo>
                  <a:pt x="278" y="301"/>
                  <a:pt x="280" y="301"/>
                  <a:pt x="282" y="301"/>
                </a:cubicBezTo>
                <a:cubicBezTo>
                  <a:pt x="313" y="219"/>
                  <a:pt x="346" y="137"/>
                  <a:pt x="309" y="47"/>
                </a:cubicBezTo>
                <a:cubicBezTo>
                  <a:pt x="311" y="46"/>
                  <a:pt x="313" y="46"/>
                  <a:pt x="316" y="45"/>
                </a:cubicBezTo>
                <a:cubicBezTo>
                  <a:pt x="323" y="62"/>
                  <a:pt x="331" y="79"/>
                  <a:pt x="337" y="97"/>
                </a:cubicBezTo>
                <a:cubicBezTo>
                  <a:pt x="342" y="116"/>
                  <a:pt x="345" y="135"/>
                  <a:pt x="349" y="154"/>
                </a:cubicBezTo>
                <a:cubicBezTo>
                  <a:pt x="352" y="174"/>
                  <a:pt x="354" y="193"/>
                  <a:pt x="360" y="213"/>
                </a:cubicBezTo>
                <a:cubicBezTo>
                  <a:pt x="362" y="194"/>
                  <a:pt x="364" y="175"/>
                  <a:pt x="366" y="155"/>
                </a:cubicBezTo>
                <a:cubicBezTo>
                  <a:pt x="368" y="155"/>
                  <a:pt x="369" y="155"/>
                  <a:pt x="371" y="156"/>
                </a:cubicBezTo>
                <a:cubicBezTo>
                  <a:pt x="371" y="185"/>
                  <a:pt x="371" y="214"/>
                  <a:pt x="371" y="241"/>
                </a:cubicBezTo>
                <a:cubicBezTo>
                  <a:pt x="380" y="203"/>
                  <a:pt x="387" y="164"/>
                  <a:pt x="400" y="126"/>
                </a:cubicBezTo>
                <a:cubicBezTo>
                  <a:pt x="411" y="93"/>
                  <a:pt x="437" y="71"/>
                  <a:pt x="473" y="65"/>
                </a:cubicBezTo>
                <a:cubicBezTo>
                  <a:pt x="475" y="65"/>
                  <a:pt x="477" y="64"/>
                  <a:pt x="479" y="64"/>
                </a:cubicBezTo>
                <a:cubicBezTo>
                  <a:pt x="480" y="64"/>
                  <a:pt x="481" y="65"/>
                  <a:pt x="483" y="66"/>
                </a:cubicBezTo>
                <a:cubicBezTo>
                  <a:pt x="472" y="73"/>
                  <a:pt x="461" y="78"/>
                  <a:pt x="453" y="85"/>
                </a:cubicBezTo>
                <a:cubicBezTo>
                  <a:pt x="414" y="120"/>
                  <a:pt x="395" y="163"/>
                  <a:pt x="404" y="215"/>
                </a:cubicBezTo>
                <a:cubicBezTo>
                  <a:pt x="408" y="239"/>
                  <a:pt x="410" y="263"/>
                  <a:pt x="414" y="290"/>
                </a:cubicBezTo>
                <a:cubicBezTo>
                  <a:pt x="431" y="234"/>
                  <a:pt x="447" y="182"/>
                  <a:pt x="463" y="130"/>
                </a:cubicBezTo>
                <a:cubicBezTo>
                  <a:pt x="457" y="190"/>
                  <a:pt x="435" y="249"/>
                  <a:pt x="466" y="309"/>
                </a:cubicBezTo>
                <a:cubicBezTo>
                  <a:pt x="468" y="299"/>
                  <a:pt x="469" y="290"/>
                  <a:pt x="471" y="277"/>
                </a:cubicBezTo>
                <a:cubicBezTo>
                  <a:pt x="474" y="282"/>
                  <a:pt x="475" y="285"/>
                  <a:pt x="478" y="290"/>
                </a:cubicBezTo>
                <a:cubicBezTo>
                  <a:pt x="492" y="250"/>
                  <a:pt x="482" y="205"/>
                  <a:pt x="509" y="168"/>
                </a:cubicBezTo>
                <a:cubicBezTo>
                  <a:pt x="503" y="206"/>
                  <a:pt x="505" y="242"/>
                  <a:pt x="542" y="266"/>
                </a:cubicBezTo>
                <a:cubicBezTo>
                  <a:pt x="552" y="226"/>
                  <a:pt x="563" y="185"/>
                  <a:pt x="573" y="144"/>
                </a:cubicBezTo>
                <a:cubicBezTo>
                  <a:pt x="575" y="144"/>
                  <a:pt x="577" y="145"/>
                  <a:pt x="579" y="145"/>
                </a:cubicBezTo>
                <a:cubicBezTo>
                  <a:pt x="581" y="191"/>
                  <a:pt x="556" y="238"/>
                  <a:pt x="583" y="284"/>
                </a:cubicBezTo>
                <a:cubicBezTo>
                  <a:pt x="586" y="267"/>
                  <a:pt x="589" y="249"/>
                  <a:pt x="592" y="232"/>
                </a:cubicBezTo>
                <a:cubicBezTo>
                  <a:pt x="594" y="232"/>
                  <a:pt x="596" y="232"/>
                  <a:pt x="597" y="232"/>
                </a:cubicBezTo>
                <a:cubicBezTo>
                  <a:pt x="597" y="257"/>
                  <a:pt x="597" y="283"/>
                  <a:pt x="597" y="309"/>
                </a:cubicBezTo>
                <a:cubicBezTo>
                  <a:pt x="599" y="309"/>
                  <a:pt x="601" y="309"/>
                  <a:pt x="603" y="309"/>
                </a:cubicBezTo>
                <a:cubicBezTo>
                  <a:pt x="610" y="283"/>
                  <a:pt x="616" y="256"/>
                  <a:pt x="623" y="230"/>
                </a:cubicBezTo>
                <a:cubicBezTo>
                  <a:pt x="625" y="230"/>
                  <a:pt x="628" y="230"/>
                  <a:pt x="630" y="230"/>
                </a:cubicBezTo>
                <a:cubicBezTo>
                  <a:pt x="634" y="247"/>
                  <a:pt x="639" y="265"/>
                  <a:pt x="643" y="282"/>
                </a:cubicBezTo>
                <a:cubicBezTo>
                  <a:pt x="644" y="282"/>
                  <a:pt x="645" y="281"/>
                  <a:pt x="647" y="281"/>
                </a:cubicBezTo>
                <a:cubicBezTo>
                  <a:pt x="649" y="265"/>
                  <a:pt x="651" y="249"/>
                  <a:pt x="653" y="234"/>
                </a:cubicBezTo>
                <a:cubicBezTo>
                  <a:pt x="655" y="233"/>
                  <a:pt x="656" y="233"/>
                  <a:pt x="657" y="233"/>
                </a:cubicBezTo>
                <a:cubicBezTo>
                  <a:pt x="662" y="255"/>
                  <a:pt x="667" y="277"/>
                  <a:pt x="673" y="299"/>
                </a:cubicBezTo>
                <a:cubicBezTo>
                  <a:pt x="671" y="247"/>
                  <a:pt x="662" y="196"/>
                  <a:pt x="639" y="148"/>
                </a:cubicBezTo>
                <a:cubicBezTo>
                  <a:pt x="641" y="147"/>
                  <a:pt x="643" y="146"/>
                  <a:pt x="644" y="145"/>
                </a:cubicBezTo>
                <a:cubicBezTo>
                  <a:pt x="653" y="155"/>
                  <a:pt x="665" y="163"/>
                  <a:pt x="671" y="175"/>
                </a:cubicBezTo>
                <a:cubicBezTo>
                  <a:pt x="682" y="196"/>
                  <a:pt x="690" y="219"/>
                  <a:pt x="697" y="242"/>
                </a:cubicBezTo>
                <a:cubicBezTo>
                  <a:pt x="701" y="252"/>
                  <a:pt x="704" y="266"/>
                  <a:pt x="716" y="262"/>
                </a:cubicBezTo>
                <a:cubicBezTo>
                  <a:pt x="725" y="258"/>
                  <a:pt x="736" y="244"/>
                  <a:pt x="736" y="234"/>
                </a:cubicBezTo>
                <a:cubicBezTo>
                  <a:pt x="738" y="211"/>
                  <a:pt x="734" y="187"/>
                  <a:pt x="732" y="163"/>
                </a:cubicBezTo>
                <a:cubicBezTo>
                  <a:pt x="732" y="160"/>
                  <a:pt x="732" y="156"/>
                  <a:pt x="736" y="152"/>
                </a:cubicBezTo>
                <a:cubicBezTo>
                  <a:pt x="742" y="175"/>
                  <a:pt x="748" y="198"/>
                  <a:pt x="754" y="220"/>
                </a:cubicBezTo>
                <a:cubicBezTo>
                  <a:pt x="755" y="215"/>
                  <a:pt x="756" y="209"/>
                  <a:pt x="757" y="203"/>
                </a:cubicBezTo>
                <a:cubicBezTo>
                  <a:pt x="757" y="203"/>
                  <a:pt x="758" y="203"/>
                  <a:pt x="759" y="203"/>
                </a:cubicBezTo>
                <a:cubicBezTo>
                  <a:pt x="766" y="239"/>
                  <a:pt x="772" y="276"/>
                  <a:pt x="779" y="312"/>
                </a:cubicBezTo>
                <a:cubicBezTo>
                  <a:pt x="782" y="311"/>
                  <a:pt x="785" y="311"/>
                  <a:pt x="788" y="311"/>
                </a:cubicBezTo>
                <a:cubicBezTo>
                  <a:pt x="806" y="249"/>
                  <a:pt x="785" y="189"/>
                  <a:pt x="780" y="128"/>
                </a:cubicBezTo>
                <a:cubicBezTo>
                  <a:pt x="786" y="147"/>
                  <a:pt x="792" y="165"/>
                  <a:pt x="798" y="184"/>
                </a:cubicBezTo>
                <a:cubicBezTo>
                  <a:pt x="804" y="203"/>
                  <a:pt x="809" y="222"/>
                  <a:pt x="814" y="242"/>
                </a:cubicBezTo>
                <a:cubicBezTo>
                  <a:pt x="816" y="238"/>
                  <a:pt x="817" y="235"/>
                  <a:pt x="819" y="231"/>
                </a:cubicBezTo>
                <a:cubicBezTo>
                  <a:pt x="822" y="236"/>
                  <a:pt x="825" y="240"/>
                  <a:pt x="829" y="247"/>
                </a:cubicBezTo>
                <a:cubicBezTo>
                  <a:pt x="835" y="213"/>
                  <a:pt x="841" y="182"/>
                  <a:pt x="844" y="150"/>
                </a:cubicBezTo>
                <a:cubicBezTo>
                  <a:pt x="845" y="140"/>
                  <a:pt x="840" y="128"/>
                  <a:pt x="835" y="118"/>
                </a:cubicBezTo>
                <a:cubicBezTo>
                  <a:pt x="820" y="89"/>
                  <a:pt x="804" y="61"/>
                  <a:pt x="789" y="33"/>
                </a:cubicBezTo>
                <a:cubicBezTo>
                  <a:pt x="810" y="40"/>
                  <a:pt x="835" y="66"/>
                  <a:pt x="852" y="107"/>
                </a:cubicBezTo>
                <a:cubicBezTo>
                  <a:pt x="864" y="137"/>
                  <a:pt x="873" y="170"/>
                  <a:pt x="882" y="199"/>
                </a:cubicBezTo>
                <a:cubicBezTo>
                  <a:pt x="897" y="142"/>
                  <a:pt x="896" y="74"/>
                  <a:pt x="939" y="21"/>
                </a:cubicBezTo>
                <a:cubicBezTo>
                  <a:pt x="918" y="93"/>
                  <a:pt x="896" y="165"/>
                  <a:pt x="935" y="237"/>
                </a:cubicBezTo>
                <a:cubicBezTo>
                  <a:pt x="937" y="234"/>
                  <a:pt x="939" y="230"/>
                  <a:pt x="944" y="222"/>
                </a:cubicBezTo>
                <a:cubicBezTo>
                  <a:pt x="944" y="244"/>
                  <a:pt x="944" y="262"/>
                  <a:pt x="944" y="283"/>
                </a:cubicBezTo>
                <a:cubicBezTo>
                  <a:pt x="972" y="262"/>
                  <a:pt x="973" y="233"/>
                  <a:pt x="974" y="206"/>
                </a:cubicBezTo>
                <a:cubicBezTo>
                  <a:pt x="975" y="169"/>
                  <a:pt x="988" y="135"/>
                  <a:pt x="998" y="101"/>
                </a:cubicBezTo>
                <a:cubicBezTo>
                  <a:pt x="999" y="95"/>
                  <a:pt x="1002" y="89"/>
                  <a:pt x="1006" y="83"/>
                </a:cubicBezTo>
                <a:cubicBezTo>
                  <a:pt x="995" y="148"/>
                  <a:pt x="980" y="212"/>
                  <a:pt x="1007" y="278"/>
                </a:cubicBezTo>
                <a:cubicBezTo>
                  <a:pt x="1013" y="256"/>
                  <a:pt x="1019" y="234"/>
                  <a:pt x="1024" y="213"/>
                </a:cubicBezTo>
                <a:cubicBezTo>
                  <a:pt x="1027" y="213"/>
                  <a:pt x="1029" y="214"/>
                  <a:pt x="1031" y="214"/>
                </a:cubicBezTo>
                <a:cubicBezTo>
                  <a:pt x="1031" y="243"/>
                  <a:pt x="1031" y="273"/>
                  <a:pt x="1031" y="302"/>
                </a:cubicBezTo>
                <a:cubicBezTo>
                  <a:pt x="1034" y="302"/>
                  <a:pt x="1037" y="302"/>
                  <a:pt x="1040" y="302"/>
                </a:cubicBezTo>
                <a:cubicBezTo>
                  <a:pt x="1038" y="275"/>
                  <a:pt x="1038" y="247"/>
                  <a:pt x="1035" y="220"/>
                </a:cubicBezTo>
                <a:cubicBezTo>
                  <a:pt x="1031" y="194"/>
                  <a:pt x="1024" y="167"/>
                  <a:pt x="1018" y="137"/>
                </a:cubicBezTo>
                <a:cubicBezTo>
                  <a:pt x="1050" y="178"/>
                  <a:pt x="1052" y="226"/>
                  <a:pt x="1069" y="270"/>
                </a:cubicBezTo>
                <a:cubicBezTo>
                  <a:pt x="1077" y="236"/>
                  <a:pt x="1084" y="203"/>
                  <a:pt x="1091" y="170"/>
                </a:cubicBezTo>
                <a:cubicBezTo>
                  <a:pt x="1093" y="170"/>
                  <a:pt x="1095" y="170"/>
                  <a:pt x="1096" y="170"/>
                </a:cubicBezTo>
                <a:cubicBezTo>
                  <a:pt x="1096" y="203"/>
                  <a:pt x="1096" y="235"/>
                  <a:pt x="1097" y="267"/>
                </a:cubicBezTo>
                <a:cubicBezTo>
                  <a:pt x="1097" y="272"/>
                  <a:pt x="1102" y="278"/>
                  <a:pt x="1108" y="282"/>
                </a:cubicBezTo>
                <a:cubicBezTo>
                  <a:pt x="1107" y="290"/>
                  <a:pt x="1106" y="297"/>
                  <a:pt x="1105" y="305"/>
                </a:cubicBezTo>
                <a:cubicBezTo>
                  <a:pt x="1107" y="305"/>
                  <a:pt x="1110" y="305"/>
                  <a:pt x="1112" y="305"/>
                </a:cubicBezTo>
                <a:cubicBezTo>
                  <a:pt x="1112" y="259"/>
                  <a:pt x="1112" y="212"/>
                  <a:pt x="1112" y="165"/>
                </a:cubicBezTo>
                <a:cubicBezTo>
                  <a:pt x="1114" y="165"/>
                  <a:pt x="1116" y="165"/>
                  <a:pt x="1118" y="165"/>
                </a:cubicBezTo>
                <a:cubicBezTo>
                  <a:pt x="1122" y="191"/>
                  <a:pt x="1125" y="218"/>
                  <a:pt x="1128" y="244"/>
                </a:cubicBezTo>
                <a:cubicBezTo>
                  <a:pt x="1130" y="244"/>
                  <a:pt x="1132" y="244"/>
                  <a:pt x="1133" y="244"/>
                </a:cubicBezTo>
                <a:cubicBezTo>
                  <a:pt x="1145" y="187"/>
                  <a:pt x="1156" y="130"/>
                  <a:pt x="1167" y="73"/>
                </a:cubicBezTo>
                <a:cubicBezTo>
                  <a:pt x="1169" y="74"/>
                  <a:pt x="1171" y="74"/>
                  <a:pt x="1173" y="74"/>
                </a:cubicBezTo>
                <a:cubicBezTo>
                  <a:pt x="1170" y="106"/>
                  <a:pt x="1170" y="137"/>
                  <a:pt x="1166" y="168"/>
                </a:cubicBezTo>
                <a:cubicBezTo>
                  <a:pt x="1162" y="196"/>
                  <a:pt x="1169" y="222"/>
                  <a:pt x="1181" y="246"/>
                </a:cubicBezTo>
                <a:cubicBezTo>
                  <a:pt x="1201" y="226"/>
                  <a:pt x="1197" y="202"/>
                  <a:pt x="1195" y="178"/>
                </a:cubicBezTo>
                <a:cubicBezTo>
                  <a:pt x="1193" y="150"/>
                  <a:pt x="1190" y="122"/>
                  <a:pt x="1188" y="94"/>
                </a:cubicBezTo>
                <a:cubicBezTo>
                  <a:pt x="1190" y="94"/>
                  <a:pt x="1191" y="93"/>
                  <a:pt x="1193" y="93"/>
                </a:cubicBezTo>
                <a:cubicBezTo>
                  <a:pt x="1205" y="149"/>
                  <a:pt x="1217" y="205"/>
                  <a:pt x="1229" y="260"/>
                </a:cubicBezTo>
                <a:cubicBezTo>
                  <a:pt x="1230" y="260"/>
                  <a:pt x="1232" y="260"/>
                  <a:pt x="1233" y="260"/>
                </a:cubicBezTo>
                <a:cubicBezTo>
                  <a:pt x="1237" y="235"/>
                  <a:pt x="1240" y="209"/>
                  <a:pt x="1244" y="183"/>
                </a:cubicBezTo>
                <a:cubicBezTo>
                  <a:pt x="1246" y="183"/>
                  <a:pt x="1247" y="183"/>
                  <a:pt x="1249" y="183"/>
                </a:cubicBezTo>
                <a:cubicBezTo>
                  <a:pt x="1249" y="222"/>
                  <a:pt x="1249" y="260"/>
                  <a:pt x="1249" y="299"/>
                </a:cubicBezTo>
                <a:cubicBezTo>
                  <a:pt x="1254" y="299"/>
                  <a:pt x="1259" y="299"/>
                  <a:pt x="1264" y="299"/>
                </a:cubicBezTo>
                <a:cubicBezTo>
                  <a:pt x="1264" y="263"/>
                  <a:pt x="1264" y="228"/>
                  <a:pt x="1264" y="193"/>
                </a:cubicBezTo>
                <a:cubicBezTo>
                  <a:pt x="1266" y="193"/>
                  <a:pt x="1269" y="192"/>
                  <a:pt x="1271" y="192"/>
                </a:cubicBezTo>
                <a:cubicBezTo>
                  <a:pt x="1275" y="213"/>
                  <a:pt x="1279" y="233"/>
                  <a:pt x="1285" y="254"/>
                </a:cubicBezTo>
                <a:cubicBezTo>
                  <a:pt x="1287" y="262"/>
                  <a:pt x="1292" y="268"/>
                  <a:pt x="1298" y="275"/>
                </a:cubicBezTo>
                <a:cubicBezTo>
                  <a:pt x="1311" y="236"/>
                  <a:pt x="1317" y="196"/>
                  <a:pt x="1343" y="159"/>
                </a:cubicBezTo>
                <a:cubicBezTo>
                  <a:pt x="1338" y="185"/>
                  <a:pt x="1335" y="205"/>
                  <a:pt x="1331" y="226"/>
                </a:cubicBezTo>
                <a:cubicBezTo>
                  <a:pt x="1328" y="250"/>
                  <a:pt x="1326" y="274"/>
                  <a:pt x="1323" y="297"/>
                </a:cubicBezTo>
                <a:cubicBezTo>
                  <a:pt x="1325" y="297"/>
                  <a:pt x="1328" y="298"/>
                  <a:pt x="1331" y="298"/>
                </a:cubicBezTo>
                <a:cubicBezTo>
                  <a:pt x="1331" y="274"/>
                  <a:pt x="1331" y="250"/>
                  <a:pt x="1331" y="226"/>
                </a:cubicBezTo>
                <a:cubicBezTo>
                  <a:pt x="1339" y="247"/>
                  <a:pt x="1347" y="269"/>
                  <a:pt x="1357" y="292"/>
                </a:cubicBezTo>
                <a:cubicBezTo>
                  <a:pt x="1380" y="227"/>
                  <a:pt x="1366" y="164"/>
                  <a:pt x="1355" y="101"/>
                </a:cubicBezTo>
                <a:cubicBezTo>
                  <a:pt x="1358" y="106"/>
                  <a:pt x="1360" y="111"/>
                  <a:pt x="1362" y="117"/>
                </a:cubicBezTo>
                <a:cubicBezTo>
                  <a:pt x="1364" y="122"/>
                  <a:pt x="1367" y="128"/>
                  <a:pt x="1368" y="133"/>
                </a:cubicBezTo>
                <a:cubicBezTo>
                  <a:pt x="1377" y="174"/>
                  <a:pt x="1384" y="215"/>
                  <a:pt x="1394" y="255"/>
                </a:cubicBezTo>
                <a:cubicBezTo>
                  <a:pt x="1397" y="270"/>
                  <a:pt x="1405" y="283"/>
                  <a:pt x="1411" y="296"/>
                </a:cubicBezTo>
                <a:cubicBezTo>
                  <a:pt x="1413" y="296"/>
                  <a:pt x="1415" y="295"/>
                  <a:pt x="1417" y="295"/>
                </a:cubicBezTo>
                <a:cubicBezTo>
                  <a:pt x="1418" y="280"/>
                  <a:pt x="1419" y="266"/>
                  <a:pt x="1420" y="245"/>
                </a:cubicBezTo>
                <a:cubicBezTo>
                  <a:pt x="1423" y="254"/>
                  <a:pt x="1424" y="257"/>
                  <a:pt x="1426" y="260"/>
                </a:cubicBezTo>
                <a:cubicBezTo>
                  <a:pt x="1451" y="198"/>
                  <a:pt x="1477" y="137"/>
                  <a:pt x="1432" y="38"/>
                </a:cubicBezTo>
                <a:cubicBezTo>
                  <a:pt x="1434" y="37"/>
                  <a:pt x="1435" y="36"/>
                  <a:pt x="1437" y="35"/>
                </a:cubicBezTo>
                <a:cubicBezTo>
                  <a:pt x="1444" y="47"/>
                  <a:pt x="1455" y="58"/>
                  <a:pt x="1458" y="71"/>
                </a:cubicBezTo>
                <a:cubicBezTo>
                  <a:pt x="1467" y="107"/>
                  <a:pt x="1472" y="144"/>
                  <a:pt x="1478" y="181"/>
                </a:cubicBezTo>
                <a:cubicBezTo>
                  <a:pt x="1480" y="193"/>
                  <a:pt x="1480" y="205"/>
                  <a:pt x="1485" y="217"/>
                </a:cubicBezTo>
                <a:cubicBezTo>
                  <a:pt x="1487" y="199"/>
                  <a:pt x="1489" y="181"/>
                  <a:pt x="1492" y="161"/>
                </a:cubicBezTo>
                <a:cubicBezTo>
                  <a:pt x="1495" y="166"/>
                  <a:pt x="1496" y="168"/>
                  <a:pt x="1497" y="170"/>
                </a:cubicBezTo>
                <a:cubicBezTo>
                  <a:pt x="1509" y="149"/>
                  <a:pt x="1522" y="128"/>
                  <a:pt x="1534" y="107"/>
                </a:cubicBezTo>
                <a:cubicBezTo>
                  <a:pt x="1536" y="108"/>
                  <a:pt x="1538" y="109"/>
                  <a:pt x="1540" y="110"/>
                </a:cubicBezTo>
                <a:cubicBezTo>
                  <a:pt x="1538" y="113"/>
                  <a:pt x="1537" y="117"/>
                  <a:pt x="1535" y="120"/>
                </a:cubicBezTo>
                <a:cubicBezTo>
                  <a:pt x="1518" y="144"/>
                  <a:pt x="1512" y="170"/>
                  <a:pt x="1522" y="200"/>
                </a:cubicBezTo>
                <a:cubicBezTo>
                  <a:pt x="1528" y="221"/>
                  <a:pt x="1529" y="243"/>
                  <a:pt x="1533" y="265"/>
                </a:cubicBezTo>
                <a:cubicBezTo>
                  <a:pt x="1566" y="232"/>
                  <a:pt x="1564" y="183"/>
                  <a:pt x="1581" y="152"/>
                </a:cubicBezTo>
                <a:cubicBezTo>
                  <a:pt x="1578" y="198"/>
                  <a:pt x="1574" y="251"/>
                  <a:pt x="1570" y="303"/>
                </a:cubicBezTo>
                <a:cubicBezTo>
                  <a:pt x="1570" y="307"/>
                  <a:pt x="1574" y="310"/>
                  <a:pt x="1578" y="316"/>
                </a:cubicBezTo>
                <a:cubicBezTo>
                  <a:pt x="1597" y="291"/>
                  <a:pt x="1588" y="260"/>
                  <a:pt x="1601" y="239"/>
                </a:cubicBezTo>
                <a:cubicBezTo>
                  <a:pt x="1614" y="217"/>
                  <a:pt x="1618" y="194"/>
                  <a:pt x="1630" y="173"/>
                </a:cubicBezTo>
                <a:cubicBezTo>
                  <a:pt x="1629" y="202"/>
                  <a:pt x="1627" y="230"/>
                  <a:pt x="1625" y="259"/>
                </a:cubicBezTo>
                <a:cubicBezTo>
                  <a:pt x="1660" y="263"/>
                  <a:pt x="1660" y="263"/>
                  <a:pt x="1669" y="231"/>
                </a:cubicBezTo>
                <a:cubicBezTo>
                  <a:pt x="1676" y="206"/>
                  <a:pt x="1684" y="181"/>
                  <a:pt x="1691" y="156"/>
                </a:cubicBezTo>
                <a:cubicBezTo>
                  <a:pt x="1693" y="156"/>
                  <a:pt x="1695" y="157"/>
                  <a:pt x="1697" y="157"/>
                </a:cubicBezTo>
                <a:cubicBezTo>
                  <a:pt x="1693" y="183"/>
                  <a:pt x="1689" y="209"/>
                  <a:pt x="1686" y="235"/>
                </a:cubicBezTo>
                <a:cubicBezTo>
                  <a:pt x="1683" y="260"/>
                  <a:pt x="1682" y="286"/>
                  <a:pt x="1680" y="311"/>
                </a:cubicBezTo>
                <a:cubicBezTo>
                  <a:pt x="1683" y="311"/>
                  <a:pt x="1685" y="311"/>
                  <a:pt x="1688" y="312"/>
                </a:cubicBezTo>
                <a:cubicBezTo>
                  <a:pt x="1693" y="290"/>
                  <a:pt x="1699" y="268"/>
                  <a:pt x="1705" y="246"/>
                </a:cubicBezTo>
                <a:cubicBezTo>
                  <a:pt x="1706" y="246"/>
                  <a:pt x="1707" y="246"/>
                  <a:pt x="1708" y="246"/>
                </a:cubicBezTo>
                <a:cubicBezTo>
                  <a:pt x="1710" y="263"/>
                  <a:pt x="1713" y="281"/>
                  <a:pt x="1715" y="298"/>
                </a:cubicBezTo>
                <a:cubicBezTo>
                  <a:pt x="1716" y="298"/>
                  <a:pt x="1718" y="298"/>
                  <a:pt x="1719" y="298"/>
                </a:cubicBezTo>
                <a:cubicBezTo>
                  <a:pt x="1723" y="282"/>
                  <a:pt x="1727" y="266"/>
                  <a:pt x="1731" y="250"/>
                </a:cubicBezTo>
                <a:cubicBezTo>
                  <a:pt x="1734" y="250"/>
                  <a:pt x="1736" y="250"/>
                  <a:pt x="1739" y="250"/>
                </a:cubicBezTo>
                <a:cubicBezTo>
                  <a:pt x="1744" y="270"/>
                  <a:pt x="1750" y="290"/>
                  <a:pt x="1756" y="310"/>
                </a:cubicBezTo>
                <a:cubicBezTo>
                  <a:pt x="1758" y="310"/>
                  <a:pt x="1759" y="310"/>
                  <a:pt x="1761" y="310"/>
                </a:cubicBezTo>
                <a:cubicBezTo>
                  <a:pt x="1763" y="292"/>
                  <a:pt x="1764" y="275"/>
                  <a:pt x="1766" y="257"/>
                </a:cubicBezTo>
                <a:cubicBezTo>
                  <a:pt x="1768" y="257"/>
                  <a:pt x="1769" y="257"/>
                  <a:pt x="1770" y="257"/>
                </a:cubicBezTo>
                <a:cubicBezTo>
                  <a:pt x="1773" y="269"/>
                  <a:pt x="1775" y="280"/>
                  <a:pt x="1778" y="293"/>
                </a:cubicBezTo>
                <a:cubicBezTo>
                  <a:pt x="1800" y="250"/>
                  <a:pt x="1786" y="207"/>
                  <a:pt x="1780" y="165"/>
                </a:cubicBezTo>
                <a:cubicBezTo>
                  <a:pt x="1783" y="164"/>
                  <a:pt x="1785" y="164"/>
                  <a:pt x="1787" y="163"/>
                </a:cubicBezTo>
                <a:cubicBezTo>
                  <a:pt x="1798" y="203"/>
                  <a:pt x="1809" y="244"/>
                  <a:pt x="1822" y="290"/>
                </a:cubicBezTo>
                <a:cubicBezTo>
                  <a:pt x="1834" y="273"/>
                  <a:pt x="1847" y="259"/>
                  <a:pt x="1852" y="244"/>
                </a:cubicBezTo>
                <a:cubicBezTo>
                  <a:pt x="1856" y="228"/>
                  <a:pt x="1853" y="210"/>
                  <a:pt x="1853" y="190"/>
                </a:cubicBezTo>
                <a:cubicBezTo>
                  <a:pt x="1883" y="224"/>
                  <a:pt x="1870" y="267"/>
                  <a:pt x="1883" y="304"/>
                </a:cubicBezTo>
                <a:cubicBezTo>
                  <a:pt x="1885" y="301"/>
                  <a:pt x="1887" y="298"/>
                  <a:pt x="1890" y="293"/>
                </a:cubicBezTo>
                <a:cubicBezTo>
                  <a:pt x="1893" y="299"/>
                  <a:pt x="1896" y="305"/>
                  <a:pt x="1900" y="314"/>
                </a:cubicBezTo>
                <a:cubicBezTo>
                  <a:pt x="1925" y="260"/>
                  <a:pt x="1903" y="210"/>
                  <a:pt x="1901" y="159"/>
                </a:cubicBezTo>
                <a:cubicBezTo>
                  <a:pt x="1916" y="207"/>
                  <a:pt x="1931" y="254"/>
                  <a:pt x="1946" y="304"/>
                </a:cubicBezTo>
                <a:cubicBezTo>
                  <a:pt x="1952" y="274"/>
                  <a:pt x="1960" y="246"/>
                  <a:pt x="1961" y="218"/>
                </a:cubicBezTo>
                <a:cubicBezTo>
                  <a:pt x="1962" y="190"/>
                  <a:pt x="1959" y="160"/>
                  <a:pt x="1953" y="132"/>
                </a:cubicBezTo>
                <a:cubicBezTo>
                  <a:pt x="1947" y="104"/>
                  <a:pt x="1935" y="77"/>
                  <a:pt x="1927" y="49"/>
                </a:cubicBezTo>
                <a:cubicBezTo>
                  <a:pt x="1951" y="62"/>
                  <a:pt x="1978" y="122"/>
                  <a:pt x="1990" y="187"/>
                </a:cubicBezTo>
                <a:cubicBezTo>
                  <a:pt x="1992" y="179"/>
                  <a:pt x="1993" y="174"/>
                  <a:pt x="1994" y="167"/>
                </a:cubicBezTo>
                <a:cubicBezTo>
                  <a:pt x="1997" y="193"/>
                  <a:pt x="2001" y="217"/>
                  <a:pt x="2004" y="241"/>
                </a:cubicBezTo>
                <a:cubicBezTo>
                  <a:pt x="2018" y="168"/>
                  <a:pt x="2029" y="95"/>
                  <a:pt x="2006" y="22"/>
                </a:cubicBezTo>
                <a:cubicBezTo>
                  <a:pt x="2009" y="22"/>
                  <a:pt x="2012" y="21"/>
                  <a:pt x="2014" y="21"/>
                </a:cubicBezTo>
                <a:cubicBezTo>
                  <a:pt x="2019" y="38"/>
                  <a:pt x="2025" y="55"/>
                  <a:pt x="2028" y="72"/>
                </a:cubicBezTo>
                <a:cubicBezTo>
                  <a:pt x="2032" y="103"/>
                  <a:pt x="2036" y="133"/>
                  <a:pt x="2037" y="164"/>
                </a:cubicBezTo>
                <a:cubicBezTo>
                  <a:pt x="2038" y="204"/>
                  <a:pt x="2049" y="241"/>
                  <a:pt x="2067" y="276"/>
                </a:cubicBezTo>
                <a:cubicBezTo>
                  <a:pt x="2071" y="285"/>
                  <a:pt x="2073" y="294"/>
                  <a:pt x="2076" y="303"/>
                </a:cubicBezTo>
                <a:cubicBezTo>
                  <a:pt x="2079" y="303"/>
                  <a:pt x="2082" y="303"/>
                  <a:pt x="2084" y="302"/>
                </a:cubicBezTo>
                <a:cubicBezTo>
                  <a:pt x="2081" y="267"/>
                  <a:pt x="2078" y="231"/>
                  <a:pt x="2074" y="190"/>
                </a:cubicBezTo>
                <a:cubicBezTo>
                  <a:pt x="2080" y="204"/>
                  <a:pt x="2084" y="213"/>
                  <a:pt x="2088" y="223"/>
                </a:cubicBezTo>
                <a:cubicBezTo>
                  <a:pt x="2091" y="233"/>
                  <a:pt x="2094" y="244"/>
                  <a:pt x="2099" y="260"/>
                </a:cubicBezTo>
                <a:cubicBezTo>
                  <a:pt x="2109" y="206"/>
                  <a:pt x="2113" y="156"/>
                  <a:pt x="2139" y="111"/>
                </a:cubicBezTo>
                <a:cubicBezTo>
                  <a:pt x="2122" y="147"/>
                  <a:pt x="2134" y="181"/>
                  <a:pt x="2146" y="215"/>
                </a:cubicBezTo>
                <a:cubicBezTo>
                  <a:pt x="2155" y="238"/>
                  <a:pt x="2159" y="263"/>
                  <a:pt x="2165" y="288"/>
                </a:cubicBezTo>
                <a:cubicBezTo>
                  <a:pt x="2173" y="254"/>
                  <a:pt x="2181" y="219"/>
                  <a:pt x="2189" y="185"/>
                </a:cubicBezTo>
                <a:cubicBezTo>
                  <a:pt x="2196" y="225"/>
                  <a:pt x="2184" y="266"/>
                  <a:pt x="2200" y="305"/>
                </a:cubicBezTo>
                <a:cubicBezTo>
                  <a:pt x="2202" y="305"/>
                  <a:pt x="2204" y="305"/>
                  <a:pt x="2206" y="305"/>
                </a:cubicBezTo>
                <a:cubicBezTo>
                  <a:pt x="2206" y="264"/>
                  <a:pt x="2206" y="223"/>
                  <a:pt x="2206" y="182"/>
                </a:cubicBezTo>
                <a:cubicBezTo>
                  <a:pt x="2209" y="182"/>
                  <a:pt x="2212" y="182"/>
                  <a:pt x="2214" y="182"/>
                </a:cubicBezTo>
                <a:cubicBezTo>
                  <a:pt x="2218" y="210"/>
                  <a:pt x="2221" y="238"/>
                  <a:pt x="2224" y="269"/>
                </a:cubicBezTo>
                <a:cubicBezTo>
                  <a:pt x="2236" y="206"/>
                  <a:pt x="2248" y="145"/>
                  <a:pt x="2259" y="85"/>
                </a:cubicBezTo>
                <a:cubicBezTo>
                  <a:pt x="2261" y="85"/>
                  <a:pt x="2263" y="85"/>
                  <a:pt x="2264" y="85"/>
                </a:cubicBezTo>
                <a:cubicBezTo>
                  <a:pt x="2267" y="143"/>
                  <a:pt x="2241" y="203"/>
                  <a:pt x="2281" y="258"/>
                </a:cubicBezTo>
                <a:cubicBezTo>
                  <a:pt x="2281" y="244"/>
                  <a:pt x="2281" y="231"/>
                  <a:pt x="2281" y="218"/>
                </a:cubicBezTo>
                <a:cubicBezTo>
                  <a:pt x="2282" y="217"/>
                  <a:pt x="2284" y="217"/>
                  <a:pt x="2285" y="217"/>
                </a:cubicBezTo>
                <a:cubicBezTo>
                  <a:pt x="2295" y="236"/>
                  <a:pt x="2306" y="254"/>
                  <a:pt x="2318" y="275"/>
                </a:cubicBezTo>
                <a:cubicBezTo>
                  <a:pt x="2323" y="267"/>
                  <a:pt x="2326" y="262"/>
                  <a:pt x="2329" y="258"/>
                </a:cubicBezTo>
                <a:cubicBezTo>
                  <a:pt x="2330" y="258"/>
                  <a:pt x="2331" y="258"/>
                  <a:pt x="2332" y="258"/>
                </a:cubicBezTo>
                <a:cubicBezTo>
                  <a:pt x="2332" y="273"/>
                  <a:pt x="2332" y="289"/>
                  <a:pt x="2332" y="305"/>
                </a:cubicBezTo>
                <a:cubicBezTo>
                  <a:pt x="2334" y="305"/>
                  <a:pt x="2337" y="305"/>
                  <a:pt x="2339" y="305"/>
                </a:cubicBezTo>
                <a:cubicBezTo>
                  <a:pt x="2339" y="270"/>
                  <a:pt x="2339" y="235"/>
                  <a:pt x="2339" y="200"/>
                </a:cubicBezTo>
                <a:cubicBezTo>
                  <a:pt x="2341" y="200"/>
                  <a:pt x="2343" y="200"/>
                  <a:pt x="2345" y="200"/>
                </a:cubicBezTo>
                <a:cubicBezTo>
                  <a:pt x="2351" y="221"/>
                  <a:pt x="2356" y="243"/>
                  <a:pt x="2362" y="265"/>
                </a:cubicBezTo>
                <a:cubicBezTo>
                  <a:pt x="2363" y="265"/>
                  <a:pt x="2364" y="266"/>
                  <a:pt x="2366" y="267"/>
                </a:cubicBezTo>
                <a:cubicBezTo>
                  <a:pt x="2374" y="248"/>
                  <a:pt x="2382" y="228"/>
                  <a:pt x="2393" y="204"/>
                </a:cubicBezTo>
                <a:cubicBezTo>
                  <a:pt x="2393" y="242"/>
                  <a:pt x="2393" y="275"/>
                  <a:pt x="2393" y="308"/>
                </a:cubicBezTo>
                <a:cubicBezTo>
                  <a:pt x="2395" y="308"/>
                  <a:pt x="2397" y="308"/>
                  <a:pt x="2399" y="308"/>
                </a:cubicBezTo>
                <a:cubicBezTo>
                  <a:pt x="2399" y="285"/>
                  <a:pt x="2399" y="263"/>
                  <a:pt x="2399" y="240"/>
                </a:cubicBezTo>
                <a:cubicBezTo>
                  <a:pt x="2401" y="240"/>
                  <a:pt x="2403" y="239"/>
                  <a:pt x="2405" y="239"/>
                </a:cubicBezTo>
                <a:cubicBezTo>
                  <a:pt x="2408" y="247"/>
                  <a:pt x="2411" y="254"/>
                  <a:pt x="2414" y="262"/>
                </a:cubicBezTo>
                <a:cubicBezTo>
                  <a:pt x="2440" y="258"/>
                  <a:pt x="2432" y="231"/>
                  <a:pt x="2444" y="218"/>
                </a:cubicBezTo>
                <a:cubicBezTo>
                  <a:pt x="2445" y="231"/>
                  <a:pt x="2446" y="245"/>
                  <a:pt x="2448" y="261"/>
                </a:cubicBezTo>
                <a:cubicBezTo>
                  <a:pt x="2490" y="194"/>
                  <a:pt x="2469" y="125"/>
                  <a:pt x="2471" y="58"/>
                </a:cubicBezTo>
                <a:cubicBezTo>
                  <a:pt x="2483" y="119"/>
                  <a:pt x="2495" y="180"/>
                  <a:pt x="2507" y="246"/>
                </a:cubicBezTo>
                <a:cubicBezTo>
                  <a:pt x="2512" y="210"/>
                  <a:pt x="2516" y="179"/>
                  <a:pt x="2520" y="148"/>
                </a:cubicBezTo>
                <a:cubicBezTo>
                  <a:pt x="2522" y="148"/>
                  <a:pt x="2524" y="148"/>
                  <a:pt x="2525" y="148"/>
                </a:cubicBezTo>
                <a:cubicBezTo>
                  <a:pt x="2525" y="196"/>
                  <a:pt x="2525" y="244"/>
                  <a:pt x="2525" y="291"/>
                </a:cubicBezTo>
                <a:cubicBezTo>
                  <a:pt x="2528" y="291"/>
                  <a:pt x="2530" y="292"/>
                  <a:pt x="2533" y="292"/>
                </a:cubicBezTo>
                <a:cubicBezTo>
                  <a:pt x="2549" y="250"/>
                  <a:pt x="2536" y="205"/>
                  <a:pt x="2543" y="161"/>
                </a:cubicBezTo>
                <a:cubicBezTo>
                  <a:pt x="2551" y="199"/>
                  <a:pt x="2559" y="237"/>
                  <a:pt x="2567" y="275"/>
                </a:cubicBezTo>
                <a:cubicBezTo>
                  <a:pt x="2568" y="275"/>
                  <a:pt x="2569" y="275"/>
                  <a:pt x="2570" y="276"/>
                </a:cubicBezTo>
                <a:cubicBezTo>
                  <a:pt x="2571" y="273"/>
                  <a:pt x="2571" y="270"/>
                  <a:pt x="2571" y="268"/>
                </a:cubicBezTo>
                <a:cubicBezTo>
                  <a:pt x="2570" y="226"/>
                  <a:pt x="2590" y="190"/>
                  <a:pt x="2600" y="151"/>
                </a:cubicBezTo>
                <a:cubicBezTo>
                  <a:pt x="2603" y="138"/>
                  <a:pt x="2599" y="124"/>
                  <a:pt x="2598" y="110"/>
                </a:cubicBezTo>
                <a:cubicBezTo>
                  <a:pt x="2597" y="103"/>
                  <a:pt x="2594" y="96"/>
                  <a:pt x="2592" y="84"/>
                </a:cubicBezTo>
                <a:cubicBezTo>
                  <a:pt x="2622" y="134"/>
                  <a:pt x="2624" y="187"/>
                  <a:pt x="2633" y="240"/>
                </a:cubicBezTo>
                <a:cubicBezTo>
                  <a:pt x="2641" y="215"/>
                  <a:pt x="2648" y="194"/>
                  <a:pt x="2655" y="172"/>
                </a:cubicBezTo>
                <a:cubicBezTo>
                  <a:pt x="2656" y="172"/>
                  <a:pt x="2657" y="172"/>
                  <a:pt x="2658" y="173"/>
                </a:cubicBezTo>
                <a:cubicBezTo>
                  <a:pt x="2654" y="215"/>
                  <a:pt x="2650" y="258"/>
                  <a:pt x="2646" y="300"/>
                </a:cubicBezTo>
                <a:cubicBezTo>
                  <a:pt x="2648" y="300"/>
                  <a:pt x="2650" y="301"/>
                  <a:pt x="2651" y="301"/>
                </a:cubicBezTo>
                <a:cubicBezTo>
                  <a:pt x="2653" y="298"/>
                  <a:pt x="2656" y="294"/>
                  <a:pt x="2657" y="291"/>
                </a:cubicBezTo>
                <a:cubicBezTo>
                  <a:pt x="2668" y="259"/>
                  <a:pt x="2679" y="228"/>
                  <a:pt x="2689" y="196"/>
                </a:cubicBezTo>
                <a:cubicBezTo>
                  <a:pt x="2692" y="189"/>
                  <a:pt x="2691" y="181"/>
                  <a:pt x="2692" y="173"/>
                </a:cubicBezTo>
                <a:cubicBezTo>
                  <a:pt x="2693" y="136"/>
                  <a:pt x="2693" y="100"/>
                  <a:pt x="2696" y="63"/>
                </a:cubicBezTo>
                <a:cubicBezTo>
                  <a:pt x="2698" y="43"/>
                  <a:pt x="2705" y="23"/>
                  <a:pt x="2726" y="12"/>
                </a:cubicBezTo>
                <a:cubicBezTo>
                  <a:pt x="2687" y="82"/>
                  <a:pt x="2717" y="150"/>
                  <a:pt x="2730" y="219"/>
                </a:cubicBezTo>
                <a:cubicBezTo>
                  <a:pt x="2732" y="196"/>
                  <a:pt x="2735" y="173"/>
                  <a:pt x="2737" y="150"/>
                </a:cubicBezTo>
                <a:cubicBezTo>
                  <a:pt x="2738" y="150"/>
                  <a:pt x="2739" y="150"/>
                  <a:pt x="2740" y="150"/>
                </a:cubicBezTo>
                <a:cubicBezTo>
                  <a:pt x="2740" y="177"/>
                  <a:pt x="2740" y="203"/>
                  <a:pt x="2740" y="229"/>
                </a:cubicBezTo>
                <a:cubicBezTo>
                  <a:pt x="2741" y="230"/>
                  <a:pt x="2742" y="230"/>
                  <a:pt x="2743" y="230"/>
                </a:cubicBezTo>
                <a:cubicBezTo>
                  <a:pt x="2748" y="198"/>
                  <a:pt x="2752" y="167"/>
                  <a:pt x="2758" y="136"/>
                </a:cubicBezTo>
                <a:cubicBezTo>
                  <a:pt x="2764" y="104"/>
                  <a:pt x="2774" y="73"/>
                  <a:pt x="2801" y="49"/>
                </a:cubicBezTo>
                <a:cubicBezTo>
                  <a:pt x="2798" y="55"/>
                  <a:pt x="2796" y="61"/>
                  <a:pt x="2794" y="68"/>
                </a:cubicBezTo>
                <a:cubicBezTo>
                  <a:pt x="2785" y="99"/>
                  <a:pt x="2773" y="130"/>
                  <a:pt x="2769" y="162"/>
                </a:cubicBezTo>
                <a:cubicBezTo>
                  <a:pt x="2767" y="188"/>
                  <a:pt x="2775" y="216"/>
                  <a:pt x="2778" y="243"/>
                </a:cubicBezTo>
                <a:cubicBezTo>
                  <a:pt x="2780" y="257"/>
                  <a:pt x="2782" y="271"/>
                  <a:pt x="2785" y="289"/>
                </a:cubicBezTo>
                <a:cubicBezTo>
                  <a:pt x="2802" y="233"/>
                  <a:pt x="2818" y="181"/>
                  <a:pt x="2834" y="129"/>
                </a:cubicBezTo>
                <a:cubicBezTo>
                  <a:pt x="2829" y="188"/>
                  <a:pt x="2804" y="246"/>
                  <a:pt x="2836" y="311"/>
                </a:cubicBezTo>
                <a:cubicBezTo>
                  <a:pt x="2838" y="299"/>
                  <a:pt x="2840" y="291"/>
                  <a:pt x="2842" y="282"/>
                </a:cubicBezTo>
                <a:cubicBezTo>
                  <a:pt x="2845" y="286"/>
                  <a:pt x="2847" y="289"/>
                  <a:pt x="2849" y="291"/>
                </a:cubicBezTo>
                <a:cubicBezTo>
                  <a:pt x="2861" y="251"/>
                  <a:pt x="2852" y="206"/>
                  <a:pt x="2880" y="169"/>
                </a:cubicBezTo>
                <a:cubicBezTo>
                  <a:pt x="2873" y="208"/>
                  <a:pt x="2877" y="242"/>
                  <a:pt x="2913" y="266"/>
                </a:cubicBezTo>
                <a:cubicBezTo>
                  <a:pt x="2923" y="226"/>
                  <a:pt x="2934" y="184"/>
                  <a:pt x="2944" y="143"/>
                </a:cubicBezTo>
                <a:cubicBezTo>
                  <a:pt x="2946" y="143"/>
                  <a:pt x="2949" y="143"/>
                  <a:pt x="2951" y="144"/>
                </a:cubicBezTo>
                <a:cubicBezTo>
                  <a:pt x="2951" y="189"/>
                  <a:pt x="2925" y="235"/>
                  <a:pt x="2954" y="282"/>
                </a:cubicBezTo>
                <a:cubicBezTo>
                  <a:pt x="2957" y="262"/>
                  <a:pt x="2960" y="245"/>
                  <a:pt x="2963" y="227"/>
                </a:cubicBezTo>
                <a:cubicBezTo>
                  <a:pt x="2965" y="227"/>
                  <a:pt x="2967" y="227"/>
                  <a:pt x="2969" y="227"/>
                </a:cubicBezTo>
                <a:cubicBezTo>
                  <a:pt x="2969" y="255"/>
                  <a:pt x="2969" y="282"/>
                  <a:pt x="2969" y="309"/>
                </a:cubicBezTo>
                <a:cubicBezTo>
                  <a:pt x="2970" y="310"/>
                  <a:pt x="2972" y="310"/>
                  <a:pt x="2974" y="310"/>
                </a:cubicBezTo>
                <a:cubicBezTo>
                  <a:pt x="2980" y="283"/>
                  <a:pt x="2987" y="256"/>
                  <a:pt x="2993" y="230"/>
                </a:cubicBezTo>
                <a:cubicBezTo>
                  <a:pt x="2996" y="230"/>
                  <a:pt x="2999" y="230"/>
                  <a:pt x="3001" y="230"/>
                </a:cubicBezTo>
                <a:cubicBezTo>
                  <a:pt x="3005" y="248"/>
                  <a:pt x="3009" y="267"/>
                  <a:pt x="3013" y="286"/>
                </a:cubicBezTo>
                <a:cubicBezTo>
                  <a:pt x="3014" y="286"/>
                  <a:pt x="3016" y="286"/>
                  <a:pt x="3017" y="286"/>
                </a:cubicBezTo>
                <a:cubicBezTo>
                  <a:pt x="3020" y="269"/>
                  <a:pt x="3022" y="251"/>
                  <a:pt x="3025" y="231"/>
                </a:cubicBezTo>
                <a:cubicBezTo>
                  <a:pt x="3037" y="255"/>
                  <a:pt x="3030" y="282"/>
                  <a:pt x="3048" y="300"/>
                </a:cubicBezTo>
                <a:cubicBezTo>
                  <a:pt x="3050" y="300"/>
                  <a:pt x="3053" y="299"/>
                  <a:pt x="3056" y="299"/>
                </a:cubicBezTo>
                <a:cubicBezTo>
                  <a:pt x="3049" y="244"/>
                  <a:pt x="3043" y="189"/>
                  <a:pt x="3037" y="135"/>
                </a:cubicBezTo>
                <a:cubicBezTo>
                  <a:pt x="3038" y="134"/>
                  <a:pt x="3039" y="134"/>
                  <a:pt x="3041" y="134"/>
                </a:cubicBezTo>
                <a:cubicBezTo>
                  <a:pt x="3046" y="148"/>
                  <a:pt x="3051" y="163"/>
                  <a:pt x="3055" y="178"/>
                </a:cubicBezTo>
                <a:cubicBezTo>
                  <a:pt x="3061" y="199"/>
                  <a:pt x="3065" y="221"/>
                  <a:pt x="3070" y="242"/>
                </a:cubicBezTo>
                <a:cubicBezTo>
                  <a:pt x="3072" y="251"/>
                  <a:pt x="3073" y="264"/>
                  <a:pt x="3086" y="259"/>
                </a:cubicBezTo>
                <a:cubicBezTo>
                  <a:pt x="3095" y="256"/>
                  <a:pt x="3106" y="245"/>
                  <a:pt x="3106" y="238"/>
                </a:cubicBezTo>
                <a:cubicBezTo>
                  <a:pt x="3108" y="216"/>
                  <a:pt x="3104" y="194"/>
                  <a:pt x="3103" y="172"/>
                </a:cubicBezTo>
                <a:cubicBezTo>
                  <a:pt x="3103" y="166"/>
                  <a:pt x="3103" y="160"/>
                  <a:pt x="3107" y="153"/>
                </a:cubicBezTo>
                <a:cubicBezTo>
                  <a:pt x="3112" y="175"/>
                  <a:pt x="3118" y="197"/>
                  <a:pt x="3125" y="222"/>
                </a:cubicBezTo>
                <a:cubicBezTo>
                  <a:pt x="3126" y="216"/>
                  <a:pt x="3127" y="212"/>
                  <a:pt x="3130" y="203"/>
                </a:cubicBezTo>
                <a:cubicBezTo>
                  <a:pt x="3137" y="241"/>
                  <a:pt x="3143" y="274"/>
                  <a:pt x="3149" y="306"/>
                </a:cubicBezTo>
                <a:cubicBezTo>
                  <a:pt x="3152" y="306"/>
                  <a:pt x="3155" y="306"/>
                  <a:pt x="3158" y="307"/>
                </a:cubicBezTo>
                <a:cubicBezTo>
                  <a:pt x="3160" y="298"/>
                  <a:pt x="3165" y="289"/>
                  <a:pt x="3164" y="281"/>
                </a:cubicBezTo>
                <a:cubicBezTo>
                  <a:pt x="3161" y="236"/>
                  <a:pt x="3155" y="191"/>
                  <a:pt x="3150" y="146"/>
                </a:cubicBezTo>
                <a:cubicBezTo>
                  <a:pt x="3150" y="141"/>
                  <a:pt x="3149" y="137"/>
                  <a:pt x="3152" y="131"/>
                </a:cubicBezTo>
                <a:cubicBezTo>
                  <a:pt x="3163" y="168"/>
                  <a:pt x="3175" y="205"/>
                  <a:pt x="3186" y="242"/>
                </a:cubicBezTo>
                <a:cubicBezTo>
                  <a:pt x="3186" y="239"/>
                  <a:pt x="3187" y="236"/>
                  <a:pt x="3188" y="229"/>
                </a:cubicBezTo>
                <a:cubicBezTo>
                  <a:pt x="3192" y="235"/>
                  <a:pt x="3195" y="239"/>
                  <a:pt x="3200" y="245"/>
                </a:cubicBezTo>
                <a:cubicBezTo>
                  <a:pt x="3205" y="212"/>
                  <a:pt x="3210" y="181"/>
                  <a:pt x="3216" y="150"/>
                </a:cubicBezTo>
                <a:cubicBezTo>
                  <a:pt x="3218" y="150"/>
                  <a:pt x="3220" y="150"/>
                  <a:pt x="3222" y="150"/>
                </a:cubicBezTo>
                <a:cubicBezTo>
                  <a:pt x="3222" y="200"/>
                  <a:pt x="3222" y="250"/>
                  <a:pt x="3222" y="300"/>
                </a:cubicBezTo>
                <a:cubicBezTo>
                  <a:pt x="3225" y="300"/>
                  <a:pt x="3228" y="301"/>
                  <a:pt x="3231" y="301"/>
                </a:cubicBezTo>
                <a:cubicBezTo>
                  <a:pt x="3237" y="268"/>
                  <a:pt x="3238" y="235"/>
                  <a:pt x="3234" y="202"/>
                </a:cubicBezTo>
                <a:cubicBezTo>
                  <a:pt x="3231" y="168"/>
                  <a:pt x="3225" y="133"/>
                  <a:pt x="3218" y="100"/>
                </a:cubicBezTo>
                <a:cubicBezTo>
                  <a:pt x="3211" y="67"/>
                  <a:pt x="3201" y="34"/>
                  <a:pt x="3196" y="0"/>
                </a:cubicBezTo>
                <a:cubicBezTo>
                  <a:pt x="3203" y="16"/>
                  <a:pt x="3210" y="31"/>
                  <a:pt x="3215" y="47"/>
                </a:cubicBezTo>
                <a:cubicBezTo>
                  <a:pt x="3221" y="64"/>
                  <a:pt x="3226" y="81"/>
                  <a:pt x="3231" y="99"/>
                </a:cubicBezTo>
                <a:cubicBezTo>
                  <a:pt x="3235" y="115"/>
                  <a:pt x="3240" y="132"/>
                  <a:pt x="3242" y="149"/>
                </a:cubicBezTo>
                <a:cubicBezTo>
                  <a:pt x="3245" y="167"/>
                  <a:pt x="3246" y="185"/>
                  <a:pt x="3250" y="203"/>
                </a:cubicBezTo>
                <a:cubicBezTo>
                  <a:pt x="3261" y="154"/>
                  <a:pt x="3266" y="104"/>
                  <a:pt x="3303" y="66"/>
                </a:cubicBezTo>
                <a:cubicBezTo>
                  <a:pt x="3284" y="124"/>
                  <a:pt x="3273" y="182"/>
                  <a:pt x="3306" y="238"/>
                </a:cubicBezTo>
                <a:cubicBezTo>
                  <a:pt x="3308" y="234"/>
                  <a:pt x="3310" y="229"/>
                  <a:pt x="3312" y="224"/>
                </a:cubicBezTo>
                <a:cubicBezTo>
                  <a:pt x="3313" y="225"/>
                  <a:pt x="3314" y="225"/>
                  <a:pt x="3315" y="225"/>
                </a:cubicBezTo>
                <a:cubicBezTo>
                  <a:pt x="3315" y="243"/>
                  <a:pt x="3315" y="262"/>
                  <a:pt x="3315" y="283"/>
                </a:cubicBezTo>
                <a:cubicBezTo>
                  <a:pt x="3321" y="278"/>
                  <a:pt x="3324" y="275"/>
                  <a:pt x="3330" y="271"/>
                </a:cubicBezTo>
                <a:cubicBezTo>
                  <a:pt x="3331" y="281"/>
                  <a:pt x="3332" y="288"/>
                  <a:pt x="3333" y="296"/>
                </a:cubicBezTo>
                <a:cubicBezTo>
                  <a:pt x="3341" y="222"/>
                  <a:pt x="3347" y="149"/>
                  <a:pt x="3377" y="81"/>
                </a:cubicBezTo>
                <a:cubicBezTo>
                  <a:pt x="3353" y="210"/>
                  <a:pt x="3361" y="230"/>
                  <a:pt x="3378" y="276"/>
                </a:cubicBezTo>
                <a:cubicBezTo>
                  <a:pt x="3384" y="254"/>
                  <a:pt x="3390" y="233"/>
                  <a:pt x="3395" y="212"/>
                </a:cubicBezTo>
                <a:cubicBezTo>
                  <a:pt x="3397" y="213"/>
                  <a:pt x="3399" y="213"/>
                  <a:pt x="3400" y="213"/>
                </a:cubicBezTo>
                <a:cubicBezTo>
                  <a:pt x="3400" y="242"/>
                  <a:pt x="3400" y="272"/>
                  <a:pt x="3400" y="301"/>
                </a:cubicBezTo>
                <a:cubicBezTo>
                  <a:pt x="3403" y="301"/>
                  <a:pt x="3405" y="301"/>
                  <a:pt x="3408" y="301"/>
                </a:cubicBezTo>
                <a:cubicBezTo>
                  <a:pt x="3414" y="275"/>
                  <a:pt x="3408" y="248"/>
                  <a:pt x="3405" y="221"/>
                </a:cubicBezTo>
                <a:cubicBezTo>
                  <a:pt x="3402" y="194"/>
                  <a:pt x="3395" y="168"/>
                  <a:pt x="3394" y="140"/>
                </a:cubicBezTo>
                <a:cubicBezTo>
                  <a:pt x="3400" y="155"/>
                  <a:pt x="3409" y="169"/>
                  <a:pt x="3414" y="185"/>
                </a:cubicBezTo>
                <a:cubicBezTo>
                  <a:pt x="3420" y="205"/>
                  <a:pt x="3424" y="227"/>
                  <a:pt x="3429" y="247"/>
                </a:cubicBezTo>
                <a:cubicBezTo>
                  <a:pt x="3431" y="253"/>
                  <a:pt x="3435" y="259"/>
                  <a:pt x="3439" y="268"/>
                </a:cubicBezTo>
                <a:cubicBezTo>
                  <a:pt x="3456" y="235"/>
                  <a:pt x="3440" y="198"/>
                  <a:pt x="3468" y="171"/>
                </a:cubicBezTo>
                <a:cubicBezTo>
                  <a:pt x="3468" y="200"/>
                  <a:pt x="3467" y="227"/>
                  <a:pt x="3468" y="254"/>
                </a:cubicBezTo>
                <a:cubicBezTo>
                  <a:pt x="3469" y="263"/>
                  <a:pt x="3460" y="276"/>
                  <a:pt x="3477" y="282"/>
                </a:cubicBezTo>
                <a:cubicBezTo>
                  <a:pt x="3479" y="282"/>
                  <a:pt x="3475" y="300"/>
                  <a:pt x="3474" y="309"/>
                </a:cubicBezTo>
                <a:cubicBezTo>
                  <a:pt x="3476" y="309"/>
                  <a:pt x="3479" y="309"/>
                  <a:pt x="3481" y="310"/>
                </a:cubicBezTo>
                <a:cubicBezTo>
                  <a:pt x="3483" y="265"/>
                  <a:pt x="3485" y="220"/>
                  <a:pt x="3487" y="176"/>
                </a:cubicBezTo>
                <a:cubicBezTo>
                  <a:pt x="3488" y="176"/>
                  <a:pt x="3489" y="175"/>
                  <a:pt x="3490" y="175"/>
                </a:cubicBezTo>
                <a:cubicBezTo>
                  <a:pt x="3493" y="198"/>
                  <a:pt x="3496" y="221"/>
                  <a:pt x="3499" y="244"/>
                </a:cubicBezTo>
                <a:cubicBezTo>
                  <a:pt x="3501" y="244"/>
                  <a:pt x="3502" y="244"/>
                  <a:pt x="3504" y="244"/>
                </a:cubicBezTo>
                <a:cubicBezTo>
                  <a:pt x="3515" y="186"/>
                  <a:pt x="3527" y="128"/>
                  <a:pt x="3539" y="70"/>
                </a:cubicBezTo>
                <a:cubicBezTo>
                  <a:pt x="3546" y="128"/>
                  <a:pt x="3520" y="188"/>
                  <a:pt x="3552" y="248"/>
                </a:cubicBezTo>
                <a:cubicBezTo>
                  <a:pt x="3555" y="240"/>
                  <a:pt x="3558" y="235"/>
                  <a:pt x="3560" y="230"/>
                </a:cubicBezTo>
                <a:cubicBezTo>
                  <a:pt x="3561" y="230"/>
                  <a:pt x="3562" y="230"/>
                  <a:pt x="3563" y="230"/>
                </a:cubicBezTo>
                <a:cubicBezTo>
                  <a:pt x="3563" y="247"/>
                  <a:pt x="3563" y="264"/>
                  <a:pt x="3563" y="281"/>
                </a:cubicBezTo>
                <a:cubicBezTo>
                  <a:pt x="3564" y="301"/>
                  <a:pt x="3564" y="301"/>
                  <a:pt x="3589" y="305"/>
                </a:cubicBezTo>
                <a:cubicBezTo>
                  <a:pt x="3590" y="292"/>
                  <a:pt x="3590" y="279"/>
                  <a:pt x="3592" y="266"/>
                </a:cubicBezTo>
                <a:cubicBezTo>
                  <a:pt x="3592" y="262"/>
                  <a:pt x="3597" y="259"/>
                  <a:pt x="3600" y="256"/>
                </a:cubicBezTo>
                <a:cubicBezTo>
                  <a:pt x="3600" y="390"/>
                  <a:pt x="3600" y="525"/>
                  <a:pt x="3600" y="660"/>
                </a:cubicBezTo>
                <a:cubicBezTo>
                  <a:pt x="2400" y="660"/>
                  <a:pt x="1200" y="660"/>
                  <a:pt x="0" y="660"/>
                </a:cubicBezTo>
                <a:cubicBezTo>
                  <a:pt x="0" y="526"/>
                  <a:pt x="0" y="393"/>
                  <a:pt x="0" y="260"/>
                </a:cubicBezTo>
                <a:close/>
                <a:moveTo>
                  <a:pt x="854" y="173"/>
                </a:moveTo>
                <a:cubicBezTo>
                  <a:pt x="852" y="173"/>
                  <a:pt x="850" y="173"/>
                  <a:pt x="848" y="173"/>
                </a:cubicBezTo>
                <a:cubicBezTo>
                  <a:pt x="850" y="215"/>
                  <a:pt x="852" y="258"/>
                  <a:pt x="854" y="300"/>
                </a:cubicBezTo>
                <a:cubicBezTo>
                  <a:pt x="857" y="300"/>
                  <a:pt x="859" y="300"/>
                  <a:pt x="861" y="300"/>
                </a:cubicBezTo>
                <a:cubicBezTo>
                  <a:pt x="865" y="257"/>
                  <a:pt x="869" y="214"/>
                  <a:pt x="854" y="173"/>
                </a:cubicBezTo>
                <a:close/>
                <a:moveTo>
                  <a:pt x="1514" y="183"/>
                </a:moveTo>
                <a:cubicBezTo>
                  <a:pt x="1496" y="214"/>
                  <a:pt x="1493" y="273"/>
                  <a:pt x="1507" y="299"/>
                </a:cubicBezTo>
                <a:cubicBezTo>
                  <a:pt x="1509" y="260"/>
                  <a:pt x="1511" y="222"/>
                  <a:pt x="1514" y="183"/>
                </a:cubicBezTo>
                <a:close/>
                <a:moveTo>
                  <a:pt x="2609" y="179"/>
                </a:moveTo>
                <a:cubicBezTo>
                  <a:pt x="2604" y="210"/>
                  <a:pt x="2584" y="241"/>
                  <a:pt x="2609" y="270"/>
                </a:cubicBezTo>
                <a:cubicBezTo>
                  <a:pt x="2609" y="240"/>
                  <a:pt x="2609" y="209"/>
                  <a:pt x="2609" y="179"/>
                </a:cubicBezTo>
                <a:close/>
                <a:moveTo>
                  <a:pt x="238" y="272"/>
                </a:moveTo>
                <a:cubicBezTo>
                  <a:pt x="238" y="240"/>
                  <a:pt x="238" y="210"/>
                  <a:pt x="238" y="180"/>
                </a:cubicBezTo>
                <a:cubicBezTo>
                  <a:pt x="236" y="180"/>
                  <a:pt x="235" y="180"/>
                  <a:pt x="233" y="180"/>
                </a:cubicBezTo>
                <a:cubicBezTo>
                  <a:pt x="232" y="210"/>
                  <a:pt x="216" y="240"/>
                  <a:pt x="238" y="272"/>
                </a:cubicBezTo>
                <a:close/>
                <a:moveTo>
                  <a:pt x="2126" y="262"/>
                </a:moveTo>
                <a:cubicBezTo>
                  <a:pt x="2129" y="262"/>
                  <a:pt x="2132" y="261"/>
                  <a:pt x="2136" y="261"/>
                </a:cubicBezTo>
                <a:cubicBezTo>
                  <a:pt x="2133" y="241"/>
                  <a:pt x="2131" y="222"/>
                  <a:pt x="2128" y="202"/>
                </a:cubicBezTo>
                <a:cubicBezTo>
                  <a:pt x="2126" y="202"/>
                  <a:pt x="2124" y="203"/>
                  <a:pt x="2122" y="203"/>
                </a:cubicBezTo>
                <a:cubicBezTo>
                  <a:pt x="2123" y="223"/>
                  <a:pt x="2125" y="243"/>
                  <a:pt x="2126" y="262"/>
                </a:cubicBezTo>
                <a:close/>
              </a:path>
            </a:pathLst>
          </a:custGeom>
          <a:solidFill>
            <a:srgbClr val="B4C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2933" y="1520868"/>
            <a:ext cx="3442221" cy="52508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1037174">
            <a:off x="119753" y="-36496"/>
            <a:ext cx="2634061" cy="311472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412771" y="332359"/>
            <a:ext cx="1721631" cy="53949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631" y="1241053"/>
            <a:ext cx="902839" cy="4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07" y="170751"/>
            <a:ext cx="902839" cy="43135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054912" y="1159641"/>
            <a:ext cx="1721631" cy="5394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782" y="1085858"/>
            <a:ext cx="1871789" cy="5865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543" y="602108"/>
            <a:ext cx="902839" cy="431356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0" y="6012873"/>
            <a:ext cx="12204355" cy="854151"/>
          </a:xfrm>
          <a:custGeom>
            <a:avLst/>
            <a:gdLst>
              <a:gd name="T0" fmla="*/ 35 w 3600"/>
              <a:gd name="T1" fmla="*/ 241 h 660"/>
              <a:gd name="T2" fmla="*/ 138 w 3600"/>
              <a:gd name="T3" fmla="*/ 245 h 660"/>
              <a:gd name="T4" fmla="*/ 197 w 3600"/>
              <a:gd name="T5" fmla="*/ 281 h 660"/>
              <a:gd name="T6" fmla="*/ 284 w 3600"/>
              <a:gd name="T7" fmla="*/ 174 h 660"/>
              <a:gd name="T8" fmla="*/ 337 w 3600"/>
              <a:gd name="T9" fmla="*/ 97 h 660"/>
              <a:gd name="T10" fmla="*/ 400 w 3600"/>
              <a:gd name="T11" fmla="*/ 126 h 660"/>
              <a:gd name="T12" fmla="*/ 414 w 3600"/>
              <a:gd name="T13" fmla="*/ 290 h 660"/>
              <a:gd name="T14" fmla="*/ 542 w 3600"/>
              <a:gd name="T15" fmla="*/ 266 h 660"/>
              <a:gd name="T16" fmla="*/ 597 w 3600"/>
              <a:gd name="T17" fmla="*/ 309 h 660"/>
              <a:gd name="T18" fmla="*/ 653 w 3600"/>
              <a:gd name="T19" fmla="*/ 234 h 660"/>
              <a:gd name="T20" fmla="*/ 697 w 3600"/>
              <a:gd name="T21" fmla="*/ 242 h 660"/>
              <a:gd name="T22" fmla="*/ 757 w 3600"/>
              <a:gd name="T23" fmla="*/ 203 h 660"/>
              <a:gd name="T24" fmla="*/ 814 w 3600"/>
              <a:gd name="T25" fmla="*/ 242 h 660"/>
              <a:gd name="T26" fmla="*/ 852 w 3600"/>
              <a:gd name="T27" fmla="*/ 107 h 660"/>
              <a:gd name="T28" fmla="*/ 974 w 3600"/>
              <a:gd name="T29" fmla="*/ 206 h 660"/>
              <a:gd name="T30" fmla="*/ 1031 w 3600"/>
              <a:gd name="T31" fmla="*/ 302 h 660"/>
              <a:gd name="T32" fmla="*/ 1096 w 3600"/>
              <a:gd name="T33" fmla="*/ 170 h 660"/>
              <a:gd name="T34" fmla="*/ 1118 w 3600"/>
              <a:gd name="T35" fmla="*/ 165 h 660"/>
              <a:gd name="T36" fmla="*/ 1181 w 3600"/>
              <a:gd name="T37" fmla="*/ 246 h 660"/>
              <a:gd name="T38" fmla="*/ 1244 w 3600"/>
              <a:gd name="T39" fmla="*/ 183 h 660"/>
              <a:gd name="T40" fmla="*/ 1285 w 3600"/>
              <a:gd name="T41" fmla="*/ 254 h 660"/>
              <a:gd name="T42" fmla="*/ 1331 w 3600"/>
              <a:gd name="T43" fmla="*/ 226 h 660"/>
              <a:gd name="T44" fmla="*/ 1411 w 3600"/>
              <a:gd name="T45" fmla="*/ 296 h 660"/>
              <a:gd name="T46" fmla="*/ 1458 w 3600"/>
              <a:gd name="T47" fmla="*/ 71 h 660"/>
              <a:gd name="T48" fmla="*/ 1540 w 3600"/>
              <a:gd name="T49" fmla="*/ 110 h 660"/>
              <a:gd name="T50" fmla="*/ 1578 w 3600"/>
              <a:gd name="T51" fmla="*/ 316 h 660"/>
              <a:gd name="T52" fmla="*/ 1697 w 3600"/>
              <a:gd name="T53" fmla="*/ 157 h 660"/>
              <a:gd name="T54" fmla="*/ 1715 w 3600"/>
              <a:gd name="T55" fmla="*/ 298 h 660"/>
              <a:gd name="T56" fmla="*/ 1766 w 3600"/>
              <a:gd name="T57" fmla="*/ 257 h 660"/>
              <a:gd name="T58" fmla="*/ 1852 w 3600"/>
              <a:gd name="T59" fmla="*/ 244 h 660"/>
              <a:gd name="T60" fmla="*/ 1946 w 3600"/>
              <a:gd name="T61" fmla="*/ 304 h 660"/>
              <a:gd name="T62" fmla="*/ 2004 w 3600"/>
              <a:gd name="T63" fmla="*/ 241 h 660"/>
              <a:gd name="T64" fmla="*/ 2076 w 3600"/>
              <a:gd name="T65" fmla="*/ 303 h 660"/>
              <a:gd name="T66" fmla="*/ 2146 w 3600"/>
              <a:gd name="T67" fmla="*/ 215 h 660"/>
              <a:gd name="T68" fmla="*/ 2214 w 3600"/>
              <a:gd name="T69" fmla="*/ 182 h 660"/>
              <a:gd name="T70" fmla="*/ 2285 w 3600"/>
              <a:gd name="T71" fmla="*/ 217 h 660"/>
              <a:gd name="T72" fmla="*/ 2339 w 3600"/>
              <a:gd name="T73" fmla="*/ 200 h 660"/>
              <a:gd name="T74" fmla="*/ 2399 w 3600"/>
              <a:gd name="T75" fmla="*/ 308 h 660"/>
              <a:gd name="T76" fmla="*/ 2471 w 3600"/>
              <a:gd name="T77" fmla="*/ 58 h 660"/>
              <a:gd name="T78" fmla="*/ 2543 w 3600"/>
              <a:gd name="T79" fmla="*/ 161 h 660"/>
              <a:gd name="T80" fmla="*/ 2592 w 3600"/>
              <a:gd name="T81" fmla="*/ 84 h 660"/>
              <a:gd name="T82" fmla="*/ 2657 w 3600"/>
              <a:gd name="T83" fmla="*/ 291 h 660"/>
              <a:gd name="T84" fmla="*/ 2737 w 3600"/>
              <a:gd name="T85" fmla="*/ 150 h 660"/>
              <a:gd name="T86" fmla="*/ 2794 w 3600"/>
              <a:gd name="T87" fmla="*/ 68 h 660"/>
              <a:gd name="T88" fmla="*/ 2842 w 3600"/>
              <a:gd name="T89" fmla="*/ 282 h 660"/>
              <a:gd name="T90" fmla="*/ 2954 w 3600"/>
              <a:gd name="T91" fmla="*/ 282 h 660"/>
              <a:gd name="T92" fmla="*/ 3001 w 3600"/>
              <a:gd name="T93" fmla="*/ 230 h 660"/>
              <a:gd name="T94" fmla="*/ 3037 w 3600"/>
              <a:gd name="T95" fmla="*/ 135 h 660"/>
              <a:gd name="T96" fmla="*/ 3103 w 3600"/>
              <a:gd name="T97" fmla="*/ 172 h 660"/>
              <a:gd name="T98" fmla="*/ 3164 w 3600"/>
              <a:gd name="T99" fmla="*/ 281 h 660"/>
              <a:gd name="T100" fmla="*/ 3216 w 3600"/>
              <a:gd name="T101" fmla="*/ 150 h 660"/>
              <a:gd name="T102" fmla="*/ 3196 w 3600"/>
              <a:gd name="T103" fmla="*/ 0 h 660"/>
              <a:gd name="T104" fmla="*/ 3306 w 3600"/>
              <a:gd name="T105" fmla="*/ 238 h 660"/>
              <a:gd name="T106" fmla="*/ 3377 w 3600"/>
              <a:gd name="T107" fmla="*/ 81 h 660"/>
              <a:gd name="T108" fmla="*/ 3405 w 3600"/>
              <a:gd name="T109" fmla="*/ 221 h 660"/>
              <a:gd name="T110" fmla="*/ 3468 w 3600"/>
              <a:gd name="T111" fmla="*/ 254 h 660"/>
              <a:gd name="T112" fmla="*/ 3499 w 3600"/>
              <a:gd name="T113" fmla="*/ 244 h 660"/>
              <a:gd name="T114" fmla="*/ 3563 w 3600"/>
              <a:gd name="T115" fmla="*/ 281 h 660"/>
              <a:gd name="T116" fmla="*/ 0 w 3600"/>
              <a:gd name="T117" fmla="*/ 260 h 660"/>
              <a:gd name="T118" fmla="*/ 1514 w 3600"/>
              <a:gd name="T119" fmla="*/ 183 h 660"/>
              <a:gd name="T120" fmla="*/ 238 w 3600"/>
              <a:gd name="T121" fmla="*/ 272 h 660"/>
              <a:gd name="T122" fmla="*/ 2128 w 3600"/>
              <a:gd name="T123" fmla="*/ 20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0" h="660">
                <a:moveTo>
                  <a:pt x="0" y="260"/>
                </a:moveTo>
                <a:cubicBezTo>
                  <a:pt x="12" y="260"/>
                  <a:pt x="16" y="266"/>
                  <a:pt x="17" y="277"/>
                </a:cubicBezTo>
                <a:cubicBezTo>
                  <a:pt x="18" y="286"/>
                  <a:pt x="21" y="295"/>
                  <a:pt x="23" y="305"/>
                </a:cubicBezTo>
                <a:cubicBezTo>
                  <a:pt x="25" y="304"/>
                  <a:pt x="27" y="304"/>
                  <a:pt x="29" y="304"/>
                </a:cubicBezTo>
                <a:cubicBezTo>
                  <a:pt x="29" y="283"/>
                  <a:pt x="29" y="263"/>
                  <a:pt x="29" y="242"/>
                </a:cubicBezTo>
                <a:cubicBezTo>
                  <a:pt x="31" y="242"/>
                  <a:pt x="33" y="241"/>
                  <a:pt x="35" y="241"/>
                </a:cubicBezTo>
                <a:cubicBezTo>
                  <a:pt x="40" y="255"/>
                  <a:pt x="44" y="268"/>
                  <a:pt x="50" y="285"/>
                </a:cubicBezTo>
                <a:cubicBezTo>
                  <a:pt x="56" y="275"/>
                  <a:pt x="60" y="268"/>
                  <a:pt x="67" y="256"/>
                </a:cubicBezTo>
                <a:cubicBezTo>
                  <a:pt x="71" y="269"/>
                  <a:pt x="73" y="277"/>
                  <a:pt x="75" y="286"/>
                </a:cubicBezTo>
                <a:cubicBezTo>
                  <a:pt x="103" y="217"/>
                  <a:pt x="115" y="148"/>
                  <a:pt x="88" y="76"/>
                </a:cubicBezTo>
                <a:cubicBezTo>
                  <a:pt x="104" y="89"/>
                  <a:pt x="107" y="97"/>
                  <a:pt x="120" y="157"/>
                </a:cubicBezTo>
                <a:cubicBezTo>
                  <a:pt x="127" y="186"/>
                  <a:pt x="130" y="216"/>
                  <a:pt x="138" y="245"/>
                </a:cubicBezTo>
                <a:cubicBezTo>
                  <a:pt x="141" y="215"/>
                  <a:pt x="145" y="185"/>
                  <a:pt x="148" y="155"/>
                </a:cubicBezTo>
                <a:cubicBezTo>
                  <a:pt x="150" y="156"/>
                  <a:pt x="152" y="156"/>
                  <a:pt x="154" y="156"/>
                </a:cubicBezTo>
                <a:cubicBezTo>
                  <a:pt x="154" y="200"/>
                  <a:pt x="154" y="245"/>
                  <a:pt x="154" y="289"/>
                </a:cubicBezTo>
                <a:cubicBezTo>
                  <a:pt x="157" y="289"/>
                  <a:pt x="159" y="289"/>
                  <a:pt x="161" y="289"/>
                </a:cubicBezTo>
                <a:cubicBezTo>
                  <a:pt x="179" y="247"/>
                  <a:pt x="169" y="203"/>
                  <a:pt x="172" y="158"/>
                </a:cubicBezTo>
                <a:cubicBezTo>
                  <a:pt x="180" y="198"/>
                  <a:pt x="188" y="237"/>
                  <a:pt x="197" y="281"/>
                </a:cubicBezTo>
                <a:cubicBezTo>
                  <a:pt x="200" y="272"/>
                  <a:pt x="203" y="267"/>
                  <a:pt x="202" y="263"/>
                </a:cubicBezTo>
                <a:cubicBezTo>
                  <a:pt x="200" y="222"/>
                  <a:pt x="221" y="187"/>
                  <a:pt x="230" y="149"/>
                </a:cubicBezTo>
                <a:cubicBezTo>
                  <a:pt x="233" y="137"/>
                  <a:pt x="229" y="123"/>
                  <a:pt x="227" y="110"/>
                </a:cubicBezTo>
                <a:cubicBezTo>
                  <a:pt x="226" y="103"/>
                  <a:pt x="224" y="96"/>
                  <a:pt x="224" y="89"/>
                </a:cubicBezTo>
                <a:cubicBezTo>
                  <a:pt x="249" y="135"/>
                  <a:pt x="254" y="186"/>
                  <a:pt x="262" y="240"/>
                </a:cubicBezTo>
                <a:cubicBezTo>
                  <a:pt x="270" y="216"/>
                  <a:pt x="277" y="195"/>
                  <a:pt x="284" y="174"/>
                </a:cubicBezTo>
                <a:cubicBezTo>
                  <a:pt x="285" y="174"/>
                  <a:pt x="286" y="175"/>
                  <a:pt x="287" y="175"/>
                </a:cubicBezTo>
                <a:cubicBezTo>
                  <a:pt x="283" y="217"/>
                  <a:pt x="279" y="259"/>
                  <a:pt x="275" y="301"/>
                </a:cubicBezTo>
                <a:cubicBezTo>
                  <a:pt x="278" y="301"/>
                  <a:pt x="280" y="301"/>
                  <a:pt x="282" y="301"/>
                </a:cubicBezTo>
                <a:cubicBezTo>
                  <a:pt x="313" y="219"/>
                  <a:pt x="346" y="137"/>
                  <a:pt x="309" y="47"/>
                </a:cubicBezTo>
                <a:cubicBezTo>
                  <a:pt x="311" y="46"/>
                  <a:pt x="313" y="46"/>
                  <a:pt x="316" y="45"/>
                </a:cubicBezTo>
                <a:cubicBezTo>
                  <a:pt x="323" y="62"/>
                  <a:pt x="331" y="79"/>
                  <a:pt x="337" y="97"/>
                </a:cubicBezTo>
                <a:cubicBezTo>
                  <a:pt x="342" y="116"/>
                  <a:pt x="345" y="135"/>
                  <a:pt x="349" y="154"/>
                </a:cubicBezTo>
                <a:cubicBezTo>
                  <a:pt x="352" y="174"/>
                  <a:pt x="354" y="193"/>
                  <a:pt x="360" y="213"/>
                </a:cubicBezTo>
                <a:cubicBezTo>
                  <a:pt x="362" y="194"/>
                  <a:pt x="364" y="175"/>
                  <a:pt x="366" y="155"/>
                </a:cubicBezTo>
                <a:cubicBezTo>
                  <a:pt x="368" y="155"/>
                  <a:pt x="369" y="155"/>
                  <a:pt x="371" y="156"/>
                </a:cubicBezTo>
                <a:cubicBezTo>
                  <a:pt x="371" y="185"/>
                  <a:pt x="371" y="214"/>
                  <a:pt x="371" y="241"/>
                </a:cubicBezTo>
                <a:cubicBezTo>
                  <a:pt x="380" y="203"/>
                  <a:pt x="387" y="164"/>
                  <a:pt x="400" y="126"/>
                </a:cubicBezTo>
                <a:cubicBezTo>
                  <a:pt x="411" y="93"/>
                  <a:pt x="437" y="71"/>
                  <a:pt x="473" y="65"/>
                </a:cubicBezTo>
                <a:cubicBezTo>
                  <a:pt x="475" y="65"/>
                  <a:pt x="477" y="64"/>
                  <a:pt x="479" y="64"/>
                </a:cubicBezTo>
                <a:cubicBezTo>
                  <a:pt x="480" y="64"/>
                  <a:pt x="481" y="65"/>
                  <a:pt x="483" y="66"/>
                </a:cubicBezTo>
                <a:cubicBezTo>
                  <a:pt x="472" y="73"/>
                  <a:pt x="461" y="78"/>
                  <a:pt x="453" y="85"/>
                </a:cubicBezTo>
                <a:cubicBezTo>
                  <a:pt x="414" y="120"/>
                  <a:pt x="395" y="163"/>
                  <a:pt x="404" y="215"/>
                </a:cubicBezTo>
                <a:cubicBezTo>
                  <a:pt x="408" y="239"/>
                  <a:pt x="410" y="263"/>
                  <a:pt x="414" y="290"/>
                </a:cubicBezTo>
                <a:cubicBezTo>
                  <a:pt x="431" y="234"/>
                  <a:pt x="447" y="182"/>
                  <a:pt x="463" y="130"/>
                </a:cubicBezTo>
                <a:cubicBezTo>
                  <a:pt x="457" y="190"/>
                  <a:pt x="435" y="249"/>
                  <a:pt x="466" y="309"/>
                </a:cubicBezTo>
                <a:cubicBezTo>
                  <a:pt x="468" y="299"/>
                  <a:pt x="469" y="290"/>
                  <a:pt x="471" y="277"/>
                </a:cubicBezTo>
                <a:cubicBezTo>
                  <a:pt x="474" y="282"/>
                  <a:pt x="475" y="285"/>
                  <a:pt x="478" y="290"/>
                </a:cubicBezTo>
                <a:cubicBezTo>
                  <a:pt x="492" y="250"/>
                  <a:pt x="482" y="205"/>
                  <a:pt x="509" y="168"/>
                </a:cubicBezTo>
                <a:cubicBezTo>
                  <a:pt x="503" y="206"/>
                  <a:pt x="505" y="242"/>
                  <a:pt x="542" y="266"/>
                </a:cubicBezTo>
                <a:cubicBezTo>
                  <a:pt x="552" y="226"/>
                  <a:pt x="563" y="185"/>
                  <a:pt x="573" y="144"/>
                </a:cubicBezTo>
                <a:cubicBezTo>
                  <a:pt x="575" y="144"/>
                  <a:pt x="577" y="145"/>
                  <a:pt x="579" y="145"/>
                </a:cubicBezTo>
                <a:cubicBezTo>
                  <a:pt x="581" y="191"/>
                  <a:pt x="556" y="238"/>
                  <a:pt x="583" y="284"/>
                </a:cubicBezTo>
                <a:cubicBezTo>
                  <a:pt x="586" y="267"/>
                  <a:pt x="589" y="249"/>
                  <a:pt x="592" y="232"/>
                </a:cubicBezTo>
                <a:cubicBezTo>
                  <a:pt x="594" y="232"/>
                  <a:pt x="596" y="232"/>
                  <a:pt x="597" y="232"/>
                </a:cubicBezTo>
                <a:cubicBezTo>
                  <a:pt x="597" y="257"/>
                  <a:pt x="597" y="283"/>
                  <a:pt x="597" y="309"/>
                </a:cubicBezTo>
                <a:cubicBezTo>
                  <a:pt x="599" y="309"/>
                  <a:pt x="601" y="309"/>
                  <a:pt x="603" y="309"/>
                </a:cubicBezTo>
                <a:cubicBezTo>
                  <a:pt x="610" y="283"/>
                  <a:pt x="616" y="256"/>
                  <a:pt x="623" y="230"/>
                </a:cubicBezTo>
                <a:cubicBezTo>
                  <a:pt x="625" y="230"/>
                  <a:pt x="628" y="230"/>
                  <a:pt x="630" y="230"/>
                </a:cubicBezTo>
                <a:cubicBezTo>
                  <a:pt x="634" y="247"/>
                  <a:pt x="639" y="265"/>
                  <a:pt x="643" y="282"/>
                </a:cubicBezTo>
                <a:cubicBezTo>
                  <a:pt x="644" y="282"/>
                  <a:pt x="645" y="281"/>
                  <a:pt x="647" y="281"/>
                </a:cubicBezTo>
                <a:cubicBezTo>
                  <a:pt x="649" y="265"/>
                  <a:pt x="651" y="249"/>
                  <a:pt x="653" y="234"/>
                </a:cubicBezTo>
                <a:cubicBezTo>
                  <a:pt x="655" y="233"/>
                  <a:pt x="656" y="233"/>
                  <a:pt x="657" y="233"/>
                </a:cubicBezTo>
                <a:cubicBezTo>
                  <a:pt x="662" y="255"/>
                  <a:pt x="667" y="277"/>
                  <a:pt x="673" y="299"/>
                </a:cubicBezTo>
                <a:cubicBezTo>
                  <a:pt x="671" y="247"/>
                  <a:pt x="662" y="196"/>
                  <a:pt x="639" y="148"/>
                </a:cubicBezTo>
                <a:cubicBezTo>
                  <a:pt x="641" y="147"/>
                  <a:pt x="643" y="146"/>
                  <a:pt x="644" y="145"/>
                </a:cubicBezTo>
                <a:cubicBezTo>
                  <a:pt x="653" y="155"/>
                  <a:pt x="665" y="163"/>
                  <a:pt x="671" y="175"/>
                </a:cubicBezTo>
                <a:cubicBezTo>
                  <a:pt x="682" y="196"/>
                  <a:pt x="690" y="219"/>
                  <a:pt x="697" y="242"/>
                </a:cubicBezTo>
                <a:cubicBezTo>
                  <a:pt x="701" y="252"/>
                  <a:pt x="704" y="266"/>
                  <a:pt x="716" y="262"/>
                </a:cubicBezTo>
                <a:cubicBezTo>
                  <a:pt x="725" y="258"/>
                  <a:pt x="736" y="244"/>
                  <a:pt x="736" y="234"/>
                </a:cubicBezTo>
                <a:cubicBezTo>
                  <a:pt x="738" y="211"/>
                  <a:pt x="734" y="187"/>
                  <a:pt x="732" y="163"/>
                </a:cubicBezTo>
                <a:cubicBezTo>
                  <a:pt x="732" y="160"/>
                  <a:pt x="732" y="156"/>
                  <a:pt x="736" y="152"/>
                </a:cubicBezTo>
                <a:cubicBezTo>
                  <a:pt x="742" y="175"/>
                  <a:pt x="748" y="198"/>
                  <a:pt x="754" y="220"/>
                </a:cubicBezTo>
                <a:cubicBezTo>
                  <a:pt x="755" y="215"/>
                  <a:pt x="756" y="209"/>
                  <a:pt x="757" y="203"/>
                </a:cubicBezTo>
                <a:cubicBezTo>
                  <a:pt x="757" y="203"/>
                  <a:pt x="758" y="203"/>
                  <a:pt x="759" y="203"/>
                </a:cubicBezTo>
                <a:cubicBezTo>
                  <a:pt x="766" y="239"/>
                  <a:pt x="772" y="276"/>
                  <a:pt x="779" y="312"/>
                </a:cubicBezTo>
                <a:cubicBezTo>
                  <a:pt x="782" y="311"/>
                  <a:pt x="785" y="311"/>
                  <a:pt x="788" y="311"/>
                </a:cubicBezTo>
                <a:cubicBezTo>
                  <a:pt x="806" y="249"/>
                  <a:pt x="785" y="189"/>
                  <a:pt x="780" y="128"/>
                </a:cubicBezTo>
                <a:cubicBezTo>
                  <a:pt x="786" y="147"/>
                  <a:pt x="792" y="165"/>
                  <a:pt x="798" y="184"/>
                </a:cubicBezTo>
                <a:cubicBezTo>
                  <a:pt x="804" y="203"/>
                  <a:pt x="809" y="222"/>
                  <a:pt x="814" y="242"/>
                </a:cubicBezTo>
                <a:cubicBezTo>
                  <a:pt x="816" y="238"/>
                  <a:pt x="817" y="235"/>
                  <a:pt x="819" y="231"/>
                </a:cubicBezTo>
                <a:cubicBezTo>
                  <a:pt x="822" y="236"/>
                  <a:pt x="825" y="240"/>
                  <a:pt x="829" y="247"/>
                </a:cubicBezTo>
                <a:cubicBezTo>
                  <a:pt x="835" y="213"/>
                  <a:pt x="841" y="182"/>
                  <a:pt x="844" y="150"/>
                </a:cubicBezTo>
                <a:cubicBezTo>
                  <a:pt x="845" y="140"/>
                  <a:pt x="840" y="128"/>
                  <a:pt x="835" y="118"/>
                </a:cubicBezTo>
                <a:cubicBezTo>
                  <a:pt x="820" y="89"/>
                  <a:pt x="804" y="61"/>
                  <a:pt x="789" y="33"/>
                </a:cubicBezTo>
                <a:cubicBezTo>
                  <a:pt x="810" y="40"/>
                  <a:pt x="835" y="66"/>
                  <a:pt x="852" y="107"/>
                </a:cubicBezTo>
                <a:cubicBezTo>
                  <a:pt x="864" y="137"/>
                  <a:pt x="873" y="170"/>
                  <a:pt x="882" y="199"/>
                </a:cubicBezTo>
                <a:cubicBezTo>
                  <a:pt x="897" y="142"/>
                  <a:pt x="896" y="74"/>
                  <a:pt x="939" y="21"/>
                </a:cubicBezTo>
                <a:cubicBezTo>
                  <a:pt x="918" y="93"/>
                  <a:pt x="896" y="165"/>
                  <a:pt x="935" y="237"/>
                </a:cubicBezTo>
                <a:cubicBezTo>
                  <a:pt x="937" y="234"/>
                  <a:pt x="939" y="230"/>
                  <a:pt x="944" y="222"/>
                </a:cubicBezTo>
                <a:cubicBezTo>
                  <a:pt x="944" y="244"/>
                  <a:pt x="944" y="262"/>
                  <a:pt x="944" y="283"/>
                </a:cubicBezTo>
                <a:cubicBezTo>
                  <a:pt x="972" y="262"/>
                  <a:pt x="973" y="233"/>
                  <a:pt x="974" y="206"/>
                </a:cubicBezTo>
                <a:cubicBezTo>
                  <a:pt x="975" y="169"/>
                  <a:pt x="988" y="135"/>
                  <a:pt x="998" y="101"/>
                </a:cubicBezTo>
                <a:cubicBezTo>
                  <a:pt x="999" y="95"/>
                  <a:pt x="1002" y="89"/>
                  <a:pt x="1006" y="83"/>
                </a:cubicBezTo>
                <a:cubicBezTo>
                  <a:pt x="995" y="148"/>
                  <a:pt x="980" y="212"/>
                  <a:pt x="1007" y="278"/>
                </a:cubicBezTo>
                <a:cubicBezTo>
                  <a:pt x="1013" y="256"/>
                  <a:pt x="1019" y="234"/>
                  <a:pt x="1024" y="213"/>
                </a:cubicBezTo>
                <a:cubicBezTo>
                  <a:pt x="1027" y="213"/>
                  <a:pt x="1029" y="214"/>
                  <a:pt x="1031" y="214"/>
                </a:cubicBezTo>
                <a:cubicBezTo>
                  <a:pt x="1031" y="243"/>
                  <a:pt x="1031" y="273"/>
                  <a:pt x="1031" y="302"/>
                </a:cubicBezTo>
                <a:cubicBezTo>
                  <a:pt x="1034" y="302"/>
                  <a:pt x="1037" y="302"/>
                  <a:pt x="1040" y="302"/>
                </a:cubicBezTo>
                <a:cubicBezTo>
                  <a:pt x="1038" y="275"/>
                  <a:pt x="1038" y="247"/>
                  <a:pt x="1035" y="220"/>
                </a:cubicBezTo>
                <a:cubicBezTo>
                  <a:pt x="1031" y="194"/>
                  <a:pt x="1024" y="167"/>
                  <a:pt x="1018" y="137"/>
                </a:cubicBezTo>
                <a:cubicBezTo>
                  <a:pt x="1050" y="178"/>
                  <a:pt x="1052" y="226"/>
                  <a:pt x="1069" y="270"/>
                </a:cubicBezTo>
                <a:cubicBezTo>
                  <a:pt x="1077" y="236"/>
                  <a:pt x="1084" y="203"/>
                  <a:pt x="1091" y="170"/>
                </a:cubicBezTo>
                <a:cubicBezTo>
                  <a:pt x="1093" y="170"/>
                  <a:pt x="1095" y="170"/>
                  <a:pt x="1096" y="170"/>
                </a:cubicBezTo>
                <a:cubicBezTo>
                  <a:pt x="1096" y="203"/>
                  <a:pt x="1096" y="235"/>
                  <a:pt x="1097" y="267"/>
                </a:cubicBezTo>
                <a:cubicBezTo>
                  <a:pt x="1097" y="272"/>
                  <a:pt x="1102" y="278"/>
                  <a:pt x="1108" y="282"/>
                </a:cubicBezTo>
                <a:cubicBezTo>
                  <a:pt x="1107" y="290"/>
                  <a:pt x="1106" y="297"/>
                  <a:pt x="1105" y="305"/>
                </a:cubicBezTo>
                <a:cubicBezTo>
                  <a:pt x="1107" y="305"/>
                  <a:pt x="1110" y="305"/>
                  <a:pt x="1112" y="305"/>
                </a:cubicBezTo>
                <a:cubicBezTo>
                  <a:pt x="1112" y="259"/>
                  <a:pt x="1112" y="212"/>
                  <a:pt x="1112" y="165"/>
                </a:cubicBezTo>
                <a:cubicBezTo>
                  <a:pt x="1114" y="165"/>
                  <a:pt x="1116" y="165"/>
                  <a:pt x="1118" y="165"/>
                </a:cubicBezTo>
                <a:cubicBezTo>
                  <a:pt x="1122" y="191"/>
                  <a:pt x="1125" y="218"/>
                  <a:pt x="1128" y="244"/>
                </a:cubicBezTo>
                <a:cubicBezTo>
                  <a:pt x="1130" y="244"/>
                  <a:pt x="1132" y="244"/>
                  <a:pt x="1133" y="244"/>
                </a:cubicBezTo>
                <a:cubicBezTo>
                  <a:pt x="1145" y="187"/>
                  <a:pt x="1156" y="130"/>
                  <a:pt x="1167" y="73"/>
                </a:cubicBezTo>
                <a:cubicBezTo>
                  <a:pt x="1169" y="74"/>
                  <a:pt x="1171" y="74"/>
                  <a:pt x="1173" y="74"/>
                </a:cubicBezTo>
                <a:cubicBezTo>
                  <a:pt x="1170" y="106"/>
                  <a:pt x="1170" y="137"/>
                  <a:pt x="1166" y="168"/>
                </a:cubicBezTo>
                <a:cubicBezTo>
                  <a:pt x="1162" y="196"/>
                  <a:pt x="1169" y="222"/>
                  <a:pt x="1181" y="246"/>
                </a:cubicBezTo>
                <a:cubicBezTo>
                  <a:pt x="1201" y="226"/>
                  <a:pt x="1197" y="202"/>
                  <a:pt x="1195" y="178"/>
                </a:cubicBezTo>
                <a:cubicBezTo>
                  <a:pt x="1193" y="150"/>
                  <a:pt x="1190" y="122"/>
                  <a:pt x="1188" y="94"/>
                </a:cubicBezTo>
                <a:cubicBezTo>
                  <a:pt x="1190" y="94"/>
                  <a:pt x="1191" y="93"/>
                  <a:pt x="1193" y="93"/>
                </a:cubicBezTo>
                <a:cubicBezTo>
                  <a:pt x="1205" y="149"/>
                  <a:pt x="1217" y="205"/>
                  <a:pt x="1229" y="260"/>
                </a:cubicBezTo>
                <a:cubicBezTo>
                  <a:pt x="1230" y="260"/>
                  <a:pt x="1232" y="260"/>
                  <a:pt x="1233" y="260"/>
                </a:cubicBezTo>
                <a:cubicBezTo>
                  <a:pt x="1237" y="235"/>
                  <a:pt x="1240" y="209"/>
                  <a:pt x="1244" y="183"/>
                </a:cubicBezTo>
                <a:cubicBezTo>
                  <a:pt x="1246" y="183"/>
                  <a:pt x="1247" y="183"/>
                  <a:pt x="1249" y="183"/>
                </a:cubicBezTo>
                <a:cubicBezTo>
                  <a:pt x="1249" y="222"/>
                  <a:pt x="1249" y="260"/>
                  <a:pt x="1249" y="299"/>
                </a:cubicBezTo>
                <a:cubicBezTo>
                  <a:pt x="1254" y="299"/>
                  <a:pt x="1259" y="299"/>
                  <a:pt x="1264" y="299"/>
                </a:cubicBezTo>
                <a:cubicBezTo>
                  <a:pt x="1264" y="263"/>
                  <a:pt x="1264" y="228"/>
                  <a:pt x="1264" y="193"/>
                </a:cubicBezTo>
                <a:cubicBezTo>
                  <a:pt x="1266" y="193"/>
                  <a:pt x="1269" y="192"/>
                  <a:pt x="1271" y="192"/>
                </a:cubicBezTo>
                <a:cubicBezTo>
                  <a:pt x="1275" y="213"/>
                  <a:pt x="1279" y="233"/>
                  <a:pt x="1285" y="254"/>
                </a:cubicBezTo>
                <a:cubicBezTo>
                  <a:pt x="1287" y="262"/>
                  <a:pt x="1292" y="268"/>
                  <a:pt x="1298" y="275"/>
                </a:cubicBezTo>
                <a:cubicBezTo>
                  <a:pt x="1311" y="236"/>
                  <a:pt x="1317" y="196"/>
                  <a:pt x="1343" y="159"/>
                </a:cubicBezTo>
                <a:cubicBezTo>
                  <a:pt x="1338" y="185"/>
                  <a:pt x="1335" y="205"/>
                  <a:pt x="1331" y="226"/>
                </a:cubicBezTo>
                <a:cubicBezTo>
                  <a:pt x="1328" y="250"/>
                  <a:pt x="1326" y="274"/>
                  <a:pt x="1323" y="297"/>
                </a:cubicBezTo>
                <a:cubicBezTo>
                  <a:pt x="1325" y="297"/>
                  <a:pt x="1328" y="298"/>
                  <a:pt x="1331" y="298"/>
                </a:cubicBezTo>
                <a:cubicBezTo>
                  <a:pt x="1331" y="274"/>
                  <a:pt x="1331" y="250"/>
                  <a:pt x="1331" y="226"/>
                </a:cubicBezTo>
                <a:cubicBezTo>
                  <a:pt x="1339" y="247"/>
                  <a:pt x="1347" y="269"/>
                  <a:pt x="1357" y="292"/>
                </a:cubicBezTo>
                <a:cubicBezTo>
                  <a:pt x="1380" y="227"/>
                  <a:pt x="1366" y="164"/>
                  <a:pt x="1355" y="101"/>
                </a:cubicBezTo>
                <a:cubicBezTo>
                  <a:pt x="1358" y="106"/>
                  <a:pt x="1360" y="111"/>
                  <a:pt x="1362" y="117"/>
                </a:cubicBezTo>
                <a:cubicBezTo>
                  <a:pt x="1364" y="122"/>
                  <a:pt x="1367" y="128"/>
                  <a:pt x="1368" y="133"/>
                </a:cubicBezTo>
                <a:cubicBezTo>
                  <a:pt x="1377" y="174"/>
                  <a:pt x="1384" y="215"/>
                  <a:pt x="1394" y="255"/>
                </a:cubicBezTo>
                <a:cubicBezTo>
                  <a:pt x="1397" y="270"/>
                  <a:pt x="1405" y="283"/>
                  <a:pt x="1411" y="296"/>
                </a:cubicBezTo>
                <a:cubicBezTo>
                  <a:pt x="1413" y="296"/>
                  <a:pt x="1415" y="295"/>
                  <a:pt x="1417" y="295"/>
                </a:cubicBezTo>
                <a:cubicBezTo>
                  <a:pt x="1418" y="280"/>
                  <a:pt x="1419" y="266"/>
                  <a:pt x="1420" y="245"/>
                </a:cubicBezTo>
                <a:cubicBezTo>
                  <a:pt x="1423" y="254"/>
                  <a:pt x="1424" y="257"/>
                  <a:pt x="1426" y="260"/>
                </a:cubicBezTo>
                <a:cubicBezTo>
                  <a:pt x="1451" y="198"/>
                  <a:pt x="1477" y="137"/>
                  <a:pt x="1432" y="38"/>
                </a:cubicBezTo>
                <a:cubicBezTo>
                  <a:pt x="1434" y="37"/>
                  <a:pt x="1435" y="36"/>
                  <a:pt x="1437" y="35"/>
                </a:cubicBezTo>
                <a:cubicBezTo>
                  <a:pt x="1444" y="47"/>
                  <a:pt x="1455" y="58"/>
                  <a:pt x="1458" y="71"/>
                </a:cubicBezTo>
                <a:cubicBezTo>
                  <a:pt x="1467" y="107"/>
                  <a:pt x="1472" y="144"/>
                  <a:pt x="1478" y="181"/>
                </a:cubicBezTo>
                <a:cubicBezTo>
                  <a:pt x="1480" y="193"/>
                  <a:pt x="1480" y="205"/>
                  <a:pt x="1485" y="217"/>
                </a:cubicBezTo>
                <a:cubicBezTo>
                  <a:pt x="1487" y="199"/>
                  <a:pt x="1489" y="181"/>
                  <a:pt x="1492" y="161"/>
                </a:cubicBezTo>
                <a:cubicBezTo>
                  <a:pt x="1495" y="166"/>
                  <a:pt x="1496" y="168"/>
                  <a:pt x="1497" y="170"/>
                </a:cubicBezTo>
                <a:cubicBezTo>
                  <a:pt x="1509" y="149"/>
                  <a:pt x="1522" y="128"/>
                  <a:pt x="1534" y="107"/>
                </a:cubicBezTo>
                <a:cubicBezTo>
                  <a:pt x="1536" y="108"/>
                  <a:pt x="1538" y="109"/>
                  <a:pt x="1540" y="110"/>
                </a:cubicBezTo>
                <a:cubicBezTo>
                  <a:pt x="1538" y="113"/>
                  <a:pt x="1537" y="117"/>
                  <a:pt x="1535" y="120"/>
                </a:cubicBezTo>
                <a:cubicBezTo>
                  <a:pt x="1518" y="144"/>
                  <a:pt x="1512" y="170"/>
                  <a:pt x="1522" y="200"/>
                </a:cubicBezTo>
                <a:cubicBezTo>
                  <a:pt x="1528" y="221"/>
                  <a:pt x="1529" y="243"/>
                  <a:pt x="1533" y="265"/>
                </a:cubicBezTo>
                <a:cubicBezTo>
                  <a:pt x="1566" y="232"/>
                  <a:pt x="1564" y="183"/>
                  <a:pt x="1581" y="152"/>
                </a:cubicBezTo>
                <a:cubicBezTo>
                  <a:pt x="1578" y="198"/>
                  <a:pt x="1574" y="251"/>
                  <a:pt x="1570" y="303"/>
                </a:cubicBezTo>
                <a:cubicBezTo>
                  <a:pt x="1570" y="307"/>
                  <a:pt x="1574" y="310"/>
                  <a:pt x="1578" y="316"/>
                </a:cubicBezTo>
                <a:cubicBezTo>
                  <a:pt x="1597" y="291"/>
                  <a:pt x="1588" y="260"/>
                  <a:pt x="1601" y="239"/>
                </a:cubicBezTo>
                <a:cubicBezTo>
                  <a:pt x="1614" y="217"/>
                  <a:pt x="1618" y="194"/>
                  <a:pt x="1630" y="173"/>
                </a:cubicBezTo>
                <a:cubicBezTo>
                  <a:pt x="1629" y="202"/>
                  <a:pt x="1627" y="230"/>
                  <a:pt x="1625" y="259"/>
                </a:cubicBezTo>
                <a:cubicBezTo>
                  <a:pt x="1660" y="263"/>
                  <a:pt x="1660" y="263"/>
                  <a:pt x="1669" y="231"/>
                </a:cubicBezTo>
                <a:cubicBezTo>
                  <a:pt x="1676" y="206"/>
                  <a:pt x="1684" y="181"/>
                  <a:pt x="1691" y="156"/>
                </a:cubicBezTo>
                <a:cubicBezTo>
                  <a:pt x="1693" y="156"/>
                  <a:pt x="1695" y="157"/>
                  <a:pt x="1697" y="157"/>
                </a:cubicBezTo>
                <a:cubicBezTo>
                  <a:pt x="1693" y="183"/>
                  <a:pt x="1689" y="209"/>
                  <a:pt x="1686" y="235"/>
                </a:cubicBezTo>
                <a:cubicBezTo>
                  <a:pt x="1683" y="260"/>
                  <a:pt x="1682" y="286"/>
                  <a:pt x="1680" y="311"/>
                </a:cubicBezTo>
                <a:cubicBezTo>
                  <a:pt x="1683" y="311"/>
                  <a:pt x="1685" y="311"/>
                  <a:pt x="1688" y="312"/>
                </a:cubicBezTo>
                <a:cubicBezTo>
                  <a:pt x="1693" y="290"/>
                  <a:pt x="1699" y="268"/>
                  <a:pt x="1705" y="246"/>
                </a:cubicBezTo>
                <a:cubicBezTo>
                  <a:pt x="1706" y="246"/>
                  <a:pt x="1707" y="246"/>
                  <a:pt x="1708" y="246"/>
                </a:cubicBezTo>
                <a:cubicBezTo>
                  <a:pt x="1710" y="263"/>
                  <a:pt x="1713" y="281"/>
                  <a:pt x="1715" y="298"/>
                </a:cubicBezTo>
                <a:cubicBezTo>
                  <a:pt x="1716" y="298"/>
                  <a:pt x="1718" y="298"/>
                  <a:pt x="1719" y="298"/>
                </a:cubicBezTo>
                <a:cubicBezTo>
                  <a:pt x="1723" y="282"/>
                  <a:pt x="1727" y="266"/>
                  <a:pt x="1731" y="250"/>
                </a:cubicBezTo>
                <a:cubicBezTo>
                  <a:pt x="1734" y="250"/>
                  <a:pt x="1736" y="250"/>
                  <a:pt x="1739" y="250"/>
                </a:cubicBezTo>
                <a:cubicBezTo>
                  <a:pt x="1744" y="270"/>
                  <a:pt x="1750" y="290"/>
                  <a:pt x="1756" y="310"/>
                </a:cubicBezTo>
                <a:cubicBezTo>
                  <a:pt x="1758" y="310"/>
                  <a:pt x="1759" y="310"/>
                  <a:pt x="1761" y="310"/>
                </a:cubicBezTo>
                <a:cubicBezTo>
                  <a:pt x="1763" y="292"/>
                  <a:pt x="1764" y="275"/>
                  <a:pt x="1766" y="257"/>
                </a:cubicBezTo>
                <a:cubicBezTo>
                  <a:pt x="1768" y="257"/>
                  <a:pt x="1769" y="257"/>
                  <a:pt x="1770" y="257"/>
                </a:cubicBezTo>
                <a:cubicBezTo>
                  <a:pt x="1773" y="269"/>
                  <a:pt x="1775" y="280"/>
                  <a:pt x="1778" y="293"/>
                </a:cubicBezTo>
                <a:cubicBezTo>
                  <a:pt x="1800" y="250"/>
                  <a:pt x="1786" y="207"/>
                  <a:pt x="1780" y="165"/>
                </a:cubicBezTo>
                <a:cubicBezTo>
                  <a:pt x="1783" y="164"/>
                  <a:pt x="1785" y="164"/>
                  <a:pt x="1787" y="163"/>
                </a:cubicBezTo>
                <a:cubicBezTo>
                  <a:pt x="1798" y="203"/>
                  <a:pt x="1809" y="244"/>
                  <a:pt x="1822" y="290"/>
                </a:cubicBezTo>
                <a:cubicBezTo>
                  <a:pt x="1834" y="273"/>
                  <a:pt x="1847" y="259"/>
                  <a:pt x="1852" y="244"/>
                </a:cubicBezTo>
                <a:cubicBezTo>
                  <a:pt x="1856" y="228"/>
                  <a:pt x="1853" y="210"/>
                  <a:pt x="1853" y="190"/>
                </a:cubicBezTo>
                <a:cubicBezTo>
                  <a:pt x="1883" y="224"/>
                  <a:pt x="1870" y="267"/>
                  <a:pt x="1883" y="304"/>
                </a:cubicBezTo>
                <a:cubicBezTo>
                  <a:pt x="1885" y="301"/>
                  <a:pt x="1887" y="298"/>
                  <a:pt x="1890" y="293"/>
                </a:cubicBezTo>
                <a:cubicBezTo>
                  <a:pt x="1893" y="299"/>
                  <a:pt x="1896" y="305"/>
                  <a:pt x="1900" y="314"/>
                </a:cubicBezTo>
                <a:cubicBezTo>
                  <a:pt x="1925" y="260"/>
                  <a:pt x="1903" y="210"/>
                  <a:pt x="1901" y="159"/>
                </a:cubicBezTo>
                <a:cubicBezTo>
                  <a:pt x="1916" y="207"/>
                  <a:pt x="1931" y="254"/>
                  <a:pt x="1946" y="304"/>
                </a:cubicBezTo>
                <a:cubicBezTo>
                  <a:pt x="1952" y="274"/>
                  <a:pt x="1960" y="246"/>
                  <a:pt x="1961" y="218"/>
                </a:cubicBezTo>
                <a:cubicBezTo>
                  <a:pt x="1962" y="190"/>
                  <a:pt x="1959" y="160"/>
                  <a:pt x="1953" y="132"/>
                </a:cubicBezTo>
                <a:cubicBezTo>
                  <a:pt x="1947" y="104"/>
                  <a:pt x="1935" y="77"/>
                  <a:pt x="1927" y="49"/>
                </a:cubicBezTo>
                <a:cubicBezTo>
                  <a:pt x="1951" y="62"/>
                  <a:pt x="1978" y="122"/>
                  <a:pt x="1990" y="187"/>
                </a:cubicBezTo>
                <a:cubicBezTo>
                  <a:pt x="1992" y="179"/>
                  <a:pt x="1993" y="174"/>
                  <a:pt x="1994" y="167"/>
                </a:cubicBezTo>
                <a:cubicBezTo>
                  <a:pt x="1997" y="193"/>
                  <a:pt x="2001" y="217"/>
                  <a:pt x="2004" y="241"/>
                </a:cubicBezTo>
                <a:cubicBezTo>
                  <a:pt x="2018" y="168"/>
                  <a:pt x="2029" y="95"/>
                  <a:pt x="2006" y="22"/>
                </a:cubicBezTo>
                <a:cubicBezTo>
                  <a:pt x="2009" y="22"/>
                  <a:pt x="2012" y="21"/>
                  <a:pt x="2014" y="21"/>
                </a:cubicBezTo>
                <a:cubicBezTo>
                  <a:pt x="2019" y="38"/>
                  <a:pt x="2025" y="55"/>
                  <a:pt x="2028" y="72"/>
                </a:cubicBezTo>
                <a:cubicBezTo>
                  <a:pt x="2032" y="103"/>
                  <a:pt x="2036" y="133"/>
                  <a:pt x="2037" y="164"/>
                </a:cubicBezTo>
                <a:cubicBezTo>
                  <a:pt x="2038" y="204"/>
                  <a:pt x="2049" y="241"/>
                  <a:pt x="2067" y="276"/>
                </a:cubicBezTo>
                <a:cubicBezTo>
                  <a:pt x="2071" y="285"/>
                  <a:pt x="2073" y="294"/>
                  <a:pt x="2076" y="303"/>
                </a:cubicBezTo>
                <a:cubicBezTo>
                  <a:pt x="2079" y="303"/>
                  <a:pt x="2082" y="303"/>
                  <a:pt x="2084" y="302"/>
                </a:cubicBezTo>
                <a:cubicBezTo>
                  <a:pt x="2081" y="267"/>
                  <a:pt x="2078" y="231"/>
                  <a:pt x="2074" y="190"/>
                </a:cubicBezTo>
                <a:cubicBezTo>
                  <a:pt x="2080" y="204"/>
                  <a:pt x="2084" y="213"/>
                  <a:pt x="2088" y="223"/>
                </a:cubicBezTo>
                <a:cubicBezTo>
                  <a:pt x="2091" y="233"/>
                  <a:pt x="2094" y="244"/>
                  <a:pt x="2099" y="260"/>
                </a:cubicBezTo>
                <a:cubicBezTo>
                  <a:pt x="2109" y="206"/>
                  <a:pt x="2113" y="156"/>
                  <a:pt x="2139" y="111"/>
                </a:cubicBezTo>
                <a:cubicBezTo>
                  <a:pt x="2122" y="147"/>
                  <a:pt x="2134" y="181"/>
                  <a:pt x="2146" y="215"/>
                </a:cubicBezTo>
                <a:cubicBezTo>
                  <a:pt x="2155" y="238"/>
                  <a:pt x="2159" y="263"/>
                  <a:pt x="2165" y="288"/>
                </a:cubicBezTo>
                <a:cubicBezTo>
                  <a:pt x="2173" y="254"/>
                  <a:pt x="2181" y="219"/>
                  <a:pt x="2189" y="185"/>
                </a:cubicBezTo>
                <a:cubicBezTo>
                  <a:pt x="2196" y="225"/>
                  <a:pt x="2184" y="266"/>
                  <a:pt x="2200" y="305"/>
                </a:cubicBezTo>
                <a:cubicBezTo>
                  <a:pt x="2202" y="305"/>
                  <a:pt x="2204" y="305"/>
                  <a:pt x="2206" y="305"/>
                </a:cubicBezTo>
                <a:cubicBezTo>
                  <a:pt x="2206" y="264"/>
                  <a:pt x="2206" y="223"/>
                  <a:pt x="2206" y="182"/>
                </a:cubicBezTo>
                <a:cubicBezTo>
                  <a:pt x="2209" y="182"/>
                  <a:pt x="2212" y="182"/>
                  <a:pt x="2214" y="182"/>
                </a:cubicBezTo>
                <a:cubicBezTo>
                  <a:pt x="2218" y="210"/>
                  <a:pt x="2221" y="238"/>
                  <a:pt x="2224" y="269"/>
                </a:cubicBezTo>
                <a:cubicBezTo>
                  <a:pt x="2236" y="206"/>
                  <a:pt x="2248" y="145"/>
                  <a:pt x="2259" y="85"/>
                </a:cubicBezTo>
                <a:cubicBezTo>
                  <a:pt x="2261" y="85"/>
                  <a:pt x="2263" y="85"/>
                  <a:pt x="2264" y="85"/>
                </a:cubicBezTo>
                <a:cubicBezTo>
                  <a:pt x="2267" y="143"/>
                  <a:pt x="2241" y="203"/>
                  <a:pt x="2281" y="258"/>
                </a:cubicBezTo>
                <a:cubicBezTo>
                  <a:pt x="2281" y="244"/>
                  <a:pt x="2281" y="231"/>
                  <a:pt x="2281" y="218"/>
                </a:cubicBezTo>
                <a:cubicBezTo>
                  <a:pt x="2282" y="217"/>
                  <a:pt x="2284" y="217"/>
                  <a:pt x="2285" y="217"/>
                </a:cubicBezTo>
                <a:cubicBezTo>
                  <a:pt x="2295" y="236"/>
                  <a:pt x="2306" y="254"/>
                  <a:pt x="2318" y="275"/>
                </a:cubicBezTo>
                <a:cubicBezTo>
                  <a:pt x="2323" y="267"/>
                  <a:pt x="2326" y="262"/>
                  <a:pt x="2329" y="258"/>
                </a:cubicBezTo>
                <a:cubicBezTo>
                  <a:pt x="2330" y="258"/>
                  <a:pt x="2331" y="258"/>
                  <a:pt x="2332" y="258"/>
                </a:cubicBezTo>
                <a:cubicBezTo>
                  <a:pt x="2332" y="273"/>
                  <a:pt x="2332" y="289"/>
                  <a:pt x="2332" y="305"/>
                </a:cubicBezTo>
                <a:cubicBezTo>
                  <a:pt x="2334" y="305"/>
                  <a:pt x="2337" y="305"/>
                  <a:pt x="2339" y="305"/>
                </a:cubicBezTo>
                <a:cubicBezTo>
                  <a:pt x="2339" y="270"/>
                  <a:pt x="2339" y="235"/>
                  <a:pt x="2339" y="200"/>
                </a:cubicBezTo>
                <a:cubicBezTo>
                  <a:pt x="2341" y="200"/>
                  <a:pt x="2343" y="200"/>
                  <a:pt x="2345" y="200"/>
                </a:cubicBezTo>
                <a:cubicBezTo>
                  <a:pt x="2351" y="221"/>
                  <a:pt x="2356" y="243"/>
                  <a:pt x="2362" y="265"/>
                </a:cubicBezTo>
                <a:cubicBezTo>
                  <a:pt x="2363" y="265"/>
                  <a:pt x="2364" y="266"/>
                  <a:pt x="2366" y="267"/>
                </a:cubicBezTo>
                <a:cubicBezTo>
                  <a:pt x="2374" y="248"/>
                  <a:pt x="2382" y="228"/>
                  <a:pt x="2393" y="204"/>
                </a:cubicBezTo>
                <a:cubicBezTo>
                  <a:pt x="2393" y="242"/>
                  <a:pt x="2393" y="275"/>
                  <a:pt x="2393" y="308"/>
                </a:cubicBezTo>
                <a:cubicBezTo>
                  <a:pt x="2395" y="308"/>
                  <a:pt x="2397" y="308"/>
                  <a:pt x="2399" y="308"/>
                </a:cubicBezTo>
                <a:cubicBezTo>
                  <a:pt x="2399" y="285"/>
                  <a:pt x="2399" y="263"/>
                  <a:pt x="2399" y="240"/>
                </a:cubicBezTo>
                <a:cubicBezTo>
                  <a:pt x="2401" y="240"/>
                  <a:pt x="2403" y="239"/>
                  <a:pt x="2405" y="239"/>
                </a:cubicBezTo>
                <a:cubicBezTo>
                  <a:pt x="2408" y="247"/>
                  <a:pt x="2411" y="254"/>
                  <a:pt x="2414" y="262"/>
                </a:cubicBezTo>
                <a:cubicBezTo>
                  <a:pt x="2440" y="258"/>
                  <a:pt x="2432" y="231"/>
                  <a:pt x="2444" y="218"/>
                </a:cubicBezTo>
                <a:cubicBezTo>
                  <a:pt x="2445" y="231"/>
                  <a:pt x="2446" y="245"/>
                  <a:pt x="2448" y="261"/>
                </a:cubicBezTo>
                <a:cubicBezTo>
                  <a:pt x="2490" y="194"/>
                  <a:pt x="2469" y="125"/>
                  <a:pt x="2471" y="58"/>
                </a:cubicBezTo>
                <a:cubicBezTo>
                  <a:pt x="2483" y="119"/>
                  <a:pt x="2495" y="180"/>
                  <a:pt x="2507" y="246"/>
                </a:cubicBezTo>
                <a:cubicBezTo>
                  <a:pt x="2512" y="210"/>
                  <a:pt x="2516" y="179"/>
                  <a:pt x="2520" y="148"/>
                </a:cubicBezTo>
                <a:cubicBezTo>
                  <a:pt x="2522" y="148"/>
                  <a:pt x="2524" y="148"/>
                  <a:pt x="2525" y="148"/>
                </a:cubicBezTo>
                <a:cubicBezTo>
                  <a:pt x="2525" y="196"/>
                  <a:pt x="2525" y="244"/>
                  <a:pt x="2525" y="291"/>
                </a:cubicBezTo>
                <a:cubicBezTo>
                  <a:pt x="2528" y="291"/>
                  <a:pt x="2530" y="292"/>
                  <a:pt x="2533" y="292"/>
                </a:cubicBezTo>
                <a:cubicBezTo>
                  <a:pt x="2549" y="250"/>
                  <a:pt x="2536" y="205"/>
                  <a:pt x="2543" y="161"/>
                </a:cubicBezTo>
                <a:cubicBezTo>
                  <a:pt x="2551" y="199"/>
                  <a:pt x="2559" y="237"/>
                  <a:pt x="2567" y="275"/>
                </a:cubicBezTo>
                <a:cubicBezTo>
                  <a:pt x="2568" y="275"/>
                  <a:pt x="2569" y="275"/>
                  <a:pt x="2570" y="276"/>
                </a:cubicBezTo>
                <a:cubicBezTo>
                  <a:pt x="2571" y="273"/>
                  <a:pt x="2571" y="270"/>
                  <a:pt x="2571" y="268"/>
                </a:cubicBezTo>
                <a:cubicBezTo>
                  <a:pt x="2570" y="226"/>
                  <a:pt x="2590" y="190"/>
                  <a:pt x="2600" y="151"/>
                </a:cubicBezTo>
                <a:cubicBezTo>
                  <a:pt x="2603" y="138"/>
                  <a:pt x="2599" y="124"/>
                  <a:pt x="2598" y="110"/>
                </a:cubicBezTo>
                <a:cubicBezTo>
                  <a:pt x="2597" y="103"/>
                  <a:pt x="2594" y="96"/>
                  <a:pt x="2592" y="84"/>
                </a:cubicBezTo>
                <a:cubicBezTo>
                  <a:pt x="2622" y="134"/>
                  <a:pt x="2624" y="187"/>
                  <a:pt x="2633" y="240"/>
                </a:cubicBezTo>
                <a:cubicBezTo>
                  <a:pt x="2641" y="215"/>
                  <a:pt x="2648" y="194"/>
                  <a:pt x="2655" y="172"/>
                </a:cubicBezTo>
                <a:cubicBezTo>
                  <a:pt x="2656" y="172"/>
                  <a:pt x="2657" y="172"/>
                  <a:pt x="2658" y="173"/>
                </a:cubicBezTo>
                <a:cubicBezTo>
                  <a:pt x="2654" y="215"/>
                  <a:pt x="2650" y="258"/>
                  <a:pt x="2646" y="300"/>
                </a:cubicBezTo>
                <a:cubicBezTo>
                  <a:pt x="2648" y="300"/>
                  <a:pt x="2650" y="301"/>
                  <a:pt x="2651" y="301"/>
                </a:cubicBezTo>
                <a:cubicBezTo>
                  <a:pt x="2653" y="298"/>
                  <a:pt x="2656" y="294"/>
                  <a:pt x="2657" y="291"/>
                </a:cubicBezTo>
                <a:cubicBezTo>
                  <a:pt x="2668" y="259"/>
                  <a:pt x="2679" y="228"/>
                  <a:pt x="2689" y="196"/>
                </a:cubicBezTo>
                <a:cubicBezTo>
                  <a:pt x="2692" y="189"/>
                  <a:pt x="2691" y="181"/>
                  <a:pt x="2692" y="173"/>
                </a:cubicBezTo>
                <a:cubicBezTo>
                  <a:pt x="2693" y="136"/>
                  <a:pt x="2693" y="100"/>
                  <a:pt x="2696" y="63"/>
                </a:cubicBezTo>
                <a:cubicBezTo>
                  <a:pt x="2698" y="43"/>
                  <a:pt x="2705" y="23"/>
                  <a:pt x="2726" y="12"/>
                </a:cubicBezTo>
                <a:cubicBezTo>
                  <a:pt x="2687" y="82"/>
                  <a:pt x="2717" y="150"/>
                  <a:pt x="2730" y="219"/>
                </a:cubicBezTo>
                <a:cubicBezTo>
                  <a:pt x="2732" y="196"/>
                  <a:pt x="2735" y="173"/>
                  <a:pt x="2737" y="150"/>
                </a:cubicBezTo>
                <a:cubicBezTo>
                  <a:pt x="2738" y="150"/>
                  <a:pt x="2739" y="150"/>
                  <a:pt x="2740" y="150"/>
                </a:cubicBezTo>
                <a:cubicBezTo>
                  <a:pt x="2740" y="177"/>
                  <a:pt x="2740" y="203"/>
                  <a:pt x="2740" y="229"/>
                </a:cubicBezTo>
                <a:cubicBezTo>
                  <a:pt x="2741" y="230"/>
                  <a:pt x="2742" y="230"/>
                  <a:pt x="2743" y="230"/>
                </a:cubicBezTo>
                <a:cubicBezTo>
                  <a:pt x="2748" y="198"/>
                  <a:pt x="2752" y="167"/>
                  <a:pt x="2758" y="136"/>
                </a:cubicBezTo>
                <a:cubicBezTo>
                  <a:pt x="2764" y="104"/>
                  <a:pt x="2774" y="73"/>
                  <a:pt x="2801" y="49"/>
                </a:cubicBezTo>
                <a:cubicBezTo>
                  <a:pt x="2798" y="55"/>
                  <a:pt x="2796" y="61"/>
                  <a:pt x="2794" y="68"/>
                </a:cubicBezTo>
                <a:cubicBezTo>
                  <a:pt x="2785" y="99"/>
                  <a:pt x="2773" y="130"/>
                  <a:pt x="2769" y="162"/>
                </a:cubicBezTo>
                <a:cubicBezTo>
                  <a:pt x="2767" y="188"/>
                  <a:pt x="2775" y="216"/>
                  <a:pt x="2778" y="243"/>
                </a:cubicBezTo>
                <a:cubicBezTo>
                  <a:pt x="2780" y="257"/>
                  <a:pt x="2782" y="271"/>
                  <a:pt x="2785" y="289"/>
                </a:cubicBezTo>
                <a:cubicBezTo>
                  <a:pt x="2802" y="233"/>
                  <a:pt x="2818" y="181"/>
                  <a:pt x="2834" y="129"/>
                </a:cubicBezTo>
                <a:cubicBezTo>
                  <a:pt x="2829" y="188"/>
                  <a:pt x="2804" y="246"/>
                  <a:pt x="2836" y="311"/>
                </a:cubicBezTo>
                <a:cubicBezTo>
                  <a:pt x="2838" y="299"/>
                  <a:pt x="2840" y="291"/>
                  <a:pt x="2842" y="282"/>
                </a:cubicBezTo>
                <a:cubicBezTo>
                  <a:pt x="2845" y="286"/>
                  <a:pt x="2847" y="289"/>
                  <a:pt x="2849" y="291"/>
                </a:cubicBezTo>
                <a:cubicBezTo>
                  <a:pt x="2861" y="251"/>
                  <a:pt x="2852" y="206"/>
                  <a:pt x="2880" y="169"/>
                </a:cubicBezTo>
                <a:cubicBezTo>
                  <a:pt x="2873" y="208"/>
                  <a:pt x="2877" y="242"/>
                  <a:pt x="2913" y="266"/>
                </a:cubicBezTo>
                <a:cubicBezTo>
                  <a:pt x="2923" y="226"/>
                  <a:pt x="2934" y="184"/>
                  <a:pt x="2944" y="143"/>
                </a:cubicBezTo>
                <a:cubicBezTo>
                  <a:pt x="2946" y="143"/>
                  <a:pt x="2949" y="143"/>
                  <a:pt x="2951" y="144"/>
                </a:cubicBezTo>
                <a:cubicBezTo>
                  <a:pt x="2951" y="189"/>
                  <a:pt x="2925" y="235"/>
                  <a:pt x="2954" y="282"/>
                </a:cubicBezTo>
                <a:cubicBezTo>
                  <a:pt x="2957" y="262"/>
                  <a:pt x="2960" y="245"/>
                  <a:pt x="2963" y="227"/>
                </a:cubicBezTo>
                <a:cubicBezTo>
                  <a:pt x="2965" y="227"/>
                  <a:pt x="2967" y="227"/>
                  <a:pt x="2969" y="227"/>
                </a:cubicBezTo>
                <a:cubicBezTo>
                  <a:pt x="2969" y="255"/>
                  <a:pt x="2969" y="282"/>
                  <a:pt x="2969" y="309"/>
                </a:cubicBezTo>
                <a:cubicBezTo>
                  <a:pt x="2970" y="310"/>
                  <a:pt x="2972" y="310"/>
                  <a:pt x="2974" y="310"/>
                </a:cubicBezTo>
                <a:cubicBezTo>
                  <a:pt x="2980" y="283"/>
                  <a:pt x="2987" y="256"/>
                  <a:pt x="2993" y="230"/>
                </a:cubicBezTo>
                <a:cubicBezTo>
                  <a:pt x="2996" y="230"/>
                  <a:pt x="2999" y="230"/>
                  <a:pt x="3001" y="230"/>
                </a:cubicBezTo>
                <a:cubicBezTo>
                  <a:pt x="3005" y="248"/>
                  <a:pt x="3009" y="267"/>
                  <a:pt x="3013" y="286"/>
                </a:cubicBezTo>
                <a:cubicBezTo>
                  <a:pt x="3014" y="286"/>
                  <a:pt x="3016" y="286"/>
                  <a:pt x="3017" y="286"/>
                </a:cubicBezTo>
                <a:cubicBezTo>
                  <a:pt x="3020" y="269"/>
                  <a:pt x="3022" y="251"/>
                  <a:pt x="3025" y="231"/>
                </a:cubicBezTo>
                <a:cubicBezTo>
                  <a:pt x="3037" y="255"/>
                  <a:pt x="3030" y="282"/>
                  <a:pt x="3048" y="300"/>
                </a:cubicBezTo>
                <a:cubicBezTo>
                  <a:pt x="3050" y="300"/>
                  <a:pt x="3053" y="299"/>
                  <a:pt x="3056" y="299"/>
                </a:cubicBezTo>
                <a:cubicBezTo>
                  <a:pt x="3049" y="244"/>
                  <a:pt x="3043" y="189"/>
                  <a:pt x="3037" y="135"/>
                </a:cubicBezTo>
                <a:cubicBezTo>
                  <a:pt x="3038" y="134"/>
                  <a:pt x="3039" y="134"/>
                  <a:pt x="3041" y="134"/>
                </a:cubicBezTo>
                <a:cubicBezTo>
                  <a:pt x="3046" y="148"/>
                  <a:pt x="3051" y="163"/>
                  <a:pt x="3055" y="178"/>
                </a:cubicBezTo>
                <a:cubicBezTo>
                  <a:pt x="3061" y="199"/>
                  <a:pt x="3065" y="221"/>
                  <a:pt x="3070" y="242"/>
                </a:cubicBezTo>
                <a:cubicBezTo>
                  <a:pt x="3072" y="251"/>
                  <a:pt x="3073" y="264"/>
                  <a:pt x="3086" y="259"/>
                </a:cubicBezTo>
                <a:cubicBezTo>
                  <a:pt x="3095" y="256"/>
                  <a:pt x="3106" y="245"/>
                  <a:pt x="3106" y="238"/>
                </a:cubicBezTo>
                <a:cubicBezTo>
                  <a:pt x="3108" y="216"/>
                  <a:pt x="3104" y="194"/>
                  <a:pt x="3103" y="172"/>
                </a:cubicBezTo>
                <a:cubicBezTo>
                  <a:pt x="3103" y="166"/>
                  <a:pt x="3103" y="160"/>
                  <a:pt x="3107" y="153"/>
                </a:cubicBezTo>
                <a:cubicBezTo>
                  <a:pt x="3112" y="175"/>
                  <a:pt x="3118" y="197"/>
                  <a:pt x="3125" y="222"/>
                </a:cubicBezTo>
                <a:cubicBezTo>
                  <a:pt x="3126" y="216"/>
                  <a:pt x="3127" y="212"/>
                  <a:pt x="3130" y="203"/>
                </a:cubicBezTo>
                <a:cubicBezTo>
                  <a:pt x="3137" y="241"/>
                  <a:pt x="3143" y="274"/>
                  <a:pt x="3149" y="306"/>
                </a:cubicBezTo>
                <a:cubicBezTo>
                  <a:pt x="3152" y="306"/>
                  <a:pt x="3155" y="306"/>
                  <a:pt x="3158" y="307"/>
                </a:cubicBezTo>
                <a:cubicBezTo>
                  <a:pt x="3160" y="298"/>
                  <a:pt x="3165" y="289"/>
                  <a:pt x="3164" y="281"/>
                </a:cubicBezTo>
                <a:cubicBezTo>
                  <a:pt x="3161" y="236"/>
                  <a:pt x="3155" y="191"/>
                  <a:pt x="3150" y="146"/>
                </a:cubicBezTo>
                <a:cubicBezTo>
                  <a:pt x="3150" y="141"/>
                  <a:pt x="3149" y="137"/>
                  <a:pt x="3152" y="131"/>
                </a:cubicBezTo>
                <a:cubicBezTo>
                  <a:pt x="3163" y="168"/>
                  <a:pt x="3175" y="205"/>
                  <a:pt x="3186" y="242"/>
                </a:cubicBezTo>
                <a:cubicBezTo>
                  <a:pt x="3186" y="239"/>
                  <a:pt x="3187" y="236"/>
                  <a:pt x="3188" y="229"/>
                </a:cubicBezTo>
                <a:cubicBezTo>
                  <a:pt x="3192" y="235"/>
                  <a:pt x="3195" y="239"/>
                  <a:pt x="3200" y="245"/>
                </a:cubicBezTo>
                <a:cubicBezTo>
                  <a:pt x="3205" y="212"/>
                  <a:pt x="3210" y="181"/>
                  <a:pt x="3216" y="150"/>
                </a:cubicBezTo>
                <a:cubicBezTo>
                  <a:pt x="3218" y="150"/>
                  <a:pt x="3220" y="150"/>
                  <a:pt x="3222" y="150"/>
                </a:cubicBezTo>
                <a:cubicBezTo>
                  <a:pt x="3222" y="200"/>
                  <a:pt x="3222" y="250"/>
                  <a:pt x="3222" y="300"/>
                </a:cubicBezTo>
                <a:cubicBezTo>
                  <a:pt x="3225" y="300"/>
                  <a:pt x="3228" y="301"/>
                  <a:pt x="3231" y="301"/>
                </a:cubicBezTo>
                <a:cubicBezTo>
                  <a:pt x="3237" y="268"/>
                  <a:pt x="3238" y="235"/>
                  <a:pt x="3234" y="202"/>
                </a:cubicBezTo>
                <a:cubicBezTo>
                  <a:pt x="3231" y="168"/>
                  <a:pt x="3225" y="133"/>
                  <a:pt x="3218" y="100"/>
                </a:cubicBezTo>
                <a:cubicBezTo>
                  <a:pt x="3211" y="67"/>
                  <a:pt x="3201" y="34"/>
                  <a:pt x="3196" y="0"/>
                </a:cubicBezTo>
                <a:cubicBezTo>
                  <a:pt x="3203" y="16"/>
                  <a:pt x="3210" y="31"/>
                  <a:pt x="3215" y="47"/>
                </a:cubicBezTo>
                <a:cubicBezTo>
                  <a:pt x="3221" y="64"/>
                  <a:pt x="3226" y="81"/>
                  <a:pt x="3231" y="99"/>
                </a:cubicBezTo>
                <a:cubicBezTo>
                  <a:pt x="3235" y="115"/>
                  <a:pt x="3240" y="132"/>
                  <a:pt x="3242" y="149"/>
                </a:cubicBezTo>
                <a:cubicBezTo>
                  <a:pt x="3245" y="167"/>
                  <a:pt x="3246" y="185"/>
                  <a:pt x="3250" y="203"/>
                </a:cubicBezTo>
                <a:cubicBezTo>
                  <a:pt x="3261" y="154"/>
                  <a:pt x="3266" y="104"/>
                  <a:pt x="3303" y="66"/>
                </a:cubicBezTo>
                <a:cubicBezTo>
                  <a:pt x="3284" y="124"/>
                  <a:pt x="3273" y="182"/>
                  <a:pt x="3306" y="238"/>
                </a:cubicBezTo>
                <a:cubicBezTo>
                  <a:pt x="3308" y="234"/>
                  <a:pt x="3310" y="229"/>
                  <a:pt x="3312" y="224"/>
                </a:cubicBezTo>
                <a:cubicBezTo>
                  <a:pt x="3313" y="225"/>
                  <a:pt x="3314" y="225"/>
                  <a:pt x="3315" y="225"/>
                </a:cubicBezTo>
                <a:cubicBezTo>
                  <a:pt x="3315" y="243"/>
                  <a:pt x="3315" y="262"/>
                  <a:pt x="3315" y="283"/>
                </a:cubicBezTo>
                <a:cubicBezTo>
                  <a:pt x="3321" y="278"/>
                  <a:pt x="3324" y="275"/>
                  <a:pt x="3330" y="271"/>
                </a:cubicBezTo>
                <a:cubicBezTo>
                  <a:pt x="3331" y="281"/>
                  <a:pt x="3332" y="288"/>
                  <a:pt x="3333" y="296"/>
                </a:cubicBezTo>
                <a:cubicBezTo>
                  <a:pt x="3341" y="222"/>
                  <a:pt x="3347" y="149"/>
                  <a:pt x="3377" y="81"/>
                </a:cubicBezTo>
                <a:cubicBezTo>
                  <a:pt x="3353" y="210"/>
                  <a:pt x="3361" y="230"/>
                  <a:pt x="3378" y="276"/>
                </a:cubicBezTo>
                <a:cubicBezTo>
                  <a:pt x="3384" y="254"/>
                  <a:pt x="3390" y="233"/>
                  <a:pt x="3395" y="212"/>
                </a:cubicBezTo>
                <a:cubicBezTo>
                  <a:pt x="3397" y="213"/>
                  <a:pt x="3399" y="213"/>
                  <a:pt x="3400" y="213"/>
                </a:cubicBezTo>
                <a:cubicBezTo>
                  <a:pt x="3400" y="242"/>
                  <a:pt x="3400" y="272"/>
                  <a:pt x="3400" y="301"/>
                </a:cubicBezTo>
                <a:cubicBezTo>
                  <a:pt x="3403" y="301"/>
                  <a:pt x="3405" y="301"/>
                  <a:pt x="3408" y="301"/>
                </a:cubicBezTo>
                <a:cubicBezTo>
                  <a:pt x="3414" y="275"/>
                  <a:pt x="3408" y="248"/>
                  <a:pt x="3405" y="221"/>
                </a:cubicBezTo>
                <a:cubicBezTo>
                  <a:pt x="3402" y="194"/>
                  <a:pt x="3395" y="168"/>
                  <a:pt x="3394" y="140"/>
                </a:cubicBezTo>
                <a:cubicBezTo>
                  <a:pt x="3400" y="155"/>
                  <a:pt x="3409" y="169"/>
                  <a:pt x="3414" y="185"/>
                </a:cubicBezTo>
                <a:cubicBezTo>
                  <a:pt x="3420" y="205"/>
                  <a:pt x="3424" y="227"/>
                  <a:pt x="3429" y="247"/>
                </a:cubicBezTo>
                <a:cubicBezTo>
                  <a:pt x="3431" y="253"/>
                  <a:pt x="3435" y="259"/>
                  <a:pt x="3439" y="268"/>
                </a:cubicBezTo>
                <a:cubicBezTo>
                  <a:pt x="3456" y="235"/>
                  <a:pt x="3440" y="198"/>
                  <a:pt x="3468" y="171"/>
                </a:cubicBezTo>
                <a:cubicBezTo>
                  <a:pt x="3468" y="200"/>
                  <a:pt x="3467" y="227"/>
                  <a:pt x="3468" y="254"/>
                </a:cubicBezTo>
                <a:cubicBezTo>
                  <a:pt x="3469" y="263"/>
                  <a:pt x="3460" y="276"/>
                  <a:pt x="3477" y="282"/>
                </a:cubicBezTo>
                <a:cubicBezTo>
                  <a:pt x="3479" y="282"/>
                  <a:pt x="3475" y="300"/>
                  <a:pt x="3474" y="309"/>
                </a:cubicBezTo>
                <a:cubicBezTo>
                  <a:pt x="3476" y="309"/>
                  <a:pt x="3479" y="309"/>
                  <a:pt x="3481" y="310"/>
                </a:cubicBezTo>
                <a:cubicBezTo>
                  <a:pt x="3483" y="265"/>
                  <a:pt x="3485" y="220"/>
                  <a:pt x="3487" y="176"/>
                </a:cubicBezTo>
                <a:cubicBezTo>
                  <a:pt x="3488" y="176"/>
                  <a:pt x="3489" y="175"/>
                  <a:pt x="3490" y="175"/>
                </a:cubicBezTo>
                <a:cubicBezTo>
                  <a:pt x="3493" y="198"/>
                  <a:pt x="3496" y="221"/>
                  <a:pt x="3499" y="244"/>
                </a:cubicBezTo>
                <a:cubicBezTo>
                  <a:pt x="3501" y="244"/>
                  <a:pt x="3502" y="244"/>
                  <a:pt x="3504" y="244"/>
                </a:cubicBezTo>
                <a:cubicBezTo>
                  <a:pt x="3515" y="186"/>
                  <a:pt x="3527" y="128"/>
                  <a:pt x="3539" y="70"/>
                </a:cubicBezTo>
                <a:cubicBezTo>
                  <a:pt x="3546" y="128"/>
                  <a:pt x="3520" y="188"/>
                  <a:pt x="3552" y="248"/>
                </a:cubicBezTo>
                <a:cubicBezTo>
                  <a:pt x="3555" y="240"/>
                  <a:pt x="3558" y="235"/>
                  <a:pt x="3560" y="230"/>
                </a:cubicBezTo>
                <a:cubicBezTo>
                  <a:pt x="3561" y="230"/>
                  <a:pt x="3562" y="230"/>
                  <a:pt x="3563" y="230"/>
                </a:cubicBezTo>
                <a:cubicBezTo>
                  <a:pt x="3563" y="247"/>
                  <a:pt x="3563" y="264"/>
                  <a:pt x="3563" y="281"/>
                </a:cubicBezTo>
                <a:cubicBezTo>
                  <a:pt x="3564" y="301"/>
                  <a:pt x="3564" y="301"/>
                  <a:pt x="3589" y="305"/>
                </a:cubicBezTo>
                <a:cubicBezTo>
                  <a:pt x="3590" y="292"/>
                  <a:pt x="3590" y="279"/>
                  <a:pt x="3592" y="266"/>
                </a:cubicBezTo>
                <a:cubicBezTo>
                  <a:pt x="3592" y="262"/>
                  <a:pt x="3597" y="259"/>
                  <a:pt x="3600" y="256"/>
                </a:cubicBezTo>
                <a:cubicBezTo>
                  <a:pt x="3600" y="390"/>
                  <a:pt x="3600" y="525"/>
                  <a:pt x="3600" y="660"/>
                </a:cubicBezTo>
                <a:cubicBezTo>
                  <a:pt x="2400" y="660"/>
                  <a:pt x="1200" y="660"/>
                  <a:pt x="0" y="660"/>
                </a:cubicBezTo>
                <a:cubicBezTo>
                  <a:pt x="0" y="526"/>
                  <a:pt x="0" y="393"/>
                  <a:pt x="0" y="260"/>
                </a:cubicBezTo>
                <a:close/>
                <a:moveTo>
                  <a:pt x="854" y="173"/>
                </a:moveTo>
                <a:cubicBezTo>
                  <a:pt x="852" y="173"/>
                  <a:pt x="850" y="173"/>
                  <a:pt x="848" y="173"/>
                </a:cubicBezTo>
                <a:cubicBezTo>
                  <a:pt x="850" y="215"/>
                  <a:pt x="852" y="258"/>
                  <a:pt x="854" y="300"/>
                </a:cubicBezTo>
                <a:cubicBezTo>
                  <a:pt x="857" y="300"/>
                  <a:pt x="859" y="300"/>
                  <a:pt x="861" y="300"/>
                </a:cubicBezTo>
                <a:cubicBezTo>
                  <a:pt x="865" y="257"/>
                  <a:pt x="869" y="214"/>
                  <a:pt x="854" y="173"/>
                </a:cubicBezTo>
                <a:close/>
                <a:moveTo>
                  <a:pt x="1514" y="183"/>
                </a:moveTo>
                <a:cubicBezTo>
                  <a:pt x="1496" y="214"/>
                  <a:pt x="1493" y="273"/>
                  <a:pt x="1507" y="299"/>
                </a:cubicBezTo>
                <a:cubicBezTo>
                  <a:pt x="1509" y="260"/>
                  <a:pt x="1511" y="222"/>
                  <a:pt x="1514" y="183"/>
                </a:cubicBezTo>
                <a:close/>
                <a:moveTo>
                  <a:pt x="2609" y="179"/>
                </a:moveTo>
                <a:cubicBezTo>
                  <a:pt x="2604" y="210"/>
                  <a:pt x="2584" y="241"/>
                  <a:pt x="2609" y="270"/>
                </a:cubicBezTo>
                <a:cubicBezTo>
                  <a:pt x="2609" y="240"/>
                  <a:pt x="2609" y="209"/>
                  <a:pt x="2609" y="179"/>
                </a:cubicBezTo>
                <a:close/>
                <a:moveTo>
                  <a:pt x="238" y="272"/>
                </a:moveTo>
                <a:cubicBezTo>
                  <a:pt x="238" y="240"/>
                  <a:pt x="238" y="210"/>
                  <a:pt x="238" y="180"/>
                </a:cubicBezTo>
                <a:cubicBezTo>
                  <a:pt x="236" y="180"/>
                  <a:pt x="235" y="180"/>
                  <a:pt x="233" y="180"/>
                </a:cubicBezTo>
                <a:cubicBezTo>
                  <a:pt x="232" y="210"/>
                  <a:pt x="216" y="240"/>
                  <a:pt x="238" y="272"/>
                </a:cubicBezTo>
                <a:close/>
                <a:moveTo>
                  <a:pt x="2126" y="262"/>
                </a:moveTo>
                <a:cubicBezTo>
                  <a:pt x="2129" y="262"/>
                  <a:pt x="2132" y="261"/>
                  <a:pt x="2136" y="261"/>
                </a:cubicBezTo>
                <a:cubicBezTo>
                  <a:pt x="2133" y="241"/>
                  <a:pt x="2131" y="222"/>
                  <a:pt x="2128" y="202"/>
                </a:cubicBezTo>
                <a:cubicBezTo>
                  <a:pt x="2126" y="202"/>
                  <a:pt x="2124" y="203"/>
                  <a:pt x="2122" y="203"/>
                </a:cubicBezTo>
                <a:cubicBezTo>
                  <a:pt x="2123" y="223"/>
                  <a:pt x="2125" y="243"/>
                  <a:pt x="2126" y="262"/>
                </a:cubicBezTo>
                <a:close/>
              </a:path>
            </a:pathLst>
          </a:custGeom>
          <a:solidFill>
            <a:srgbClr val="B4C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037174">
            <a:off x="176065" y="82221"/>
            <a:ext cx="1117315" cy="13212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412771" y="332359"/>
            <a:ext cx="1721631" cy="53949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631" y="1241053"/>
            <a:ext cx="902839" cy="4313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11805" y="3913814"/>
            <a:ext cx="1632314" cy="27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0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07" y="170751"/>
            <a:ext cx="902839" cy="431356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9054912" y="1159641"/>
            <a:ext cx="1721631" cy="5394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6782" y="1085858"/>
            <a:ext cx="1871789" cy="5865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6543" y="602108"/>
            <a:ext cx="902839" cy="431356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0" y="6012873"/>
            <a:ext cx="12204355" cy="854151"/>
          </a:xfrm>
          <a:custGeom>
            <a:avLst/>
            <a:gdLst>
              <a:gd name="T0" fmla="*/ 35 w 3600"/>
              <a:gd name="T1" fmla="*/ 241 h 660"/>
              <a:gd name="T2" fmla="*/ 138 w 3600"/>
              <a:gd name="T3" fmla="*/ 245 h 660"/>
              <a:gd name="T4" fmla="*/ 197 w 3600"/>
              <a:gd name="T5" fmla="*/ 281 h 660"/>
              <a:gd name="T6" fmla="*/ 284 w 3600"/>
              <a:gd name="T7" fmla="*/ 174 h 660"/>
              <a:gd name="T8" fmla="*/ 337 w 3600"/>
              <a:gd name="T9" fmla="*/ 97 h 660"/>
              <a:gd name="T10" fmla="*/ 400 w 3600"/>
              <a:gd name="T11" fmla="*/ 126 h 660"/>
              <a:gd name="T12" fmla="*/ 414 w 3600"/>
              <a:gd name="T13" fmla="*/ 290 h 660"/>
              <a:gd name="T14" fmla="*/ 542 w 3600"/>
              <a:gd name="T15" fmla="*/ 266 h 660"/>
              <a:gd name="T16" fmla="*/ 597 w 3600"/>
              <a:gd name="T17" fmla="*/ 309 h 660"/>
              <a:gd name="T18" fmla="*/ 653 w 3600"/>
              <a:gd name="T19" fmla="*/ 234 h 660"/>
              <a:gd name="T20" fmla="*/ 697 w 3600"/>
              <a:gd name="T21" fmla="*/ 242 h 660"/>
              <a:gd name="T22" fmla="*/ 757 w 3600"/>
              <a:gd name="T23" fmla="*/ 203 h 660"/>
              <a:gd name="T24" fmla="*/ 814 w 3600"/>
              <a:gd name="T25" fmla="*/ 242 h 660"/>
              <a:gd name="T26" fmla="*/ 852 w 3600"/>
              <a:gd name="T27" fmla="*/ 107 h 660"/>
              <a:gd name="T28" fmla="*/ 974 w 3600"/>
              <a:gd name="T29" fmla="*/ 206 h 660"/>
              <a:gd name="T30" fmla="*/ 1031 w 3600"/>
              <a:gd name="T31" fmla="*/ 302 h 660"/>
              <a:gd name="T32" fmla="*/ 1096 w 3600"/>
              <a:gd name="T33" fmla="*/ 170 h 660"/>
              <a:gd name="T34" fmla="*/ 1118 w 3600"/>
              <a:gd name="T35" fmla="*/ 165 h 660"/>
              <a:gd name="T36" fmla="*/ 1181 w 3600"/>
              <a:gd name="T37" fmla="*/ 246 h 660"/>
              <a:gd name="T38" fmla="*/ 1244 w 3600"/>
              <a:gd name="T39" fmla="*/ 183 h 660"/>
              <a:gd name="T40" fmla="*/ 1285 w 3600"/>
              <a:gd name="T41" fmla="*/ 254 h 660"/>
              <a:gd name="T42" fmla="*/ 1331 w 3600"/>
              <a:gd name="T43" fmla="*/ 226 h 660"/>
              <a:gd name="T44" fmla="*/ 1411 w 3600"/>
              <a:gd name="T45" fmla="*/ 296 h 660"/>
              <a:gd name="T46" fmla="*/ 1458 w 3600"/>
              <a:gd name="T47" fmla="*/ 71 h 660"/>
              <a:gd name="T48" fmla="*/ 1540 w 3600"/>
              <a:gd name="T49" fmla="*/ 110 h 660"/>
              <a:gd name="T50" fmla="*/ 1578 w 3600"/>
              <a:gd name="T51" fmla="*/ 316 h 660"/>
              <a:gd name="T52" fmla="*/ 1697 w 3600"/>
              <a:gd name="T53" fmla="*/ 157 h 660"/>
              <a:gd name="T54" fmla="*/ 1715 w 3600"/>
              <a:gd name="T55" fmla="*/ 298 h 660"/>
              <a:gd name="T56" fmla="*/ 1766 w 3600"/>
              <a:gd name="T57" fmla="*/ 257 h 660"/>
              <a:gd name="T58" fmla="*/ 1852 w 3600"/>
              <a:gd name="T59" fmla="*/ 244 h 660"/>
              <a:gd name="T60" fmla="*/ 1946 w 3600"/>
              <a:gd name="T61" fmla="*/ 304 h 660"/>
              <a:gd name="T62" fmla="*/ 2004 w 3600"/>
              <a:gd name="T63" fmla="*/ 241 h 660"/>
              <a:gd name="T64" fmla="*/ 2076 w 3600"/>
              <a:gd name="T65" fmla="*/ 303 h 660"/>
              <a:gd name="T66" fmla="*/ 2146 w 3600"/>
              <a:gd name="T67" fmla="*/ 215 h 660"/>
              <a:gd name="T68" fmla="*/ 2214 w 3600"/>
              <a:gd name="T69" fmla="*/ 182 h 660"/>
              <a:gd name="T70" fmla="*/ 2285 w 3600"/>
              <a:gd name="T71" fmla="*/ 217 h 660"/>
              <a:gd name="T72" fmla="*/ 2339 w 3600"/>
              <a:gd name="T73" fmla="*/ 200 h 660"/>
              <a:gd name="T74" fmla="*/ 2399 w 3600"/>
              <a:gd name="T75" fmla="*/ 308 h 660"/>
              <a:gd name="T76" fmla="*/ 2471 w 3600"/>
              <a:gd name="T77" fmla="*/ 58 h 660"/>
              <a:gd name="T78" fmla="*/ 2543 w 3600"/>
              <a:gd name="T79" fmla="*/ 161 h 660"/>
              <a:gd name="T80" fmla="*/ 2592 w 3600"/>
              <a:gd name="T81" fmla="*/ 84 h 660"/>
              <a:gd name="T82" fmla="*/ 2657 w 3600"/>
              <a:gd name="T83" fmla="*/ 291 h 660"/>
              <a:gd name="T84" fmla="*/ 2737 w 3600"/>
              <a:gd name="T85" fmla="*/ 150 h 660"/>
              <a:gd name="T86" fmla="*/ 2794 w 3600"/>
              <a:gd name="T87" fmla="*/ 68 h 660"/>
              <a:gd name="T88" fmla="*/ 2842 w 3600"/>
              <a:gd name="T89" fmla="*/ 282 h 660"/>
              <a:gd name="T90" fmla="*/ 2954 w 3600"/>
              <a:gd name="T91" fmla="*/ 282 h 660"/>
              <a:gd name="T92" fmla="*/ 3001 w 3600"/>
              <a:gd name="T93" fmla="*/ 230 h 660"/>
              <a:gd name="T94" fmla="*/ 3037 w 3600"/>
              <a:gd name="T95" fmla="*/ 135 h 660"/>
              <a:gd name="T96" fmla="*/ 3103 w 3600"/>
              <a:gd name="T97" fmla="*/ 172 h 660"/>
              <a:gd name="T98" fmla="*/ 3164 w 3600"/>
              <a:gd name="T99" fmla="*/ 281 h 660"/>
              <a:gd name="T100" fmla="*/ 3216 w 3600"/>
              <a:gd name="T101" fmla="*/ 150 h 660"/>
              <a:gd name="T102" fmla="*/ 3196 w 3600"/>
              <a:gd name="T103" fmla="*/ 0 h 660"/>
              <a:gd name="T104" fmla="*/ 3306 w 3600"/>
              <a:gd name="T105" fmla="*/ 238 h 660"/>
              <a:gd name="T106" fmla="*/ 3377 w 3600"/>
              <a:gd name="T107" fmla="*/ 81 h 660"/>
              <a:gd name="T108" fmla="*/ 3405 w 3600"/>
              <a:gd name="T109" fmla="*/ 221 h 660"/>
              <a:gd name="T110" fmla="*/ 3468 w 3600"/>
              <a:gd name="T111" fmla="*/ 254 h 660"/>
              <a:gd name="T112" fmla="*/ 3499 w 3600"/>
              <a:gd name="T113" fmla="*/ 244 h 660"/>
              <a:gd name="T114" fmla="*/ 3563 w 3600"/>
              <a:gd name="T115" fmla="*/ 281 h 660"/>
              <a:gd name="T116" fmla="*/ 0 w 3600"/>
              <a:gd name="T117" fmla="*/ 260 h 660"/>
              <a:gd name="T118" fmla="*/ 1514 w 3600"/>
              <a:gd name="T119" fmla="*/ 183 h 660"/>
              <a:gd name="T120" fmla="*/ 238 w 3600"/>
              <a:gd name="T121" fmla="*/ 272 h 660"/>
              <a:gd name="T122" fmla="*/ 2128 w 3600"/>
              <a:gd name="T123" fmla="*/ 202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0" h="660">
                <a:moveTo>
                  <a:pt x="0" y="260"/>
                </a:moveTo>
                <a:cubicBezTo>
                  <a:pt x="12" y="260"/>
                  <a:pt x="16" y="266"/>
                  <a:pt x="17" y="277"/>
                </a:cubicBezTo>
                <a:cubicBezTo>
                  <a:pt x="18" y="286"/>
                  <a:pt x="21" y="295"/>
                  <a:pt x="23" y="305"/>
                </a:cubicBezTo>
                <a:cubicBezTo>
                  <a:pt x="25" y="304"/>
                  <a:pt x="27" y="304"/>
                  <a:pt x="29" y="304"/>
                </a:cubicBezTo>
                <a:cubicBezTo>
                  <a:pt x="29" y="283"/>
                  <a:pt x="29" y="263"/>
                  <a:pt x="29" y="242"/>
                </a:cubicBezTo>
                <a:cubicBezTo>
                  <a:pt x="31" y="242"/>
                  <a:pt x="33" y="241"/>
                  <a:pt x="35" y="241"/>
                </a:cubicBezTo>
                <a:cubicBezTo>
                  <a:pt x="40" y="255"/>
                  <a:pt x="44" y="268"/>
                  <a:pt x="50" y="285"/>
                </a:cubicBezTo>
                <a:cubicBezTo>
                  <a:pt x="56" y="275"/>
                  <a:pt x="60" y="268"/>
                  <a:pt x="67" y="256"/>
                </a:cubicBezTo>
                <a:cubicBezTo>
                  <a:pt x="71" y="269"/>
                  <a:pt x="73" y="277"/>
                  <a:pt x="75" y="286"/>
                </a:cubicBezTo>
                <a:cubicBezTo>
                  <a:pt x="103" y="217"/>
                  <a:pt x="115" y="148"/>
                  <a:pt x="88" y="76"/>
                </a:cubicBezTo>
                <a:cubicBezTo>
                  <a:pt x="104" y="89"/>
                  <a:pt x="107" y="97"/>
                  <a:pt x="120" y="157"/>
                </a:cubicBezTo>
                <a:cubicBezTo>
                  <a:pt x="127" y="186"/>
                  <a:pt x="130" y="216"/>
                  <a:pt x="138" y="245"/>
                </a:cubicBezTo>
                <a:cubicBezTo>
                  <a:pt x="141" y="215"/>
                  <a:pt x="145" y="185"/>
                  <a:pt x="148" y="155"/>
                </a:cubicBezTo>
                <a:cubicBezTo>
                  <a:pt x="150" y="156"/>
                  <a:pt x="152" y="156"/>
                  <a:pt x="154" y="156"/>
                </a:cubicBezTo>
                <a:cubicBezTo>
                  <a:pt x="154" y="200"/>
                  <a:pt x="154" y="245"/>
                  <a:pt x="154" y="289"/>
                </a:cubicBezTo>
                <a:cubicBezTo>
                  <a:pt x="157" y="289"/>
                  <a:pt x="159" y="289"/>
                  <a:pt x="161" y="289"/>
                </a:cubicBezTo>
                <a:cubicBezTo>
                  <a:pt x="179" y="247"/>
                  <a:pt x="169" y="203"/>
                  <a:pt x="172" y="158"/>
                </a:cubicBezTo>
                <a:cubicBezTo>
                  <a:pt x="180" y="198"/>
                  <a:pt x="188" y="237"/>
                  <a:pt x="197" y="281"/>
                </a:cubicBezTo>
                <a:cubicBezTo>
                  <a:pt x="200" y="272"/>
                  <a:pt x="203" y="267"/>
                  <a:pt x="202" y="263"/>
                </a:cubicBezTo>
                <a:cubicBezTo>
                  <a:pt x="200" y="222"/>
                  <a:pt x="221" y="187"/>
                  <a:pt x="230" y="149"/>
                </a:cubicBezTo>
                <a:cubicBezTo>
                  <a:pt x="233" y="137"/>
                  <a:pt x="229" y="123"/>
                  <a:pt x="227" y="110"/>
                </a:cubicBezTo>
                <a:cubicBezTo>
                  <a:pt x="226" y="103"/>
                  <a:pt x="224" y="96"/>
                  <a:pt x="224" y="89"/>
                </a:cubicBezTo>
                <a:cubicBezTo>
                  <a:pt x="249" y="135"/>
                  <a:pt x="254" y="186"/>
                  <a:pt x="262" y="240"/>
                </a:cubicBezTo>
                <a:cubicBezTo>
                  <a:pt x="270" y="216"/>
                  <a:pt x="277" y="195"/>
                  <a:pt x="284" y="174"/>
                </a:cubicBezTo>
                <a:cubicBezTo>
                  <a:pt x="285" y="174"/>
                  <a:pt x="286" y="175"/>
                  <a:pt x="287" y="175"/>
                </a:cubicBezTo>
                <a:cubicBezTo>
                  <a:pt x="283" y="217"/>
                  <a:pt x="279" y="259"/>
                  <a:pt x="275" y="301"/>
                </a:cubicBezTo>
                <a:cubicBezTo>
                  <a:pt x="278" y="301"/>
                  <a:pt x="280" y="301"/>
                  <a:pt x="282" y="301"/>
                </a:cubicBezTo>
                <a:cubicBezTo>
                  <a:pt x="313" y="219"/>
                  <a:pt x="346" y="137"/>
                  <a:pt x="309" y="47"/>
                </a:cubicBezTo>
                <a:cubicBezTo>
                  <a:pt x="311" y="46"/>
                  <a:pt x="313" y="46"/>
                  <a:pt x="316" y="45"/>
                </a:cubicBezTo>
                <a:cubicBezTo>
                  <a:pt x="323" y="62"/>
                  <a:pt x="331" y="79"/>
                  <a:pt x="337" y="97"/>
                </a:cubicBezTo>
                <a:cubicBezTo>
                  <a:pt x="342" y="116"/>
                  <a:pt x="345" y="135"/>
                  <a:pt x="349" y="154"/>
                </a:cubicBezTo>
                <a:cubicBezTo>
                  <a:pt x="352" y="174"/>
                  <a:pt x="354" y="193"/>
                  <a:pt x="360" y="213"/>
                </a:cubicBezTo>
                <a:cubicBezTo>
                  <a:pt x="362" y="194"/>
                  <a:pt x="364" y="175"/>
                  <a:pt x="366" y="155"/>
                </a:cubicBezTo>
                <a:cubicBezTo>
                  <a:pt x="368" y="155"/>
                  <a:pt x="369" y="155"/>
                  <a:pt x="371" y="156"/>
                </a:cubicBezTo>
                <a:cubicBezTo>
                  <a:pt x="371" y="185"/>
                  <a:pt x="371" y="214"/>
                  <a:pt x="371" y="241"/>
                </a:cubicBezTo>
                <a:cubicBezTo>
                  <a:pt x="380" y="203"/>
                  <a:pt x="387" y="164"/>
                  <a:pt x="400" y="126"/>
                </a:cubicBezTo>
                <a:cubicBezTo>
                  <a:pt x="411" y="93"/>
                  <a:pt x="437" y="71"/>
                  <a:pt x="473" y="65"/>
                </a:cubicBezTo>
                <a:cubicBezTo>
                  <a:pt x="475" y="65"/>
                  <a:pt x="477" y="64"/>
                  <a:pt x="479" y="64"/>
                </a:cubicBezTo>
                <a:cubicBezTo>
                  <a:pt x="480" y="64"/>
                  <a:pt x="481" y="65"/>
                  <a:pt x="483" y="66"/>
                </a:cubicBezTo>
                <a:cubicBezTo>
                  <a:pt x="472" y="73"/>
                  <a:pt x="461" y="78"/>
                  <a:pt x="453" y="85"/>
                </a:cubicBezTo>
                <a:cubicBezTo>
                  <a:pt x="414" y="120"/>
                  <a:pt x="395" y="163"/>
                  <a:pt x="404" y="215"/>
                </a:cubicBezTo>
                <a:cubicBezTo>
                  <a:pt x="408" y="239"/>
                  <a:pt x="410" y="263"/>
                  <a:pt x="414" y="290"/>
                </a:cubicBezTo>
                <a:cubicBezTo>
                  <a:pt x="431" y="234"/>
                  <a:pt x="447" y="182"/>
                  <a:pt x="463" y="130"/>
                </a:cubicBezTo>
                <a:cubicBezTo>
                  <a:pt x="457" y="190"/>
                  <a:pt x="435" y="249"/>
                  <a:pt x="466" y="309"/>
                </a:cubicBezTo>
                <a:cubicBezTo>
                  <a:pt x="468" y="299"/>
                  <a:pt x="469" y="290"/>
                  <a:pt x="471" y="277"/>
                </a:cubicBezTo>
                <a:cubicBezTo>
                  <a:pt x="474" y="282"/>
                  <a:pt x="475" y="285"/>
                  <a:pt x="478" y="290"/>
                </a:cubicBezTo>
                <a:cubicBezTo>
                  <a:pt x="492" y="250"/>
                  <a:pt x="482" y="205"/>
                  <a:pt x="509" y="168"/>
                </a:cubicBezTo>
                <a:cubicBezTo>
                  <a:pt x="503" y="206"/>
                  <a:pt x="505" y="242"/>
                  <a:pt x="542" y="266"/>
                </a:cubicBezTo>
                <a:cubicBezTo>
                  <a:pt x="552" y="226"/>
                  <a:pt x="563" y="185"/>
                  <a:pt x="573" y="144"/>
                </a:cubicBezTo>
                <a:cubicBezTo>
                  <a:pt x="575" y="144"/>
                  <a:pt x="577" y="145"/>
                  <a:pt x="579" y="145"/>
                </a:cubicBezTo>
                <a:cubicBezTo>
                  <a:pt x="581" y="191"/>
                  <a:pt x="556" y="238"/>
                  <a:pt x="583" y="284"/>
                </a:cubicBezTo>
                <a:cubicBezTo>
                  <a:pt x="586" y="267"/>
                  <a:pt x="589" y="249"/>
                  <a:pt x="592" y="232"/>
                </a:cubicBezTo>
                <a:cubicBezTo>
                  <a:pt x="594" y="232"/>
                  <a:pt x="596" y="232"/>
                  <a:pt x="597" y="232"/>
                </a:cubicBezTo>
                <a:cubicBezTo>
                  <a:pt x="597" y="257"/>
                  <a:pt x="597" y="283"/>
                  <a:pt x="597" y="309"/>
                </a:cubicBezTo>
                <a:cubicBezTo>
                  <a:pt x="599" y="309"/>
                  <a:pt x="601" y="309"/>
                  <a:pt x="603" y="309"/>
                </a:cubicBezTo>
                <a:cubicBezTo>
                  <a:pt x="610" y="283"/>
                  <a:pt x="616" y="256"/>
                  <a:pt x="623" y="230"/>
                </a:cubicBezTo>
                <a:cubicBezTo>
                  <a:pt x="625" y="230"/>
                  <a:pt x="628" y="230"/>
                  <a:pt x="630" y="230"/>
                </a:cubicBezTo>
                <a:cubicBezTo>
                  <a:pt x="634" y="247"/>
                  <a:pt x="639" y="265"/>
                  <a:pt x="643" y="282"/>
                </a:cubicBezTo>
                <a:cubicBezTo>
                  <a:pt x="644" y="282"/>
                  <a:pt x="645" y="281"/>
                  <a:pt x="647" y="281"/>
                </a:cubicBezTo>
                <a:cubicBezTo>
                  <a:pt x="649" y="265"/>
                  <a:pt x="651" y="249"/>
                  <a:pt x="653" y="234"/>
                </a:cubicBezTo>
                <a:cubicBezTo>
                  <a:pt x="655" y="233"/>
                  <a:pt x="656" y="233"/>
                  <a:pt x="657" y="233"/>
                </a:cubicBezTo>
                <a:cubicBezTo>
                  <a:pt x="662" y="255"/>
                  <a:pt x="667" y="277"/>
                  <a:pt x="673" y="299"/>
                </a:cubicBezTo>
                <a:cubicBezTo>
                  <a:pt x="671" y="247"/>
                  <a:pt x="662" y="196"/>
                  <a:pt x="639" y="148"/>
                </a:cubicBezTo>
                <a:cubicBezTo>
                  <a:pt x="641" y="147"/>
                  <a:pt x="643" y="146"/>
                  <a:pt x="644" y="145"/>
                </a:cubicBezTo>
                <a:cubicBezTo>
                  <a:pt x="653" y="155"/>
                  <a:pt x="665" y="163"/>
                  <a:pt x="671" y="175"/>
                </a:cubicBezTo>
                <a:cubicBezTo>
                  <a:pt x="682" y="196"/>
                  <a:pt x="690" y="219"/>
                  <a:pt x="697" y="242"/>
                </a:cubicBezTo>
                <a:cubicBezTo>
                  <a:pt x="701" y="252"/>
                  <a:pt x="704" y="266"/>
                  <a:pt x="716" y="262"/>
                </a:cubicBezTo>
                <a:cubicBezTo>
                  <a:pt x="725" y="258"/>
                  <a:pt x="736" y="244"/>
                  <a:pt x="736" y="234"/>
                </a:cubicBezTo>
                <a:cubicBezTo>
                  <a:pt x="738" y="211"/>
                  <a:pt x="734" y="187"/>
                  <a:pt x="732" y="163"/>
                </a:cubicBezTo>
                <a:cubicBezTo>
                  <a:pt x="732" y="160"/>
                  <a:pt x="732" y="156"/>
                  <a:pt x="736" y="152"/>
                </a:cubicBezTo>
                <a:cubicBezTo>
                  <a:pt x="742" y="175"/>
                  <a:pt x="748" y="198"/>
                  <a:pt x="754" y="220"/>
                </a:cubicBezTo>
                <a:cubicBezTo>
                  <a:pt x="755" y="215"/>
                  <a:pt x="756" y="209"/>
                  <a:pt x="757" y="203"/>
                </a:cubicBezTo>
                <a:cubicBezTo>
                  <a:pt x="757" y="203"/>
                  <a:pt x="758" y="203"/>
                  <a:pt x="759" y="203"/>
                </a:cubicBezTo>
                <a:cubicBezTo>
                  <a:pt x="766" y="239"/>
                  <a:pt x="772" y="276"/>
                  <a:pt x="779" y="312"/>
                </a:cubicBezTo>
                <a:cubicBezTo>
                  <a:pt x="782" y="311"/>
                  <a:pt x="785" y="311"/>
                  <a:pt x="788" y="311"/>
                </a:cubicBezTo>
                <a:cubicBezTo>
                  <a:pt x="806" y="249"/>
                  <a:pt x="785" y="189"/>
                  <a:pt x="780" y="128"/>
                </a:cubicBezTo>
                <a:cubicBezTo>
                  <a:pt x="786" y="147"/>
                  <a:pt x="792" y="165"/>
                  <a:pt x="798" y="184"/>
                </a:cubicBezTo>
                <a:cubicBezTo>
                  <a:pt x="804" y="203"/>
                  <a:pt x="809" y="222"/>
                  <a:pt x="814" y="242"/>
                </a:cubicBezTo>
                <a:cubicBezTo>
                  <a:pt x="816" y="238"/>
                  <a:pt x="817" y="235"/>
                  <a:pt x="819" y="231"/>
                </a:cubicBezTo>
                <a:cubicBezTo>
                  <a:pt x="822" y="236"/>
                  <a:pt x="825" y="240"/>
                  <a:pt x="829" y="247"/>
                </a:cubicBezTo>
                <a:cubicBezTo>
                  <a:pt x="835" y="213"/>
                  <a:pt x="841" y="182"/>
                  <a:pt x="844" y="150"/>
                </a:cubicBezTo>
                <a:cubicBezTo>
                  <a:pt x="845" y="140"/>
                  <a:pt x="840" y="128"/>
                  <a:pt x="835" y="118"/>
                </a:cubicBezTo>
                <a:cubicBezTo>
                  <a:pt x="820" y="89"/>
                  <a:pt x="804" y="61"/>
                  <a:pt x="789" y="33"/>
                </a:cubicBezTo>
                <a:cubicBezTo>
                  <a:pt x="810" y="40"/>
                  <a:pt x="835" y="66"/>
                  <a:pt x="852" y="107"/>
                </a:cubicBezTo>
                <a:cubicBezTo>
                  <a:pt x="864" y="137"/>
                  <a:pt x="873" y="170"/>
                  <a:pt x="882" y="199"/>
                </a:cubicBezTo>
                <a:cubicBezTo>
                  <a:pt x="897" y="142"/>
                  <a:pt x="896" y="74"/>
                  <a:pt x="939" y="21"/>
                </a:cubicBezTo>
                <a:cubicBezTo>
                  <a:pt x="918" y="93"/>
                  <a:pt x="896" y="165"/>
                  <a:pt x="935" y="237"/>
                </a:cubicBezTo>
                <a:cubicBezTo>
                  <a:pt x="937" y="234"/>
                  <a:pt x="939" y="230"/>
                  <a:pt x="944" y="222"/>
                </a:cubicBezTo>
                <a:cubicBezTo>
                  <a:pt x="944" y="244"/>
                  <a:pt x="944" y="262"/>
                  <a:pt x="944" y="283"/>
                </a:cubicBezTo>
                <a:cubicBezTo>
                  <a:pt x="972" y="262"/>
                  <a:pt x="973" y="233"/>
                  <a:pt x="974" y="206"/>
                </a:cubicBezTo>
                <a:cubicBezTo>
                  <a:pt x="975" y="169"/>
                  <a:pt x="988" y="135"/>
                  <a:pt x="998" y="101"/>
                </a:cubicBezTo>
                <a:cubicBezTo>
                  <a:pt x="999" y="95"/>
                  <a:pt x="1002" y="89"/>
                  <a:pt x="1006" y="83"/>
                </a:cubicBezTo>
                <a:cubicBezTo>
                  <a:pt x="995" y="148"/>
                  <a:pt x="980" y="212"/>
                  <a:pt x="1007" y="278"/>
                </a:cubicBezTo>
                <a:cubicBezTo>
                  <a:pt x="1013" y="256"/>
                  <a:pt x="1019" y="234"/>
                  <a:pt x="1024" y="213"/>
                </a:cubicBezTo>
                <a:cubicBezTo>
                  <a:pt x="1027" y="213"/>
                  <a:pt x="1029" y="214"/>
                  <a:pt x="1031" y="214"/>
                </a:cubicBezTo>
                <a:cubicBezTo>
                  <a:pt x="1031" y="243"/>
                  <a:pt x="1031" y="273"/>
                  <a:pt x="1031" y="302"/>
                </a:cubicBezTo>
                <a:cubicBezTo>
                  <a:pt x="1034" y="302"/>
                  <a:pt x="1037" y="302"/>
                  <a:pt x="1040" y="302"/>
                </a:cubicBezTo>
                <a:cubicBezTo>
                  <a:pt x="1038" y="275"/>
                  <a:pt x="1038" y="247"/>
                  <a:pt x="1035" y="220"/>
                </a:cubicBezTo>
                <a:cubicBezTo>
                  <a:pt x="1031" y="194"/>
                  <a:pt x="1024" y="167"/>
                  <a:pt x="1018" y="137"/>
                </a:cubicBezTo>
                <a:cubicBezTo>
                  <a:pt x="1050" y="178"/>
                  <a:pt x="1052" y="226"/>
                  <a:pt x="1069" y="270"/>
                </a:cubicBezTo>
                <a:cubicBezTo>
                  <a:pt x="1077" y="236"/>
                  <a:pt x="1084" y="203"/>
                  <a:pt x="1091" y="170"/>
                </a:cubicBezTo>
                <a:cubicBezTo>
                  <a:pt x="1093" y="170"/>
                  <a:pt x="1095" y="170"/>
                  <a:pt x="1096" y="170"/>
                </a:cubicBezTo>
                <a:cubicBezTo>
                  <a:pt x="1096" y="203"/>
                  <a:pt x="1096" y="235"/>
                  <a:pt x="1097" y="267"/>
                </a:cubicBezTo>
                <a:cubicBezTo>
                  <a:pt x="1097" y="272"/>
                  <a:pt x="1102" y="278"/>
                  <a:pt x="1108" y="282"/>
                </a:cubicBezTo>
                <a:cubicBezTo>
                  <a:pt x="1107" y="290"/>
                  <a:pt x="1106" y="297"/>
                  <a:pt x="1105" y="305"/>
                </a:cubicBezTo>
                <a:cubicBezTo>
                  <a:pt x="1107" y="305"/>
                  <a:pt x="1110" y="305"/>
                  <a:pt x="1112" y="305"/>
                </a:cubicBezTo>
                <a:cubicBezTo>
                  <a:pt x="1112" y="259"/>
                  <a:pt x="1112" y="212"/>
                  <a:pt x="1112" y="165"/>
                </a:cubicBezTo>
                <a:cubicBezTo>
                  <a:pt x="1114" y="165"/>
                  <a:pt x="1116" y="165"/>
                  <a:pt x="1118" y="165"/>
                </a:cubicBezTo>
                <a:cubicBezTo>
                  <a:pt x="1122" y="191"/>
                  <a:pt x="1125" y="218"/>
                  <a:pt x="1128" y="244"/>
                </a:cubicBezTo>
                <a:cubicBezTo>
                  <a:pt x="1130" y="244"/>
                  <a:pt x="1132" y="244"/>
                  <a:pt x="1133" y="244"/>
                </a:cubicBezTo>
                <a:cubicBezTo>
                  <a:pt x="1145" y="187"/>
                  <a:pt x="1156" y="130"/>
                  <a:pt x="1167" y="73"/>
                </a:cubicBezTo>
                <a:cubicBezTo>
                  <a:pt x="1169" y="74"/>
                  <a:pt x="1171" y="74"/>
                  <a:pt x="1173" y="74"/>
                </a:cubicBezTo>
                <a:cubicBezTo>
                  <a:pt x="1170" y="106"/>
                  <a:pt x="1170" y="137"/>
                  <a:pt x="1166" y="168"/>
                </a:cubicBezTo>
                <a:cubicBezTo>
                  <a:pt x="1162" y="196"/>
                  <a:pt x="1169" y="222"/>
                  <a:pt x="1181" y="246"/>
                </a:cubicBezTo>
                <a:cubicBezTo>
                  <a:pt x="1201" y="226"/>
                  <a:pt x="1197" y="202"/>
                  <a:pt x="1195" y="178"/>
                </a:cubicBezTo>
                <a:cubicBezTo>
                  <a:pt x="1193" y="150"/>
                  <a:pt x="1190" y="122"/>
                  <a:pt x="1188" y="94"/>
                </a:cubicBezTo>
                <a:cubicBezTo>
                  <a:pt x="1190" y="94"/>
                  <a:pt x="1191" y="93"/>
                  <a:pt x="1193" y="93"/>
                </a:cubicBezTo>
                <a:cubicBezTo>
                  <a:pt x="1205" y="149"/>
                  <a:pt x="1217" y="205"/>
                  <a:pt x="1229" y="260"/>
                </a:cubicBezTo>
                <a:cubicBezTo>
                  <a:pt x="1230" y="260"/>
                  <a:pt x="1232" y="260"/>
                  <a:pt x="1233" y="260"/>
                </a:cubicBezTo>
                <a:cubicBezTo>
                  <a:pt x="1237" y="235"/>
                  <a:pt x="1240" y="209"/>
                  <a:pt x="1244" y="183"/>
                </a:cubicBezTo>
                <a:cubicBezTo>
                  <a:pt x="1246" y="183"/>
                  <a:pt x="1247" y="183"/>
                  <a:pt x="1249" y="183"/>
                </a:cubicBezTo>
                <a:cubicBezTo>
                  <a:pt x="1249" y="222"/>
                  <a:pt x="1249" y="260"/>
                  <a:pt x="1249" y="299"/>
                </a:cubicBezTo>
                <a:cubicBezTo>
                  <a:pt x="1254" y="299"/>
                  <a:pt x="1259" y="299"/>
                  <a:pt x="1264" y="299"/>
                </a:cubicBezTo>
                <a:cubicBezTo>
                  <a:pt x="1264" y="263"/>
                  <a:pt x="1264" y="228"/>
                  <a:pt x="1264" y="193"/>
                </a:cubicBezTo>
                <a:cubicBezTo>
                  <a:pt x="1266" y="193"/>
                  <a:pt x="1269" y="192"/>
                  <a:pt x="1271" y="192"/>
                </a:cubicBezTo>
                <a:cubicBezTo>
                  <a:pt x="1275" y="213"/>
                  <a:pt x="1279" y="233"/>
                  <a:pt x="1285" y="254"/>
                </a:cubicBezTo>
                <a:cubicBezTo>
                  <a:pt x="1287" y="262"/>
                  <a:pt x="1292" y="268"/>
                  <a:pt x="1298" y="275"/>
                </a:cubicBezTo>
                <a:cubicBezTo>
                  <a:pt x="1311" y="236"/>
                  <a:pt x="1317" y="196"/>
                  <a:pt x="1343" y="159"/>
                </a:cubicBezTo>
                <a:cubicBezTo>
                  <a:pt x="1338" y="185"/>
                  <a:pt x="1335" y="205"/>
                  <a:pt x="1331" y="226"/>
                </a:cubicBezTo>
                <a:cubicBezTo>
                  <a:pt x="1328" y="250"/>
                  <a:pt x="1326" y="274"/>
                  <a:pt x="1323" y="297"/>
                </a:cubicBezTo>
                <a:cubicBezTo>
                  <a:pt x="1325" y="297"/>
                  <a:pt x="1328" y="298"/>
                  <a:pt x="1331" y="298"/>
                </a:cubicBezTo>
                <a:cubicBezTo>
                  <a:pt x="1331" y="274"/>
                  <a:pt x="1331" y="250"/>
                  <a:pt x="1331" y="226"/>
                </a:cubicBezTo>
                <a:cubicBezTo>
                  <a:pt x="1339" y="247"/>
                  <a:pt x="1347" y="269"/>
                  <a:pt x="1357" y="292"/>
                </a:cubicBezTo>
                <a:cubicBezTo>
                  <a:pt x="1380" y="227"/>
                  <a:pt x="1366" y="164"/>
                  <a:pt x="1355" y="101"/>
                </a:cubicBezTo>
                <a:cubicBezTo>
                  <a:pt x="1358" y="106"/>
                  <a:pt x="1360" y="111"/>
                  <a:pt x="1362" y="117"/>
                </a:cubicBezTo>
                <a:cubicBezTo>
                  <a:pt x="1364" y="122"/>
                  <a:pt x="1367" y="128"/>
                  <a:pt x="1368" y="133"/>
                </a:cubicBezTo>
                <a:cubicBezTo>
                  <a:pt x="1377" y="174"/>
                  <a:pt x="1384" y="215"/>
                  <a:pt x="1394" y="255"/>
                </a:cubicBezTo>
                <a:cubicBezTo>
                  <a:pt x="1397" y="270"/>
                  <a:pt x="1405" y="283"/>
                  <a:pt x="1411" y="296"/>
                </a:cubicBezTo>
                <a:cubicBezTo>
                  <a:pt x="1413" y="296"/>
                  <a:pt x="1415" y="295"/>
                  <a:pt x="1417" y="295"/>
                </a:cubicBezTo>
                <a:cubicBezTo>
                  <a:pt x="1418" y="280"/>
                  <a:pt x="1419" y="266"/>
                  <a:pt x="1420" y="245"/>
                </a:cubicBezTo>
                <a:cubicBezTo>
                  <a:pt x="1423" y="254"/>
                  <a:pt x="1424" y="257"/>
                  <a:pt x="1426" y="260"/>
                </a:cubicBezTo>
                <a:cubicBezTo>
                  <a:pt x="1451" y="198"/>
                  <a:pt x="1477" y="137"/>
                  <a:pt x="1432" y="38"/>
                </a:cubicBezTo>
                <a:cubicBezTo>
                  <a:pt x="1434" y="37"/>
                  <a:pt x="1435" y="36"/>
                  <a:pt x="1437" y="35"/>
                </a:cubicBezTo>
                <a:cubicBezTo>
                  <a:pt x="1444" y="47"/>
                  <a:pt x="1455" y="58"/>
                  <a:pt x="1458" y="71"/>
                </a:cubicBezTo>
                <a:cubicBezTo>
                  <a:pt x="1467" y="107"/>
                  <a:pt x="1472" y="144"/>
                  <a:pt x="1478" y="181"/>
                </a:cubicBezTo>
                <a:cubicBezTo>
                  <a:pt x="1480" y="193"/>
                  <a:pt x="1480" y="205"/>
                  <a:pt x="1485" y="217"/>
                </a:cubicBezTo>
                <a:cubicBezTo>
                  <a:pt x="1487" y="199"/>
                  <a:pt x="1489" y="181"/>
                  <a:pt x="1492" y="161"/>
                </a:cubicBezTo>
                <a:cubicBezTo>
                  <a:pt x="1495" y="166"/>
                  <a:pt x="1496" y="168"/>
                  <a:pt x="1497" y="170"/>
                </a:cubicBezTo>
                <a:cubicBezTo>
                  <a:pt x="1509" y="149"/>
                  <a:pt x="1522" y="128"/>
                  <a:pt x="1534" y="107"/>
                </a:cubicBezTo>
                <a:cubicBezTo>
                  <a:pt x="1536" y="108"/>
                  <a:pt x="1538" y="109"/>
                  <a:pt x="1540" y="110"/>
                </a:cubicBezTo>
                <a:cubicBezTo>
                  <a:pt x="1538" y="113"/>
                  <a:pt x="1537" y="117"/>
                  <a:pt x="1535" y="120"/>
                </a:cubicBezTo>
                <a:cubicBezTo>
                  <a:pt x="1518" y="144"/>
                  <a:pt x="1512" y="170"/>
                  <a:pt x="1522" y="200"/>
                </a:cubicBezTo>
                <a:cubicBezTo>
                  <a:pt x="1528" y="221"/>
                  <a:pt x="1529" y="243"/>
                  <a:pt x="1533" y="265"/>
                </a:cubicBezTo>
                <a:cubicBezTo>
                  <a:pt x="1566" y="232"/>
                  <a:pt x="1564" y="183"/>
                  <a:pt x="1581" y="152"/>
                </a:cubicBezTo>
                <a:cubicBezTo>
                  <a:pt x="1578" y="198"/>
                  <a:pt x="1574" y="251"/>
                  <a:pt x="1570" y="303"/>
                </a:cubicBezTo>
                <a:cubicBezTo>
                  <a:pt x="1570" y="307"/>
                  <a:pt x="1574" y="310"/>
                  <a:pt x="1578" y="316"/>
                </a:cubicBezTo>
                <a:cubicBezTo>
                  <a:pt x="1597" y="291"/>
                  <a:pt x="1588" y="260"/>
                  <a:pt x="1601" y="239"/>
                </a:cubicBezTo>
                <a:cubicBezTo>
                  <a:pt x="1614" y="217"/>
                  <a:pt x="1618" y="194"/>
                  <a:pt x="1630" y="173"/>
                </a:cubicBezTo>
                <a:cubicBezTo>
                  <a:pt x="1629" y="202"/>
                  <a:pt x="1627" y="230"/>
                  <a:pt x="1625" y="259"/>
                </a:cubicBezTo>
                <a:cubicBezTo>
                  <a:pt x="1660" y="263"/>
                  <a:pt x="1660" y="263"/>
                  <a:pt x="1669" y="231"/>
                </a:cubicBezTo>
                <a:cubicBezTo>
                  <a:pt x="1676" y="206"/>
                  <a:pt x="1684" y="181"/>
                  <a:pt x="1691" y="156"/>
                </a:cubicBezTo>
                <a:cubicBezTo>
                  <a:pt x="1693" y="156"/>
                  <a:pt x="1695" y="157"/>
                  <a:pt x="1697" y="157"/>
                </a:cubicBezTo>
                <a:cubicBezTo>
                  <a:pt x="1693" y="183"/>
                  <a:pt x="1689" y="209"/>
                  <a:pt x="1686" y="235"/>
                </a:cubicBezTo>
                <a:cubicBezTo>
                  <a:pt x="1683" y="260"/>
                  <a:pt x="1682" y="286"/>
                  <a:pt x="1680" y="311"/>
                </a:cubicBezTo>
                <a:cubicBezTo>
                  <a:pt x="1683" y="311"/>
                  <a:pt x="1685" y="311"/>
                  <a:pt x="1688" y="312"/>
                </a:cubicBezTo>
                <a:cubicBezTo>
                  <a:pt x="1693" y="290"/>
                  <a:pt x="1699" y="268"/>
                  <a:pt x="1705" y="246"/>
                </a:cubicBezTo>
                <a:cubicBezTo>
                  <a:pt x="1706" y="246"/>
                  <a:pt x="1707" y="246"/>
                  <a:pt x="1708" y="246"/>
                </a:cubicBezTo>
                <a:cubicBezTo>
                  <a:pt x="1710" y="263"/>
                  <a:pt x="1713" y="281"/>
                  <a:pt x="1715" y="298"/>
                </a:cubicBezTo>
                <a:cubicBezTo>
                  <a:pt x="1716" y="298"/>
                  <a:pt x="1718" y="298"/>
                  <a:pt x="1719" y="298"/>
                </a:cubicBezTo>
                <a:cubicBezTo>
                  <a:pt x="1723" y="282"/>
                  <a:pt x="1727" y="266"/>
                  <a:pt x="1731" y="250"/>
                </a:cubicBezTo>
                <a:cubicBezTo>
                  <a:pt x="1734" y="250"/>
                  <a:pt x="1736" y="250"/>
                  <a:pt x="1739" y="250"/>
                </a:cubicBezTo>
                <a:cubicBezTo>
                  <a:pt x="1744" y="270"/>
                  <a:pt x="1750" y="290"/>
                  <a:pt x="1756" y="310"/>
                </a:cubicBezTo>
                <a:cubicBezTo>
                  <a:pt x="1758" y="310"/>
                  <a:pt x="1759" y="310"/>
                  <a:pt x="1761" y="310"/>
                </a:cubicBezTo>
                <a:cubicBezTo>
                  <a:pt x="1763" y="292"/>
                  <a:pt x="1764" y="275"/>
                  <a:pt x="1766" y="257"/>
                </a:cubicBezTo>
                <a:cubicBezTo>
                  <a:pt x="1768" y="257"/>
                  <a:pt x="1769" y="257"/>
                  <a:pt x="1770" y="257"/>
                </a:cubicBezTo>
                <a:cubicBezTo>
                  <a:pt x="1773" y="269"/>
                  <a:pt x="1775" y="280"/>
                  <a:pt x="1778" y="293"/>
                </a:cubicBezTo>
                <a:cubicBezTo>
                  <a:pt x="1800" y="250"/>
                  <a:pt x="1786" y="207"/>
                  <a:pt x="1780" y="165"/>
                </a:cubicBezTo>
                <a:cubicBezTo>
                  <a:pt x="1783" y="164"/>
                  <a:pt x="1785" y="164"/>
                  <a:pt x="1787" y="163"/>
                </a:cubicBezTo>
                <a:cubicBezTo>
                  <a:pt x="1798" y="203"/>
                  <a:pt x="1809" y="244"/>
                  <a:pt x="1822" y="290"/>
                </a:cubicBezTo>
                <a:cubicBezTo>
                  <a:pt x="1834" y="273"/>
                  <a:pt x="1847" y="259"/>
                  <a:pt x="1852" y="244"/>
                </a:cubicBezTo>
                <a:cubicBezTo>
                  <a:pt x="1856" y="228"/>
                  <a:pt x="1853" y="210"/>
                  <a:pt x="1853" y="190"/>
                </a:cubicBezTo>
                <a:cubicBezTo>
                  <a:pt x="1883" y="224"/>
                  <a:pt x="1870" y="267"/>
                  <a:pt x="1883" y="304"/>
                </a:cubicBezTo>
                <a:cubicBezTo>
                  <a:pt x="1885" y="301"/>
                  <a:pt x="1887" y="298"/>
                  <a:pt x="1890" y="293"/>
                </a:cubicBezTo>
                <a:cubicBezTo>
                  <a:pt x="1893" y="299"/>
                  <a:pt x="1896" y="305"/>
                  <a:pt x="1900" y="314"/>
                </a:cubicBezTo>
                <a:cubicBezTo>
                  <a:pt x="1925" y="260"/>
                  <a:pt x="1903" y="210"/>
                  <a:pt x="1901" y="159"/>
                </a:cubicBezTo>
                <a:cubicBezTo>
                  <a:pt x="1916" y="207"/>
                  <a:pt x="1931" y="254"/>
                  <a:pt x="1946" y="304"/>
                </a:cubicBezTo>
                <a:cubicBezTo>
                  <a:pt x="1952" y="274"/>
                  <a:pt x="1960" y="246"/>
                  <a:pt x="1961" y="218"/>
                </a:cubicBezTo>
                <a:cubicBezTo>
                  <a:pt x="1962" y="190"/>
                  <a:pt x="1959" y="160"/>
                  <a:pt x="1953" y="132"/>
                </a:cubicBezTo>
                <a:cubicBezTo>
                  <a:pt x="1947" y="104"/>
                  <a:pt x="1935" y="77"/>
                  <a:pt x="1927" y="49"/>
                </a:cubicBezTo>
                <a:cubicBezTo>
                  <a:pt x="1951" y="62"/>
                  <a:pt x="1978" y="122"/>
                  <a:pt x="1990" y="187"/>
                </a:cubicBezTo>
                <a:cubicBezTo>
                  <a:pt x="1992" y="179"/>
                  <a:pt x="1993" y="174"/>
                  <a:pt x="1994" y="167"/>
                </a:cubicBezTo>
                <a:cubicBezTo>
                  <a:pt x="1997" y="193"/>
                  <a:pt x="2001" y="217"/>
                  <a:pt x="2004" y="241"/>
                </a:cubicBezTo>
                <a:cubicBezTo>
                  <a:pt x="2018" y="168"/>
                  <a:pt x="2029" y="95"/>
                  <a:pt x="2006" y="22"/>
                </a:cubicBezTo>
                <a:cubicBezTo>
                  <a:pt x="2009" y="22"/>
                  <a:pt x="2012" y="21"/>
                  <a:pt x="2014" y="21"/>
                </a:cubicBezTo>
                <a:cubicBezTo>
                  <a:pt x="2019" y="38"/>
                  <a:pt x="2025" y="55"/>
                  <a:pt x="2028" y="72"/>
                </a:cubicBezTo>
                <a:cubicBezTo>
                  <a:pt x="2032" y="103"/>
                  <a:pt x="2036" y="133"/>
                  <a:pt x="2037" y="164"/>
                </a:cubicBezTo>
                <a:cubicBezTo>
                  <a:pt x="2038" y="204"/>
                  <a:pt x="2049" y="241"/>
                  <a:pt x="2067" y="276"/>
                </a:cubicBezTo>
                <a:cubicBezTo>
                  <a:pt x="2071" y="285"/>
                  <a:pt x="2073" y="294"/>
                  <a:pt x="2076" y="303"/>
                </a:cubicBezTo>
                <a:cubicBezTo>
                  <a:pt x="2079" y="303"/>
                  <a:pt x="2082" y="303"/>
                  <a:pt x="2084" y="302"/>
                </a:cubicBezTo>
                <a:cubicBezTo>
                  <a:pt x="2081" y="267"/>
                  <a:pt x="2078" y="231"/>
                  <a:pt x="2074" y="190"/>
                </a:cubicBezTo>
                <a:cubicBezTo>
                  <a:pt x="2080" y="204"/>
                  <a:pt x="2084" y="213"/>
                  <a:pt x="2088" y="223"/>
                </a:cubicBezTo>
                <a:cubicBezTo>
                  <a:pt x="2091" y="233"/>
                  <a:pt x="2094" y="244"/>
                  <a:pt x="2099" y="260"/>
                </a:cubicBezTo>
                <a:cubicBezTo>
                  <a:pt x="2109" y="206"/>
                  <a:pt x="2113" y="156"/>
                  <a:pt x="2139" y="111"/>
                </a:cubicBezTo>
                <a:cubicBezTo>
                  <a:pt x="2122" y="147"/>
                  <a:pt x="2134" y="181"/>
                  <a:pt x="2146" y="215"/>
                </a:cubicBezTo>
                <a:cubicBezTo>
                  <a:pt x="2155" y="238"/>
                  <a:pt x="2159" y="263"/>
                  <a:pt x="2165" y="288"/>
                </a:cubicBezTo>
                <a:cubicBezTo>
                  <a:pt x="2173" y="254"/>
                  <a:pt x="2181" y="219"/>
                  <a:pt x="2189" y="185"/>
                </a:cubicBezTo>
                <a:cubicBezTo>
                  <a:pt x="2196" y="225"/>
                  <a:pt x="2184" y="266"/>
                  <a:pt x="2200" y="305"/>
                </a:cubicBezTo>
                <a:cubicBezTo>
                  <a:pt x="2202" y="305"/>
                  <a:pt x="2204" y="305"/>
                  <a:pt x="2206" y="305"/>
                </a:cubicBezTo>
                <a:cubicBezTo>
                  <a:pt x="2206" y="264"/>
                  <a:pt x="2206" y="223"/>
                  <a:pt x="2206" y="182"/>
                </a:cubicBezTo>
                <a:cubicBezTo>
                  <a:pt x="2209" y="182"/>
                  <a:pt x="2212" y="182"/>
                  <a:pt x="2214" y="182"/>
                </a:cubicBezTo>
                <a:cubicBezTo>
                  <a:pt x="2218" y="210"/>
                  <a:pt x="2221" y="238"/>
                  <a:pt x="2224" y="269"/>
                </a:cubicBezTo>
                <a:cubicBezTo>
                  <a:pt x="2236" y="206"/>
                  <a:pt x="2248" y="145"/>
                  <a:pt x="2259" y="85"/>
                </a:cubicBezTo>
                <a:cubicBezTo>
                  <a:pt x="2261" y="85"/>
                  <a:pt x="2263" y="85"/>
                  <a:pt x="2264" y="85"/>
                </a:cubicBezTo>
                <a:cubicBezTo>
                  <a:pt x="2267" y="143"/>
                  <a:pt x="2241" y="203"/>
                  <a:pt x="2281" y="258"/>
                </a:cubicBezTo>
                <a:cubicBezTo>
                  <a:pt x="2281" y="244"/>
                  <a:pt x="2281" y="231"/>
                  <a:pt x="2281" y="218"/>
                </a:cubicBezTo>
                <a:cubicBezTo>
                  <a:pt x="2282" y="217"/>
                  <a:pt x="2284" y="217"/>
                  <a:pt x="2285" y="217"/>
                </a:cubicBezTo>
                <a:cubicBezTo>
                  <a:pt x="2295" y="236"/>
                  <a:pt x="2306" y="254"/>
                  <a:pt x="2318" y="275"/>
                </a:cubicBezTo>
                <a:cubicBezTo>
                  <a:pt x="2323" y="267"/>
                  <a:pt x="2326" y="262"/>
                  <a:pt x="2329" y="258"/>
                </a:cubicBezTo>
                <a:cubicBezTo>
                  <a:pt x="2330" y="258"/>
                  <a:pt x="2331" y="258"/>
                  <a:pt x="2332" y="258"/>
                </a:cubicBezTo>
                <a:cubicBezTo>
                  <a:pt x="2332" y="273"/>
                  <a:pt x="2332" y="289"/>
                  <a:pt x="2332" y="305"/>
                </a:cubicBezTo>
                <a:cubicBezTo>
                  <a:pt x="2334" y="305"/>
                  <a:pt x="2337" y="305"/>
                  <a:pt x="2339" y="305"/>
                </a:cubicBezTo>
                <a:cubicBezTo>
                  <a:pt x="2339" y="270"/>
                  <a:pt x="2339" y="235"/>
                  <a:pt x="2339" y="200"/>
                </a:cubicBezTo>
                <a:cubicBezTo>
                  <a:pt x="2341" y="200"/>
                  <a:pt x="2343" y="200"/>
                  <a:pt x="2345" y="200"/>
                </a:cubicBezTo>
                <a:cubicBezTo>
                  <a:pt x="2351" y="221"/>
                  <a:pt x="2356" y="243"/>
                  <a:pt x="2362" y="265"/>
                </a:cubicBezTo>
                <a:cubicBezTo>
                  <a:pt x="2363" y="265"/>
                  <a:pt x="2364" y="266"/>
                  <a:pt x="2366" y="267"/>
                </a:cubicBezTo>
                <a:cubicBezTo>
                  <a:pt x="2374" y="248"/>
                  <a:pt x="2382" y="228"/>
                  <a:pt x="2393" y="204"/>
                </a:cubicBezTo>
                <a:cubicBezTo>
                  <a:pt x="2393" y="242"/>
                  <a:pt x="2393" y="275"/>
                  <a:pt x="2393" y="308"/>
                </a:cubicBezTo>
                <a:cubicBezTo>
                  <a:pt x="2395" y="308"/>
                  <a:pt x="2397" y="308"/>
                  <a:pt x="2399" y="308"/>
                </a:cubicBezTo>
                <a:cubicBezTo>
                  <a:pt x="2399" y="285"/>
                  <a:pt x="2399" y="263"/>
                  <a:pt x="2399" y="240"/>
                </a:cubicBezTo>
                <a:cubicBezTo>
                  <a:pt x="2401" y="240"/>
                  <a:pt x="2403" y="239"/>
                  <a:pt x="2405" y="239"/>
                </a:cubicBezTo>
                <a:cubicBezTo>
                  <a:pt x="2408" y="247"/>
                  <a:pt x="2411" y="254"/>
                  <a:pt x="2414" y="262"/>
                </a:cubicBezTo>
                <a:cubicBezTo>
                  <a:pt x="2440" y="258"/>
                  <a:pt x="2432" y="231"/>
                  <a:pt x="2444" y="218"/>
                </a:cubicBezTo>
                <a:cubicBezTo>
                  <a:pt x="2445" y="231"/>
                  <a:pt x="2446" y="245"/>
                  <a:pt x="2448" y="261"/>
                </a:cubicBezTo>
                <a:cubicBezTo>
                  <a:pt x="2490" y="194"/>
                  <a:pt x="2469" y="125"/>
                  <a:pt x="2471" y="58"/>
                </a:cubicBezTo>
                <a:cubicBezTo>
                  <a:pt x="2483" y="119"/>
                  <a:pt x="2495" y="180"/>
                  <a:pt x="2507" y="246"/>
                </a:cubicBezTo>
                <a:cubicBezTo>
                  <a:pt x="2512" y="210"/>
                  <a:pt x="2516" y="179"/>
                  <a:pt x="2520" y="148"/>
                </a:cubicBezTo>
                <a:cubicBezTo>
                  <a:pt x="2522" y="148"/>
                  <a:pt x="2524" y="148"/>
                  <a:pt x="2525" y="148"/>
                </a:cubicBezTo>
                <a:cubicBezTo>
                  <a:pt x="2525" y="196"/>
                  <a:pt x="2525" y="244"/>
                  <a:pt x="2525" y="291"/>
                </a:cubicBezTo>
                <a:cubicBezTo>
                  <a:pt x="2528" y="291"/>
                  <a:pt x="2530" y="292"/>
                  <a:pt x="2533" y="292"/>
                </a:cubicBezTo>
                <a:cubicBezTo>
                  <a:pt x="2549" y="250"/>
                  <a:pt x="2536" y="205"/>
                  <a:pt x="2543" y="161"/>
                </a:cubicBezTo>
                <a:cubicBezTo>
                  <a:pt x="2551" y="199"/>
                  <a:pt x="2559" y="237"/>
                  <a:pt x="2567" y="275"/>
                </a:cubicBezTo>
                <a:cubicBezTo>
                  <a:pt x="2568" y="275"/>
                  <a:pt x="2569" y="275"/>
                  <a:pt x="2570" y="276"/>
                </a:cubicBezTo>
                <a:cubicBezTo>
                  <a:pt x="2571" y="273"/>
                  <a:pt x="2571" y="270"/>
                  <a:pt x="2571" y="268"/>
                </a:cubicBezTo>
                <a:cubicBezTo>
                  <a:pt x="2570" y="226"/>
                  <a:pt x="2590" y="190"/>
                  <a:pt x="2600" y="151"/>
                </a:cubicBezTo>
                <a:cubicBezTo>
                  <a:pt x="2603" y="138"/>
                  <a:pt x="2599" y="124"/>
                  <a:pt x="2598" y="110"/>
                </a:cubicBezTo>
                <a:cubicBezTo>
                  <a:pt x="2597" y="103"/>
                  <a:pt x="2594" y="96"/>
                  <a:pt x="2592" y="84"/>
                </a:cubicBezTo>
                <a:cubicBezTo>
                  <a:pt x="2622" y="134"/>
                  <a:pt x="2624" y="187"/>
                  <a:pt x="2633" y="240"/>
                </a:cubicBezTo>
                <a:cubicBezTo>
                  <a:pt x="2641" y="215"/>
                  <a:pt x="2648" y="194"/>
                  <a:pt x="2655" y="172"/>
                </a:cubicBezTo>
                <a:cubicBezTo>
                  <a:pt x="2656" y="172"/>
                  <a:pt x="2657" y="172"/>
                  <a:pt x="2658" y="173"/>
                </a:cubicBezTo>
                <a:cubicBezTo>
                  <a:pt x="2654" y="215"/>
                  <a:pt x="2650" y="258"/>
                  <a:pt x="2646" y="300"/>
                </a:cubicBezTo>
                <a:cubicBezTo>
                  <a:pt x="2648" y="300"/>
                  <a:pt x="2650" y="301"/>
                  <a:pt x="2651" y="301"/>
                </a:cubicBezTo>
                <a:cubicBezTo>
                  <a:pt x="2653" y="298"/>
                  <a:pt x="2656" y="294"/>
                  <a:pt x="2657" y="291"/>
                </a:cubicBezTo>
                <a:cubicBezTo>
                  <a:pt x="2668" y="259"/>
                  <a:pt x="2679" y="228"/>
                  <a:pt x="2689" y="196"/>
                </a:cubicBezTo>
                <a:cubicBezTo>
                  <a:pt x="2692" y="189"/>
                  <a:pt x="2691" y="181"/>
                  <a:pt x="2692" y="173"/>
                </a:cubicBezTo>
                <a:cubicBezTo>
                  <a:pt x="2693" y="136"/>
                  <a:pt x="2693" y="100"/>
                  <a:pt x="2696" y="63"/>
                </a:cubicBezTo>
                <a:cubicBezTo>
                  <a:pt x="2698" y="43"/>
                  <a:pt x="2705" y="23"/>
                  <a:pt x="2726" y="12"/>
                </a:cubicBezTo>
                <a:cubicBezTo>
                  <a:pt x="2687" y="82"/>
                  <a:pt x="2717" y="150"/>
                  <a:pt x="2730" y="219"/>
                </a:cubicBezTo>
                <a:cubicBezTo>
                  <a:pt x="2732" y="196"/>
                  <a:pt x="2735" y="173"/>
                  <a:pt x="2737" y="150"/>
                </a:cubicBezTo>
                <a:cubicBezTo>
                  <a:pt x="2738" y="150"/>
                  <a:pt x="2739" y="150"/>
                  <a:pt x="2740" y="150"/>
                </a:cubicBezTo>
                <a:cubicBezTo>
                  <a:pt x="2740" y="177"/>
                  <a:pt x="2740" y="203"/>
                  <a:pt x="2740" y="229"/>
                </a:cubicBezTo>
                <a:cubicBezTo>
                  <a:pt x="2741" y="230"/>
                  <a:pt x="2742" y="230"/>
                  <a:pt x="2743" y="230"/>
                </a:cubicBezTo>
                <a:cubicBezTo>
                  <a:pt x="2748" y="198"/>
                  <a:pt x="2752" y="167"/>
                  <a:pt x="2758" y="136"/>
                </a:cubicBezTo>
                <a:cubicBezTo>
                  <a:pt x="2764" y="104"/>
                  <a:pt x="2774" y="73"/>
                  <a:pt x="2801" y="49"/>
                </a:cubicBezTo>
                <a:cubicBezTo>
                  <a:pt x="2798" y="55"/>
                  <a:pt x="2796" y="61"/>
                  <a:pt x="2794" y="68"/>
                </a:cubicBezTo>
                <a:cubicBezTo>
                  <a:pt x="2785" y="99"/>
                  <a:pt x="2773" y="130"/>
                  <a:pt x="2769" y="162"/>
                </a:cubicBezTo>
                <a:cubicBezTo>
                  <a:pt x="2767" y="188"/>
                  <a:pt x="2775" y="216"/>
                  <a:pt x="2778" y="243"/>
                </a:cubicBezTo>
                <a:cubicBezTo>
                  <a:pt x="2780" y="257"/>
                  <a:pt x="2782" y="271"/>
                  <a:pt x="2785" y="289"/>
                </a:cubicBezTo>
                <a:cubicBezTo>
                  <a:pt x="2802" y="233"/>
                  <a:pt x="2818" y="181"/>
                  <a:pt x="2834" y="129"/>
                </a:cubicBezTo>
                <a:cubicBezTo>
                  <a:pt x="2829" y="188"/>
                  <a:pt x="2804" y="246"/>
                  <a:pt x="2836" y="311"/>
                </a:cubicBezTo>
                <a:cubicBezTo>
                  <a:pt x="2838" y="299"/>
                  <a:pt x="2840" y="291"/>
                  <a:pt x="2842" y="282"/>
                </a:cubicBezTo>
                <a:cubicBezTo>
                  <a:pt x="2845" y="286"/>
                  <a:pt x="2847" y="289"/>
                  <a:pt x="2849" y="291"/>
                </a:cubicBezTo>
                <a:cubicBezTo>
                  <a:pt x="2861" y="251"/>
                  <a:pt x="2852" y="206"/>
                  <a:pt x="2880" y="169"/>
                </a:cubicBezTo>
                <a:cubicBezTo>
                  <a:pt x="2873" y="208"/>
                  <a:pt x="2877" y="242"/>
                  <a:pt x="2913" y="266"/>
                </a:cubicBezTo>
                <a:cubicBezTo>
                  <a:pt x="2923" y="226"/>
                  <a:pt x="2934" y="184"/>
                  <a:pt x="2944" y="143"/>
                </a:cubicBezTo>
                <a:cubicBezTo>
                  <a:pt x="2946" y="143"/>
                  <a:pt x="2949" y="143"/>
                  <a:pt x="2951" y="144"/>
                </a:cubicBezTo>
                <a:cubicBezTo>
                  <a:pt x="2951" y="189"/>
                  <a:pt x="2925" y="235"/>
                  <a:pt x="2954" y="282"/>
                </a:cubicBezTo>
                <a:cubicBezTo>
                  <a:pt x="2957" y="262"/>
                  <a:pt x="2960" y="245"/>
                  <a:pt x="2963" y="227"/>
                </a:cubicBezTo>
                <a:cubicBezTo>
                  <a:pt x="2965" y="227"/>
                  <a:pt x="2967" y="227"/>
                  <a:pt x="2969" y="227"/>
                </a:cubicBezTo>
                <a:cubicBezTo>
                  <a:pt x="2969" y="255"/>
                  <a:pt x="2969" y="282"/>
                  <a:pt x="2969" y="309"/>
                </a:cubicBezTo>
                <a:cubicBezTo>
                  <a:pt x="2970" y="310"/>
                  <a:pt x="2972" y="310"/>
                  <a:pt x="2974" y="310"/>
                </a:cubicBezTo>
                <a:cubicBezTo>
                  <a:pt x="2980" y="283"/>
                  <a:pt x="2987" y="256"/>
                  <a:pt x="2993" y="230"/>
                </a:cubicBezTo>
                <a:cubicBezTo>
                  <a:pt x="2996" y="230"/>
                  <a:pt x="2999" y="230"/>
                  <a:pt x="3001" y="230"/>
                </a:cubicBezTo>
                <a:cubicBezTo>
                  <a:pt x="3005" y="248"/>
                  <a:pt x="3009" y="267"/>
                  <a:pt x="3013" y="286"/>
                </a:cubicBezTo>
                <a:cubicBezTo>
                  <a:pt x="3014" y="286"/>
                  <a:pt x="3016" y="286"/>
                  <a:pt x="3017" y="286"/>
                </a:cubicBezTo>
                <a:cubicBezTo>
                  <a:pt x="3020" y="269"/>
                  <a:pt x="3022" y="251"/>
                  <a:pt x="3025" y="231"/>
                </a:cubicBezTo>
                <a:cubicBezTo>
                  <a:pt x="3037" y="255"/>
                  <a:pt x="3030" y="282"/>
                  <a:pt x="3048" y="300"/>
                </a:cubicBezTo>
                <a:cubicBezTo>
                  <a:pt x="3050" y="300"/>
                  <a:pt x="3053" y="299"/>
                  <a:pt x="3056" y="299"/>
                </a:cubicBezTo>
                <a:cubicBezTo>
                  <a:pt x="3049" y="244"/>
                  <a:pt x="3043" y="189"/>
                  <a:pt x="3037" y="135"/>
                </a:cubicBezTo>
                <a:cubicBezTo>
                  <a:pt x="3038" y="134"/>
                  <a:pt x="3039" y="134"/>
                  <a:pt x="3041" y="134"/>
                </a:cubicBezTo>
                <a:cubicBezTo>
                  <a:pt x="3046" y="148"/>
                  <a:pt x="3051" y="163"/>
                  <a:pt x="3055" y="178"/>
                </a:cubicBezTo>
                <a:cubicBezTo>
                  <a:pt x="3061" y="199"/>
                  <a:pt x="3065" y="221"/>
                  <a:pt x="3070" y="242"/>
                </a:cubicBezTo>
                <a:cubicBezTo>
                  <a:pt x="3072" y="251"/>
                  <a:pt x="3073" y="264"/>
                  <a:pt x="3086" y="259"/>
                </a:cubicBezTo>
                <a:cubicBezTo>
                  <a:pt x="3095" y="256"/>
                  <a:pt x="3106" y="245"/>
                  <a:pt x="3106" y="238"/>
                </a:cubicBezTo>
                <a:cubicBezTo>
                  <a:pt x="3108" y="216"/>
                  <a:pt x="3104" y="194"/>
                  <a:pt x="3103" y="172"/>
                </a:cubicBezTo>
                <a:cubicBezTo>
                  <a:pt x="3103" y="166"/>
                  <a:pt x="3103" y="160"/>
                  <a:pt x="3107" y="153"/>
                </a:cubicBezTo>
                <a:cubicBezTo>
                  <a:pt x="3112" y="175"/>
                  <a:pt x="3118" y="197"/>
                  <a:pt x="3125" y="222"/>
                </a:cubicBezTo>
                <a:cubicBezTo>
                  <a:pt x="3126" y="216"/>
                  <a:pt x="3127" y="212"/>
                  <a:pt x="3130" y="203"/>
                </a:cubicBezTo>
                <a:cubicBezTo>
                  <a:pt x="3137" y="241"/>
                  <a:pt x="3143" y="274"/>
                  <a:pt x="3149" y="306"/>
                </a:cubicBezTo>
                <a:cubicBezTo>
                  <a:pt x="3152" y="306"/>
                  <a:pt x="3155" y="306"/>
                  <a:pt x="3158" y="307"/>
                </a:cubicBezTo>
                <a:cubicBezTo>
                  <a:pt x="3160" y="298"/>
                  <a:pt x="3165" y="289"/>
                  <a:pt x="3164" y="281"/>
                </a:cubicBezTo>
                <a:cubicBezTo>
                  <a:pt x="3161" y="236"/>
                  <a:pt x="3155" y="191"/>
                  <a:pt x="3150" y="146"/>
                </a:cubicBezTo>
                <a:cubicBezTo>
                  <a:pt x="3150" y="141"/>
                  <a:pt x="3149" y="137"/>
                  <a:pt x="3152" y="131"/>
                </a:cubicBezTo>
                <a:cubicBezTo>
                  <a:pt x="3163" y="168"/>
                  <a:pt x="3175" y="205"/>
                  <a:pt x="3186" y="242"/>
                </a:cubicBezTo>
                <a:cubicBezTo>
                  <a:pt x="3186" y="239"/>
                  <a:pt x="3187" y="236"/>
                  <a:pt x="3188" y="229"/>
                </a:cubicBezTo>
                <a:cubicBezTo>
                  <a:pt x="3192" y="235"/>
                  <a:pt x="3195" y="239"/>
                  <a:pt x="3200" y="245"/>
                </a:cubicBezTo>
                <a:cubicBezTo>
                  <a:pt x="3205" y="212"/>
                  <a:pt x="3210" y="181"/>
                  <a:pt x="3216" y="150"/>
                </a:cubicBezTo>
                <a:cubicBezTo>
                  <a:pt x="3218" y="150"/>
                  <a:pt x="3220" y="150"/>
                  <a:pt x="3222" y="150"/>
                </a:cubicBezTo>
                <a:cubicBezTo>
                  <a:pt x="3222" y="200"/>
                  <a:pt x="3222" y="250"/>
                  <a:pt x="3222" y="300"/>
                </a:cubicBezTo>
                <a:cubicBezTo>
                  <a:pt x="3225" y="300"/>
                  <a:pt x="3228" y="301"/>
                  <a:pt x="3231" y="301"/>
                </a:cubicBezTo>
                <a:cubicBezTo>
                  <a:pt x="3237" y="268"/>
                  <a:pt x="3238" y="235"/>
                  <a:pt x="3234" y="202"/>
                </a:cubicBezTo>
                <a:cubicBezTo>
                  <a:pt x="3231" y="168"/>
                  <a:pt x="3225" y="133"/>
                  <a:pt x="3218" y="100"/>
                </a:cubicBezTo>
                <a:cubicBezTo>
                  <a:pt x="3211" y="67"/>
                  <a:pt x="3201" y="34"/>
                  <a:pt x="3196" y="0"/>
                </a:cubicBezTo>
                <a:cubicBezTo>
                  <a:pt x="3203" y="16"/>
                  <a:pt x="3210" y="31"/>
                  <a:pt x="3215" y="47"/>
                </a:cubicBezTo>
                <a:cubicBezTo>
                  <a:pt x="3221" y="64"/>
                  <a:pt x="3226" y="81"/>
                  <a:pt x="3231" y="99"/>
                </a:cubicBezTo>
                <a:cubicBezTo>
                  <a:pt x="3235" y="115"/>
                  <a:pt x="3240" y="132"/>
                  <a:pt x="3242" y="149"/>
                </a:cubicBezTo>
                <a:cubicBezTo>
                  <a:pt x="3245" y="167"/>
                  <a:pt x="3246" y="185"/>
                  <a:pt x="3250" y="203"/>
                </a:cubicBezTo>
                <a:cubicBezTo>
                  <a:pt x="3261" y="154"/>
                  <a:pt x="3266" y="104"/>
                  <a:pt x="3303" y="66"/>
                </a:cubicBezTo>
                <a:cubicBezTo>
                  <a:pt x="3284" y="124"/>
                  <a:pt x="3273" y="182"/>
                  <a:pt x="3306" y="238"/>
                </a:cubicBezTo>
                <a:cubicBezTo>
                  <a:pt x="3308" y="234"/>
                  <a:pt x="3310" y="229"/>
                  <a:pt x="3312" y="224"/>
                </a:cubicBezTo>
                <a:cubicBezTo>
                  <a:pt x="3313" y="225"/>
                  <a:pt x="3314" y="225"/>
                  <a:pt x="3315" y="225"/>
                </a:cubicBezTo>
                <a:cubicBezTo>
                  <a:pt x="3315" y="243"/>
                  <a:pt x="3315" y="262"/>
                  <a:pt x="3315" y="283"/>
                </a:cubicBezTo>
                <a:cubicBezTo>
                  <a:pt x="3321" y="278"/>
                  <a:pt x="3324" y="275"/>
                  <a:pt x="3330" y="271"/>
                </a:cubicBezTo>
                <a:cubicBezTo>
                  <a:pt x="3331" y="281"/>
                  <a:pt x="3332" y="288"/>
                  <a:pt x="3333" y="296"/>
                </a:cubicBezTo>
                <a:cubicBezTo>
                  <a:pt x="3341" y="222"/>
                  <a:pt x="3347" y="149"/>
                  <a:pt x="3377" y="81"/>
                </a:cubicBezTo>
                <a:cubicBezTo>
                  <a:pt x="3353" y="210"/>
                  <a:pt x="3361" y="230"/>
                  <a:pt x="3378" y="276"/>
                </a:cubicBezTo>
                <a:cubicBezTo>
                  <a:pt x="3384" y="254"/>
                  <a:pt x="3390" y="233"/>
                  <a:pt x="3395" y="212"/>
                </a:cubicBezTo>
                <a:cubicBezTo>
                  <a:pt x="3397" y="213"/>
                  <a:pt x="3399" y="213"/>
                  <a:pt x="3400" y="213"/>
                </a:cubicBezTo>
                <a:cubicBezTo>
                  <a:pt x="3400" y="242"/>
                  <a:pt x="3400" y="272"/>
                  <a:pt x="3400" y="301"/>
                </a:cubicBezTo>
                <a:cubicBezTo>
                  <a:pt x="3403" y="301"/>
                  <a:pt x="3405" y="301"/>
                  <a:pt x="3408" y="301"/>
                </a:cubicBezTo>
                <a:cubicBezTo>
                  <a:pt x="3414" y="275"/>
                  <a:pt x="3408" y="248"/>
                  <a:pt x="3405" y="221"/>
                </a:cubicBezTo>
                <a:cubicBezTo>
                  <a:pt x="3402" y="194"/>
                  <a:pt x="3395" y="168"/>
                  <a:pt x="3394" y="140"/>
                </a:cubicBezTo>
                <a:cubicBezTo>
                  <a:pt x="3400" y="155"/>
                  <a:pt x="3409" y="169"/>
                  <a:pt x="3414" y="185"/>
                </a:cubicBezTo>
                <a:cubicBezTo>
                  <a:pt x="3420" y="205"/>
                  <a:pt x="3424" y="227"/>
                  <a:pt x="3429" y="247"/>
                </a:cubicBezTo>
                <a:cubicBezTo>
                  <a:pt x="3431" y="253"/>
                  <a:pt x="3435" y="259"/>
                  <a:pt x="3439" y="268"/>
                </a:cubicBezTo>
                <a:cubicBezTo>
                  <a:pt x="3456" y="235"/>
                  <a:pt x="3440" y="198"/>
                  <a:pt x="3468" y="171"/>
                </a:cubicBezTo>
                <a:cubicBezTo>
                  <a:pt x="3468" y="200"/>
                  <a:pt x="3467" y="227"/>
                  <a:pt x="3468" y="254"/>
                </a:cubicBezTo>
                <a:cubicBezTo>
                  <a:pt x="3469" y="263"/>
                  <a:pt x="3460" y="276"/>
                  <a:pt x="3477" y="282"/>
                </a:cubicBezTo>
                <a:cubicBezTo>
                  <a:pt x="3479" y="282"/>
                  <a:pt x="3475" y="300"/>
                  <a:pt x="3474" y="309"/>
                </a:cubicBezTo>
                <a:cubicBezTo>
                  <a:pt x="3476" y="309"/>
                  <a:pt x="3479" y="309"/>
                  <a:pt x="3481" y="310"/>
                </a:cubicBezTo>
                <a:cubicBezTo>
                  <a:pt x="3483" y="265"/>
                  <a:pt x="3485" y="220"/>
                  <a:pt x="3487" y="176"/>
                </a:cubicBezTo>
                <a:cubicBezTo>
                  <a:pt x="3488" y="176"/>
                  <a:pt x="3489" y="175"/>
                  <a:pt x="3490" y="175"/>
                </a:cubicBezTo>
                <a:cubicBezTo>
                  <a:pt x="3493" y="198"/>
                  <a:pt x="3496" y="221"/>
                  <a:pt x="3499" y="244"/>
                </a:cubicBezTo>
                <a:cubicBezTo>
                  <a:pt x="3501" y="244"/>
                  <a:pt x="3502" y="244"/>
                  <a:pt x="3504" y="244"/>
                </a:cubicBezTo>
                <a:cubicBezTo>
                  <a:pt x="3515" y="186"/>
                  <a:pt x="3527" y="128"/>
                  <a:pt x="3539" y="70"/>
                </a:cubicBezTo>
                <a:cubicBezTo>
                  <a:pt x="3546" y="128"/>
                  <a:pt x="3520" y="188"/>
                  <a:pt x="3552" y="248"/>
                </a:cubicBezTo>
                <a:cubicBezTo>
                  <a:pt x="3555" y="240"/>
                  <a:pt x="3558" y="235"/>
                  <a:pt x="3560" y="230"/>
                </a:cubicBezTo>
                <a:cubicBezTo>
                  <a:pt x="3561" y="230"/>
                  <a:pt x="3562" y="230"/>
                  <a:pt x="3563" y="230"/>
                </a:cubicBezTo>
                <a:cubicBezTo>
                  <a:pt x="3563" y="247"/>
                  <a:pt x="3563" y="264"/>
                  <a:pt x="3563" y="281"/>
                </a:cubicBezTo>
                <a:cubicBezTo>
                  <a:pt x="3564" y="301"/>
                  <a:pt x="3564" y="301"/>
                  <a:pt x="3589" y="305"/>
                </a:cubicBezTo>
                <a:cubicBezTo>
                  <a:pt x="3590" y="292"/>
                  <a:pt x="3590" y="279"/>
                  <a:pt x="3592" y="266"/>
                </a:cubicBezTo>
                <a:cubicBezTo>
                  <a:pt x="3592" y="262"/>
                  <a:pt x="3597" y="259"/>
                  <a:pt x="3600" y="256"/>
                </a:cubicBezTo>
                <a:cubicBezTo>
                  <a:pt x="3600" y="390"/>
                  <a:pt x="3600" y="525"/>
                  <a:pt x="3600" y="660"/>
                </a:cubicBezTo>
                <a:cubicBezTo>
                  <a:pt x="2400" y="660"/>
                  <a:pt x="1200" y="660"/>
                  <a:pt x="0" y="660"/>
                </a:cubicBezTo>
                <a:cubicBezTo>
                  <a:pt x="0" y="526"/>
                  <a:pt x="0" y="393"/>
                  <a:pt x="0" y="260"/>
                </a:cubicBezTo>
                <a:close/>
                <a:moveTo>
                  <a:pt x="854" y="173"/>
                </a:moveTo>
                <a:cubicBezTo>
                  <a:pt x="852" y="173"/>
                  <a:pt x="850" y="173"/>
                  <a:pt x="848" y="173"/>
                </a:cubicBezTo>
                <a:cubicBezTo>
                  <a:pt x="850" y="215"/>
                  <a:pt x="852" y="258"/>
                  <a:pt x="854" y="300"/>
                </a:cubicBezTo>
                <a:cubicBezTo>
                  <a:pt x="857" y="300"/>
                  <a:pt x="859" y="300"/>
                  <a:pt x="861" y="300"/>
                </a:cubicBezTo>
                <a:cubicBezTo>
                  <a:pt x="865" y="257"/>
                  <a:pt x="869" y="214"/>
                  <a:pt x="854" y="173"/>
                </a:cubicBezTo>
                <a:close/>
                <a:moveTo>
                  <a:pt x="1514" y="183"/>
                </a:moveTo>
                <a:cubicBezTo>
                  <a:pt x="1496" y="214"/>
                  <a:pt x="1493" y="273"/>
                  <a:pt x="1507" y="299"/>
                </a:cubicBezTo>
                <a:cubicBezTo>
                  <a:pt x="1509" y="260"/>
                  <a:pt x="1511" y="222"/>
                  <a:pt x="1514" y="183"/>
                </a:cubicBezTo>
                <a:close/>
                <a:moveTo>
                  <a:pt x="2609" y="179"/>
                </a:moveTo>
                <a:cubicBezTo>
                  <a:pt x="2604" y="210"/>
                  <a:pt x="2584" y="241"/>
                  <a:pt x="2609" y="270"/>
                </a:cubicBezTo>
                <a:cubicBezTo>
                  <a:pt x="2609" y="240"/>
                  <a:pt x="2609" y="209"/>
                  <a:pt x="2609" y="179"/>
                </a:cubicBezTo>
                <a:close/>
                <a:moveTo>
                  <a:pt x="238" y="272"/>
                </a:moveTo>
                <a:cubicBezTo>
                  <a:pt x="238" y="240"/>
                  <a:pt x="238" y="210"/>
                  <a:pt x="238" y="180"/>
                </a:cubicBezTo>
                <a:cubicBezTo>
                  <a:pt x="236" y="180"/>
                  <a:pt x="235" y="180"/>
                  <a:pt x="233" y="180"/>
                </a:cubicBezTo>
                <a:cubicBezTo>
                  <a:pt x="232" y="210"/>
                  <a:pt x="216" y="240"/>
                  <a:pt x="238" y="272"/>
                </a:cubicBezTo>
                <a:close/>
                <a:moveTo>
                  <a:pt x="2126" y="262"/>
                </a:moveTo>
                <a:cubicBezTo>
                  <a:pt x="2129" y="262"/>
                  <a:pt x="2132" y="261"/>
                  <a:pt x="2136" y="261"/>
                </a:cubicBezTo>
                <a:cubicBezTo>
                  <a:pt x="2133" y="241"/>
                  <a:pt x="2131" y="222"/>
                  <a:pt x="2128" y="202"/>
                </a:cubicBezTo>
                <a:cubicBezTo>
                  <a:pt x="2126" y="202"/>
                  <a:pt x="2124" y="203"/>
                  <a:pt x="2122" y="203"/>
                </a:cubicBezTo>
                <a:cubicBezTo>
                  <a:pt x="2123" y="223"/>
                  <a:pt x="2125" y="243"/>
                  <a:pt x="2126" y="262"/>
                </a:cubicBezTo>
                <a:close/>
              </a:path>
            </a:pathLst>
          </a:custGeom>
          <a:solidFill>
            <a:srgbClr val="B4C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037174">
            <a:off x="176065" y="82221"/>
            <a:ext cx="1117315" cy="132120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412771" y="332359"/>
            <a:ext cx="1721631" cy="53949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0631" y="1241053"/>
            <a:ext cx="902839" cy="43135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68692" y="4637275"/>
            <a:ext cx="2631474" cy="20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0" y="5985164"/>
            <a:ext cx="12192000" cy="872836"/>
            <a:chOff x="768350" y="5424488"/>
            <a:chExt cx="6664325" cy="1111250"/>
          </a:xfrm>
        </p:grpSpPr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768350" y="5424488"/>
              <a:ext cx="6664325" cy="903288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768350" y="5634038"/>
              <a:ext cx="6664325" cy="9017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79 h 238"/>
                <a:gd name="T4" fmla="*/ 83 w 1774"/>
                <a:gd name="T5" fmla="*/ 98 h 238"/>
                <a:gd name="T6" fmla="*/ 137 w 1774"/>
                <a:gd name="T7" fmla="*/ 81 h 238"/>
                <a:gd name="T8" fmla="*/ 167 w 1774"/>
                <a:gd name="T9" fmla="*/ 84 h 238"/>
                <a:gd name="T10" fmla="*/ 190 w 1774"/>
                <a:gd name="T11" fmla="*/ 107 h 238"/>
                <a:gd name="T12" fmla="*/ 208 w 1774"/>
                <a:gd name="T13" fmla="*/ 72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6 h 238"/>
                <a:gd name="T20" fmla="*/ 333 w 1774"/>
                <a:gd name="T21" fmla="*/ 66 h 238"/>
                <a:gd name="T22" fmla="*/ 361 w 1774"/>
                <a:gd name="T23" fmla="*/ 59 h 238"/>
                <a:gd name="T24" fmla="*/ 393 w 1774"/>
                <a:gd name="T25" fmla="*/ 54 h 238"/>
                <a:gd name="T26" fmla="*/ 435 w 1774"/>
                <a:gd name="T27" fmla="*/ 17 h 238"/>
                <a:gd name="T28" fmla="*/ 458 w 1774"/>
                <a:gd name="T29" fmla="*/ 41 h 238"/>
                <a:gd name="T30" fmla="*/ 466 w 1774"/>
                <a:gd name="T31" fmla="*/ 44 h 238"/>
                <a:gd name="T32" fmla="*/ 499 w 1774"/>
                <a:gd name="T33" fmla="*/ 59 h 238"/>
                <a:gd name="T34" fmla="*/ 548 w 1774"/>
                <a:gd name="T35" fmla="*/ 10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6 h 238"/>
                <a:gd name="T42" fmla="*/ 670 w 1774"/>
                <a:gd name="T43" fmla="*/ 50 h 238"/>
                <a:gd name="T44" fmla="*/ 688 w 1774"/>
                <a:gd name="T45" fmla="*/ 34 h 238"/>
                <a:gd name="T46" fmla="*/ 730 w 1774"/>
                <a:gd name="T47" fmla="*/ 17 h 238"/>
                <a:gd name="T48" fmla="*/ 775 w 1774"/>
                <a:gd name="T49" fmla="*/ 64 h 238"/>
                <a:gd name="T50" fmla="*/ 804 w 1774"/>
                <a:gd name="T51" fmla="*/ 59 h 238"/>
                <a:gd name="T52" fmla="*/ 823 w 1774"/>
                <a:gd name="T53" fmla="*/ 42 h 238"/>
                <a:gd name="T54" fmla="*/ 823 w 1774"/>
                <a:gd name="T55" fmla="*/ 44 h 238"/>
                <a:gd name="T56" fmla="*/ 882 w 1774"/>
                <a:gd name="T57" fmla="*/ 60 h 238"/>
                <a:gd name="T58" fmla="*/ 929 w 1774"/>
                <a:gd name="T59" fmla="*/ 88 h 238"/>
                <a:gd name="T60" fmla="*/ 944 w 1774"/>
                <a:gd name="T61" fmla="*/ 65 h 238"/>
                <a:gd name="T62" fmla="*/ 972 w 1774"/>
                <a:gd name="T63" fmla="*/ 86 h 238"/>
                <a:gd name="T64" fmla="*/ 1010 w 1774"/>
                <a:gd name="T65" fmla="*/ 70 h 238"/>
                <a:gd name="T66" fmla="*/ 1057 w 1774"/>
                <a:gd name="T67" fmla="*/ 71 h 238"/>
                <a:gd name="T68" fmla="*/ 1105 w 1774"/>
                <a:gd name="T69" fmla="*/ 86 h 238"/>
                <a:gd name="T70" fmla="*/ 1119 w 1774"/>
                <a:gd name="T71" fmla="*/ 52 h 238"/>
                <a:gd name="T72" fmla="*/ 1152 w 1774"/>
                <a:gd name="T73" fmla="*/ 79 h 238"/>
                <a:gd name="T74" fmla="*/ 1187 w 1774"/>
                <a:gd name="T75" fmla="*/ 32 h 238"/>
                <a:gd name="T76" fmla="*/ 1239 w 1774"/>
                <a:gd name="T77" fmla="*/ 25 h 238"/>
                <a:gd name="T78" fmla="*/ 1274 w 1774"/>
                <a:gd name="T79" fmla="*/ 56 h 238"/>
                <a:gd name="T80" fmla="*/ 1313 w 1774"/>
                <a:gd name="T81" fmla="*/ 58 h 238"/>
                <a:gd name="T82" fmla="*/ 1339 w 1774"/>
                <a:gd name="T83" fmla="*/ 22 h 238"/>
                <a:gd name="T84" fmla="*/ 1375 w 1774"/>
                <a:gd name="T85" fmla="*/ 38 h 238"/>
                <a:gd name="T86" fmla="*/ 1416 w 1774"/>
                <a:gd name="T87" fmla="*/ 39 h 238"/>
                <a:gd name="T88" fmla="*/ 1452 w 1774"/>
                <a:gd name="T89" fmla="*/ 53 h 238"/>
                <a:gd name="T90" fmla="*/ 1479 w 1774"/>
                <a:gd name="T91" fmla="*/ 18 h 238"/>
                <a:gd name="T92" fmla="*/ 1530 w 1774"/>
                <a:gd name="T93" fmla="*/ 15 h 238"/>
                <a:gd name="T94" fmla="*/ 1563 w 1774"/>
                <a:gd name="T95" fmla="*/ 10 h 238"/>
                <a:gd name="T96" fmla="*/ 1600 w 1774"/>
                <a:gd name="T97" fmla="*/ 21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4 h 238"/>
                <a:gd name="T106" fmla="*/ 1746 w 1774"/>
                <a:gd name="T107" fmla="*/ 56 h 238"/>
                <a:gd name="T108" fmla="*/ 1774 w 1774"/>
                <a:gd name="T109" fmla="*/ 52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2"/>
                  </a:moveTo>
                  <a:cubicBezTo>
                    <a:pt x="3" y="87"/>
                    <a:pt x="5" y="92"/>
                    <a:pt x="7" y="97"/>
                  </a:cubicBezTo>
                  <a:cubicBezTo>
                    <a:pt x="10" y="94"/>
                    <a:pt x="13" y="90"/>
                    <a:pt x="16" y="85"/>
                  </a:cubicBezTo>
                  <a:cubicBezTo>
                    <a:pt x="16" y="97"/>
                    <a:pt x="6" y="106"/>
                    <a:pt x="14" y="119"/>
                  </a:cubicBezTo>
                  <a:cubicBezTo>
                    <a:pt x="18" y="109"/>
                    <a:pt x="23" y="100"/>
                    <a:pt x="27" y="92"/>
                  </a:cubicBezTo>
                  <a:cubicBezTo>
                    <a:pt x="28" y="92"/>
                    <a:pt x="28" y="92"/>
                    <a:pt x="29" y="93"/>
                  </a:cubicBezTo>
                  <a:cubicBezTo>
                    <a:pt x="29" y="96"/>
                    <a:pt x="30" y="100"/>
                    <a:pt x="30" y="105"/>
                  </a:cubicBezTo>
                  <a:cubicBezTo>
                    <a:pt x="34" y="100"/>
                    <a:pt x="37" y="97"/>
                    <a:pt x="39" y="94"/>
                  </a:cubicBezTo>
                  <a:cubicBezTo>
                    <a:pt x="42" y="97"/>
                    <a:pt x="44" y="100"/>
                    <a:pt x="46" y="104"/>
                  </a:cubicBezTo>
                  <a:cubicBezTo>
                    <a:pt x="57" y="94"/>
                    <a:pt x="50" y="88"/>
                    <a:pt x="45" y="79"/>
                  </a:cubicBezTo>
                  <a:cubicBezTo>
                    <a:pt x="50" y="82"/>
                    <a:pt x="54" y="86"/>
                    <a:pt x="60" y="90"/>
                  </a:cubicBezTo>
                  <a:cubicBezTo>
                    <a:pt x="62" y="84"/>
                    <a:pt x="63" y="79"/>
                    <a:pt x="65" y="74"/>
                  </a:cubicBezTo>
                  <a:cubicBezTo>
                    <a:pt x="65" y="74"/>
                    <a:pt x="67" y="75"/>
                    <a:pt x="68" y="75"/>
                  </a:cubicBezTo>
                  <a:cubicBezTo>
                    <a:pt x="75" y="69"/>
                    <a:pt x="81" y="62"/>
                    <a:pt x="88" y="54"/>
                  </a:cubicBezTo>
                  <a:cubicBezTo>
                    <a:pt x="90" y="70"/>
                    <a:pt x="75" y="82"/>
                    <a:pt x="83" y="98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7"/>
                    <a:pt x="103" y="81"/>
                    <a:pt x="104" y="85"/>
                  </a:cubicBezTo>
                  <a:cubicBezTo>
                    <a:pt x="110" y="80"/>
                    <a:pt x="116" y="75"/>
                    <a:pt x="122" y="68"/>
                  </a:cubicBezTo>
                  <a:cubicBezTo>
                    <a:pt x="127" y="75"/>
                    <a:pt x="131" y="81"/>
                    <a:pt x="136" y="87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2"/>
                    <a:pt x="143" y="84"/>
                    <a:pt x="148" y="86"/>
                  </a:cubicBezTo>
                  <a:cubicBezTo>
                    <a:pt x="149" y="76"/>
                    <a:pt x="151" y="67"/>
                    <a:pt x="152" y="57"/>
                  </a:cubicBezTo>
                  <a:cubicBezTo>
                    <a:pt x="153" y="57"/>
                    <a:pt x="154" y="57"/>
                    <a:pt x="155" y="57"/>
                  </a:cubicBezTo>
                  <a:cubicBezTo>
                    <a:pt x="158" y="66"/>
                    <a:pt x="162" y="75"/>
                    <a:pt x="165" y="84"/>
                  </a:cubicBezTo>
                  <a:cubicBezTo>
                    <a:pt x="166" y="84"/>
                    <a:pt x="167" y="84"/>
                    <a:pt x="167" y="84"/>
                  </a:cubicBezTo>
                  <a:cubicBezTo>
                    <a:pt x="166" y="74"/>
                    <a:pt x="164" y="64"/>
                    <a:pt x="162" y="54"/>
                  </a:cubicBezTo>
                  <a:cubicBezTo>
                    <a:pt x="163" y="53"/>
                    <a:pt x="164" y="53"/>
                    <a:pt x="164" y="52"/>
                  </a:cubicBezTo>
                  <a:cubicBezTo>
                    <a:pt x="167" y="56"/>
                    <a:pt x="169" y="60"/>
                    <a:pt x="172" y="64"/>
                  </a:cubicBezTo>
                  <a:cubicBezTo>
                    <a:pt x="176" y="59"/>
                    <a:pt x="178" y="55"/>
                    <a:pt x="180" y="52"/>
                  </a:cubicBezTo>
                  <a:cubicBezTo>
                    <a:pt x="175" y="72"/>
                    <a:pt x="187" y="87"/>
                    <a:pt x="190" y="107"/>
                  </a:cubicBezTo>
                  <a:cubicBezTo>
                    <a:pt x="200" y="97"/>
                    <a:pt x="200" y="97"/>
                    <a:pt x="188" y="71"/>
                  </a:cubicBezTo>
                  <a:cubicBezTo>
                    <a:pt x="192" y="77"/>
                    <a:pt x="196" y="82"/>
                    <a:pt x="201" y="87"/>
                  </a:cubicBezTo>
                  <a:cubicBezTo>
                    <a:pt x="202" y="87"/>
                    <a:pt x="202" y="87"/>
                    <a:pt x="203" y="87"/>
                  </a:cubicBezTo>
                  <a:cubicBezTo>
                    <a:pt x="202" y="79"/>
                    <a:pt x="201" y="70"/>
                    <a:pt x="200" y="61"/>
                  </a:cubicBezTo>
                  <a:cubicBezTo>
                    <a:pt x="203" y="65"/>
                    <a:pt x="205" y="68"/>
                    <a:pt x="208" y="72"/>
                  </a:cubicBezTo>
                  <a:cubicBezTo>
                    <a:pt x="219" y="60"/>
                    <a:pt x="227" y="48"/>
                    <a:pt x="226" y="31"/>
                  </a:cubicBezTo>
                  <a:cubicBezTo>
                    <a:pt x="227" y="31"/>
                    <a:pt x="228" y="31"/>
                    <a:pt x="229" y="31"/>
                  </a:cubicBezTo>
                  <a:cubicBezTo>
                    <a:pt x="232" y="39"/>
                    <a:pt x="235" y="47"/>
                    <a:pt x="238" y="57"/>
                  </a:cubicBezTo>
                  <a:cubicBezTo>
                    <a:pt x="241" y="52"/>
                    <a:pt x="243" y="48"/>
                    <a:pt x="245" y="45"/>
                  </a:cubicBezTo>
                  <a:cubicBezTo>
                    <a:pt x="245" y="54"/>
                    <a:pt x="245" y="64"/>
                    <a:pt x="245" y="74"/>
                  </a:cubicBezTo>
                  <a:cubicBezTo>
                    <a:pt x="246" y="74"/>
                    <a:pt x="248" y="74"/>
                    <a:pt x="249" y="74"/>
                  </a:cubicBezTo>
                  <a:cubicBezTo>
                    <a:pt x="250" y="66"/>
                    <a:pt x="250" y="58"/>
                    <a:pt x="251" y="52"/>
                  </a:cubicBezTo>
                  <a:cubicBezTo>
                    <a:pt x="252" y="50"/>
                    <a:pt x="254" y="49"/>
                    <a:pt x="255" y="47"/>
                  </a:cubicBezTo>
                  <a:cubicBezTo>
                    <a:pt x="260" y="41"/>
                    <a:pt x="265" y="35"/>
                    <a:pt x="270" y="29"/>
                  </a:cubicBezTo>
                  <a:cubicBezTo>
                    <a:pt x="273" y="27"/>
                    <a:pt x="277" y="27"/>
                    <a:pt x="282" y="26"/>
                  </a:cubicBezTo>
                  <a:cubicBezTo>
                    <a:pt x="276" y="36"/>
                    <a:pt x="277" y="44"/>
                    <a:pt x="282" y="53"/>
                  </a:cubicBezTo>
                  <a:cubicBezTo>
                    <a:pt x="286" y="61"/>
                    <a:pt x="291" y="69"/>
                    <a:pt x="297" y="76"/>
                  </a:cubicBezTo>
                  <a:cubicBezTo>
                    <a:pt x="299" y="57"/>
                    <a:pt x="301" y="38"/>
                    <a:pt x="303" y="19"/>
                  </a:cubicBezTo>
                  <a:cubicBezTo>
                    <a:pt x="304" y="19"/>
                    <a:pt x="305" y="19"/>
                    <a:pt x="305" y="19"/>
                  </a:cubicBezTo>
                  <a:cubicBezTo>
                    <a:pt x="308" y="31"/>
                    <a:pt x="312" y="44"/>
                    <a:pt x="315" y="56"/>
                  </a:cubicBezTo>
                  <a:cubicBezTo>
                    <a:pt x="315" y="56"/>
                    <a:pt x="316" y="56"/>
                    <a:pt x="317" y="56"/>
                  </a:cubicBezTo>
                  <a:cubicBezTo>
                    <a:pt x="316" y="52"/>
                    <a:pt x="316" y="49"/>
                    <a:pt x="316" y="46"/>
                  </a:cubicBezTo>
                  <a:cubicBezTo>
                    <a:pt x="317" y="46"/>
                    <a:pt x="317" y="47"/>
                    <a:pt x="318" y="47"/>
                  </a:cubicBezTo>
                  <a:cubicBezTo>
                    <a:pt x="323" y="40"/>
                    <a:pt x="327" y="34"/>
                    <a:pt x="332" y="27"/>
                  </a:cubicBezTo>
                  <a:cubicBezTo>
                    <a:pt x="326" y="40"/>
                    <a:pt x="324" y="53"/>
                    <a:pt x="333" y="66"/>
                  </a:cubicBezTo>
                  <a:cubicBezTo>
                    <a:pt x="337" y="55"/>
                    <a:pt x="341" y="44"/>
                    <a:pt x="346" y="32"/>
                  </a:cubicBezTo>
                  <a:cubicBezTo>
                    <a:pt x="349" y="41"/>
                    <a:pt x="352" y="49"/>
                    <a:pt x="356" y="59"/>
                  </a:cubicBezTo>
                  <a:cubicBezTo>
                    <a:pt x="357" y="54"/>
                    <a:pt x="358" y="52"/>
                    <a:pt x="359" y="49"/>
                  </a:cubicBezTo>
                  <a:cubicBezTo>
                    <a:pt x="359" y="49"/>
                    <a:pt x="359" y="49"/>
                    <a:pt x="360" y="49"/>
                  </a:cubicBezTo>
                  <a:cubicBezTo>
                    <a:pt x="360" y="52"/>
                    <a:pt x="360" y="55"/>
                    <a:pt x="361" y="59"/>
                  </a:cubicBezTo>
                  <a:cubicBezTo>
                    <a:pt x="366" y="40"/>
                    <a:pt x="371" y="23"/>
                    <a:pt x="376" y="5"/>
                  </a:cubicBezTo>
                  <a:cubicBezTo>
                    <a:pt x="377" y="5"/>
                    <a:pt x="378" y="5"/>
                    <a:pt x="379" y="6"/>
                  </a:cubicBezTo>
                  <a:cubicBezTo>
                    <a:pt x="380" y="11"/>
                    <a:pt x="381" y="16"/>
                    <a:pt x="381" y="20"/>
                  </a:cubicBezTo>
                  <a:cubicBezTo>
                    <a:pt x="382" y="28"/>
                    <a:pt x="387" y="34"/>
                    <a:pt x="385" y="43"/>
                  </a:cubicBezTo>
                  <a:cubicBezTo>
                    <a:pt x="384" y="47"/>
                    <a:pt x="387" y="54"/>
                    <a:pt x="393" y="54"/>
                  </a:cubicBezTo>
                  <a:cubicBezTo>
                    <a:pt x="398" y="41"/>
                    <a:pt x="403" y="27"/>
                    <a:pt x="407" y="14"/>
                  </a:cubicBezTo>
                  <a:cubicBezTo>
                    <a:pt x="413" y="15"/>
                    <a:pt x="417" y="16"/>
                    <a:pt x="418" y="17"/>
                  </a:cubicBezTo>
                  <a:cubicBezTo>
                    <a:pt x="418" y="25"/>
                    <a:pt x="418" y="32"/>
                    <a:pt x="418" y="39"/>
                  </a:cubicBezTo>
                  <a:cubicBezTo>
                    <a:pt x="419" y="39"/>
                    <a:pt x="420" y="39"/>
                    <a:pt x="420" y="39"/>
                  </a:cubicBezTo>
                  <a:cubicBezTo>
                    <a:pt x="425" y="32"/>
                    <a:pt x="429" y="26"/>
                    <a:pt x="435" y="17"/>
                  </a:cubicBezTo>
                  <a:cubicBezTo>
                    <a:pt x="433" y="33"/>
                    <a:pt x="417" y="44"/>
                    <a:pt x="431" y="60"/>
                  </a:cubicBezTo>
                  <a:cubicBezTo>
                    <a:pt x="432" y="56"/>
                    <a:pt x="432" y="54"/>
                    <a:pt x="432" y="51"/>
                  </a:cubicBezTo>
                  <a:cubicBezTo>
                    <a:pt x="438" y="52"/>
                    <a:pt x="439" y="50"/>
                    <a:pt x="440" y="34"/>
                  </a:cubicBezTo>
                  <a:cubicBezTo>
                    <a:pt x="440" y="26"/>
                    <a:pt x="441" y="18"/>
                    <a:pt x="442" y="9"/>
                  </a:cubicBezTo>
                  <a:cubicBezTo>
                    <a:pt x="448" y="20"/>
                    <a:pt x="452" y="30"/>
                    <a:pt x="458" y="41"/>
                  </a:cubicBezTo>
                  <a:cubicBezTo>
                    <a:pt x="463" y="32"/>
                    <a:pt x="467" y="25"/>
                    <a:pt x="472" y="18"/>
                  </a:cubicBezTo>
                  <a:cubicBezTo>
                    <a:pt x="472" y="18"/>
                    <a:pt x="473" y="19"/>
                    <a:pt x="473" y="19"/>
                  </a:cubicBezTo>
                  <a:cubicBezTo>
                    <a:pt x="470" y="29"/>
                    <a:pt x="466" y="39"/>
                    <a:pt x="462" y="49"/>
                  </a:cubicBezTo>
                  <a:cubicBezTo>
                    <a:pt x="463" y="49"/>
                    <a:pt x="463" y="49"/>
                    <a:pt x="464" y="49"/>
                  </a:cubicBezTo>
                  <a:cubicBezTo>
                    <a:pt x="465" y="48"/>
                    <a:pt x="465" y="47"/>
                    <a:pt x="466" y="44"/>
                  </a:cubicBezTo>
                  <a:cubicBezTo>
                    <a:pt x="468" y="49"/>
                    <a:pt x="469" y="54"/>
                    <a:pt x="472" y="62"/>
                  </a:cubicBezTo>
                  <a:cubicBezTo>
                    <a:pt x="476" y="48"/>
                    <a:pt x="480" y="38"/>
                    <a:pt x="485" y="25"/>
                  </a:cubicBezTo>
                  <a:cubicBezTo>
                    <a:pt x="489" y="35"/>
                    <a:pt x="491" y="43"/>
                    <a:pt x="494" y="52"/>
                  </a:cubicBezTo>
                  <a:cubicBezTo>
                    <a:pt x="496" y="50"/>
                    <a:pt x="497" y="48"/>
                    <a:pt x="499" y="46"/>
                  </a:cubicBezTo>
                  <a:cubicBezTo>
                    <a:pt x="499" y="51"/>
                    <a:pt x="499" y="55"/>
                    <a:pt x="499" y="59"/>
                  </a:cubicBezTo>
                  <a:cubicBezTo>
                    <a:pt x="505" y="39"/>
                    <a:pt x="510" y="19"/>
                    <a:pt x="515" y="0"/>
                  </a:cubicBezTo>
                  <a:cubicBezTo>
                    <a:pt x="516" y="0"/>
                    <a:pt x="517" y="0"/>
                    <a:pt x="518" y="0"/>
                  </a:cubicBezTo>
                  <a:cubicBezTo>
                    <a:pt x="524" y="18"/>
                    <a:pt x="519" y="39"/>
                    <a:pt x="532" y="56"/>
                  </a:cubicBezTo>
                  <a:cubicBezTo>
                    <a:pt x="538" y="53"/>
                    <a:pt x="529" y="40"/>
                    <a:pt x="542" y="41"/>
                  </a:cubicBezTo>
                  <a:cubicBezTo>
                    <a:pt x="544" y="31"/>
                    <a:pt x="546" y="21"/>
                    <a:pt x="548" y="10"/>
                  </a:cubicBezTo>
                  <a:cubicBezTo>
                    <a:pt x="549" y="10"/>
                    <a:pt x="550" y="10"/>
                    <a:pt x="550" y="10"/>
                  </a:cubicBezTo>
                  <a:cubicBezTo>
                    <a:pt x="552" y="21"/>
                    <a:pt x="554" y="32"/>
                    <a:pt x="556" y="45"/>
                  </a:cubicBezTo>
                  <a:cubicBezTo>
                    <a:pt x="562" y="35"/>
                    <a:pt x="566" y="27"/>
                    <a:pt x="573" y="15"/>
                  </a:cubicBezTo>
                  <a:cubicBezTo>
                    <a:pt x="574" y="27"/>
                    <a:pt x="576" y="35"/>
                    <a:pt x="577" y="45"/>
                  </a:cubicBezTo>
                  <a:cubicBezTo>
                    <a:pt x="582" y="39"/>
                    <a:pt x="586" y="34"/>
                    <a:pt x="590" y="30"/>
                  </a:cubicBezTo>
                  <a:cubicBezTo>
                    <a:pt x="595" y="37"/>
                    <a:pt x="599" y="43"/>
                    <a:pt x="605" y="50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0"/>
                    <a:pt x="604" y="10"/>
                    <a:pt x="605" y="10"/>
                  </a:cubicBezTo>
                  <a:cubicBezTo>
                    <a:pt x="611" y="21"/>
                    <a:pt x="618" y="32"/>
                    <a:pt x="624" y="44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0"/>
                    <a:pt x="634" y="55"/>
                  </a:cubicBezTo>
                  <a:cubicBezTo>
                    <a:pt x="634" y="55"/>
                    <a:pt x="635" y="55"/>
                    <a:pt x="636" y="55"/>
                  </a:cubicBezTo>
                  <a:cubicBezTo>
                    <a:pt x="638" y="44"/>
                    <a:pt x="640" y="33"/>
                    <a:pt x="642" y="21"/>
                  </a:cubicBezTo>
                  <a:cubicBezTo>
                    <a:pt x="643" y="21"/>
                    <a:pt x="644" y="21"/>
                    <a:pt x="644" y="21"/>
                  </a:cubicBezTo>
                  <a:cubicBezTo>
                    <a:pt x="646" y="29"/>
                    <a:pt x="647" y="37"/>
                    <a:pt x="649" y="46"/>
                  </a:cubicBezTo>
                  <a:cubicBezTo>
                    <a:pt x="652" y="40"/>
                    <a:pt x="655" y="35"/>
                    <a:pt x="657" y="29"/>
                  </a:cubicBezTo>
                  <a:cubicBezTo>
                    <a:pt x="660" y="38"/>
                    <a:pt x="650" y="46"/>
                    <a:pt x="659" y="54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7"/>
                    <a:pt x="666" y="50"/>
                    <a:pt x="668" y="52"/>
                  </a:cubicBezTo>
                  <a:cubicBezTo>
                    <a:pt x="669" y="51"/>
                    <a:pt x="670" y="51"/>
                    <a:pt x="670" y="50"/>
                  </a:cubicBezTo>
                  <a:cubicBezTo>
                    <a:pt x="670" y="54"/>
                    <a:pt x="670" y="57"/>
                    <a:pt x="670" y="61"/>
                  </a:cubicBezTo>
                  <a:cubicBezTo>
                    <a:pt x="671" y="61"/>
                    <a:pt x="672" y="61"/>
                    <a:pt x="673" y="61"/>
                  </a:cubicBezTo>
                  <a:cubicBezTo>
                    <a:pt x="674" y="55"/>
                    <a:pt x="675" y="50"/>
                    <a:pt x="677" y="42"/>
                  </a:cubicBezTo>
                  <a:cubicBezTo>
                    <a:pt x="682" y="50"/>
                    <a:pt x="687" y="56"/>
                    <a:pt x="691" y="62"/>
                  </a:cubicBezTo>
                  <a:cubicBezTo>
                    <a:pt x="698" y="52"/>
                    <a:pt x="687" y="44"/>
                    <a:pt x="688" y="34"/>
                  </a:cubicBezTo>
                  <a:cubicBezTo>
                    <a:pt x="692" y="40"/>
                    <a:pt x="696" y="46"/>
                    <a:pt x="701" y="55"/>
                  </a:cubicBezTo>
                  <a:cubicBezTo>
                    <a:pt x="703" y="45"/>
                    <a:pt x="704" y="38"/>
                    <a:pt x="705" y="33"/>
                  </a:cubicBezTo>
                  <a:cubicBezTo>
                    <a:pt x="707" y="31"/>
                    <a:pt x="710" y="30"/>
                    <a:pt x="713" y="28"/>
                  </a:cubicBezTo>
                  <a:cubicBezTo>
                    <a:pt x="713" y="29"/>
                    <a:pt x="714" y="30"/>
                    <a:pt x="715" y="32"/>
                  </a:cubicBezTo>
                  <a:cubicBezTo>
                    <a:pt x="720" y="27"/>
                    <a:pt x="725" y="22"/>
                    <a:pt x="730" y="17"/>
                  </a:cubicBezTo>
                  <a:cubicBezTo>
                    <a:pt x="733" y="29"/>
                    <a:pt x="720" y="39"/>
                    <a:pt x="731" y="49"/>
                  </a:cubicBezTo>
                  <a:cubicBezTo>
                    <a:pt x="749" y="44"/>
                    <a:pt x="739" y="29"/>
                    <a:pt x="744" y="16"/>
                  </a:cubicBezTo>
                  <a:cubicBezTo>
                    <a:pt x="747" y="23"/>
                    <a:pt x="749" y="28"/>
                    <a:pt x="752" y="32"/>
                  </a:cubicBezTo>
                  <a:cubicBezTo>
                    <a:pt x="756" y="38"/>
                    <a:pt x="761" y="42"/>
                    <a:pt x="765" y="47"/>
                  </a:cubicBezTo>
                  <a:cubicBezTo>
                    <a:pt x="768" y="52"/>
                    <a:pt x="771" y="58"/>
                    <a:pt x="775" y="64"/>
                  </a:cubicBezTo>
                  <a:cubicBezTo>
                    <a:pt x="777" y="53"/>
                    <a:pt x="779" y="42"/>
                    <a:pt x="781" y="32"/>
                  </a:cubicBezTo>
                  <a:cubicBezTo>
                    <a:pt x="782" y="32"/>
                    <a:pt x="783" y="32"/>
                    <a:pt x="784" y="32"/>
                  </a:cubicBezTo>
                  <a:cubicBezTo>
                    <a:pt x="785" y="39"/>
                    <a:pt x="786" y="47"/>
                    <a:pt x="788" y="56"/>
                  </a:cubicBezTo>
                  <a:cubicBezTo>
                    <a:pt x="791" y="49"/>
                    <a:pt x="794" y="44"/>
                    <a:pt x="796" y="39"/>
                  </a:cubicBezTo>
                  <a:cubicBezTo>
                    <a:pt x="799" y="46"/>
                    <a:pt x="802" y="53"/>
                    <a:pt x="804" y="59"/>
                  </a:cubicBezTo>
                  <a:cubicBezTo>
                    <a:pt x="805" y="59"/>
                    <a:pt x="805" y="59"/>
                    <a:pt x="806" y="59"/>
                  </a:cubicBezTo>
                  <a:cubicBezTo>
                    <a:pt x="806" y="53"/>
                    <a:pt x="805" y="47"/>
                    <a:pt x="804" y="39"/>
                  </a:cubicBezTo>
                  <a:cubicBezTo>
                    <a:pt x="809" y="45"/>
                    <a:pt x="812" y="49"/>
                    <a:pt x="815" y="53"/>
                  </a:cubicBezTo>
                  <a:cubicBezTo>
                    <a:pt x="817" y="49"/>
                    <a:pt x="820" y="46"/>
                    <a:pt x="822" y="42"/>
                  </a:cubicBezTo>
                  <a:cubicBezTo>
                    <a:pt x="822" y="42"/>
                    <a:pt x="823" y="42"/>
                    <a:pt x="823" y="42"/>
                  </a:cubicBezTo>
                  <a:cubicBezTo>
                    <a:pt x="823" y="43"/>
                    <a:pt x="823" y="43"/>
                    <a:pt x="824" y="44"/>
                  </a:cubicBezTo>
                  <a:cubicBezTo>
                    <a:pt x="819" y="56"/>
                    <a:pt x="821" y="69"/>
                    <a:pt x="830" y="78"/>
                  </a:cubicBezTo>
                  <a:cubicBezTo>
                    <a:pt x="830" y="74"/>
                    <a:pt x="829" y="70"/>
                    <a:pt x="829" y="67"/>
                  </a:cubicBezTo>
                  <a:cubicBezTo>
                    <a:pt x="831" y="67"/>
                    <a:pt x="832" y="67"/>
                    <a:pt x="834" y="67"/>
                  </a:cubicBezTo>
                  <a:cubicBezTo>
                    <a:pt x="830" y="59"/>
                    <a:pt x="827" y="51"/>
                    <a:pt x="823" y="44"/>
                  </a:cubicBezTo>
                  <a:cubicBezTo>
                    <a:pt x="829" y="50"/>
                    <a:pt x="834" y="57"/>
                    <a:pt x="841" y="65"/>
                  </a:cubicBezTo>
                  <a:cubicBezTo>
                    <a:pt x="843" y="59"/>
                    <a:pt x="844" y="54"/>
                    <a:pt x="846" y="49"/>
                  </a:cubicBezTo>
                  <a:cubicBezTo>
                    <a:pt x="846" y="48"/>
                    <a:pt x="848" y="50"/>
                    <a:pt x="849" y="51"/>
                  </a:cubicBezTo>
                  <a:cubicBezTo>
                    <a:pt x="856" y="45"/>
                    <a:pt x="863" y="40"/>
                    <a:pt x="870" y="34"/>
                  </a:cubicBezTo>
                  <a:cubicBezTo>
                    <a:pt x="874" y="43"/>
                    <a:pt x="874" y="53"/>
                    <a:pt x="882" y="60"/>
                  </a:cubicBezTo>
                  <a:cubicBezTo>
                    <a:pt x="883" y="64"/>
                    <a:pt x="884" y="69"/>
                    <a:pt x="885" y="77"/>
                  </a:cubicBezTo>
                  <a:cubicBezTo>
                    <a:pt x="891" y="68"/>
                    <a:pt x="895" y="61"/>
                    <a:pt x="899" y="55"/>
                  </a:cubicBezTo>
                  <a:cubicBezTo>
                    <a:pt x="904" y="63"/>
                    <a:pt x="909" y="72"/>
                    <a:pt x="915" y="80"/>
                  </a:cubicBezTo>
                  <a:cubicBezTo>
                    <a:pt x="916" y="79"/>
                    <a:pt x="917" y="78"/>
                    <a:pt x="916" y="79"/>
                  </a:cubicBezTo>
                  <a:cubicBezTo>
                    <a:pt x="921" y="82"/>
                    <a:pt x="924" y="84"/>
                    <a:pt x="929" y="88"/>
                  </a:cubicBezTo>
                  <a:cubicBezTo>
                    <a:pt x="931" y="79"/>
                    <a:pt x="932" y="71"/>
                    <a:pt x="933" y="63"/>
                  </a:cubicBezTo>
                  <a:cubicBezTo>
                    <a:pt x="934" y="63"/>
                    <a:pt x="935" y="63"/>
                    <a:pt x="936" y="63"/>
                  </a:cubicBezTo>
                  <a:cubicBezTo>
                    <a:pt x="939" y="72"/>
                    <a:pt x="943" y="82"/>
                    <a:pt x="946" y="91"/>
                  </a:cubicBezTo>
                  <a:cubicBezTo>
                    <a:pt x="947" y="91"/>
                    <a:pt x="948" y="91"/>
                    <a:pt x="948" y="91"/>
                  </a:cubicBezTo>
                  <a:cubicBezTo>
                    <a:pt x="947" y="82"/>
                    <a:pt x="945" y="74"/>
                    <a:pt x="944" y="65"/>
                  </a:cubicBezTo>
                  <a:cubicBezTo>
                    <a:pt x="944" y="65"/>
                    <a:pt x="945" y="65"/>
                    <a:pt x="945" y="64"/>
                  </a:cubicBezTo>
                  <a:cubicBezTo>
                    <a:pt x="948" y="68"/>
                    <a:pt x="951" y="71"/>
                    <a:pt x="954" y="75"/>
                  </a:cubicBezTo>
                  <a:cubicBezTo>
                    <a:pt x="957" y="72"/>
                    <a:pt x="959" y="70"/>
                    <a:pt x="960" y="69"/>
                  </a:cubicBezTo>
                  <a:cubicBezTo>
                    <a:pt x="961" y="77"/>
                    <a:pt x="962" y="87"/>
                    <a:pt x="964" y="99"/>
                  </a:cubicBezTo>
                  <a:cubicBezTo>
                    <a:pt x="968" y="93"/>
                    <a:pt x="970" y="89"/>
                    <a:pt x="972" y="86"/>
                  </a:cubicBezTo>
                  <a:cubicBezTo>
                    <a:pt x="972" y="94"/>
                    <a:pt x="974" y="99"/>
                    <a:pt x="983" y="95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3"/>
                    <a:pt x="981" y="83"/>
                    <a:pt x="981" y="83"/>
                  </a:cubicBezTo>
                  <a:cubicBezTo>
                    <a:pt x="984" y="87"/>
                    <a:pt x="986" y="90"/>
                    <a:pt x="990" y="96"/>
                  </a:cubicBezTo>
                  <a:cubicBezTo>
                    <a:pt x="997" y="87"/>
                    <a:pt x="1003" y="79"/>
                    <a:pt x="1010" y="70"/>
                  </a:cubicBezTo>
                  <a:cubicBezTo>
                    <a:pt x="1012" y="75"/>
                    <a:pt x="1015" y="81"/>
                    <a:pt x="1018" y="89"/>
                  </a:cubicBezTo>
                  <a:cubicBezTo>
                    <a:pt x="1020" y="83"/>
                    <a:pt x="1022" y="80"/>
                    <a:pt x="1022" y="77"/>
                  </a:cubicBezTo>
                  <a:cubicBezTo>
                    <a:pt x="1030" y="70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6"/>
                  </a:cubicBezTo>
                  <a:cubicBezTo>
                    <a:pt x="1047" y="88"/>
                    <a:pt x="1051" y="80"/>
                    <a:pt x="1057" y="71"/>
                  </a:cubicBezTo>
                  <a:cubicBezTo>
                    <a:pt x="1059" y="77"/>
                    <a:pt x="1060" y="81"/>
                    <a:pt x="1062" y="85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5"/>
                    <a:pt x="1089" y="81"/>
                    <a:pt x="1093" y="87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2"/>
                    <a:pt x="1101" y="84"/>
                    <a:pt x="1105" y="86"/>
                  </a:cubicBezTo>
                  <a:cubicBezTo>
                    <a:pt x="1107" y="76"/>
                    <a:pt x="1108" y="67"/>
                    <a:pt x="1110" y="57"/>
                  </a:cubicBezTo>
                  <a:cubicBezTo>
                    <a:pt x="1111" y="57"/>
                    <a:pt x="1112" y="57"/>
                    <a:pt x="1112" y="57"/>
                  </a:cubicBezTo>
                  <a:cubicBezTo>
                    <a:pt x="1116" y="66"/>
                    <a:pt x="1120" y="75"/>
                    <a:pt x="1123" y="84"/>
                  </a:cubicBezTo>
                  <a:cubicBezTo>
                    <a:pt x="1124" y="84"/>
                    <a:pt x="1125" y="84"/>
                    <a:pt x="1125" y="84"/>
                  </a:cubicBezTo>
                  <a:cubicBezTo>
                    <a:pt x="1123" y="74"/>
                    <a:pt x="1122" y="64"/>
                    <a:pt x="1119" y="52"/>
                  </a:cubicBezTo>
                  <a:cubicBezTo>
                    <a:pt x="1124" y="56"/>
                    <a:pt x="1127" y="59"/>
                    <a:pt x="1131" y="63"/>
                  </a:cubicBezTo>
                  <a:cubicBezTo>
                    <a:pt x="1133" y="59"/>
                    <a:pt x="1135" y="55"/>
                    <a:pt x="1138" y="51"/>
                  </a:cubicBezTo>
                  <a:cubicBezTo>
                    <a:pt x="1131" y="71"/>
                    <a:pt x="1145" y="87"/>
                    <a:pt x="1148" y="105"/>
                  </a:cubicBezTo>
                  <a:cubicBezTo>
                    <a:pt x="1157" y="99"/>
                    <a:pt x="1157" y="99"/>
                    <a:pt x="1145" y="72"/>
                  </a:cubicBezTo>
                  <a:cubicBezTo>
                    <a:pt x="1148" y="74"/>
                    <a:pt x="1150" y="76"/>
                    <a:pt x="1152" y="79"/>
                  </a:cubicBezTo>
                  <a:cubicBezTo>
                    <a:pt x="1154" y="82"/>
                    <a:pt x="1156" y="84"/>
                    <a:pt x="1158" y="87"/>
                  </a:cubicBezTo>
                  <a:cubicBezTo>
                    <a:pt x="1159" y="87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1"/>
                  </a:cubicBezTo>
                  <a:cubicBezTo>
                    <a:pt x="1161" y="65"/>
                    <a:pt x="1163" y="69"/>
                    <a:pt x="1167" y="75"/>
                  </a:cubicBezTo>
                  <a:cubicBezTo>
                    <a:pt x="1174" y="60"/>
                    <a:pt x="1181" y="46"/>
                    <a:pt x="1187" y="32"/>
                  </a:cubicBezTo>
                  <a:cubicBezTo>
                    <a:pt x="1190" y="39"/>
                    <a:pt x="1192" y="47"/>
                    <a:pt x="1196" y="57"/>
                  </a:cubicBezTo>
                  <a:cubicBezTo>
                    <a:pt x="1199" y="52"/>
                    <a:pt x="1201" y="48"/>
                    <a:pt x="1203" y="44"/>
                  </a:cubicBezTo>
                  <a:cubicBezTo>
                    <a:pt x="1203" y="54"/>
                    <a:pt x="1203" y="64"/>
                    <a:pt x="1203" y="74"/>
                  </a:cubicBezTo>
                  <a:cubicBezTo>
                    <a:pt x="1204" y="74"/>
                    <a:pt x="1205" y="74"/>
                    <a:pt x="1206" y="75"/>
                  </a:cubicBezTo>
                  <a:cubicBezTo>
                    <a:pt x="1209" y="53"/>
                    <a:pt x="1213" y="33"/>
                    <a:pt x="1239" y="25"/>
                  </a:cubicBezTo>
                  <a:cubicBezTo>
                    <a:pt x="1233" y="41"/>
                    <a:pt x="1238" y="58"/>
                    <a:pt x="1255" y="77"/>
                  </a:cubicBezTo>
                  <a:cubicBezTo>
                    <a:pt x="1257" y="57"/>
                    <a:pt x="1259" y="38"/>
                    <a:pt x="1260" y="19"/>
                  </a:cubicBezTo>
                  <a:cubicBezTo>
                    <a:pt x="1261" y="19"/>
                    <a:pt x="1262" y="19"/>
                    <a:pt x="1263" y="19"/>
                  </a:cubicBezTo>
                  <a:cubicBezTo>
                    <a:pt x="1266" y="31"/>
                    <a:pt x="1269" y="44"/>
                    <a:pt x="1272" y="56"/>
                  </a:cubicBezTo>
                  <a:cubicBezTo>
                    <a:pt x="1273" y="56"/>
                    <a:pt x="1274" y="56"/>
                    <a:pt x="1274" y="56"/>
                  </a:cubicBezTo>
                  <a:cubicBezTo>
                    <a:pt x="1274" y="53"/>
                    <a:pt x="1274" y="49"/>
                    <a:pt x="1274" y="49"/>
                  </a:cubicBezTo>
                  <a:cubicBezTo>
                    <a:pt x="1280" y="41"/>
                    <a:pt x="1285" y="34"/>
                    <a:pt x="1290" y="27"/>
                  </a:cubicBezTo>
                  <a:cubicBezTo>
                    <a:pt x="1283" y="40"/>
                    <a:pt x="1282" y="53"/>
                    <a:pt x="1291" y="66"/>
                  </a:cubicBezTo>
                  <a:cubicBezTo>
                    <a:pt x="1295" y="55"/>
                    <a:pt x="1299" y="44"/>
                    <a:pt x="1303" y="32"/>
                  </a:cubicBezTo>
                  <a:cubicBezTo>
                    <a:pt x="1307" y="41"/>
                    <a:pt x="1310" y="49"/>
                    <a:pt x="1313" y="58"/>
                  </a:cubicBezTo>
                  <a:cubicBezTo>
                    <a:pt x="1315" y="54"/>
                    <a:pt x="1315" y="52"/>
                    <a:pt x="1317" y="47"/>
                  </a:cubicBezTo>
                  <a:cubicBezTo>
                    <a:pt x="1318" y="52"/>
                    <a:pt x="1318" y="55"/>
                    <a:pt x="1319" y="59"/>
                  </a:cubicBezTo>
                  <a:cubicBezTo>
                    <a:pt x="1324" y="40"/>
                    <a:pt x="1328" y="23"/>
                    <a:pt x="1333" y="5"/>
                  </a:cubicBezTo>
                  <a:cubicBezTo>
                    <a:pt x="1334" y="5"/>
                    <a:pt x="1336" y="6"/>
                    <a:pt x="1337" y="6"/>
                  </a:cubicBezTo>
                  <a:cubicBezTo>
                    <a:pt x="1338" y="11"/>
                    <a:pt x="1339" y="17"/>
                    <a:pt x="1339" y="22"/>
                  </a:cubicBezTo>
                  <a:cubicBezTo>
                    <a:pt x="1340" y="29"/>
                    <a:pt x="1344" y="35"/>
                    <a:pt x="1343" y="43"/>
                  </a:cubicBezTo>
                  <a:cubicBezTo>
                    <a:pt x="1342" y="48"/>
                    <a:pt x="1344" y="54"/>
                    <a:pt x="1350" y="54"/>
                  </a:cubicBezTo>
                  <a:cubicBezTo>
                    <a:pt x="1356" y="40"/>
                    <a:pt x="1360" y="27"/>
                    <a:pt x="1365" y="15"/>
                  </a:cubicBezTo>
                  <a:cubicBezTo>
                    <a:pt x="1370" y="16"/>
                    <a:pt x="1374" y="16"/>
                    <a:pt x="1376" y="17"/>
                  </a:cubicBezTo>
                  <a:cubicBezTo>
                    <a:pt x="1376" y="24"/>
                    <a:pt x="1375" y="31"/>
                    <a:pt x="1375" y="38"/>
                  </a:cubicBezTo>
                  <a:cubicBezTo>
                    <a:pt x="1376" y="39"/>
                    <a:pt x="1377" y="39"/>
                    <a:pt x="1378" y="39"/>
                  </a:cubicBezTo>
                  <a:cubicBezTo>
                    <a:pt x="1382" y="32"/>
                    <a:pt x="1387" y="26"/>
                    <a:pt x="1392" y="17"/>
                  </a:cubicBezTo>
                  <a:cubicBezTo>
                    <a:pt x="1391" y="33"/>
                    <a:pt x="1374" y="45"/>
                    <a:pt x="1387" y="59"/>
                  </a:cubicBezTo>
                  <a:cubicBezTo>
                    <a:pt x="1400" y="45"/>
                    <a:pt x="1397" y="27"/>
                    <a:pt x="1400" y="9"/>
                  </a:cubicBezTo>
                  <a:cubicBezTo>
                    <a:pt x="1407" y="19"/>
                    <a:pt x="1404" y="33"/>
                    <a:pt x="1416" y="39"/>
                  </a:cubicBezTo>
                  <a:cubicBezTo>
                    <a:pt x="1421" y="32"/>
                    <a:pt x="1425" y="25"/>
                    <a:pt x="1429" y="19"/>
                  </a:cubicBezTo>
                  <a:cubicBezTo>
                    <a:pt x="1430" y="19"/>
                    <a:pt x="1431" y="19"/>
                    <a:pt x="1431" y="19"/>
                  </a:cubicBezTo>
                  <a:cubicBezTo>
                    <a:pt x="1424" y="32"/>
                    <a:pt x="1421" y="45"/>
                    <a:pt x="1430" y="60"/>
                  </a:cubicBezTo>
                  <a:cubicBezTo>
                    <a:pt x="1434" y="48"/>
                    <a:pt x="1438" y="37"/>
                    <a:pt x="1443" y="25"/>
                  </a:cubicBezTo>
                  <a:cubicBezTo>
                    <a:pt x="1446" y="35"/>
                    <a:pt x="1449" y="43"/>
                    <a:pt x="1452" y="53"/>
                  </a:cubicBezTo>
                  <a:cubicBezTo>
                    <a:pt x="1454" y="50"/>
                    <a:pt x="1455" y="49"/>
                    <a:pt x="1456" y="46"/>
                  </a:cubicBezTo>
                  <a:cubicBezTo>
                    <a:pt x="1457" y="51"/>
                    <a:pt x="1457" y="55"/>
                    <a:pt x="1457" y="60"/>
                  </a:cubicBezTo>
                  <a:cubicBezTo>
                    <a:pt x="1462" y="39"/>
                    <a:pt x="1467" y="19"/>
                    <a:pt x="1472" y="0"/>
                  </a:cubicBezTo>
                  <a:cubicBezTo>
                    <a:pt x="1473" y="0"/>
                    <a:pt x="1475" y="0"/>
                    <a:pt x="1476" y="0"/>
                  </a:cubicBezTo>
                  <a:cubicBezTo>
                    <a:pt x="1477" y="6"/>
                    <a:pt x="1478" y="12"/>
                    <a:pt x="1479" y="18"/>
                  </a:cubicBezTo>
                  <a:cubicBezTo>
                    <a:pt x="1479" y="25"/>
                    <a:pt x="1479" y="32"/>
                    <a:pt x="1481" y="38"/>
                  </a:cubicBezTo>
                  <a:cubicBezTo>
                    <a:pt x="1483" y="44"/>
                    <a:pt x="1486" y="50"/>
                    <a:pt x="1489" y="58"/>
                  </a:cubicBezTo>
                  <a:cubicBezTo>
                    <a:pt x="1496" y="41"/>
                    <a:pt x="1502" y="26"/>
                    <a:pt x="1508" y="11"/>
                  </a:cubicBezTo>
                  <a:cubicBezTo>
                    <a:pt x="1509" y="22"/>
                    <a:pt x="1511" y="33"/>
                    <a:pt x="1513" y="45"/>
                  </a:cubicBezTo>
                  <a:cubicBezTo>
                    <a:pt x="1519" y="35"/>
                    <a:pt x="1524" y="26"/>
                    <a:pt x="1530" y="15"/>
                  </a:cubicBezTo>
                  <a:cubicBezTo>
                    <a:pt x="1532" y="27"/>
                    <a:pt x="1533" y="35"/>
                    <a:pt x="1535" y="45"/>
                  </a:cubicBezTo>
                  <a:cubicBezTo>
                    <a:pt x="1539" y="39"/>
                    <a:pt x="1544" y="34"/>
                    <a:pt x="1547" y="30"/>
                  </a:cubicBezTo>
                  <a:cubicBezTo>
                    <a:pt x="1552" y="37"/>
                    <a:pt x="1557" y="43"/>
                    <a:pt x="1562" y="50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0"/>
                    <a:pt x="1562" y="10"/>
                    <a:pt x="1563" y="10"/>
                  </a:cubicBezTo>
                  <a:cubicBezTo>
                    <a:pt x="1569" y="21"/>
                    <a:pt x="1575" y="32"/>
                    <a:pt x="1581" y="44"/>
                  </a:cubicBezTo>
                  <a:cubicBezTo>
                    <a:pt x="1583" y="42"/>
                    <a:pt x="1585" y="42"/>
                    <a:pt x="1586" y="41"/>
                  </a:cubicBezTo>
                  <a:cubicBezTo>
                    <a:pt x="1588" y="45"/>
                    <a:pt x="1589" y="50"/>
                    <a:pt x="1591" y="55"/>
                  </a:cubicBezTo>
                  <a:cubicBezTo>
                    <a:pt x="1592" y="55"/>
                    <a:pt x="1593" y="55"/>
                    <a:pt x="1593" y="55"/>
                  </a:cubicBezTo>
                  <a:cubicBezTo>
                    <a:pt x="1596" y="44"/>
                    <a:pt x="1598" y="32"/>
                    <a:pt x="1600" y="21"/>
                  </a:cubicBezTo>
                  <a:cubicBezTo>
                    <a:pt x="1601" y="21"/>
                    <a:pt x="1601" y="21"/>
                    <a:pt x="1602" y="21"/>
                  </a:cubicBezTo>
                  <a:cubicBezTo>
                    <a:pt x="1603" y="29"/>
                    <a:pt x="1605" y="37"/>
                    <a:pt x="1606" y="47"/>
                  </a:cubicBezTo>
                  <a:cubicBezTo>
                    <a:pt x="1610" y="40"/>
                    <a:pt x="1612" y="35"/>
                    <a:pt x="1615" y="29"/>
                  </a:cubicBezTo>
                  <a:cubicBezTo>
                    <a:pt x="1617" y="38"/>
                    <a:pt x="1608" y="46"/>
                    <a:pt x="1617" y="55"/>
                  </a:cubicBezTo>
                  <a:cubicBezTo>
                    <a:pt x="1618" y="51"/>
                    <a:pt x="1619" y="48"/>
                    <a:pt x="1621" y="45"/>
                  </a:cubicBezTo>
                  <a:cubicBezTo>
                    <a:pt x="1622" y="48"/>
                    <a:pt x="1624" y="50"/>
                    <a:pt x="1625" y="52"/>
                  </a:cubicBezTo>
                  <a:cubicBezTo>
                    <a:pt x="1626" y="52"/>
                    <a:pt x="1627" y="51"/>
                    <a:pt x="1628" y="51"/>
                  </a:cubicBezTo>
                  <a:cubicBezTo>
                    <a:pt x="1628" y="54"/>
                    <a:pt x="1628" y="57"/>
                    <a:pt x="1628" y="61"/>
                  </a:cubicBezTo>
                  <a:cubicBezTo>
                    <a:pt x="1629" y="61"/>
                    <a:pt x="1630" y="61"/>
                    <a:pt x="1630" y="61"/>
                  </a:cubicBezTo>
                  <a:cubicBezTo>
                    <a:pt x="1632" y="55"/>
                    <a:pt x="1633" y="50"/>
                    <a:pt x="1635" y="42"/>
                  </a:cubicBezTo>
                  <a:cubicBezTo>
                    <a:pt x="1640" y="49"/>
                    <a:pt x="1644" y="56"/>
                    <a:pt x="1648" y="62"/>
                  </a:cubicBezTo>
                  <a:cubicBezTo>
                    <a:pt x="1651" y="55"/>
                    <a:pt x="1651" y="55"/>
                    <a:pt x="1645" y="35"/>
                  </a:cubicBezTo>
                  <a:cubicBezTo>
                    <a:pt x="1649" y="40"/>
                    <a:pt x="1653" y="46"/>
                    <a:pt x="1659" y="54"/>
                  </a:cubicBezTo>
                  <a:cubicBezTo>
                    <a:pt x="1661" y="45"/>
                    <a:pt x="1662" y="39"/>
                    <a:pt x="1663" y="33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29"/>
                    <a:pt x="1672" y="30"/>
                    <a:pt x="1672" y="32"/>
                  </a:cubicBezTo>
                  <a:cubicBezTo>
                    <a:pt x="1677" y="27"/>
                    <a:pt x="1683" y="22"/>
                    <a:pt x="1688" y="17"/>
                  </a:cubicBezTo>
                  <a:cubicBezTo>
                    <a:pt x="1690" y="29"/>
                    <a:pt x="1677" y="39"/>
                    <a:pt x="1688" y="49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3"/>
                    <a:pt x="1707" y="29"/>
                    <a:pt x="1711" y="34"/>
                  </a:cubicBezTo>
                  <a:cubicBezTo>
                    <a:pt x="1714" y="39"/>
                    <a:pt x="1719" y="42"/>
                    <a:pt x="1722" y="47"/>
                  </a:cubicBezTo>
                  <a:cubicBezTo>
                    <a:pt x="1726" y="52"/>
                    <a:pt x="1729" y="57"/>
                    <a:pt x="1733" y="64"/>
                  </a:cubicBezTo>
                  <a:cubicBezTo>
                    <a:pt x="1735" y="52"/>
                    <a:pt x="1737" y="42"/>
                    <a:pt x="1739" y="32"/>
                  </a:cubicBezTo>
                  <a:cubicBezTo>
                    <a:pt x="1740" y="32"/>
                    <a:pt x="1740" y="32"/>
                    <a:pt x="1741" y="32"/>
                  </a:cubicBezTo>
                  <a:cubicBezTo>
                    <a:pt x="1742" y="39"/>
                    <a:pt x="1744" y="46"/>
                    <a:pt x="1746" y="56"/>
                  </a:cubicBezTo>
                  <a:cubicBezTo>
                    <a:pt x="1749" y="49"/>
                    <a:pt x="1751" y="44"/>
                    <a:pt x="1754" y="39"/>
                  </a:cubicBezTo>
                  <a:cubicBezTo>
                    <a:pt x="1757" y="46"/>
                    <a:pt x="1759" y="53"/>
                    <a:pt x="1762" y="59"/>
                  </a:cubicBezTo>
                  <a:cubicBezTo>
                    <a:pt x="1762" y="59"/>
                    <a:pt x="1763" y="59"/>
                    <a:pt x="1764" y="58"/>
                  </a:cubicBezTo>
                  <a:cubicBezTo>
                    <a:pt x="1763" y="53"/>
                    <a:pt x="1763" y="47"/>
                    <a:pt x="1762" y="41"/>
                  </a:cubicBezTo>
                  <a:cubicBezTo>
                    <a:pt x="1766" y="45"/>
                    <a:pt x="1770" y="49"/>
                    <a:pt x="1774" y="52"/>
                  </a:cubicBezTo>
                  <a:cubicBezTo>
                    <a:pt x="1774" y="114"/>
                    <a:pt x="1774" y="176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4"/>
                    <a:pt x="0" y="82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4"/>
                    <a:pt x="970" y="97"/>
                  </a:cubicBezTo>
                  <a:cubicBezTo>
                    <a:pt x="970" y="104"/>
                    <a:pt x="970" y="110"/>
                    <a:pt x="970" y="116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2461" y="3951837"/>
            <a:ext cx="1718631" cy="26216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37174">
            <a:off x="100276" y="138325"/>
            <a:ext cx="1118138" cy="13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5888182"/>
            <a:ext cx="12192000" cy="969818"/>
          </a:xfrm>
          <a:custGeom>
            <a:avLst/>
            <a:gdLst>
              <a:gd name="T0" fmla="*/ 27 w 1774"/>
              <a:gd name="T1" fmla="*/ 92 h 238"/>
              <a:gd name="T2" fmla="*/ 45 w 1774"/>
              <a:gd name="T3" fmla="*/ 80 h 238"/>
              <a:gd name="T4" fmla="*/ 83 w 1774"/>
              <a:gd name="T5" fmla="*/ 99 h 238"/>
              <a:gd name="T6" fmla="*/ 137 w 1774"/>
              <a:gd name="T7" fmla="*/ 81 h 238"/>
              <a:gd name="T8" fmla="*/ 167 w 1774"/>
              <a:gd name="T9" fmla="*/ 85 h 238"/>
              <a:gd name="T10" fmla="*/ 190 w 1774"/>
              <a:gd name="T11" fmla="*/ 107 h 238"/>
              <a:gd name="T12" fmla="*/ 208 w 1774"/>
              <a:gd name="T13" fmla="*/ 73 h 238"/>
              <a:gd name="T14" fmla="*/ 245 w 1774"/>
              <a:gd name="T15" fmla="*/ 74 h 238"/>
              <a:gd name="T16" fmla="*/ 282 w 1774"/>
              <a:gd name="T17" fmla="*/ 26 h 238"/>
              <a:gd name="T18" fmla="*/ 315 w 1774"/>
              <a:gd name="T19" fmla="*/ 57 h 238"/>
              <a:gd name="T20" fmla="*/ 333 w 1774"/>
              <a:gd name="T21" fmla="*/ 67 h 238"/>
              <a:gd name="T22" fmla="*/ 361 w 1774"/>
              <a:gd name="T23" fmla="*/ 60 h 238"/>
              <a:gd name="T24" fmla="*/ 393 w 1774"/>
              <a:gd name="T25" fmla="*/ 55 h 238"/>
              <a:gd name="T26" fmla="*/ 435 w 1774"/>
              <a:gd name="T27" fmla="*/ 18 h 238"/>
              <a:gd name="T28" fmla="*/ 458 w 1774"/>
              <a:gd name="T29" fmla="*/ 42 h 238"/>
              <a:gd name="T30" fmla="*/ 466 w 1774"/>
              <a:gd name="T31" fmla="*/ 45 h 238"/>
              <a:gd name="T32" fmla="*/ 499 w 1774"/>
              <a:gd name="T33" fmla="*/ 60 h 238"/>
              <a:gd name="T34" fmla="*/ 548 w 1774"/>
              <a:gd name="T35" fmla="*/ 11 h 238"/>
              <a:gd name="T36" fmla="*/ 590 w 1774"/>
              <a:gd name="T37" fmla="*/ 30 h 238"/>
              <a:gd name="T38" fmla="*/ 628 w 1774"/>
              <a:gd name="T39" fmla="*/ 41 h 238"/>
              <a:gd name="T40" fmla="*/ 649 w 1774"/>
              <a:gd name="T41" fmla="*/ 47 h 238"/>
              <a:gd name="T42" fmla="*/ 670 w 1774"/>
              <a:gd name="T43" fmla="*/ 51 h 238"/>
              <a:gd name="T44" fmla="*/ 688 w 1774"/>
              <a:gd name="T45" fmla="*/ 35 h 238"/>
              <a:gd name="T46" fmla="*/ 730 w 1774"/>
              <a:gd name="T47" fmla="*/ 18 h 238"/>
              <a:gd name="T48" fmla="*/ 775 w 1774"/>
              <a:gd name="T49" fmla="*/ 65 h 238"/>
              <a:gd name="T50" fmla="*/ 804 w 1774"/>
              <a:gd name="T51" fmla="*/ 60 h 238"/>
              <a:gd name="T52" fmla="*/ 823 w 1774"/>
              <a:gd name="T53" fmla="*/ 43 h 238"/>
              <a:gd name="T54" fmla="*/ 823 w 1774"/>
              <a:gd name="T55" fmla="*/ 45 h 238"/>
              <a:gd name="T56" fmla="*/ 882 w 1774"/>
              <a:gd name="T57" fmla="*/ 61 h 238"/>
              <a:gd name="T58" fmla="*/ 929 w 1774"/>
              <a:gd name="T59" fmla="*/ 88 h 238"/>
              <a:gd name="T60" fmla="*/ 944 w 1774"/>
              <a:gd name="T61" fmla="*/ 66 h 238"/>
              <a:gd name="T62" fmla="*/ 972 w 1774"/>
              <a:gd name="T63" fmla="*/ 86 h 238"/>
              <a:gd name="T64" fmla="*/ 1010 w 1774"/>
              <a:gd name="T65" fmla="*/ 71 h 238"/>
              <a:gd name="T66" fmla="*/ 1057 w 1774"/>
              <a:gd name="T67" fmla="*/ 72 h 238"/>
              <a:gd name="T68" fmla="*/ 1105 w 1774"/>
              <a:gd name="T69" fmla="*/ 87 h 238"/>
              <a:gd name="T70" fmla="*/ 1119 w 1774"/>
              <a:gd name="T71" fmla="*/ 53 h 238"/>
              <a:gd name="T72" fmla="*/ 1152 w 1774"/>
              <a:gd name="T73" fmla="*/ 80 h 238"/>
              <a:gd name="T74" fmla="*/ 1187 w 1774"/>
              <a:gd name="T75" fmla="*/ 33 h 238"/>
              <a:gd name="T76" fmla="*/ 1239 w 1774"/>
              <a:gd name="T77" fmla="*/ 26 h 238"/>
              <a:gd name="T78" fmla="*/ 1274 w 1774"/>
              <a:gd name="T79" fmla="*/ 56 h 238"/>
              <a:gd name="T80" fmla="*/ 1313 w 1774"/>
              <a:gd name="T81" fmla="*/ 59 h 238"/>
              <a:gd name="T82" fmla="*/ 1339 w 1774"/>
              <a:gd name="T83" fmla="*/ 23 h 238"/>
              <a:gd name="T84" fmla="*/ 1375 w 1774"/>
              <a:gd name="T85" fmla="*/ 39 h 238"/>
              <a:gd name="T86" fmla="*/ 1416 w 1774"/>
              <a:gd name="T87" fmla="*/ 40 h 238"/>
              <a:gd name="T88" fmla="*/ 1452 w 1774"/>
              <a:gd name="T89" fmla="*/ 53 h 238"/>
              <a:gd name="T90" fmla="*/ 1479 w 1774"/>
              <a:gd name="T91" fmla="*/ 19 h 238"/>
              <a:gd name="T92" fmla="*/ 1530 w 1774"/>
              <a:gd name="T93" fmla="*/ 16 h 238"/>
              <a:gd name="T94" fmla="*/ 1563 w 1774"/>
              <a:gd name="T95" fmla="*/ 10 h 238"/>
              <a:gd name="T96" fmla="*/ 1600 w 1774"/>
              <a:gd name="T97" fmla="*/ 22 h 238"/>
              <a:gd name="T98" fmla="*/ 1621 w 1774"/>
              <a:gd name="T99" fmla="*/ 45 h 238"/>
              <a:gd name="T100" fmla="*/ 1635 w 1774"/>
              <a:gd name="T101" fmla="*/ 42 h 238"/>
              <a:gd name="T102" fmla="*/ 1670 w 1774"/>
              <a:gd name="T103" fmla="*/ 28 h 238"/>
              <a:gd name="T104" fmla="*/ 1711 w 1774"/>
              <a:gd name="T105" fmla="*/ 35 h 238"/>
              <a:gd name="T106" fmla="*/ 1746 w 1774"/>
              <a:gd name="T107" fmla="*/ 56 h 238"/>
              <a:gd name="T108" fmla="*/ 1774 w 1774"/>
              <a:gd name="T109" fmla="*/ 53 h 238"/>
              <a:gd name="T110" fmla="*/ 973 w 1774"/>
              <a:gd name="T111" fmla="*/ 11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4" h="238">
                <a:moveTo>
                  <a:pt x="0" y="83"/>
                </a:moveTo>
                <a:cubicBezTo>
                  <a:pt x="3" y="88"/>
                  <a:pt x="5" y="93"/>
                  <a:pt x="7" y="98"/>
                </a:cubicBezTo>
                <a:cubicBezTo>
                  <a:pt x="10" y="94"/>
                  <a:pt x="13" y="90"/>
                  <a:pt x="16" y="86"/>
                </a:cubicBezTo>
                <a:cubicBezTo>
                  <a:pt x="16" y="97"/>
                  <a:pt x="6" y="107"/>
                  <a:pt x="14" y="119"/>
                </a:cubicBezTo>
                <a:cubicBezTo>
                  <a:pt x="18" y="110"/>
                  <a:pt x="23" y="101"/>
                  <a:pt x="27" y="92"/>
                </a:cubicBezTo>
                <a:cubicBezTo>
                  <a:pt x="28" y="93"/>
                  <a:pt x="28" y="93"/>
                  <a:pt x="29" y="93"/>
                </a:cubicBezTo>
                <a:cubicBezTo>
                  <a:pt x="29" y="97"/>
                  <a:pt x="30" y="101"/>
                  <a:pt x="30" y="106"/>
                </a:cubicBezTo>
                <a:cubicBezTo>
                  <a:pt x="34" y="101"/>
                  <a:pt x="37" y="98"/>
                  <a:pt x="39" y="95"/>
                </a:cubicBezTo>
                <a:cubicBezTo>
                  <a:pt x="42" y="98"/>
                  <a:pt x="44" y="101"/>
                  <a:pt x="46" y="104"/>
                </a:cubicBezTo>
                <a:cubicBezTo>
                  <a:pt x="57" y="95"/>
                  <a:pt x="50" y="88"/>
                  <a:pt x="45" y="80"/>
                </a:cubicBezTo>
                <a:cubicBezTo>
                  <a:pt x="50" y="83"/>
                  <a:pt x="54" y="86"/>
                  <a:pt x="60" y="91"/>
                </a:cubicBezTo>
                <a:cubicBezTo>
                  <a:pt x="62" y="85"/>
                  <a:pt x="63" y="80"/>
                  <a:pt x="65" y="75"/>
                </a:cubicBezTo>
                <a:cubicBezTo>
                  <a:pt x="65" y="75"/>
                  <a:pt x="67" y="75"/>
                  <a:pt x="68" y="76"/>
                </a:cubicBezTo>
                <a:cubicBezTo>
                  <a:pt x="75" y="69"/>
                  <a:pt x="81" y="62"/>
                  <a:pt x="88" y="55"/>
                </a:cubicBezTo>
                <a:cubicBezTo>
                  <a:pt x="90" y="71"/>
                  <a:pt x="75" y="83"/>
                  <a:pt x="83" y="99"/>
                </a:cubicBezTo>
                <a:cubicBezTo>
                  <a:pt x="89" y="89"/>
                  <a:pt x="94" y="81"/>
                  <a:pt x="99" y="71"/>
                </a:cubicBezTo>
                <a:cubicBezTo>
                  <a:pt x="101" y="78"/>
                  <a:pt x="103" y="82"/>
                  <a:pt x="104" y="86"/>
                </a:cubicBezTo>
                <a:cubicBezTo>
                  <a:pt x="110" y="80"/>
                  <a:pt x="116" y="75"/>
                  <a:pt x="122" y="69"/>
                </a:cubicBezTo>
                <a:cubicBezTo>
                  <a:pt x="127" y="76"/>
                  <a:pt x="131" y="82"/>
                  <a:pt x="136" y="88"/>
                </a:cubicBezTo>
                <a:cubicBezTo>
                  <a:pt x="136" y="85"/>
                  <a:pt x="136" y="83"/>
                  <a:pt x="137" y="81"/>
                </a:cubicBezTo>
                <a:cubicBezTo>
                  <a:pt x="140" y="83"/>
                  <a:pt x="143" y="85"/>
                  <a:pt x="148" y="87"/>
                </a:cubicBezTo>
                <a:cubicBezTo>
                  <a:pt x="149" y="76"/>
                  <a:pt x="151" y="67"/>
                  <a:pt x="152" y="58"/>
                </a:cubicBezTo>
                <a:cubicBezTo>
                  <a:pt x="153" y="58"/>
                  <a:pt x="154" y="58"/>
                  <a:pt x="155" y="57"/>
                </a:cubicBezTo>
                <a:cubicBezTo>
                  <a:pt x="158" y="66"/>
                  <a:pt x="162" y="76"/>
                  <a:pt x="165" y="85"/>
                </a:cubicBezTo>
                <a:cubicBezTo>
                  <a:pt x="166" y="85"/>
                  <a:pt x="167" y="85"/>
                  <a:pt x="167" y="85"/>
                </a:cubicBezTo>
                <a:cubicBezTo>
                  <a:pt x="166" y="75"/>
                  <a:pt x="164" y="65"/>
                  <a:pt x="162" y="54"/>
                </a:cubicBezTo>
                <a:cubicBezTo>
                  <a:pt x="163" y="54"/>
                  <a:pt x="164" y="53"/>
                  <a:pt x="164" y="53"/>
                </a:cubicBezTo>
                <a:cubicBezTo>
                  <a:pt x="167" y="57"/>
                  <a:pt x="169" y="60"/>
                  <a:pt x="172" y="65"/>
                </a:cubicBezTo>
                <a:cubicBezTo>
                  <a:pt x="176" y="60"/>
                  <a:pt x="178" y="56"/>
                  <a:pt x="180" y="52"/>
                </a:cubicBezTo>
                <a:cubicBezTo>
                  <a:pt x="175" y="72"/>
                  <a:pt x="187" y="88"/>
                  <a:pt x="190" y="107"/>
                </a:cubicBezTo>
                <a:cubicBezTo>
                  <a:pt x="200" y="98"/>
                  <a:pt x="200" y="98"/>
                  <a:pt x="188" y="72"/>
                </a:cubicBezTo>
                <a:cubicBezTo>
                  <a:pt x="192" y="77"/>
                  <a:pt x="196" y="82"/>
                  <a:pt x="201" y="88"/>
                </a:cubicBezTo>
                <a:cubicBezTo>
                  <a:pt x="202" y="88"/>
                  <a:pt x="202" y="87"/>
                  <a:pt x="203" y="87"/>
                </a:cubicBezTo>
                <a:cubicBezTo>
                  <a:pt x="202" y="79"/>
                  <a:pt x="201" y="71"/>
                  <a:pt x="200" y="62"/>
                </a:cubicBezTo>
                <a:cubicBezTo>
                  <a:pt x="203" y="66"/>
                  <a:pt x="205" y="69"/>
                  <a:pt x="208" y="73"/>
                </a:cubicBezTo>
                <a:cubicBezTo>
                  <a:pt x="219" y="61"/>
                  <a:pt x="227" y="49"/>
                  <a:pt x="226" y="31"/>
                </a:cubicBezTo>
                <a:cubicBezTo>
                  <a:pt x="227" y="31"/>
                  <a:pt x="228" y="32"/>
                  <a:pt x="229" y="32"/>
                </a:cubicBezTo>
                <a:cubicBezTo>
                  <a:pt x="232" y="40"/>
                  <a:pt x="235" y="48"/>
                  <a:pt x="238" y="57"/>
                </a:cubicBezTo>
                <a:cubicBezTo>
                  <a:pt x="241" y="52"/>
                  <a:pt x="243" y="49"/>
                  <a:pt x="245" y="46"/>
                </a:cubicBezTo>
                <a:cubicBezTo>
                  <a:pt x="245" y="55"/>
                  <a:pt x="245" y="65"/>
                  <a:pt x="245" y="74"/>
                </a:cubicBezTo>
                <a:cubicBezTo>
                  <a:pt x="246" y="74"/>
                  <a:pt x="248" y="74"/>
                  <a:pt x="249" y="75"/>
                </a:cubicBezTo>
                <a:cubicBezTo>
                  <a:pt x="250" y="67"/>
                  <a:pt x="250" y="59"/>
                  <a:pt x="251" y="53"/>
                </a:cubicBezTo>
                <a:cubicBezTo>
                  <a:pt x="252" y="51"/>
                  <a:pt x="254" y="50"/>
                  <a:pt x="255" y="48"/>
                </a:cubicBezTo>
                <a:cubicBezTo>
                  <a:pt x="260" y="42"/>
                  <a:pt x="265" y="35"/>
                  <a:pt x="270" y="30"/>
                </a:cubicBezTo>
                <a:cubicBezTo>
                  <a:pt x="273" y="28"/>
                  <a:pt x="277" y="28"/>
                  <a:pt x="282" y="26"/>
                </a:cubicBezTo>
                <a:cubicBezTo>
                  <a:pt x="276" y="37"/>
                  <a:pt x="277" y="45"/>
                  <a:pt x="282" y="53"/>
                </a:cubicBezTo>
                <a:cubicBezTo>
                  <a:pt x="286" y="61"/>
                  <a:pt x="291" y="69"/>
                  <a:pt x="297" y="77"/>
                </a:cubicBezTo>
                <a:cubicBezTo>
                  <a:pt x="299" y="58"/>
                  <a:pt x="301" y="39"/>
                  <a:pt x="303" y="20"/>
                </a:cubicBezTo>
                <a:cubicBezTo>
                  <a:pt x="304" y="20"/>
                  <a:pt x="305" y="20"/>
                  <a:pt x="305" y="20"/>
                </a:cubicBezTo>
                <a:cubicBezTo>
                  <a:pt x="308" y="32"/>
                  <a:pt x="312" y="44"/>
                  <a:pt x="315" y="57"/>
                </a:cubicBezTo>
                <a:cubicBezTo>
                  <a:pt x="315" y="57"/>
                  <a:pt x="316" y="57"/>
                  <a:pt x="317" y="57"/>
                </a:cubicBezTo>
                <a:cubicBezTo>
                  <a:pt x="316" y="53"/>
                  <a:pt x="316" y="50"/>
                  <a:pt x="316" y="46"/>
                </a:cubicBezTo>
                <a:cubicBezTo>
                  <a:pt x="317" y="47"/>
                  <a:pt x="317" y="47"/>
                  <a:pt x="318" y="48"/>
                </a:cubicBezTo>
                <a:cubicBezTo>
                  <a:pt x="323" y="41"/>
                  <a:pt x="327" y="35"/>
                  <a:pt x="332" y="28"/>
                </a:cubicBezTo>
                <a:cubicBezTo>
                  <a:pt x="326" y="41"/>
                  <a:pt x="324" y="53"/>
                  <a:pt x="333" y="67"/>
                </a:cubicBezTo>
                <a:cubicBezTo>
                  <a:pt x="337" y="56"/>
                  <a:pt x="341" y="45"/>
                  <a:pt x="346" y="33"/>
                </a:cubicBezTo>
                <a:cubicBezTo>
                  <a:pt x="349" y="42"/>
                  <a:pt x="352" y="50"/>
                  <a:pt x="356" y="59"/>
                </a:cubicBezTo>
                <a:cubicBezTo>
                  <a:pt x="357" y="55"/>
                  <a:pt x="358" y="52"/>
                  <a:pt x="359" y="50"/>
                </a:cubicBezTo>
                <a:cubicBezTo>
                  <a:pt x="359" y="50"/>
                  <a:pt x="359" y="50"/>
                  <a:pt x="360" y="50"/>
                </a:cubicBezTo>
                <a:cubicBezTo>
                  <a:pt x="360" y="53"/>
                  <a:pt x="360" y="55"/>
                  <a:pt x="361" y="60"/>
                </a:cubicBezTo>
                <a:cubicBezTo>
                  <a:pt x="366" y="41"/>
                  <a:pt x="371" y="23"/>
                  <a:pt x="376" y="6"/>
                </a:cubicBezTo>
                <a:cubicBezTo>
                  <a:pt x="377" y="6"/>
                  <a:pt x="378" y="6"/>
                  <a:pt x="379" y="6"/>
                </a:cubicBezTo>
                <a:cubicBezTo>
                  <a:pt x="380" y="11"/>
                  <a:pt x="381" y="16"/>
                  <a:pt x="381" y="21"/>
                </a:cubicBezTo>
                <a:cubicBezTo>
                  <a:pt x="382" y="29"/>
                  <a:pt x="387" y="35"/>
                  <a:pt x="385" y="44"/>
                </a:cubicBezTo>
                <a:cubicBezTo>
                  <a:pt x="384" y="48"/>
                  <a:pt x="387" y="55"/>
                  <a:pt x="393" y="55"/>
                </a:cubicBezTo>
                <a:cubicBezTo>
                  <a:pt x="398" y="41"/>
                  <a:pt x="403" y="28"/>
                  <a:pt x="407" y="15"/>
                </a:cubicBezTo>
                <a:cubicBezTo>
                  <a:pt x="413" y="16"/>
                  <a:pt x="417" y="17"/>
                  <a:pt x="418" y="17"/>
                </a:cubicBezTo>
                <a:cubicBezTo>
                  <a:pt x="418" y="25"/>
                  <a:pt x="418" y="32"/>
                  <a:pt x="418" y="40"/>
                </a:cubicBezTo>
                <a:cubicBezTo>
                  <a:pt x="419" y="40"/>
                  <a:pt x="420" y="40"/>
                  <a:pt x="420" y="40"/>
                </a:cubicBezTo>
                <a:cubicBezTo>
                  <a:pt x="425" y="33"/>
                  <a:pt x="429" y="26"/>
                  <a:pt x="435" y="18"/>
                </a:cubicBezTo>
                <a:cubicBezTo>
                  <a:pt x="433" y="33"/>
                  <a:pt x="417" y="45"/>
                  <a:pt x="431" y="61"/>
                </a:cubicBezTo>
                <a:cubicBezTo>
                  <a:pt x="432" y="57"/>
                  <a:pt x="432" y="54"/>
                  <a:pt x="432" y="52"/>
                </a:cubicBezTo>
                <a:cubicBezTo>
                  <a:pt x="438" y="53"/>
                  <a:pt x="439" y="51"/>
                  <a:pt x="440" y="35"/>
                </a:cubicBezTo>
                <a:cubicBezTo>
                  <a:pt x="440" y="27"/>
                  <a:pt x="441" y="19"/>
                  <a:pt x="442" y="10"/>
                </a:cubicBezTo>
                <a:cubicBezTo>
                  <a:pt x="448" y="21"/>
                  <a:pt x="452" y="31"/>
                  <a:pt x="458" y="42"/>
                </a:cubicBezTo>
                <a:cubicBezTo>
                  <a:pt x="463" y="33"/>
                  <a:pt x="467" y="26"/>
                  <a:pt x="472" y="19"/>
                </a:cubicBezTo>
                <a:cubicBezTo>
                  <a:pt x="472" y="19"/>
                  <a:pt x="473" y="19"/>
                  <a:pt x="473" y="20"/>
                </a:cubicBezTo>
                <a:cubicBezTo>
                  <a:pt x="470" y="30"/>
                  <a:pt x="466" y="39"/>
                  <a:pt x="462" y="49"/>
                </a:cubicBezTo>
                <a:cubicBezTo>
                  <a:pt x="463" y="50"/>
                  <a:pt x="463" y="50"/>
                  <a:pt x="464" y="50"/>
                </a:cubicBezTo>
                <a:cubicBezTo>
                  <a:pt x="465" y="49"/>
                  <a:pt x="465" y="47"/>
                  <a:pt x="466" y="45"/>
                </a:cubicBezTo>
                <a:cubicBezTo>
                  <a:pt x="468" y="50"/>
                  <a:pt x="469" y="55"/>
                  <a:pt x="472" y="63"/>
                </a:cubicBezTo>
                <a:cubicBezTo>
                  <a:pt x="476" y="49"/>
                  <a:pt x="480" y="38"/>
                  <a:pt x="485" y="26"/>
                </a:cubicBezTo>
                <a:cubicBezTo>
                  <a:pt x="489" y="36"/>
                  <a:pt x="491" y="44"/>
                  <a:pt x="494" y="53"/>
                </a:cubicBezTo>
                <a:cubicBezTo>
                  <a:pt x="496" y="51"/>
                  <a:pt x="497" y="49"/>
                  <a:pt x="499" y="47"/>
                </a:cubicBezTo>
                <a:cubicBezTo>
                  <a:pt x="499" y="52"/>
                  <a:pt x="499" y="55"/>
                  <a:pt x="499" y="60"/>
                </a:cubicBezTo>
                <a:cubicBezTo>
                  <a:pt x="505" y="40"/>
                  <a:pt x="510" y="20"/>
                  <a:pt x="515" y="0"/>
                </a:cubicBezTo>
                <a:cubicBezTo>
                  <a:pt x="516" y="0"/>
                  <a:pt x="517" y="1"/>
                  <a:pt x="518" y="1"/>
                </a:cubicBezTo>
                <a:cubicBezTo>
                  <a:pt x="524" y="19"/>
                  <a:pt x="519" y="40"/>
                  <a:pt x="532" y="56"/>
                </a:cubicBezTo>
                <a:cubicBezTo>
                  <a:pt x="538" y="54"/>
                  <a:pt x="529" y="41"/>
                  <a:pt x="542" y="42"/>
                </a:cubicBezTo>
                <a:cubicBezTo>
                  <a:pt x="544" y="32"/>
                  <a:pt x="546" y="21"/>
                  <a:pt x="548" y="11"/>
                </a:cubicBezTo>
                <a:cubicBezTo>
                  <a:pt x="549" y="11"/>
                  <a:pt x="550" y="11"/>
                  <a:pt x="550" y="11"/>
                </a:cubicBezTo>
                <a:cubicBezTo>
                  <a:pt x="552" y="22"/>
                  <a:pt x="554" y="33"/>
                  <a:pt x="556" y="46"/>
                </a:cubicBezTo>
                <a:cubicBezTo>
                  <a:pt x="562" y="36"/>
                  <a:pt x="566" y="27"/>
                  <a:pt x="573" y="16"/>
                </a:cubicBezTo>
                <a:cubicBezTo>
                  <a:pt x="574" y="28"/>
                  <a:pt x="576" y="36"/>
                  <a:pt x="577" y="46"/>
                </a:cubicBezTo>
                <a:cubicBezTo>
                  <a:pt x="582" y="40"/>
                  <a:pt x="586" y="35"/>
                  <a:pt x="590" y="30"/>
                </a:cubicBezTo>
                <a:cubicBezTo>
                  <a:pt x="595" y="37"/>
                  <a:pt x="599" y="44"/>
                  <a:pt x="605" y="51"/>
                </a:cubicBezTo>
                <a:cubicBezTo>
                  <a:pt x="604" y="37"/>
                  <a:pt x="603" y="24"/>
                  <a:pt x="603" y="11"/>
                </a:cubicBezTo>
                <a:cubicBezTo>
                  <a:pt x="603" y="11"/>
                  <a:pt x="604" y="11"/>
                  <a:pt x="605" y="10"/>
                </a:cubicBezTo>
                <a:cubicBezTo>
                  <a:pt x="611" y="22"/>
                  <a:pt x="618" y="33"/>
                  <a:pt x="624" y="45"/>
                </a:cubicBezTo>
                <a:cubicBezTo>
                  <a:pt x="626" y="43"/>
                  <a:pt x="627" y="42"/>
                  <a:pt x="628" y="41"/>
                </a:cubicBezTo>
                <a:cubicBezTo>
                  <a:pt x="630" y="46"/>
                  <a:pt x="632" y="51"/>
                  <a:pt x="634" y="56"/>
                </a:cubicBezTo>
                <a:cubicBezTo>
                  <a:pt x="634" y="56"/>
                  <a:pt x="635" y="56"/>
                  <a:pt x="636" y="56"/>
                </a:cubicBezTo>
                <a:cubicBezTo>
                  <a:pt x="638" y="44"/>
                  <a:pt x="640" y="33"/>
                  <a:pt x="642" y="22"/>
                </a:cubicBezTo>
                <a:cubicBezTo>
                  <a:pt x="643" y="22"/>
                  <a:pt x="644" y="22"/>
                  <a:pt x="644" y="22"/>
                </a:cubicBezTo>
                <a:cubicBezTo>
                  <a:pt x="646" y="30"/>
                  <a:pt x="647" y="37"/>
                  <a:pt x="649" y="47"/>
                </a:cubicBezTo>
                <a:cubicBezTo>
                  <a:pt x="652" y="40"/>
                  <a:pt x="655" y="35"/>
                  <a:pt x="657" y="30"/>
                </a:cubicBezTo>
                <a:cubicBezTo>
                  <a:pt x="660" y="38"/>
                  <a:pt x="650" y="47"/>
                  <a:pt x="659" y="55"/>
                </a:cubicBezTo>
                <a:cubicBezTo>
                  <a:pt x="661" y="51"/>
                  <a:pt x="662" y="48"/>
                  <a:pt x="663" y="45"/>
                </a:cubicBezTo>
                <a:cubicBezTo>
                  <a:pt x="665" y="48"/>
                  <a:pt x="666" y="50"/>
                  <a:pt x="668" y="53"/>
                </a:cubicBezTo>
                <a:cubicBezTo>
                  <a:pt x="669" y="52"/>
                  <a:pt x="670" y="52"/>
                  <a:pt x="670" y="51"/>
                </a:cubicBezTo>
                <a:cubicBezTo>
                  <a:pt x="670" y="55"/>
                  <a:pt x="670" y="58"/>
                  <a:pt x="670" y="61"/>
                </a:cubicBezTo>
                <a:cubicBezTo>
                  <a:pt x="671" y="61"/>
                  <a:pt x="672" y="62"/>
                  <a:pt x="673" y="62"/>
                </a:cubicBezTo>
                <a:cubicBezTo>
                  <a:pt x="674" y="56"/>
                  <a:pt x="675" y="51"/>
                  <a:pt x="677" y="43"/>
                </a:cubicBezTo>
                <a:cubicBezTo>
                  <a:pt x="682" y="50"/>
                  <a:pt x="687" y="56"/>
                  <a:pt x="691" y="63"/>
                </a:cubicBezTo>
                <a:cubicBezTo>
                  <a:pt x="698" y="52"/>
                  <a:pt x="687" y="45"/>
                  <a:pt x="688" y="35"/>
                </a:cubicBezTo>
                <a:cubicBezTo>
                  <a:pt x="692" y="41"/>
                  <a:pt x="696" y="47"/>
                  <a:pt x="701" y="55"/>
                </a:cubicBezTo>
                <a:cubicBezTo>
                  <a:pt x="703" y="46"/>
                  <a:pt x="704" y="39"/>
                  <a:pt x="705" y="34"/>
                </a:cubicBezTo>
                <a:cubicBezTo>
                  <a:pt x="707" y="32"/>
                  <a:pt x="710" y="30"/>
                  <a:pt x="713" y="28"/>
                </a:cubicBezTo>
                <a:cubicBezTo>
                  <a:pt x="713" y="30"/>
                  <a:pt x="714" y="31"/>
                  <a:pt x="715" y="33"/>
                </a:cubicBezTo>
                <a:cubicBezTo>
                  <a:pt x="720" y="28"/>
                  <a:pt x="725" y="23"/>
                  <a:pt x="730" y="18"/>
                </a:cubicBezTo>
                <a:cubicBezTo>
                  <a:pt x="733" y="29"/>
                  <a:pt x="720" y="40"/>
                  <a:pt x="731" y="50"/>
                </a:cubicBezTo>
                <a:cubicBezTo>
                  <a:pt x="749" y="45"/>
                  <a:pt x="739" y="29"/>
                  <a:pt x="744" y="17"/>
                </a:cubicBezTo>
                <a:cubicBezTo>
                  <a:pt x="747" y="23"/>
                  <a:pt x="749" y="29"/>
                  <a:pt x="752" y="33"/>
                </a:cubicBezTo>
                <a:cubicBezTo>
                  <a:pt x="756" y="38"/>
                  <a:pt x="761" y="43"/>
                  <a:pt x="765" y="48"/>
                </a:cubicBezTo>
                <a:cubicBezTo>
                  <a:pt x="768" y="53"/>
                  <a:pt x="771" y="58"/>
                  <a:pt x="775" y="65"/>
                </a:cubicBezTo>
                <a:cubicBezTo>
                  <a:pt x="777" y="53"/>
                  <a:pt x="779" y="43"/>
                  <a:pt x="781" y="33"/>
                </a:cubicBezTo>
                <a:cubicBezTo>
                  <a:pt x="782" y="33"/>
                  <a:pt x="783" y="33"/>
                  <a:pt x="784" y="33"/>
                </a:cubicBezTo>
                <a:cubicBezTo>
                  <a:pt x="785" y="40"/>
                  <a:pt x="786" y="47"/>
                  <a:pt x="788" y="56"/>
                </a:cubicBezTo>
                <a:cubicBezTo>
                  <a:pt x="791" y="50"/>
                  <a:pt x="794" y="45"/>
                  <a:pt x="796" y="40"/>
                </a:cubicBezTo>
                <a:cubicBezTo>
                  <a:pt x="799" y="47"/>
                  <a:pt x="802" y="54"/>
                  <a:pt x="804" y="60"/>
                </a:cubicBezTo>
                <a:cubicBezTo>
                  <a:pt x="805" y="60"/>
                  <a:pt x="805" y="59"/>
                  <a:pt x="806" y="59"/>
                </a:cubicBezTo>
                <a:cubicBezTo>
                  <a:pt x="806" y="54"/>
                  <a:pt x="805" y="48"/>
                  <a:pt x="804" y="39"/>
                </a:cubicBezTo>
                <a:cubicBezTo>
                  <a:pt x="809" y="46"/>
                  <a:pt x="812" y="49"/>
                  <a:pt x="815" y="53"/>
                </a:cubicBezTo>
                <a:cubicBezTo>
                  <a:pt x="817" y="50"/>
                  <a:pt x="820" y="46"/>
                  <a:pt x="822" y="43"/>
                </a:cubicBezTo>
                <a:cubicBezTo>
                  <a:pt x="822" y="43"/>
                  <a:pt x="823" y="43"/>
                  <a:pt x="823" y="43"/>
                </a:cubicBezTo>
                <a:cubicBezTo>
                  <a:pt x="823" y="44"/>
                  <a:pt x="823" y="44"/>
                  <a:pt x="824" y="45"/>
                </a:cubicBezTo>
                <a:cubicBezTo>
                  <a:pt x="819" y="57"/>
                  <a:pt x="821" y="70"/>
                  <a:pt x="830" y="79"/>
                </a:cubicBezTo>
                <a:cubicBezTo>
                  <a:pt x="830" y="74"/>
                  <a:pt x="829" y="71"/>
                  <a:pt x="829" y="68"/>
                </a:cubicBezTo>
                <a:cubicBezTo>
                  <a:pt x="831" y="68"/>
                  <a:pt x="832" y="68"/>
                  <a:pt x="834" y="68"/>
                </a:cubicBezTo>
                <a:cubicBezTo>
                  <a:pt x="830" y="59"/>
                  <a:pt x="827" y="52"/>
                  <a:pt x="823" y="45"/>
                </a:cubicBezTo>
                <a:cubicBezTo>
                  <a:pt x="829" y="51"/>
                  <a:pt x="834" y="58"/>
                  <a:pt x="841" y="66"/>
                </a:cubicBezTo>
                <a:cubicBezTo>
                  <a:pt x="843" y="60"/>
                  <a:pt x="844" y="54"/>
                  <a:pt x="846" y="49"/>
                </a:cubicBezTo>
                <a:cubicBezTo>
                  <a:pt x="846" y="49"/>
                  <a:pt x="848" y="50"/>
                  <a:pt x="849" y="52"/>
                </a:cubicBezTo>
                <a:cubicBezTo>
                  <a:pt x="856" y="46"/>
                  <a:pt x="863" y="41"/>
                  <a:pt x="870" y="35"/>
                </a:cubicBezTo>
                <a:cubicBezTo>
                  <a:pt x="874" y="44"/>
                  <a:pt x="874" y="53"/>
                  <a:pt x="882" y="61"/>
                </a:cubicBezTo>
                <a:cubicBezTo>
                  <a:pt x="883" y="64"/>
                  <a:pt x="884" y="70"/>
                  <a:pt x="885" y="78"/>
                </a:cubicBezTo>
                <a:cubicBezTo>
                  <a:pt x="891" y="69"/>
                  <a:pt x="895" y="62"/>
                  <a:pt x="899" y="55"/>
                </a:cubicBezTo>
                <a:cubicBezTo>
                  <a:pt x="904" y="64"/>
                  <a:pt x="909" y="72"/>
                  <a:pt x="915" y="81"/>
                </a:cubicBezTo>
                <a:cubicBezTo>
                  <a:pt x="916" y="80"/>
                  <a:pt x="917" y="79"/>
                  <a:pt x="916" y="79"/>
                </a:cubicBezTo>
                <a:cubicBezTo>
                  <a:pt x="921" y="82"/>
                  <a:pt x="924" y="85"/>
                  <a:pt x="929" y="88"/>
                </a:cubicBezTo>
                <a:cubicBezTo>
                  <a:pt x="931" y="80"/>
                  <a:pt x="932" y="72"/>
                  <a:pt x="933" y="64"/>
                </a:cubicBezTo>
                <a:cubicBezTo>
                  <a:pt x="934" y="64"/>
                  <a:pt x="935" y="64"/>
                  <a:pt x="936" y="64"/>
                </a:cubicBezTo>
                <a:cubicBezTo>
                  <a:pt x="939" y="73"/>
                  <a:pt x="943" y="82"/>
                  <a:pt x="946" y="92"/>
                </a:cubicBezTo>
                <a:cubicBezTo>
                  <a:pt x="947" y="92"/>
                  <a:pt x="948" y="92"/>
                  <a:pt x="948" y="92"/>
                </a:cubicBezTo>
                <a:cubicBezTo>
                  <a:pt x="947" y="83"/>
                  <a:pt x="945" y="75"/>
                  <a:pt x="944" y="66"/>
                </a:cubicBezTo>
                <a:cubicBezTo>
                  <a:pt x="944" y="66"/>
                  <a:pt x="945" y="65"/>
                  <a:pt x="945" y="65"/>
                </a:cubicBezTo>
                <a:cubicBezTo>
                  <a:pt x="948" y="68"/>
                  <a:pt x="951" y="72"/>
                  <a:pt x="954" y="76"/>
                </a:cubicBezTo>
                <a:cubicBezTo>
                  <a:pt x="957" y="73"/>
                  <a:pt x="959" y="70"/>
                  <a:pt x="960" y="69"/>
                </a:cubicBezTo>
                <a:cubicBezTo>
                  <a:pt x="961" y="78"/>
                  <a:pt x="962" y="87"/>
                  <a:pt x="964" y="100"/>
                </a:cubicBezTo>
                <a:cubicBezTo>
                  <a:pt x="968" y="93"/>
                  <a:pt x="970" y="90"/>
                  <a:pt x="972" y="86"/>
                </a:cubicBezTo>
                <a:cubicBezTo>
                  <a:pt x="972" y="95"/>
                  <a:pt x="974" y="99"/>
                  <a:pt x="983" y="96"/>
                </a:cubicBezTo>
                <a:cubicBezTo>
                  <a:pt x="982" y="92"/>
                  <a:pt x="981" y="88"/>
                  <a:pt x="980" y="84"/>
                </a:cubicBezTo>
                <a:cubicBezTo>
                  <a:pt x="981" y="84"/>
                  <a:pt x="981" y="84"/>
                  <a:pt x="981" y="84"/>
                </a:cubicBezTo>
                <a:cubicBezTo>
                  <a:pt x="984" y="87"/>
                  <a:pt x="986" y="91"/>
                  <a:pt x="990" y="97"/>
                </a:cubicBezTo>
                <a:cubicBezTo>
                  <a:pt x="997" y="88"/>
                  <a:pt x="1003" y="80"/>
                  <a:pt x="1010" y="71"/>
                </a:cubicBezTo>
                <a:cubicBezTo>
                  <a:pt x="1012" y="76"/>
                  <a:pt x="1015" y="82"/>
                  <a:pt x="1018" y="90"/>
                </a:cubicBezTo>
                <a:cubicBezTo>
                  <a:pt x="1020" y="84"/>
                  <a:pt x="1022" y="80"/>
                  <a:pt x="1022" y="78"/>
                </a:cubicBezTo>
                <a:cubicBezTo>
                  <a:pt x="1030" y="71"/>
                  <a:pt x="1038" y="63"/>
                  <a:pt x="1046" y="55"/>
                </a:cubicBezTo>
                <a:cubicBezTo>
                  <a:pt x="1048" y="70"/>
                  <a:pt x="1033" y="82"/>
                  <a:pt x="1042" y="97"/>
                </a:cubicBezTo>
                <a:cubicBezTo>
                  <a:pt x="1047" y="89"/>
                  <a:pt x="1051" y="81"/>
                  <a:pt x="1057" y="72"/>
                </a:cubicBezTo>
                <a:cubicBezTo>
                  <a:pt x="1059" y="78"/>
                  <a:pt x="1060" y="82"/>
                  <a:pt x="1062" y="86"/>
                </a:cubicBezTo>
                <a:cubicBezTo>
                  <a:pt x="1068" y="80"/>
                  <a:pt x="1073" y="75"/>
                  <a:pt x="1080" y="69"/>
                </a:cubicBezTo>
                <a:cubicBezTo>
                  <a:pt x="1085" y="76"/>
                  <a:pt x="1089" y="82"/>
                  <a:pt x="1093" y="88"/>
                </a:cubicBezTo>
                <a:cubicBezTo>
                  <a:pt x="1094" y="85"/>
                  <a:pt x="1094" y="83"/>
                  <a:pt x="1094" y="81"/>
                </a:cubicBezTo>
                <a:cubicBezTo>
                  <a:pt x="1098" y="83"/>
                  <a:pt x="1101" y="85"/>
                  <a:pt x="1105" y="87"/>
                </a:cubicBezTo>
                <a:cubicBezTo>
                  <a:pt x="1107" y="77"/>
                  <a:pt x="1108" y="67"/>
                  <a:pt x="1110" y="58"/>
                </a:cubicBezTo>
                <a:cubicBezTo>
                  <a:pt x="1111" y="58"/>
                  <a:pt x="1112" y="57"/>
                  <a:pt x="1112" y="57"/>
                </a:cubicBezTo>
                <a:cubicBezTo>
                  <a:pt x="1116" y="66"/>
                  <a:pt x="1120" y="76"/>
                  <a:pt x="1123" y="85"/>
                </a:cubicBezTo>
                <a:cubicBezTo>
                  <a:pt x="1124" y="85"/>
                  <a:pt x="1125" y="85"/>
                  <a:pt x="1125" y="85"/>
                </a:cubicBezTo>
                <a:cubicBezTo>
                  <a:pt x="1123" y="75"/>
                  <a:pt x="1122" y="65"/>
                  <a:pt x="1119" y="53"/>
                </a:cubicBezTo>
                <a:cubicBezTo>
                  <a:pt x="1124" y="57"/>
                  <a:pt x="1127" y="60"/>
                  <a:pt x="1131" y="63"/>
                </a:cubicBezTo>
                <a:cubicBezTo>
                  <a:pt x="1133" y="60"/>
                  <a:pt x="1135" y="56"/>
                  <a:pt x="1138" y="52"/>
                </a:cubicBezTo>
                <a:cubicBezTo>
                  <a:pt x="1131" y="72"/>
                  <a:pt x="1145" y="87"/>
                  <a:pt x="1148" y="105"/>
                </a:cubicBezTo>
                <a:cubicBezTo>
                  <a:pt x="1157" y="100"/>
                  <a:pt x="1157" y="100"/>
                  <a:pt x="1145" y="72"/>
                </a:cubicBezTo>
                <a:cubicBezTo>
                  <a:pt x="1148" y="75"/>
                  <a:pt x="1150" y="77"/>
                  <a:pt x="1152" y="80"/>
                </a:cubicBezTo>
                <a:cubicBezTo>
                  <a:pt x="1154" y="82"/>
                  <a:pt x="1156" y="85"/>
                  <a:pt x="1158" y="88"/>
                </a:cubicBezTo>
                <a:cubicBezTo>
                  <a:pt x="1159" y="88"/>
                  <a:pt x="1160" y="87"/>
                  <a:pt x="1161" y="87"/>
                </a:cubicBezTo>
                <a:cubicBezTo>
                  <a:pt x="1160" y="79"/>
                  <a:pt x="1159" y="71"/>
                  <a:pt x="1158" y="62"/>
                </a:cubicBezTo>
                <a:cubicBezTo>
                  <a:pt x="1161" y="66"/>
                  <a:pt x="1163" y="70"/>
                  <a:pt x="1167" y="75"/>
                </a:cubicBezTo>
                <a:cubicBezTo>
                  <a:pt x="1174" y="60"/>
                  <a:pt x="1181" y="47"/>
                  <a:pt x="1187" y="33"/>
                </a:cubicBezTo>
                <a:cubicBezTo>
                  <a:pt x="1190" y="40"/>
                  <a:pt x="1192" y="48"/>
                  <a:pt x="1196" y="57"/>
                </a:cubicBezTo>
                <a:cubicBezTo>
                  <a:pt x="1199" y="52"/>
                  <a:pt x="1201" y="49"/>
                  <a:pt x="1203" y="45"/>
                </a:cubicBezTo>
                <a:cubicBezTo>
                  <a:pt x="1203" y="55"/>
                  <a:pt x="1203" y="65"/>
                  <a:pt x="1203" y="75"/>
                </a:cubicBezTo>
                <a:cubicBezTo>
                  <a:pt x="1204" y="75"/>
                  <a:pt x="1205" y="75"/>
                  <a:pt x="1206" y="75"/>
                </a:cubicBezTo>
                <a:cubicBezTo>
                  <a:pt x="1209" y="54"/>
                  <a:pt x="1213" y="33"/>
                  <a:pt x="1239" y="26"/>
                </a:cubicBezTo>
                <a:cubicBezTo>
                  <a:pt x="1233" y="42"/>
                  <a:pt x="1238" y="58"/>
                  <a:pt x="1255" y="78"/>
                </a:cubicBezTo>
                <a:cubicBezTo>
                  <a:pt x="1257" y="58"/>
                  <a:pt x="1259" y="39"/>
                  <a:pt x="1260" y="20"/>
                </a:cubicBezTo>
                <a:cubicBezTo>
                  <a:pt x="1261" y="20"/>
                  <a:pt x="1262" y="20"/>
                  <a:pt x="1263" y="20"/>
                </a:cubicBezTo>
                <a:cubicBezTo>
                  <a:pt x="1266" y="32"/>
                  <a:pt x="1269" y="44"/>
                  <a:pt x="1272" y="57"/>
                </a:cubicBezTo>
                <a:cubicBezTo>
                  <a:pt x="1273" y="57"/>
                  <a:pt x="1274" y="57"/>
                  <a:pt x="1274" y="56"/>
                </a:cubicBezTo>
                <a:cubicBezTo>
                  <a:pt x="1274" y="53"/>
                  <a:pt x="1274" y="50"/>
                  <a:pt x="1274" y="50"/>
                </a:cubicBezTo>
                <a:cubicBezTo>
                  <a:pt x="1280" y="41"/>
                  <a:pt x="1285" y="35"/>
                  <a:pt x="1290" y="28"/>
                </a:cubicBezTo>
                <a:cubicBezTo>
                  <a:pt x="1283" y="41"/>
                  <a:pt x="1282" y="54"/>
                  <a:pt x="1291" y="67"/>
                </a:cubicBezTo>
                <a:cubicBezTo>
                  <a:pt x="1295" y="56"/>
                  <a:pt x="1299" y="45"/>
                  <a:pt x="1303" y="32"/>
                </a:cubicBezTo>
                <a:cubicBezTo>
                  <a:pt x="1307" y="42"/>
                  <a:pt x="1310" y="50"/>
                  <a:pt x="1313" y="59"/>
                </a:cubicBezTo>
                <a:cubicBezTo>
                  <a:pt x="1315" y="55"/>
                  <a:pt x="1315" y="52"/>
                  <a:pt x="1317" y="47"/>
                </a:cubicBezTo>
                <a:cubicBezTo>
                  <a:pt x="1318" y="53"/>
                  <a:pt x="1318" y="56"/>
                  <a:pt x="1319" y="59"/>
                </a:cubicBezTo>
                <a:cubicBezTo>
                  <a:pt x="1324" y="41"/>
                  <a:pt x="1328" y="23"/>
                  <a:pt x="1333" y="6"/>
                </a:cubicBezTo>
                <a:cubicBezTo>
                  <a:pt x="1334" y="6"/>
                  <a:pt x="1336" y="6"/>
                  <a:pt x="1337" y="6"/>
                </a:cubicBezTo>
                <a:cubicBezTo>
                  <a:pt x="1338" y="12"/>
                  <a:pt x="1339" y="17"/>
                  <a:pt x="1339" y="23"/>
                </a:cubicBezTo>
                <a:cubicBezTo>
                  <a:pt x="1340" y="30"/>
                  <a:pt x="1344" y="36"/>
                  <a:pt x="1343" y="44"/>
                </a:cubicBezTo>
                <a:cubicBezTo>
                  <a:pt x="1342" y="49"/>
                  <a:pt x="1344" y="55"/>
                  <a:pt x="1350" y="55"/>
                </a:cubicBezTo>
                <a:cubicBezTo>
                  <a:pt x="1356" y="41"/>
                  <a:pt x="1360" y="28"/>
                  <a:pt x="1365" y="15"/>
                </a:cubicBezTo>
                <a:cubicBezTo>
                  <a:pt x="1370" y="16"/>
                  <a:pt x="1374" y="17"/>
                  <a:pt x="1376" y="17"/>
                </a:cubicBezTo>
                <a:cubicBezTo>
                  <a:pt x="1376" y="25"/>
                  <a:pt x="1375" y="32"/>
                  <a:pt x="1375" y="39"/>
                </a:cubicBezTo>
                <a:cubicBezTo>
                  <a:pt x="1376" y="39"/>
                  <a:pt x="1377" y="40"/>
                  <a:pt x="1378" y="40"/>
                </a:cubicBezTo>
                <a:cubicBezTo>
                  <a:pt x="1382" y="33"/>
                  <a:pt x="1387" y="26"/>
                  <a:pt x="1392" y="18"/>
                </a:cubicBezTo>
                <a:cubicBezTo>
                  <a:pt x="1391" y="33"/>
                  <a:pt x="1374" y="45"/>
                  <a:pt x="1387" y="60"/>
                </a:cubicBezTo>
                <a:cubicBezTo>
                  <a:pt x="1400" y="46"/>
                  <a:pt x="1397" y="28"/>
                  <a:pt x="1400" y="9"/>
                </a:cubicBezTo>
                <a:cubicBezTo>
                  <a:pt x="1407" y="20"/>
                  <a:pt x="1404" y="34"/>
                  <a:pt x="1416" y="40"/>
                </a:cubicBezTo>
                <a:cubicBezTo>
                  <a:pt x="1421" y="33"/>
                  <a:pt x="1425" y="26"/>
                  <a:pt x="1429" y="19"/>
                </a:cubicBezTo>
                <a:cubicBezTo>
                  <a:pt x="1430" y="20"/>
                  <a:pt x="1431" y="20"/>
                  <a:pt x="1431" y="20"/>
                </a:cubicBezTo>
                <a:cubicBezTo>
                  <a:pt x="1424" y="33"/>
                  <a:pt x="1421" y="46"/>
                  <a:pt x="1430" y="60"/>
                </a:cubicBezTo>
                <a:cubicBezTo>
                  <a:pt x="1434" y="49"/>
                  <a:pt x="1438" y="38"/>
                  <a:pt x="1443" y="26"/>
                </a:cubicBezTo>
                <a:cubicBezTo>
                  <a:pt x="1446" y="36"/>
                  <a:pt x="1449" y="44"/>
                  <a:pt x="1452" y="53"/>
                </a:cubicBezTo>
                <a:cubicBezTo>
                  <a:pt x="1454" y="51"/>
                  <a:pt x="1455" y="49"/>
                  <a:pt x="1456" y="47"/>
                </a:cubicBezTo>
                <a:cubicBezTo>
                  <a:pt x="1457" y="52"/>
                  <a:pt x="1457" y="56"/>
                  <a:pt x="1457" y="61"/>
                </a:cubicBezTo>
                <a:cubicBezTo>
                  <a:pt x="1462" y="40"/>
                  <a:pt x="1467" y="20"/>
                  <a:pt x="1472" y="0"/>
                </a:cubicBezTo>
                <a:cubicBezTo>
                  <a:pt x="1473" y="0"/>
                  <a:pt x="1475" y="1"/>
                  <a:pt x="1476" y="1"/>
                </a:cubicBezTo>
                <a:cubicBezTo>
                  <a:pt x="1477" y="7"/>
                  <a:pt x="1478" y="13"/>
                  <a:pt x="1479" y="19"/>
                </a:cubicBezTo>
                <a:cubicBezTo>
                  <a:pt x="1479" y="26"/>
                  <a:pt x="1479" y="32"/>
                  <a:pt x="1481" y="39"/>
                </a:cubicBezTo>
                <a:cubicBezTo>
                  <a:pt x="1483" y="45"/>
                  <a:pt x="1486" y="51"/>
                  <a:pt x="1489" y="59"/>
                </a:cubicBezTo>
                <a:cubicBezTo>
                  <a:pt x="1496" y="42"/>
                  <a:pt x="1502" y="27"/>
                  <a:pt x="1508" y="12"/>
                </a:cubicBezTo>
                <a:cubicBezTo>
                  <a:pt x="1509" y="22"/>
                  <a:pt x="1511" y="33"/>
                  <a:pt x="1513" y="46"/>
                </a:cubicBezTo>
                <a:cubicBezTo>
                  <a:pt x="1519" y="36"/>
                  <a:pt x="1524" y="27"/>
                  <a:pt x="1530" y="16"/>
                </a:cubicBezTo>
                <a:cubicBezTo>
                  <a:pt x="1532" y="27"/>
                  <a:pt x="1533" y="36"/>
                  <a:pt x="1535" y="46"/>
                </a:cubicBezTo>
                <a:cubicBezTo>
                  <a:pt x="1539" y="40"/>
                  <a:pt x="1544" y="35"/>
                  <a:pt x="1547" y="30"/>
                </a:cubicBezTo>
                <a:cubicBezTo>
                  <a:pt x="1552" y="37"/>
                  <a:pt x="1557" y="44"/>
                  <a:pt x="1562" y="51"/>
                </a:cubicBezTo>
                <a:cubicBezTo>
                  <a:pt x="1562" y="37"/>
                  <a:pt x="1561" y="24"/>
                  <a:pt x="1560" y="11"/>
                </a:cubicBezTo>
                <a:cubicBezTo>
                  <a:pt x="1561" y="11"/>
                  <a:pt x="1562" y="11"/>
                  <a:pt x="1563" y="10"/>
                </a:cubicBezTo>
                <a:cubicBezTo>
                  <a:pt x="1569" y="22"/>
                  <a:pt x="1575" y="33"/>
                  <a:pt x="1581" y="45"/>
                </a:cubicBezTo>
                <a:cubicBezTo>
                  <a:pt x="1583" y="43"/>
                  <a:pt x="1585" y="42"/>
                  <a:pt x="1586" y="41"/>
                </a:cubicBezTo>
                <a:cubicBezTo>
                  <a:pt x="1588" y="46"/>
                  <a:pt x="1589" y="51"/>
                  <a:pt x="1591" y="56"/>
                </a:cubicBezTo>
                <a:cubicBezTo>
                  <a:pt x="1592" y="56"/>
                  <a:pt x="1593" y="56"/>
                  <a:pt x="1593" y="56"/>
                </a:cubicBezTo>
                <a:cubicBezTo>
                  <a:pt x="1596" y="44"/>
                  <a:pt x="1598" y="33"/>
                  <a:pt x="1600" y="22"/>
                </a:cubicBezTo>
                <a:cubicBezTo>
                  <a:pt x="1601" y="22"/>
                  <a:pt x="1601" y="22"/>
                  <a:pt x="1602" y="22"/>
                </a:cubicBezTo>
                <a:cubicBezTo>
                  <a:pt x="1603" y="30"/>
                  <a:pt x="1605" y="37"/>
                  <a:pt x="1606" y="47"/>
                </a:cubicBezTo>
                <a:cubicBezTo>
                  <a:pt x="1610" y="40"/>
                  <a:pt x="1612" y="36"/>
                  <a:pt x="1615" y="29"/>
                </a:cubicBezTo>
                <a:cubicBezTo>
                  <a:pt x="1617" y="39"/>
                  <a:pt x="1608" y="47"/>
                  <a:pt x="1617" y="56"/>
                </a:cubicBezTo>
                <a:cubicBezTo>
                  <a:pt x="1618" y="52"/>
                  <a:pt x="1619" y="49"/>
                  <a:pt x="1621" y="45"/>
                </a:cubicBezTo>
                <a:cubicBezTo>
                  <a:pt x="1622" y="48"/>
                  <a:pt x="1624" y="51"/>
                  <a:pt x="1625" y="53"/>
                </a:cubicBezTo>
                <a:cubicBezTo>
                  <a:pt x="1626" y="53"/>
                  <a:pt x="1627" y="52"/>
                  <a:pt x="1628" y="51"/>
                </a:cubicBezTo>
                <a:cubicBezTo>
                  <a:pt x="1628" y="55"/>
                  <a:pt x="1628" y="58"/>
                  <a:pt x="1628" y="62"/>
                </a:cubicBezTo>
                <a:cubicBezTo>
                  <a:pt x="1629" y="62"/>
                  <a:pt x="1630" y="62"/>
                  <a:pt x="1630" y="62"/>
                </a:cubicBezTo>
                <a:cubicBezTo>
                  <a:pt x="1632" y="56"/>
                  <a:pt x="1633" y="50"/>
                  <a:pt x="1635" y="42"/>
                </a:cubicBezTo>
                <a:cubicBezTo>
                  <a:pt x="1640" y="50"/>
                  <a:pt x="1644" y="56"/>
                  <a:pt x="1648" y="62"/>
                </a:cubicBezTo>
                <a:cubicBezTo>
                  <a:pt x="1651" y="56"/>
                  <a:pt x="1651" y="56"/>
                  <a:pt x="1645" y="35"/>
                </a:cubicBezTo>
                <a:cubicBezTo>
                  <a:pt x="1649" y="41"/>
                  <a:pt x="1653" y="47"/>
                  <a:pt x="1659" y="55"/>
                </a:cubicBezTo>
                <a:cubicBezTo>
                  <a:pt x="1661" y="46"/>
                  <a:pt x="1662" y="40"/>
                  <a:pt x="1663" y="34"/>
                </a:cubicBezTo>
                <a:cubicBezTo>
                  <a:pt x="1665" y="32"/>
                  <a:pt x="1668" y="30"/>
                  <a:pt x="1670" y="28"/>
                </a:cubicBezTo>
                <a:cubicBezTo>
                  <a:pt x="1671" y="30"/>
                  <a:pt x="1672" y="31"/>
                  <a:pt x="1672" y="33"/>
                </a:cubicBezTo>
                <a:cubicBezTo>
                  <a:pt x="1677" y="28"/>
                  <a:pt x="1683" y="23"/>
                  <a:pt x="1688" y="18"/>
                </a:cubicBezTo>
                <a:cubicBezTo>
                  <a:pt x="1690" y="29"/>
                  <a:pt x="1677" y="40"/>
                  <a:pt x="1688" y="50"/>
                </a:cubicBezTo>
                <a:cubicBezTo>
                  <a:pt x="1707" y="45"/>
                  <a:pt x="1696" y="28"/>
                  <a:pt x="1702" y="17"/>
                </a:cubicBezTo>
                <a:cubicBezTo>
                  <a:pt x="1705" y="24"/>
                  <a:pt x="1707" y="30"/>
                  <a:pt x="1711" y="35"/>
                </a:cubicBezTo>
                <a:cubicBezTo>
                  <a:pt x="1714" y="40"/>
                  <a:pt x="1719" y="43"/>
                  <a:pt x="1722" y="48"/>
                </a:cubicBezTo>
                <a:cubicBezTo>
                  <a:pt x="1726" y="53"/>
                  <a:pt x="1729" y="58"/>
                  <a:pt x="1733" y="65"/>
                </a:cubicBezTo>
                <a:cubicBezTo>
                  <a:pt x="1735" y="53"/>
                  <a:pt x="1737" y="43"/>
                  <a:pt x="1739" y="33"/>
                </a:cubicBezTo>
                <a:cubicBezTo>
                  <a:pt x="1740" y="33"/>
                  <a:pt x="1740" y="33"/>
                  <a:pt x="1741" y="33"/>
                </a:cubicBezTo>
                <a:cubicBezTo>
                  <a:pt x="1742" y="40"/>
                  <a:pt x="1744" y="47"/>
                  <a:pt x="1746" y="56"/>
                </a:cubicBezTo>
                <a:cubicBezTo>
                  <a:pt x="1749" y="50"/>
                  <a:pt x="1751" y="45"/>
                  <a:pt x="1754" y="39"/>
                </a:cubicBezTo>
                <a:cubicBezTo>
                  <a:pt x="1757" y="47"/>
                  <a:pt x="1759" y="53"/>
                  <a:pt x="1762" y="60"/>
                </a:cubicBezTo>
                <a:cubicBezTo>
                  <a:pt x="1762" y="60"/>
                  <a:pt x="1763" y="59"/>
                  <a:pt x="1764" y="59"/>
                </a:cubicBezTo>
                <a:cubicBezTo>
                  <a:pt x="1763" y="53"/>
                  <a:pt x="1763" y="48"/>
                  <a:pt x="1762" y="42"/>
                </a:cubicBezTo>
                <a:cubicBezTo>
                  <a:pt x="1766" y="46"/>
                  <a:pt x="1770" y="49"/>
                  <a:pt x="1774" y="53"/>
                </a:cubicBezTo>
                <a:cubicBezTo>
                  <a:pt x="1774" y="115"/>
                  <a:pt x="1774" y="177"/>
                  <a:pt x="1774" y="238"/>
                </a:cubicBezTo>
                <a:cubicBezTo>
                  <a:pt x="1183" y="238"/>
                  <a:pt x="592" y="238"/>
                  <a:pt x="0" y="238"/>
                </a:cubicBezTo>
                <a:cubicBezTo>
                  <a:pt x="0" y="186"/>
                  <a:pt x="0" y="135"/>
                  <a:pt x="0" y="83"/>
                </a:cubicBezTo>
                <a:close/>
                <a:moveTo>
                  <a:pt x="970" y="116"/>
                </a:moveTo>
                <a:cubicBezTo>
                  <a:pt x="971" y="116"/>
                  <a:pt x="972" y="116"/>
                  <a:pt x="973" y="116"/>
                </a:cubicBezTo>
                <a:cubicBezTo>
                  <a:pt x="978" y="110"/>
                  <a:pt x="977" y="105"/>
                  <a:pt x="970" y="97"/>
                </a:cubicBezTo>
                <a:cubicBezTo>
                  <a:pt x="970" y="105"/>
                  <a:pt x="970" y="111"/>
                  <a:pt x="970" y="116"/>
                </a:cubicBezTo>
                <a:close/>
              </a:path>
            </a:pathLst>
          </a:custGeom>
          <a:solidFill>
            <a:srgbClr val="3AA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30789" y="3779159"/>
            <a:ext cx="1800994" cy="27472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037174">
            <a:off x="-52207" y="-70461"/>
            <a:ext cx="2634061" cy="311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9B56A993-9685-4661-951F-FFC506921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5067" y="3914473"/>
            <a:ext cx="1286933" cy="2221038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0" y="5888182"/>
            <a:ext cx="12192000" cy="969818"/>
          </a:xfrm>
          <a:custGeom>
            <a:avLst/>
            <a:gdLst>
              <a:gd name="T0" fmla="*/ 27 w 1774"/>
              <a:gd name="T1" fmla="*/ 92 h 238"/>
              <a:gd name="T2" fmla="*/ 45 w 1774"/>
              <a:gd name="T3" fmla="*/ 80 h 238"/>
              <a:gd name="T4" fmla="*/ 83 w 1774"/>
              <a:gd name="T5" fmla="*/ 99 h 238"/>
              <a:gd name="T6" fmla="*/ 137 w 1774"/>
              <a:gd name="T7" fmla="*/ 81 h 238"/>
              <a:gd name="T8" fmla="*/ 167 w 1774"/>
              <a:gd name="T9" fmla="*/ 85 h 238"/>
              <a:gd name="T10" fmla="*/ 190 w 1774"/>
              <a:gd name="T11" fmla="*/ 107 h 238"/>
              <a:gd name="T12" fmla="*/ 208 w 1774"/>
              <a:gd name="T13" fmla="*/ 73 h 238"/>
              <a:gd name="T14" fmla="*/ 245 w 1774"/>
              <a:gd name="T15" fmla="*/ 74 h 238"/>
              <a:gd name="T16" fmla="*/ 282 w 1774"/>
              <a:gd name="T17" fmla="*/ 26 h 238"/>
              <a:gd name="T18" fmla="*/ 315 w 1774"/>
              <a:gd name="T19" fmla="*/ 57 h 238"/>
              <a:gd name="T20" fmla="*/ 333 w 1774"/>
              <a:gd name="T21" fmla="*/ 67 h 238"/>
              <a:gd name="T22" fmla="*/ 361 w 1774"/>
              <a:gd name="T23" fmla="*/ 60 h 238"/>
              <a:gd name="T24" fmla="*/ 393 w 1774"/>
              <a:gd name="T25" fmla="*/ 55 h 238"/>
              <a:gd name="T26" fmla="*/ 435 w 1774"/>
              <a:gd name="T27" fmla="*/ 18 h 238"/>
              <a:gd name="T28" fmla="*/ 458 w 1774"/>
              <a:gd name="T29" fmla="*/ 42 h 238"/>
              <a:gd name="T30" fmla="*/ 466 w 1774"/>
              <a:gd name="T31" fmla="*/ 45 h 238"/>
              <a:gd name="T32" fmla="*/ 499 w 1774"/>
              <a:gd name="T33" fmla="*/ 60 h 238"/>
              <a:gd name="T34" fmla="*/ 548 w 1774"/>
              <a:gd name="T35" fmla="*/ 11 h 238"/>
              <a:gd name="T36" fmla="*/ 590 w 1774"/>
              <a:gd name="T37" fmla="*/ 30 h 238"/>
              <a:gd name="T38" fmla="*/ 628 w 1774"/>
              <a:gd name="T39" fmla="*/ 41 h 238"/>
              <a:gd name="T40" fmla="*/ 649 w 1774"/>
              <a:gd name="T41" fmla="*/ 47 h 238"/>
              <a:gd name="T42" fmla="*/ 670 w 1774"/>
              <a:gd name="T43" fmla="*/ 51 h 238"/>
              <a:gd name="T44" fmla="*/ 688 w 1774"/>
              <a:gd name="T45" fmla="*/ 35 h 238"/>
              <a:gd name="T46" fmla="*/ 730 w 1774"/>
              <a:gd name="T47" fmla="*/ 18 h 238"/>
              <a:gd name="T48" fmla="*/ 775 w 1774"/>
              <a:gd name="T49" fmla="*/ 65 h 238"/>
              <a:gd name="T50" fmla="*/ 804 w 1774"/>
              <a:gd name="T51" fmla="*/ 60 h 238"/>
              <a:gd name="T52" fmla="*/ 823 w 1774"/>
              <a:gd name="T53" fmla="*/ 43 h 238"/>
              <a:gd name="T54" fmla="*/ 823 w 1774"/>
              <a:gd name="T55" fmla="*/ 45 h 238"/>
              <a:gd name="T56" fmla="*/ 882 w 1774"/>
              <a:gd name="T57" fmla="*/ 61 h 238"/>
              <a:gd name="T58" fmla="*/ 929 w 1774"/>
              <a:gd name="T59" fmla="*/ 88 h 238"/>
              <a:gd name="T60" fmla="*/ 944 w 1774"/>
              <a:gd name="T61" fmla="*/ 66 h 238"/>
              <a:gd name="T62" fmla="*/ 972 w 1774"/>
              <a:gd name="T63" fmla="*/ 86 h 238"/>
              <a:gd name="T64" fmla="*/ 1010 w 1774"/>
              <a:gd name="T65" fmla="*/ 71 h 238"/>
              <a:gd name="T66" fmla="*/ 1057 w 1774"/>
              <a:gd name="T67" fmla="*/ 72 h 238"/>
              <a:gd name="T68" fmla="*/ 1105 w 1774"/>
              <a:gd name="T69" fmla="*/ 87 h 238"/>
              <a:gd name="T70" fmla="*/ 1119 w 1774"/>
              <a:gd name="T71" fmla="*/ 53 h 238"/>
              <a:gd name="T72" fmla="*/ 1152 w 1774"/>
              <a:gd name="T73" fmla="*/ 80 h 238"/>
              <a:gd name="T74" fmla="*/ 1187 w 1774"/>
              <a:gd name="T75" fmla="*/ 33 h 238"/>
              <a:gd name="T76" fmla="*/ 1239 w 1774"/>
              <a:gd name="T77" fmla="*/ 26 h 238"/>
              <a:gd name="T78" fmla="*/ 1274 w 1774"/>
              <a:gd name="T79" fmla="*/ 56 h 238"/>
              <a:gd name="T80" fmla="*/ 1313 w 1774"/>
              <a:gd name="T81" fmla="*/ 59 h 238"/>
              <a:gd name="T82" fmla="*/ 1339 w 1774"/>
              <a:gd name="T83" fmla="*/ 23 h 238"/>
              <a:gd name="T84" fmla="*/ 1375 w 1774"/>
              <a:gd name="T85" fmla="*/ 39 h 238"/>
              <a:gd name="T86" fmla="*/ 1416 w 1774"/>
              <a:gd name="T87" fmla="*/ 40 h 238"/>
              <a:gd name="T88" fmla="*/ 1452 w 1774"/>
              <a:gd name="T89" fmla="*/ 53 h 238"/>
              <a:gd name="T90" fmla="*/ 1479 w 1774"/>
              <a:gd name="T91" fmla="*/ 19 h 238"/>
              <a:gd name="T92" fmla="*/ 1530 w 1774"/>
              <a:gd name="T93" fmla="*/ 16 h 238"/>
              <a:gd name="T94" fmla="*/ 1563 w 1774"/>
              <a:gd name="T95" fmla="*/ 10 h 238"/>
              <a:gd name="T96" fmla="*/ 1600 w 1774"/>
              <a:gd name="T97" fmla="*/ 22 h 238"/>
              <a:gd name="T98" fmla="*/ 1621 w 1774"/>
              <a:gd name="T99" fmla="*/ 45 h 238"/>
              <a:gd name="T100" fmla="*/ 1635 w 1774"/>
              <a:gd name="T101" fmla="*/ 42 h 238"/>
              <a:gd name="T102" fmla="*/ 1670 w 1774"/>
              <a:gd name="T103" fmla="*/ 28 h 238"/>
              <a:gd name="T104" fmla="*/ 1711 w 1774"/>
              <a:gd name="T105" fmla="*/ 35 h 238"/>
              <a:gd name="T106" fmla="*/ 1746 w 1774"/>
              <a:gd name="T107" fmla="*/ 56 h 238"/>
              <a:gd name="T108" fmla="*/ 1774 w 1774"/>
              <a:gd name="T109" fmla="*/ 53 h 238"/>
              <a:gd name="T110" fmla="*/ 973 w 1774"/>
              <a:gd name="T111" fmla="*/ 11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4" h="238">
                <a:moveTo>
                  <a:pt x="0" y="83"/>
                </a:moveTo>
                <a:cubicBezTo>
                  <a:pt x="3" y="88"/>
                  <a:pt x="5" y="93"/>
                  <a:pt x="7" y="98"/>
                </a:cubicBezTo>
                <a:cubicBezTo>
                  <a:pt x="10" y="94"/>
                  <a:pt x="13" y="90"/>
                  <a:pt x="16" y="86"/>
                </a:cubicBezTo>
                <a:cubicBezTo>
                  <a:pt x="16" y="97"/>
                  <a:pt x="6" y="107"/>
                  <a:pt x="14" y="119"/>
                </a:cubicBezTo>
                <a:cubicBezTo>
                  <a:pt x="18" y="110"/>
                  <a:pt x="23" y="101"/>
                  <a:pt x="27" y="92"/>
                </a:cubicBezTo>
                <a:cubicBezTo>
                  <a:pt x="28" y="93"/>
                  <a:pt x="28" y="93"/>
                  <a:pt x="29" y="93"/>
                </a:cubicBezTo>
                <a:cubicBezTo>
                  <a:pt x="29" y="97"/>
                  <a:pt x="30" y="101"/>
                  <a:pt x="30" y="106"/>
                </a:cubicBezTo>
                <a:cubicBezTo>
                  <a:pt x="34" y="101"/>
                  <a:pt x="37" y="98"/>
                  <a:pt x="39" y="95"/>
                </a:cubicBezTo>
                <a:cubicBezTo>
                  <a:pt x="42" y="98"/>
                  <a:pt x="44" y="101"/>
                  <a:pt x="46" y="104"/>
                </a:cubicBezTo>
                <a:cubicBezTo>
                  <a:pt x="57" y="95"/>
                  <a:pt x="50" y="88"/>
                  <a:pt x="45" y="80"/>
                </a:cubicBezTo>
                <a:cubicBezTo>
                  <a:pt x="50" y="83"/>
                  <a:pt x="54" y="86"/>
                  <a:pt x="60" y="91"/>
                </a:cubicBezTo>
                <a:cubicBezTo>
                  <a:pt x="62" y="85"/>
                  <a:pt x="63" y="80"/>
                  <a:pt x="65" y="75"/>
                </a:cubicBezTo>
                <a:cubicBezTo>
                  <a:pt x="65" y="75"/>
                  <a:pt x="67" y="75"/>
                  <a:pt x="68" y="76"/>
                </a:cubicBezTo>
                <a:cubicBezTo>
                  <a:pt x="75" y="69"/>
                  <a:pt x="81" y="62"/>
                  <a:pt x="88" y="55"/>
                </a:cubicBezTo>
                <a:cubicBezTo>
                  <a:pt x="90" y="71"/>
                  <a:pt x="75" y="83"/>
                  <a:pt x="83" y="99"/>
                </a:cubicBezTo>
                <a:cubicBezTo>
                  <a:pt x="89" y="89"/>
                  <a:pt x="94" y="81"/>
                  <a:pt x="99" y="71"/>
                </a:cubicBezTo>
                <a:cubicBezTo>
                  <a:pt x="101" y="78"/>
                  <a:pt x="103" y="82"/>
                  <a:pt x="104" y="86"/>
                </a:cubicBezTo>
                <a:cubicBezTo>
                  <a:pt x="110" y="80"/>
                  <a:pt x="116" y="75"/>
                  <a:pt x="122" y="69"/>
                </a:cubicBezTo>
                <a:cubicBezTo>
                  <a:pt x="127" y="76"/>
                  <a:pt x="131" y="82"/>
                  <a:pt x="136" y="88"/>
                </a:cubicBezTo>
                <a:cubicBezTo>
                  <a:pt x="136" y="85"/>
                  <a:pt x="136" y="83"/>
                  <a:pt x="137" y="81"/>
                </a:cubicBezTo>
                <a:cubicBezTo>
                  <a:pt x="140" y="83"/>
                  <a:pt x="143" y="85"/>
                  <a:pt x="148" y="87"/>
                </a:cubicBezTo>
                <a:cubicBezTo>
                  <a:pt x="149" y="76"/>
                  <a:pt x="151" y="67"/>
                  <a:pt x="152" y="58"/>
                </a:cubicBezTo>
                <a:cubicBezTo>
                  <a:pt x="153" y="58"/>
                  <a:pt x="154" y="58"/>
                  <a:pt x="155" y="57"/>
                </a:cubicBezTo>
                <a:cubicBezTo>
                  <a:pt x="158" y="66"/>
                  <a:pt x="162" y="76"/>
                  <a:pt x="165" y="85"/>
                </a:cubicBezTo>
                <a:cubicBezTo>
                  <a:pt x="166" y="85"/>
                  <a:pt x="167" y="85"/>
                  <a:pt x="167" y="85"/>
                </a:cubicBezTo>
                <a:cubicBezTo>
                  <a:pt x="166" y="75"/>
                  <a:pt x="164" y="65"/>
                  <a:pt x="162" y="54"/>
                </a:cubicBezTo>
                <a:cubicBezTo>
                  <a:pt x="163" y="54"/>
                  <a:pt x="164" y="53"/>
                  <a:pt x="164" y="53"/>
                </a:cubicBezTo>
                <a:cubicBezTo>
                  <a:pt x="167" y="57"/>
                  <a:pt x="169" y="60"/>
                  <a:pt x="172" y="65"/>
                </a:cubicBezTo>
                <a:cubicBezTo>
                  <a:pt x="176" y="60"/>
                  <a:pt x="178" y="56"/>
                  <a:pt x="180" y="52"/>
                </a:cubicBezTo>
                <a:cubicBezTo>
                  <a:pt x="175" y="72"/>
                  <a:pt x="187" y="88"/>
                  <a:pt x="190" y="107"/>
                </a:cubicBezTo>
                <a:cubicBezTo>
                  <a:pt x="200" y="98"/>
                  <a:pt x="200" y="98"/>
                  <a:pt x="188" y="72"/>
                </a:cubicBezTo>
                <a:cubicBezTo>
                  <a:pt x="192" y="77"/>
                  <a:pt x="196" y="82"/>
                  <a:pt x="201" y="88"/>
                </a:cubicBezTo>
                <a:cubicBezTo>
                  <a:pt x="202" y="88"/>
                  <a:pt x="202" y="87"/>
                  <a:pt x="203" y="87"/>
                </a:cubicBezTo>
                <a:cubicBezTo>
                  <a:pt x="202" y="79"/>
                  <a:pt x="201" y="71"/>
                  <a:pt x="200" y="62"/>
                </a:cubicBezTo>
                <a:cubicBezTo>
                  <a:pt x="203" y="66"/>
                  <a:pt x="205" y="69"/>
                  <a:pt x="208" y="73"/>
                </a:cubicBezTo>
                <a:cubicBezTo>
                  <a:pt x="219" y="61"/>
                  <a:pt x="227" y="49"/>
                  <a:pt x="226" y="31"/>
                </a:cubicBezTo>
                <a:cubicBezTo>
                  <a:pt x="227" y="31"/>
                  <a:pt x="228" y="32"/>
                  <a:pt x="229" y="32"/>
                </a:cubicBezTo>
                <a:cubicBezTo>
                  <a:pt x="232" y="40"/>
                  <a:pt x="235" y="48"/>
                  <a:pt x="238" y="57"/>
                </a:cubicBezTo>
                <a:cubicBezTo>
                  <a:pt x="241" y="52"/>
                  <a:pt x="243" y="49"/>
                  <a:pt x="245" y="46"/>
                </a:cubicBezTo>
                <a:cubicBezTo>
                  <a:pt x="245" y="55"/>
                  <a:pt x="245" y="65"/>
                  <a:pt x="245" y="74"/>
                </a:cubicBezTo>
                <a:cubicBezTo>
                  <a:pt x="246" y="74"/>
                  <a:pt x="248" y="74"/>
                  <a:pt x="249" y="75"/>
                </a:cubicBezTo>
                <a:cubicBezTo>
                  <a:pt x="250" y="67"/>
                  <a:pt x="250" y="59"/>
                  <a:pt x="251" y="53"/>
                </a:cubicBezTo>
                <a:cubicBezTo>
                  <a:pt x="252" y="51"/>
                  <a:pt x="254" y="50"/>
                  <a:pt x="255" y="48"/>
                </a:cubicBezTo>
                <a:cubicBezTo>
                  <a:pt x="260" y="42"/>
                  <a:pt x="265" y="35"/>
                  <a:pt x="270" y="30"/>
                </a:cubicBezTo>
                <a:cubicBezTo>
                  <a:pt x="273" y="28"/>
                  <a:pt x="277" y="28"/>
                  <a:pt x="282" y="26"/>
                </a:cubicBezTo>
                <a:cubicBezTo>
                  <a:pt x="276" y="37"/>
                  <a:pt x="277" y="45"/>
                  <a:pt x="282" y="53"/>
                </a:cubicBezTo>
                <a:cubicBezTo>
                  <a:pt x="286" y="61"/>
                  <a:pt x="291" y="69"/>
                  <a:pt x="297" y="77"/>
                </a:cubicBezTo>
                <a:cubicBezTo>
                  <a:pt x="299" y="58"/>
                  <a:pt x="301" y="39"/>
                  <a:pt x="303" y="20"/>
                </a:cubicBezTo>
                <a:cubicBezTo>
                  <a:pt x="304" y="20"/>
                  <a:pt x="305" y="20"/>
                  <a:pt x="305" y="20"/>
                </a:cubicBezTo>
                <a:cubicBezTo>
                  <a:pt x="308" y="32"/>
                  <a:pt x="312" y="44"/>
                  <a:pt x="315" y="57"/>
                </a:cubicBezTo>
                <a:cubicBezTo>
                  <a:pt x="315" y="57"/>
                  <a:pt x="316" y="57"/>
                  <a:pt x="317" y="57"/>
                </a:cubicBezTo>
                <a:cubicBezTo>
                  <a:pt x="316" y="53"/>
                  <a:pt x="316" y="50"/>
                  <a:pt x="316" y="46"/>
                </a:cubicBezTo>
                <a:cubicBezTo>
                  <a:pt x="317" y="47"/>
                  <a:pt x="317" y="47"/>
                  <a:pt x="318" y="48"/>
                </a:cubicBezTo>
                <a:cubicBezTo>
                  <a:pt x="323" y="41"/>
                  <a:pt x="327" y="35"/>
                  <a:pt x="332" y="28"/>
                </a:cubicBezTo>
                <a:cubicBezTo>
                  <a:pt x="326" y="41"/>
                  <a:pt x="324" y="53"/>
                  <a:pt x="333" y="67"/>
                </a:cubicBezTo>
                <a:cubicBezTo>
                  <a:pt x="337" y="56"/>
                  <a:pt x="341" y="45"/>
                  <a:pt x="346" y="33"/>
                </a:cubicBezTo>
                <a:cubicBezTo>
                  <a:pt x="349" y="42"/>
                  <a:pt x="352" y="50"/>
                  <a:pt x="356" y="59"/>
                </a:cubicBezTo>
                <a:cubicBezTo>
                  <a:pt x="357" y="55"/>
                  <a:pt x="358" y="52"/>
                  <a:pt x="359" y="50"/>
                </a:cubicBezTo>
                <a:cubicBezTo>
                  <a:pt x="359" y="50"/>
                  <a:pt x="359" y="50"/>
                  <a:pt x="360" y="50"/>
                </a:cubicBezTo>
                <a:cubicBezTo>
                  <a:pt x="360" y="53"/>
                  <a:pt x="360" y="55"/>
                  <a:pt x="361" y="60"/>
                </a:cubicBezTo>
                <a:cubicBezTo>
                  <a:pt x="366" y="41"/>
                  <a:pt x="371" y="23"/>
                  <a:pt x="376" y="6"/>
                </a:cubicBezTo>
                <a:cubicBezTo>
                  <a:pt x="377" y="6"/>
                  <a:pt x="378" y="6"/>
                  <a:pt x="379" y="6"/>
                </a:cubicBezTo>
                <a:cubicBezTo>
                  <a:pt x="380" y="11"/>
                  <a:pt x="381" y="16"/>
                  <a:pt x="381" y="21"/>
                </a:cubicBezTo>
                <a:cubicBezTo>
                  <a:pt x="382" y="29"/>
                  <a:pt x="387" y="35"/>
                  <a:pt x="385" y="44"/>
                </a:cubicBezTo>
                <a:cubicBezTo>
                  <a:pt x="384" y="48"/>
                  <a:pt x="387" y="55"/>
                  <a:pt x="393" y="55"/>
                </a:cubicBezTo>
                <a:cubicBezTo>
                  <a:pt x="398" y="41"/>
                  <a:pt x="403" y="28"/>
                  <a:pt x="407" y="15"/>
                </a:cubicBezTo>
                <a:cubicBezTo>
                  <a:pt x="413" y="16"/>
                  <a:pt x="417" y="17"/>
                  <a:pt x="418" y="17"/>
                </a:cubicBezTo>
                <a:cubicBezTo>
                  <a:pt x="418" y="25"/>
                  <a:pt x="418" y="32"/>
                  <a:pt x="418" y="40"/>
                </a:cubicBezTo>
                <a:cubicBezTo>
                  <a:pt x="419" y="40"/>
                  <a:pt x="420" y="40"/>
                  <a:pt x="420" y="40"/>
                </a:cubicBezTo>
                <a:cubicBezTo>
                  <a:pt x="425" y="33"/>
                  <a:pt x="429" y="26"/>
                  <a:pt x="435" y="18"/>
                </a:cubicBezTo>
                <a:cubicBezTo>
                  <a:pt x="433" y="33"/>
                  <a:pt x="417" y="45"/>
                  <a:pt x="431" y="61"/>
                </a:cubicBezTo>
                <a:cubicBezTo>
                  <a:pt x="432" y="57"/>
                  <a:pt x="432" y="54"/>
                  <a:pt x="432" y="52"/>
                </a:cubicBezTo>
                <a:cubicBezTo>
                  <a:pt x="438" y="53"/>
                  <a:pt x="439" y="51"/>
                  <a:pt x="440" y="35"/>
                </a:cubicBezTo>
                <a:cubicBezTo>
                  <a:pt x="440" y="27"/>
                  <a:pt x="441" y="19"/>
                  <a:pt x="442" y="10"/>
                </a:cubicBezTo>
                <a:cubicBezTo>
                  <a:pt x="448" y="21"/>
                  <a:pt x="452" y="31"/>
                  <a:pt x="458" y="42"/>
                </a:cubicBezTo>
                <a:cubicBezTo>
                  <a:pt x="463" y="33"/>
                  <a:pt x="467" y="26"/>
                  <a:pt x="472" y="19"/>
                </a:cubicBezTo>
                <a:cubicBezTo>
                  <a:pt x="472" y="19"/>
                  <a:pt x="473" y="19"/>
                  <a:pt x="473" y="20"/>
                </a:cubicBezTo>
                <a:cubicBezTo>
                  <a:pt x="470" y="30"/>
                  <a:pt x="466" y="39"/>
                  <a:pt x="462" y="49"/>
                </a:cubicBezTo>
                <a:cubicBezTo>
                  <a:pt x="463" y="50"/>
                  <a:pt x="463" y="50"/>
                  <a:pt x="464" y="50"/>
                </a:cubicBezTo>
                <a:cubicBezTo>
                  <a:pt x="465" y="49"/>
                  <a:pt x="465" y="47"/>
                  <a:pt x="466" y="45"/>
                </a:cubicBezTo>
                <a:cubicBezTo>
                  <a:pt x="468" y="50"/>
                  <a:pt x="469" y="55"/>
                  <a:pt x="472" y="63"/>
                </a:cubicBezTo>
                <a:cubicBezTo>
                  <a:pt x="476" y="49"/>
                  <a:pt x="480" y="38"/>
                  <a:pt x="485" y="26"/>
                </a:cubicBezTo>
                <a:cubicBezTo>
                  <a:pt x="489" y="36"/>
                  <a:pt x="491" y="44"/>
                  <a:pt x="494" y="53"/>
                </a:cubicBezTo>
                <a:cubicBezTo>
                  <a:pt x="496" y="51"/>
                  <a:pt x="497" y="49"/>
                  <a:pt x="499" y="47"/>
                </a:cubicBezTo>
                <a:cubicBezTo>
                  <a:pt x="499" y="52"/>
                  <a:pt x="499" y="55"/>
                  <a:pt x="499" y="60"/>
                </a:cubicBezTo>
                <a:cubicBezTo>
                  <a:pt x="505" y="40"/>
                  <a:pt x="510" y="20"/>
                  <a:pt x="515" y="0"/>
                </a:cubicBezTo>
                <a:cubicBezTo>
                  <a:pt x="516" y="0"/>
                  <a:pt x="517" y="1"/>
                  <a:pt x="518" y="1"/>
                </a:cubicBezTo>
                <a:cubicBezTo>
                  <a:pt x="524" y="19"/>
                  <a:pt x="519" y="40"/>
                  <a:pt x="532" y="56"/>
                </a:cubicBezTo>
                <a:cubicBezTo>
                  <a:pt x="538" y="54"/>
                  <a:pt x="529" y="41"/>
                  <a:pt x="542" y="42"/>
                </a:cubicBezTo>
                <a:cubicBezTo>
                  <a:pt x="544" y="32"/>
                  <a:pt x="546" y="21"/>
                  <a:pt x="548" y="11"/>
                </a:cubicBezTo>
                <a:cubicBezTo>
                  <a:pt x="549" y="11"/>
                  <a:pt x="550" y="11"/>
                  <a:pt x="550" y="11"/>
                </a:cubicBezTo>
                <a:cubicBezTo>
                  <a:pt x="552" y="22"/>
                  <a:pt x="554" y="33"/>
                  <a:pt x="556" y="46"/>
                </a:cubicBezTo>
                <a:cubicBezTo>
                  <a:pt x="562" y="36"/>
                  <a:pt x="566" y="27"/>
                  <a:pt x="573" y="16"/>
                </a:cubicBezTo>
                <a:cubicBezTo>
                  <a:pt x="574" y="28"/>
                  <a:pt x="576" y="36"/>
                  <a:pt x="577" y="46"/>
                </a:cubicBezTo>
                <a:cubicBezTo>
                  <a:pt x="582" y="40"/>
                  <a:pt x="586" y="35"/>
                  <a:pt x="590" y="30"/>
                </a:cubicBezTo>
                <a:cubicBezTo>
                  <a:pt x="595" y="37"/>
                  <a:pt x="599" y="44"/>
                  <a:pt x="605" y="51"/>
                </a:cubicBezTo>
                <a:cubicBezTo>
                  <a:pt x="604" y="37"/>
                  <a:pt x="603" y="24"/>
                  <a:pt x="603" y="11"/>
                </a:cubicBezTo>
                <a:cubicBezTo>
                  <a:pt x="603" y="11"/>
                  <a:pt x="604" y="11"/>
                  <a:pt x="605" y="10"/>
                </a:cubicBezTo>
                <a:cubicBezTo>
                  <a:pt x="611" y="22"/>
                  <a:pt x="618" y="33"/>
                  <a:pt x="624" y="45"/>
                </a:cubicBezTo>
                <a:cubicBezTo>
                  <a:pt x="626" y="43"/>
                  <a:pt x="627" y="42"/>
                  <a:pt x="628" y="41"/>
                </a:cubicBezTo>
                <a:cubicBezTo>
                  <a:pt x="630" y="46"/>
                  <a:pt x="632" y="51"/>
                  <a:pt x="634" y="56"/>
                </a:cubicBezTo>
                <a:cubicBezTo>
                  <a:pt x="634" y="56"/>
                  <a:pt x="635" y="56"/>
                  <a:pt x="636" y="56"/>
                </a:cubicBezTo>
                <a:cubicBezTo>
                  <a:pt x="638" y="44"/>
                  <a:pt x="640" y="33"/>
                  <a:pt x="642" y="22"/>
                </a:cubicBezTo>
                <a:cubicBezTo>
                  <a:pt x="643" y="22"/>
                  <a:pt x="644" y="22"/>
                  <a:pt x="644" y="22"/>
                </a:cubicBezTo>
                <a:cubicBezTo>
                  <a:pt x="646" y="30"/>
                  <a:pt x="647" y="37"/>
                  <a:pt x="649" y="47"/>
                </a:cubicBezTo>
                <a:cubicBezTo>
                  <a:pt x="652" y="40"/>
                  <a:pt x="655" y="35"/>
                  <a:pt x="657" y="30"/>
                </a:cubicBezTo>
                <a:cubicBezTo>
                  <a:pt x="660" y="38"/>
                  <a:pt x="650" y="47"/>
                  <a:pt x="659" y="55"/>
                </a:cubicBezTo>
                <a:cubicBezTo>
                  <a:pt x="661" y="51"/>
                  <a:pt x="662" y="48"/>
                  <a:pt x="663" y="45"/>
                </a:cubicBezTo>
                <a:cubicBezTo>
                  <a:pt x="665" y="48"/>
                  <a:pt x="666" y="50"/>
                  <a:pt x="668" y="53"/>
                </a:cubicBezTo>
                <a:cubicBezTo>
                  <a:pt x="669" y="52"/>
                  <a:pt x="670" y="52"/>
                  <a:pt x="670" y="51"/>
                </a:cubicBezTo>
                <a:cubicBezTo>
                  <a:pt x="670" y="55"/>
                  <a:pt x="670" y="58"/>
                  <a:pt x="670" y="61"/>
                </a:cubicBezTo>
                <a:cubicBezTo>
                  <a:pt x="671" y="61"/>
                  <a:pt x="672" y="62"/>
                  <a:pt x="673" y="62"/>
                </a:cubicBezTo>
                <a:cubicBezTo>
                  <a:pt x="674" y="56"/>
                  <a:pt x="675" y="51"/>
                  <a:pt x="677" y="43"/>
                </a:cubicBezTo>
                <a:cubicBezTo>
                  <a:pt x="682" y="50"/>
                  <a:pt x="687" y="56"/>
                  <a:pt x="691" y="63"/>
                </a:cubicBezTo>
                <a:cubicBezTo>
                  <a:pt x="698" y="52"/>
                  <a:pt x="687" y="45"/>
                  <a:pt x="688" y="35"/>
                </a:cubicBezTo>
                <a:cubicBezTo>
                  <a:pt x="692" y="41"/>
                  <a:pt x="696" y="47"/>
                  <a:pt x="701" y="55"/>
                </a:cubicBezTo>
                <a:cubicBezTo>
                  <a:pt x="703" y="46"/>
                  <a:pt x="704" y="39"/>
                  <a:pt x="705" y="34"/>
                </a:cubicBezTo>
                <a:cubicBezTo>
                  <a:pt x="707" y="32"/>
                  <a:pt x="710" y="30"/>
                  <a:pt x="713" y="28"/>
                </a:cubicBezTo>
                <a:cubicBezTo>
                  <a:pt x="713" y="30"/>
                  <a:pt x="714" y="31"/>
                  <a:pt x="715" y="33"/>
                </a:cubicBezTo>
                <a:cubicBezTo>
                  <a:pt x="720" y="28"/>
                  <a:pt x="725" y="23"/>
                  <a:pt x="730" y="18"/>
                </a:cubicBezTo>
                <a:cubicBezTo>
                  <a:pt x="733" y="29"/>
                  <a:pt x="720" y="40"/>
                  <a:pt x="731" y="50"/>
                </a:cubicBezTo>
                <a:cubicBezTo>
                  <a:pt x="749" y="45"/>
                  <a:pt x="739" y="29"/>
                  <a:pt x="744" y="17"/>
                </a:cubicBezTo>
                <a:cubicBezTo>
                  <a:pt x="747" y="23"/>
                  <a:pt x="749" y="29"/>
                  <a:pt x="752" y="33"/>
                </a:cubicBezTo>
                <a:cubicBezTo>
                  <a:pt x="756" y="38"/>
                  <a:pt x="761" y="43"/>
                  <a:pt x="765" y="48"/>
                </a:cubicBezTo>
                <a:cubicBezTo>
                  <a:pt x="768" y="53"/>
                  <a:pt x="771" y="58"/>
                  <a:pt x="775" y="65"/>
                </a:cubicBezTo>
                <a:cubicBezTo>
                  <a:pt x="777" y="53"/>
                  <a:pt x="779" y="43"/>
                  <a:pt x="781" y="33"/>
                </a:cubicBezTo>
                <a:cubicBezTo>
                  <a:pt x="782" y="33"/>
                  <a:pt x="783" y="33"/>
                  <a:pt x="784" y="33"/>
                </a:cubicBezTo>
                <a:cubicBezTo>
                  <a:pt x="785" y="40"/>
                  <a:pt x="786" y="47"/>
                  <a:pt x="788" y="56"/>
                </a:cubicBezTo>
                <a:cubicBezTo>
                  <a:pt x="791" y="50"/>
                  <a:pt x="794" y="45"/>
                  <a:pt x="796" y="40"/>
                </a:cubicBezTo>
                <a:cubicBezTo>
                  <a:pt x="799" y="47"/>
                  <a:pt x="802" y="54"/>
                  <a:pt x="804" y="60"/>
                </a:cubicBezTo>
                <a:cubicBezTo>
                  <a:pt x="805" y="60"/>
                  <a:pt x="805" y="59"/>
                  <a:pt x="806" y="59"/>
                </a:cubicBezTo>
                <a:cubicBezTo>
                  <a:pt x="806" y="54"/>
                  <a:pt x="805" y="48"/>
                  <a:pt x="804" y="39"/>
                </a:cubicBezTo>
                <a:cubicBezTo>
                  <a:pt x="809" y="46"/>
                  <a:pt x="812" y="49"/>
                  <a:pt x="815" y="53"/>
                </a:cubicBezTo>
                <a:cubicBezTo>
                  <a:pt x="817" y="50"/>
                  <a:pt x="820" y="46"/>
                  <a:pt x="822" y="43"/>
                </a:cubicBezTo>
                <a:cubicBezTo>
                  <a:pt x="822" y="43"/>
                  <a:pt x="823" y="43"/>
                  <a:pt x="823" y="43"/>
                </a:cubicBezTo>
                <a:cubicBezTo>
                  <a:pt x="823" y="44"/>
                  <a:pt x="823" y="44"/>
                  <a:pt x="824" y="45"/>
                </a:cubicBezTo>
                <a:cubicBezTo>
                  <a:pt x="819" y="57"/>
                  <a:pt x="821" y="70"/>
                  <a:pt x="830" y="79"/>
                </a:cubicBezTo>
                <a:cubicBezTo>
                  <a:pt x="830" y="74"/>
                  <a:pt x="829" y="71"/>
                  <a:pt x="829" y="68"/>
                </a:cubicBezTo>
                <a:cubicBezTo>
                  <a:pt x="831" y="68"/>
                  <a:pt x="832" y="68"/>
                  <a:pt x="834" y="68"/>
                </a:cubicBezTo>
                <a:cubicBezTo>
                  <a:pt x="830" y="59"/>
                  <a:pt x="827" y="52"/>
                  <a:pt x="823" y="45"/>
                </a:cubicBezTo>
                <a:cubicBezTo>
                  <a:pt x="829" y="51"/>
                  <a:pt x="834" y="58"/>
                  <a:pt x="841" y="66"/>
                </a:cubicBezTo>
                <a:cubicBezTo>
                  <a:pt x="843" y="60"/>
                  <a:pt x="844" y="54"/>
                  <a:pt x="846" y="49"/>
                </a:cubicBezTo>
                <a:cubicBezTo>
                  <a:pt x="846" y="49"/>
                  <a:pt x="848" y="50"/>
                  <a:pt x="849" y="52"/>
                </a:cubicBezTo>
                <a:cubicBezTo>
                  <a:pt x="856" y="46"/>
                  <a:pt x="863" y="41"/>
                  <a:pt x="870" y="35"/>
                </a:cubicBezTo>
                <a:cubicBezTo>
                  <a:pt x="874" y="44"/>
                  <a:pt x="874" y="53"/>
                  <a:pt x="882" y="61"/>
                </a:cubicBezTo>
                <a:cubicBezTo>
                  <a:pt x="883" y="64"/>
                  <a:pt x="884" y="70"/>
                  <a:pt x="885" y="78"/>
                </a:cubicBezTo>
                <a:cubicBezTo>
                  <a:pt x="891" y="69"/>
                  <a:pt x="895" y="62"/>
                  <a:pt x="899" y="55"/>
                </a:cubicBezTo>
                <a:cubicBezTo>
                  <a:pt x="904" y="64"/>
                  <a:pt x="909" y="72"/>
                  <a:pt x="915" y="81"/>
                </a:cubicBezTo>
                <a:cubicBezTo>
                  <a:pt x="916" y="80"/>
                  <a:pt x="917" y="79"/>
                  <a:pt x="916" y="79"/>
                </a:cubicBezTo>
                <a:cubicBezTo>
                  <a:pt x="921" y="82"/>
                  <a:pt x="924" y="85"/>
                  <a:pt x="929" y="88"/>
                </a:cubicBezTo>
                <a:cubicBezTo>
                  <a:pt x="931" y="80"/>
                  <a:pt x="932" y="72"/>
                  <a:pt x="933" y="64"/>
                </a:cubicBezTo>
                <a:cubicBezTo>
                  <a:pt x="934" y="64"/>
                  <a:pt x="935" y="64"/>
                  <a:pt x="936" y="64"/>
                </a:cubicBezTo>
                <a:cubicBezTo>
                  <a:pt x="939" y="73"/>
                  <a:pt x="943" y="82"/>
                  <a:pt x="946" y="92"/>
                </a:cubicBezTo>
                <a:cubicBezTo>
                  <a:pt x="947" y="92"/>
                  <a:pt x="948" y="92"/>
                  <a:pt x="948" y="92"/>
                </a:cubicBezTo>
                <a:cubicBezTo>
                  <a:pt x="947" y="83"/>
                  <a:pt x="945" y="75"/>
                  <a:pt x="944" y="66"/>
                </a:cubicBezTo>
                <a:cubicBezTo>
                  <a:pt x="944" y="66"/>
                  <a:pt x="945" y="65"/>
                  <a:pt x="945" y="65"/>
                </a:cubicBezTo>
                <a:cubicBezTo>
                  <a:pt x="948" y="68"/>
                  <a:pt x="951" y="72"/>
                  <a:pt x="954" y="76"/>
                </a:cubicBezTo>
                <a:cubicBezTo>
                  <a:pt x="957" y="73"/>
                  <a:pt x="959" y="70"/>
                  <a:pt x="960" y="69"/>
                </a:cubicBezTo>
                <a:cubicBezTo>
                  <a:pt x="961" y="78"/>
                  <a:pt x="962" y="87"/>
                  <a:pt x="964" y="100"/>
                </a:cubicBezTo>
                <a:cubicBezTo>
                  <a:pt x="968" y="93"/>
                  <a:pt x="970" y="90"/>
                  <a:pt x="972" y="86"/>
                </a:cubicBezTo>
                <a:cubicBezTo>
                  <a:pt x="972" y="95"/>
                  <a:pt x="974" y="99"/>
                  <a:pt x="983" y="96"/>
                </a:cubicBezTo>
                <a:cubicBezTo>
                  <a:pt x="982" y="92"/>
                  <a:pt x="981" y="88"/>
                  <a:pt x="980" y="84"/>
                </a:cubicBezTo>
                <a:cubicBezTo>
                  <a:pt x="981" y="84"/>
                  <a:pt x="981" y="84"/>
                  <a:pt x="981" y="84"/>
                </a:cubicBezTo>
                <a:cubicBezTo>
                  <a:pt x="984" y="87"/>
                  <a:pt x="986" y="91"/>
                  <a:pt x="990" y="97"/>
                </a:cubicBezTo>
                <a:cubicBezTo>
                  <a:pt x="997" y="88"/>
                  <a:pt x="1003" y="80"/>
                  <a:pt x="1010" y="71"/>
                </a:cubicBezTo>
                <a:cubicBezTo>
                  <a:pt x="1012" y="76"/>
                  <a:pt x="1015" y="82"/>
                  <a:pt x="1018" y="90"/>
                </a:cubicBezTo>
                <a:cubicBezTo>
                  <a:pt x="1020" y="84"/>
                  <a:pt x="1022" y="80"/>
                  <a:pt x="1022" y="78"/>
                </a:cubicBezTo>
                <a:cubicBezTo>
                  <a:pt x="1030" y="71"/>
                  <a:pt x="1038" y="63"/>
                  <a:pt x="1046" y="55"/>
                </a:cubicBezTo>
                <a:cubicBezTo>
                  <a:pt x="1048" y="70"/>
                  <a:pt x="1033" y="82"/>
                  <a:pt x="1042" y="97"/>
                </a:cubicBezTo>
                <a:cubicBezTo>
                  <a:pt x="1047" y="89"/>
                  <a:pt x="1051" y="81"/>
                  <a:pt x="1057" y="72"/>
                </a:cubicBezTo>
                <a:cubicBezTo>
                  <a:pt x="1059" y="78"/>
                  <a:pt x="1060" y="82"/>
                  <a:pt x="1062" y="86"/>
                </a:cubicBezTo>
                <a:cubicBezTo>
                  <a:pt x="1068" y="80"/>
                  <a:pt x="1073" y="75"/>
                  <a:pt x="1080" y="69"/>
                </a:cubicBezTo>
                <a:cubicBezTo>
                  <a:pt x="1085" y="76"/>
                  <a:pt x="1089" y="82"/>
                  <a:pt x="1093" y="88"/>
                </a:cubicBezTo>
                <a:cubicBezTo>
                  <a:pt x="1094" y="85"/>
                  <a:pt x="1094" y="83"/>
                  <a:pt x="1094" y="81"/>
                </a:cubicBezTo>
                <a:cubicBezTo>
                  <a:pt x="1098" y="83"/>
                  <a:pt x="1101" y="85"/>
                  <a:pt x="1105" y="87"/>
                </a:cubicBezTo>
                <a:cubicBezTo>
                  <a:pt x="1107" y="77"/>
                  <a:pt x="1108" y="67"/>
                  <a:pt x="1110" y="58"/>
                </a:cubicBezTo>
                <a:cubicBezTo>
                  <a:pt x="1111" y="58"/>
                  <a:pt x="1112" y="57"/>
                  <a:pt x="1112" y="57"/>
                </a:cubicBezTo>
                <a:cubicBezTo>
                  <a:pt x="1116" y="66"/>
                  <a:pt x="1120" y="76"/>
                  <a:pt x="1123" y="85"/>
                </a:cubicBezTo>
                <a:cubicBezTo>
                  <a:pt x="1124" y="85"/>
                  <a:pt x="1125" y="85"/>
                  <a:pt x="1125" y="85"/>
                </a:cubicBezTo>
                <a:cubicBezTo>
                  <a:pt x="1123" y="75"/>
                  <a:pt x="1122" y="65"/>
                  <a:pt x="1119" y="53"/>
                </a:cubicBezTo>
                <a:cubicBezTo>
                  <a:pt x="1124" y="57"/>
                  <a:pt x="1127" y="60"/>
                  <a:pt x="1131" y="63"/>
                </a:cubicBezTo>
                <a:cubicBezTo>
                  <a:pt x="1133" y="60"/>
                  <a:pt x="1135" y="56"/>
                  <a:pt x="1138" y="52"/>
                </a:cubicBezTo>
                <a:cubicBezTo>
                  <a:pt x="1131" y="72"/>
                  <a:pt x="1145" y="87"/>
                  <a:pt x="1148" y="105"/>
                </a:cubicBezTo>
                <a:cubicBezTo>
                  <a:pt x="1157" y="100"/>
                  <a:pt x="1157" y="100"/>
                  <a:pt x="1145" y="72"/>
                </a:cubicBezTo>
                <a:cubicBezTo>
                  <a:pt x="1148" y="75"/>
                  <a:pt x="1150" y="77"/>
                  <a:pt x="1152" y="80"/>
                </a:cubicBezTo>
                <a:cubicBezTo>
                  <a:pt x="1154" y="82"/>
                  <a:pt x="1156" y="85"/>
                  <a:pt x="1158" y="88"/>
                </a:cubicBezTo>
                <a:cubicBezTo>
                  <a:pt x="1159" y="88"/>
                  <a:pt x="1160" y="87"/>
                  <a:pt x="1161" y="87"/>
                </a:cubicBezTo>
                <a:cubicBezTo>
                  <a:pt x="1160" y="79"/>
                  <a:pt x="1159" y="71"/>
                  <a:pt x="1158" y="62"/>
                </a:cubicBezTo>
                <a:cubicBezTo>
                  <a:pt x="1161" y="66"/>
                  <a:pt x="1163" y="70"/>
                  <a:pt x="1167" y="75"/>
                </a:cubicBezTo>
                <a:cubicBezTo>
                  <a:pt x="1174" y="60"/>
                  <a:pt x="1181" y="47"/>
                  <a:pt x="1187" y="33"/>
                </a:cubicBezTo>
                <a:cubicBezTo>
                  <a:pt x="1190" y="40"/>
                  <a:pt x="1192" y="48"/>
                  <a:pt x="1196" y="57"/>
                </a:cubicBezTo>
                <a:cubicBezTo>
                  <a:pt x="1199" y="52"/>
                  <a:pt x="1201" y="49"/>
                  <a:pt x="1203" y="45"/>
                </a:cubicBezTo>
                <a:cubicBezTo>
                  <a:pt x="1203" y="55"/>
                  <a:pt x="1203" y="65"/>
                  <a:pt x="1203" y="75"/>
                </a:cubicBezTo>
                <a:cubicBezTo>
                  <a:pt x="1204" y="75"/>
                  <a:pt x="1205" y="75"/>
                  <a:pt x="1206" y="75"/>
                </a:cubicBezTo>
                <a:cubicBezTo>
                  <a:pt x="1209" y="54"/>
                  <a:pt x="1213" y="33"/>
                  <a:pt x="1239" y="26"/>
                </a:cubicBezTo>
                <a:cubicBezTo>
                  <a:pt x="1233" y="42"/>
                  <a:pt x="1238" y="58"/>
                  <a:pt x="1255" y="78"/>
                </a:cubicBezTo>
                <a:cubicBezTo>
                  <a:pt x="1257" y="58"/>
                  <a:pt x="1259" y="39"/>
                  <a:pt x="1260" y="20"/>
                </a:cubicBezTo>
                <a:cubicBezTo>
                  <a:pt x="1261" y="20"/>
                  <a:pt x="1262" y="20"/>
                  <a:pt x="1263" y="20"/>
                </a:cubicBezTo>
                <a:cubicBezTo>
                  <a:pt x="1266" y="32"/>
                  <a:pt x="1269" y="44"/>
                  <a:pt x="1272" y="57"/>
                </a:cubicBezTo>
                <a:cubicBezTo>
                  <a:pt x="1273" y="57"/>
                  <a:pt x="1274" y="57"/>
                  <a:pt x="1274" y="56"/>
                </a:cubicBezTo>
                <a:cubicBezTo>
                  <a:pt x="1274" y="53"/>
                  <a:pt x="1274" y="50"/>
                  <a:pt x="1274" y="50"/>
                </a:cubicBezTo>
                <a:cubicBezTo>
                  <a:pt x="1280" y="41"/>
                  <a:pt x="1285" y="35"/>
                  <a:pt x="1290" y="28"/>
                </a:cubicBezTo>
                <a:cubicBezTo>
                  <a:pt x="1283" y="41"/>
                  <a:pt x="1282" y="54"/>
                  <a:pt x="1291" y="67"/>
                </a:cubicBezTo>
                <a:cubicBezTo>
                  <a:pt x="1295" y="56"/>
                  <a:pt x="1299" y="45"/>
                  <a:pt x="1303" y="32"/>
                </a:cubicBezTo>
                <a:cubicBezTo>
                  <a:pt x="1307" y="42"/>
                  <a:pt x="1310" y="50"/>
                  <a:pt x="1313" y="59"/>
                </a:cubicBezTo>
                <a:cubicBezTo>
                  <a:pt x="1315" y="55"/>
                  <a:pt x="1315" y="52"/>
                  <a:pt x="1317" y="47"/>
                </a:cubicBezTo>
                <a:cubicBezTo>
                  <a:pt x="1318" y="53"/>
                  <a:pt x="1318" y="56"/>
                  <a:pt x="1319" y="59"/>
                </a:cubicBezTo>
                <a:cubicBezTo>
                  <a:pt x="1324" y="41"/>
                  <a:pt x="1328" y="23"/>
                  <a:pt x="1333" y="6"/>
                </a:cubicBezTo>
                <a:cubicBezTo>
                  <a:pt x="1334" y="6"/>
                  <a:pt x="1336" y="6"/>
                  <a:pt x="1337" y="6"/>
                </a:cubicBezTo>
                <a:cubicBezTo>
                  <a:pt x="1338" y="12"/>
                  <a:pt x="1339" y="17"/>
                  <a:pt x="1339" y="23"/>
                </a:cubicBezTo>
                <a:cubicBezTo>
                  <a:pt x="1340" y="30"/>
                  <a:pt x="1344" y="36"/>
                  <a:pt x="1343" y="44"/>
                </a:cubicBezTo>
                <a:cubicBezTo>
                  <a:pt x="1342" y="49"/>
                  <a:pt x="1344" y="55"/>
                  <a:pt x="1350" y="55"/>
                </a:cubicBezTo>
                <a:cubicBezTo>
                  <a:pt x="1356" y="41"/>
                  <a:pt x="1360" y="28"/>
                  <a:pt x="1365" y="15"/>
                </a:cubicBezTo>
                <a:cubicBezTo>
                  <a:pt x="1370" y="16"/>
                  <a:pt x="1374" y="17"/>
                  <a:pt x="1376" y="17"/>
                </a:cubicBezTo>
                <a:cubicBezTo>
                  <a:pt x="1376" y="25"/>
                  <a:pt x="1375" y="32"/>
                  <a:pt x="1375" y="39"/>
                </a:cubicBezTo>
                <a:cubicBezTo>
                  <a:pt x="1376" y="39"/>
                  <a:pt x="1377" y="40"/>
                  <a:pt x="1378" y="40"/>
                </a:cubicBezTo>
                <a:cubicBezTo>
                  <a:pt x="1382" y="33"/>
                  <a:pt x="1387" y="26"/>
                  <a:pt x="1392" y="18"/>
                </a:cubicBezTo>
                <a:cubicBezTo>
                  <a:pt x="1391" y="33"/>
                  <a:pt x="1374" y="45"/>
                  <a:pt x="1387" y="60"/>
                </a:cubicBezTo>
                <a:cubicBezTo>
                  <a:pt x="1400" y="46"/>
                  <a:pt x="1397" y="28"/>
                  <a:pt x="1400" y="9"/>
                </a:cubicBezTo>
                <a:cubicBezTo>
                  <a:pt x="1407" y="20"/>
                  <a:pt x="1404" y="34"/>
                  <a:pt x="1416" y="40"/>
                </a:cubicBezTo>
                <a:cubicBezTo>
                  <a:pt x="1421" y="33"/>
                  <a:pt x="1425" y="26"/>
                  <a:pt x="1429" y="19"/>
                </a:cubicBezTo>
                <a:cubicBezTo>
                  <a:pt x="1430" y="20"/>
                  <a:pt x="1431" y="20"/>
                  <a:pt x="1431" y="20"/>
                </a:cubicBezTo>
                <a:cubicBezTo>
                  <a:pt x="1424" y="33"/>
                  <a:pt x="1421" y="46"/>
                  <a:pt x="1430" y="60"/>
                </a:cubicBezTo>
                <a:cubicBezTo>
                  <a:pt x="1434" y="49"/>
                  <a:pt x="1438" y="38"/>
                  <a:pt x="1443" y="26"/>
                </a:cubicBezTo>
                <a:cubicBezTo>
                  <a:pt x="1446" y="36"/>
                  <a:pt x="1449" y="44"/>
                  <a:pt x="1452" y="53"/>
                </a:cubicBezTo>
                <a:cubicBezTo>
                  <a:pt x="1454" y="51"/>
                  <a:pt x="1455" y="49"/>
                  <a:pt x="1456" y="47"/>
                </a:cubicBezTo>
                <a:cubicBezTo>
                  <a:pt x="1457" y="52"/>
                  <a:pt x="1457" y="56"/>
                  <a:pt x="1457" y="61"/>
                </a:cubicBezTo>
                <a:cubicBezTo>
                  <a:pt x="1462" y="40"/>
                  <a:pt x="1467" y="20"/>
                  <a:pt x="1472" y="0"/>
                </a:cubicBezTo>
                <a:cubicBezTo>
                  <a:pt x="1473" y="0"/>
                  <a:pt x="1475" y="1"/>
                  <a:pt x="1476" y="1"/>
                </a:cubicBezTo>
                <a:cubicBezTo>
                  <a:pt x="1477" y="7"/>
                  <a:pt x="1478" y="13"/>
                  <a:pt x="1479" y="19"/>
                </a:cubicBezTo>
                <a:cubicBezTo>
                  <a:pt x="1479" y="26"/>
                  <a:pt x="1479" y="32"/>
                  <a:pt x="1481" y="39"/>
                </a:cubicBezTo>
                <a:cubicBezTo>
                  <a:pt x="1483" y="45"/>
                  <a:pt x="1486" y="51"/>
                  <a:pt x="1489" y="59"/>
                </a:cubicBezTo>
                <a:cubicBezTo>
                  <a:pt x="1496" y="42"/>
                  <a:pt x="1502" y="27"/>
                  <a:pt x="1508" y="12"/>
                </a:cubicBezTo>
                <a:cubicBezTo>
                  <a:pt x="1509" y="22"/>
                  <a:pt x="1511" y="33"/>
                  <a:pt x="1513" y="46"/>
                </a:cubicBezTo>
                <a:cubicBezTo>
                  <a:pt x="1519" y="36"/>
                  <a:pt x="1524" y="27"/>
                  <a:pt x="1530" y="16"/>
                </a:cubicBezTo>
                <a:cubicBezTo>
                  <a:pt x="1532" y="27"/>
                  <a:pt x="1533" y="36"/>
                  <a:pt x="1535" y="46"/>
                </a:cubicBezTo>
                <a:cubicBezTo>
                  <a:pt x="1539" y="40"/>
                  <a:pt x="1544" y="35"/>
                  <a:pt x="1547" y="30"/>
                </a:cubicBezTo>
                <a:cubicBezTo>
                  <a:pt x="1552" y="37"/>
                  <a:pt x="1557" y="44"/>
                  <a:pt x="1562" y="51"/>
                </a:cubicBezTo>
                <a:cubicBezTo>
                  <a:pt x="1562" y="37"/>
                  <a:pt x="1561" y="24"/>
                  <a:pt x="1560" y="11"/>
                </a:cubicBezTo>
                <a:cubicBezTo>
                  <a:pt x="1561" y="11"/>
                  <a:pt x="1562" y="11"/>
                  <a:pt x="1563" y="10"/>
                </a:cubicBezTo>
                <a:cubicBezTo>
                  <a:pt x="1569" y="22"/>
                  <a:pt x="1575" y="33"/>
                  <a:pt x="1581" y="45"/>
                </a:cubicBezTo>
                <a:cubicBezTo>
                  <a:pt x="1583" y="43"/>
                  <a:pt x="1585" y="42"/>
                  <a:pt x="1586" y="41"/>
                </a:cubicBezTo>
                <a:cubicBezTo>
                  <a:pt x="1588" y="46"/>
                  <a:pt x="1589" y="51"/>
                  <a:pt x="1591" y="56"/>
                </a:cubicBezTo>
                <a:cubicBezTo>
                  <a:pt x="1592" y="56"/>
                  <a:pt x="1593" y="56"/>
                  <a:pt x="1593" y="56"/>
                </a:cubicBezTo>
                <a:cubicBezTo>
                  <a:pt x="1596" y="44"/>
                  <a:pt x="1598" y="33"/>
                  <a:pt x="1600" y="22"/>
                </a:cubicBezTo>
                <a:cubicBezTo>
                  <a:pt x="1601" y="22"/>
                  <a:pt x="1601" y="22"/>
                  <a:pt x="1602" y="22"/>
                </a:cubicBezTo>
                <a:cubicBezTo>
                  <a:pt x="1603" y="30"/>
                  <a:pt x="1605" y="37"/>
                  <a:pt x="1606" y="47"/>
                </a:cubicBezTo>
                <a:cubicBezTo>
                  <a:pt x="1610" y="40"/>
                  <a:pt x="1612" y="36"/>
                  <a:pt x="1615" y="29"/>
                </a:cubicBezTo>
                <a:cubicBezTo>
                  <a:pt x="1617" y="39"/>
                  <a:pt x="1608" y="47"/>
                  <a:pt x="1617" y="56"/>
                </a:cubicBezTo>
                <a:cubicBezTo>
                  <a:pt x="1618" y="52"/>
                  <a:pt x="1619" y="49"/>
                  <a:pt x="1621" y="45"/>
                </a:cubicBezTo>
                <a:cubicBezTo>
                  <a:pt x="1622" y="48"/>
                  <a:pt x="1624" y="51"/>
                  <a:pt x="1625" y="53"/>
                </a:cubicBezTo>
                <a:cubicBezTo>
                  <a:pt x="1626" y="53"/>
                  <a:pt x="1627" y="52"/>
                  <a:pt x="1628" y="51"/>
                </a:cubicBezTo>
                <a:cubicBezTo>
                  <a:pt x="1628" y="55"/>
                  <a:pt x="1628" y="58"/>
                  <a:pt x="1628" y="62"/>
                </a:cubicBezTo>
                <a:cubicBezTo>
                  <a:pt x="1629" y="62"/>
                  <a:pt x="1630" y="62"/>
                  <a:pt x="1630" y="62"/>
                </a:cubicBezTo>
                <a:cubicBezTo>
                  <a:pt x="1632" y="56"/>
                  <a:pt x="1633" y="50"/>
                  <a:pt x="1635" y="42"/>
                </a:cubicBezTo>
                <a:cubicBezTo>
                  <a:pt x="1640" y="50"/>
                  <a:pt x="1644" y="56"/>
                  <a:pt x="1648" y="62"/>
                </a:cubicBezTo>
                <a:cubicBezTo>
                  <a:pt x="1651" y="56"/>
                  <a:pt x="1651" y="56"/>
                  <a:pt x="1645" y="35"/>
                </a:cubicBezTo>
                <a:cubicBezTo>
                  <a:pt x="1649" y="41"/>
                  <a:pt x="1653" y="47"/>
                  <a:pt x="1659" y="55"/>
                </a:cubicBezTo>
                <a:cubicBezTo>
                  <a:pt x="1661" y="46"/>
                  <a:pt x="1662" y="40"/>
                  <a:pt x="1663" y="34"/>
                </a:cubicBezTo>
                <a:cubicBezTo>
                  <a:pt x="1665" y="32"/>
                  <a:pt x="1668" y="30"/>
                  <a:pt x="1670" y="28"/>
                </a:cubicBezTo>
                <a:cubicBezTo>
                  <a:pt x="1671" y="30"/>
                  <a:pt x="1672" y="31"/>
                  <a:pt x="1672" y="33"/>
                </a:cubicBezTo>
                <a:cubicBezTo>
                  <a:pt x="1677" y="28"/>
                  <a:pt x="1683" y="23"/>
                  <a:pt x="1688" y="18"/>
                </a:cubicBezTo>
                <a:cubicBezTo>
                  <a:pt x="1690" y="29"/>
                  <a:pt x="1677" y="40"/>
                  <a:pt x="1688" y="50"/>
                </a:cubicBezTo>
                <a:cubicBezTo>
                  <a:pt x="1707" y="45"/>
                  <a:pt x="1696" y="28"/>
                  <a:pt x="1702" y="17"/>
                </a:cubicBezTo>
                <a:cubicBezTo>
                  <a:pt x="1705" y="24"/>
                  <a:pt x="1707" y="30"/>
                  <a:pt x="1711" y="35"/>
                </a:cubicBezTo>
                <a:cubicBezTo>
                  <a:pt x="1714" y="40"/>
                  <a:pt x="1719" y="43"/>
                  <a:pt x="1722" y="48"/>
                </a:cubicBezTo>
                <a:cubicBezTo>
                  <a:pt x="1726" y="53"/>
                  <a:pt x="1729" y="58"/>
                  <a:pt x="1733" y="65"/>
                </a:cubicBezTo>
                <a:cubicBezTo>
                  <a:pt x="1735" y="53"/>
                  <a:pt x="1737" y="43"/>
                  <a:pt x="1739" y="33"/>
                </a:cubicBezTo>
                <a:cubicBezTo>
                  <a:pt x="1740" y="33"/>
                  <a:pt x="1740" y="33"/>
                  <a:pt x="1741" y="33"/>
                </a:cubicBezTo>
                <a:cubicBezTo>
                  <a:pt x="1742" y="40"/>
                  <a:pt x="1744" y="47"/>
                  <a:pt x="1746" y="56"/>
                </a:cubicBezTo>
                <a:cubicBezTo>
                  <a:pt x="1749" y="50"/>
                  <a:pt x="1751" y="45"/>
                  <a:pt x="1754" y="39"/>
                </a:cubicBezTo>
                <a:cubicBezTo>
                  <a:pt x="1757" y="47"/>
                  <a:pt x="1759" y="53"/>
                  <a:pt x="1762" y="60"/>
                </a:cubicBezTo>
                <a:cubicBezTo>
                  <a:pt x="1762" y="60"/>
                  <a:pt x="1763" y="59"/>
                  <a:pt x="1764" y="59"/>
                </a:cubicBezTo>
                <a:cubicBezTo>
                  <a:pt x="1763" y="53"/>
                  <a:pt x="1763" y="48"/>
                  <a:pt x="1762" y="42"/>
                </a:cubicBezTo>
                <a:cubicBezTo>
                  <a:pt x="1766" y="46"/>
                  <a:pt x="1770" y="49"/>
                  <a:pt x="1774" y="53"/>
                </a:cubicBezTo>
                <a:cubicBezTo>
                  <a:pt x="1774" y="115"/>
                  <a:pt x="1774" y="177"/>
                  <a:pt x="1774" y="238"/>
                </a:cubicBezTo>
                <a:cubicBezTo>
                  <a:pt x="1183" y="238"/>
                  <a:pt x="592" y="238"/>
                  <a:pt x="0" y="238"/>
                </a:cubicBezTo>
                <a:cubicBezTo>
                  <a:pt x="0" y="186"/>
                  <a:pt x="0" y="135"/>
                  <a:pt x="0" y="83"/>
                </a:cubicBezTo>
                <a:close/>
                <a:moveTo>
                  <a:pt x="970" y="116"/>
                </a:moveTo>
                <a:cubicBezTo>
                  <a:pt x="971" y="116"/>
                  <a:pt x="972" y="116"/>
                  <a:pt x="973" y="116"/>
                </a:cubicBezTo>
                <a:cubicBezTo>
                  <a:pt x="978" y="110"/>
                  <a:pt x="977" y="105"/>
                  <a:pt x="970" y="97"/>
                </a:cubicBezTo>
                <a:cubicBezTo>
                  <a:pt x="970" y="105"/>
                  <a:pt x="970" y="111"/>
                  <a:pt x="970" y="116"/>
                </a:cubicBezTo>
                <a:close/>
              </a:path>
            </a:pathLst>
          </a:custGeom>
          <a:solidFill>
            <a:srgbClr val="3AA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96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6350" y="5874326"/>
            <a:ext cx="12179300" cy="977323"/>
            <a:chOff x="6350" y="5505450"/>
            <a:chExt cx="12179300" cy="13462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350" y="5505450"/>
              <a:ext cx="12179300" cy="13462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350" y="5816600"/>
              <a:ext cx="12179300" cy="1035050"/>
            </a:xfrm>
            <a:custGeom>
              <a:avLst/>
              <a:gdLst>
                <a:gd name="T0" fmla="*/ 10 w 1774"/>
                <a:gd name="T1" fmla="*/ 45 h 183"/>
                <a:gd name="T2" fmla="*/ 35 w 1774"/>
                <a:gd name="T3" fmla="*/ 25 h 183"/>
                <a:gd name="T4" fmla="*/ 86 w 1774"/>
                <a:gd name="T5" fmla="*/ 38 h 183"/>
                <a:gd name="T6" fmla="*/ 115 w 1774"/>
                <a:gd name="T7" fmla="*/ 42 h 183"/>
                <a:gd name="T8" fmla="*/ 146 w 1774"/>
                <a:gd name="T9" fmla="*/ 47 h 183"/>
                <a:gd name="T10" fmla="*/ 159 w 1774"/>
                <a:gd name="T11" fmla="*/ 22 h 183"/>
                <a:gd name="T12" fmla="*/ 183 w 1774"/>
                <a:gd name="T13" fmla="*/ 42 h 183"/>
                <a:gd name="T14" fmla="*/ 212 w 1774"/>
                <a:gd name="T15" fmla="*/ 39 h 183"/>
                <a:gd name="T16" fmla="*/ 266 w 1774"/>
                <a:gd name="T17" fmla="*/ 9 h 183"/>
                <a:gd name="T18" fmla="*/ 302 w 1774"/>
                <a:gd name="T19" fmla="*/ 0 h 183"/>
                <a:gd name="T20" fmla="*/ 344 w 1774"/>
                <a:gd name="T21" fmla="*/ 46 h 183"/>
                <a:gd name="T22" fmla="*/ 387 w 1774"/>
                <a:gd name="T23" fmla="*/ 45 h 183"/>
                <a:gd name="T24" fmla="*/ 409 w 1774"/>
                <a:gd name="T25" fmla="*/ 11 h 183"/>
                <a:gd name="T26" fmla="*/ 441 w 1774"/>
                <a:gd name="T27" fmla="*/ 4 h 183"/>
                <a:gd name="T28" fmla="*/ 484 w 1774"/>
                <a:gd name="T29" fmla="*/ 51 h 183"/>
                <a:gd name="T30" fmla="*/ 511 w 1774"/>
                <a:gd name="T31" fmla="*/ 15 h 183"/>
                <a:gd name="T32" fmla="*/ 571 w 1774"/>
                <a:gd name="T33" fmla="*/ 57 h 183"/>
                <a:gd name="T34" fmla="*/ 616 w 1774"/>
                <a:gd name="T35" fmla="*/ 47 h 183"/>
                <a:gd name="T36" fmla="*/ 626 w 1774"/>
                <a:gd name="T37" fmla="*/ 81 h 183"/>
                <a:gd name="T38" fmla="*/ 651 w 1774"/>
                <a:gd name="T39" fmla="*/ 65 h 183"/>
                <a:gd name="T40" fmla="*/ 681 w 1774"/>
                <a:gd name="T41" fmla="*/ 67 h 183"/>
                <a:gd name="T42" fmla="*/ 728 w 1774"/>
                <a:gd name="T43" fmla="*/ 42 h 183"/>
                <a:gd name="T44" fmla="*/ 793 w 1774"/>
                <a:gd name="T45" fmla="*/ 64 h 183"/>
                <a:gd name="T46" fmla="*/ 814 w 1774"/>
                <a:gd name="T47" fmla="*/ 53 h 183"/>
                <a:gd name="T48" fmla="*/ 828 w 1774"/>
                <a:gd name="T49" fmla="*/ 70 h 183"/>
                <a:gd name="T50" fmla="*/ 860 w 1774"/>
                <a:gd name="T51" fmla="*/ 62 h 183"/>
                <a:gd name="T52" fmla="*/ 925 w 1774"/>
                <a:gd name="T53" fmla="*/ 39 h 183"/>
                <a:gd name="T54" fmla="*/ 945 w 1774"/>
                <a:gd name="T55" fmla="*/ 52 h 183"/>
                <a:gd name="T56" fmla="*/ 959 w 1774"/>
                <a:gd name="T57" fmla="*/ 41 h 183"/>
                <a:gd name="T58" fmla="*/ 986 w 1774"/>
                <a:gd name="T59" fmla="*/ 43 h 183"/>
                <a:gd name="T60" fmla="*/ 1022 w 1774"/>
                <a:gd name="T61" fmla="*/ 25 h 183"/>
                <a:gd name="T62" fmla="*/ 1061 w 1774"/>
                <a:gd name="T63" fmla="*/ 21 h 183"/>
                <a:gd name="T64" fmla="*/ 1097 w 1774"/>
                <a:gd name="T65" fmla="*/ 32 h 183"/>
                <a:gd name="T66" fmla="*/ 1111 w 1774"/>
                <a:gd name="T67" fmla="*/ 34 h 183"/>
                <a:gd name="T68" fmla="*/ 1132 w 1774"/>
                <a:gd name="T69" fmla="*/ 16 h 183"/>
                <a:gd name="T70" fmla="*/ 1169 w 1774"/>
                <a:gd name="T71" fmla="*/ 7 h 183"/>
                <a:gd name="T72" fmla="*/ 1201 w 1774"/>
                <a:gd name="T73" fmla="*/ 12 h 183"/>
                <a:gd name="T74" fmla="*/ 1243 w 1774"/>
                <a:gd name="T75" fmla="*/ 43 h 183"/>
                <a:gd name="T76" fmla="*/ 1280 w 1774"/>
                <a:gd name="T77" fmla="*/ 40 h 183"/>
                <a:gd name="T78" fmla="*/ 1312 w 1774"/>
                <a:gd name="T79" fmla="*/ 37 h 183"/>
                <a:gd name="T80" fmla="*/ 1334 w 1774"/>
                <a:gd name="T81" fmla="*/ 26 h 183"/>
                <a:gd name="T82" fmla="*/ 1356 w 1774"/>
                <a:gd name="T83" fmla="*/ 30 h 183"/>
                <a:gd name="T84" fmla="*/ 1393 w 1774"/>
                <a:gd name="T85" fmla="*/ 16 h 183"/>
                <a:gd name="T86" fmla="*/ 1416 w 1774"/>
                <a:gd name="T87" fmla="*/ 38 h 183"/>
                <a:gd name="T88" fmla="*/ 1456 w 1774"/>
                <a:gd name="T89" fmla="*/ 36 h 183"/>
                <a:gd name="T90" fmla="*/ 1471 w 1774"/>
                <a:gd name="T91" fmla="*/ 15 h 183"/>
                <a:gd name="T92" fmla="*/ 1519 w 1774"/>
                <a:gd name="T93" fmla="*/ 36 h 183"/>
                <a:gd name="T94" fmla="*/ 1536 w 1774"/>
                <a:gd name="T95" fmla="*/ 44 h 183"/>
                <a:gd name="T96" fmla="*/ 1571 w 1774"/>
                <a:gd name="T97" fmla="*/ 67 h 183"/>
                <a:gd name="T98" fmla="*/ 1602 w 1774"/>
                <a:gd name="T99" fmla="*/ 50 h 183"/>
                <a:gd name="T100" fmla="*/ 1619 w 1774"/>
                <a:gd name="T101" fmla="*/ 44 h 183"/>
                <a:gd name="T102" fmla="*/ 1652 w 1774"/>
                <a:gd name="T103" fmla="*/ 53 h 183"/>
                <a:gd name="T104" fmla="*/ 1706 w 1774"/>
                <a:gd name="T105" fmla="*/ 58 h 183"/>
                <a:gd name="T106" fmla="*/ 1735 w 1774"/>
                <a:gd name="T107" fmla="*/ 73 h 183"/>
                <a:gd name="T108" fmla="*/ 1758 w 1774"/>
                <a:gd name="T109" fmla="*/ 65 h 183"/>
                <a:gd name="T110" fmla="*/ 801 w 1774"/>
                <a:gd name="T111" fmla="*/ 8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183">
                  <a:moveTo>
                    <a:pt x="1774" y="183"/>
                  </a:moveTo>
                  <a:cubicBezTo>
                    <a:pt x="1183" y="183"/>
                    <a:pt x="592" y="183"/>
                    <a:pt x="0" y="183"/>
                  </a:cubicBezTo>
                  <a:cubicBezTo>
                    <a:pt x="0" y="136"/>
                    <a:pt x="0" y="88"/>
                    <a:pt x="0" y="40"/>
                  </a:cubicBezTo>
                  <a:cubicBezTo>
                    <a:pt x="4" y="38"/>
                    <a:pt x="8" y="35"/>
                    <a:pt x="12" y="31"/>
                  </a:cubicBezTo>
                  <a:cubicBezTo>
                    <a:pt x="12" y="36"/>
                    <a:pt x="11" y="41"/>
                    <a:pt x="10" y="45"/>
                  </a:cubicBezTo>
                  <a:cubicBezTo>
                    <a:pt x="11" y="45"/>
                    <a:pt x="12" y="45"/>
                    <a:pt x="13" y="46"/>
                  </a:cubicBezTo>
                  <a:cubicBezTo>
                    <a:pt x="15" y="41"/>
                    <a:pt x="18" y="36"/>
                    <a:pt x="21" y="30"/>
                  </a:cubicBezTo>
                  <a:cubicBezTo>
                    <a:pt x="23" y="34"/>
                    <a:pt x="26" y="38"/>
                    <a:pt x="29" y="43"/>
                  </a:cubicBezTo>
                  <a:cubicBezTo>
                    <a:pt x="30" y="36"/>
                    <a:pt x="32" y="30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7" y="33"/>
                    <a:pt x="39" y="40"/>
                    <a:pt x="41" y="49"/>
                  </a:cubicBezTo>
                  <a:cubicBezTo>
                    <a:pt x="46" y="44"/>
                    <a:pt x="48" y="40"/>
                    <a:pt x="52" y="36"/>
                  </a:cubicBezTo>
                  <a:cubicBezTo>
                    <a:pt x="56" y="33"/>
                    <a:pt x="60" y="30"/>
                    <a:pt x="63" y="26"/>
                  </a:cubicBezTo>
                  <a:cubicBezTo>
                    <a:pt x="67" y="22"/>
                    <a:pt x="69" y="18"/>
                    <a:pt x="72" y="13"/>
                  </a:cubicBezTo>
                  <a:cubicBezTo>
                    <a:pt x="78" y="21"/>
                    <a:pt x="67" y="34"/>
                    <a:pt x="86" y="38"/>
                  </a:cubicBezTo>
                  <a:cubicBezTo>
                    <a:pt x="97" y="30"/>
                    <a:pt x="84" y="22"/>
                    <a:pt x="86" y="13"/>
                  </a:cubicBezTo>
                  <a:cubicBezTo>
                    <a:pt x="92" y="17"/>
                    <a:pt x="97" y="21"/>
                    <a:pt x="102" y="25"/>
                  </a:cubicBezTo>
                  <a:cubicBezTo>
                    <a:pt x="103" y="23"/>
                    <a:pt x="103" y="22"/>
                    <a:pt x="104" y="21"/>
                  </a:cubicBezTo>
                  <a:cubicBezTo>
                    <a:pt x="106" y="23"/>
                    <a:pt x="109" y="24"/>
                    <a:pt x="111" y="26"/>
                  </a:cubicBezTo>
                  <a:cubicBezTo>
                    <a:pt x="112" y="30"/>
                    <a:pt x="114" y="35"/>
                    <a:pt x="115" y="42"/>
                  </a:cubicBezTo>
                  <a:cubicBezTo>
                    <a:pt x="121" y="36"/>
                    <a:pt x="125" y="31"/>
                    <a:pt x="129" y="27"/>
                  </a:cubicBezTo>
                  <a:cubicBezTo>
                    <a:pt x="123" y="43"/>
                    <a:pt x="123" y="43"/>
                    <a:pt x="126" y="47"/>
                  </a:cubicBezTo>
                  <a:cubicBezTo>
                    <a:pt x="130" y="43"/>
                    <a:pt x="134" y="38"/>
                    <a:pt x="139" y="32"/>
                  </a:cubicBezTo>
                  <a:cubicBezTo>
                    <a:pt x="141" y="38"/>
                    <a:pt x="143" y="43"/>
                    <a:pt x="144" y="47"/>
                  </a:cubicBezTo>
                  <a:cubicBezTo>
                    <a:pt x="144" y="47"/>
                    <a:pt x="145" y="47"/>
                    <a:pt x="146" y="47"/>
                  </a:cubicBezTo>
                  <a:cubicBezTo>
                    <a:pt x="146" y="44"/>
                    <a:pt x="146" y="42"/>
                    <a:pt x="146" y="39"/>
                  </a:cubicBezTo>
                  <a:cubicBezTo>
                    <a:pt x="147" y="39"/>
                    <a:pt x="148" y="40"/>
                    <a:pt x="149" y="40"/>
                  </a:cubicBezTo>
                  <a:cubicBezTo>
                    <a:pt x="150" y="39"/>
                    <a:pt x="152" y="37"/>
                    <a:pt x="153" y="34"/>
                  </a:cubicBezTo>
                  <a:cubicBezTo>
                    <a:pt x="155" y="37"/>
                    <a:pt x="156" y="39"/>
                    <a:pt x="158" y="42"/>
                  </a:cubicBezTo>
                  <a:cubicBezTo>
                    <a:pt x="166" y="36"/>
                    <a:pt x="157" y="29"/>
                    <a:pt x="159" y="22"/>
                  </a:cubicBezTo>
                  <a:cubicBezTo>
                    <a:pt x="162" y="27"/>
                    <a:pt x="165" y="31"/>
                    <a:pt x="168" y="36"/>
                  </a:cubicBezTo>
                  <a:cubicBezTo>
                    <a:pt x="170" y="28"/>
                    <a:pt x="171" y="22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6" y="25"/>
                    <a:pt x="179" y="34"/>
                    <a:pt x="181" y="42"/>
                  </a:cubicBezTo>
                  <a:cubicBezTo>
                    <a:pt x="181" y="42"/>
                    <a:pt x="182" y="42"/>
                    <a:pt x="183" y="42"/>
                  </a:cubicBezTo>
                  <a:cubicBezTo>
                    <a:pt x="185" y="39"/>
                    <a:pt x="187" y="35"/>
                    <a:pt x="188" y="31"/>
                  </a:cubicBezTo>
                  <a:cubicBezTo>
                    <a:pt x="190" y="32"/>
                    <a:pt x="191" y="33"/>
                    <a:pt x="193" y="34"/>
                  </a:cubicBezTo>
                  <a:cubicBezTo>
                    <a:pt x="199" y="25"/>
                    <a:pt x="205" y="16"/>
                    <a:pt x="211" y="7"/>
                  </a:cubicBezTo>
                  <a:cubicBezTo>
                    <a:pt x="212" y="8"/>
                    <a:pt x="213" y="8"/>
                    <a:pt x="214" y="8"/>
                  </a:cubicBezTo>
                  <a:cubicBezTo>
                    <a:pt x="213" y="18"/>
                    <a:pt x="213" y="28"/>
                    <a:pt x="212" y="39"/>
                  </a:cubicBezTo>
                  <a:cubicBezTo>
                    <a:pt x="217" y="33"/>
                    <a:pt x="222" y="28"/>
                    <a:pt x="227" y="23"/>
                  </a:cubicBezTo>
                  <a:cubicBezTo>
                    <a:pt x="231" y="26"/>
                    <a:pt x="235" y="30"/>
                    <a:pt x="240" y="35"/>
                  </a:cubicBezTo>
                  <a:cubicBezTo>
                    <a:pt x="241" y="27"/>
                    <a:pt x="242" y="21"/>
                    <a:pt x="244" y="12"/>
                  </a:cubicBezTo>
                  <a:cubicBezTo>
                    <a:pt x="250" y="20"/>
                    <a:pt x="255" y="27"/>
                    <a:pt x="261" y="35"/>
                  </a:cubicBezTo>
                  <a:cubicBezTo>
                    <a:pt x="263" y="25"/>
                    <a:pt x="265" y="17"/>
                    <a:pt x="266" y="9"/>
                  </a:cubicBezTo>
                  <a:cubicBezTo>
                    <a:pt x="272" y="20"/>
                    <a:pt x="278" y="32"/>
                    <a:pt x="285" y="45"/>
                  </a:cubicBezTo>
                  <a:cubicBezTo>
                    <a:pt x="288" y="38"/>
                    <a:pt x="292" y="34"/>
                    <a:pt x="293" y="29"/>
                  </a:cubicBezTo>
                  <a:cubicBezTo>
                    <a:pt x="295" y="24"/>
                    <a:pt x="295" y="19"/>
                    <a:pt x="296" y="14"/>
                  </a:cubicBezTo>
                  <a:cubicBezTo>
                    <a:pt x="296" y="9"/>
                    <a:pt x="297" y="5"/>
                    <a:pt x="298" y="0"/>
                  </a:cubicBezTo>
                  <a:cubicBezTo>
                    <a:pt x="299" y="0"/>
                    <a:pt x="301" y="0"/>
                    <a:pt x="302" y="0"/>
                  </a:cubicBezTo>
                  <a:cubicBezTo>
                    <a:pt x="307" y="15"/>
                    <a:pt x="312" y="30"/>
                    <a:pt x="317" y="46"/>
                  </a:cubicBezTo>
                  <a:cubicBezTo>
                    <a:pt x="317" y="42"/>
                    <a:pt x="318" y="39"/>
                    <a:pt x="318" y="36"/>
                  </a:cubicBezTo>
                  <a:cubicBezTo>
                    <a:pt x="319" y="37"/>
                    <a:pt x="320" y="39"/>
                    <a:pt x="322" y="41"/>
                  </a:cubicBezTo>
                  <a:cubicBezTo>
                    <a:pt x="325" y="33"/>
                    <a:pt x="328" y="27"/>
                    <a:pt x="331" y="19"/>
                  </a:cubicBezTo>
                  <a:cubicBezTo>
                    <a:pt x="336" y="29"/>
                    <a:pt x="340" y="37"/>
                    <a:pt x="344" y="46"/>
                  </a:cubicBezTo>
                  <a:cubicBezTo>
                    <a:pt x="353" y="35"/>
                    <a:pt x="351" y="25"/>
                    <a:pt x="343" y="15"/>
                  </a:cubicBezTo>
                  <a:cubicBezTo>
                    <a:pt x="344" y="15"/>
                    <a:pt x="344" y="14"/>
                    <a:pt x="345" y="14"/>
                  </a:cubicBezTo>
                  <a:cubicBezTo>
                    <a:pt x="349" y="19"/>
                    <a:pt x="353" y="25"/>
                    <a:pt x="358" y="30"/>
                  </a:cubicBezTo>
                  <a:cubicBezTo>
                    <a:pt x="370" y="26"/>
                    <a:pt x="367" y="15"/>
                    <a:pt x="374" y="7"/>
                  </a:cubicBezTo>
                  <a:cubicBezTo>
                    <a:pt x="378" y="21"/>
                    <a:pt x="374" y="35"/>
                    <a:pt x="387" y="45"/>
                  </a:cubicBezTo>
                  <a:cubicBezTo>
                    <a:pt x="400" y="34"/>
                    <a:pt x="383" y="25"/>
                    <a:pt x="382" y="13"/>
                  </a:cubicBezTo>
                  <a:cubicBezTo>
                    <a:pt x="388" y="20"/>
                    <a:pt x="392" y="25"/>
                    <a:pt x="396" y="30"/>
                  </a:cubicBezTo>
                  <a:cubicBezTo>
                    <a:pt x="397" y="30"/>
                    <a:pt x="398" y="30"/>
                    <a:pt x="399" y="30"/>
                  </a:cubicBezTo>
                  <a:cubicBezTo>
                    <a:pt x="399" y="24"/>
                    <a:pt x="398" y="18"/>
                    <a:pt x="398" y="13"/>
                  </a:cubicBezTo>
                  <a:cubicBezTo>
                    <a:pt x="400" y="12"/>
                    <a:pt x="404" y="12"/>
                    <a:pt x="409" y="11"/>
                  </a:cubicBezTo>
                  <a:cubicBezTo>
                    <a:pt x="414" y="21"/>
                    <a:pt x="419" y="31"/>
                    <a:pt x="424" y="42"/>
                  </a:cubicBezTo>
                  <a:cubicBezTo>
                    <a:pt x="430" y="42"/>
                    <a:pt x="433" y="37"/>
                    <a:pt x="432" y="33"/>
                  </a:cubicBezTo>
                  <a:cubicBezTo>
                    <a:pt x="430" y="27"/>
                    <a:pt x="434" y="22"/>
                    <a:pt x="435" y="17"/>
                  </a:cubicBezTo>
                  <a:cubicBezTo>
                    <a:pt x="435" y="13"/>
                    <a:pt x="436" y="9"/>
                    <a:pt x="437" y="4"/>
                  </a:cubicBezTo>
                  <a:cubicBezTo>
                    <a:pt x="438" y="4"/>
                    <a:pt x="440" y="4"/>
                    <a:pt x="441" y="4"/>
                  </a:cubicBezTo>
                  <a:cubicBezTo>
                    <a:pt x="446" y="17"/>
                    <a:pt x="451" y="31"/>
                    <a:pt x="456" y="45"/>
                  </a:cubicBezTo>
                  <a:cubicBezTo>
                    <a:pt x="456" y="42"/>
                    <a:pt x="456" y="40"/>
                    <a:pt x="457" y="36"/>
                  </a:cubicBezTo>
                  <a:cubicBezTo>
                    <a:pt x="459" y="40"/>
                    <a:pt x="460" y="42"/>
                    <a:pt x="461" y="45"/>
                  </a:cubicBezTo>
                  <a:cubicBezTo>
                    <a:pt x="464" y="38"/>
                    <a:pt x="467" y="32"/>
                    <a:pt x="471" y="24"/>
                  </a:cubicBezTo>
                  <a:cubicBezTo>
                    <a:pt x="475" y="34"/>
                    <a:pt x="479" y="42"/>
                    <a:pt x="484" y="51"/>
                  </a:cubicBezTo>
                  <a:cubicBezTo>
                    <a:pt x="492" y="41"/>
                    <a:pt x="491" y="31"/>
                    <a:pt x="484" y="21"/>
                  </a:cubicBezTo>
                  <a:cubicBezTo>
                    <a:pt x="489" y="26"/>
                    <a:pt x="494" y="31"/>
                    <a:pt x="500" y="38"/>
                  </a:cubicBezTo>
                  <a:cubicBezTo>
                    <a:pt x="500" y="38"/>
                    <a:pt x="500" y="40"/>
                    <a:pt x="500" y="43"/>
                  </a:cubicBezTo>
                  <a:cubicBezTo>
                    <a:pt x="501" y="43"/>
                    <a:pt x="501" y="43"/>
                    <a:pt x="502" y="43"/>
                  </a:cubicBezTo>
                  <a:cubicBezTo>
                    <a:pt x="505" y="34"/>
                    <a:pt x="508" y="24"/>
                    <a:pt x="511" y="15"/>
                  </a:cubicBezTo>
                  <a:cubicBezTo>
                    <a:pt x="512" y="15"/>
                    <a:pt x="513" y="15"/>
                    <a:pt x="514" y="15"/>
                  </a:cubicBezTo>
                  <a:cubicBezTo>
                    <a:pt x="516" y="29"/>
                    <a:pt x="517" y="44"/>
                    <a:pt x="519" y="59"/>
                  </a:cubicBezTo>
                  <a:cubicBezTo>
                    <a:pt x="536" y="44"/>
                    <a:pt x="541" y="32"/>
                    <a:pt x="535" y="20"/>
                  </a:cubicBezTo>
                  <a:cubicBezTo>
                    <a:pt x="561" y="25"/>
                    <a:pt x="565" y="41"/>
                    <a:pt x="568" y="57"/>
                  </a:cubicBezTo>
                  <a:cubicBezTo>
                    <a:pt x="569" y="57"/>
                    <a:pt x="570" y="57"/>
                    <a:pt x="571" y="57"/>
                  </a:cubicBezTo>
                  <a:cubicBezTo>
                    <a:pt x="571" y="49"/>
                    <a:pt x="571" y="42"/>
                    <a:pt x="571" y="34"/>
                  </a:cubicBezTo>
                  <a:cubicBezTo>
                    <a:pt x="573" y="37"/>
                    <a:pt x="575" y="40"/>
                    <a:pt x="578" y="44"/>
                  </a:cubicBezTo>
                  <a:cubicBezTo>
                    <a:pt x="582" y="36"/>
                    <a:pt x="585" y="30"/>
                    <a:pt x="587" y="25"/>
                  </a:cubicBezTo>
                  <a:cubicBezTo>
                    <a:pt x="594" y="35"/>
                    <a:pt x="600" y="46"/>
                    <a:pt x="607" y="58"/>
                  </a:cubicBezTo>
                  <a:cubicBezTo>
                    <a:pt x="611" y="53"/>
                    <a:pt x="613" y="50"/>
                    <a:pt x="616" y="47"/>
                  </a:cubicBezTo>
                  <a:cubicBezTo>
                    <a:pt x="615" y="54"/>
                    <a:pt x="614" y="61"/>
                    <a:pt x="613" y="67"/>
                  </a:cubicBezTo>
                  <a:cubicBezTo>
                    <a:pt x="614" y="67"/>
                    <a:pt x="615" y="67"/>
                    <a:pt x="616" y="67"/>
                  </a:cubicBezTo>
                  <a:cubicBezTo>
                    <a:pt x="618" y="65"/>
                    <a:pt x="620" y="63"/>
                    <a:pt x="622" y="61"/>
                  </a:cubicBezTo>
                  <a:cubicBezTo>
                    <a:pt x="624" y="59"/>
                    <a:pt x="627" y="57"/>
                    <a:pt x="629" y="55"/>
                  </a:cubicBezTo>
                  <a:cubicBezTo>
                    <a:pt x="617" y="76"/>
                    <a:pt x="617" y="76"/>
                    <a:pt x="626" y="81"/>
                  </a:cubicBezTo>
                  <a:cubicBezTo>
                    <a:pt x="629" y="67"/>
                    <a:pt x="643" y="55"/>
                    <a:pt x="637" y="40"/>
                  </a:cubicBezTo>
                  <a:cubicBezTo>
                    <a:pt x="639" y="42"/>
                    <a:pt x="641" y="45"/>
                    <a:pt x="643" y="48"/>
                  </a:cubicBezTo>
                  <a:cubicBezTo>
                    <a:pt x="647" y="46"/>
                    <a:pt x="650" y="43"/>
                    <a:pt x="655" y="40"/>
                  </a:cubicBezTo>
                  <a:cubicBezTo>
                    <a:pt x="653" y="49"/>
                    <a:pt x="651" y="57"/>
                    <a:pt x="649" y="65"/>
                  </a:cubicBezTo>
                  <a:cubicBezTo>
                    <a:pt x="650" y="65"/>
                    <a:pt x="650" y="65"/>
                    <a:pt x="651" y="65"/>
                  </a:cubicBezTo>
                  <a:cubicBezTo>
                    <a:pt x="655" y="58"/>
                    <a:pt x="658" y="51"/>
                    <a:pt x="662" y="44"/>
                  </a:cubicBezTo>
                  <a:cubicBezTo>
                    <a:pt x="663" y="44"/>
                    <a:pt x="664" y="44"/>
                    <a:pt x="664" y="44"/>
                  </a:cubicBezTo>
                  <a:cubicBezTo>
                    <a:pt x="666" y="51"/>
                    <a:pt x="667" y="58"/>
                    <a:pt x="669" y="66"/>
                  </a:cubicBezTo>
                  <a:cubicBezTo>
                    <a:pt x="673" y="65"/>
                    <a:pt x="677" y="63"/>
                    <a:pt x="680" y="62"/>
                  </a:cubicBezTo>
                  <a:cubicBezTo>
                    <a:pt x="680" y="64"/>
                    <a:pt x="680" y="65"/>
                    <a:pt x="681" y="67"/>
                  </a:cubicBezTo>
                  <a:cubicBezTo>
                    <a:pt x="685" y="62"/>
                    <a:pt x="689" y="58"/>
                    <a:pt x="694" y="53"/>
                  </a:cubicBezTo>
                  <a:cubicBezTo>
                    <a:pt x="701" y="58"/>
                    <a:pt x="706" y="61"/>
                    <a:pt x="712" y="66"/>
                  </a:cubicBezTo>
                  <a:cubicBezTo>
                    <a:pt x="714" y="63"/>
                    <a:pt x="715" y="59"/>
                    <a:pt x="717" y="55"/>
                  </a:cubicBezTo>
                  <a:cubicBezTo>
                    <a:pt x="723" y="62"/>
                    <a:pt x="727" y="68"/>
                    <a:pt x="732" y="74"/>
                  </a:cubicBezTo>
                  <a:cubicBezTo>
                    <a:pt x="741" y="63"/>
                    <a:pt x="727" y="54"/>
                    <a:pt x="728" y="42"/>
                  </a:cubicBezTo>
                  <a:cubicBezTo>
                    <a:pt x="736" y="48"/>
                    <a:pt x="744" y="54"/>
                    <a:pt x="752" y="60"/>
                  </a:cubicBezTo>
                  <a:cubicBezTo>
                    <a:pt x="753" y="61"/>
                    <a:pt x="754" y="64"/>
                    <a:pt x="756" y="69"/>
                  </a:cubicBezTo>
                  <a:cubicBezTo>
                    <a:pt x="760" y="62"/>
                    <a:pt x="762" y="58"/>
                    <a:pt x="764" y="54"/>
                  </a:cubicBezTo>
                  <a:cubicBezTo>
                    <a:pt x="771" y="61"/>
                    <a:pt x="777" y="67"/>
                    <a:pt x="784" y="74"/>
                  </a:cubicBezTo>
                  <a:cubicBezTo>
                    <a:pt x="788" y="70"/>
                    <a:pt x="790" y="67"/>
                    <a:pt x="793" y="64"/>
                  </a:cubicBezTo>
                  <a:cubicBezTo>
                    <a:pt x="793" y="64"/>
                    <a:pt x="794" y="64"/>
                    <a:pt x="794" y="64"/>
                  </a:cubicBezTo>
                  <a:cubicBezTo>
                    <a:pt x="793" y="67"/>
                    <a:pt x="792" y="71"/>
                    <a:pt x="791" y="73"/>
                  </a:cubicBezTo>
                  <a:cubicBezTo>
                    <a:pt x="800" y="76"/>
                    <a:pt x="802" y="72"/>
                    <a:pt x="803" y="66"/>
                  </a:cubicBezTo>
                  <a:cubicBezTo>
                    <a:pt x="805" y="69"/>
                    <a:pt x="807" y="71"/>
                    <a:pt x="810" y="76"/>
                  </a:cubicBezTo>
                  <a:cubicBezTo>
                    <a:pt x="812" y="67"/>
                    <a:pt x="813" y="60"/>
                    <a:pt x="814" y="53"/>
                  </a:cubicBezTo>
                  <a:cubicBezTo>
                    <a:pt x="815" y="54"/>
                    <a:pt x="817" y="56"/>
                    <a:pt x="820" y="58"/>
                  </a:cubicBezTo>
                  <a:cubicBezTo>
                    <a:pt x="823" y="55"/>
                    <a:pt x="826" y="52"/>
                    <a:pt x="829" y="50"/>
                  </a:cubicBezTo>
                  <a:cubicBezTo>
                    <a:pt x="829" y="50"/>
                    <a:pt x="830" y="50"/>
                    <a:pt x="830" y="50"/>
                  </a:cubicBezTo>
                  <a:cubicBezTo>
                    <a:pt x="829" y="57"/>
                    <a:pt x="827" y="63"/>
                    <a:pt x="826" y="70"/>
                  </a:cubicBezTo>
                  <a:cubicBezTo>
                    <a:pt x="826" y="70"/>
                    <a:pt x="827" y="70"/>
                    <a:pt x="828" y="70"/>
                  </a:cubicBezTo>
                  <a:cubicBezTo>
                    <a:pt x="831" y="63"/>
                    <a:pt x="835" y="56"/>
                    <a:pt x="839" y="48"/>
                  </a:cubicBezTo>
                  <a:cubicBezTo>
                    <a:pt x="839" y="49"/>
                    <a:pt x="840" y="49"/>
                    <a:pt x="841" y="49"/>
                  </a:cubicBezTo>
                  <a:cubicBezTo>
                    <a:pt x="842" y="55"/>
                    <a:pt x="844" y="61"/>
                    <a:pt x="845" y="67"/>
                  </a:cubicBezTo>
                  <a:cubicBezTo>
                    <a:pt x="850" y="65"/>
                    <a:pt x="854" y="63"/>
                    <a:pt x="858" y="61"/>
                  </a:cubicBezTo>
                  <a:cubicBezTo>
                    <a:pt x="858" y="60"/>
                    <a:pt x="859" y="61"/>
                    <a:pt x="860" y="62"/>
                  </a:cubicBezTo>
                  <a:cubicBezTo>
                    <a:pt x="865" y="55"/>
                    <a:pt x="870" y="49"/>
                    <a:pt x="875" y="42"/>
                  </a:cubicBezTo>
                  <a:cubicBezTo>
                    <a:pt x="879" y="47"/>
                    <a:pt x="884" y="53"/>
                    <a:pt x="889" y="60"/>
                  </a:cubicBezTo>
                  <a:cubicBezTo>
                    <a:pt x="891" y="54"/>
                    <a:pt x="892" y="49"/>
                    <a:pt x="892" y="46"/>
                  </a:cubicBezTo>
                  <a:cubicBezTo>
                    <a:pt x="900" y="41"/>
                    <a:pt x="900" y="33"/>
                    <a:pt x="904" y="26"/>
                  </a:cubicBezTo>
                  <a:cubicBezTo>
                    <a:pt x="911" y="31"/>
                    <a:pt x="918" y="35"/>
                    <a:pt x="925" y="39"/>
                  </a:cubicBezTo>
                  <a:cubicBezTo>
                    <a:pt x="926" y="38"/>
                    <a:pt x="928" y="37"/>
                    <a:pt x="928" y="37"/>
                  </a:cubicBezTo>
                  <a:cubicBezTo>
                    <a:pt x="930" y="41"/>
                    <a:pt x="932" y="46"/>
                    <a:pt x="934" y="50"/>
                  </a:cubicBezTo>
                  <a:cubicBezTo>
                    <a:pt x="940" y="44"/>
                    <a:pt x="945" y="39"/>
                    <a:pt x="951" y="34"/>
                  </a:cubicBezTo>
                  <a:cubicBezTo>
                    <a:pt x="947" y="39"/>
                    <a:pt x="944" y="45"/>
                    <a:pt x="940" y="52"/>
                  </a:cubicBezTo>
                  <a:cubicBezTo>
                    <a:pt x="942" y="52"/>
                    <a:pt x="944" y="52"/>
                    <a:pt x="945" y="52"/>
                  </a:cubicBezTo>
                  <a:cubicBezTo>
                    <a:pt x="945" y="54"/>
                    <a:pt x="944" y="57"/>
                    <a:pt x="944" y="60"/>
                  </a:cubicBezTo>
                  <a:cubicBezTo>
                    <a:pt x="953" y="53"/>
                    <a:pt x="956" y="43"/>
                    <a:pt x="951" y="34"/>
                  </a:cubicBezTo>
                  <a:cubicBezTo>
                    <a:pt x="951" y="33"/>
                    <a:pt x="951" y="33"/>
                    <a:pt x="951" y="33"/>
                  </a:cubicBezTo>
                  <a:cubicBezTo>
                    <a:pt x="951" y="32"/>
                    <a:pt x="952" y="32"/>
                    <a:pt x="952" y="33"/>
                  </a:cubicBezTo>
                  <a:cubicBezTo>
                    <a:pt x="954" y="35"/>
                    <a:pt x="957" y="38"/>
                    <a:pt x="959" y="41"/>
                  </a:cubicBezTo>
                  <a:cubicBezTo>
                    <a:pt x="962" y="38"/>
                    <a:pt x="965" y="34"/>
                    <a:pt x="970" y="30"/>
                  </a:cubicBezTo>
                  <a:cubicBezTo>
                    <a:pt x="969" y="36"/>
                    <a:pt x="969" y="41"/>
                    <a:pt x="968" y="45"/>
                  </a:cubicBezTo>
                  <a:cubicBezTo>
                    <a:pt x="969" y="45"/>
                    <a:pt x="969" y="45"/>
                    <a:pt x="970" y="46"/>
                  </a:cubicBezTo>
                  <a:cubicBezTo>
                    <a:pt x="973" y="41"/>
                    <a:pt x="975" y="36"/>
                    <a:pt x="978" y="30"/>
                  </a:cubicBezTo>
                  <a:cubicBezTo>
                    <a:pt x="981" y="34"/>
                    <a:pt x="983" y="38"/>
                    <a:pt x="986" y="43"/>
                  </a:cubicBezTo>
                  <a:cubicBezTo>
                    <a:pt x="988" y="36"/>
                    <a:pt x="989" y="30"/>
                    <a:pt x="991" y="25"/>
                  </a:cubicBezTo>
                  <a:cubicBezTo>
                    <a:pt x="991" y="25"/>
                    <a:pt x="992" y="25"/>
                    <a:pt x="993" y="25"/>
                  </a:cubicBezTo>
                  <a:cubicBezTo>
                    <a:pt x="995" y="33"/>
                    <a:pt x="997" y="40"/>
                    <a:pt x="999" y="50"/>
                  </a:cubicBezTo>
                  <a:cubicBezTo>
                    <a:pt x="1003" y="44"/>
                    <a:pt x="1006" y="40"/>
                    <a:pt x="1009" y="36"/>
                  </a:cubicBezTo>
                  <a:cubicBezTo>
                    <a:pt x="1013" y="32"/>
                    <a:pt x="1018" y="29"/>
                    <a:pt x="1022" y="25"/>
                  </a:cubicBezTo>
                  <a:cubicBezTo>
                    <a:pt x="1025" y="21"/>
                    <a:pt x="1027" y="17"/>
                    <a:pt x="1030" y="13"/>
                  </a:cubicBezTo>
                  <a:cubicBezTo>
                    <a:pt x="1035" y="22"/>
                    <a:pt x="1025" y="34"/>
                    <a:pt x="1043" y="38"/>
                  </a:cubicBezTo>
                  <a:cubicBezTo>
                    <a:pt x="1054" y="30"/>
                    <a:pt x="1041" y="22"/>
                    <a:pt x="1044" y="13"/>
                  </a:cubicBezTo>
                  <a:cubicBezTo>
                    <a:pt x="1049" y="17"/>
                    <a:pt x="1054" y="21"/>
                    <a:pt x="1059" y="25"/>
                  </a:cubicBezTo>
                  <a:cubicBezTo>
                    <a:pt x="1060" y="23"/>
                    <a:pt x="1061" y="22"/>
                    <a:pt x="1061" y="21"/>
                  </a:cubicBezTo>
                  <a:cubicBezTo>
                    <a:pt x="1064" y="23"/>
                    <a:pt x="1067" y="24"/>
                    <a:pt x="1069" y="25"/>
                  </a:cubicBezTo>
                  <a:cubicBezTo>
                    <a:pt x="1070" y="30"/>
                    <a:pt x="1071" y="35"/>
                    <a:pt x="1073" y="42"/>
                  </a:cubicBezTo>
                  <a:cubicBezTo>
                    <a:pt x="1079" y="35"/>
                    <a:pt x="1082" y="31"/>
                    <a:pt x="1086" y="26"/>
                  </a:cubicBezTo>
                  <a:cubicBezTo>
                    <a:pt x="1087" y="34"/>
                    <a:pt x="1076" y="40"/>
                    <a:pt x="1083" y="48"/>
                  </a:cubicBezTo>
                  <a:cubicBezTo>
                    <a:pt x="1088" y="43"/>
                    <a:pt x="1092" y="38"/>
                    <a:pt x="1097" y="32"/>
                  </a:cubicBezTo>
                  <a:cubicBezTo>
                    <a:pt x="1099" y="38"/>
                    <a:pt x="1100" y="43"/>
                    <a:pt x="1102" y="47"/>
                  </a:cubicBezTo>
                  <a:cubicBezTo>
                    <a:pt x="1102" y="47"/>
                    <a:pt x="1103" y="47"/>
                    <a:pt x="1104" y="47"/>
                  </a:cubicBezTo>
                  <a:cubicBezTo>
                    <a:pt x="1104" y="44"/>
                    <a:pt x="1104" y="41"/>
                    <a:pt x="1104" y="39"/>
                  </a:cubicBezTo>
                  <a:cubicBezTo>
                    <a:pt x="1105" y="39"/>
                    <a:pt x="1105" y="40"/>
                    <a:pt x="1106" y="40"/>
                  </a:cubicBezTo>
                  <a:cubicBezTo>
                    <a:pt x="1108" y="38"/>
                    <a:pt x="1109" y="36"/>
                    <a:pt x="1111" y="34"/>
                  </a:cubicBezTo>
                  <a:cubicBezTo>
                    <a:pt x="1112" y="37"/>
                    <a:pt x="1113" y="39"/>
                    <a:pt x="1115" y="42"/>
                  </a:cubicBezTo>
                  <a:cubicBezTo>
                    <a:pt x="1125" y="36"/>
                    <a:pt x="1114" y="29"/>
                    <a:pt x="1117" y="22"/>
                  </a:cubicBezTo>
                  <a:cubicBezTo>
                    <a:pt x="1120" y="27"/>
                    <a:pt x="1122" y="30"/>
                    <a:pt x="1126" y="36"/>
                  </a:cubicBezTo>
                  <a:cubicBezTo>
                    <a:pt x="1127" y="28"/>
                    <a:pt x="1129" y="22"/>
                    <a:pt x="1130" y="16"/>
                  </a:cubicBezTo>
                  <a:cubicBezTo>
                    <a:pt x="1131" y="16"/>
                    <a:pt x="1131" y="16"/>
                    <a:pt x="1132" y="16"/>
                  </a:cubicBezTo>
                  <a:cubicBezTo>
                    <a:pt x="1134" y="25"/>
                    <a:pt x="1136" y="34"/>
                    <a:pt x="1138" y="42"/>
                  </a:cubicBezTo>
                  <a:cubicBezTo>
                    <a:pt x="1139" y="42"/>
                    <a:pt x="1140" y="42"/>
                    <a:pt x="1140" y="42"/>
                  </a:cubicBezTo>
                  <a:cubicBezTo>
                    <a:pt x="1142" y="39"/>
                    <a:pt x="1144" y="35"/>
                    <a:pt x="1146" y="31"/>
                  </a:cubicBezTo>
                  <a:cubicBezTo>
                    <a:pt x="1147" y="32"/>
                    <a:pt x="1148" y="33"/>
                    <a:pt x="1150" y="34"/>
                  </a:cubicBezTo>
                  <a:cubicBezTo>
                    <a:pt x="1157" y="25"/>
                    <a:pt x="1163" y="16"/>
                    <a:pt x="1169" y="7"/>
                  </a:cubicBezTo>
                  <a:cubicBezTo>
                    <a:pt x="1170" y="8"/>
                    <a:pt x="1171" y="8"/>
                    <a:pt x="1172" y="8"/>
                  </a:cubicBezTo>
                  <a:cubicBezTo>
                    <a:pt x="1171" y="18"/>
                    <a:pt x="1170" y="28"/>
                    <a:pt x="1169" y="39"/>
                  </a:cubicBezTo>
                  <a:cubicBezTo>
                    <a:pt x="1175" y="33"/>
                    <a:pt x="1179" y="28"/>
                    <a:pt x="1185" y="23"/>
                  </a:cubicBezTo>
                  <a:cubicBezTo>
                    <a:pt x="1188" y="26"/>
                    <a:pt x="1192" y="30"/>
                    <a:pt x="1197" y="35"/>
                  </a:cubicBezTo>
                  <a:cubicBezTo>
                    <a:pt x="1198" y="27"/>
                    <a:pt x="1200" y="21"/>
                    <a:pt x="1201" y="12"/>
                  </a:cubicBezTo>
                  <a:cubicBezTo>
                    <a:pt x="1208" y="20"/>
                    <a:pt x="1213" y="27"/>
                    <a:pt x="1218" y="35"/>
                  </a:cubicBezTo>
                  <a:cubicBezTo>
                    <a:pt x="1220" y="25"/>
                    <a:pt x="1222" y="16"/>
                    <a:pt x="1224" y="8"/>
                  </a:cubicBezTo>
                  <a:cubicBezTo>
                    <a:pt x="1225" y="8"/>
                    <a:pt x="1225" y="8"/>
                    <a:pt x="1226" y="8"/>
                  </a:cubicBezTo>
                  <a:cubicBezTo>
                    <a:pt x="1228" y="16"/>
                    <a:pt x="1230" y="24"/>
                    <a:pt x="1233" y="31"/>
                  </a:cubicBezTo>
                  <a:cubicBezTo>
                    <a:pt x="1245" y="31"/>
                    <a:pt x="1236" y="41"/>
                    <a:pt x="1243" y="43"/>
                  </a:cubicBezTo>
                  <a:cubicBezTo>
                    <a:pt x="1255" y="30"/>
                    <a:pt x="1250" y="14"/>
                    <a:pt x="1256" y="0"/>
                  </a:cubicBezTo>
                  <a:cubicBezTo>
                    <a:pt x="1257" y="0"/>
                    <a:pt x="1258" y="0"/>
                    <a:pt x="1260" y="0"/>
                  </a:cubicBezTo>
                  <a:cubicBezTo>
                    <a:pt x="1265" y="15"/>
                    <a:pt x="1270" y="30"/>
                    <a:pt x="1275" y="46"/>
                  </a:cubicBezTo>
                  <a:cubicBezTo>
                    <a:pt x="1275" y="42"/>
                    <a:pt x="1275" y="39"/>
                    <a:pt x="1275" y="36"/>
                  </a:cubicBezTo>
                  <a:cubicBezTo>
                    <a:pt x="1277" y="37"/>
                    <a:pt x="1278" y="38"/>
                    <a:pt x="1280" y="40"/>
                  </a:cubicBezTo>
                  <a:cubicBezTo>
                    <a:pt x="1283" y="33"/>
                    <a:pt x="1286" y="27"/>
                    <a:pt x="1289" y="19"/>
                  </a:cubicBezTo>
                  <a:cubicBezTo>
                    <a:pt x="1294" y="29"/>
                    <a:pt x="1298" y="37"/>
                    <a:pt x="1303" y="48"/>
                  </a:cubicBezTo>
                  <a:cubicBezTo>
                    <a:pt x="1305" y="42"/>
                    <a:pt x="1306" y="38"/>
                    <a:pt x="1308" y="34"/>
                  </a:cubicBezTo>
                  <a:cubicBezTo>
                    <a:pt x="1309" y="36"/>
                    <a:pt x="1310" y="37"/>
                    <a:pt x="1310" y="38"/>
                  </a:cubicBezTo>
                  <a:cubicBezTo>
                    <a:pt x="1311" y="38"/>
                    <a:pt x="1312" y="38"/>
                    <a:pt x="1312" y="37"/>
                  </a:cubicBezTo>
                  <a:cubicBezTo>
                    <a:pt x="1308" y="30"/>
                    <a:pt x="1305" y="22"/>
                    <a:pt x="1301" y="15"/>
                  </a:cubicBezTo>
                  <a:cubicBezTo>
                    <a:pt x="1301" y="14"/>
                    <a:pt x="1302" y="14"/>
                    <a:pt x="1303" y="14"/>
                  </a:cubicBezTo>
                  <a:cubicBezTo>
                    <a:pt x="1307" y="19"/>
                    <a:pt x="1311" y="25"/>
                    <a:pt x="1317" y="32"/>
                  </a:cubicBezTo>
                  <a:cubicBezTo>
                    <a:pt x="1322" y="23"/>
                    <a:pt x="1326" y="16"/>
                    <a:pt x="1332" y="7"/>
                  </a:cubicBezTo>
                  <a:cubicBezTo>
                    <a:pt x="1333" y="14"/>
                    <a:pt x="1334" y="20"/>
                    <a:pt x="1334" y="26"/>
                  </a:cubicBezTo>
                  <a:cubicBezTo>
                    <a:pt x="1336" y="39"/>
                    <a:pt x="1336" y="40"/>
                    <a:pt x="1342" y="39"/>
                  </a:cubicBezTo>
                  <a:cubicBezTo>
                    <a:pt x="1342" y="41"/>
                    <a:pt x="1343" y="43"/>
                    <a:pt x="1343" y="47"/>
                  </a:cubicBezTo>
                  <a:cubicBezTo>
                    <a:pt x="1357" y="34"/>
                    <a:pt x="1341" y="25"/>
                    <a:pt x="1339" y="13"/>
                  </a:cubicBezTo>
                  <a:cubicBezTo>
                    <a:pt x="1345" y="20"/>
                    <a:pt x="1349" y="25"/>
                    <a:pt x="1354" y="30"/>
                  </a:cubicBezTo>
                  <a:cubicBezTo>
                    <a:pt x="1354" y="30"/>
                    <a:pt x="1355" y="30"/>
                    <a:pt x="1356" y="30"/>
                  </a:cubicBezTo>
                  <a:cubicBezTo>
                    <a:pt x="1356" y="24"/>
                    <a:pt x="1356" y="19"/>
                    <a:pt x="1356" y="13"/>
                  </a:cubicBezTo>
                  <a:cubicBezTo>
                    <a:pt x="1358" y="12"/>
                    <a:pt x="1361" y="12"/>
                    <a:pt x="1367" y="11"/>
                  </a:cubicBezTo>
                  <a:cubicBezTo>
                    <a:pt x="1371" y="21"/>
                    <a:pt x="1376" y="31"/>
                    <a:pt x="1381" y="42"/>
                  </a:cubicBezTo>
                  <a:cubicBezTo>
                    <a:pt x="1388" y="42"/>
                    <a:pt x="1391" y="36"/>
                    <a:pt x="1389" y="33"/>
                  </a:cubicBezTo>
                  <a:cubicBezTo>
                    <a:pt x="1387" y="26"/>
                    <a:pt x="1392" y="22"/>
                    <a:pt x="1393" y="16"/>
                  </a:cubicBezTo>
                  <a:cubicBezTo>
                    <a:pt x="1393" y="12"/>
                    <a:pt x="1394" y="8"/>
                    <a:pt x="1395" y="4"/>
                  </a:cubicBezTo>
                  <a:cubicBezTo>
                    <a:pt x="1396" y="4"/>
                    <a:pt x="1397" y="4"/>
                    <a:pt x="1399" y="4"/>
                  </a:cubicBezTo>
                  <a:cubicBezTo>
                    <a:pt x="1403" y="17"/>
                    <a:pt x="1408" y="31"/>
                    <a:pt x="1413" y="45"/>
                  </a:cubicBezTo>
                  <a:cubicBezTo>
                    <a:pt x="1414" y="42"/>
                    <a:pt x="1414" y="40"/>
                    <a:pt x="1414" y="38"/>
                  </a:cubicBezTo>
                  <a:cubicBezTo>
                    <a:pt x="1415" y="38"/>
                    <a:pt x="1415" y="38"/>
                    <a:pt x="1416" y="38"/>
                  </a:cubicBezTo>
                  <a:cubicBezTo>
                    <a:pt x="1416" y="40"/>
                    <a:pt x="1417" y="42"/>
                    <a:pt x="1419" y="45"/>
                  </a:cubicBezTo>
                  <a:cubicBezTo>
                    <a:pt x="1422" y="38"/>
                    <a:pt x="1425" y="32"/>
                    <a:pt x="1428" y="25"/>
                  </a:cubicBezTo>
                  <a:cubicBezTo>
                    <a:pt x="1433" y="34"/>
                    <a:pt x="1437" y="42"/>
                    <a:pt x="1441" y="51"/>
                  </a:cubicBezTo>
                  <a:cubicBezTo>
                    <a:pt x="1450" y="41"/>
                    <a:pt x="1448" y="31"/>
                    <a:pt x="1442" y="21"/>
                  </a:cubicBezTo>
                  <a:cubicBezTo>
                    <a:pt x="1447" y="26"/>
                    <a:pt x="1452" y="31"/>
                    <a:pt x="1456" y="36"/>
                  </a:cubicBezTo>
                  <a:cubicBezTo>
                    <a:pt x="1457" y="36"/>
                    <a:pt x="1458" y="35"/>
                    <a:pt x="1458" y="35"/>
                  </a:cubicBezTo>
                  <a:cubicBezTo>
                    <a:pt x="1458" y="38"/>
                    <a:pt x="1458" y="40"/>
                    <a:pt x="1458" y="43"/>
                  </a:cubicBezTo>
                  <a:cubicBezTo>
                    <a:pt x="1458" y="43"/>
                    <a:pt x="1459" y="43"/>
                    <a:pt x="1460" y="43"/>
                  </a:cubicBezTo>
                  <a:cubicBezTo>
                    <a:pt x="1463" y="34"/>
                    <a:pt x="1466" y="24"/>
                    <a:pt x="1469" y="15"/>
                  </a:cubicBezTo>
                  <a:cubicBezTo>
                    <a:pt x="1470" y="15"/>
                    <a:pt x="1470" y="15"/>
                    <a:pt x="1471" y="15"/>
                  </a:cubicBezTo>
                  <a:cubicBezTo>
                    <a:pt x="1473" y="29"/>
                    <a:pt x="1475" y="44"/>
                    <a:pt x="1477" y="59"/>
                  </a:cubicBezTo>
                  <a:cubicBezTo>
                    <a:pt x="1483" y="53"/>
                    <a:pt x="1488" y="47"/>
                    <a:pt x="1492" y="41"/>
                  </a:cubicBezTo>
                  <a:cubicBezTo>
                    <a:pt x="1497" y="34"/>
                    <a:pt x="1498" y="28"/>
                    <a:pt x="1492" y="20"/>
                  </a:cubicBezTo>
                  <a:cubicBezTo>
                    <a:pt x="1497" y="21"/>
                    <a:pt x="1502" y="21"/>
                    <a:pt x="1504" y="22"/>
                  </a:cubicBezTo>
                  <a:cubicBezTo>
                    <a:pt x="1509" y="27"/>
                    <a:pt x="1514" y="32"/>
                    <a:pt x="1519" y="36"/>
                  </a:cubicBezTo>
                  <a:cubicBezTo>
                    <a:pt x="1520" y="38"/>
                    <a:pt x="1522" y="39"/>
                    <a:pt x="1524" y="40"/>
                  </a:cubicBezTo>
                  <a:cubicBezTo>
                    <a:pt x="1524" y="45"/>
                    <a:pt x="1525" y="51"/>
                    <a:pt x="1525" y="57"/>
                  </a:cubicBezTo>
                  <a:cubicBezTo>
                    <a:pt x="1526" y="57"/>
                    <a:pt x="1528" y="57"/>
                    <a:pt x="1529" y="57"/>
                  </a:cubicBezTo>
                  <a:cubicBezTo>
                    <a:pt x="1529" y="49"/>
                    <a:pt x="1529" y="42"/>
                    <a:pt x="1529" y="35"/>
                  </a:cubicBezTo>
                  <a:cubicBezTo>
                    <a:pt x="1531" y="37"/>
                    <a:pt x="1533" y="40"/>
                    <a:pt x="1536" y="44"/>
                  </a:cubicBezTo>
                  <a:cubicBezTo>
                    <a:pt x="1539" y="36"/>
                    <a:pt x="1542" y="30"/>
                    <a:pt x="1545" y="24"/>
                  </a:cubicBezTo>
                  <a:cubicBezTo>
                    <a:pt x="1546" y="24"/>
                    <a:pt x="1547" y="24"/>
                    <a:pt x="1548" y="24"/>
                  </a:cubicBezTo>
                  <a:cubicBezTo>
                    <a:pt x="1547" y="37"/>
                    <a:pt x="1555" y="47"/>
                    <a:pt x="1566" y="56"/>
                  </a:cubicBezTo>
                  <a:cubicBezTo>
                    <a:pt x="1569" y="53"/>
                    <a:pt x="1571" y="50"/>
                    <a:pt x="1574" y="47"/>
                  </a:cubicBezTo>
                  <a:cubicBezTo>
                    <a:pt x="1573" y="54"/>
                    <a:pt x="1572" y="61"/>
                    <a:pt x="1571" y="67"/>
                  </a:cubicBezTo>
                  <a:cubicBezTo>
                    <a:pt x="1572" y="67"/>
                    <a:pt x="1573" y="67"/>
                    <a:pt x="1574" y="67"/>
                  </a:cubicBezTo>
                  <a:cubicBezTo>
                    <a:pt x="1578" y="63"/>
                    <a:pt x="1582" y="59"/>
                    <a:pt x="1586" y="55"/>
                  </a:cubicBezTo>
                  <a:cubicBezTo>
                    <a:pt x="1575" y="75"/>
                    <a:pt x="1575" y="75"/>
                    <a:pt x="1584" y="82"/>
                  </a:cubicBezTo>
                  <a:cubicBezTo>
                    <a:pt x="1587" y="67"/>
                    <a:pt x="1600" y="55"/>
                    <a:pt x="1594" y="40"/>
                  </a:cubicBezTo>
                  <a:cubicBezTo>
                    <a:pt x="1596" y="43"/>
                    <a:pt x="1599" y="45"/>
                    <a:pt x="1602" y="50"/>
                  </a:cubicBezTo>
                  <a:cubicBezTo>
                    <a:pt x="1605" y="46"/>
                    <a:pt x="1607" y="43"/>
                    <a:pt x="1610" y="40"/>
                  </a:cubicBezTo>
                  <a:cubicBezTo>
                    <a:pt x="1610" y="41"/>
                    <a:pt x="1611" y="41"/>
                    <a:pt x="1612" y="41"/>
                  </a:cubicBezTo>
                  <a:cubicBezTo>
                    <a:pt x="1610" y="49"/>
                    <a:pt x="1608" y="57"/>
                    <a:pt x="1607" y="65"/>
                  </a:cubicBezTo>
                  <a:cubicBezTo>
                    <a:pt x="1607" y="65"/>
                    <a:pt x="1608" y="65"/>
                    <a:pt x="1609" y="65"/>
                  </a:cubicBezTo>
                  <a:cubicBezTo>
                    <a:pt x="1612" y="58"/>
                    <a:pt x="1616" y="51"/>
                    <a:pt x="1619" y="44"/>
                  </a:cubicBezTo>
                  <a:cubicBezTo>
                    <a:pt x="1620" y="44"/>
                    <a:pt x="1621" y="44"/>
                    <a:pt x="1622" y="44"/>
                  </a:cubicBezTo>
                  <a:cubicBezTo>
                    <a:pt x="1623" y="51"/>
                    <a:pt x="1625" y="58"/>
                    <a:pt x="1626" y="66"/>
                  </a:cubicBezTo>
                  <a:cubicBezTo>
                    <a:pt x="1631" y="65"/>
                    <a:pt x="1634" y="63"/>
                    <a:pt x="1637" y="62"/>
                  </a:cubicBezTo>
                  <a:cubicBezTo>
                    <a:pt x="1638" y="64"/>
                    <a:pt x="1638" y="65"/>
                    <a:pt x="1638" y="67"/>
                  </a:cubicBezTo>
                  <a:cubicBezTo>
                    <a:pt x="1643" y="62"/>
                    <a:pt x="1647" y="58"/>
                    <a:pt x="1652" y="53"/>
                  </a:cubicBezTo>
                  <a:cubicBezTo>
                    <a:pt x="1659" y="58"/>
                    <a:pt x="1664" y="61"/>
                    <a:pt x="1670" y="66"/>
                  </a:cubicBezTo>
                  <a:cubicBezTo>
                    <a:pt x="1671" y="62"/>
                    <a:pt x="1673" y="59"/>
                    <a:pt x="1675" y="55"/>
                  </a:cubicBezTo>
                  <a:cubicBezTo>
                    <a:pt x="1681" y="62"/>
                    <a:pt x="1685" y="68"/>
                    <a:pt x="1691" y="76"/>
                  </a:cubicBezTo>
                  <a:cubicBezTo>
                    <a:pt x="1699" y="63"/>
                    <a:pt x="1684" y="54"/>
                    <a:pt x="1686" y="42"/>
                  </a:cubicBezTo>
                  <a:cubicBezTo>
                    <a:pt x="1693" y="48"/>
                    <a:pt x="1699" y="53"/>
                    <a:pt x="1706" y="58"/>
                  </a:cubicBezTo>
                  <a:cubicBezTo>
                    <a:pt x="1708" y="58"/>
                    <a:pt x="1710" y="57"/>
                    <a:pt x="1709" y="57"/>
                  </a:cubicBezTo>
                  <a:cubicBezTo>
                    <a:pt x="1711" y="61"/>
                    <a:pt x="1712" y="65"/>
                    <a:pt x="1714" y="69"/>
                  </a:cubicBezTo>
                  <a:cubicBezTo>
                    <a:pt x="1720" y="66"/>
                    <a:pt x="1724" y="64"/>
                    <a:pt x="1729" y="61"/>
                  </a:cubicBezTo>
                  <a:cubicBezTo>
                    <a:pt x="1725" y="67"/>
                    <a:pt x="1717" y="73"/>
                    <a:pt x="1728" y="80"/>
                  </a:cubicBezTo>
                  <a:cubicBezTo>
                    <a:pt x="1730" y="77"/>
                    <a:pt x="1732" y="75"/>
                    <a:pt x="1735" y="73"/>
                  </a:cubicBezTo>
                  <a:cubicBezTo>
                    <a:pt x="1737" y="75"/>
                    <a:pt x="1740" y="77"/>
                    <a:pt x="1744" y="81"/>
                  </a:cubicBezTo>
                  <a:cubicBezTo>
                    <a:pt x="1745" y="77"/>
                    <a:pt x="1745" y="74"/>
                    <a:pt x="1745" y="71"/>
                  </a:cubicBezTo>
                  <a:cubicBezTo>
                    <a:pt x="1746" y="71"/>
                    <a:pt x="1747" y="71"/>
                    <a:pt x="1747" y="71"/>
                  </a:cubicBezTo>
                  <a:cubicBezTo>
                    <a:pt x="1752" y="77"/>
                    <a:pt x="1756" y="84"/>
                    <a:pt x="1760" y="91"/>
                  </a:cubicBezTo>
                  <a:cubicBezTo>
                    <a:pt x="1769" y="82"/>
                    <a:pt x="1758" y="75"/>
                    <a:pt x="1758" y="65"/>
                  </a:cubicBezTo>
                  <a:cubicBezTo>
                    <a:pt x="1762" y="69"/>
                    <a:pt x="1764" y="72"/>
                    <a:pt x="1767" y="75"/>
                  </a:cubicBezTo>
                  <a:cubicBezTo>
                    <a:pt x="1769" y="71"/>
                    <a:pt x="1771" y="67"/>
                    <a:pt x="1774" y="63"/>
                  </a:cubicBezTo>
                  <a:cubicBezTo>
                    <a:pt x="1774" y="103"/>
                    <a:pt x="1774" y="143"/>
                    <a:pt x="1774" y="183"/>
                  </a:cubicBezTo>
                  <a:close/>
                  <a:moveTo>
                    <a:pt x="804" y="75"/>
                  </a:moveTo>
                  <a:cubicBezTo>
                    <a:pt x="797" y="80"/>
                    <a:pt x="796" y="84"/>
                    <a:pt x="801" y="89"/>
                  </a:cubicBezTo>
                  <a:cubicBezTo>
                    <a:pt x="802" y="89"/>
                    <a:pt x="803" y="89"/>
                    <a:pt x="804" y="89"/>
                  </a:cubicBezTo>
                  <a:cubicBezTo>
                    <a:pt x="804" y="85"/>
                    <a:pt x="804" y="80"/>
                    <a:pt x="804" y="75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98" y="4132513"/>
            <a:ext cx="1677719" cy="25592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40288">
            <a:off x="10719113" y="187323"/>
            <a:ext cx="1230194" cy="14546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4904293" y="425363"/>
            <a:ext cx="1191707" cy="526209"/>
          </a:xfrm>
          <a:prstGeom prst="rect">
            <a:avLst/>
          </a:prstGeom>
        </p:spPr>
      </p:pic>
      <p:sp>
        <p:nvSpPr>
          <p:cNvPr id="14" name="AutoShape 8"/>
          <p:cNvSpPr>
            <a:spLocks noChangeAspect="1" noChangeArrowheads="1" noTextEdit="1"/>
          </p:cNvSpPr>
          <p:nvPr userDrawn="1"/>
        </p:nvSpPr>
        <p:spPr bwMode="auto">
          <a:xfrm>
            <a:off x="4843463" y="374650"/>
            <a:ext cx="1720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240182" y="338137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8636434" y="374650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84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6350" y="5874326"/>
            <a:ext cx="12179300" cy="977323"/>
            <a:chOff x="6350" y="5505450"/>
            <a:chExt cx="12179300" cy="13462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350" y="5505450"/>
              <a:ext cx="12179300" cy="13462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350" y="5816600"/>
              <a:ext cx="12179300" cy="1035050"/>
            </a:xfrm>
            <a:custGeom>
              <a:avLst/>
              <a:gdLst>
                <a:gd name="T0" fmla="*/ 10 w 1774"/>
                <a:gd name="T1" fmla="*/ 45 h 183"/>
                <a:gd name="T2" fmla="*/ 35 w 1774"/>
                <a:gd name="T3" fmla="*/ 25 h 183"/>
                <a:gd name="T4" fmla="*/ 86 w 1774"/>
                <a:gd name="T5" fmla="*/ 38 h 183"/>
                <a:gd name="T6" fmla="*/ 115 w 1774"/>
                <a:gd name="T7" fmla="*/ 42 h 183"/>
                <a:gd name="T8" fmla="*/ 146 w 1774"/>
                <a:gd name="T9" fmla="*/ 47 h 183"/>
                <a:gd name="T10" fmla="*/ 159 w 1774"/>
                <a:gd name="T11" fmla="*/ 22 h 183"/>
                <a:gd name="T12" fmla="*/ 183 w 1774"/>
                <a:gd name="T13" fmla="*/ 42 h 183"/>
                <a:gd name="T14" fmla="*/ 212 w 1774"/>
                <a:gd name="T15" fmla="*/ 39 h 183"/>
                <a:gd name="T16" fmla="*/ 266 w 1774"/>
                <a:gd name="T17" fmla="*/ 9 h 183"/>
                <a:gd name="T18" fmla="*/ 302 w 1774"/>
                <a:gd name="T19" fmla="*/ 0 h 183"/>
                <a:gd name="T20" fmla="*/ 344 w 1774"/>
                <a:gd name="T21" fmla="*/ 46 h 183"/>
                <a:gd name="T22" fmla="*/ 387 w 1774"/>
                <a:gd name="T23" fmla="*/ 45 h 183"/>
                <a:gd name="T24" fmla="*/ 409 w 1774"/>
                <a:gd name="T25" fmla="*/ 11 h 183"/>
                <a:gd name="T26" fmla="*/ 441 w 1774"/>
                <a:gd name="T27" fmla="*/ 4 h 183"/>
                <a:gd name="T28" fmla="*/ 484 w 1774"/>
                <a:gd name="T29" fmla="*/ 51 h 183"/>
                <a:gd name="T30" fmla="*/ 511 w 1774"/>
                <a:gd name="T31" fmla="*/ 15 h 183"/>
                <a:gd name="T32" fmla="*/ 571 w 1774"/>
                <a:gd name="T33" fmla="*/ 57 h 183"/>
                <a:gd name="T34" fmla="*/ 616 w 1774"/>
                <a:gd name="T35" fmla="*/ 47 h 183"/>
                <a:gd name="T36" fmla="*/ 626 w 1774"/>
                <a:gd name="T37" fmla="*/ 81 h 183"/>
                <a:gd name="T38" fmla="*/ 651 w 1774"/>
                <a:gd name="T39" fmla="*/ 65 h 183"/>
                <a:gd name="T40" fmla="*/ 681 w 1774"/>
                <a:gd name="T41" fmla="*/ 67 h 183"/>
                <a:gd name="T42" fmla="*/ 728 w 1774"/>
                <a:gd name="T43" fmla="*/ 42 h 183"/>
                <a:gd name="T44" fmla="*/ 793 w 1774"/>
                <a:gd name="T45" fmla="*/ 64 h 183"/>
                <a:gd name="T46" fmla="*/ 814 w 1774"/>
                <a:gd name="T47" fmla="*/ 53 h 183"/>
                <a:gd name="T48" fmla="*/ 828 w 1774"/>
                <a:gd name="T49" fmla="*/ 70 h 183"/>
                <a:gd name="T50" fmla="*/ 860 w 1774"/>
                <a:gd name="T51" fmla="*/ 62 h 183"/>
                <a:gd name="T52" fmla="*/ 925 w 1774"/>
                <a:gd name="T53" fmla="*/ 39 h 183"/>
                <a:gd name="T54" fmla="*/ 945 w 1774"/>
                <a:gd name="T55" fmla="*/ 52 h 183"/>
                <a:gd name="T56" fmla="*/ 959 w 1774"/>
                <a:gd name="T57" fmla="*/ 41 h 183"/>
                <a:gd name="T58" fmla="*/ 986 w 1774"/>
                <a:gd name="T59" fmla="*/ 43 h 183"/>
                <a:gd name="T60" fmla="*/ 1022 w 1774"/>
                <a:gd name="T61" fmla="*/ 25 h 183"/>
                <a:gd name="T62" fmla="*/ 1061 w 1774"/>
                <a:gd name="T63" fmla="*/ 21 h 183"/>
                <a:gd name="T64" fmla="*/ 1097 w 1774"/>
                <a:gd name="T65" fmla="*/ 32 h 183"/>
                <a:gd name="T66" fmla="*/ 1111 w 1774"/>
                <a:gd name="T67" fmla="*/ 34 h 183"/>
                <a:gd name="T68" fmla="*/ 1132 w 1774"/>
                <a:gd name="T69" fmla="*/ 16 h 183"/>
                <a:gd name="T70" fmla="*/ 1169 w 1774"/>
                <a:gd name="T71" fmla="*/ 7 h 183"/>
                <a:gd name="T72" fmla="*/ 1201 w 1774"/>
                <a:gd name="T73" fmla="*/ 12 h 183"/>
                <a:gd name="T74" fmla="*/ 1243 w 1774"/>
                <a:gd name="T75" fmla="*/ 43 h 183"/>
                <a:gd name="T76" fmla="*/ 1280 w 1774"/>
                <a:gd name="T77" fmla="*/ 40 h 183"/>
                <a:gd name="T78" fmla="*/ 1312 w 1774"/>
                <a:gd name="T79" fmla="*/ 37 h 183"/>
                <a:gd name="T80" fmla="*/ 1334 w 1774"/>
                <a:gd name="T81" fmla="*/ 26 h 183"/>
                <a:gd name="T82" fmla="*/ 1356 w 1774"/>
                <a:gd name="T83" fmla="*/ 30 h 183"/>
                <a:gd name="T84" fmla="*/ 1393 w 1774"/>
                <a:gd name="T85" fmla="*/ 16 h 183"/>
                <a:gd name="T86" fmla="*/ 1416 w 1774"/>
                <a:gd name="T87" fmla="*/ 38 h 183"/>
                <a:gd name="T88" fmla="*/ 1456 w 1774"/>
                <a:gd name="T89" fmla="*/ 36 h 183"/>
                <a:gd name="T90" fmla="*/ 1471 w 1774"/>
                <a:gd name="T91" fmla="*/ 15 h 183"/>
                <a:gd name="T92" fmla="*/ 1519 w 1774"/>
                <a:gd name="T93" fmla="*/ 36 h 183"/>
                <a:gd name="T94" fmla="*/ 1536 w 1774"/>
                <a:gd name="T95" fmla="*/ 44 h 183"/>
                <a:gd name="T96" fmla="*/ 1571 w 1774"/>
                <a:gd name="T97" fmla="*/ 67 h 183"/>
                <a:gd name="T98" fmla="*/ 1602 w 1774"/>
                <a:gd name="T99" fmla="*/ 50 h 183"/>
                <a:gd name="T100" fmla="*/ 1619 w 1774"/>
                <a:gd name="T101" fmla="*/ 44 h 183"/>
                <a:gd name="T102" fmla="*/ 1652 w 1774"/>
                <a:gd name="T103" fmla="*/ 53 h 183"/>
                <a:gd name="T104" fmla="*/ 1706 w 1774"/>
                <a:gd name="T105" fmla="*/ 58 h 183"/>
                <a:gd name="T106" fmla="*/ 1735 w 1774"/>
                <a:gd name="T107" fmla="*/ 73 h 183"/>
                <a:gd name="T108" fmla="*/ 1758 w 1774"/>
                <a:gd name="T109" fmla="*/ 65 h 183"/>
                <a:gd name="T110" fmla="*/ 801 w 1774"/>
                <a:gd name="T111" fmla="*/ 8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183">
                  <a:moveTo>
                    <a:pt x="1774" y="183"/>
                  </a:moveTo>
                  <a:cubicBezTo>
                    <a:pt x="1183" y="183"/>
                    <a:pt x="592" y="183"/>
                    <a:pt x="0" y="183"/>
                  </a:cubicBezTo>
                  <a:cubicBezTo>
                    <a:pt x="0" y="136"/>
                    <a:pt x="0" y="88"/>
                    <a:pt x="0" y="40"/>
                  </a:cubicBezTo>
                  <a:cubicBezTo>
                    <a:pt x="4" y="38"/>
                    <a:pt x="8" y="35"/>
                    <a:pt x="12" y="31"/>
                  </a:cubicBezTo>
                  <a:cubicBezTo>
                    <a:pt x="12" y="36"/>
                    <a:pt x="11" y="41"/>
                    <a:pt x="10" y="45"/>
                  </a:cubicBezTo>
                  <a:cubicBezTo>
                    <a:pt x="11" y="45"/>
                    <a:pt x="12" y="45"/>
                    <a:pt x="13" y="46"/>
                  </a:cubicBezTo>
                  <a:cubicBezTo>
                    <a:pt x="15" y="41"/>
                    <a:pt x="18" y="36"/>
                    <a:pt x="21" y="30"/>
                  </a:cubicBezTo>
                  <a:cubicBezTo>
                    <a:pt x="23" y="34"/>
                    <a:pt x="26" y="38"/>
                    <a:pt x="29" y="43"/>
                  </a:cubicBezTo>
                  <a:cubicBezTo>
                    <a:pt x="30" y="36"/>
                    <a:pt x="32" y="30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7" y="33"/>
                    <a:pt x="39" y="40"/>
                    <a:pt x="41" y="49"/>
                  </a:cubicBezTo>
                  <a:cubicBezTo>
                    <a:pt x="46" y="44"/>
                    <a:pt x="48" y="40"/>
                    <a:pt x="52" y="36"/>
                  </a:cubicBezTo>
                  <a:cubicBezTo>
                    <a:pt x="56" y="33"/>
                    <a:pt x="60" y="30"/>
                    <a:pt x="63" y="26"/>
                  </a:cubicBezTo>
                  <a:cubicBezTo>
                    <a:pt x="67" y="22"/>
                    <a:pt x="69" y="18"/>
                    <a:pt x="72" y="13"/>
                  </a:cubicBezTo>
                  <a:cubicBezTo>
                    <a:pt x="78" y="21"/>
                    <a:pt x="67" y="34"/>
                    <a:pt x="86" y="38"/>
                  </a:cubicBezTo>
                  <a:cubicBezTo>
                    <a:pt x="97" y="30"/>
                    <a:pt x="84" y="22"/>
                    <a:pt x="86" y="13"/>
                  </a:cubicBezTo>
                  <a:cubicBezTo>
                    <a:pt x="92" y="17"/>
                    <a:pt x="97" y="21"/>
                    <a:pt x="102" y="25"/>
                  </a:cubicBezTo>
                  <a:cubicBezTo>
                    <a:pt x="103" y="23"/>
                    <a:pt x="103" y="22"/>
                    <a:pt x="104" y="21"/>
                  </a:cubicBezTo>
                  <a:cubicBezTo>
                    <a:pt x="106" y="23"/>
                    <a:pt x="109" y="24"/>
                    <a:pt x="111" y="26"/>
                  </a:cubicBezTo>
                  <a:cubicBezTo>
                    <a:pt x="112" y="30"/>
                    <a:pt x="114" y="35"/>
                    <a:pt x="115" y="42"/>
                  </a:cubicBezTo>
                  <a:cubicBezTo>
                    <a:pt x="121" y="36"/>
                    <a:pt x="125" y="31"/>
                    <a:pt x="129" y="27"/>
                  </a:cubicBezTo>
                  <a:cubicBezTo>
                    <a:pt x="123" y="43"/>
                    <a:pt x="123" y="43"/>
                    <a:pt x="126" y="47"/>
                  </a:cubicBezTo>
                  <a:cubicBezTo>
                    <a:pt x="130" y="43"/>
                    <a:pt x="134" y="38"/>
                    <a:pt x="139" y="32"/>
                  </a:cubicBezTo>
                  <a:cubicBezTo>
                    <a:pt x="141" y="38"/>
                    <a:pt x="143" y="43"/>
                    <a:pt x="144" y="47"/>
                  </a:cubicBezTo>
                  <a:cubicBezTo>
                    <a:pt x="144" y="47"/>
                    <a:pt x="145" y="47"/>
                    <a:pt x="146" y="47"/>
                  </a:cubicBezTo>
                  <a:cubicBezTo>
                    <a:pt x="146" y="44"/>
                    <a:pt x="146" y="42"/>
                    <a:pt x="146" y="39"/>
                  </a:cubicBezTo>
                  <a:cubicBezTo>
                    <a:pt x="147" y="39"/>
                    <a:pt x="148" y="40"/>
                    <a:pt x="149" y="40"/>
                  </a:cubicBezTo>
                  <a:cubicBezTo>
                    <a:pt x="150" y="39"/>
                    <a:pt x="152" y="37"/>
                    <a:pt x="153" y="34"/>
                  </a:cubicBezTo>
                  <a:cubicBezTo>
                    <a:pt x="155" y="37"/>
                    <a:pt x="156" y="39"/>
                    <a:pt x="158" y="42"/>
                  </a:cubicBezTo>
                  <a:cubicBezTo>
                    <a:pt x="166" y="36"/>
                    <a:pt x="157" y="29"/>
                    <a:pt x="159" y="22"/>
                  </a:cubicBezTo>
                  <a:cubicBezTo>
                    <a:pt x="162" y="27"/>
                    <a:pt x="165" y="31"/>
                    <a:pt x="168" y="36"/>
                  </a:cubicBezTo>
                  <a:cubicBezTo>
                    <a:pt x="170" y="28"/>
                    <a:pt x="171" y="22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6" y="25"/>
                    <a:pt x="179" y="34"/>
                    <a:pt x="181" y="42"/>
                  </a:cubicBezTo>
                  <a:cubicBezTo>
                    <a:pt x="181" y="42"/>
                    <a:pt x="182" y="42"/>
                    <a:pt x="183" y="42"/>
                  </a:cubicBezTo>
                  <a:cubicBezTo>
                    <a:pt x="185" y="39"/>
                    <a:pt x="187" y="35"/>
                    <a:pt x="188" y="31"/>
                  </a:cubicBezTo>
                  <a:cubicBezTo>
                    <a:pt x="190" y="32"/>
                    <a:pt x="191" y="33"/>
                    <a:pt x="193" y="34"/>
                  </a:cubicBezTo>
                  <a:cubicBezTo>
                    <a:pt x="199" y="25"/>
                    <a:pt x="205" y="16"/>
                    <a:pt x="211" y="7"/>
                  </a:cubicBezTo>
                  <a:cubicBezTo>
                    <a:pt x="212" y="8"/>
                    <a:pt x="213" y="8"/>
                    <a:pt x="214" y="8"/>
                  </a:cubicBezTo>
                  <a:cubicBezTo>
                    <a:pt x="213" y="18"/>
                    <a:pt x="213" y="28"/>
                    <a:pt x="212" y="39"/>
                  </a:cubicBezTo>
                  <a:cubicBezTo>
                    <a:pt x="217" y="33"/>
                    <a:pt x="222" y="28"/>
                    <a:pt x="227" y="23"/>
                  </a:cubicBezTo>
                  <a:cubicBezTo>
                    <a:pt x="231" y="26"/>
                    <a:pt x="235" y="30"/>
                    <a:pt x="240" y="35"/>
                  </a:cubicBezTo>
                  <a:cubicBezTo>
                    <a:pt x="241" y="27"/>
                    <a:pt x="242" y="21"/>
                    <a:pt x="244" y="12"/>
                  </a:cubicBezTo>
                  <a:cubicBezTo>
                    <a:pt x="250" y="20"/>
                    <a:pt x="255" y="27"/>
                    <a:pt x="261" y="35"/>
                  </a:cubicBezTo>
                  <a:cubicBezTo>
                    <a:pt x="263" y="25"/>
                    <a:pt x="265" y="17"/>
                    <a:pt x="266" y="9"/>
                  </a:cubicBezTo>
                  <a:cubicBezTo>
                    <a:pt x="272" y="20"/>
                    <a:pt x="278" y="32"/>
                    <a:pt x="285" y="45"/>
                  </a:cubicBezTo>
                  <a:cubicBezTo>
                    <a:pt x="288" y="38"/>
                    <a:pt x="292" y="34"/>
                    <a:pt x="293" y="29"/>
                  </a:cubicBezTo>
                  <a:cubicBezTo>
                    <a:pt x="295" y="24"/>
                    <a:pt x="295" y="19"/>
                    <a:pt x="296" y="14"/>
                  </a:cubicBezTo>
                  <a:cubicBezTo>
                    <a:pt x="296" y="9"/>
                    <a:pt x="297" y="5"/>
                    <a:pt x="298" y="0"/>
                  </a:cubicBezTo>
                  <a:cubicBezTo>
                    <a:pt x="299" y="0"/>
                    <a:pt x="301" y="0"/>
                    <a:pt x="302" y="0"/>
                  </a:cubicBezTo>
                  <a:cubicBezTo>
                    <a:pt x="307" y="15"/>
                    <a:pt x="312" y="30"/>
                    <a:pt x="317" y="46"/>
                  </a:cubicBezTo>
                  <a:cubicBezTo>
                    <a:pt x="317" y="42"/>
                    <a:pt x="318" y="39"/>
                    <a:pt x="318" y="36"/>
                  </a:cubicBezTo>
                  <a:cubicBezTo>
                    <a:pt x="319" y="37"/>
                    <a:pt x="320" y="39"/>
                    <a:pt x="322" y="41"/>
                  </a:cubicBezTo>
                  <a:cubicBezTo>
                    <a:pt x="325" y="33"/>
                    <a:pt x="328" y="27"/>
                    <a:pt x="331" y="19"/>
                  </a:cubicBezTo>
                  <a:cubicBezTo>
                    <a:pt x="336" y="29"/>
                    <a:pt x="340" y="37"/>
                    <a:pt x="344" y="46"/>
                  </a:cubicBezTo>
                  <a:cubicBezTo>
                    <a:pt x="353" y="35"/>
                    <a:pt x="351" y="25"/>
                    <a:pt x="343" y="15"/>
                  </a:cubicBezTo>
                  <a:cubicBezTo>
                    <a:pt x="344" y="15"/>
                    <a:pt x="344" y="14"/>
                    <a:pt x="345" y="14"/>
                  </a:cubicBezTo>
                  <a:cubicBezTo>
                    <a:pt x="349" y="19"/>
                    <a:pt x="353" y="25"/>
                    <a:pt x="358" y="30"/>
                  </a:cubicBezTo>
                  <a:cubicBezTo>
                    <a:pt x="370" y="26"/>
                    <a:pt x="367" y="15"/>
                    <a:pt x="374" y="7"/>
                  </a:cubicBezTo>
                  <a:cubicBezTo>
                    <a:pt x="378" y="21"/>
                    <a:pt x="374" y="35"/>
                    <a:pt x="387" y="45"/>
                  </a:cubicBezTo>
                  <a:cubicBezTo>
                    <a:pt x="400" y="34"/>
                    <a:pt x="383" y="25"/>
                    <a:pt x="382" y="13"/>
                  </a:cubicBezTo>
                  <a:cubicBezTo>
                    <a:pt x="388" y="20"/>
                    <a:pt x="392" y="25"/>
                    <a:pt x="396" y="30"/>
                  </a:cubicBezTo>
                  <a:cubicBezTo>
                    <a:pt x="397" y="30"/>
                    <a:pt x="398" y="30"/>
                    <a:pt x="399" y="30"/>
                  </a:cubicBezTo>
                  <a:cubicBezTo>
                    <a:pt x="399" y="24"/>
                    <a:pt x="398" y="18"/>
                    <a:pt x="398" y="13"/>
                  </a:cubicBezTo>
                  <a:cubicBezTo>
                    <a:pt x="400" y="12"/>
                    <a:pt x="404" y="12"/>
                    <a:pt x="409" y="11"/>
                  </a:cubicBezTo>
                  <a:cubicBezTo>
                    <a:pt x="414" y="21"/>
                    <a:pt x="419" y="31"/>
                    <a:pt x="424" y="42"/>
                  </a:cubicBezTo>
                  <a:cubicBezTo>
                    <a:pt x="430" y="42"/>
                    <a:pt x="433" y="37"/>
                    <a:pt x="432" y="33"/>
                  </a:cubicBezTo>
                  <a:cubicBezTo>
                    <a:pt x="430" y="27"/>
                    <a:pt x="434" y="22"/>
                    <a:pt x="435" y="17"/>
                  </a:cubicBezTo>
                  <a:cubicBezTo>
                    <a:pt x="435" y="13"/>
                    <a:pt x="436" y="9"/>
                    <a:pt x="437" y="4"/>
                  </a:cubicBezTo>
                  <a:cubicBezTo>
                    <a:pt x="438" y="4"/>
                    <a:pt x="440" y="4"/>
                    <a:pt x="441" y="4"/>
                  </a:cubicBezTo>
                  <a:cubicBezTo>
                    <a:pt x="446" y="17"/>
                    <a:pt x="451" y="31"/>
                    <a:pt x="456" y="45"/>
                  </a:cubicBezTo>
                  <a:cubicBezTo>
                    <a:pt x="456" y="42"/>
                    <a:pt x="456" y="40"/>
                    <a:pt x="457" y="36"/>
                  </a:cubicBezTo>
                  <a:cubicBezTo>
                    <a:pt x="459" y="40"/>
                    <a:pt x="460" y="42"/>
                    <a:pt x="461" y="45"/>
                  </a:cubicBezTo>
                  <a:cubicBezTo>
                    <a:pt x="464" y="38"/>
                    <a:pt x="467" y="32"/>
                    <a:pt x="471" y="24"/>
                  </a:cubicBezTo>
                  <a:cubicBezTo>
                    <a:pt x="475" y="34"/>
                    <a:pt x="479" y="42"/>
                    <a:pt x="484" y="51"/>
                  </a:cubicBezTo>
                  <a:cubicBezTo>
                    <a:pt x="492" y="41"/>
                    <a:pt x="491" y="31"/>
                    <a:pt x="484" y="21"/>
                  </a:cubicBezTo>
                  <a:cubicBezTo>
                    <a:pt x="489" y="26"/>
                    <a:pt x="494" y="31"/>
                    <a:pt x="500" y="38"/>
                  </a:cubicBezTo>
                  <a:cubicBezTo>
                    <a:pt x="500" y="38"/>
                    <a:pt x="500" y="40"/>
                    <a:pt x="500" y="43"/>
                  </a:cubicBezTo>
                  <a:cubicBezTo>
                    <a:pt x="501" y="43"/>
                    <a:pt x="501" y="43"/>
                    <a:pt x="502" y="43"/>
                  </a:cubicBezTo>
                  <a:cubicBezTo>
                    <a:pt x="505" y="34"/>
                    <a:pt x="508" y="24"/>
                    <a:pt x="511" y="15"/>
                  </a:cubicBezTo>
                  <a:cubicBezTo>
                    <a:pt x="512" y="15"/>
                    <a:pt x="513" y="15"/>
                    <a:pt x="514" y="15"/>
                  </a:cubicBezTo>
                  <a:cubicBezTo>
                    <a:pt x="516" y="29"/>
                    <a:pt x="517" y="44"/>
                    <a:pt x="519" y="59"/>
                  </a:cubicBezTo>
                  <a:cubicBezTo>
                    <a:pt x="536" y="44"/>
                    <a:pt x="541" y="32"/>
                    <a:pt x="535" y="20"/>
                  </a:cubicBezTo>
                  <a:cubicBezTo>
                    <a:pt x="561" y="25"/>
                    <a:pt x="565" y="41"/>
                    <a:pt x="568" y="57"/>
                  </a:cubicBezTo>
                  <a:cubicBezTo>
                    <a:pt x="569" y="57"/>
                    <a:pt x="570" y="57"/>
                    <a:pt x="571" y="57"/>
                  </a:cubicBezTo>
                  <a:cubicBezTo>
                    <a:pt x="571" y="49"/>
                    <a:pt x="571" y="42"/>
                    <a:pt x="571" y="34"/>
                  </a:cubicBezTo>
                  <a:cubicBezTo>
                    <a:pt x="573" y="37"/>
                    <a:pt x="575" y="40"/>
                    <a:pt x="578" y="44"/>
                  </a:cubicBezTo>
                  <a:cubicBezTo>
                    <a:pt x="582" y="36"/>
                    <a:pt x="585" y="30"/>
                    <a:pt x="587" y="25"/>
                  </a:cubicBezTo>
                  <a:cubicBezTo>
                    <a:pt x="594" y="35"/>
                    <a:pt x="600" y="46"/>
                    <a:pt x="607" y="58"/>
                  </a:cubicBezTo>
                  <a:cubicBezTo>
                    <a:pt x="611" y="53"/>
                    <a:pt x="613" y="50"/>
                    <a:pt x="616" y="47"/>
                  </a:cubicBezTo>
                  <a:cubicBezTo>
                    <a:pt x="615" y="54"/>
                    <a:pt x="614" y="61"/>
                    <a:pt x="613" y="67"/>
                  </a:cubicBezTo>
                  <a:cubicBezTo>
                    <a:pt x="614" y="67"/>
                    <a:pt x="615" y="67"/>
                    <a:pt x="616" y="67"/>
                  </a:cubicBezTo>
                  <a:cubicBezTo>
                    <a:pt x="618" y="65"/>
                    <a:pt x="620" y="63"/>
                    <a:pt x="622" y="61"/>
                  </a:cubicBezTo>
                  <a:cubicBezTo>
                    <a:pt x="624" y="59"/>
                    <a:pt x="627" y="57"/>
                    <a:pt x="629" y="55"/>
                  </a:cubicBezTo>
                  <a:cubicBezTo>
                    <a:pt x="617" y="76"/>
                    <a:pt x="617" y="76"/>
                    <a:pt x="626" y="81"/>
                  </a:cubicBezTo>
                  <a:cubicBezTo>
                    <a:pt x="629" y="67"/>
                    <a:pt x="643" y="55"/>
                    <a:pt x="637" y="40"/>
                  </a:cubicBezTo>
                  <a:cubicBezTo>
                    <a:pt x="639" y="42"/>
                    <a:pt x="641" y="45"/>
                    <a:pt x="643" y="48"/>
                  </a:cubicBezTo>
                  <a:cubicBezTo>
                    <a:pt x="647" y="46"/>
                    <a:pt x="650" y="43"/>
                    <a:pt x="655" y="40"/>
                  </a:cubicBezTo>
                  <a:cubicBezTo>
                    <a:pt x="653" y="49"/>
                    <a:pt x="651" y="57"/>
                    <a:pt x="649" y="65"/>
                  </a:cubicBezTo>
                  <a:cubicBezTo>
                    <a:pt x="650" y="65"/>
                    <a:pt x="650" y="65"/>
                    <a:pt x="651" y="65"/>
                  </a:cubicBezTo>
                  <a:cubicBezTo>
                    <a:pt x="655" y="58"/>
                    <a:pt x="658" y="51"/>
                    <a:pt x="662" y="44"/>
                  </a:cubicBezTo>
                  <a:cubicBezTo>
                    <a:pt x="663" y="44"/>
                    <a:pt x="664" y="44"/>
                    <a:pt x="664" y="44"/>
                  </a:cubicBezTo>
                  <a:cubicBezTo>
                    <a:pt x="666" y="51"/>
                    <a:pt x="667" y="58"/>
                    <a:pt x="669" y="66"/>
                  </a:cubicBezTo>
                  <a:cubicBezTo>
                    <a:pt x="673" y="65"/>
                    <a:pt x="677" y="63"/>
                    <a:pt x="680" y="62"/>
                  </a:cubicBezTo>
                  <a:cubicBezTo>
                    <a:pt x="680" y="64"/>
                    <a:pt x="680" y="65"/>
                    <a:pt x="681" y="67"/>
                  </a:cubicBezTo>
                  <a:cubicBezTo>
                    <a:pt x="685" y="62"/>
                    <a:pt x="689" y="58"/>
                    <a:pt x="694" y="53"/>
                  </a:cubicBezTo>
                  <a:cubicBezTo>
                    <a:pt x="701" y="58"/>
                    <a:pt x="706" y="61"/>
                    <a:pt x="712" y="66"/>
                  </a:cubicBezTo>
                  <a:cubicBezTo>
                    <a:pt x="714" y="63"/>
                    <a:pt x="715" y="59"/>
                    <a:pt x="717" y="55"/>
                  </a:cubicBezTo>
                  <a:cubicBezTo>
                    <a:pt x="723" y="62"/>
                    <a:pt x="727" y="68"/>
                    <a:pt x="732" y="74"/>
                  </a:cubicBezTo>
                  <a:cubicBezTo>
                    <a:pt x="741" y="63"/>
                    <a:pt x="727" y="54"/>
                    <a:pt x="728" y="42"/>
                  </a:cubicBezTo>
                  <a:cubicBezTo>
                    <a:pt x="736" y="48"/>
                    <a:pt x="744" y="54"/>
                    <a:pt x="752" y="60"/>
                  </a:cubicBezTo>
                  <a:cubicBezTo>
                    <a:pt x="753" y="61"/>
                    <a:pt x="754" y="64"/>
                    <a:pt x="756" y="69"/>
                  </a:cubicBezTo>
                  <a:cubicBezTo>
                    <a:pt x="760" y="62"/>
                    <a:pt x="762" y="58"/>
                    <a:pt x="764" y="54"/>
                  </a:cubicBezTo>
                  <a:cubicBezTo>
                    <a:pt x="771" y="61"/>
                    <a:pt x="777" y="67"/>
                    <a:pt x="784" y="74"/>
                  </a:cubicBezTo>
                  <a:cubicBezTo>
                    <a:pt x="788" y="70"/>
                    <a:pt x="790" y="67"/>
                    <a:pt x="793" y="64"/>
                  </a:cubicBezTo>
                  <a:cubicBezTo>
                    <a:pt x="793" y="64"/>
                    <a:pt x="794" y="64"/>
                    <a:pt x="794" y="64"/>
                  </a:cubicBezTo>
                  <a:cubicBezTo>
                    <a:pt x="793" y="67"/>
                    <a:pt x="792" y="71"/>
                    <a:pt x="791" y="73"/>
                  </a:cubicBezTo>
                  <a:cubicBezTo>
                    <a:pt x="800" y="76"/>
                    <a:pt x="802" y="72"/>
                    <a:pt x="803" y="66"/>
                  </a:cubicBezTo>
                  <a:cubicBezTo>
                    <a:pt x="805" y="69"/>
                    <a:pt x="807" y="71"/>
                    <a:pt x="810" y="76"/>
                  </a:cubicBezTo>
                  <a:cubicBezTo>
                    <a:pt x="812" y="67"/>
                    <a:pt x="813" y="60"/>
                    <a:pt x="814" y="53"/>
                  </a:cubicBezTo>
                  <a:cubicBezTo>
                    <a:pt x="815" y="54"/>
                    <a:pt x="817" y="56"/>
                    <a:pt x="820" y="58"/>
                  </a:cubicBezTo>
                  <a:cubicBezTo>
                    <a:pt x="823" y="55"/>
                    <a:pt x="826" y="52"/>
                    <a:pt x="829" y="50"/>
                  </a:cubicBezTo>
                  <a:cubicBezTo>
                    <a:pt x="829" y="50"/>
                    <a:pt x="830" y="50"/>
                    <a:pt x="830" y="50"/>
                  </a:cubicBezTo>
                  <a:cubicBezTo>
                    <a:pt x="829" y="57"/>
                    <a:pt x="827" y="63"/>
                    <a:pt x="826" y="70"/>
                  </a:cubicBezTo>
                  <a:cubicBezTo>
                    <a:pt x="826" y="70"/>
                    <a:pt x="827" y="70"/>
                    <a:pt x="828" y="70"/>
                  </a:cubicBezTo>
                  <a:cubicBezTo>
                    <a:pt x="831" y="63"/>
                    <a:pt x="835" y="56"/>
                    <a:pt x="839" y="48"/>
                  </a:cubicBezTo>
                  <a:cubicBezTo>
                    <a:pt x="839" y="49"/>
                    <a:pt x="840" y="49"/>
                    <a:pt x="841" y="49"/>
                  </a:cubicBezTo>
                  <a:cubicBezTo>
                    <a:pt x="842" y="55"/>
                    <a:pt x="844" y="61"/>
                    <a:pt x="845" y="67"/>
                  </a:cubicBezTo>
                  <a:cubicBezTo>
                    <a:pt x="850" y="65"/>
                    <a:pt x="854" y="63"/>
                    <a:pt x="858" y="61"/>
                  </a:cubicBezTo>
                  <a:cubicBezTo>
                    <a:pt x="858" y="60"/>
                    <a:pt x="859" y="61"/>
                    <a:pt x="860" y="62"/>
                  </a:cubicBezTo>
                  <a:cubicBezTo>
                    <a:pt x="865" y="55"/>
                    <a:pt x="870" y="49"/>
                    <a:pt x="875" y="42"/>
                  </a:cubicBezTo>
                  <a:cubicBezTo>
                    <a:pt x="879" y="47"/>
                    <a:pt x="884" y="53"/>
                    <a:pt x="889" y="60"/>
                  </a:cubicBezTo>
                  <a:cubicBezTo>
                    <a:pt x="891" y="54"/>
                    <a:pt x="892" y="49"/>
                    <a:pt x="892" y="46"/>
                  </a:cubicBezTo>
                  <a:cubicBezTo>
                    <a:pt x="900" y="41"/>
                    <a:pt x="900" y="33"/>
                    <a:pt x="904" y="26"/>
                  </a:cubicBezTo>
                  <a:cubicBezTo>
                    <a:pt x="911" y="31"/>
                    <a:pt x="918" y="35"/>
                    <a:pt x="925" y="39"/>
                  </a:cubicBezTo>
                  <a:cubicBezTo>
                    <a:pt x="926" y="38"/>
                    <a:pt x="928" y="37"/>
                    <a:pt x="928" y="37"/>
                  </a:cubicBezTo>
                  <a:cubicBezTo>
                    <a:pt x="930" y="41"/>
                    <a:pt x="932" y="46"/>
                    <a:pt x="934" y="50"/>
                  </a:cubicBezTo>
                  <a:cubicBezTo>
                    <a:pt x="940" y="44"/>
                    <a:pt x="945" y="39"/>
                    <a:pt x="951" y="34"/>
                  </a:cubicBezTo>
                  <a:cubicBezTo>
                    <a:pt x="947" y="39"/>
                    <a:pt x="944" y="45"/>
                    <a:pt x="940" y="52"/>
                  </a:cubicBezTo>
                  <a:cubicBezTo>
                    <a:pt x="942" y="52"/>
                    <a:pt x="944" y="52"/>
                    <a:pt x="945" y="52"/>
                  </a:cubicBezTo>
                  <a:cubicBezTo>
                    <a:pt x="945" y="54"/>
                    <a:pt x="944" y="57"/>
                    <a:pt x="944" y="60"/>
                  </a:cubicBezTo>
                  <a:cubicBezTo>
                    <a:pt x="953" y="53"/>
                    <a:pt x="956" y="43"/>
                    <a:pt x="951" y="34"/>
                  </a:cubicBezTo>
                  <a:cubicBezTo>
                    <a:pt x="951" y="33"/>
                    <a:pt x="951" y="33"/>
                    <a:pt x="951" y="33"/>
                  </a:cubicBezTo>
                  <a:cubicBezTo>
                    <a:pt x="951" y="32"/>
                    <a:pt x="952" y="32"/>
                    <a:pt x="952" y="33"/>
                  </a:cubicBezTo>
                  <a:cubicBezTo>
                    <a:pt x="954" y="35"/>
                    <a:pt x="957" y="38"/>
                    <a:pt x="959" y="41"/>
                  </a:cubicBezTo>
                  <a:cubicBezTo>
                    <a:pt x="962" y="38"/>
                    <a:pt x="965" y="34"/>
                    <a:pt x="970" y="30"/>
                  </a:cubicBezTo>
                  <a:cubicBezTo>
                    <a:pt x="969" y="36"/>
                    <a:pt x="969" y="41"/>
                    <a:pt x="968" y="45"/>
                  </a:cubicBezTo>
                  <a:cubicBezTo>
                    <a:pt x="969" y="45"/>
                    <a:pt x="969" y="45"/>
                    <a:pt x="970" y="46"/>
                  </a:cubicBezTo>
                  <a:cubicBezTo>
                    <a:pt x="973" y="41"/>
                    <a:pt x="975" y="36"/>
                    <a:pt x="978" y="30"/>
                  </a:cubicBezTo>
                  <a:cubicBezTo>
                    <a:pt x="981" y="34"/>
                    <a:pt x="983" y="38"/>
                    <a:pt x="986" y="43"/>
                  </a:cubicBezTo>
                  <a:cubicBezTo>
                    <a:pt x="988" y="36"/>
                    <a:pt x="989" y="30"/>
                    <a:pt x="991" y="25"/>
                  </a:cubicBezTo>
                  <a:cubicBezTo>
                    <a:pt x="991" y="25"/>
                    <a:pt x="992" y="25"/>
                    <a:pt x="993" y="25"/>
                  </a:cubicBezTo>
                  <a:cubicBezTo>
                    <a:pt x="995" y="33"/>
                    <a:pt x="997" y="40"/>
                    <a:pt x="999" y="50"/>
                  </a:cubicBezTo>
                  <a:cubicBezTo>
                    <a:pt x="1003" y="44"/>
                    <a:pt x="1006" y="40"/>
                    <a:pt x="1009" y="36"/>
                  </a:cubicBezTo>
                  <a:cubicBezTo>
                    <a:pt x="1013" y="32"/>
                    <a:pt x="1018" y="29"/>
                    <a:pt x="1022" y="25"/>
                  </a:cubicBezTo>
                  <a:cubicBezTo>
                    <a:pt x="1025" y="21"/>
                    <a:pt x="1027" y="17"/>
                    <a:pt x="1030" y="13"/>
                  </a:cubicBezTo>
                  <a:cubicBezTo>
                    <a:pt x="1035" y="22"/>
                    <a:pt x="1025" y="34"/>
                    <a:pt x="1043" y="38"/>
                  </a:cubicBezTo>
                  <a:cubicBezTo>
                    <a:pt x="1054" y="30"/>
                    <a:pt x="1041" y="22"/>
                    <a:pt x="1044" y="13"/>
                  </a:cubicBezTo>
                  <a:cubicBezTo>
                    <a:pt x="1049" y="17"/>
                    <a:pt x="1054" y="21"/>
                    <a:pt x="1059" y="25"/>
                  </a:cubicBezTo>
                  <a:cubicBezTo>
                    <a:pt x="1060" y="23"/>
                    <a:pt x="1061" y="22"/>
                    <a:pt x="1061" y="21"/>
                  </a:cubicBezTo>
                  <a:cubicBezTo>
                    <a:pt x="1064" y="23"/>
                    <a:pt x="1067" y="24"/>
                    <a:pt x="1069" y="25"/>
                  </a:cubicBezTo>
                  <a:cubicBezTo>
                    <a:pt x="1070" y="30"/>
                    <a:pt x="1071" y="35"/>
                    <a:pt x="1073" y="42"/>
                  </a:cubicBezTo>
                  <a:cubicBezTo>
                    <a:pt x="1079" y="35"/>
                    <a:pt x="1082" y="31"/>
                    <a:pt x="1086" y="26"/>
                  </a:cubicBezTo>
                  <a:cubicBezTo>
                    <a:pt x="1087" y="34"/>
                    <a:pt x="1076" y="40"/>
                    <a:pt x="1083" y="48"/>
                  </a:cubicBezTo>
                  <a:cubicBezTo>
                    <a:pt x="1088" y="43"/>
                    <a:pt x="1092" y="38"/>
                    <a:pt x="1097" y="32"/>
                  </a:cubicBezTo>
                  <a:cubicBezTo>
                    <a:pt x="1099" y="38"/>
                    <a:pt x="1100" y="43"/>
                    <a:pt x="1102" y="47"/>
                  </a:cubicBezTo>
                  <a:cubicBezTo>
                    <a:pt x="1102" y="47"/>
                    <a:pt x="1103" y="47"/>
                    <a:pt x="1104" y="47"/>
                  </a:cubicBezTo>
                  <a:cubicBezTo>
                    <a:pt x="1104" y="44"/>
                    <a:pt x="1104" y="41"/>
                    <a:pt x="1104" y="39"/>
                  </a:cubicBezTo>
                  <a:cubicBezTo>
                    <a:pt x="1105" y="39"/>
                    <a:pt x="1105" y="40"/>
                    <a:pt x="1106" y="40"/>
                  </a:cubicBezTo>
                  <a:cubicBezTo>
                    <a:pt x="1108" y="38"/>
                    <a:pt x="1109" y="36"/>
                    <a:pt x="1111" y="34"/>
                  </a:cubicBezTo>
                  <a:cubicBezTo>
                    <a:pt x="1112" y="37"/>
                    <a:pt x="1113" y="39"/>
                    <a:pt x="1115" y="42"/>
                  </a:cubicBezTo>
                  <a:cubicBezTo>
                    <a:pt x="1125" y="36"/>
                    <a:pt x="1114" y="29"/>
                    <a:pt x="1117" y="22"/>
                  </a:cubicBezTo>
                  <a:cubicBezTo>
                    <a:pt x="1120" y="27"/>
                    <a:pt x="1122" y="30"/>
                    <a:pt x="1126" y="36"/>
                  </a:cubicBezTo>
                  <a:cubicBezTo>
                    <a:pt x="1127" y="28"/>
                    <a:pt x="1129" y="22"/>
                    <a:pt x="1130" y="16"/>
                  </a:cubicBezTo>
                  <a:cubicBezTo>
                    <a:pt x="1131" y="16"/>
                    <a:pt x="1131" y="16"/>
                    <a:pt x="1132" y="16"/>
                  </a:cubicBezTo>
                  <a:cubicBezTo>
                    <a:pt x="1134" y="25"/>
                    <a:pt x="1136" y="34"/>
                    <a:pt x="1138" y="42"/>
                  </a:cubicBezTo>
                  <a:cubicBezTo>
                    <a:pt x="1139" y="42"/>
                    <a:pt x="1140" y="42"/>
                    <a:pt x="1140" y="42"/>
                  </a:cubicBezTo>
                  <a:cubicBezTo>
                    <a:pt x="1142" y="39"/>
                    <a:pt x="1144" y="35"/>
                    <a:pt x="1146" y="31"/>
                  </a:cubicBezTo>
                  <a:cubicBezTo>
                    <a:pt x="1147" y="32"/>
                    <a:pt x="1148" y="33"/>
                    <a:pt x="1150" y="34"/>
                  </a:cubicBezTo>
                  <a:cubicBezTo>
                    <a:pt x="1157" y="25"/>
                    <a:pt x="1163" y="16"/>
                    <a:pt x="1169" y="7"/>
                  </a:cubicBezTo>
                  <a:cubicBezTo>
                    <a:pt x="1170" y="8"/>
                    <a:pt x="1171" y="8"/>
                    <a:pt x="1172" y="8"/>
                  </a:cubicBezTo>
                  <a:cubicBezTo>
                    <a:pt x="1171" y="18"/>
                    <a:pt x="1170" y="28"/>
                    <a:pt x="1169" y="39"/>
                  </a:cubicBezTo>
                  <a:cubicBezTo>
                    <a:pt x="1175" y="33"/>
                    <a:pt x="1179" y="28"/>
                    <a:pt x="1185" y="23"/>
                  </a:cubicBezTo>
                  <a:cubicBezTo>
                    <a:pt x="1188" y="26"/>
                    <a:pt x="1192" y="30"/>
                    <a:pt x="1197" y="35"/>
                  </a:cubicBezTo>
                  <a:cubicBezTo>
                    <a:pt x="1198" y="27"/>
                    <a:pt x="1200" y="21"/>
                    <a:pt x="1201" y="12"/>
                  </a:cubicBezTo>
                  <a:cubicBezTo>
                    <a:pt x="1208" y="20"/>
                    <a:pt x="1213" y="27"/>
                    <a:pt x="1218" y="35"/>
                  </a:cubicBezTo>
                  <a:cubicBezTo>
                    <a:pt x="1220" y="25"/>
                    <a:pt x="1222" y="16"/>
                    <a:pt x="1224" y="8"/>
                  </a:cubicBezTo>
                  <a:cubicBezTo>
                    <a:pt x="1225" y="8"/>
                    <a:pt x="1225" y="8"/>
                    <a:pt x="1226" y="8"/>
                  </a:cubicBezTo>
                  <a:cubicBezTo>
                    <a:pt x="1228" y="16"/>
                    <a:pt x="1230" y="24"/>
                    <a:pt x="1233" y="31"/>
                  </a:cubicBezTo>
                  <a:cubicBezTo>
                    <a:pt x="1245" y="31"/>
                    <a:pt x="1236" y="41"/>
                    <a:pt x="1243" y="43"/>
                  </a:cubicBezTo>
                  <a:cubicBezTo>
                    <a:pt x="1255" y="30"/>
                    <a:pt x="1250" y="14"/>
                    <a:pt x="1256" y="0"/>
                  </a:cubicBezTo>
                  <a:cubicBezTo>
                    <a:pt x="1257" y="0"/>
                    <a:pt x="1258" y="0"/>
                    <a:pt x="1260" y="0"/>
                  </a:cubicBezTo>
                  <a:cubicBezTo>
                    <a:pt x="1265" y="15"/>
                    <a:pt x="1270" y="30"/>
                    <a:pt x="1275" y="46"/>
                  </a:cubicBezTo>
                  <a:cubicBezTo>
                    <a:pt x="1275" y="42"/>
                    <a:pt x="1275" y="39"/>
                    <a:pt x="1275" y="36"/>
                  </a:cubicBezTo>
                  <a:cubicBezTo>
                    <a:pt x="1277" y="37"/>
                    <a:pt x="1278" y="38"/>
                    <a:pt x="1280" y="40"/>
                  </a:cubicBezTo>
                  <a:cubicBezTo>
                    <a:pt x="1283" y="33"/>
                    <a:pt x="1286" y="27"/>
                    <a:pt x="1289" y="19"/>
                  </a:cubicBezTo>
                  <a:cubicBezTo>
                    <a:pt x="1294" y="29"/>
                    <a:pt x="1298" y="37"/>
                    <a:pt x="1303" y="48"/>
                  </a:cubicBezTo>
                  <a:cubicBezTo>
                    <a:pt x="1305" y="42"/>
                    <a:pt x="1306" y="38"/>
                    <a:pt x="1308" y="34"/>
                  </a:cubicBezTo>
                  <a:cubicBezTo>
                    <a:pt x="1309" y="36"/>
                    <a:pt x="1310" y="37"/>
                    <a:pt x="1310" y="38"/>
                  </a:cubicBezTo>
                  <a:cubicBezTo>
                    <a:pt x="1311" y="38"/>
                    <a:pt x="1312" y="38"/>
                    <a:pt x="1312" y="37"/>
                  </a:cubicBezTo>
                  <a:cubicBezTo>
                    <a:pt x="1308" y="30"/>
                    <a:pt x="1305" y="22"/>
                    <a:pt x="1301" y="15"/>
                  </a:cubicBezTo>
                  <a:cubicBezTo>
                    <a:pt x="1301" y="14"/>
                    <a:pt x="1302" y="14"/>
                    <a:pt x="1303" y="14"/>
                  </a:cubicBezTo>
                  <a:cubicBezTo>
                    <a:pt x="1307" y="19"/>
                    <a:pt x="1311" y="25"/>
                    <a:pt x="1317" y="32"/>
                  </a:cubicBezTo>
                  <a:cubicBezTo>
                    <a:pt x="1322" y="23"/>
                    <a:pt x="1326" y="16"/>
                    <a:pt x="1332" y="7"/>
                  </a:cubicBezTo>
                  <a:cubicBezTo>
                    <a:pt x="1333" y="14"/>
                    <a:pt x="1334" y="20"/>
                    <a:pt x="1334" y="26"/>
                  </a:cubicBezTo>
                  <a:cubicBezTo>
                    <a:pt x="1336" y="39"/>
                    <a:pt x="1336" y="40"/>
                    <a:pt x="1342" y="39"/>
                  </a:cubicBezTo>
                  <a:cubicBezTo>
                    <a:pt x="1342" y="41"/>
                    <a:pt x="1343" y="43"/>
                    <a:pt x="1343" y="47"/>
                  </a:cubicBezTo>
                  <a:cubicBezTo>
                    <a:pt x="1357" y="34"/>
                    <a:pt x="1341" y="25"/>
                    <a:pt x="1339" y="13"/>
                  </a:cubicBezTo>
                  <a:cubicBezTo>
                    <a:pt x="1345" y="20"/>
                    <a:pt x="1349" y="25"/>
                    <a:pt x="1354" y="30"/>
                  </a:cubicBezTo>
                  <a:cubicBezTo>
                    <a:pt x="1354" y="30"/>
                    <a:pt x="1355" y="30"/>
                    <a:pt x="1356" y="30"/>
                  </a:cubicBezTo>
                  <a:cubicBezTo>
                    <a:pt x="1356" y="24"/>
                    <a:pt x="1356" y="19"/>
                    <a:pt x="1356" y="13"/>
                  </a:cubicBezTo>
                  <a:cubicBezTo>
                    <a:pt x="1358" y="12"/>
                    <a:pt x="1361" y="12"/>
                    <a:pt x="1367" y="11"/>
                  </a:cubicBezTo>
                  <a:cubicBezTo>
                    <a:pt x="1371" y="21"/>
                    <a:pt x="1376" y="31"/>
                    <a:pt x="1381" y="42"/>
                  </a:cubicBezTo>
                  <a:cubicBezTo>
                    <a:pt x="1388" y="42"/>
                    <a:pt x="1391" y="36"/>
                    <a:pt x="1389" y="33"/>
                  </a:cubicBezTo>
                  <a:cubicBezTo>
                    <a:pt x="1387" y="26"/>
                    <a:pt x="1392" y="22"/>
                    <a:pt x="1393" y="16"/>
                  </a:cubicBezTo>
                  <a:cubicBezTo>
                    <a:pt x="1393" y="12"/>
                    <a:pt x="1394" y="8"/>
                    <a:pt x="1395" y="4"/>
                  </a:cubicBezTo>
                  <a:cubicBezTo>
                    <a:pt x="1396" y="4"/>
                    <a:pt x="1397" y="4"/>
                    <a:pt x="1399" y="4"/>
                  </a:cubicBezTo>
                  <a:cubicBezTo>
                    <a:pt x="1403" y="17"/>
                    <a:pt x="1408" y="31"/>
                    <a:pt x="1413" y="45"/>
                  </a:cubicBezTo>
                  <a:cubicBezTo>
                    <a:pt x="1414" y="42"/>
                    <a:pt x="1414" y="40"/>
                    <a:pt x="1414" y="38"/>
                  </a:cubicBezTo>
                  <a:cubicBezTo>
                    <a:pt x="1415" y="38"/>
                    <a:pt x="1415" y="38"/>
                    <a:pt x="1416" y="38"/>
                  </a:cubicBezTo>
                  <a:cubicBezTo>
                    <a:pt x="1416" y="40"/>
                    <a:pt x="1417" y="42"/>
                    <a:pt x="1419" y="45"/>
                  </a:cubicBezTo>
                  <a:cubicBezTo>
                    <a:pt x="1422" y="38"/>
                    <a:pt x="1425" y="32"/>
                    <a:pt x="1428" y="25"/>
                  </a:cubicBezTo>
                  <a:cubicBezTo>
                    <a:pt x="1433" y="34"/>
                    <a:pt x="1437" y="42"/>
                    <a:pt x="1441" y="51"/>
                  </a:cubicBezTo>
                  <a:cubicBezTo>
                    <a:pt x="1450" y="41"/>
                    <a:pt x="1448" y="31"/>
                    <a:pt x="1442" y="21"/>
                  </a:cubicBezTo>
                  <a:cubicBezTo>
                    <a:pt x="1447" y="26"/>
                    <a:pt x="1452" y="31"/>
                    <a:pt x="1456" y="36"/>
                  </a:cubicBezTo>
                  <a:cubicBezTo>
                    <a:pt x="1457" y="36"/>
                    <a:pt x="1458" y="35"/>
                    <a:pt x="1458" y="35"/>
                  </a:cubicBezTo>
                  <a:cubicBezTo>
                    <a:pt x="1458" y="38"/>
                    <a:pt x="1458" y="40"/>
                    <a:pt x="1458" y="43"/>
                  </a:cubicBezTo>
                  <a:cubicBezTo>
                    <a:pt x="1458" y="43"/>
                    <a:pt x="1459" y="43"/>
                    <a:pt x="1460" y="43"/>
                  </a:cubicBezTo>
                  <a:cubicBezTo>
                    <a:pt x="1463" y="34"/>
                    <a:pt x="1466" y="24"/>
                    <a:pt x="1469" y="15"/>
                  </a:cubicBezTo>
                  <a:cubicBezTo>
                    <a:pt x="1470" y="15"/>
                    <a:pt x="1470" y="15"/>
                    <a:pt x="1471" y="15"/>
                  </a:cubicBezTo>
                  <a:cubicBezTo>
                    <a:pt x="1473" y="29"/>
                    <a:pt x="1475" y="44"/>
                    <a:pt x="1477" y="59"/>
                  </a:cubicBezTo>
                  <a:cubicBezTo>
                    <a:pt x="1483" y="53"/>
                    <a:pt x="1488" y="47"/>
                    <a:pt x="1492" y="41"/>
                  </a:cubicBezTo>
                  <a:cubicBezTo>
                    <a:pt x="1497" y="34"/>
                    <a:pt x="1498" y="28"/>
                    <a:pt x="1492" y="20"/>
                  </a:cubicBezTo>
                  <a:cubicBezTo>
                    <a:pt x="1497" y="21"/>
                    <a:pt x="1502" y="21"/>
                    <a:pt x="1504" y="22"/>
                  </a:cubicBezTo>
                  <a:cubicBezTo>
                    <a:pt x="1509" y="27"/>
                    <a:pt x="1514" y="32"/>
                    <a:pt x="1519" y="36"/>
                  </a:cubicBezTo>
                  <a:cubicBezTo>
                    <a:pt x="1520" y="38"/>
                    <a:pt x="1522" y="39"/>
                    <a:pt x="1524" y="40"/>
                  </a:cubicBezTo>
                  <a:cubicBezTo>
                    <a:pt x="1524" y="45"/>
                    <a:pt x="1525" y="51"/>
                    <a:pt x="1525" y="57"/>
                  </a:cubicBezTo>
                  <a:cubicBezTo>
                    <a:pt x="1526" y="57"/>
                    <a:pt x="1528" y="57"/>
                    <a:pt x="1529" y="57"/>
                  </a:cubicBezTo>
                  <a:cubicBezTo>
                    <a:pt x="1529" y="49"/>
                    <a:pt x="1529" y="42"/>
                    <a:pt x="1529" y="35"/>
                  </a:cubicBezTo>
                  <a:cubicBezTo>
                    <a:pt x="1531" y="37"/>
                    <a:pt x="1533" y="40"/>
                    <a:pt x="1536" y="44"/>
                  </a:cubicBezTo>
                  <a:cubicBezTo>
                    <a:pt x="1539" y="36"/>
                    <a:pt x="1542" y="30"/>
                    <a:pt x="1545" y="24"/>
                  </a:cubicBezTo>
                  <a:cubicBezTo>
                    <a:pt x="1546" y="24"/>
                    <a:pt x="1547" y="24"/>
                    <a:pt x="1548" y="24"/>
                  </a:cubicBezTo>
                  <a:cubicBezTo>
                    <a:pt x="1547" y="37"/>
                    <a:pt x="1555" y="47"/>
                    <a:pt x="1566" y="56"/>
                  </a:cubicBezTo>
                  <a:cubicBezTo>
                    <a:pt x="1569" y="53"/>
                    <a:pt x="1571" y="50"/>
                    <a:pt x="1574" y="47"/>
                  </a:cubicBezTo>
                  <a:cubicBezTo>
                    <a:pt x="1573" y="54"/>
                    <a:pt x="1572" y="61"/>
                    <a:pt x="1571" y="67"/>
                  </a:cubicBezTo>
                  <a:cubicBezTo>
                    <a:pt x="1572" y="67"/>
                    <a:pt x="1573" y="67"/>
                    <a:pt x="1574" y="67"/>
                  </a:cubicBezTo>
                  <a:cubicBezTo>
                    <a:pt x="1578" y="63"/>
                    <a:pt x="1582" y="59"/>
                    <a:pt x="1586" y="55"/>
                  </a:cubicBezTo>
                  <a:cubicBezTo>
                    <a:pt x="1575" y="75"/>
                    <a:pt x="1575" y="75"/>
                    <a:pt x="1584" y="82"/>
                  </a:cubicBezTo>
                  <a:cubicBezTo>
                    <a:pt x="1587" y="67"/>
                    <a:pt x="1600" y="55"/>
                    <a:pt x="1594" y="40"/>
                  </a:cubicBezTo>
                  <a:cubicBezTo>
                    <a:pt x="1596" y="43"/>
                    <a:pt x="1599" y="45"/>
                    <a:pt x="1602" y="50"/>
                  </a:cubicBezTo>
                  <a:cubicBezTo>
                    <a:pt x="1605" y="46"/>
                    <a:pt x="1607" y="43"/>
                    <a:pt x="1610" y="40"/>
                  </a:cubicBezTo>
                  <a:cubicBezTo>
                    <a:pt x="1610" y="41"/>
                    <a:pt x="1611" y="41"/>
                    <a:pt x="1612" y="41"/>
                  </a:cubicBezTo>
                  <a:cubicBezTo>
                    <a:pt x="1610" y="49"/>
                    <a:pt x="1608" y="57"/>
                    <a:pt x="1607" y="65"/>
                  </a:cubicBezTo>
                  <a:cubicBezTo>
                    <a:pt x="1607" y="65"/>
                    <a:pt x="1608" y="65"/>
                    <a:pt x="1609" y="65"/>
                  </a:cubicBezTo>
                  <a:cubicBezTo>
                    <a:pt x="1612" y="58"/>
                    <a:pt x="1616" y="51"/>
                    <a:pt x="1619" y="44"/>
                  </a:cubicBezTo>
                  <a:cubicBezTo>
                    <a:pt x="1620" y="44"/>
                    <a:pt x="1621" y="44"/>
                    <a:pt x="1622" y="44"/>
                  </a:cubicBezTo>
                  <a:cubicBezTo>
                    <a:pt x="1623" y="51"/>
                    <a:pt x="1625" y="58"/>
                    <a:pt x="1626" y="66"/>
                  </a:cubicBezTo>
                  <a:cubicBezTo>
                    <a:pt x="1631" y="65"/>
                    <a:pt x="1634" y="63"/>
                    <a:pt x="1637" y="62"/>
                  </a:cubicBezTo>
                  <a:cubicBezTo>
                    <a:pt x="1638" y="64"/>
                    <a:pt x="1638" y="65"/>
                    <a:pt x="1638" y="67"/>
                  </a:cubicBezTo>
                  <a:cubicBezTo>
                    <a:pt x="1643" y="62"/>
                    <a:pt x="1647" y="58"/>
                    <a:pt x="1652" y="53"/>
                  </a:cubicBezTo>
                  <a:cubicBezTo>
                    <a:pt x="1659" y="58"/>
                    <a:pt x="1664" y="61"/>
                    <a:pt x="1670" y="66"/>
                  </a:cubicBezTo>
                  <a:cubicBezTo>
                    <a:pt x="1671" y="62"/>
                    <a:pt x="1673" y="59"/>
                    <a:pt x="1675" y="55"/>
                  </a:cubicBezTo>
                  <a:cubicBezTo>
                    <a:pt x="1681" y="62"/>
                    <a:pt x="1685" y="68"/>
                    <a:pt x="1691" y="76"/>
                  </a:cubicBezTo>
                  <a:cubicBezTo>
                    <a:pt x="1699" y="63"/>
                    <a:pt x="1684" y="54"/>
                    <a:pt x="1686" y="42"/>
                  </a:cubicBezTo>
                  <a:cubicBezTo>
                    <a:pt x="1693" y="48"/>
                    <a:pt x="1699" y="53"/>
                    <a:pt x="1706" y="58"/>
                  </a:cubicBezTo>
                  <a:cubicBezTo>
                    <a:pt x="1708" y="58"/>
                    <a:pt x="1710" y="57"/>
                    <a:pt x="1709" y="57"/>
                  </a:cubicBezTo>
                  <a:cubicBezTo>
                    <a:pt x="1711" y="61"/>
                    <a:pt x="1712" y="65"/>
                    <a:pt x="1714" y="69"/>
                  </a:cubicBezTo>
                  <a:cubicBezTo>
                    <a:pt x="1720" y="66"/>
                    <a:pt x="1724" y="64"/>
                    <a:pt x="1729" y="61"/>
                  </a:cubicBezTo>
                  <a:cubicBezTo>
                    <a:pt x="1725" y="67"/>
                    <a:pt x="1717" y="73"/>
                    <a:pt x="1728" y="80"/>
                  </a:cubicBezTo>
                  <a:cubicBezTo>
                    <a:pt x="1730" y="77"/>
                    <a:pt x="1732" y="75"/>
                    <a:pt x="1735" y="73"/>
                  </a:cubicBezTo>
                  <a:cubicBezTo>
                    <a:pt x="1737" y="75"/>
                    <a:pt x="1740" y="77"/>
                    <a:pt x="1744" y="81"/>
                  </a:cubicBezTo>
                  <a:cubicBezTo>
                    <a:pt x="1745" y="77"/>
                    <a:pt x="1745" y="74"/>
                    <a:pt x="1745" y="71"/>
                  </a:cubicBezTo>
                  <a:cubicBezTo>
                    <a:pt x="1746" y="71"/>
                    <a:pt x="1747" y="71"/>
                    <a:pt x="1747" y="71"/>
                  </a:cubicBezTo>
                  <a:cubicBezTo>
                    <a:pt x="1752" y="77"/>
                    <a:pt x="1756" y="84"/>
                    <a:pt x="1760" y="91"/>
                  </a:cubicBezTo>
                  <a:cubicBezTo>
                    <a:pt x="1769" y="82"/>
                    <a:pt x="1758" y="75"/>
                    <a:pt x="1758" y="65"/>
                  </a:cubicBezTo>
                  <a:cubicBezTo>
                    <a:pt x="1762" y="69"/>
                    <a:pt x="1764" y="72"/>
                    <a:pt x="1767" y="75"/>
                  </a:cubicBezTo>
                  <a:cubicBezTo>
                    <a:pt x="1769" y="71"/>
                    <a:pt x="1771" y="67"/>
                    <a:pt x="1774" y="63"/>
                  </a:cubicBezTo>
                  <a:cubicBezTo>
                    <a:pt x="1774" y="103"/>
                    <a:pt x="1774" y="143"/>
                    <a:pt x="1774" y="183"/>
                  </a:cubicBezTo>
                  <a:close/>
                  <a:moveTo>
                    <a:pt x="804" y="75"/>
                  </a:moveTo>
                  <a:cubicBezTo>
                    <a:pt x="797" y="80"/>
                    <a:pt x="796" y="84"/>
                    <a:pt x="801" y="89"/>
                  </a:cubicBezTo>
                  <a:cubicBezTo>
                    <a:pt x="802" y="89"/>
                    <a:pt x="803" y="89"/>
                    <a:pt x="804" y="89"/>
                  </a:cubicBezTo>
                  <a:cubicBezTo>
                    <a:pt x="804" y="85"/>
                    <a:pt x="804" y="80"/>
                    <a:pt x="804" y="75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0288">
            <a:off x="10719113" y="187323"/>
            <a:ext cx="1230194" cy="14546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904293" y="425363"/>
            <a:ext cx="1191707" cy="526209"/>
          </a:xfrm>
          <a:prstGeom prst="rect">
            <a:avLst/>
          </a:prstGeom>
        </p:spPr>
      </p:pic>
      <p:sp>
        <p:nvSpPr>
          <p:cNvPr id="14" name="AutoShape 8"/>
          <p:cNvSpPr>
            <a:spLocks noChangeAspect="1" noChangeArrowheads="1" noTextEdit="1"/>
          </p:cNvSpPr>
          <p:nvPr userDrawn="1"/>
        </p:nvSpPr>
        <p:spPr bwMode="auto">
          <a:xfrm>
            <a:off x="4843463" y="374650"/>
            <a:ext cx="1720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240182" y="338137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8636434" y="374650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7341" y="4466360"/>
            <a:ext cx="2155295" cy="2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6350" y="5874326"/>
            <a:ext cx="12179300" cy="977323"/>
            <a:chOff x="6350" y="5505450"/>
            <a:chExt cx="12179300" cy="13462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350" y="5505450"/>
              <a:ext cx="12179300" cy="13462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350" y="5816600"/>
              <a:ext cx="12179300" cy="1035050"/>
            </a:xfrm>
            <a:custGeom>
              <a:avLst/>
              <a:gdLst>
                <a:gd name="T0" fmla="*/ 10 w 1774"/>
                <a:gd name="T1" fmla="*/ 45 h 183"/>
                <a:gd name="T2" fmla="*/ 35 w 1774"/>
                <a:gd name="T3" fmla="*/ 25 h 183"/>
                <a:gd name="T4" fmla="*/ 86 w 1774"/>
                <a:gd name="T5" fmla="*/ 38 h 183"/>
                <a:gd name="T6" fmla="*/ 115 w 1774"/>
                <a:gd name="T7" fmla="*/ 42 h 183"/>
                <a:gd name="T8" fmla="*/ 146 w 1774"/>
                <a:gd name="T9" fmla="*/ 47 h 183"/>
                <a:gd name="T10" fmla="*/ 159 w 1774"/>
                <a:gd name="T11" fmla="*/ 22 h 183"/>
                <a:gd name="T12" fmla="*/ 183 w 1774"/>
                <a:gd name="T13" fmla="*/ 42 h 183"/>
                <a:gd name="T14" fmla="*/ 212 w 1774"/>
                <a:gd name="T15" fmla="*/ 39 h 183"/>
                <a:gd name="T16" fmla="*/ 266 w 1774"/>
                <a:gd name="T17" fmla="*/ 9 h 183"/>
                <a:gd name="T18" fmla="*/ 302 w 1774"/>
                <a:gd name="T19" fmla="*/ 0 h 183"/>
                <a:gd name="T20" fmla="*/ 344 w 1774"/>
                <a:gd name="T21" fmla="*/ 46 h 183"/>
                <a:gd name="T22" fmla="*/ 387 w 1774"/>
                <a:gd name="T23" fmla="*/ 45 h 183"/>
                <a:gd name="T24" fmla="*/ 409 w 1774"/>
                <a:gd name="T25" fmla="*/ 11 h 183"/>
                <a:gd name="T26" fmla="*/ 441 w 1774"/>
                <a:gd name="T27" fmla="*/ 4 h 183"/>
                <a:gd name="T28" fmla="*/ 484 w 1774"/>
                <a:gd name="T29" fmla="*/ 51 h 183"/>
                <a:gd name="T30" fmla="*/ 511 w 1774"/>
                <a:gd name="T31" fmla="*/ 15 h 183"/>
                <a:gd name="T32" fmla="*/ 571 w 1774"/>
                <a:gd name="T33" fmla="*/ 57 h 183"/>
                <a:gd name="T34" fmla="*/ 616 w 1774"/>
                <a:gd name="T35" fmla="*/ 47 h 183"/>
                <a:gd name="T36" fmla="*/ 626 w 1774"/>
                <a:gd name="T37" fmla="*/ 81 h 183"/>
                <a:gd name="T38" fmla="*/ 651 w 1774"/>
                <a:gd name="T39" fmla="*/ 65 h 183"/>
                <a:gd name="T40" fmla="*/ 681 w 1774"/>
                <a:gd name="T41" fmla="*/ 67 h 183"/>
                <a:gd name="T42" fmla="*/ 728 w 1774"/>
                <a:gd name="T43" fmla="*/ 42 h 183"/>
                <a:gd name="T44" fmla="*/ 793 w 1774"/>
                <a:gd name="T45" fmla="*/ 64 h 183"/>
                <a:gd name="T46" fmla="*/ 814 w 1774"/>
                <a:gd name="T47" fmla="*/ 53 h 183"/>
                <a:gd name="T48" fmla="*/ 828 w 1774"/>
                <a:gd name="T49" fmla="*/ 70 h 183"/>
                <a:gd name="T50" fmla="*/ 860 w 1774"/>
                <a:gd name="T51" fmla="*/ 62 h 183"/>
                <a:gd name="T52" fmla="*/ 925 w 1774"/>
                <a:gd name="T53" fmla="*/ 39 h 183"/>
                <a:gd name="T54" fmla="*/ 945 w 1774"/>
                <a:gd name="T55" fmla="*/ 52 h 183"/>
                <a:gd name="T56" fmla="*/ 959 w 1774"/>
                <a:gd name="T57" fmla="*/ 41 h 183"/>
                <a:gd name="T58" fmla="*/ 986 w 1774"/>
                <a:gd name="T59" fmla="*/ 43 h 183"/>
                <a:gd name="T60" fmla="*/ 1022 w 1774"/>
                <a:gd name="T61" fmla="*/ 25 h 183"/>
                <a:gd name="T62" fmla="*/ 1061 w 1774"/>
                <a:gd name="T63" fmla="*/ 21 h 183"/>
                <a:gd name="T64" fmla="*/ 1097 w 1774"/>
                <a:gd name="T65" fmla="*/ 32 h 183"/>
                <a:gd name="T66" fmla="*/ 1111 w 1774"/>
                <a:gd name="T67" fmla="*/ 34 h 183"/>
                <a:gd name="T68" fmla="*/ 1132 w 1774"/>
                <a:gd name="T69" fmla="*/ 16 h 183"/>
                <a:gd name="T70" fmla="*/ 1169 w 1774"/>
                <a:gd name="T71" fmla="*/ 7 h 183"/>
                <a:gd name="T72" fmla="*/ 1201 w 1774"/>
                <a:gd name="T73" fmla="*/ 12 h 183"/>
                <a:gd name="T74" fmla="*/ 1243 w 1774"/>
                <a:gd name="T75" fmla="*/ 43 h 183"/>
                <a:gd name="T76" fmla="*/ 1280 w 1774"/>
                <a:gd name="T77" fmla="*/ 40 h 183"/>
                <a:gd name="T78" fmla="*/ 1312 w 1774"/>
                <a:gd name="T79" fmla="*/ 37 h 183"/>
                <a:gd name="T80" fmla="*/ 1334 w 1774"/>
                <a:gd name="T81" fmla="*/ 26 h 183"/>
                <a:gd name="T82" fmla="*/ 1356 w 1774"/>
                <a:gd name="T83" fmla="*/ 30 h 183"/>
                <a:gd name="T84" fmla="*/ 1393 w 1774"/>
                <a:gd name="T85" fmla="*/ 16 h 183"/>
                <a:gd name="T86" fmla="*/ 1416 w 1774"/>
                <a:gd name="T87" fmla="*/ 38 h 183"/>
                <a:gd name="T88" fmla="*/ 1456 w 1774"/>
                <a:gd name="T89" fmla="*/ 36 h 183"/>
                <a:gd name="T90" fmla="*/ 1471 w 1774"/>
                <a:gd name="T91" fmla="*/ 15 h 183"/>
                <a:gd name="T92" fmla="*/ 1519 w 1774"/>
                <a:gd name="T93" fmla="*/ 36 h 183"/>
                <a:gd name="T94" fmla="*/ 1536 w 1774"/>
                <a:gd name="T95" fmla="*/ 44 h 183"/>
                <a:gd name="T96" fmla="*/ 1571 w 1774"/>
                <a:gd name="T97" fmla="*/ 67 h 183"/>
                <a:gd name="T98" fmla="*/ 1602 w 1774"/>
                <a:gd name="T99" fmla="*/ 50 h 183"/>
                <a:gd name="T100" fmla="*/ 1619 w 1774"/>
                <a:gd name="T101" fmla="*/ 44 h 183"/>
                <a:gd name="T102" fmla="*/ 1652 w 1774"/>
                <a:gd name="T103" fmla="*/ 53 h 183"/>
                <a:gd name="T104" fmla="*/ 1706 w 1774"/>
                <a:gd name="T105" fmla="*/ 58 h 183"/>
                <a:gd name="T106" fmla="*/ 1735 w 1774"/>
                <a:gd name="T107" fmla="*/ 73 h 183"/>
                <a:gd name="T108" fmla="*/ 1758 w 1774"/>
                <a:gd name="T109" fmla="*/ 65 h 183"/>
                <a:gd name="T110" fmla="*/ 801 w 1774"/>
                <a:gd name="T111" fmla="*/ 8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183">
                  <a:moveTo>
                    <a:pt x="1774" y="183"/>
                  </a:moveTo>
                  <a:cubicBezTo>
                    <a:pt x="1183" y="183"/>
                    <a:pt x="592" y="183"/>
                    <a:pt x="0" y="183"/>
                  </a:cubicBezTo>
                  <a:cubicBezTo>
                    <a:pt x="0" y="136"/>
                    <a:pt x="0" y="88"/>
                    <a:pt x="0" y="40"/>
                  </a:cubicBezTo>
                  <a:cubicBezTo>
                    <a:pt x="4" y="38"/>
                    <a:pt x="8" y="35"/>
                    <a:pt x="12" y="31"/>
                  </a:cubicBezTo>
                  <a:cubicBezTo>
                    <a:pt x="12" y="36"/>
                    <a:pt x="11" y="41"/>
                    <a:pt x="10" y="45"/>
                  </a:cubicBezTo>
                  <a:cubicBezTo>
                    <a:pt x="11" y="45"/>
                    <a:pt x="12" y="45"/>
                    <a:pt x="13" y="46"/>
                  </a:cubicBezTo>
                  <a:cubicBezTo>
                    <a:pt x="15" y="41"/>
                    <a:pt x="18" y="36"/>
                    <a:pt x="21" y="30"/>
                  </a:cubicBezTo>
                  <a:cubicBezTo>
                    <a:pt x="23" y="34"/>
                    <a:pt x="26" y="38"/>
                    <a:pt x="29" y="43"/>
                  </a:cubicBezTo>
                  <a:cubicBezTo>
                    <a:pt x="30" y="36"/>
                    <a:pt x="32" y="30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7" y="33"/>
                    <a:pt x="39" y="40"/>
                    <a:pt x="41" y="49"/>
                  </a:cubicBezTo>
                  <a:cubicBezTo>
                    <a:pt x="46" y="44"/>
                    <a:pt x="48" y="40"/>
                    <a:pt x="52" y="36"/>
                  </a:cubicBezTo>
                  <a:cubicBezTo>
                    <a:pt x="56" y="33"/>
                    <a:pt x="60" y="30"/>
                    <a:pt x="63" y="26"/>
                  </a:cubicBezTo>
                  <a:cubicBezTo>
                    <a:pt x="67" y="22"/>
                    <a:pt x="69" y="18"/>
                    <a:pt x="72" y="13"/>
                  </a:cubicBezTo>
                  <a:cubicBezTo>
                    <a:pt x="78" y="21"/>
                    <a:pt x="67" y="34"/>
                    <a:pt x="86" y="38"/>
                  </a:cubicBezTo>
                  <a:cubicBezTo>
                    <a:pt x="97" y="30"/>
                    <a:pt x="84" y="22"/>
                    <a:pt x="86" y="13"/>
                  </a:cubicBezTo>
                  <a:cubicBezTo>
                    <a:pt x="92" y="17"/>
                    <a:pt x="97" y="21"/>
                    <a:pt x="102" y="25"/>
                  </a:cubicBezTo>
                  <a:cubicBezTo>
                    <a:pt x="103" y="23"/>
                    <a:pt x="103" y="22"/>
                    <a:pt x="104" y="21"/>
                  </a:cubicBezTo>
                  <a:cubicBezTo>
                    <a:pt x="106" y="23"/>
                    <a:pt x="109" y="24"/>
                    <a:pt x="111" y="26"/>
                  </a:cubicBezTo>
                  <a:cubicBezTo>
                    <a:pt x="112" y="30"/>
                    <a:pt x="114" y="35"/>
                    <a:pt x="115" y="42"/>
                  </a:cubicBezTo>
                  <a:cubicBezTo>
                    <a:pt x="121" y="36"/>
                    <a:pt x="125" y="31"/>
                    <a:pt x="129" y="27"/>
                  </a:cubicBezTo>
                  <a:cubicBezTo>
                    <a:pt x="123" y="43"/>
                    <a:pt x="123" y="43"/>
                    <a:pt x="126" y="47"/>
                  </a:cubicBezTo>
                  <a:cubicBezTo>
                    <a:pt x="130" y="43"/>
                    <a:pt x="134" y="38"/>
                    <a:pt x="139" y="32"/>
                  </a:cubicBezTo>
                  <a:cubicBezTo>
                    <a:pt x="141" y="38"/>
                    <a:pt x="143" y="43"/>
                    <a:pt x="144" y="47"/>
                  </a:cubicBezTo>
                  <a:cubicBezTo>
                    <a:pt x="144" y="47"/>
                    <a:pt x="145" y="47"/>
                    <a:pt x="146" y="47"/>
                  </a:cubicBezTo>
                  <a:cubicBezTo>
                    <a:pt x="146" y="44"/>
                    <a:pt x="146" y="42"/>
                    <a:pt x="146" y="39"/>
                  </a:cubicBezTo>
                  <a:cubicBezTo>
                    <a:pt x="147" y="39"/>
                    <a:pt x="148" y="40"/>
                    <a:pt x="149" y="40"/>
                  </a:cubicBezTo>
                  <a:cubicBezTo>
                    <a:pt x="150" y="39"/>
                    <a:pt x="152" y="37"/>
                    <a:pt x="153" y="34"/>
                  </a:cubicBezTo>
                  <a:cubicBezTo>
                    <a:pt x="155" y="37"/>
                    <a:pt x="156" y="39"/>
                    <a:pt x="158" y="42"/>
                  </a:cubicBezTo>
                  <a:cubicBezTo>
                    <a:pt x="166" y="36"/>
                    <a:pt x="157" y="29"/>
                    <a:pt x="159" y="22"/>
                  </a:cubicBezTo>
                  <a:cubicBezTo>
                    <a:pt x="162" y="27"/>
                    <a:pt x="165" y="31"/>
                    <a:pt x="168" y="36"/>
                  </a:cubicBezTo>
                  <a:cubicBezTo>
                    <a:pt x="170" y="28"/>
                    <a:pt x="171" y="22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6" y="25"/>
                    <a:pt x="179" y="34"/>
                    <a:pt x="181" y="42"/>
                  </a:cubicBezTo>
                  <a:cubicBezTo>
                    <a:pt x="181" y="42"/>
                    <a:pt x="182" y="42"/>
                    <a:pt x="183" y="42"/>
                  </a:cubicBezTo>
                  <a:cubicBezTo>
                    <a:pt x="185" y="39"/>
                    <a:pt x="187" y="35"/>
                    <a:pt x="188" y="31"/>
                  </a:cubicBezTo>
                  <a:cubicBezTo>
                    <a:pt x="190" y="32"/>
                    <a:pt x="191" y="33"/>
                    <a:pt x="193" y="34"/>
                  </a:cubicBezTo>
                  <a:cubicBezTo>
                    <a:pt x="199" y="25"/>
                    <a:pt x="205" y="16"/>
                    <a:pt x="211" y="7"/>
                  </a:cubicBezTo>
                  <a:cubicBezTo>
                    <a:pt x="212" y="8"/>
                    <a:pt x="213" y="8"/>
                    <a:pt x="214" y="8"/>
                  </a:cubicBezTo>
                  <a:cubicBezTo>
                    <a:pt x="213" y="18"/>
                    <a:pt x="213" y="28"/>
                    <a:pt x="212" y="39"/>
                  </a:cubicBezTo>
                  <a:cubicBezTo>
                    <a:pt x="217" y="33"/>
                    <a:pt x="222" y="28"/>
                    <a:pt x="227" y="23"/>
                  </a:cubicBezTo>
                  <a:cubicBezTo>
                    <a:pt x="231" y="26"/>
                    <a:pt x="235" y="30"/>
                    <a:pt x="240" y="35"/>
                  </a:cubicBezTo>
                  <a:cubicBezTo>
                    <a:pt x="241" y="27"/>
                    <a:pt x="242" y="21"/>
                    <a:pt x="244" y="12"/>
                  </a:cubicBezTo>
                  <a:cubicBezTo>
                    <a:pt x="250" y="20"/>
                    <a:pt x="255" y="27"/>
                    <a:pt x="261" y="35"/>
                  </a:cubicBezTo>
                  <a:cubicBezTo>
                    <a:pt x="263" y="25"/>
                    <a:pt x="265" y="17"/>
                    <a:pt x="266" y="9"/>
                  </a:cubicBezTo>
                  <a:cubicBezTo>
                    <a:pt x="272" y="20"/>
                    <a:pt x="278" y="32"/>
                    <a:pt x="285" y="45"/>
                  </a:cubicBezTo>
                  <a:cubicBezTo>
                    <a:pt x="288" y="38"/>
                    <a:pt x="292" y="34"/>
                    <a:pt x="293" y="29"/>
                  </a:cubicBezTo>
                  <a:cubicBezTo>
                    <a:pt x="295" y="24"/>
                    <a:pt x="295" y="19"/>
                    <a:pt x="296" y="14"/>
                  </a:cubicBezTo>
                  <a:cubicBezTo>
                    <a:pt x="296" y="9"/>
                    <a:pt x="297" y="5"/>
                    <a:pt x="298" y="0"/>
                  </a:cubicBezTo>
                  <a:cubicBezTo>
                    <a:pt x="299" y="0"/>
                    <a:pt x="301" y="0"/>
                    <a:pt x="302" y="0"/>
                  </a:cubicBezTo>
                  <a:cubicBezTo>
                    <a:pt x="307" y="15"/>
                    <a:pt x="312" y="30"/>
                    <a:pt x="317" y="46"/>
                  </a:cubicBezTo>
                  <a:cubicBezTo>
                    <a:pt x="317" y="42"/>
                    <a:pt x="318" y="39"/>
                    <a:pt x="318" y="36"/>
                  </a:cubicBezTo>
                  <a:cubicBezTo>
                    <a:pt x="319" y="37"/>
                    <a:pt x="320" y="39"/>
                    <a:pt x="322" y="41"/>
                  </a:cubicBezTo>
                  <a:cubicBezTo>
                    <a:pt x="325" y="33"/>
                    <a:pt x="328" y="27"/>
                    <a:pt x="331" y="19"/>
                  </a:cubicBezTo>
                  <a:cubicBezTo>
                    <a:pt x="336" y="29"/>
                    <a:pt x="340" y="37"/>
                    <a:pt x="344" y="46"/>
                  </a:cubicBezTo>
                  <a:cubicBezTo>
                    <a:pt x="353" y="35"/>
                    <a:pt x="351" y="25"/>
                    <a:pt x="343" y="15"/>
                  </a:cubicBezTo>
                  <a:cubicBezTo>
                    <a:pt x="344" y="15"/>
                    <a:pt x="344" y="14"/>
                    <a:pt x="345" y="14"/>
                  </a:cubicBezTo>
                  <a:cubicBezTo>
                    <a:pt x="349" y="19"/>
                    <a:pt x="353" y="25"/>
                    <a:pt x="358" y="30"/>
                  </a:cubicBezTo>
                  <a:cubicBezTo>
                    <a:pt x="370" y="26"/>
                    <a:pt x="367" y="15"/>
                    <a:pt x="374" y="7"/>
                  </a:cubicBezTo>
                  <a:cubicBezTo>
                    <a:pt x="378" y="21"/>
                    <a:pt x="374" y="35"/>
                    <a:pt x="387" y="45"/>
                  </a:cubicBezTo>
                  <a:cubicBezTo>
                    <a:pt x="400" y="34"/>
                    <a:pt x="383" y="25"/>
                    <a:pt x="382" y="13"/>
                  </a:cubicBezTo>
                  <a:cubicBezTo>
                    <a:pt x="388" y="20"/>
                    <a:pt x="392" y="25"/>
                    <a:pt x="396" y="30"/>
                  </a:cubicBezTo>
                  <a:cubicBezTo>
                    <a:pt x="397" y="30"/>
                    <a:pt x="398" y="30"/>
                    <a:pt x="399" y="30"/>
                  </a:cubicBezTo>
                  <a:cubicBezTo>
                    <a:pt x="399" y="24"/>
                    <a:pt x="398" y="18"/>
                    <a:pt x="398" y="13"/>
                  </a:cubicBezTo>
                  <a:cubicBezTo>
                    <a:pt x="400" y="12"/>
                    <a:pt x="404" y="12"/>
                    <a:pt x="409" y="11"/>
                  </a:cubicBezTo>
                  <a:cubicBezTo>
                    <a:pt x="414" y="21"/>
                    <a:pt x="419" y="31"/>
                    <a:pt x="424" y="42"/>
                  </a:cubicBezTo>
                  <a:cubicBezTo>
                    <a:pt x="430" y="42"/>
                    <a:pt x="433" y="37"/>
                    <a:pt x="432" y="33"/>
                  </a:cubicBezTo>
                  <a:cubicBezTo>
                    <a:pt x="430" y="27"/>
                    <a:pt x="434" y="22"/>
                    <a:pt x="435" y="17"/>
                  </a:cubicBezTo>
                  <a:cubicBezTo>
                    <a:pt x="435" y="13"/>
                    <a:pt x="436" y="9"/>
                    <a:pt x="437" y="4"/>
                  </a:cubicBezTo>
                  <a:cubicBezTo>
                    <a:pt x="438" y="4"/>
                    <a:pt x="440" y="4"/>
                    <a:pt x="441" y="4"/>
                  </a:cubicBezTo>
                  <a:cubicBezTo>
                    <a:pt x="446" y="17"/>
                    <a:pt x="451" y="31"/>
                    <a:pt x="456" y="45"/>
                  </a:cubicBezTo>
                  <a:cubicBezTo>
                    <a:pt x="456" y="42"/>
                    <a:pt x="456" y="40"/>
                    <a:pt x="457" y="36"/>
                  </a:cubicBezTo>
                  <a:cubicBezTo>
                    <a:pt x="459" y="40"/>
                    <a:pt x="460" y="42"/>
                    <a:pt x="461" y="45"/>
                  </a:cubicBezTo>
                  <a:cubicBezTo>
                    <a:pt x="464" y="38"/>
                    <a:pt x="467" y="32"/>
                    <a:pt x="471" y="24"/>
                  </a:cubicBezTo>
                  <a:cubicBezTo>
                    <a:pt x="475" y="34"/>
                    <a:pt x="479" y="42"/>
                    <a:pt x="484" y="51"/>
                  </a:cubicBezTo>
                  <a:cubicBezTo>
                    <a:pt x="492" y="41"/>
                    <a:pt x="491" y="31"/>
                    <a:pt x="484" y="21"/>
                  </a:cubicBezTo>
                  <a:cubicBezTo>
                    <a:pt x="489" y="26"/>
                    <a:pt x="494" y="31"/>
                    <a:pt x="500" y="38"/>
                  </a:cubicBezTo>
                  <a:cubicBezTo>
                    <a:pt x="500" y="38"/>
                    <a:pt x="500" y="40"/>
                    <a:pt x="500" y="43"/>
                  </a:cubicBezTo>
                  <a:cubicBezTo>
                    <a:pt x="501" y="43"/>
                    <a:pt x="501" y="43"/>
                    <a:pt x="502" y="43"/>
                  </a:cubicBezTo>
                  <a:cubicBezTo>
                    <a:pt x="505" y="34"/>
                    <a:pt x="508" y="24"/>
                    <a:pt x="511" y="15"/>
                  </a:cubicBezTo>
                  <a:cubicBezTo>
                    <a:pt x="512" y="15"/>
                    <a:pt x="513" y="15"/>
                    <a:pt x="514" y="15"/>
                  </a:cubicBezTo>
                  <a:cubicBezTo>
                    <a:pt x="516" y="29"/>
                    <a:pt x="517" y="44"/>
                    <a:pt x="519" y="59"/>
                  </a:cubicBezTo>
                  <a:cubicBezTo>
                    <a:pt x="536" y="44"/>
                    <a:pt x="541" y="32"/>
                    <a:pt x="535" y="20"/>
                  </a:cubicBezTo>
                  <a:cubicBezTo>
                    <a:pt x="561" y="25"/>
                    <a:pt x="565" y="41"/>
                    <a:pt x="568" y="57"/>
                  </a:cubicBezTo>
                  <a:cubicBezTo>
                    <a:pt x="569" y="57"/>
                    <a:pt x="570" y="57"/>
                    <a:pt x="571" y="57"/>
                  </a:cubicBezTo>
                  <a:cubicBezTo>
                    <a:pt x="571" y="49"/>
                    <a:pt x="571" y="42"/>
                    <a:pt x="571" y="34"/>
                  </a:cubicBezTo>
                  <a:cubicBezTo>
                    <a:pt x="573" y="37"/>
                    <a:pt x="575" y="40"/>
                    <a:pt x="578" y="44"/>
                  </a:cubicBezTo>
                  <a:cubicBezTo>
                    <a:pt x="582" y="36"/>
                    <a:pt x="585" y="30"/>
                    <a:pt x="587" y="25"/>
                  </a:cubicBezTo>
                  <a:cubicBezTo>
                    <a:pt x="594" y="35"/>
                    <a:pt x="600" y="46"/>
                    <a:pt x="607" y="58"/>
                  </a:cubicBezTo>
                  <a:cubicBezTo>
                    <a:pt x="611" y="53"/>
                    <a:pt x="613" y="50"/>
                    <a:pt x="616" y="47"/>
                  </a:cubicBezTo>
                  <a:cubicBezTo>
                    <a:pt x="615" y="54"/>
                    <a:pt x="614" y="61"/>
                    <a:pt x="613" y="67"/>
                  </a:cubicBezTo>
                  <a:cubicBezTo>
                    <a:pt x="614" y="67"/>
                    <a:pt x="615" y="67"/>
                    <a:pt x="616" y="67"/>
                  </a:cubicBezTo>
                  <a:cubicBezTo>
                    <a:pt x="618" y="65"/>
                    <a:pt x="620" y="63"/>
                    <a:pt x="622" y="61"/>
                  </a:cubicBezTo>
                  <a:cubicBezTo>
                    <a:pt x="624" y="59"/>
                    <a:pt x="627" y="57"/>
                    <a:pt x="629" y="55"/>
                  </a:cubicBezTo>
                  <a:cubicBezTo>
                    <a:pt x="617" y="76"/>
                    <a:pt x="617" y="76"/>
                    <a:pt x="626" y="81"/>
                  </a:cubicBezTo>
                  <a:cubicBezTo>
                    <a:pt x="629" y="67"/>
                    <a:pt x="643" y="55"/>
                    <a:pt x="637" y="40"/>
                  </a:cubicBezTo>
                  <a:cubicBezTo>
                    <a:pt x="639" y="42"/>
                    <a:pt x="641" y="45"/>
                    <a:pt x="643" y="48"/>
                  </a:cubicBezTo>
                  <a:cubicBezTo>
                    <a:pt x="647" y="46"/>
                    <a:pt x="650" y="43"/>
                    <a:pt x="655" y="40"/>
                  </a:cubicBezTo>
                  <a:cubicBezTo>
                    <a:pt x="653" y="49"/>
                    <a:pt x="651" y="57"/>
                    <a:pt x="649" y="65"/>
                  </a:cubicBezTo>
                  <a:cubicBezTo>
                    <a:pt x="650" y="65"/>
                    <a:pt x="650" y="65"/>
                    <a:pt x="651" y="65"/>
                  </a:cubicBezTo>
                  <a:cubicBezTo>
                    <a:pt x="655" y="58"/>
                    <a:pt x="658" y="51"/>
                    <a:pt x="662" y="44"/>
                  </a:cubicBezTo>
                  <a:cubicBezTo>
                    <a:pt x="663" y="44"/>
                    <a:pt x="664" y="44"/>
                    <a:pt x="664" y="44"/>
                  </a:cubicBezTo>
                  <a:cubicBezTo>
                    <a:pt x="666" y="51"/>
                    <a:pt x="667" y="58"/>
                    <a:pt x="669" y="66"/>
                  </a:cubicBezTo>
                  <a:cubicBezTo>
                    <a:pt x="673" y="65"/>
                    <a:pt x="677" y="63"/>
                    <a:pt x="680" y="62"/>
                  </a:cubicBezTo>
                  <a:cubicBezTo>
                    <a:pt x="680" y="64"/>
                    <a:pt x="680" y="65"/>
                    <a:pt x="681" y="67"/>
                  </a:cubicBezTo>
                  <a:cubicBezTo>
                    <a:pt x="685" y="62"/>
                    <a:pt x="689" y="58"/>
                    <a:pt x="694" y="53"/>
                  </a:cubicBezTo>
                  <a:cubicBezTo>
                    <a:pt x="701" y="58"/>
                    <a:pt x="706" y="61"/>
                    <a:pt x="712" y="66"/>
                  </a:cubicBezTo>
                  <a:cubicBezTo>
                    <a:pt x="714" y="63"/>
                    <a:pt x="715" y="59"/>
                    <a:pt x="717" y="55"/>
                  </a:cubicBezTo>
                  <a:cubicBezTo>
                    <a:pt x="723" y="62"/>
                    <a:pt x="727" y="68"/>
                    <a:pt x="732" y="74"/>
                  </a:cubicBezTo>
                  <a:cubicBezTo>
                    <a:pt x="741" y="63"/>
                    <a:pt x="727" y="54"/>
                    <a:pt x="728" y="42"/>
                  </a:cubicBezTo>
                  <a:cubicBezTo>
                    <a:pt x="736" y="48"/>
                    <a:pt x="744" y="54"/>
                    <a:pt x="752" y="60"/>
                  </a:cubicBezTo>
                  <a:cubicBezTo>
                    <a:pt x="753" y="61"/>
                    <a:pt x="754" y="64"/>
                    <a:pt x="756" y="69"/>
                  </a:cubicBezTo>
                  <a:cubicBezTo>
                    <a:pt x="760" y="62"/>
                    <a:pt x="762" y="58"/>
                    <a:pt x="764" y="54"/>
                  </a:cubicBezTo>
                  <a:cubicBezTo>
                    <a:pt x="771" y="61"/>
                    <a:pt x="777" y="67"/>
                    <a:pt x="784" y="74"/>
                  </a:cubicBezTo>
                  <a:cubicBezTo>
                    <a:pt x="788" y="70"/>
                    <a:pt x="790" y="67"/>
                    <a:pt x="793" y="64"/>
                  </a:cubicBezTo>
                  <a:cubicBezTo>
                    <a:pt x="793" y="64"/>
                    <a:pt x="794" y="64"/>
                    <a:pt x="794" y="64"/>
                  </a:cubicBezTo>
                  <a:cubicBezTo>
                    <a:pt x="793" y="67"/>
                    <a:pt x="792" y="71"/>
                    <a:pt x="791" y="73"/>
                  </a:cubicBezTo>
                  <a:cubicBezTo>
                    <a:pt x="800" y="76"/>
                    <a:pt x="802" y="72"/>
                    <a:pt x="803" y="66"/>
                  </a:cubicBezTo>
                  <a:cubicBezTo>
                    <a:pt x="805" y="69"/>
                    <a:pt x="807" y="71"/>
                    <a:pt x="810" y="76"/>
                  </a:cubicBezTo>
                  <a:cubicBezTo>
                    <a:pt x="812" y="67"/>
                    <a:pt x="813" y="60"/>
                    <a:pt x="814" y="53"/>
                  </a:cubicBezTo>
                  <a:cubicBezTo>
                    <a:pt x="815" y="54"/>
                    <a:pt x="817" y="56"/>
                    <a:pt x="820" y="58"/>
                  </a:cubicBezTo>
                  <a:cubicBezTo>
                    <a:pt x="823" y="55"/>
                    <a:pt x="826" y="52"/>
                    <a:pt x="829" y="50"/>
                  </a:cubicBezTo>
                  <a:cubicBezTo>
                    <a:pt x="829" y="50"/>
                    <a:pt x="830" y="50"/>
                    <a:pt x="830" y="50"/>
                  </a:cubicBezTo>
                  <a:cubicBezTo>
                    <a:pt x="829" y="57"/>
                    <a:pt x="827" y="63"/>
                    <a:pt x="826" y="70"/>
                  </a:cubicBezTo>
                  <a:cubicBezTo>
                    <a:pt x="826" y="70"/>
                    <a:pt x="827" y="70"/>
                    <a:pt x="828" y="70"/>
                  </a:cubicBezTo>
                  <a:cubicBezTo>
                    <a:pt x="831" y="63"/>
                    <a:pt x="835" y="56"/>
                    <a:pt x="839" y="48"/>
                  </a:cubicBezTo>
                  <a:cubicBezTo>
                    <a:pt x="839" y="49"/>
                    <a:pt x="840" y="49"/>
                    <a:pt x="841" y="49"/>
                  </a:cubicBezTo>
                  <a:cubicBezTo>
                    <a:pt x="842" y="55"/>
                    <a:pt x="844" y="61"/>
                    <a:pt x="845" y="67"/>
                  </a:cubicBezTo>
                  <a:cubicBezTo>
                    <a:pt x="850" y="65"/>
                    <a:pt x="854" y="63"/>
                    <a:pt x="858" y="61"/>
                  </a:cubicBezTo>
                  <a:cubicBezTo>
                    <a:pt x="858" y="60"/>
                    <a:pt x="859" y="61"/>
                    <a:pt x="860" y="62"/>
                  </a:cubicBezTo>
                  <a:cubicBezTo>
                    <a:pt x="865" y="55"/>
                    <a:pt x="870" y="49"/>
                    <a:pt x="875" y="42"/>
                  </a:cubicBezTo>
                  <a:cubicBezTo>
                    <a:pt x="879" y="47"/>
                    <a:pt x="884" y="53"/>
                    <a:pt x="889" y="60"/>
                  </a:cubicBezTo>
                  <a:cubicBezTo>
                    <a:pt x="891" y="54"/>
                    <a:pt x="892" y="49"/>
                    <a:pt x="892" y="46"/>
                  </a:cubicBezTo>
                  <a:cubicBezTo>
                    <a:pt x="900" y="41"/>
                    <a:pt x="900" y="33"/>
                    <a:pt x="904" y="26"/>
                  </a:cubicBezTo>
                  <a:cubicBezTo>
                    <a:pt x="911" y="31"/>
                    <a:pt x="918" y="35"/>
                    <a:pt x="925" y="39"/>
                  </a:cubicBezTo>
                  <a:cubicBezTo>
                    <a:pt x="926" y="38"/>
                    <a:pt x="928" y="37"/>
                    <a:pt x="928" y="37"/>
                  </a:cubicBezTo>
                  <a:cubicBezTo>
                    <a:pt x="930" y="41"/>
                    <a:pt x="932" y="46"/>
                    <a:pt x="934" y="50"/>
                  </a:cubicBezTo>
                  <a:cubicBezTo>
                    <a:pt x="940" y="44"/>
                    <a:pt x="945" y="39"/>
                    <a:pt x="951" y="34"/>
                  </a:cubicBezTo>
                  <a:cubicBezTo>
                    <a:pt x="947" y="39"/>
                    <a:pt x="944" y="45"/>
                    <a:pt x="940" y="52"/>
                  </a:cubicBezTo>
                  <a:cubicBezTo>
                    <a:pt x="942" y="52"/>
                    <a:pt x="944" y="52"/>
                    <a:pt x="945" y="52"/>
                  </a:cubicBezTo>
                  <a:cubicBezTo>
                    <a:pt x="945" y="54"/>
                    <a:pt x="944" y="57"/>
                    <a:pt x="944" y="60"/>
                  </a:cubicBezTo>
                  <a:cubicBezTo>
                    <a:pt x="953" y="53"/>
                    <a:pt x="956" y="43"/>
                    <a:pt x="951" y="34"/>
                  </a:cubicBezTo>
                  <a:cubicBezTo>
                    <a:pt x="951" y="33"/>
                    <a:pt x="951" y="33"/>
                    <a:pt x="951" y="33"/>
                  </a:cubicBezTo>
                  <a:cubicBezTo>
                    <a:pt x="951" y="32"/>
                    <a:pt x="952" y="32"/>
                    <a:pt x="952" y="33"/>
                  </a:cubicBezTo>
                  <a:cubicBezTo>
                    <a:pt x="954" y="35"/>
                    <a:pt x="957" y="38"/>
                    <a:pt x="959" y="41"/>
                  </a:cubicBezTo>
                  <a:cubicBezTo>
                    <a:pt x="962" y="38"/>
                    <a:pt x="965" y="34"/>
                    <a:pt x="970" y="30"/>
                  </a:cubicBezTo>
                  <a:cubicBezTo>
                    <a:pt x="969" y="36"/>
                    <a:pt x="969" y="41"/>
                    <a:pt x="968" y="45"/>
                  </a:cubicBezTo>
                  <a:cubicBezTo>
                    <a:pt x="969" y="45"/>
                    <a:pt x="969" y="45"/>
                    <a:pt x="970" y="46"/>
                  </a:cubicBezTo>
                  <a:cubicBezTo>
                    <a:pt x="973" y="41"/>
                    <a:pt x="975" y="36"/>
                    <a:pt x="978" y="30"/>
                  </a:cubicBezTo>
                  <a:cubicBezTo>
                    <a:pt x="981" y="34"/>
                    <a:pt x="983" y="38"/>
                    <a:pt x="986" y="43"/>
                  </a:cubicBezTo>
                  <a:cubicBezTo>
                    <a:pt x="988" y="36"/>
                    <a:pt x="989" y="30"/>
                    <a:pt x="991" y="25"/>
                  </a:cubicBezTo>
                  <a:cubicBezTo>
                    <a:pt x="991" y="25"/>
                    <a:pt x="992" y="25"/>
                    <a:pt x="993" y="25"/>
                  </a:cubicBezTo>
                  <a:cubicBezTo>
                    <a:pt x="995" y="33"/>
                    <a:pt x="997" y="40"/>
                    <a:pt x="999" y="50"/>
                  </a:cubicBezTo>
                  <a:cubicBezTo>
                    <a:pt x="1003" y="44"/>
                    <a:pt x="1006" y="40"/>
                    <a:pt x="1009" y="36"/>
                  </a:cubicBezTo>
                  <a:cubicBezTo>
                    <a:pt x="1013" y="32"/>
                    <a:pt x="1018" y="29"/>
                    <a:pt x="1022" y="25"/>
                  </a:cubicBezTo>
                  <a:cubicBezTo>
                    <a:pt x="1025" y="21"/>
                    <a:pt x="1027" y="17"/>
                    <a:pt x="1030" y="13"/>
                  </a:cubicBezTo>
                  <a:cubicBezTo>
                    <a:pt x="1035" y="22"/>
                    <a:pt x="1025" y="34"/>
                    <a:pt x="1043" y="38"/>
                  </a:cubicBezTo>
                  <a:cubicBezTo>
                    <a:pt x="1054" y="30"/>
                    <a:pt x="1041" y="22"/>
                    <a:pt x="1044" y="13"/>
                  </a:cubicBezTo>
                  <a:cubicBezTo>
                    <a:pt x="1049" y="17"/>
                    <a:pt x="1054" y="21"/>
                    <a:pt x="1059" y="25"/>
                  </a:cubicBezTo>
                  <a:cubicBezTo>
                    <a:pt x="1060" y="23"/>
                    <a:pt x="1061" y="22"/>
                    <a:pt x="1061" y="21"/>
                  </a:cubicBezTo>
                  <a:cubicBezTo>
                    <a:pt x="1064" y="23"/>
                    <a:pt x="1067" y="24"/>
                    <a:pt x="1069" y="25"/>
                  </a:cubicBezTo>
                  <a:cubicBezTo>
                    <a:pt x="1070" y="30"/>
                    <a:pt x="1071" y="35"/>
                    <a:pt x="1073" y="42"/>
                  </a:cubicBezTo>
                  <a:cubicBezTo>
                    <a:pt x="1079" y="35"/>
                    <a:pt x="1082" y="31"/>
                    <a:pt x="1086" y="26"/>
                  </a:cubicBezTo>
                  <a:cubicBezTo>
                    <a:pt x="1087" y="34"/>
                    <a:pt x="1076" y="40"/>
                    <a:pt x="1083" y="48"/>
                  </a:cubicBezTo>
                  <a:cubicBezTo>
                    <a:pt x="1088" y="43"/>
                    <a:pt x="1092" y="38"/>
                    <a:pt x="1097" y="32"/>
                  </a:cubicBezTo>
                  <a:cubicBezTo>
                    <a:pt x="1099" y="38"/>
                    <a:pt x="1100" y="43"/>
                    <a:pt x="1102" y="47"/>
                  </a:cubicBezTo>
                  <a:cubicBezTo>
                    <a:pt x="1102" y="47"/>
                    <a:pt x="1103" y="47"/>
                    <a:pt x="1104" y="47"/>
                  </a:cubicBezTo>
                  <a:cubicBezTo>
                    <a:pt x="1104" y="44"/>
                    <a:pt x="1104" y="41"/>
                    <a:pt x="1104" y="39"/>
                  </a:cubicBezTo>
                  <a:cubicBezTo>
                    <a:pt x="1105" y="39"/>
                    <a:pt x="1105" y="40"/>
                    <a:pt x="1106" y="40"/>
                  </a:cubicBezTo>
                  <a:cubicBezTo>
                    <a:pt x="1108" y="38"/>
                    <a:pt x="1109" y="36"/>
                    <a:pt x="1111" y="34"/>
                  </a:cubicBezTo>
                  <a:cubicBezTo>
                    <a:pt x="1112" y="37"/>
                    <a:pt x="1113" y="39"/>
                    <a:pt x="1115" y="42"/>
                  </a:cubicBezTo>
                  <a:cubicBezTo>
                    <a:pt x="1125" y="36"/>
                    <a:pt x="1114" y="29"/>
                    <a:pt x="1117" y="22"/>
                  </a:cubicBezTo>
                  <a:cubicBezTo>
                    <a:pt x="1120" y="27"/>
                    <a:pt x="1122" y="30"/>
                    <a:pt x="1126" y="36"/>
                  </a:cubicBezTo>
                  <a:cubicBezTo>
                    <a:pt x="1127" y="28"/>
                    <a:pt x="1129" y="22"/>
                    <a:pt x="1130" y="16"/>
                  </a:cubicBezTo>
                  <a:cubicBezTo>
                    <a:pt x="1131" y="16"/>
                    <a:pt x="1131" y="16"/>
                    <a:pt x="1132" y="16"/>
                  </a:cubicBezTo>
                  <a:cubicBezTo>
                    <a:pt x="1134" y="25"/>
                    <a:pt x="1136" y="34"/>
                    <a:pt x="1138" y="42"/>
                  </a:cubicBezTo>
                  <a:cubicBezTo>
                    <a:pt x="1139" y="42"/>
                    <a:pt x="1140" y="42"/>
                    <a:pt x="1140" y="42"/>
                  </a:cubicBezTo>
                  <a:cubicBezTo>
                    <a:pt x="1142" y="39"/>
                    <a:pt x="1144" y="35"/>
                    <a:pt x="1146" y="31"/>
                  </a:cubicBezTo>
                  <a:cubicBezTo>
                    <a:pt x="1147" y="32"/>
                    <a:pt x="1148" y="33"/>
                    <a:pt x="1150" y="34"/>
                  </a:cubicBezTo>
                  <a:cubicBezTo>
                    <a:pt x="1157" y="25"/>
                    <a:pt x="1163" y="16"/>
                    <a:pt x="1169" y="7"/>
                  </a:cubicBezTo>
                  <a:cubicBezTo>
                    <a:pt x="1170" y="8"/>
                    <a:pt x="1171" y="8"/>
                    <a:pt x="1172" y="8"/>
                  </a:cubicBezTo>
                  <a:cubicBezTo>
                    <a:pt x="1171" y="18"/>
                    <a:pt x="1170" y="28"/>
                    <a:pt x="1169" y="39"/>
                  </a:cubicBezTo>
                  <a:cubicBezTo>
                    <a:pt x="1175" y="33"/>
                    <a:pt x="1179" y="28"/>
                    <a:pt x="1185" y="23"/>
                  </a:cubicBezTo>
                  <a:cubicBezTo>
                    <a:pt x="1188" y="26"/>
                    <a:pt x="1192" y="30"/>
                    <a:pt x="1197" y="35"/>
                  </a:cubicBezTo>
                  <a:cubicBezTo>
                    <a:pt x="1198" y="27"/>
                    <a:pt x="1200" y="21"/>
                    <a:pt x="1201" y="12"/>
                  </a:cubicBezTo>
                  <a:cubicBezTo>
                    <a:pt x="1208" y="20"/>
                    <a:pt x="1213" y="27"/>
                    <a:pt x="1218" y="35"/>
                  </a:cubicBezTo>
                  <a:cubicBezTo>
                    <a:pt x="1220" y="25"/>
                    <a:pt x="1222" y="16"/>
                    <a:pt x="1224" y="8"/>
                  </a:cubicBezTo>
                  <a:cubicBezTo>
                    <a:pt x="1225" y="8"/>
                    <a:pt x="1225" y="8"/>
                    <a:pt x="1226" y="8"/>
                  </a:cubicBezTo>
                  <a:cubicBezTo>
                    <a:pt x="1228" y="16"/>
                    <a:pt x="1230" y="24"/>
                    <a:pt x="1233" y="31"/>
                  </a:cubicBezTo>
                  <a:cubicBezTo>
                    <a:pt x="1245" y="31"/>
                    <a:pt x="1236" y="41"/>
                    <a:pt x="1243" y="43"/>
                  </a:cubicBezTo>
                  <a:cubicBezTo>
                    <a:pt x="1255" y="30"/>
                    <a:pt x="1250" y="14"/>
                    <a:pt x="1256" y="0"/>
                  </a:cubicBezTo>
                  <a:cubicBezTo>
                    <a:pt x="1257" y="0"/>
                    <a:pt x="1258" y="0"/>
                    <a:pt x="1260" y="0"/>
                  </a:cubicBezTo>
                  <a:cubicBezTo>
                    <a:pt x="1265" y="15"/>
                    <a:pt x="1270" y="30"/>
                    <a:pt x="1275" y="46"/>
                  </a:cubicBezTo>
                  <a:cubicBezTo>
                    <a:pt x="1275" y="42"/>
                    <a:pt x="1275" y="39"/>
                    <a:pt x="1275" y="36"/>
                  </a:cubicBezTo>
                  <a:cubicBezTo>
                    <a:pt x="1277" y="37"/>
                    <a:pt x="1278" y="38"/>
                    <a:pt x="1280" y="40"/>
                  </a:cubicBezTo>
                  <a:cubicBezTo>
                    <a:pt x="1283" y="33"/>
                    <a:pt x="1286" y="27"/>
                    <a:pt x="1289" y="19"/>
                  </a:cubicBezTo>
                  <a:cubicBezTo>
                    <a:pt x="1294" y="29"/>
                    <a:pt x="1298" y="37"/>
                    <a:pt x="1303" y="48"/>
                  </a:cubicBezTo>
                  <a:cubicBezTo>
                    <a:pt x="1305" y="42"/>
                    <a:pt x="1306" y="38"/>
                    <a:pt x="1308" y="34"/>
                  </a:cubicBezTo>
                  <a:cubicBezTo>
                    <a:pt x="1309" y="36"/>
                    <a:pt x="1310" y="37"/>
                    <a:pt x="1310" y="38"/>
                  </a:cubicBezTo>
                  <a:cubicBezTo>
                    <a:pt x="1311" y="38"/>
                    <a:pt x="1312" y="38"/>
                    <a:pt x="1312" y="37"/>
                  </a:cubicBezTo>
                  <a:cubicBezTo>
                    <a:pt x="1308" y="30"/>
                    <a:pt x="1305" y="22"/>
                    <a:pt x="1301" y="15"/>
                  </a:cubicBezTo>
                  <a:cubicBezTo>
                    <a:pt x="1301" y="14"/>
                    <a:pt x="1302" y="14"/>
                    <a:pt x="1303" y="14"/>
                  </a:cubicBezTo>
                  <a:cubicBezTo>
                    <a:pt x="1307" y="19"/>
                    <a:pt x="1311" y="25"/>
                    <a:pt x="1317" y="32"/>
                  </a:cubicBezTo>
                  <a:cubicBezTo>
                    <a:pt x="1322" y="23"/>
                    <a:pt x="1326" y="16"/>
                    <a:pt x="1332" y="7"/>
                  </a:cubicBezTo>
                  <a:cubicBezTo>
                    <a:pt x="1333" y="14"/>
                    <a:pt x="1334" y="20"/>
                    <a:pt x="1334" y="26"/>
                  </a:cubicBezTo>
                  <a:cubicBezTo>
                    <a:pt x="1336" y="39"/>
                    <a:pt x="1336" y="40"/>
                    <a:pt x="1342" y="39"/>
                  </a:cubicBezTo>
                  <a:cubicBezTo>
                    <a:pt x="1342" y="41"/>
                    <a:pt x="1343" y="43"/>
                    <a:pt x="1343" y="47"/>
                  </a:cubicBezTo>
                  <a:cubicBezTo>
                    <a:pt x="1357" y="34"/>
                    <a:pt x="1341" y="25"/>
                    <a:pt x="1339" y="13"/>
                  </a:cubicBezTo>
                  <a:cubicBezTo>
                    <a:pt x="1345" y="20"/>
                    <a:pt x="1349" y="25"/>
                    <a:pt x="1354" y="30"/>
                  </a:cubicBezTo>
                  <a:cubicBezTo>
                    <a:pt x="1354" y="30"/>
                    <a:pt x="1355" y="30"/>
                    <a:pt x="1356" y="30"/>
                  </a:cubicBezTo>
                  <a:cubicBezTo>
                    <a:pt x="1356" y="24"/>
                    <a:pt x="1356" y="19"/>
                    <a:pt x="1356" y="13"/>
                  </a:cubicBezTo>
                  <a:cubicBezTo>
                    <a:pt x="1358" y="12"/>
                    <a:pt x="1361" y="12"/>
                    <a:pt x="1367" y="11"/>
                  </a:cubicBezTo>
                  <a:cubicBezTo>
                    <a:pt x="1371" y="21"/>
                    <a:pt x="1376" y="31"/>
                    <a:pt x="1381" y="42"/>
                  </a:cubicBezTo>
                  <a:cubicBezTo>
                    <a:pt x="1388" y="42"/>
                    <a:pt x="1391" y="36"/>
                    <a:pt x="1389" y="33"/>
                  </a:cubicBezTo>
                  <a:cubicBezTo>
                    <a:pt x="1387" y="26"/>
                    <a:pt x="1392" y="22"/>
                    <a:pt x="1393" y="16"/>
                  </a:cubicBezTo>
                  <a:cubicBezTo>
                    <a:pt x="1393" y="12"/>
                    <a:pt x="1394" y="8"/>
                    <a:pt x="1395" y="4"/>
                  </a:cubicBezTo>
                  <a:cubicBezTo>
                    <a:pt x="1396" y="4"/>
                    <a:pt x="1397" y="4"/>
                    <a:pt x="1399" y="4"/>
                  </a:cubicBezTo>
                  <a:cubicBezTo>
                    <a:pt x="1403" y="17"/>
                    <a:pt x="1408" y="31"/>
                    <a:pt x="1413" y="45"/>
                  </a:cubicBezTo>
                  <a:cubicBezTo>
                    <a:pt x="1414" y="42"/>
                    <a:pt x="1414" y="40"/>
                    <a:pt x="1414" y="38"/>
                  </a:cubicBezTo>
                  <a:cubicBezTo>
                    <a:pt x="1415" y="38"/>
                    <a:pt x="1415" y="38"/>
                    <a:pt x="1416" y="38"/>
                  </a:cubicBezTo>
                  <a:cubicBezTo>
                    <a:pt x="1416" y="40"/>
                    <a:pt x="1417" y="42"/>
                    <a:pt x="1419" y="45"/>
                  </a:cubicBezTo>
                  <a:cubicBezTo>
                    <a:pt x="1422" y="38"/>
                    <a:pt x="1425" y="32"/>
                    <a:pt x="1428" y="25"/>
                  </a:cubicBezTo>
                  <a:cubicBezTo>
                    <a:pt x="1433" y="34"/>
                    <a:pt x="1437" y="42"/>
                    <a:pt x="1441" y="51"/>
                  </a:cubicBezTo>
                  <a:cubicBezTo>
                    <a:pt x="1450" y="41"/>
                    <a:pt x="1448" y="31"/>
                    <a:pt x="1442" y="21"/>
                  </a:cubicBezTo>
                  <a:cubicBezTo>
                    <a:pt x="1447" y="26"/>
                    <a:pt x="1452" y="31"/>
                    <a:pt x="1456" y="36"/>
                  </a:cubicBezTo>
                  <a:cubicBezTo>
                    <a:pt x="1457" y="36"/>
                    <a:pt x="1458" y="35"/>
                    <a:pt x="1458" y="35"/>
                  </a:cubicBezTo>
                  <a:cubicBezTo>
                    <a:pt x="1458" y="38"/>
                    <a:pt x="1458" y="40"/>
                    <a:pt x="1458" y="43"/>
                  </a:cubicBezTo>
                  <a:cubicBezTo>
                    <a:pt x="1458" y="43"/>
                    <a:pt x="1459" y="43"/>
                    <a:pt x="1460" y="43"/>
                  </a:cubicBezTo>
                  <a:cubicBezTo>
                    <a:pt x="1463" y="34"/>
                    <a:pt x="1466" y="24"/>
                    <a:pt x="1469" y="15"/>
                  </a:cubicBezTo>
                  <a:cubicBezTo>
                    <a:pt x="1470" y="15"/>
                    <a:pt x="1470" y="15"/>
                    <a:pt x="1471" y="15"/>
                  </a:cubicBezTo>
                  <a:cubicBezTo>
                    <a:pt x="1473" y="29"/>
                    <a:pt x="1475" y="44"/>
                    <a:pt x="1477" y="59"/>
                  </a:cubicBezTo>
                  <a:cubicBezTo>
                    <a:pt x="1483" y="53"/>
                    <a:pt x="1488" y="47"/>
                    <a:pt x="1492" y="41"/>
                  </a:cubicBezTo>
                  <a:cubicBezTo>
                    <a:pt x="1497" y="34"/>
                    <a:pt x="1498" y="28"/>
                    <a:pt x="1492" y="20"/>
                  </a:cubicBezTo>
                  <a:cubicBezTo>
                    <a:pt x="1497" y="21"/>
                    <a:pt x="1502" y="21"/>
                    <a:pt x="1504" y="22"/>
                  </a:cubicBezTo>
                  <a:cubicBezTo>
                    <a:pt x="1509" y="27"/>
                    <a:pt x="1514" y="32"/>
                    <a:pt x="1519" y="36"/>
                  </a:cubicBezTo>
                  <a:cubicBezTo>
                    <a:pt x="1520" y="38"/>
                    <a:pt x="1522" y="39"/>
                    <a:pt x="1524" y="40"/>
                  </a:cubicBezTo>
                  <a:cubicBezTo>
                    <a:pt x="1524" y="45"/>
                    <a:pt x="1525" y="51"/>
                    <a:pt x="1525" y="57"/>
                  </a:cubicBezTo>
                  <a:cubicBezTo>
                    <a:pt x="1526" y="57"/>
                    <a:pt x="1528" y="57"/>
                    <a:pt x="1529" y="57"/>
                  </a:cubicBezTo>
                  <a:cubicBezTo>
                    <a:pt x="1529" y="49"/>
                    <a:pt x="1529" y="42"/>
                    <a:pt x="1529" y="35"/>
                  </a:cubicBezTo>
                  <a:cubicBezTo>
                    <a:pt x="1531" y="37"/>
                    <a:pt x="1533" y="40"/>
                    <a:pt x="1536" y="44"/>
                  </a:cubicBezTo>
                  <a:cubicBezTo>
                    <a:pt x="1539" y="36"/>
                    <a:pt x="1542" y="30"/>
                    <a:pt x="1545" y="24"/>
                  </a:cubicBezTo>
                  <a:cubicBezTo>
                    <a:pt x="1546" y="24"/>
                    <a:pt x="1547" y="24"/>
                    <a:pt x="1548" y="24"/>
                  </a:cubicBezTo>
                  <a:cubicBezTo>
                    <a:pt x="1547" y="37"/>
                    <a:pt x="1555" y="47"/>
                    <a:pt x="1566" y="56"/>
                  </a:cubicBezTo>
                  <a:cubicBezTo>
                    <a:pt x="1569" y="53"/>
                    <a:pt x="1571" y="50"/>
                    <a:pt x="1574" y="47"/>
                  </a:cubicBezTo>
                  <a:cubicBezTo>
                    <a:pt x="1573" y="54"/>
                    <a:pt x="1572" y="61"/>
                    <a:pt x="1571" y="67"/>
                  </a:cubicBezTo>
                  <a:cubicBezTo>
                    <a:pt x="1572" y="67"/>
                    <a:pt x="1573" y="67"/>
                    <a:pt x="1574" y="67"/>
                  </a:cubicBezTo>
                  <a:cubicBezTo>
                    <a:pt x="1578" y="63"/>
                    <a:pt x="1582" y="59"/>
                    <a:pt x="1586" y="55"/>
                  </a:cubicBezTo>
                  <a:cubicBezTo>
                    <a:pt x="1575" y="75"/>
                    <a:pt x="1575" y="75"/>
                    <a:pt x="1584" y="82"/>
                  </a:cubicBezTo>
                  <a:cubicBezTo>
                    <a:pt x="1587" y="67"/>
                    <a:pt x="1600" y="55"/>
                    <a:pt x="1594" y="40"/>
                  </a:cubicBezTo>
                  <a:cubicBezTo>
                    <a:pt x="1596" y="43"/>
                    <a:pt x="1599" y="45"/>
                    <a:pt x="1602" y="50"/>
                  </a:cubicBezTo>
                  <a:cubicBezTo>
                    <a:pt x="1605" y="46"/>
                    <a:pt x="1607" y="43"/>
                    <a:pt x="1610" y="40"/>
                  </a:cubicBezTo>
                  <a:cubicBezTo>
                    <a:pt x="1610" y="41"/>
                    <a:pt x="1611" y="41"/>
                    <a:pt x="1612" y="41"/>
                  </a:cubicBezTo>
                  <a:cubicBezTo>
                    <a:pt x="1610" y="49"/>
                    <a:pt x="1608" y="57"/>
                    <a:pt x="1607" y="65"/>
                  </a:cubicBezTo>
                  <a:cubicBezTo>
                    <a:pt x="1607" y="65"/>
                    <a:pt x="1608" y="65"/>
                    <a:pt x="1609" y="65"/>
                  </a:cubicBezTo>
                  <a:cubicBezTo>
                    <a:pt x="1612" y="58"/>
                    <a:pt x="1616" y="51"/>
                    <a:pt x="1619" y="44"/>
                  </a:cubicBezTo>
                  <a:cubicBezTo>
                    <a:pt x="1620" y="44"/>
                    <a:pt x="1621" y="44"/>
                    <a:pt x="1622" y="44"/>
                  </a:cubicBezTo>
                  <a:cubicBezTo>
                    <a:pt x="1623" y="51"/>
                    <a:pt x="1625" y="58"/>
                    <a:pt x="1626" y="66"/>
                  </a:cubicBezTo>
                  <a:cubicBezTo>
                    <a:pt x="1631" y="65"/>
                    <a:pt x="1634" y="63"/>
                    <a:pt x="1637" y="62"/>
                  </a:cubicBezTo>
                  <a:cubicBezTo>
                    <a:pt x="1638" y="64"/>
                    <a:pt x="1638" y="65"/>
                    <a:pt x="1638" y="67"/>
                  </a:cubicBezTo>
                  <a:cubicBezTo>
                    <a:pt x="1643" y="62"/>
                    <a:pt x="1647" y="58"/>
                    <a:pt x="1652" y="53"/>
                  </a:cubicBezTo>
                  <a:cubicBezTo>
                    <a:pt x="1659" y="58"/>
                    <a:pt x="1664" y="61"/>
                    <a:pt x="1670" y="66"/>
                  </a:cubicBezTo>
                  <a:cubicBezTo>
                    <a:pt x="1671" y="62"/>
                    <a:pt x="1673" y="59"/>
                    <a:pt x="1675" y="55"/>
                  </a:cubicBezTo>
                  <a:cubicBezTo>
                    <a:pt x="1681" y="62"/>
                    <a:pt x="1685" y="68"/>
                    <a:pt x="1691" y="76"/>
                  </a:cubicBezTo>
                  <a:cubicBezTo>
                    <a:pt x="1699" y="63"/>
                    <a:pt x="1684" y="54"/>
                    <a:pt x="1686" y="42"/>
                  </a:cubicBezTo>
                  <a:cubicBezTo>
                    <a:pt x="1693" y="48"/>
                    <a:pt x="1699" y="53"/>
                    <a:pt x="1706" y="58"/>
                  </a:cubicBezTo>
                  <a:cubicBezTo>
                    <a:pt x="1708" y="58"/>
                    <a:pt x="1710" y="57"/>
                    <a:pt x="1709" y="57"/>
                  </a:cubicBezTo>
                  <a:cubicBezTo>
                    <a:pt x="1711" y="61"/>
                    <a:pt x="1712" y="65"/>
                    <a:pt x="1714" y="69"/>
                  </a:cubicBezTo>
                  <a:cubicBezTo>
                    <a:pt x="1720" y="66"/>
                    <a:pt x="1724" y="64"/>
                    <a:pt x="1729" y="61"/>
                  </a:cubicBezTo>
                  <a:cubicBezTo>
                    <a:pt x="1725" y="67"/>
                    <a:pt x="1717" y="73"/>
                    <a:pt x="1728" y="80"/>
                  </a:cubicBezTo>
                  <a:cubicBezTo>
                    <a:pt x="1730" y="77"/>
                    <a:pt x="1732" y="75"/>
                    <a:pt x="1735" y="73"/>
                  </a:cubicBezTo>
                  <a:cubicBezTo>
                    <a:pt x="1737" y="75"/>
                    <a:pt x="1740" y="77"/>
                    <a:pt x="1744" y="81"/>
                  </a:cubicBezTo>
                  <a:cubicBezTo>
                    <a:pt x="1745" y="77"/>
                    <a:pt x="1745" y="74"/>
                    <a:pt x="1745" y="71"/>
                  </a:cubicBezTo>
                  <a:cubicBezTo>
                    <a:pt x="1746" y="71"/>
                    <a:pt x="1747" y="71"/>
                    <a:pt x="1747" y="71"/>
                  </a:cubicBezTo>
                  <a:cubicBezTo>
                    <a:pt x="1752" y="77"/>
                    <a:pt x="1756" y="84"/>
                    <a:pt x="1760" y="91"/>
                  </a:cubicBezTo>
                  <a:cubicBezTo>
                    <a:pt x="1769" y="82"/>
                    <a:pt x="1758" y="75"/>
                    <a:pt x="1758" y="65"/>
                  </a:cubicBezTo>
                  <a:cubicBezTo>
                    <a:pt x="1762" y="69"/>
                    <a:pt x="1764" y="72"/>
                    <a:pt x="1767" y="75"/>
                  </a:cubicBezTo>
                  <a:cubicBezTo>
                    <a:pt x="1769" y="71"/>
                    <a:pt x="1771" y="67"/>
                    <a:pt x="1774" y="63"/>
                  </a:cubicBezTo>
                  <a:cubicBezTo>
                    <a:pt x="1774" y="103"/>
                    <a:pt x="1774" y="143"/>
                    <a:pt x="1774" y="183"/>
                  </a:cubicBezTo>
                  <a:close/>
                  <a:moveTo>
                    <a:pt x="804" y="75"/>
                  </a:moveTo>
                  <a:cubicBezTo>
                    <a:pt x="797" y="80"/>
                    <a:pt x="796" y="84"/>
                    <a:pt x="801" y="89"/>
                  </a:cubicBezTo>
                  <a:cubicBezTo>
                    <a:pt x="802" y="89"/>
                    <a:pt x="803" y="89"/>
                    <a:pt x="804" y="89"/>
                  </a:cubicBezTo>
                  <a:cubicBezTo>
                    <a:pt x="804" y="85"/>
                    <a:pt x="804" y="80"/>
                    <a:pt x="804" y="75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40288">
            <a:off x="10719113" y="187323"/>
            <a:ext cx="1230194" cy="145468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4904293" y="425363"/>
            <a:ext cx="1191707" cy="526209"/>
          </a:xfrm>
          <a:prstGeom prst="rect">
            <a:avLst/>
          </a:prstGeom>
        </p:spPr>
      </p:pic>
      <p:sp>
        <p:nvSpPr>
          <p:cNvPr id="14" name="AutoShape 8"/>
          <p:cNvSpPr>
            <a:spLocks noChangeAspect="1" noChangeArrowheads="1" noTextEdit="1"/>
          </p:cNvSpPr>
          <p:nvPr userDrawn="1"/>
        </p:nvSpPr>
        <p:spPr bwMode="auto">
          <a:xfrm>
            <a:off x="4843463" y="374650"/>
            <a:ext cx="17208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240182" y="338137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8636434" y="374650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6269" y="4839677"/>
            <a:ext cx="3973221" cy="18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6350" y="5874326"/>
            <a:ext cx="12179300" cy="977323"/>
            <a:chOff x="6350" y="5505450"/>
            <a:chExt cx="12179300" cy="13462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350" y="5505450"/>
              <a:ext cx="12179300" cy="13462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350" y="5816600"/>
              <a:ext cx="12179300" cy="1035050"/>
            </a:xfrm>
            <a:custGeom>
              <a:avLst/>
              <a:gdLst>
                <a:gd name="T0" fmla="*/ 10 w 1774"/>
                <a:gd name="T1" fmla="*/ 45 h 183"/>
                <a:gd name="T2" fmla="*/ 35 w 1774"/>
                <a:gd name="T3" fmla="*/ 25 h 183"/>
                <a:gd name="T4" fmla="*/ 86 w 1774"/>
                <a:gd name="T5" fmla="*/ 38 h 183"/>
                <a:gd name="T6" fmla="*/ 115 w 1774"/>
                <a:gd name="T7" fmla="*/ 42 h 183"/>
                <a:gd name="T8" fmla="*/ 146 w 1774"/>
                <a:gd name="T9" fmla="*/ 47 h 183"/>
                <a:gd name="T10" fmla="*/ 159 w 1774"/>
                <a:gd name="T11" fmla="*/ 22 h 183"/>
                <a:gd name="T12" fmla="*/ 183 w 1774"/>
                <a:gd name="T13" fmla="*/ 42 h 183"/>
                <a:gd name="T14" fmla="*/ 212 w 1774"/>
                <a:gd name="T15" fmla="*/ 39 h 183"/>
                <a:gd name="T16" fmla="*/ 266 w 1774"/>
                <a:gd name="T17" fmla="*/ 9 h 183"/>
                <a:gd name="T18" fmla="*/ 302 w 1774"/>
                <a:gd name="T19" fmla="*/ 0 h 183"/>
                <a:gd name="T20" fmla="*/ 344 w 1774"/>
                <a:gd name="T21" fmla="*/ 46 h 183"/>
                <a:gd name="T22" fmla="*/ 387 w 1774"/>
                <a:gd name="T23" fmla="*/ 45 h 183"/>
                <a:gd name="T24" fmla="*/ 409 w 1774"/>
                <a:gd name="T25" fmla="*/ 11 h 183"/>
                <a:gd name="T26" fmla="*/ 441 w 1774"/>
                <a:gd name="T27" fmla="*/ 4 h 183"/>
                <a:gd name="T28" fmla="*/ 484 w 1774"/>
                <a:gd name="T29" fmla="*/ 51 h 183"/>
                <a:gd name="T30" fmla="*/ 511 w 1774"/>
                <a:gd name="T31" fmla="*/ 15 h 183"/>
                <a:gd name="T32" fmla="*/ 571 w 1774"/>
                <a:gd name="T33" fmla="*/ 57 h 183"/>
                <a:gd name="T34" fmla="*/ 616 w 1774"/>
                <a:gd name="T35" fmla="*/ 47 h 183"/>
                <a:gd name="T36" fmla="*/ 626 w 1774"/>
                <a:gd name="T37" fmla="*/ 81 h 183"/>
                <a:gd name="T38" fmla="*/ 651 w 1774"/>
                <a:gd name="T39" fmla="*/ 65 h 183"/>
                <a:gd name="T40" fmla="*/ 681 w 1774"/>
                <a:gd name="T41" fmla="*/ 67 h 183"/>
                <a:gd name="T42" fmla="*/ 728 w 1774"/>
                <a:gd name="T43" fmla="*/ 42 h 183"/>
                <a:gd name="T44" fmla="*/ 793 w 1774"/>
                <a:gd name="T45" fmla="*/ 64 h 183"/>
                <a:gd name="T46" fmla="*/ 814 w 1774"/>
                <a:gd name="T47" fmla="*/ 53 h 183"/>
                <a:gd name="T48" fmla="*/ 828 w 1774"/>
                <a:gd name="T49" fmla="*/ 70 h 183"/>
                <a:gd name="T50" fmla="*/ 860 w 1774"/>
                <a:gd name="T51" fmla="*/ 62 h 183"/>
                <a:gd name="T52" fmla="*/ 925 w 1774"/>
                <a:gd name="T53" fmla="*/ 39 h 183"/>
                <a:gd name="T54" fmla="*/ 945 w 1774"/>
                <a:gd name="T55" fmla="*/ 52 h 183"/>
                <a:gd name="T56" fmla="*/ 959 w 1774"/>
                <a:gd name="T57" fmla="*/ 41 h 183"/>
                <a:gd name="T58" fmla="*/ 986 w 1774"/>
                <a:gd name="T59" fmla="*/ 43 h 183"/>
                <a:gd name="T60" fmla="*/ 1022 w 1774"/>
                <a:gd name="T61" fmla="*/ 25 h 183"/>
                <a:gd name="T62" fmla="*/ 1061 w 1774"/>
                <a:gd name="T63" fmla="*/ 21 h 183"/>
                <a:gd name="T64" fmla="*/ 1097 w 1774"/>
                <a:gd name="T65" fmla="*/ 32 h 183"/>
                <a:gd name="T66" fmla="*/ 1111 w 1774"/>
                <a:gd name="T67" fmla="*/ 34 h 183"/>
                <a:gd name="T68" fmla="*/ 1132 w 1774"/>
                <a:gd name="T69" fmla="*/ 16 h 183"/>
                <a:gd name="T70" fmla="*/ 1169 w 1774"/>
                <a:gd name="T71" fmla="*/ 7 h 183"/>
                <a:gd name="T72" fmla="*/ 1201 w 1774"/>
                <a:gd name="T73" fmla="*/ 12 h 183"/>
                <a:gd name="T74" fmla="*/ 1243 w 1774"/>
                <a:gd name="T75" fmla="*/ 43 h 183"/>
                <a:gd name="T76" fmla="*/ 1280 w 1774"/>
                <a:gd name="T77" fmla="*/ 40 h 183"/>
                <a:gd name="T78" fmla="*/ 1312 w 1774"/>
                <a:gd name="T79" fmla="*/ 37 h 183"/>
                <a:gd name="T80" fmla="*/ 1334 w 1774"/>
                <a:gd name="T81" fmla="*/ 26 h 183"/>
                <a:gd name="T82" fmla="*/ 1356 w 1774"/>
                <a:gd name="T83" fmla="*/ 30 h 183"/>
                <a:gd name="T84" fmla="*/ 1393 w 1774"/>
                <a:gd name="T85" fmla="*/ 16 h 183"/>
                <a:gd name="T86" fmla="*/ 1416 w 1774"/>
                <a:gd name="T87" fmla="*/ 38 h 183"/>
                <a:gd name="T88" fmla="*/ 1456 w 1774"/>
                <a:gd name="T89" fmla="*/ 36 h 183"/>
                <a:gd name="T90" fmla="*/ 1471 w 1774"/>
                <a:gd name="T91" fmla="*/ 15 h 183"/>
                <a:gd name="T92" fmla="*/ 1519 w 1774"/>
                <a:gd name="T93" fmla="*/ 36 h 183"/>
                <a:gd name="T94" fmla="*/ 1536 w 1774"/>
                <a:gd name="T95" fmla="*/ 44 h 183"/>
                <a:gd name="T96" fmla="*/ 1571 w 1774"/>
                <a:gd name="T97" fmla="*/ 67 h 183"/>
                <a:gd name="T98" fmla="*/ 1602 w 1774"/>
                <a:gd name="T99" fmla="*/ 50 h 183"/>
                <a:gd name="T100" fmla="*/ 1619 w 1774"/>
                <a:gd name="T101" fmla="*/ 44 h 183"/>
                <a:gd name="T102" fmla="*/ 1652 w 1774"/>
                <a:gd name="T103" fmla="*/ 53 h 183"/>
                <a:gd name="T104" fmla="*/ 1706 w 1774"/>
                <a:gd name="T105" fmla="*/ 58 h 183"/>
                <a:gd name="T106" fmla="*/ 1735 w 1774"/>
                <a:gd name="T107" fmla="*/ 73 h 183"/>
                <a:gd name="T108" fmla="*/ 1758 w 1774"/>
                <a:gd name="T109" fmla="*/ 65 h 183"/>
                <a:gd name="T110" fmla="*/ 801 w 1774"/>
                <a:gd name="T111" fmla="*/ 8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183">
                  <a:moveTo>
                    <a:pt x="1774" y="183"/>
                  </a:moveTo>
                  <a:cubicBezTo>
                    <a:pt x="1183" y="183"/>
                    <a:pt x="592" y="183"/>
                    <a:pt x="0" y="183"/>
                  </a:cubicBezTo>
                  <a:cubicBezTo>
                    <a:pt x="0" y="136"/>
                    <a:pt x="0" y="88"/>
                    <a:pt x="0" y="40"/>
                  </a:cubicBezTo>
                  <a:cubicBezTo>
                    <a:pt x="4" y="38"/>
                    <a:pt x="8" y="35"/>
                    <a:pt x="12" y="31"/>
                  </a:cubicBezTo>
                  <a:cubicBezTo>
                    <a:pt x="12" y="36"/>
                    <a:pt x="11" y="41"/>
                    <a:pt x="10" y="45"/>
                  </a:cubicBezTo>
                  <a:cubicBezTo>
                    <a:pt x="11" y="45"/>
                    <a:pt x="12" y="45"/>
                    <a:pt x="13" y="46"/>
                  </a:cubicBezTo>
                  <a:cubicBezTo>
                    <a:pt x="15" y="41"/>
                    <a:pt x="18" y="36"/>
                    <a:pt x="21" y="30"/>
                  </a:cubicBezTo>
                  <a:cubicBezTo>
                    <a:pt x="23" y="34"/>
                    <a:pt x="26" y="38"/>
                    <a:pt x="29" y="43"/>
                  </a:cubicBezTo>
                  <a:cubicBezTo>
                    <a:pt x="30" y="36"/>
                    <a:pt x="32" y="30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7" y="33"/>
                    <a:pt x="39" y="40"/>
                    <a:pt x="41" y="49"/>
                  </a:cubicBezTo>
                  <a:cubicBezTo>
                    <a:pt x="46" y="44"/>
                    <a:pt x="48" y="40"/>
                    <a:pt x="52" y="36"/>
                  </a:cubicBezTo>
                  <a:cubicBezTo>
                    <a:pt x="56" y="33"/>
                    <a:pt x="60" y="30"/>
                    <a:pt x="63" y="26"/>
                  </a:cubicBezTo>
                  <a:cubicBezTo>
                    <a:pt x="67" y="22"/>
                    <a:pt x="69" y="18"/>
                    <a:pt x="72" y="13"/>
                  </a:cubicBezTo>
                  <a:cubicBezTo>
                    <a:pt x="78" y="21"/>
                    <a:pt x="67" y="34"/>
                    <a:pt x="86" y="38"/>
                  </a:cubicBezTo>
                  <a:cubicBezTo>
                    <a:pt x="97" y="30"/>
                    <a:pt x="84" y="22"/>
                    <a:pt x="86" y="13"/>
                  </a:cubicBezTo>
                  <a:cubicBezTo>
                    <a:pt x="92" y="17"/>
                    <a:pt x="97" y="21"/>
                    <a:pt x="102" y="25"/>
                  </a:cubicBezTo>
                  <a:cubicBezTo>
                    <a:pt x="103" y="23"/>
                    <a:pt x="103" y="22"/>
                    <a:pt x="104" y="21"/>
                  </a:cubicBezTo>
                  <a:cubicBezTo>
                    <a:pt x="106" y="23"/>
                    <a:pt x="109" y="24"/>
                    <a:pt x="111" y="26"/>
                  </a:cubicBezTo>
                  <a:cubicBezTo>
                    <a:pt x="112" y="30"/>
                    <a:pt x="114" y="35"/>
                    <a:pt x="115" y="42"/>
                  </a:cubicBezTo>
                  <a:cubicBezTo>
                    <a:pt x="121" y="36"/>
                    <a:pt x="125" y="31"/>
                    <a:pt x="129" y="27"/>
                  </a:cubicBezTo>
                  <a:cubicBezTo>
                    <a:pt x="123" y="43"/>
                    <a:pt x="123" y="43"/>
                    <a:pt x="126" y="47"/>
                  </a:cubicBezTo>
                  <a:cubicBezTo>
                    <a:pt x="130" y="43"/>
                    <a:pt x="134" y="38"/>
                    <a:pt x="139" y="32"/>
                  </a:cubicBezTo>
                  <a:cubicBezTo>
                    <a:pt x="141" y="38"/>
                    <a:pt x="143" y="43"/>
                    <a:pt x="144" y="47"/>
                  </a:cubicBezTo>
                  <a:cubicBezTo>
                    <a:pt x="144" y="47"/>
                    <a:pt x="145" y="47"/>
                    <a:pt x="146" y="47"/>
                  </a:cubicBezTo>
                  <a:cubicBezTo>
                    <a:pt x="146" y="44"/>
                    <a:pt x="146" y="42"/>
                    <a:pt x="146" y="39"/>
                  </a:cubicBezTo>
                  <a:cubicBezTo>
                    <a:pt x="147" y="39"/>
                    <a:pt x="148" y="40"/>
                    <a:pt x="149" y="40"/>
                  </a:cubicBezTo>
                  <a:cubicBezTo>
                    <a:pt x="150" y="39"/>
                    <a:pt x="152" y="37"/>
                    <a:pt x="153" y="34"/>
                  </a:cubicBezTo>
                  <a:cubicBezTo>
                    <a:pt x="155" y="37"/>
                    <a:pt x="156" y="39"/>
                    <a:pt x="158" y="42"/>
                  </a:cubicBezTo>
                  <a:cubicBezTo>
                    <a:pt x="166" y="36"/>
                    <a:pt x="157" y="29"/>
                    <a:pt x="159" y="22"/>
                  </a:cubicBezTo>
                  <a:cubicBezTo>
                    <a:pt x="162" y="27"/>
                    <a:pt x="165" y="31"/>
                    <a:pt x="168" y="36"/>
                  </a:cubicBezTo>
                  <a:cubicBezTo>
                    <a:pt x="170" y="28"/>
                    <a:pt x="171" y="22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6" y="25"/>
                    <a:pt x="179" y="34"/>
                    <a:pt x="181" y="42"/>
                  </a:cubicBezTo>
                  <a:cubicBezTo>
                    <a:pt x="181" y="42"/>
                    <a:pt x="182" y="42"/>
                    <a:pt x="183" y="42"/>
                  </a:cubicBezTo>
                  <a:cubicBezTo>
                    <a:pt x="185" y="39"/>
                    <a:pt x="187" y="35"/>
                    <a:pt x="188" y="31"/>
                  </a:cubicBezTo>
                  <a:cubicBezTo>
                    <a:pt x="190" y="32"/>
                    <a:pt x="191" y="33"/>
                    <a:pt x="193" y="34"/>
                  </a:cubicBezTo>
                  <a:cubicBezTo>
                    <a:pt x="199" y="25"/>
                    <a:pt x="205" y="16"/>
                    <a:pt x="211" y="7"/>
                  </a:cubicBezTo>
                  <a:cubicBezTo>
                    <a:pt x="212" y="8"/>
                    <a:pt x="213" y="8"/>
                    <a:pt x="214" y="8"/>
                  </a:cubicBezTo>
                  <a:cubicBezTo>
                    <a:pt x="213" y="18"/>
                    <a:pt x="213" y="28"/>
                    <a:pt x="212" y="39"/>
                  </a:cubicBezTo>
                  <a:cubicBezTo>
                    <a:pt x="217" y="33"/>
                    <a:pt x="222" y="28"/>
                    <a:pt x="227" y="23"/>
                  </a:cubicBezTo>
                  <a:cubicBezTo>
                    <a:pt x="231" y="26"/>
                    <a:pt x="235" y="30"/>
                    <a:pt x="240" y="35"/>
                  </a:cubicBezTo>
                  <a:cubicBezTo>
                    <a:pt x="241" y="27"/>
                    <a:pt x="242" y="21"/>
                    <a:pt x="244" y="12"/>
                  </a:cubicBezTo>
                  <a:cubicBezTo>
                    <a:pt x="250" y="20"/>
                    <a:pt x="255" y="27"/>
                    <a:pt x="261" y="35"/>
                  </a:cubicBezTo>
                  <a:cubicBezTo>
                    <a:pt x="263" y="25"/>
                    <a:pt x="265" y="17"/>
                    <a:pt x="266" y="9"/>
                  </a:cubicBezTo>
                  <a:cubicBezTo>
                    <a:pt x="272" y="20"/>
                    <a:pt x="278" y="32"/>
                    <a:pt x="285" y="45"/>
                  </a:cubicBezTo>
                  <a:cubicBezTo>
                    <a:pt x="288" y="38"/>
                    <a:pt x="292" y="34"/>
                    <a:pt x="293" y="29"/>
                  </a:cubicBezTo>
                  <a:cubicBezTo>
                    <a:pt x="295" y="24"/>
                    <a:pt x="295" y="19"/>
                    <a:pt x="296" y="14"/>
                  </a:cubicBezTo>
                  <a:cubicBezTo>
                    <a:pt x="296" y="9"/>
                    <a:pt x="297" y="5"/>
                    <a:pt x="298" y="0"/>
                  </a:cubicBezTo>
                  <a:cubicBezTo>
                    <a:pt x="299" y="0"/>
                    <a:pt x="301" y="0"/>
                    <a:pt x="302" y="0"/>
                  </a:cubicBezTo>
                  <a:cubicBezTo>
                    <a:pt x="307" y="15"/>
                    <a:pt x="312" y="30"/>
                    <a:pt x="317" y="46"/>
                  </a:cubicBezTo>
                  <a:cubicBezTo>
                    <a:pt x="317" y="42"/>
                    <a:pt x="318" y="39"/>
                    <a:pt x="318" y="36"/>
                  </a:cubicBezTo>
                  <a:cubicBezTo>
                    <a:pt x="319" y="37"/>
                    <a:pt x="320" y="39"/>
                    <a:pt x="322" y="41"/>
                  </a:cubicBezTo>
                  <a:cubicBezTo>
                    <a:pt x="325" y="33"/>
                    <a:pt x="328" y="27"/>
                    <a:pt x="331" y="19"/>
                  </a:cubicBezTo>
                  <a:cubicBezTo>
                    <a:pt x="336" y="29"/>
                    <a:pt x="340" y="37"/>
                    <a:pt x="344" y="46"/>
                  </a:cubicBezTo>
                  <a:cubicBezTo>
                    <a:pt x="353" y="35"/>
                    <a:pt x="351" y="25"/>
                    <a:pt x="343" y="15"/>
                  </a:cubicBezTo>
                  <a:cubicBezTo>
                    <a:pt x="344" y="15"/>
                    <a:pt x="344" y="14"/>
                    <a:pt x="345" y="14"/>
                  </a:cubicBezTo>
                  <a:cubicBezTo>
                    <a:pt x="349" y="19"/>
                    <a:pt x="353" y="25"/>
                    <a:pt x="358" y="30"/>
                  </a:cubicBezTo>
                  <a:cubicBezTo>
                    <a:pt x="370" y="26"/>
                    <a:pt x="367" y="15"/>
                    <a:pt x="374" y="7"/>
                  </a:cubicBezTo>
                  <a:cubicBezTo>
                    <a:pt x="378" y="21"/>
                    <a:pt x="374" y="35"/>
                    <a:pt x="387" y="45"/>
                  </a:cubicBezTo>
                  <a:cubicBezTo>
                    <a:pt x="400" y="34"/>
                    <a:pt x="383" y="25"/>
                    <a:pt x="382" y="13"/>
                  </a:cubicBezTo>
                  <a:cubicBezTo>
                    <a:pt x="388" y="20"/>
                    <a:pt x="392" y="25"/>
                    <a:pt x="396" y="30"/>
                  </a:cubicBezTo>
                  <a:cubicBezTo>
                    <a:pt x="397" y="30"/>
                    <a:pt x="398" y="30"/>
                    <a:pt x="399" y="30"/>
                  </a:cubicBezTo>
                  <a:cubicBezTo>
                    <a:pt x="399" y="24"/>
                    <a:pt x="398" y="18"/>
                    <a:pt x="398" y="13"/>
                  </a:cubicBezTo>
                  <a:cubicBezTo>
                    <a:pt x="400" y="12"/>
                    <a:pt x="404" y="12"/>
                    <a:pt x="409" y="11"/>
                  </a:cubicBezTo>
                  <a:cubicBezTo>
                    <a:pt x="414" y="21"/>
                    <a:pt x="419" y="31"/>
                    <a:pt x="424" y="42"/>
                  </a:cubicBezTo>
                  <a:cubicBezTo>
                    <a:pt x="430" y="42"/>
                    <a:pt x="433" y="37"/>
                    <a:pt x="432" y="33"/>
                  </a:cubicBezTo>
                  <a:cubicBezTo>
                    <a:pt x="430" y="27"/>
                    <a:pt x="434" y="22"/>
                    <a:pt x="435" y="17"/>
                  </a:cubicBezTo>
                  <a:cubicBezTo>
                    <a:pt x="435" y="13"/>
                    <a:pt x="436" y="9"/>
                    <a:pt x="437" y="4"/>
                  </a:cubicBezTo>
                  <a:cubicBezTo>
                    <a:pt x="438" y="4"/>
                    <a:pt x="440" y="4"/>
                    <a:pt x="441" y="4"/>
                  </a:cubicBezTo>
                  <a:cubicBezTo>
                    <a:pt x="446" y="17"/>
                    <a:pt x="451" y="31"/>
                    <a:pt x="456" y="45"/>
                  </a:cubicBezTo>
                  <a:cubicBezTo>
                    <a:pt x="456" y="42"/>
                    <a:pt x="456" y="40"/>
                    <a:pt x="457" y="36"/>
                  </a:cubicBezTo>
                  <a:cubicBezTo>
                    <a:pt x="459" y="40"/>
                    <a:pt x="460" y="42"/>
                    <a:pt x="461" y="45"/>
                  </a:cubicBezTo>
                  <a:cubicBezTo>
                    <a:pt x="464" y="38"/>
                    <a:pt x="467" y="32"/>
                    <a:pt x="471" y="24"/>
                  </a:cubicBezTo>
                  <a:cubicBezTo>
                    <a:pt x="475" y="34"/>
                    <a:pt x="479" y="42"/>
                    <a:pt x="484" y="51"/>
                  </a:cubicBezTo>
                  <a:cubicBezTo>
                    <a:pt x="492" y="41"/>
                    <a:pt x="491" y="31"/>
                    <a:pt x="484" y="21"/>
                  </a:cubicBezTo>
                  <a:cubicBezTo>
                    <a:pt x="489" y="26"/>
                    <a:pt x="494" y="31"/>
                    <a:pt x="500" y="38"/>
                  </a:cubicBezTo>
                  <a:cubicBezTo>
                    <a:pt x="500" y="38"/>
                    <a:pt x="500" y="40"/>
                    <a:pt x="500" y="43"/>
                  </a:cubicBezTo>
                  <a:cubicBezTo>
                    <a:pt x="501" y="43"/>
                    <a:pt x="501" y="43"/>
                    <a:pt x="502" y="43"/>
                  </a:cubicBezTo>
                  <a:cubicBezTo>
                    <a:pt x="505" y="34"/>
                    <a:pt x="508" y="24"/>
                    <a:pt x="511" y="15"/>
                  </a:cubicBezTo>
                  <a:cubicBezTo>
                    <a:pt x="512" y="15"/>
                    <a:pt x="513" y="15"/>
                    <a:pt x="514" y="15"/>
                  </a:cubicBezTo>
                  <a:cubicBezTo>
                    <a:pt x="516" y="29"/>
                    <a:pt x="517" y="44"/>
                    <a:pt x="519" y="59"/>
                  </a:cubicBezTo>
                  <a:cubicBezTo>
                    <a:pt x="536" y="44"/>
                    <a:pt x="541" y="32"/>
                    <a:pt x="535" y="20"/>
                  </a:cubicBezTo>
                  <a:cubicBezTo>
                    <a:pt x="561" y="25"/>
                    <a:pt x="565" y="41"/>
                    <a:pt x="568" y="57"/>
                  </a:cubicBezTo>
                  <a:cubicBezTo>
                    <a:pt x="569" y="57"/>
                    <a:pt x="570" y="57"/>
                    <a:pt x="571" y="57"/>
                  </a:cubicBezTo>
                  <a:cubicBezTo>
                    <a:pt x="571" y="49"/>
                    <a:pt x="571" y="42"/>
                    <a:pt x="571" y="34"/>
                  </a:cubicBezTo>
                  <a:cubicBezTo>
                    <a:pt x="573" y="37"/>
                    <a:pt x="575" y="40"/>
                    <a:pt x="578" y="44"/>
                  </a:cubicBezTo>
                  <a:cubicBezTo>
                    <a:pt x="582" y="36"/>
                    <a:pt x="585" y="30"/>
                    <a:pt x="587" y="25"/>
                  </a:cubicBezTo>
                  <a:cubicBezTo>
                    <a:pt x="594" y="35"/>
                    <a:pt x="600" y="46"/>
                    <a:pt x="607" y="58"/>
                  </a:cubicBezTo>
                  <a:cubicBezTo>
                    <a:pt x="611" y="53"/>
                    <a:pt x="613" y="50"/>
                    <a:pt x="616" y="47"/>
                  </a:cubicBezTo>
                  <a:cubicBezTo>
                    <a:pt x="615" y="54"/>
                    <a:pt x="614" y="61"/>
                    <a:pt x="613" y="67"/>
                  </a:cubicBezTo>
                  <a:cubicBezTo>
                    <a:pt x="614" y="67"/>
                    <a:pt x="615" y="67"/>
                    <a:pt x="616" y="67"/>
                  </a:cubicBezTo>
                  <a:cubicBezTo>
                    <a:pt x="618" y="65"/>
                    <a:pt x="620" y="63"/>
                    <a:pt x="622" y="61"/>
                  </a:cubicBezTo>
                  <a:cubicBezTo>
                    <a:pt x="624" y="59"/>
                    <a:pt x="627" y="57"/>
                    <a:pt x="629" y="55"/>
                  </a:cubicBezTo>
                  <a:cubicBezTo>
                    <a:pt x="617" y="76"/>
                    <a:pt x="617" y="76"/>
                    <a:pt x="626" y="81"/>
                  </a:cubicBezTo>
                  <a:cubicBezTo>
                    <a:pt x="629" y="67"/>
                    <a:pt x="643" y="55"/>
                    <a:pt x="637" y="40"/>
                  </a:cubicBezTo>
                  <a:cubicBezTo>
                    <a:pt x="639" y="42"/>
                    <a:pt x="641" y="45"/>
                    <a:pt x="643" y="48"/>
                  </a:cubicBezTo>
                  <a:cubicBezTo>
                    <a:pt x="647" y="46"/>
                    <a:pt x="650" y="43"/>
                    <a:pt x="655" y="40"/>
                  </a:cubicBezTo>
                  <a:cubicBezTo>
                    <a:pt x="653" y="49"/>
                    <a:pt x="651" y="57"/>
                    <a:pt x="649" y="65"/>
                  </a:cubicBezTo>
                  <a:cubicBezTo>
                    <a:pt x="650" y="65"/>
                    <a:pt x="650" y="65"/>
                    <a:pt x="651" y="65"/>
                  </a:cubicBezTo>
                  <a:cubicBezTo>
                    <a:pt x="655" y="58"/>
                    <a:pt x="658" y="51"/>
                    <a:pt x="662" y="44"/>
                  </a:cubicBezTo>
                  <a:cubicBezTo>
                    <a:pt x="663" y="44"/>
                    <a:pt x="664" y="44"/>
                    <a:pt x="664" y="44"/>
                  </a:cubicBezTo>
                  <a:cubicBezTo>
                    <a:pt x="666" y="51"/>
                    <a:pt x="667" y="58"/>
                    <a:pt x="669" y="66"/>
                  </a:cubicBezTo>
                  <a:cubicBezTo>
                    <a:pt x="673" y="65"/>
                    <a:pt x="677" y="63"/>
                    <a:pt x="680" y="62"/>
                  </a:cubicBezTo>
                  <a:cubicBezTo>
                    <a:pt x="680" y="64"/>
                    <a:pt x="680" y="65"/>
                    <a:pt x="681" y="67"/>
                  </a:cubicBezTo>
                  <a:cubicBezTo>
                    <a:pt x="685" y="62"/>
                    <a:pt x="689" y="58"/>
                    <a:pt x="694" y="53"/>
                  </a:cubicBezTo>
                  <a:cubicBezTo>
                    <a:pt x="701" y="58"/>
                    <a:pt x="706" y="61"/>
                    <a:pt x="712" y="66"/>
                  </a:cubicBezTo>
                  <a:cubicBezTo>
                    <a:pt x="714" y="63"/>
                    <a:pt x="715" y="59"/>
                    <a:pt x="717" y="55"/>
                  </a:cubicBezTo>
                  <a:cubicBezTo>
                    <a:pt x="723" y="62"/>
                    <a:pt x="727" y="68"/>
                    <a:pt x="732" y="74"/>
                  </a:cubicBezTo>
                  <a:cubicBezTo>
                    <a:pt x="741" y="63"/>
                    <a:pt x="727" y="54"/>
                    <a:pt x="728" y="42"/>
                  </a:cubicBezTo>
                  <a:cubicBezTo>
                    <a:pt x="736" y="48"/>
                    <a:pt x="744" y="54"/>
                    <a:pt x="752" y="60"/>
                  </a:cubicBezTo>
                  <a:cubicBezTo>
                    <a:pt x="753" y="61"/>
                    <a:pt x="754" y="64"/>
                    <a:pt x="756" y="69"/>
                  </a:cubicBezTo>
                  <a:cubicBezTo>
                    <a:pt x="760" y="62"/>
                    <a:pt x="762" y="58"/>
                    <a:pt x="764" y="54"/>
                  </a:cubicBezTo>
                  <a:cubicBezTo>
                    <a:pt x="771" y="61"/>
                    <a:pt x="777" y="67"/>
                    <a:pt x="784" y="74"/>
                  </a:cubicBezTo>
                  <a:cubicBezTo>
                    <a:pt x="788" y="70"/>
                    <a:pt x="790" y="67"/>
                    <a:pt x="793" y="64"/>
                  </a:cubicBezTo>
                  <a:cubicBezTo>
                    <a:pt x="793" y="64"/>
                    <a:pt x="794" y="64"/>
                    <a:pt x="794" y="64"/>
                  </a:cubicBezTo>
                  <a:cubicBezTo>
                    <a:pt x="793" y="67"/>
                    <a:pt x="792" y="71"/>
                    <a:pt x="791" y="73"/>
                  </a:cubicBezTo>
                  <a:cubicBezTo>
                    <a:pt x="800" y="76"/>
                    <a:pt x="802" y="72"/>
                    <a:pt x="803" y="66"/>
                  </a:cubicBezTo>
                  <a:cubicBezTo>
                    <a:pt x="805" y="69"/>
                    <a:pt x="807" y="71"/>
                    <a:pt x="810" y="76"/>
                  </a:cubicBezTo>
                  <a:cubicBezTo>
                    <a:pt x="812" y="67"/>
                    <a:pt x="813" y="60"/>
                    <a:pt x="814" y="53"/>
                  </a:cubicBezTo>
                  <a:cubicBezTo>
                    <a:pt x="815" y="54"/>
                    <a:pt x="817" y="56"/>
                    <a:pt x="820" y="58"/>
                  </a:cubicBezTo>
                  <a:cubicBezTo>
                    <a:pt x="823" y="55"/>
                    <a:pt x="826" y="52"/>
                    <a:pt x="829" y="50"/>
                  </a:cubicBezTo>
                  <a:cubicBezTo>
                    <a:pt x="829" y="50"/>
                    <a:pt x="830" y="50"/>
                    <a:pt x="830" y="50"/>
                  </a:cubicBezTo>
                  <a:cubicBezTo>
                    <a:pt x="829" y="57"/>
                    <a:pt x="827" y="63"/>
                    <a:pt x="826" y="70"/>
                  </a:cubicBezTo>
                  <a:cubicBezTo>
                    <a:pt x="826" y="70"/>
                    <a:pt x="827" y="70"/>
                    <a:pt x="828" y="70"/>
                  </a:cubicBezTo>
                  <a:cubicBezTo>
                    <a:pt x="831" y="63"/>
                    <a:pt x="835" y="56"/>
                    <a:pt x="839" y="48"/>
                  </a:cubicBezTo>
                  <a:cubicBezTo>
                    <a:pt x="839" y="49"/>
                    <a:pt x="840" y="49"/>
                    <a:pt x="841" y="49"/>
                  </a:cubicBezTo>
                  <a:cubicBezTo>
                    <a:pt x="842" y="55"/>
                    <a:pt x="844" y="61"/>
                    <a:pt x="845" y="67"/>
                  </a:cubicBezTo>
                  <a:cubicBezTo>
                    <a:pt x="850" y="65"/>
                    <a:pt x="854" y="63"/>
                    <a:pt x="858" y="61"/>
                  </a:cubicBezTo>
                  <a:cubicBezTo>
                    <a:pt x="858" y="60"/>
                    <a:pt x="859" y="61"/>
                    <a:pt x="860" y="62"/>
                  </a:cubicBezTo>
                  <a:cubicBezTo>
                    <a:pt x="865" y="55"/>
                    <a:pt x="870" y="49"/>
                    <a:pt x="875" y="42"/>
                  </a:cubicBezTo>
                  <a:cubicBezTo>
                    <a:pt x="879" y="47"/>
                    <a:pt x="884" y="53"/>
                    <a:pt x="889" y="60"/>
                  </a:cubicBezTo>
                  <a:cubicBezTo>
                    <a:pt x="891" y="54"/>
                    <a:pt x="892" y="49"/>
                    <a:pt x="892" y="46"/>
                  </a:cubicBezTo>
                  <a:cubicBezTo>
                    <a:pt x="900" y="41"/>
                    <a:pt x="900" y="33"/>
                    <a:pt x="904" y="26"/>
                  </a:cubicBezTo>
                  <a:cubicBezTo>
                    <a:pt x="911" y="31"/>
                    <a:pt x="918" y="35"/>
                    <a:pt x="925" y="39"/>
                  </a:cubicBezTo>
                  <a:cubicBezTo>
                    <a:pt x="926" y="38"/>
                    <a:pt x="928" y="37"/>
                    <a:pt x="928" y="37"/>
                  </a:cubicBezTo>
                  <a:cubicBezTo>
                    <a:pt x="930" y="41"/>
                    <a:pt x="932" y="46"/>
                    <a:pt x="934" y="50"/>
                  </a:cubicBezTo>
                  <a:cubicBezTo>
                    <a:pt x="940" y="44"/>
                    <a:pt x="945" y="39"/>
                    <a:pt x="951" y="34"/>
                  </a:cubicBezTo>
                  <a:cubicBezTo>
                    <a:pt x="947" y="39"/>
                    <a:pt x="944" y="45"/>
                    <a:pt x="940" y="52"/>
                  </a:cubicBezTo>
                  <a:cubicBezTo>
                    <a:pt x="942" y="52"/>
                    <a:pt x="944" y="52"/>
                    <a:pt x="945" y="52"/>
                  </a:cubicBezTo>
                  <a:cubicBezTo>
                    <a:pt x="945" y="54"/>
                    <a:pt x="944" y="57"/>
                    <a:pt x="944" y="60"/>
                  </a:cubicBezTo>
                  <a:cubicBezTo>
                    <a:pt x="953" y="53"/>
                    <a:pt x="956" y="43"/>
                    <a:pt x="951" y="34"/>
                  </a:cubicBezTo>
                  <a:cubicBezTo>
                    <a:pt x="951" y="33"/>
                    <a:pt x="951" y="33"/>
                    <a:pt x="951" y="33"/>
                  </a:cubicBezTo>
                  <a:cubicBezTo>
                    <a:pt x="951" y="32"/>
                    <a:pt x="952" y="32"/>
                    <a:pt x="952" y="33"/>
                  </a:cubicBezTo>
                  <a:cubicBezTo>
                    <a:pt x="954" y="35"/>
                    <a:pt x="957" y="38"/>
                    <a:pt x="959" y="41"/>
                  </a:cubicBezTo>
                  <a:cubicBezTo>
                    <a:pt x="962" y="38"/>
                    <a:pt x="965" y="34"/>
                    <a:pt x="970" y="30"/>
                  </a:cubicBezTo>
                  <a:cubicBezTo>
                    <a:pt x="969" y="36"/>
                    <a:pt x="969" y="41"/>
                    <a:pt x="968" y="45"/>
                  </a:cubicBezTo>
                  <a:cubicBezTo>
                    <a:pt x="969" y="45"/>
                    <a:pt x="969" y="45"/>
                    <a:pt x="970" y="46"/>
                  </a:cubicBezTo>
                  <a:cubicBezTo>
                    <a:pt x="973" y="41"/>
                    <a:pt x="975" y="36"/>
                    <a:pt x="978" y="30"/>
                  </a:cubicBezTo>
                  <a:cubicBezTo>
                    <a:pt x="981" y="34"/>
                    <a:pt x="983" y="38"/>
                    <a:pt x="986" y="43"/>
                  </a:cubicBezTo>
                  <a:cubicBezTo>
                    <a:pt x="988" y="36"/>
                    <a:pt x="989" y="30"/>
                    <a:pt x="991" y="25"/>
                  </a:cubicBezTo>
                  <a:cubicBezTo>
                    <a:pt x="991" y="25"/>
                    <a:pt x="992" y="25"/>
                    <a:pt x="993" y="25"/>
                  </a:cubicBezTo>
                  <a:cubicBezTo>
                    <a:pt x="995" y="33"/>
                    <a:pt x="997" y="40"/>
                    <a:pt x="999" y="50"/>
                  </a:cubicBezTo>
                  <a:cubicBezTo>
                    <a:pt x="1003" y="44"/>
                    <a:pt x="1006" y="40"/>
                    <a:pt x="1009" y="36"/>
                  </a:cubicBezTo>
                  <a:cubicBezTo>
                    <a:pt x="1013" y="32"/>
                    <a:pt x="1018" y="29"/>
                    <a:pt x="1022" y="25"/>
                  </a:cubicBezTo>
                  <a:cubicBezTo>
                    <a:pt x="1025" y="21"/>
                    <a:pt x="1027" y="17"/>
                    <a:pt x="1030" y="13"/>
                  </a:cubicBezTo>
                  <a:cubicBezTo>
                    <a:pt x="1035" y="22"/>
                    <a:pt x="1025" y="34"/>
                    <a:pt x="1043" y="38"/>
                  </a:cubicBezTo>
                  <a:cubicBezTo>
                    <a:pt x="1054" y="30"/>
                    <a:pt x="1041" y="22"/>
                    <a:pt x="1044" y="13"/>
                  </a:cubicBezTo>
                  <a:cubicBezTo>
                    <a:pt x="1049" y="17"/>
                    <a:pt x="1054" y="21"/>
                    <a:pt x="1059" y="25"/>
                  </a:cubicBezTo>
                  <a:cubicBezTo>
                    <a:pt x="1060" y="23"/>
                    <a:pt x="1061" y="22"/>
                    <a:pt x="1061" y="21"/>
                  </a:cubicBezTo>
                  <a:cubicBezTo>
                    <a:pt x="1064" y="23"/>
                    <a:pt x="1067" y="24"/>
                    <a:pt x="1069" y="25"/>
                  </a:cubicBezTo>
                  <a:cubicBezTo>
                    <a:pt x="1070" y="30"/>
                    <a:pt x="1071" y="35"/>
                    <a:pt x="1073" y="42"/>
                  </a:cubicBezTo>
                  <a:cubicBezTo>
                    <a:pt x="1079" y="35"/>
                    <a:pt x="1082" y="31"/>
                    <a:pt x="1086" y="26"/>
                  </a:cubicBezTo>
                  <a:cubicBezTo>
                    <a:pt x="1087" y="34"/>
                    <a:pt x="1076" y="40"/>
                    <a:pt x="1083" y="48"/>
                  </a:cubicBezTo>
                  <a:cubicBezTo>
                    <a:pt x="1088" y="43"/>
                    <a:pt x="1092" y="38"/>
                    <a:pt x="1097" y="32"/>
                  </a:cubicBezTo>
                  <a:cubicBezTo>
                    <a:pt x="1099" y="38"/>
                    <a:pt x="1100" y="43"/>
                    <a:pt x="1102" y="47"/>
                  </a:cubicBezTo>
                  <a:cubicBezTo>
                    <a:pt x="1102" y="47"/>
                    <a:pt x="1103" y="47"/>
                    <a:pt x="1104" y="47"/>
                  </a:cubicBezTo>
                  <a:cubicBezTo>
                    <a:pt x="1104" y="44"/>
                    <a:pt x="1104" y="41"/>
                    <a:pt x="1104" y="39"/>
                  </a:cubicBezTo>
                  <a:cubicBezTo>
                    <a:pt x="1105" y="39"/>
                    <a:pt x="1105" y="40"/>
                    <a:pt x="1106" y="40"/>
                  </a:cubicBezTo>
                  <a:cubicBezTo>
                    <a:pt x="1108" y="38"/>
                    <a:pt x="1109" y="36"/>
                    <a:pt x="1111" y="34"/>
                  </a:cubicBezTo>
                  <a:cubicBezTo>
                    <a:pt x="1112" y="37"/>
                    <a:pt x="1113" y="39"/>
                    <a:pt x="1115" y="42"/>
                  </a:cubicBezTo>
                  <a:cubicBezTo>
                    <a:pt x="1125" y="36"/>
                    <a:pt x="1114" y="29"/>
                    <a:pt x="1117" y="22"/>
                  </a:cubicBezTo>
                  <a:cubicBezTo>
                    <a:pt x="1120" y="27"/>
                    <a:pt x="1122" y="30"/>
                    <a:pt x="1126" y="36"/>
                  </a:cubicBezTo>
                  <a:cubicBezTo>
                    <a:pt x="1127" y="28"/>
                    <a:pt x="1129" y="22"/>
                    <a:pt x="1130" y="16"/>
                  </a:cubicBezTo>
                  <a:cubicBezTo>
                    <a:pt x="1131" y="16"/>
                    <a:pt x="1131" y="16"/>
                    <a:pt x="1132" y="16"/>
                  </a:cubicBezTo>
                  <a:cubicBezTo>
                    <a:pt x="1134" y="25"/>
                    <a:pt x="1136" y="34"/>
                    <a:pt x="1138" y="42"/>
                  </a:cubicBezTo>
                  <a:cubicBezTo>
                    <a:pt x="1139" y="42"/>
                    <a:pt x="1140" y="42"/>
                    <a:pt x="1140" y="42"/>
                  </a:cubicBezTo>
                  <a:cubicBezTo>
                    <a:pt x="1142" y="39"/>
                    <a:pt x="1144" y="35"/>
                    <a:pt x="1146" y="31"/>
                  </a:cubicBezTo>
                  <a:cubicBezTo>
                    <a:pt x="1147" y="32"/>
                    <a:pt x="1148" y="33"/>
                    <a:pt x="1150" y="34"/>
                  </a:cubicBezTo>
                  <a:cubicBezTo>
                    <a:pt x="1157" y="25"/>
                    <a:pt x="1163" y="16"/>
                    <a:pt x="1169" y="7"/>
                  </a:cubicBezTo>
                  <a:cubicBezTo>
                    <a:pt x="1170" y="8"/>
                    <a:pt x="1171" y="8"/>
                    <a:pt x="1172" y="8"/>
                  </a:cubicBezTo>
                  <a:cubicBezTo>
                    <a:pt x="1171" y="18"/>
                    <a:pt x="1170" y="28"/>
                    <a:pt x="1169" y="39"/>
                  </a:cubicBezTo>
                  <a:cubicBezTo>
                    <a:pt x="1175" y="33"/>
                    <a:pt x="1179" y="28"/>
                    <a:pt x="1185" y="23"/>
                  </a:cubicBezTo>
                  <a:cubicBezTo>
                    <a:pt x="1188" y="26"/>
                    <a:pt x="1192" y="30"/>
                    <a:pt x="1197" y="35"/>
                  </a:cubicBezTo>
                  <a:cubicBezTo>
                    <a:pt x="1198" y="27"/>
                    <a:pt x="1200" y="21"/>
                    <a:pt x="1201" y="12"/>
                  </a:cubicBezTo>
                  <a:cubicBezTo>
                    <a:pt x="1208" y="20"/>
                    <a:pt x="1213" y="27"/>
                    <a:pt x="1218" y="35"/>
                  </a:cubicBezTo>
                  <a:cubicBezTo>
                    <a:pt x="1220" y="25"/>
                    <a:pt x="1222" y="16"/>
                    <a:pt x="1224" y="8"/>
                  </a:cubicBezTo>
                  <a:cubicBezTo>
                    <a:pt x="1225" y="8"/>
                    <a:pt x="1225" y="8"/>
                    <a:pt x="1226" y="8"/>
                  </a:cubicBezTo>
                  <a:cubicBezTo>
                    <a:pt x="1228" y="16"/>
                    <a:pt x="1230" y="24"/>
                    <a:pt x="1233" y="31"/>
                  </a:cubicBezTo>
                  <a:cubicBezTo>
                    <a:pt x="1245" y="31"/>
                    <a:pt x="1236" y="41"/>
                    <a:pt x="1243" y="43"/>
                  </a:cubicBezTo>
                  <a:cubicBezTo>
                    <a:pt x="1255" y="30"/>
                    <a:pt x="1250" y="14"/>
                    <a:pt x="1256" y="0"/>
                  </a:cubicBezTo>
                  <a:cubicBezTo>
                    <a:pt x="1257" y="0"/>
                    <a:pt x="1258" y="0"/>
                    <a:pt x="1260" y="0"/>
                  </a:cubicBezTo>
                  <a:cubicBezTo>
                    <a:pt x="1265" y="15"/>
                    <a:pt x="1270" y="30"/>
                    <a:pt x="1275" y="46"/>
                  </a:cubicBezTo>
                  <a:cubicBezTo>
                    <a:pt x="1275" y="42"/>
                    <a:pt x="1275" y="39"/>
                    <a:pt x="1275" y="36"/>
                  </a:cubicBezTo>
                  <a:cubicBezTo>
                    <a:pt x="1277" y="37"/>
                    <a:pt x="1278" y="38"/>
                    <a:pt x="1280" y="40"/>
                  </a:cubicBezTo>
                  <a:cubicBezTo>
                    <a:pt x="1283" y="33"/>
                    <a:pt x="1286" y="27"/>
                    <a:pt x="1289" y="19"/>
                  </a:cubicBezTo>
                  <a:cubicBezTo>
                    <a:pt x="1294" y="29"/>
                    <a:pt x="1298" y="37"/>
                    <a:pt x="1303" y="48"/>
                  </a:cubicBezTo>
                  <a:cubicBezTo>
                    <a:pt x="1305" y="42"/>
                    <a:pt x="1306" y="38"/>
                    <a:pt x="1308" y="34"/>
                  </a:cubicBezTo>
                  <a:cubicBezTo>
                    <a:pt x="1309" y="36"/>
                    <a:pt x="1310" y="37"/>
                    <a:pt x="1310" y="38"/>
                  </a:cubicBezTo>
                  <a:cubicBezTo>
                    <a:pt x="1311" y="38"/>
                    <a:pt x="1312" y="38"/>
                    <a:pt x="1312" y="37"/>
                  </a:cubicBezTo>
                  <a:cubicBezTo>
                    <a:pt x="1308" y="30"/>
                    <a:pt x="1305" y="22"/>
                    <a:pt x="1301" y="15"/>
                  </a:cubicBezTo>
                  <a:cubicBezTo>
                    <a:pt x="1301" y="14"/>
                    <a:pt x="1302" y="14"/>
                    <a:pt x="1303" y="14"/>
                  </a:cubicBezTo>
                  <a:cubicBezTo>
                    <a:pt x="1307" y="19"/>
                    <a:pt x="1311" y="25"/>
                    <a:pt x="1317" y="32"/>
                  </a:cubicBezTo>
                  <a:cubicBezTo>
                    <a:pt x="1322" y="23"/>
                    <a:pt x="1326" y="16"/>
                    <a:pt x="1332" y="7"/>
                  </a:cubicBezTo>
                  <a:cubicBezTo>
                    <a:pt x="1333" y="14"/>
                    <a:pt x="1334" y="20"/>
                    <a:pt x="1334" y="26"/>
                  </a:cubicBezTo>
                  <a:cubicBezTo>
                    <a:pt x="1336" y="39"/>
                    <a:pt x="1336" y="40"/>
                    <a:pt x="1342" y="39"/>
                  </a:cubicBezTo>
                  <a:cubicBezTo>
                    <a:pt x="1342" y="41"/>
                    <a:pt x="1343" y="43"/>
                    <a:pt x="1343" y="47"/>
                  </a:cubicBezTo>
                  <a:cubicBezTo>
                    <a:pt x="1357" y="34"/>
                    <a:pt x="1341" y="25"/>
                    <a:pt x="1339" y="13"/>
                  </a:cubicBezTo>
                  <a:cubicBezTo>
                    <a:pt x="1345" y="20"/>
                    <a:pt x="1349" y="25"/>
                    <a:pt x="1354" y="30"/>
                  </a:cubicBezTo>
                  <a:cubicBezTo>
                    <a:pt x="1354" y="30"/>
                    <a:pt x="1355" y="30"/>
                    <a:pt x="1356" y="30"/>
                  </a:cubicBezTo>
                  <a:cubicBezTo>
                    <a:pt x="1356" y="24"/>
                    <a:pt x="1356" y="19"/>
                    <a:pt x="1356" y="13"/>
                  </a:cubicBezTo>
                  <a:cubicBezTo>
                    <a:pt x="1358" y="12"/>
                    <a:pt x="1361" y="12"/>
                    <a:pt x="1367" y="11"/>
                  </a:cubicBezTo>
                  <a:cubicBezTo>
                    <a:pt x="1371" y="21"/>
                    <a:pt x="1376" y="31"/>
                    <a:pt x="1381" y="42"/>
                  </a:cubicBezTo>
                  <a:cubicBezTo>
                    <a:pt x="1388" y="42"/>
                    <a:pt x="1391" y="36"/>
                    <a:pt x="1389" y="33"/>
                  </a:cubicBezTo>
                  <a:cubicBezTo>
                    <a:pt x="1387" y="26"/>
                    <a:pt x="1392" y="22"/>
                    <a:pt x="1393" y="16"/>
                  </a:cubicBezTo>
                  <a:cubicBezTo>
                    <a:pt x="1393" y="12"/>
                    <a:pt x="1394" y="8"/>
                    <a:pt x="1395" y="4"/>
                  </a:cubicBezTo>
                  <a:cubicBezTo>
                    <a:pt x="1396" y="4"/>
                    <a:pt x="1397" y="4"/>
                    <a:pt x="1399" y="4"/>
                  </a:cubicBezTo>
                  <a:cubicBezTo>
                    <a:pt x="1403" y="17"/>
                    <a:pt x="1408" y="31"/>
                    <a:pt x="1413" y="45"/>
                  </a:cubicBezTo>
                  <a:cubicBezTo>
                    <a:pt x="1414" y="42"/>
                    <a:pt x="1414" y="40"/>
                    <a:pt x="1414" y="38"/>
                  </a:cubicBezTo>
                  <a:cubicBezTo>
                    <a:pt x="1415" y="38"/>
                    <a:pt x="1415" y="38"/>
                    <a:pt x="1416" y="38"/>
                  </a:cubicBezTo>
                  <a:cubicBezTo>
                    <a:pt x="1416" y="40"/>
                    <a:pt x="1417" y="42"/>
                    <a:pt x="1419" y="45"/>
                  </a:cubicBezTo>
                  <a:cubicBezTo>
                    <a:pt x="1422" y="38"/>
                    <a:pt x="1425" y="32"/>
                    <a:pt x="1428" y="25"/>
                  </a:cubicBezTo>
                  <a:cubicBezTo>
                    <a:pt x="1433" y="34"/>
                    <a:pt x="1437" y="42"/>
                    <a:pt x="1441" y="51"/>
                  </a:cubicBezTo>
                  <a:cubicBezTo>
                    <a:pt x="1450" y="41"/>
                    <a:pt x="1448" y="31"/>
                    <a:pt x="1442" y="21"/>
                  </a:cubicBezTo>
                  <a:cubicBezTo>
                    <a:pt x="1447" y="26"/>
                    <a:pt x="1452" y="31"/>
                    <a:pt x="1456" y="36"/>
                  </a:cubicBezTo>
                  <a:cubicBezTo>
                    <a:pt x="1457" y="36"/>
                    <a:pt x="1458" y="35"/>
                    <a:pt x="1458" y="35"/>
                  </a:cubicBezTo>
                  <a:cubicBezTo>
                    <a:pt x="1458" y="38"/>
                    <a:pt x="1458" y="40"/>
                    <a:pt x="1458" y="43"/>
                  </a:cubicBezTo>
                  <a:cubicBezTo>
                    <a:pt x="1458" y="43"/>
                    <a:pt x="1459" y="43"/>
                    <a:pt x="1460" y="43"/>
                  </a:cubicBezTo>
                  <a:cubicBezTo>
                    <a:pt x="1463" y="34"/>
                    <a:pt x="1466" y="24"/>
                    <a:pt x="1469" y="15"/>
                  </a:cubicBezTo>
                  <a:cubicBezTo>
                    <a:pt x="1470" y="15"/>
                    <a:pt x="1470" y="15"/>
                    <a:pt x="1471" y="15"/>
                  </a:cubicBezTo>
                  <a:cubicBezTo>
                    <a:pt x="1473" y="29"/>
                    <a:pt x="1475" y="44"/>
                    <a:pt x="1477" y="59"/>
                  </a:cubicBezTo>
                  <a:cubicBezTo>
                    <a:pt x="1483" y="53"/>
                    <a:pt x="1488" y="47"/>
                    <a:pt x="1492" y="41"/>
                  </a:cubicBezTo>
                  <a:cubicBezTo>
                    <a:pt x="1497" y="34"/>
                    <a:pt x="1498" y="28"/>
                    <a:pt x="1492" y="20"/>
                  </a:cubicBezTo>
                  <a:cubicBezTo>
                    <a:pt x="1497" y="21"/>
                    <a:pt x="1502" y="21"/>
                    <a:pt x="1504" y="22"/>
                  </a:cubicBezTo>
                  <a:cubicBezTo>
                    <a:pt x="1509" y="27"/>
                    <a:pt x="1514" y="32"/>
                    <a:pt x="1519" y="36"/>
                  </a:cubicBezTo>
                  <a:cubicBezTo>
                    <a:pt x="1520" y="38"/>
                    <a:pt x="1522" y="39"/>
                    <a:pt x="1524" y="40"/>
                  </a:cubicBezTo>
                  <a:cubicBezTo>
                    <a:pt x="1524" y="45"/>
                    <a:pt x="1525" y="51"/>
                    <a:pt x="1525" y="57"/>
                  </a:cubicBezTo>
                  <a:cubicBezTo>
                    <a:pt x="1526" y="57"/>
                    <a:pt x="1528" y="57"/>
                    <a:pt x="1529" y="57"/>
                  </a:cubicBezTo>
                  <a:cubicBezTo>
                    <a:pt x="1529" y="49"/>
                    <a:pt x="1529" y="42"/>
                    <a:pt x="1529" y="35"/>
                  </a:cubicBezTo>
                  <a:cubicBezTo>
                    <a:pt x="1531" y="37"/>
                    <a:pt x="1533" y="40"/>
                    <a:pt x="1536" y="44"/>
                  </a:cubicBezTo>
                  <a:cubicBezTo>
                    <a:pt x="1539" y="36"/>
                    <a:pt x="1542" y="30"/>
                    <a:pt x="1545" y="24"/>
                  </a:cubicBezTo>
                  <a:cubicBezTo>
                    <a:pt x="1546" y="24"/>
                    <a:pt x="1547" y="24"/>
                    <a:pt x="1548" y="24"/>
                  </a:cubicBezTo>
                  <a:cubicBezTo>
                    <a:pt x="1547" y="37"/>
                    <a:pt x="1555" y="47"/>
                    <a:pt x="1566" y="56"/>
                  </a:cubicBezTo>
                  <a:cubicBezTo>
                    <a:pt x="1569" y="53"/>
                    <a:pt x="1571" y="50"/>
                    <a:pt x="1574" y="47"/>
                  </a:cubicBezTo>
                  <a:cubicBezTo>
                    <a:pt x="1573" y="54"/>
                    <a:pt x="1572" y="61"/>
                    <a:pt x="1571" y="67"/>
                  </a:cubicBezTo>
                  <a:cubicBezTo>
                    <a:pt x="1572" y="67"/>
                    <a:pt x="1573" y="67"/>
                    <a:pt x="1574" y="67"/>
                  </a:cubicBezTo>
                  <a:cubicBezTo>
                    <a:pt x="1578" y="63"/>
                    <a:pt x="1582" y="59"/>
                    <a:pt x="1586" y="55"/>
                  </a:cubicBezTo>
                  <a:cubicBezTo>
                    <a:pt x="1575" y="75"/>
                    <a:pt x="1575" y="75"/>
                    <a:pt x="1584" y="82"/>
                  </a:cubicBezTo>
                  <a:cubicBezTo>
                    <a:pt x="1587" y="67"/>
                    <a:pt x="1600" y="55"/>
                    <a:pt x="1594" y="40"/>
                  </a:cubicBezTo>
                  <a:cubicBezTo>
                    <a:pt x="1596" y="43"/>
                    <a:pt x="1599" y="45"/>
                    <a:pt x="1602" y="50"/>
                  </a:cubicBezTo>
                  <a:cubicBezTo>
                    <a:pt x="1605" y="46"/>
                    <a:pt x="1607" y="43"/>
                    <a:pt x="1610" y="40"/>
                  </a:cubicBezTo>
                  <a:cubicBezTo>
                    <a:pt x="1610" y="41"/>
                    <a:pt x="1611" y="41"/>
                    <a:pt x="1612" y="41"/>
                  </a:cubicBezTo>
                  <a:cubicBezTo>
                    <a:pt x="1610" y="49"/>
                    <a:pt x="1608" y="57"/>
                    <a:pt x="1607" y="65"/>
                  </a:cubicBezTo>
                  <a:cubicBezTo>
                    <a:pt x="1607" y="65"/>
                    <a:pt x="1608" y="65"/>
                    <a:pt x="1609" y="65"/>
                  </a:cubicBezTo>
                  <a:cubicBezTo>
                    <a:pt x="1612" y="58"/>
                    <a:pt x="1616" y="51"/>
                    <a:pt x="1619" y="44"/>
                  </a:cubicBezTo>
                  <a:cubicBezTo>
                    <a:pt x="1620" y="44"/>
                    <a:pt x="1621" y="44"/>
                    <a:pt x="1622" y="44"/>
                  </a:cubicBezTo>
                  <a:cubicBezTo>
                    <a:pt x="1623" y="51"/>
                    <a:pt x="1625" y="58"/>
                    <a:pt x="1626" y="66"/>
                  </a:cubicBezTo>
                  <a:cubicBezTo>
                    <a:pt x="1631" y="65"/>
                    <a:pt x="1634" y="63"/>
                    <a:pt x="1637" y="62"/>
                  </a:cubicBezTo>
                  <a:cubicBezTo>
                    <a:pt x="1638" y="64"/>
                    <a:pt x="1638" y="65"/>
                    <a:pt x="1638" y="67"/>
                  </a:cubicBezTo>
                  <a:cubicBezTo>
                    <a:pt x="1643" y="62"/>
                    <a:pt x="1647" y="58"/>
                    <a:pt x="1652" y="53"/>
                  </a:cubicBezTo>
                  <a:cubicBezTo>
                    <a:pt x="1659" y="58"/>
                    <a:pt x="1664" y="61"/>
                    <a:pt x="1670" y="66"/>
                  </a:cubicBezTo>
                  <a:cubicBezTo>
                    <a:pt x="1671" y="62"/>
                    <a:pt x="1673" y="59"/>
                    <a:pt x="1675" y="55"/>
                  </a:cubicBezTo>
                  <a:cubicBezTo>
                    <a:pt x="1681" y="62"/>
                    <a:pt x="1685" y="68"/>
                    <a:pt x="1691" y="76"/>
                  </a:cubicBezTo>
                  <a:cubicBezTo>
                    <a:pt x="1699" y="63"/>
                    <a:pt x="1684" y="54"/>
                    <a:pt x="1686" y="42"/>
                  </a:cubicBezTo>
                  <a:cubicBezTo>
                    <a:pt x="1693" y="48"/>
                    <a:pt x="1699" y="53"/>
                    <a:pt x="1706" y="58"/>
                  </a:cubicBezTo>
                  <a:cubicBezTo>
                    <a:pt x="1708" y="58"/>
                    <a:pt x="1710" y="57"/>
                    <a:pt x="1709" y="57"/>
                  </a:cubicBezTo>
                  <a:cubicBezTo>
                    <a:pt x="1711" y="61"/>
                    <a:pt x="1712" y="65"/>
                    <a:pt x="1714" y="69"/>
                  </a:cubicBezTo>
                  <a:cubicBezTo>
                    <a:pt x="1720" y="66"/>
                    <a:pt x="1724" y="64"/>
                    <a:pt x="1729" y="61"/>
                  </a:cubicBezTo>
                  <a:cubicBezTo>
                    <a:pt x="1725" y="67"/>
                    <a:pt x="1717" y="73"/>
                    <a:pt x="1728" y="80"/>
                  </a:cubicBezTo>
                  <a:cubicBezTo>
                    <a:pt x="1730" y="77"/>
                    <a:pt x="1732" y="75"/>
                    <a:pt x="1735" y="73"/>
                  </a:cubicBezTo>
                  <a:cubicBezTo>
                    <a:pt x="1737" y="75"/>
                    <a:pt x="1740" y="77"/>
                    <a:pt x="1744" y="81"/>
                  </a:cubicBezTo>
                  <a:cubicBezTo>
                    <a:pt x="1745" y="77"/>
                    <a:pt x="1745" y="74"/>
                    <a:pt x="1745" y="71"/>
                  </a:cubicBezTo>
                  <a:cubicBezTo>
                    <a:pt x="1746" y="71"/>
                    <a:pt x="1747" y="71"/>
                    <a:pt x="1747" y="71"/>
                  </a:cubicBezTo>
                  <a:cubicBezTo>
                    <a:pt x="1752" y="77"/>
                    <a:pt x="1756" y="84"/>
                    <a:pt x="1760" y="91"/>
                  </a:cubicBezTo>
                  <a:cubicBezTo>
                    <a:pt x="1769" y="82"/>
                    <a:pt x="1758" y="75"/>
                    <a:pt x="1758" y="65"/>
                  </a:cubicBezTo>
                  <a:cubicBezTo>
                    <a:pt x="1762" y="69"/>
                    <a:pt x="1764" y="72"/>
                    <a:pt x="1767" y="75"/>
                  </a:cubicBezTo>
                  <a:cubicBezTo>
                    <a:pt x="1769" y="71"/>
                    <a:pt x="1771" y="67"/>
                    <a:pt x="1774" y="63"/>
                  </a:cubicBezTo>
                  <a:cubicBezTo>
                    <a:pt x="1774" y="103"/>
                    <a:pt x="1774" y="143"/>
                    <a:pt x="1774" y="183"/>
                  </a:cubicBezTo>
                  <a:close/>
                  <a:moveTo>
                    <a:pt x="804" y="75"/>
                  </a:moveTo>
                  <a:cubicBezTo>
                    <a:pt x="797" y="80"/>
                    <a:pt x="796" y="84"/>
                    <a:pt x="801" y="89"/>
                  </a:cubicBezTo>
                  <a:cubicBezTo>
                    <a:pt x="802" y="89"/>
                    <a:pt x="803" y="89"/>
                    <a:pt x="804" y="89"/>
                  </a:cubicBezTo>
                  <a:cubicBezTo>
                    <a:pt x="804" y="85"/>
                    <a:pt x="804" y="80"/>
                    <a:pt x="804" y="75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900000" flipV="1">
            <a:off x="195030" y="145089"/>
            <a:ext cx="1327887" cy="15702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690597" y="939055"/>
            <a:ext cx="1191707" cy="526209"/>
          </a:xfrm>
          <a:prstGeom prst="rect">
            <a:avLst/>
          </a:prstGeom>
        </p:spPr>
      </p:pic>
      <p:sp>
        <p:nvSpPr>
          <p:cNvPr id="15" name="Freeform 10"/>
          <p:cNvSpPr>
            <a:spLocks/>
          </p:cNvSpPr>
          <p:nvPr userDrawn="1"/>
        </p:nvSpPr>
        <p:spPr bwMode="auto">
          <a:xfrm>
            <a:off x="2791186" y="509564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0081775" y="468078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6141" y="4480739"/>
            <a:ext cx="2155295" cy="2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solidFill>
              <a:srgbClr val="FFC000"/>
            </a:solidFill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9808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6350" y="5874326"/>
            <a:ext cx="12179300" cy="977323"/>
            <a:chOff x="6350" y="5505450"/>
            <a:chExt cx="12179300" cy="1346200"/>
          </a:xfrm>
        </p:grpSpPr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6350" y="5505450"/>
              <a:ext cx="12179300" cy="1346200"/>
            </a:xfrm>
            <a:custGeom>
              <a:avLst/>
              <a:gdLst>
                <a:gd name="T0" fmla="*/ 27 w 1774"/>
                <a:gd name="T1" fmla="*/ 92 h 238"/>
                <a:gd name="T2" fmla="*/ 45 w 1774"/>
                <a:gd name="T3" fmla="*/ 80 h 238"/>
                <a:gd name="T4" fmla="*/ 83 w 1774"/>
                <a:gd name="T5" fmla="*/ 99 h 238"/>
                <a:gd name="T6" fmla="*/ 137 w 1774"/>
                <a:gd name="T7" fmla="*/ 81 h 238"/>
                <a:gd name="T8" fmla="*/ 167 w 1774"/>
                <a:gd name="T9" fmla="*/ 85 h 238"/>
                <a:gd name="T10" fmla="*/ 190 w 1774"/>
                <a:gd name="T11" fmla="*/ 107 h 238"/>
                <a:gd name="T12" fmla="*/ 208 w 1774"/>
                <a:gd name="T13" fmla="*/ 73 h 238"/>
                <a:gd name="T14" fmla="*/ 245 w 1774"/>
                <a:gd name="T15" fmla="*/ 74 h 238"/>
                <a:gd name="T16" fmla="*/ 282 w 1774"/>
                <a:gd name="T17" fmla="*/ 26 h 238"/>
                <a:gd name="T18" fmla="*/ 315 w 1774"/>
                <a:gd name="T19" fmla="*/ 57 h 238"/>
                <a:gd name="T20" fmla="*/ 333 w 1774"/>
                <a:gd name="T21" fmla="*/ 67 h 238"/>
                <a:gd name="T22" fmla="*/ 361 w 1774"/>
                <a:gd name="T23" fmla="*/ 60 h 238"/>
                <a:gd name="T24" fmla="*/ 393 w 1774"/>
                <a:gd name="T25" fmla="*/ 55 h 238"/>
                <a:gd name="T26" fmla="*/ 435 w 1774"/>
                <a:gd name="T27" fmla="*/ 18 h 238"/>
                <a:gd name="T28" fmla="*/ 458 w 1774"/>
                <a:gd name="T29" fmla="*/ 42 h 238"/>
                <a:gd name="T30" fmla="*/ 466 w 1774"/>
                <a:gd name="T31" fmla="*/ 45 h 238"/>
                <a:gd name="T32" fmla="*/ 499 w 1774"/>
                <a:gd name="T33" fmla="*/ 60 h 238"/>
                <a:gd name="T34" fmla="*/ 548 w 1774"/>
                <a:gd name="T35" fmla="*/ 11 h 238"/>
                <a:gd name="T36" fmla="*/ 590 w 1774"/>
                <a:gd name="T37" fmla="*/ 30 h 238"/>
                <a:gd name="T38" fmla="*/ 628 w 1774"/>
                <a:gd name="T39" fmla="*/ 41 h 238"/>
                <a:gd name="T40" fmla="*/ 649 w 1774"/>
                <a:gd name="T41" fmla="*/ 47 h 238"/>
                <a:gd name="T42" fmla="*/ 670 w 1774"/>
                <a:gd name="T43" fmla="*/ 51 h 238"/>
                <a:gd name="T44" fmla="*/ 688 w 1774"/>
                <a:gd name="T45" fmla="*/ 35 h 238"/>
                <a:gd name="T46" fmla="*/ 730 w 1774"/>
                <a:gd name="T47" fmla="*/ 18 h 238"/>
                <a:gd name="T48" fmla="*/ 775 w 1774"/>
                <a:gd name="T49" fmla="*/ 65 h 238"/>
                <a:gd name="T50" fmla="*/ 804 w 1774"/>
                <a:gd name="T51" fmla="*/ 60 h 238"/>
                <a:gd name="T52" fmla="*/ 823 w 1774"/>
                <a:gd name="T53" fmla="*/ 43 h 238"/>
                <a:gd name="T54" fmla="*/ 823 w 1774"/>
                <a:gd name="T55" fmla="*/ 45 h 238"/>
                <a:gd name="T56" fmla="*/ 882 w 1774"/>
                <a:gd name="T57" fmla="*/ 61 h 238"/>
                <a:gd name="T58" fmla="*/ 929 w 1774"/>
                <a:gd name="T59" fmla="*/ 88 h 238"/>
                <a:gd name="T60" fmla="*/ 944 w 1774"/>
                <a:gd name="T61" fmla="*/ 66 h 238"/>
                <a:gd name="T62" fmla="*/ 972 w 1774"/>
                <a:gd name="T63" fmla="*/ 86 h 238"/>
                <a:gd name="T64" fmla="*/ 1010 w 1774"/>
                <a:gd name="T65" fmla="*/ 71 h 238"/>
                <a:gd name="T66" fmla="*/ 1057 w 1774"/>
                <a:gd name="T67" fmla="*/ 72 h 238"/>
                <a:gd name="T68" fmla="*/ 1105 w 1774"/>
                <a:gd name="T69" fmla="*/ 87 h 238"/>
                <a:gd name="T70" fmla="*/ 1119 w 1774"/>
                <a:gd name="T71" fmla="*/ 53 h 238"/>
                <a:gd name="T72" fmla="*/ 1152 w 1774"/>
                <a:gd name="T73" fmla="*/ 80 h 238"/>
                <a:gd name="T74" fmla="*/ 1187 w 1774"/>
                <a:gd name="T75" fmla="*/ 33 h 238"/>
                <a:gd name="T76" fmla="*/ 1239 w 1774"/>
                <a:gd name="T77" fmla="*/ 26 h 238"/>
                <a:gd name="T78" fmla="*/ 1274 w 1774"/>
                <a:gd name="T79" fmla="*/ 56 h 238"/>
                <a:gd name="T80" fmla="*/ 1313 w 1774"/>
                <a:gd name="T81" fmla="*/ 59 h 238"/>
                <a:gd name="T82" fmla="*/ 1339 w 1774"/>
                <a:gd name="T83" fmla="*/ 23 h 238"/>
                <a:gd name="T84" fmla="*/ 1375 w 1774"/>
                <a:gd name="T85" fmla="*/ 39 h 238"/>
                <a:gd name="T86" fmla="*/ 1416 w 1774"/>
                <a:gd name="T87" fmla="*/ 40 h 238"/>
                <a:gd name="T88" fmla="*/ 1452 w 1774"/>
                <a:gd name="T89" fmla="*/ 53 h 238"/>
                <a:gd name="T90" fmla="*/ 1479 w 1774"/>
                <a:gd name="T91" fmla="*/ 19 h 238"/>
                <a:gd name="T92" fmla="*/ 1530 w 1774"/>
                <a:gd name="T93" fmla="*/ 16 h 238"/>
                <a:gd name="T94" fmla="*/ 1563 w 1774"/>
                <a:gd name="T95" fmla="*/ 10 h 238"/>
                <a:gd name="T96" fmla="*/ 1600 w 1774"/>
                <a:gd name="T97" fmla="*/ 22 h 238"/>
                <a:gd name="T98" fmla="*/ 1621 w 1774"/>
                <a:gd name="T99" fmla="*/ 45 h 238"/>
                <a:gd name="T100" fmla="*/ 1635 w 1774"/>
                <a:gd name="T101" fmla="*/ 42 h 238"/>
                <a:gd name="T102" fmla="*/ 1670 w 1774"/>
                <a:gd name="T103" fmla="*/ 28 h 238"/>
                <a:gd name="T104" fmla="*/ 1711 w 1774"/>
                <a:gd name="T105" fmla="*/ 35 h 238"/>
                <a:gd name="T106" fmla="*/ 1746 w 1774"/>
                <a:gd name="T107" fmla="*/ 56 h 238"/>
                <a:gd name="T108" fmla="*/ 1774 w 1774"/>
                <a:gd name="T109" fmla="*/ 53 h 238"/>
                <a:gd name="T110" fmla="*/ 973 w 1774"/>
                <a:gd name="T111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238">
                  <a:moveTo>
                    <a:pt x="0" y="83"/>
                  </a:moveTo>
                  <a:cubicBezTo>
                    <a:pt x="3" y="88"/>
                    <a:pt x="5" y="93"/>
                    <a:pt x="7" y="98"/>
                  </a:cubicBezTo>
                  <a:cubicBezTo>
                    <a:pt x="10" y="94"/>
                    <a:pt x="13" y="90"/>
                    <a:pt x="16" y="86"/>
                  </a:cubicBezTo>
                  <a:cubicBezTo>
                    <a:pt x="16" y="97"/>
                    <a:pt x="6" y="107"/>
                    <a:pt x="14" y="119"/>
                  </a:cubicBezTo>
                  <a:cubicBezTo>
                    <a:pt x="18" y="110"/>
                    <a:pt x="23" y="101"/>
                    <a:pt x="27" y="92"/>
                  </a:cubicBezTo>
                  <a:cubicBezTo>
                    <a:pt x="28" y="93"/>
                    <a:pt x="28" y="93"/>
                    <a:pt x="29" y="93"/>
                  </a:cubicBezTo>
                  <a:cubicBezTo>
                    <a:pt x="29" y="97"/>
                    <a:pt x="30" y="101"/>
                    <a:pt x="30" y="106"/>
                  </a:cubicBezTo>
                  <a:cubicBezTo>
                    <a:pt x="34" y="101"/>
                    <a:pt x="37" y="98"/>
                    <a:pt x="39" y="95"/>
                  </a:cubicBezTo>
                  <a:cubicBezTo>
                    <a:pt x="42" y="98"/>
                    <a:pt x="44" y="101"/>
                    <a:pt x="46" y="104"/>
                  </a:cubicBezTo>
                  <a:cubicBezTo>
                    <a:pt x="57" y="95"/>
                    <a:pt x="50" y="88"/>
                    <a:pt x="45" y="80"/>
                  </a:cubicBezTo>
                  <a:cubicBezTo>
                    <a:pt x="50" y="83"/>
                    <a:pt x="54" y="86"/>
                    <a:pt x="60" y="91"/>
                  </a:cubicBezTo>
                  <a:cubicBezTo>
                    <a:pt x="62" y="85"/>
                    <a:pt x="63" y="80"/>
                    <a:pt x="65" y="75"/>
                  </a:cubicBezTo>
                  <a:cubicBezTo>
                    <a:pt x="65" y="75"/>
                    <a:pt x="67" y="75"/>
                    <a:pt x="68" y="76"/>
                  </a:cubicBezTo>
                  <a:cubicBezTo>
                    <a:pt x="75" y="69"/>
                    <a:pt x="81" y="62"/>
                    <a:pt x="88" y="55"/>
                  </a:cubicBezTo>
                  <a:cubicBezTo>
                    <a:pt x="90" y="71"/>
                    <a:pt x="75" y="83"/>
                    <a:pt x="83" y="99"/>
                  </a:cubicBezTo>
                  <a:cubicBezTo>
                    <a:pt x="89" y="89"/>
                    <a:pt x="94" y="81"/>
                    <a:pt x="99" y="71"/>
                  </a:cubicBezTo>
                  <a:cubicBezTo>
                    <a:pt x="101" y="78"/>
                    <a:pt x="103" y="82"/>
                    <a:pt x="104" y="86"/>
                  </a:cubicBezTo>
                  <a:cubicBezTo>
                    <a:pt x="110" y="80"/>
                    <a:pt x="116" y="75"/>
                    <a:pt x="122" y="69"/>
                  </a:cubicBezTo>
                  <a:cubicBezTo>
                    <a:pt x="127" y="76"/>
                    <a:pt x="131" y="82"/>
                    <a:pt x="136" y="88"/>
                  </a:cubicBezTo>
                  <a:cubicBezTo>
                    <a:pt x="136" y="85"/>
                    <a:pt x="136" y="83"/>
                    <a:pt x="137" y="81"/>
                  </a:cubicBezTo>
                  <a:cubicBezTo>
                    <a:pt x="140" y="83"/>
                    <a:pt x="143" y="85"/>
                    <a:pt x="148" y="87"/>
                  </a:cubicBezTo>
                  <a:cubicBezTo>
                    <a:pt x="149" y="76"/>
                    <a:pt x="151" y="67"/>
                    <a:pt x="152" y="58"/>
                  </a:cubicBezTo>
                  <a:cubicBezTo>
                    <a:pt x="153" y="58"/>
                    <a:pt x="154" y="58"/>
                    <a:pt x="155" y="57"/>
                  </a:cubicBezTo>
                  <a:cubicBezTo>
                    <a:pt x="158" y="66"/>
                    <a:pt x="162" y="76"/>
                    <a:pt x="165" y="85"/>
                  </a:cubicBezTo>
                  <a:cubicBezTo>
                    <a:pt x="166" y="85"/>
                    <a:pt x="167" y="85"/>
                    <a:pt x="167" y="85"/>
                  </a:cubicBezTo>
                  <a:cubicBezTo>
                    <a:pt x="166" y="75"/>
                    <a:pt x="164" y="65"/>
                    <a:pt x="162" y="54"/>
                  </a:cubicBezTo>
                  <a:cubicBezTo>
                    <a:pt x="163" y="54"/>
                    <a:pt x="164" y="53"/>
                    <a:pt x="164" y="53"/>
                  </a:cubicBezTo>
                  <a:cubicBezTo>
                    <a:pt x="167" y="57"/>
                    <a:pt x="169" y="60"/>
                    <a:pt x="172" y="65"/>
                  </a:cubicBezTo>
                  <a:cubicBezTo>
                    <a:pt x="176" y="60"/>
                    <a:pt x="178" y="56"/>
                    <a:pt x="180" y="52"/>
                  </a:cubicBezTo>
                  <a:cubicBezTo>
                    <a:pt x="175" y="72"/>
                    <a:pt x="187" y="88"/>
                    <a:pt x="190" y="107"/>
                  </a:cubicBezTo>
                  <a:cubicBezTo>
                    <a:pt x="200" y="98"/>
                    <a:pt x="200" y="98"/>
                    <a:pt x="188" y="72"/>
                  </a:cubicBezTo>
                  <a:cubicBezTo>
                    <a:pt x="192" y="77"/>
                    <a:pt x="196" y="82"/>
                    <a:pt x="201" y="88"/>
                  </a:cubicBezTo>
                  <a:cubicBezTo>
                    <a:pt x="202" y="88"/>
                    <a:pt x="202" y="87"/>
                    <a:pt x="203" y="87"/>
                  </a:cubicBezTo>
                  <a:cubicBezTo>
                    <a:pt x="202" y="79"/>
                    <a:pt x="201" y="71"/>
                    <a:pt x="200" y="62"/>
                  </a:cubicBezTo>
                  <a:cubicBezTo>
                    <a:pt x="203" y="66"/>
                    <a:pt x="205" y="69"/>
                    <a:pt x="208" y="73"/>
                  </a:cubicBezTo>
                  <a:cubicBezTo>
                    <a:pt x="219" y="61"/>
                    <a:pt x="227" y="49"/>
                    <a:pt x="226" y="31"/>
                  </a:cubicBezTo>
                  <a:cubicBezTo>
                    <a:pt x="227" y="31"/>
                    <a:pt x="228" y="32"/>
                    <a:pt x="229" y="32"/>
                  </a:cubicBezTo>
                  <a:cubicBezTo>
                    <a:pt x="232" y="40"/>
                    <a:pt x="235" y="48"/>
                    <a:pt x="238" y="57"/>
                  </a:cubicBezTo>
                  <a:cubicBezTo>
                    <a:pt x="241" y="52"/>
                    <a:pt x="243" y="49"/>
                    <a:pt x="245" y="46"/>
                  </a:cubicBezTo>
                  <a:cubicBezTo>
                    <a:pt x="245" y="55"/>
                    <a:pt x="245" y="65"/>
                    <a:pt x="245" y="74"/>
                  </a:cubicBezTo>
                  <a:cubicBezTo>
                    <a:pt x="246" y="74"/>
                    <a:pt x="248" y="74"/>
                    <a:pt x="249" y="75"/>
                  </a:cubicBezTo>
                  <a:cubicBezTo>
                    <a:pt x="250" y="67"/>
                    <a:pt x="250" y="59"/>
                    <a:pt x="251" y="53"/>
                  </a:cubicBezTo>
                  <a:cubicBezTo>
                    <a:pt x="252" y="51"/>
                    <a:pt x="254" y="50"/>
                    <a:pt x="255" y="48"/>
                  </a:cubicBezTo>
                  <a:cubicBezTo>
                    <a:pt x="260" y="42"/>
                    <a:pt x="265" y="35"/>
                    <a:pt x="270" y="30"/>
                  </a:cubicBezTo>
                  <a:cubicBezTo>
                    <a:pt x="273" y="28"/>
                    <a:pt x="277" y="28"/>
                    <a:pt x="282" y="26"/>
                  </a:cubicBezTo>
                  <a:cubicBezTo>
                    <a:pt x="276" y="37"/>
                    <a:pt x="277" y="45"/>
                    <a:pt x="282" y="53"/>
                  </a:cubicBezTo>
                  <a:cubicBezTo>
                    <a:pt x="286" y="61"/>
                    <a:pt x="291" y="69"/>
                    <a:pt x="297" y="77"/>
                  </a:cubicBezTo>
                  <a:cubicBezTo>
                    <a:pt x="299" y="58"/>
                    <a:pt x="301" y="39"/>
                    <a:pt x="303" y="20"/>
                  </a:cubicBezTo>
                  <a:cubicBezTo>
                    <a:pt x="304" y="20"/>
                    <a:pt x="305" y="20"/>
                    <a:pt x="305" y="20"/>
                  </a:cubicBezTo>
                  <a:cubicBezTo>
                    <a:pt x="308" y="32"/>
                    <a:pt x="312" y="44"/>
                    <a:pt x="315" y="57"/>
                  </a:cubicBezTo>
                  <a:cubicBezTo>
                    <a:pt x="315" y="57"/>
                    <a:pt x="316" y="57"/>
                    <a:pt x="317" y="57"/>
                  </a:cubicBezTo>
                  <a:cubicBezTo>
                    <a:pt x="316" y="53"/>
                    <a:pt x="316" y="50"/>
                    <a:pt x="316" y="46"/>
                  </a:cubicBezTo>
                  <a:cubicBezTo>
                    <a:pt x="317" y="47"/>
                    <a:pt x="317" y="47"/>
                    <a:pt x="318" y="48"/>
                  </a:cubicBezTo>
                  <a:cubicBezTo>
                    <a:pt x="323" y="41"/>
                    <a:pt x="327" y="35"/>
                    <a:pt x="332" y="28"/>
                  </a:cubicBezTo>
                  <a:cubicBezTo>
                    <a:pt x="326" y="41"/>
                    <a:pt x="324" y="53"/>
                    <a:pt x="333" y="67"/>
                  </a:cubicBezTo>
                  <a:cubicBezTo>
                    <a:pt x="337" y="56"/>
                    <a:pt x="341" y="45"/>
                    <a:pt x="346" y="33"/>
                  </a:cubicBezTo>
                  <a:cubicBezTo>
                    <a:pt x="349" y="42"/>
                    <a:pt x="352" y="50"/>
                    <a:pt x="356" y="59"/>
                  </a:cubicBezTo>
                  <a:cubicBezTo>
                    <a:pt x="357" y="55"/>
                    <a:pt x="358" y="52"/>
                    <a:pt x="359" y="50"/>
                  </a:cubicBezTo>
                  <a:cubicBezTo>
                    <a:pt x="359" y="50"/>
                    <a:pt x="359" y="50"/>
                    <a:pt x="360" y="50"/>
                  </a:cubicBezTo>
                  <a:cubicBezTo>
                    <a:pt x="360" y="53"/>
                    <a:pt x="360" y="55"/>
                    <a:pt x="361" y="60"/>
                  </a:cubicBezTo>
                  <a:cubicBezTo>
                    <a:pt x="366" y="41"/>
                    <a:pt x="371" y="23"/>
                    <a:pt x="376" y="6"/>
                  </a:cubicBezTo>
                  <a:cubicBezTo>
                    <a:pt x="377" y="6"/>
                    <a:pt x="378" y="6"/>
                    <a:pt x="379" y="6"/>
                  </a:cubicBezTo>
                  <a:cubicBezTo>
                    <a:pt x="380" y="11"/>
                    <a:pt x="381" y="16"/>
                    <a:pt x="381" y="21"/>
                  </a:cubicBezTo>
                  <a:cubicBezTo>
                    <a:pt x="382" y="29"/>
                    <a:pt x="387" y="35"/>
                    <a:pt x="385" y="44"/>
                  </a:cubicBezTo>
                  <a:cubicBezTo>
                    <a:pt x="384" y="48"/>
                    <a:pt x="387" y="55"/>
                    <a:pt x="393" y="55"/>
                  </a:cubicBezTo>
                  <a:cubicBezTo>
                    <a:pt x="398" y="41"/>
                    <a:pt x="403" y="28"/>
                    <a:pt x="407" y="15"/>
                  </a:cubicBezTo>
                  <a:cubicBezTo>
                    <a:pt x="413" y="16"/>
                    <a:pt x="417" y="17"/>
                    <a:pt x="418" y="17"/>
                  </a:cubicBezTo>
                  <a:cubicBezTo>
                    <a:pt x="418" y="25"/>
                    <a:pt x="418" y="32"/>
                    <a:pt x="418" y="40"/>
                  </a:cubicBezTo>
                  <a:cubicBezTo>
                    <a:pt x="419" y="40"/>
                    <a:pt x="420" y="40"/>
                    <a:pt x="420" y="40"/>
                  </a:cubicBezTo>
                  <a:cubicBezTo>
                    <a:pt x="425" y="33"/>
                    <a:pt x="429" y="26"/>
                    <a:pt x="435" y="18"/>
                  </a:cubicBezTo>
                  <a:cubicBezTo>
                    <a:pt x="433" y="33"/>
                    <a:pt x="417" y="45"/>
                    <a:pt x="431" y="61"/>
                  </a:cubicBezTo>
                  <a:cubicBezTo>
                    <a:pt x="432" y="57"/>
                    <a:pt x="432" y="54"/>
                    <a:pt x="432" y="52"/>
                  </a:cubicBezTo>
                  <a:cubicBezTo>
                    <a:pt x="438" y="53"/>
                    <a:pt x="439" y="51"/>
                    <a:pt x="440" y="35"/>
                  </a:cubicBezTo>
                  <a:cubicBezTo>
                    <a:pt x="440" y="27"/>
                    <a:pt x="441" y="19"/>
                    <a:pt x="442" y="10"/>
                  </a:cubicBezTo>
                  <a:cubicBezTo>
                    <a:pt x="448" y="21"/>
                    <a:pt x="452" y="31"/>
                    <a:pt x="458" y="42"/>
                  </a:cubicBezTo>
                  <a:cubicBezTo>
                    <a:pt x="463" y="33"/>
                    <a:pt x="467" y="26"/>
                    <a:pt x="472" y="19"/>
                  </a:cubicBezTo>
                  <a:cubicBezTo>
                    <a:pt x="472" y="19"/>
                    <a:pt x="473" y="19"/>
                    <a:pt x="473" y="20"/>
                  </a:cubicBezTo>
                  <a:cubicBezTo>
                    <a:pt x="470" y="30"/>
                    <a:pt x="466" y="39"/>
                    <a:pt x="462" y="49"/>
                  </a:cubicBezTo>
                  <a:cubicBezTo>
                    <a:pt x="463" y="50"/>
                    <a:pt x="463" y="50"/>
                    <a:pt x="464" y="50"/>
                  </a:cubicBezTo>
                  <a:cubicBezTo>
                    <a:pt x="465" y="49"/>
                    <a:pt x="465" y="47"/>
                    <a:pt x="466" y="45"/>
                  </a:cubicBezTo>
                  <a:cubicBezTo>
                    <a:pt x="468" y="50"/>
                    <a:pt x="469" y="55"/>
                    <a:pt x="472" y="63"/>
                  </a:cubicBezTo>
                  <a:cubicBezTo>
                    <a:pt x="476" y="49"/>
                    <a:pt x="480" y="38"/>
                    <a:pt x="485" y="26"/>
                  </a:cubicBezTo>
                  <a:cubicBezTo>
                    <a:pt x="489" y="36"/>
                    <a:pt x="491" y="44"/>
                    <a:pt x="494" y="53"/>
                  </a:cubicBezTo>
                  <a:cubicBezTo>
                    <a:pt x="496" y="51"/>
                    <a:pt x="497" y="49"/>
                    <a:pt x="499" y="47"/>
                  </a:cubicBezTo>
                  <a:cubicBezTo>
                    <a:pt x="499" y="52"/>
                    <a:pt x="499" y="55"/>
                    <a:pt x="499" y="60"/>
                  </a:cubicBezTo>
                  <a:cubicBezTo>
                    <a:pt x="505" y="40"/>
                    <a:pt x="510" y="20"/>
                    <a:pt x="515" y="0"/>
                  </a:cubicBezTo>
                  <a:cubicBezTo>
                    <a:pt x="516" y="0"/>
                    <a:pt x="517" y="1"/>
                    <a:pt x="518" y="1"/>
                  </a:cubicBezTo>
                  <a:cubicBezTo>
                    <a:pt x="524" y="19"/>
                    <a:pt x="519" y="40"/>
                    <a:pt x="532" y="56"/>
                  </a:cubicBezTo>
                  <a:cubicBezTo>
                    <a:pt x="538" y="54"/>
                    <a:pt x="529" y="41"/>
                    <a:pt x="542" y="42"/>
                  </a:cubicBezTo>
                  <a:cubicBezTo>
                    <a:pt x="544" y="32"/>
                    <a:pt x="546" y="21"/>
                    <a:pt x="548" y="11"/>
                  </a:cubicBezTo>
                  <a:cubicBezTo>
                    <a:pt x="549" y="11"/>
                    <a:pt x="550" y="11"/>
                    <a:pt x="550" y="11"/>
                  </a:cubicBezTo>
                  <a:cubicBezTo>
                    <a:pt x="552" y="22"/>
                    <a:pt x="554" y="33"/>
                    <a:pt x="556" y="46"/>
                  </a:cubicBezTo>
                  <a:cubicBezTo>
                    <a:pt x="562" y="36"/>
                    <a:pt x="566" y="27"/>
                    <a:pt x="573" y="16"/>
                  </a:cubicBezTo>
                  <a:cubicBezTo>
                    <a:pt x="574" y="28"/>
                    <a:pt x="576" y="36"/>
                    <a:pt x="577" y="46"/>
                  </a:cubicBezTo>
                  <a:cubicBezTo>
                    <a:pt x="582" y="40"/>
                    <a:pt x="586" y="35"/>
                    <a:pt x="590" y="30"/>
                  </a:cubicBezTo>
                  <a:cubicBezTo>
                    <a:pt x="595" y="37"/>
                    <a:pt x="599" y="44"/>
                    <a:pt x="605" y="51"/>
                  </a:cubicBezTo>
                  <a:cubicBezTo>
                    <a:pt x="604" y="37"/>
                    <a:pt x="603" y="24"/>
                    <a:pt x="603" y="11"/>
                  </a:cubicBezTo>
                  <a:cubicBezTo>
                    <a:pt x="603" y="11"/>
                    <a:pt x="604" y="11"/>
                    <a:pt x="605" y="10"/>
                  </a:cubicBezTo>
                  <a:cubicBezTo>
                    <a:pt x="611" y="22"/>
                    <a:pt x="618" y="33"/>
                    <a:pt x="624" y="45"/>
                  </a:cubicBezTo>
                  <a:cubicBezTo>
                    <a:pt x="626" y="43"/>
                    <a:pt x="627" y="42"/>
                    <a:pt x="628" y="41"/>
                  </a:cubicBezTo>
                  <a:cubicBezTo>
                    <a:pt x="630" y="46"/>
                    <a:pt x="632" y="51"/>
                    <a:pt x="634" y="56"/>
                  </a:cubicBezTo>
                  <a:cubicBezTo>
                    <a:pt x="634" y="56"/>
                    <a:pt x="635" y="56"/>
                    <a:pt x="636" y="56"/>
                  </a:cubicBezTo>
                  <a:cubicBezTo>
                    <a:pt x="638" y="44"/>
                    <a:pt x="640" y="33"/>
                    <a:pt x="642" y="22"/>
                  </a:cubicBezTo>
                  <a:cubicBezTo>
                    <a:pt x="643" y="22"/>
                    <a:pt x="644" y="22"/>
                    <a:pt x="644" y="22"/>
                  </a:cubicBezTo>
                  <a:cubicBezTo>
                    <a:pt x="646" y="30"/>
                    <a:pt x="647" y="37"/>
                    <a:pt x="649" y="47"/>
                  </a:cubicBezTo>
                  <a:cubicBezTo>
                    <a:pt x="652" y="40"/>
                    <a:pt x="655" y="35"/>
                    <a:pt x="657" y="30"/>
                  </a:cubicBezTo>
                  <a:cubicBezTo>
                    <a:pt x="660" y="38"/>
                    <a:pt x="650" y="47"/>
                    <a:pt x="659" y="55"/>
                  </a:cubicBezTo>
                  <a:cubicBezTo>
                    <a:pt x="661" y="51"/>
                    <a:pt x="662" y="48"/>
                    <a:pt x="663" y="45"/>
                  </a:cubicBezTo>
                  <a:cubicBezTo>
                    <a:pt x="665" y="48"/>
                    <a:pt x="666" y="50"/>
                    <a:pt x="668" y="53"/>
                  </a:cubicBezTo>
                  <a:cubicBezTo>
                    <a:pt x="669" y="52"/>
                    <a:pt x="670" y="52"/>
                    <a:pt x="670" y="51"/>
                  </a:cubicBezTo>
                  <a:cubicBezTo>
                    <a:pt x="670" y="55"/>
                    <a:pt x="670" y="58"/>
                    <a:pt x="670" y="61"/>
                  </a:cubicBezTo>
                  <a:cubicBezTo>
                    <a:pt x="671" y="61"/>
                    <a:pt x="672" y="62"/>
                    <a:pt x="673" y="62"/>
                  </a:cubicBezTo>
                  <a:cubicBezTo>
                    <a:pt x="674" y="56"/>
                    <a:pt x="675" y="51"/>
                    <a:pt x="677" y="43"/>
                  </a:cubicBezTo>
                  <a:cubicBezTo>
                    <a:pt x="682" y="50"/>
                    <a:pt x="687" y="56"/>
                    <a:pt x="691" y="63"/>
                  </a:cubicBezTo>
                  <a:cubicBezTo>
                    <a:pt x="698" y="52"/>
                    <a:pt x="687" y="45"/>
                    <a:pt x="688" y="35"/>
                  </a:cubicBezTo>
                  <a:cubicBezTo>
                    <a:pt x="692" y="41"/>
                    <a:pt x="696" y="47"/>
                    <a:pt x="701" y="55"/>
                  </a:cubicBezTo>
                  <a:cubicBezTo>
                    <a:pt x="703" y="46"/>
                    <a:pt x="704" y="39"/>
                    <a:pt x="705" y="34"/>
                  </a:cubicBezTo>
                  <a:cubicBezTo>
                    <a:pt x="707" y="32"/>
                    <a:pt x="710" y="30"/>
                    <a:pt x="713" y="28"/>
                  </a:cubicBezTo>
                  <a:cubicBezTo>
                    <a:pt x="713" y="30"/>
                    <a:pt x="714" y="31"/>
                    <a:pt x="715" y="33"/>
                  </a:cubicBezTo>
                  <a:cubicBezTo>
                    <a:pt x="720" y="28"/>
                    <a:pt x="725" y="23"/>
                    <a:pt x="730" y="18"/>
                  </a:cubicBezTo>
                  <a:cubicBezTo>
                    <a:pt x="733" y="29"/>
                    <a:pt x="720" y="40"/>
                    <a:pt x="731" y="50"/>
                  </a:cubicBezTo>
                  <a:cubicBezTo>
                    <a:pt x="749" y="45"/>
                    <a:pt x="739" y="29"/>
                    <a:pt x="744" y="17"/>
                  </a:cubicBezTo>
                  <a:cubicBezTo>
                    <a:pt x="747" y="23"/>
                    <a:pt x="749" y="29"/>
                    <a:pt x="752" y="33"/>
                  </a:cubicBezTo>
                  <a:cubicBezTo>
                    <a:pt x="756" y="38"/>
                    <a:pt x="761" y="43"/>
                    <a:pt x="765" y="48"/>
                  </a:cubicBezTo>
                  <a:cubicBezTo>
                    <a:pt x="768" y="53"/>
                    <a:pt x="771" y="58"/>
                    <a:pt x="775" y="65"/>
                  </a:cubicBezTo>
                  <a:cubicBezTo>
                    <a:pt x="777" y="53"/>
                    <a:pt x="779" y="43"/>
                    <a:pt x="781" y="33"/>
                  </a:cubicBezTo>
                  <a:cubicBezTo>
                    <a:pt x="782" y="33"/>
                    <a:pt x="783" y="33"/>
                    <a:pt x="784" y="33"/>
                  </a:cubicBezTo>
                  <a:cubicBezTo>
                    <a:pt x="785" y="40"/>
                    <a:pt x="786" y="47"/>
                    <a:pt x="788" y="56"/>
                  </a:cubicBezTo>
                  <a:cubicBezTo>
                    <a:pt x="791" y="50"/>
                    <a:pt x="794" y="45"/>
                    <a:pt x="796" y="40"/>
                  </a:cubicBezTo>
                  <a:cubicBezTo>
                    <a:pt x="799" y="47"/>
                    <a:pt x="802" y="54"/>
                    <a:pt x="804" y="60"/>
                  </a:cubicBezTo>
                  <a:cubicBezTo>
                    <a:pt x="805" y="60"/>
                    <a:pt x="805" y="59"/>
                    <a:pt x="806" y="59"/>
                  </a:cubicBezTo>
                  <a:cubicBezTo>
                    <a:pt x="806" y="54"/>
                    <a:pt x="805" y="48"/>
                    <a:pt x="804" y="39"/>
                  </a:cubicBezTo>
                  <a:cubicBezTo>
                    <a:pt x="809" y="46"/>
                    <a:pt x="812" y="49"/>
                    <a:pt x="815" y="53"/>
                  </a:cubicBezTo>
                  <a:cubicBezTo>
                    <a:pt x="817" y="50"/>
                    <a:pt x="820" y="46"/>
                    <a:pt x="822" y="43"/>
                  </a:cubicBezTo>
                  <a:cubicBezTo>
                    <a:pt x="822" y="43"/>
                    <a:pt x="823" y="43"/>
                    <a:pt x="823" y="43"/>
                  </a:cubicBezTo>
                  <a:cubicBezTo>
                    <a:pt x="823" y="44"/>
                    <a:pt x="823" y="44"/>
                    <a:pt x="824" y="45"/>
                  </a:cubicBezTo>
                  <a:cubicBezTo>
                    <a:pt x="819" y="57"/>
                    <a:pt x="821" y="70"/>
                    <a:pt x="830" y="79"/>
                  </a:cubicBezTo>
                  <a:cubicBezTo>
                    <a:pt x="830" y="74"/>
                    <a:pt x="829" y="71"/>
                    <a:pt x="829" y="68"/>
                  </a:cubicBezTo>
                  <a:cubicBezTo>
                    <a:pt x="831" y="68"/>
                    <a:pt x="832" y="68"/>
                    <a:pt x="834" y="68"/>
                  </a:cubicBezTo>
                  <a:cubicBezTo>
                    <a:pt x="830" y="59"/>
                    <a:pt x="827" y="52"/>
                    <a:pt x="823" y="45"/>
                  </a:cubicBezTo>
                  <a:cubicBezTo>
                    <a:pt x="829" y="51"/>
                    <a:pt x="834" y="58"/>
                    <a:pt x="841" y="66"/>
                  </a:cubicBezTo>
                  <a:cubicBezTo>
                    <a:pt x="843" y="60"/>
                    <a:pt x="844" y="54"/>
                    <a:pt x="846" y="49"/>
                  </a:cubicBezTo>
                  <a:cubicBezTo>
                    <a:pt x="846" y="49"/>
                    <a:pt x="848" y="50"/>
                    <a:pt x="849" y="52"/>
                  </a:cubicBezTo>
                  <a:cubicBezTo>
                    <a:pt x="856" y="46"/>
                    <a:pt x="863" y="41"/>
                    <a:pt x="870" y="35"/>
                  </a:cubicBezTo>
                  <a:cubicBezTo>
                    <a:pt x="874" y="44"/>
                    <a:pt x="874" y="53"/>
                    <a:pt x="882" y="61"/>
                  </a:cubicBezTo>
                  <a:cubicBezTo>
                    <a:pt x="883" y="64"/>
                    <a:pt x="884" y="70"/>
                    <a:pt x="885" y="78"/>
                  </a:cubicBezTo>
                  <a:cubicBezTo>
                    <a:pt x="891" y="69"/>
                    <a:pt x="895" y="62"/>
                    <a:pt x="899" y="55"/>
                  </a:cubicBezTo>
                  <a:cubicBezTo>
                    <a:pt x="904" y="64"/>
                    <a:pt x="909" y="72"/>
                    <a:pt x="915" y="81"/>
                  </a:cubicBezTo>
                  <a:cubicBezTo>
                    <a:pt x="916" y="80"/>
                    <a:pt x="917" y="79"/>
                    <a:pt x="916" y="79"/>
                  </a:cubicBezTo>
                  <a:cubicBezTo>
                    <a:pt x="921" y="82"/>
                    <a:pt x="924" y="85"/>
                    <a:pt x="929" y="88"/>
                  </a:cubicBezTo>
                  <a:cubicBezTo>
                    <a:pt x="931" y="80"/>
                    <a:pt x="932" y="72"/>
                    <a:pt x="933" y="64"/>
                  </a:cubicBezTo>
                  <a:cubicBezTo>
                    <a:pt x="934" y="64"/>
                    <a:pt x="935" y="64"/>
                    <a:pt x="936" y="64"/>
                  </a:cubicBezTo>
                  <a:cubicBezTo>
                    <a:pt x="939" y="73"/>
                    <a:pt x="943" y="82"/>
                    <a:pt x="946" y="92"/>
                  </a:cubicBezTo>
                  <a:cubicBezTo>
                    <a:pt x="947" y="92"/>
                    <a:pt x="948" y="92"/>
                    <a:pt x="948" y="92"/>
                  </a:cubicBezTo>
                  <a:cubicBezTo>
                    <a:pt x="947" y="83"/>
                    <a:pt x="945" y="75"/>
                    <a:pt x="944" y="66"/>
                  </a:cubicBezTo>
                  <a:cubicBezTo>
                    <a:pt x="944" y="66"/>
                    <a:pt x="945" y="65"/>
                    <a:pt x="945" y="65"/>
                  </a:cubicBezTo>
                  <a:cubicBezTo>
                    <a:pt x="948" y="68"/>
                    <a:pt x="951" y="72"/>
                    <a:pt x="954" y="76"/>
                  </a:cubicBezTo>
                  <a:cubicBezTo>
                    <a:pt x="957" y="73"/>
                    <a:pt x="959" y="70"/>
                    <a:pt x="960" y="69"/>
                  </a:cubicBezTo>
                  <a:cubicBezTo>
                    <a:pt x="961" y="78"/>
                    <a:pt x="962" y="87"/>
                    <a:pt x="964" y="100"/>
                  </a:cubicBezTo>
                  <a:cubicBezTo>
                    <a:pt x="968" y="93"/>
                    <a:pt x="970" y="90"/>
                    <a:pt x="972" y="86"/>
                  </a:cubicBezTo>
                  <a:cubicBezTo>
                    <a:pt x="972" y="95"/>
                    <a:pt x="974" y="99"/>
                    <a:pt x="983" y="96"/>
                  </a:cubicBezTo>
                  <a:cubicBezTo>
                    <a:pt x="982" y="92"/>
                    <a:pt x="981" y="88"/>
                    <a:pt x="980" y="84"/>
                  </a:cubicBezTo>
                  <a:cubicBezTo>
                    <a:pt x="981" y="84"/>
                    <a:pt x="981" y="84"/>
                    <a:pt x="981" y="84"/>
                  </a:cubicBezTo>
                  <a:cubicBezTo>
                    <a:pt x="984" y="87"/>
                    <a:pt x="986" y="91"/>
                    <a:pt x="990" y="97"/>
                  </a:cubicBezTo>
                  <a:cubicBezTo>
                    <a:pt x="997" y="88"/>
                    <a:pt x="1003" y="80"/>
                    <a:pt x="1010" y="71"/>
                  </a:cubicBezTo>
                  <a:cubicBezTo>
                    <a:pt x="1012" y="76"/>
                    <a:pt x="1015" y="82"/>
                    <a:pt x="1018" y="90"/>
                  </a:cubicBezTo>
                  <a:cubicBezTo>
                    <a:pt x="1020" y="84"/>
                    <a:pt x="1022" y="80"/>
                    <a:pt x="1022" y="78"/>
                  </a:cubicBezTo>
                  <a:cubicBezTo>
                    <a:pt x="1030" y="71"/>
                    <a:pt x="1038" y="63"/>
                    <a:pt x="1046" y="55"/>
                  </a:cubicBezTo>
                  <a:cubicBezTo>
                    <a:pt x="1048" y="70"/>
                    <a:pt x="1033" y="82"/>
                    <a:pt x="1042" y="97"/>
                  </a:cubicBezTo>
                  <a:cubicBezTo>
                    <a:pt x="1047" y="89"/>
                    <a:pt x="1051" y="81"/>
                    <a:pt x="1057" y="72"/>
                  </a:cubicBezTo>
                  <a:cubicBezTo>
                    <a:pt x="1059" y="78"/>
                    <a:pt x="1060" y="82"/>
                    <a:pt x="1062" y="86"/>
                  </a:cubicBezTo>
                  <a:cubicBezTo>
                    <a:pt x="1068" y="80"/>
                    <a:pt x="1073" y="75"/>
                    <a:pt x="1080" y="69"/>
                  </a:cubicBezTo>
                  <a:cubicBezTo>
                    <a:pt x="1085" y="76"/>
                    <a:pt x="1089" y="82"/>
                    <a:pt x="1093" y="88"/>
                  </a:cubicBezTo>
                  <a:cubicBezTo>
                    <a:pt x="1094" y="85"/>
                    <a:pt x="1094" y="83"/>
                    <a:pt x="1094" y="81"/>
                  </a:cubicBezTo>
                  <a:cubicBezTo>
                    <a:pt x="1098" y="83"/>
                    <a:pt x="1101" y="85"/>
                    <a:pt x="1105" y="87"/>
                  </a:cubicBezTo>
                  <a:cubicBezTo>
                    <a:pt x="1107" y="77"/>
                    <a:pt x="1108" y="67"/>
                    <a:pt x="1110" y="58"/>
                  </a:cubicBezTo>
                  <a:cubicBezTo>
                    <a:pt x="1111" y="58"/>
                    <a:pt x="1112" y="57"/>
                    <a:pt x="1112" y="57"/>
                  </a:cubicBezTo>
                  <a:cubicBezTo>
                    <a:pt x="1116" y="66"/>
                    <a:pt x="1120" y="76"/>
                    <a:pt x="1123" y="85"/>
                  </a:cubicBezTo>
                  <a:cubicBezTo>
                    <a:pt x="1124" y="85"/>
                    <a:pt x="1125" y="85"/>
                    <a:pt x="1125" y="85"/>
                  </a:cubicBezTo>
                  <a:cubicBezTo>
                    <a:pt x="1123" y="75"/>
                    <a:pt x="1122" y="65"/>
                    <a:pt x="1119" y="53"/>
                  </a:cubicBezTo>
                  <a:cubicBezTo>
                    <a:pt x="1124" y="57"/>
                    <a:pt x="1127" y="60"/>
                    <a:pt x="1131" y="63"/>
                  </a:cubicBezTo>
                  <a:cubicBezTo>
                    <a:pt x="1133" y="60"/>
                    <a:pt x="1135" y="56"/>
                    <a:pt x="1138" y="52"/>
                  </a:cubicBezTo>
                  <a:cubicBezTo>
                    <a:pt x="1131" y="72"/>
                    <a:pt x="1145" y="87"/>
                    <a:pt x="1148" y="105"/>
                  </a:cubicBezTo>
                  <a:cubicBezTo>
                    <a:pt x="1157" y="100"/>
                    <a:pt x="1157" y="100"/>
                    <a:pt x="1145" y="72"/>
                  </a:cubicBezTo>
                  <a:cubicBezTo>
                    <a:pt x="1148" y="75"/>
                    <a:pt x="1150" y="77"/>
                    <a:pt x="1152" y="80"/>
                  </a:cubicBezTo>
                  <a:cubicBezTo>
                    <a:pt x="1154" y="82"/>
                    <a:pt x="1156" y="85"/>
                    <a:pt x="1158" y="88"/>
                  </a:cubicBezTo>
                  <a:cubicBezTo>
                    <a:pt x="1159" y="88"/>
                    <a:pt x="1160" y="87"/>
                    <a:pt x="1161" y="87"/>
                  </a:cubicBezTo>
                  <a:cubicBezTo>
                    <a:pt x="1160" y="79"/>
                    <a:pt x="1159" y="71"/>
                    <a:pt x="1158" y="62"/>
                  </a:cubicBezTo>
                  <a:cubicBezTo>
                    <a:pt x="1161" y="66"/>
                    <a:pt x="1163" y="70"/>
                    <a:pt x="1167" y="75"/>
                  </a:cubicBezTo>
                  <a:cubicBezTo>
                    <a:pt x="1174" y="60"/>
                    <a:pt x="1181" y="47"/>
                    <a:pt x="1187" y="33"/>
                  </a:cubicBezTo>
                  <a:cubicBezTo>
                    <a:pt x="1190" y="40"/>
                    <a:pt x="1192" y="48"/>
                    <a:pt x="1196" y="57"/>
                  </a:cubicBezTo>
                  <a:cubicBezTo>
                    <a:pt x="1199" y="52"/>
                    <a:pt x="1201" y="49"/>
                    <a:pt x="1203" y="45"/>
                  </a:cubicBezTo>
                  <a:cubicBezTo>
                    <a:pt x="1203" y="55"/>
                    <a:pt x="1203" y="65"/>
                    <a:pt x="1203" y="75"/>
                  </a:cubicBezTo>
                  <a:cubicBezTo>
                    <a:pt x="1204" y="75"/>
                    <a:pt x="1205" y="75"/>
                    <a:pt x="1206" y="75"/>
                  </a:cubicBezTo>
                  <a:cubicBezTo>
                    <a:pt x="1209" y="54"/>
                    <a:pt x="1213" y="33"/>
                    <a:pt x="1239" y="26"/>
                  </a:cubicBezTo>
                  <a:cubicBezTo>
                    <a:pt x="1233" y="42"/>
                    <a:pt x="1238" y="58"/>
                    <a:pt x="1255" y="78"/>
                  </a:cubicBezTo>
                  <a:cubicBezTo>
                    <a:pt x="1257" y="58"/>
                    <a:pt x="1259" y="39"/>
                    <a:pt x="1260" y="20"/>
                  </a:cubicBezTo>
                  <a:cubicBezTo>
                    <a:pt x="1261" y="20"/>
                    <a:pt x="1262" y="20"/>
                    <a:pt x="1263" y="20"/>
                  </a:cubicBezTo>
                  <a:cubicBezTo>
                    <a:pt x="1266" y="32"/>
                    <a:pt x="1269" y="44"/>
                    <a:pt x="1272" y="57"/>
                  </a:cubicBezTo>
                  <a:cubicBezTo>
                    <a:pt x="1273" y="57"/>
                    <a:pt x="1274" y="57"/>
                    <a:pt x="1274" y="56"/>
                  </a:cubicBezTo>
                  <a:cubicBezTo>
                    <a:pt x="1274" y="53"/>
                    <a:pt x="1274" y="50"/>
                    <a:pt x="1274" y="50"/>
                  </a:cubicBezTo>
                  <a:cubicBezTo>
                    <a:pt x="1280" y="41"/>
                    <a:pt x="1285" y="35"/>
                    <a:pt x="1290" y="28"/>
                  </a:cubicBezTo>
                  <a:cubicBezTo>
                    <a:pt x="1283" y="41"/>
                    <a:pt x="1282" y="54"/>
                    <a:pt x="1291" y="67"/>
                  </a:cubicBezTo>
                  <a:cubicBezTo>
                    <a:pt x="1295" y="56"/>
                    <a:pt x="1299" y="45"/>
                    <a:pt x="1303" y="32"/>
                  </a:cubicBezTo>
                  <a:cubicBezTo>
                    <a:pt x="1307" y="42"/>
                    <a:pt x="1310" y="50"/>
                    <a:pt x="1313" y="59"/>
                  </a:cubicBezTo>
                  <a:cubicBezTo>
                    <a:pt x="1315" y="55"/>
                    <a:pt x="1315" y="52"/>
                    <a:pt x="1317" y="47"/>
                  </a:cubicBezTo>
                  <a:cubicBezTo>
                    <a:pt x="1318" y="53"/>
                    <a:pt x="1318" y="56"/>
                    <a:pt x="1319" y="59"/>
                  </a:cubicBezTo>
                  <a:cubicBezTo>
                    <a:pt x="1324" y="41"/>
                    <a:pt x="1328" y="23"/>
                    <a:pt x="1333" y="6"/>
                  </a:cubicBezTo>
                  <a:cubicBezTo>
                    <a:pt x="1334" y="6"/>
                    <a:pt x="1336" y="6"/>
                    <a:pt x="1337" y="6"/>
                  </a:cubicBezTo>
                  <a:cubicBezTo>
                    <a:pt x="1338" y="12"/>
                    <a:pt x="1339" y="17"/>
                    <a:pt x="1339" y="23"/>
                  </a:cubicBezTo>
                  <a:cubicBezTo>
                    <a:pt x="1340" y="30"/>
                    <a:pt x="1344" y="36"/>
                    <a:pt x="1343" y="44"/>
                  </a:cubicBezTo>
                  <a:cubicBezTo>
                    <a:pt x="1342" y="49"/>
                    <a:pt x="1344" y="55"/>
                    <a:pt x="1350" y="55"/>
                  </a:cubicBezTo>
                  <a:cubicBezTo>
                    <a:pt x="1356" y="41"/>
                    <a:pt x="1360" y="28"/>
                    <a:pt x="1365" y="15"/>
                  </a:cubicBezTo>
                  <a:cubicBezTo>
                    <a:pt x="1370" y="16"/>
                    <a:pt x="1374" y="17"/>
                    <a:pt x="1376" y="17"/>
                  </a:cubicBezTo>
                  <a:cubicBezTo>
                    <a:pt x="1376" y="25"/>
                    <a:pt x="1375" y="32"/>
                    <a:pt x="1375" y="39"/>
                  </a:cubicBezTo>
                  <a:cubicBezTo>
                    <a:pt x="1376" y="39"/>
                    <a:pt x="1377" y="40"/>
                    <a:pt x="1378" y="40"/>
                  </a:cubicBezTo>
                  <a:cubicBezTo>
                    <a:pt x="1382" y="33"/>
                    <a:pt x="1387" y="26"/>
                    <a:pt x="1392" y="18"/>
                  </a:cubicBezTo>
                  <a:cubicBezTo>
                    <a:pt x="1391" y="33"/>
                    <a:pt x="1374" y="45"/>
                    <a:pt x="1387" y="60"/>
                  </a:cubicBezTo>
                  <a:cubicBezTo>
                    <a:pt x="1400" y="46"/>
                    <a:pt x="1397" y="28"/>
                    <a:pt x="1400" y="9"/>
                  </a:cubicBezTo>
                  <a:cubicBezTo>
                    <a:pt x="1407" y="20"/>
                    <a:pt x="1404" y="34"/>
                    <a:pt x="1416" y="40"/>
                  </a:cubicBezTo>
                  <a:cubicBezTo>
                    <a:pt x="1421" y="33"/>
                    <a:pt x="1425" y="26"/>
                    <a:pt x="1429" y="19"/>
                  </a:cubicBezTo>
                  <a:cubicBezTo>
                    <a:pt x="1430" y="20"/>
                    <a:pt x="1431" y="20"/>
                    <a:pt x="1431" y="20"/>
                  </a:cubicBezTo>
                  <a:cubicBezTo>
                    <a:pt x="1424" y="33"/>
                    <a:pt x="1421" y="46"/>
                    <a:pt x="1430" y="60"/>
                  </a:cubicBezTo>
                  <a:cubicBezTo>
                    <a:pt x="1434" y="49"/>
                    <a:pt x="1438" y="38"/>
                    <a:pt x="1443" y="26"/>
                  </a:cubicBezTo>
                  <a:cubicBezTo>
                    <a:pt x="1446" y="36"/>
                    <a:pt x="1449" y="44"/>
                    <a:pt x="1452" y="53"/>
                  </a:cubicBezTo>
                  <a:cubicBezTo>
                    <a:pt x="1454" y="51"/>
                    <a:pt x="1455" y="49"/>
                    <a:pt x="1456" y="47"/>
                  </a:cubicBezTo>
                  <a:cubicBezTo>
                    <a:pt x="1457" y="52"/>
                    <a:pt x="1457" y="56"/>
                    <a:pt x="1457" y="61"/>
                  </a:cubicBezTo>
                  <a:cubicBezTo>
                    <a:pt x="1462" y="40"/>
                    <a:pt x="1467" y="20"/>
                    <a:pt x="1472" y="0"/>
                  </a:cubicBezTo>
                  <a:cubicBezTo>
                    <a:pt x="1473" y="0"/>
                    <a:pt x="1475" y="1"/>
                    <a:pt x="1476" y="1"/>
                  </a:cubicBezTo>
                  <a:cubicBezTo>
                    <a:pt x="1477" y="7"/>
                    <a:pt x="1478" y="13"/>
                    <a:pt x="1479" y="19"/>
                  </a:cubicBezTo>
                  <a:cubicBezTo>
                    <a:pt x="1479" y="26"/>
                    <a:pt x="1479" y="32"/>
                    <a:pt x="1481" y="39"/>
                  </a:cubicBezTo>
                  <a:cubicBezTo>
                    <a:pt x="1483" y="45"/>
                    <a:pt x="1486" y="51"/>
                    <a:pt x="1489" y="59"/>
                  </a:cubicBezTo>
                  <a:cubicBezTo>
                    <a:pt x="1496" y="42"/>
                    <a:pt x="1502" y="27"/>
                    <a:pt x="1508" y="12"/>
                  </a:cubicBezTo>
                  <a:cubicBezTo>
                    <a:pt x="1509" y="22"/>
                    <a:pt x="1511" y="33"/>
                    <a:pt x="1513" y="46"/>
                  </a:cubicBezTo>
                  <a:cubicBezTo>
                    <a:pt x="1519" y="36"/>
                    <a:pt x="1524" y="27"/>
                    <a:pt x="1530" y="16"/>
                  </a:cubicBezTo>
                  <a:cubicBezTo>
                    <a:pt x="1532" y="27"/>
                    <a:pt x="1533" y="36"/>
                    <a:pt x="1535" y="46"/>
                  </a:cubicBezTo>
                  <a:cubicBezTo>
                    <a:pt x="1539" y="40"/>
                    <a:pt x="1544" y="35"/>
                    <a:pt x="1547" y="30"/>
                  </a:cubicBezTo>
                  <a:cubicBezTo>
                    <a:pt x="1552" y="37"/>
                    <a:pt x="1557" y="44"/>
                    <a:pt x="1562" y="51"/>
                  </a:cubicBezTo>
                  <a:cubicBezTo>
                    <a:pt x="1562" y="37"/>
                    <a:pt x="1561" y="24"/>
                    <a:pt x="1560" y="11"/>
                  </a:cubicBezTo>
                  <a:cubicBezTo>
                    <a:pt x="1561" y="11"/>
                    <a:pt x="1562" y="11"/>
                    <a:pt x="1563" y="10"/>
                  </a:cubicBezTo>
                  <a:cubicBezTo>
                    <a:pt x="1569" y="22"/>
                    <a:pt x="1575" y="33"/>
                    <a:pt x="1581" y="45"/>
                  </a:cubicBezTo>
                  <a:cubicBezTo>
                    <a:pt x="1583" y="43"/>
                    <a:pt x="1585" y="42"/>
                    <a:pt x="1586" y="41"/>
                  </a:cubicBezTo>
                  <a:cubicBezTo>
                    <a:pt x="1588" y="46"/>
                    <a:pt x="1589" y="51"/>
                    <a:pt x="1591" y="56"/>
                  </a:cubicBezTo>
                  <a:cubicBezTo>
                    <a:pt x="1592" y="56"/>
                    <a:pt x="1593" y="56"/>
                    <a:pt x="1593" y="56"/>
                  </a:cubicBezTo>
                  <a:cubicBezTo>
                    <a:pt x="1596" y="44"/>
                    <a:pt x="1598" y="33"/>
                    <a:pt x="1600" y="22"/>
                  </a:cubicBezTo>
                  <a:cubicBezTo>
                    <a:pt x="1601" y="22"/>
                    <a:pt x="1601" y="22"/>
                    <a:pt x="1602" y="22"/>
                  </a:cubicBezTo>
                  <a:cubicBezTo>
                    <a:pt x="1603" y="30"/>
                    <a:pt x="1605" y="37"/>
                    <a:pt x="1606" y="47"/>
                  </a:cubicBezTo>
                  <a:cubicBezTo>
                    <a:pt x="1610" y="40"/>
                    <a:pt x="1612" y="36"/>
                    <a:pt x="1615" y="29"/>
                  </a:cubicBezTo>
                  <a:cubicBezTo>
                    <a:pt x="1617" y="39"/>
                    <a:pt x="1608" y="47"/>
                    <a:pt x="1617" y="56"/>
                  </a:cubicBezTo>
                  <a:cubicBezTo>
                    <a:pt x="1618" y="52"/>
                    <a:pt x="1619" y="49"/>
                    <a:pt x="1621" y="45"/>
                  </a:cubicBezTo>
                  <a:cubicBezTo>
                    <a:pt x="1622" y="48"/>
                    <a:pt x="1624" y="51"/>
                    <a:pt x="1625" y="53"/>
                  </a:cubicBezTo>
                  <a:cubicBezTo>
                    <a:pt x="1626" y="53"/>
                    <a:pt x="1627" y="52"/>
                    <a:pt x="1628" y="51"/>
                  </a:cubicBezTo>
                  <a:cubicBezTo>
                    <a:pt x="1628" y="55"/>
                    <a:pt x="1628" y="58"/>
                    <a:pt x="1628" y="62"/>
                  </a:cubicBezTo>
                  <a:cubicBezTo>
                    <a:pt x="1629" y="62"/>
                    <a:pt x="1630" y="62"/>
                    <a:pt x="1630" y="62"/>
                  </a:cubicBezTo>
                  <a:cubicBezTo>
                    <a:pt x="1632" y="56"/>
                    <a:pt x="1633" y="50"/>
                    <a:pt x="1635" y="42"/>
                  </a:cubicBezTo>
                  <a:cubicBezTo>
                    <a:pt x="1640" y="50"/>
                    <a:pt x="1644" y="56"/>
                    <a:pt x="1648" y="62"/>
                  </a:cubicBezTo>
                  <a:cubicBezTo>
                    <a:pt x="1651" y="56"/>
                    <a:pt x="1651" y="56"/>
                    <a:pt x="1645" y="35"/>
                  </a:cubicBezTo>
                  <a:cubicBezTo>
                    <a:pt x="1649" y="41"/>
                    <a:pt x="1653" y="47"/>
                    <a:pt x="1659" y="55"/>
                  </a:cubicBezTo>
                  <a:cubicBezTo>
                    <a:pt x="1661" y="46"/>
                    <a:pt x="1662" y="40"/>
                    <a:pt x="1663" y="34"/>
                  </a:cubicBezTo>
                  <a:cubicBezTo>
                    <a:pt x="1665" y="32"/>
                    <a:pt x="1668" y="30"/>
                    <a:pt x="1670" y="28"/>
                  </a:cubicBezTo>
                  <a:cubicBezTo>
                    <a:pt x="1671" y="30"/>
                    <a:pt x="1672" y="31"/>
                    <a:pt x="1672" y="33"/>
                  </a:cubicBezTo>
                  <a:cubicBezTo>
                    <a:pt x="1677" y="28"/>
                    <a:pt x="1683" y="23"/>
                    <a:pt x="1688" y="18"/>
                  </a:cubicBezTo>
                  <a:cubicBezTo>
                    <a:pt x="1690" y="29"/>
                    <a:pt x="1677" y="40"/>
                    <a:pt x="1688" y="50"/>
                  </a:cubicBezTo>
                  <a:cubicBezTo>
                    <a:pt x="1707" y="45"/>
                    <a:pt x="1696" y="28"/>
                    <a:pt x="1702" y="17"/>
                  </a:cubicBezTo>
                  <a:cubicBezTo>
                    <a:pt x="1705" y="24"/>
                    <a:pt x="1707" y="30"/>
                    <a:pt x="1711" y="35"/>
                  </a:cubicBezTo>
                  <a:cubicBezTo>
                    <a:pt x="1714" y="40"/>
                    <a:pt x="1719" y="43"/>
                    <a:pt x="1722" y="48"/>
                  </a:cubicBezTo>
                  <a:cubicBezTo>
                    <a:pt x="1726" y="53"/>
                    <a:pt x="1729" y="58"/>
                    <a:pt x="1733" y="65"/>
                  </a:cubicBezTo>
                  <a:cubicBezTo>
                    <a:pt x="1735" y="53"/>
                    <a:pt x="1737" y="43"/>
                    <a:pt x="1739" y="33"/>
                  </a:cubicBezTo>
                  <a:cubicBezTo>
                    <a:pt x="1740" y="33"/>
                    <a:pt x="1740" y="33"/>
                    <a:pt x="1741" y="33"/>
                  </a:cubicBezTo>
                  <a:cubicBezTo>
                    <a:pt x="1742" y="40"/>
                    <a:pt x="1744" y="47"/>
                    <a:pt x="1746" y="56"/>
                  </a:cubicBezTo>
                  <a:cubicBezTo>
                    <a:pt x="1749" y="50"/>
                    <a:pt x="1751" y="45"/>
                    <a:pt x="1754" y="39"/>
                  </a:cubicBezTo>
                  <a:cubicBezTo>
                    <a:pt x="1757" y="47"/>
                    <a:pt x="1759" y="53"/>
                    <a:pt x="1762" y="60"/>
                  </a:cubicBezTo>
                  <a:cubicBezTo>
                    <a:pt x="1762" y="60"/>
                    <a:pt x="1763" y="59"/>
                    <a:pt x="1764" y="59"/>
                  </a:cubicBezTo>
                  <a:cubicBezTo>
                    <a:pt x="1763" y="53"/>
                    <a:pt x="1763" y="48"/>
                    <a:pt x="1762" y="42"/>
                  </a:cubicBezTo>
                  <a:cubicBezTo>
                    <a:pt x="1766" y="46"/>
                    <a:pt x="1770" y="49"/>
                    <a:pt x="1774" y="53"/>
                  </a:cubicBezTo>
                  <a:cubicBezTo>
                    <a:pt x="1774" y="115"/>
                    <a:pt x="1774" y="177"/>
                    <a:pt x="1774" y="238"/>
                  </a:cubicBezTo>
                  <a:cubicBezTo>
                    <a:pt x="1183" y="238"/>
                    <a:pt x="592" y="238"/>
                    <a:pt x="0" y="238"/>
                  </a:cubicBezTo>
                  <a:cubicBezTo>
                    <a:pt x="0" y="186"/>
                    <a:pt x="0" y="135"/>
                    <a:pt x="0" y="83"/>
                  </a:cubicBezTo>
                  <a:close/>
                  <a:moveTo>
                    <a:pt x="970" y="116"/>
                  </a:moveTo>
                  <a:cubicBezTo>
                    <a:pt x="971" y="116"/>
                    <a:pt x="972" y="116"/>
                    <a:pt x="973" y="116"/>
                  </a:cubicBezTo>
                  <a:cubicBezTo>
                    <a:pt x="978" y="110"/>
                    <a:pt x="977" y="105"/>
                    <a:pt x="970" y="97"/>
                  </a:cubicBezTo>
                  <a:cubicBezTo>
                    <a:pt x="970" y="105"/>
                    <a:pt x="970" y="111"/>
                    <a:pt x="970" y="116"/>
                  </a:cubicBezTo>
                  <a:close/>
                </a:path>
              </a:pathLst>
            </a:custGeom>
            <a:solidFill>
              <a:srgbClr val="3AA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6350" y="5816600"/>
              <a:ext cx="12179300" cy="1035050"/>
            </a:xfrm>
            <a:custGeom>
              <a:avLst/>
              <a:gdLst>
                <a:gd name="T0" fmla="*/ 10 w 1774"/>
                <a:gd name="T1" fmla="*/ 45 h 183"/>
                <a:gd name="T2" fmla="*/ 35 w 1774"/>
                <a:gd name="T3" fmla="*/ 25 h 183"/>
                <a:gd name="T4" fmla="*/ 86 w 1774"/>
                <a:gd name="T5" fmla="*/ 38 h 183"/>
                <a:gd name="T6" fmla="*/ 115 w 1774"/>
                <a:gd name="T7" fmla="*/ 42 h 183"/>
                <a:gd name="T8" fmla="*/ 146 w 1774"/>
                <a:gd name="T9" fmla="*/ 47 h 183"/>
                <a:gd name="T10" fmla="*/ 159 w 1774"/>
                <a:gd name="T11" fmla="*/ 22 h 183"/>
                <a:gd name="T12" fmla="*/ 183 w 1774"/>
                <a:gd name="T13" fmla="*/ 42 h 183"/>
                <a:gd name="T14" fmla="*/ 212 w 1774"/>
                <a:gd name="T15" fmla="*/ 39 h 183"/>
                <a:gd name="T16" fmla="*/ 266 w 1774"/>
                <a:gd name="T17" fmla="*/ 9 h 183"/>
                <a:gd name="T18" fmla="*/ 302 w 1774"/>
                <a:gd name="T19" fmla="*/ 0 h 183"/>
                <a:gd name="T20" fmla="*/ 344 w 1774"/>
                <a:gd name="T21" fmla="*/ 46 h 183"/>
                <a:gd name="T22" fmla="*/ 387 w 1774"/>
                <a:gd name="T23" fmla="*/ 45 h 183"/>
                <a:gd name="T24" fmla="*/ 409 w 1774"/>
                <a:gd name="T25" fmla="*/ 11 h 183"/>
                <a:gd name="T26" fmla="*/ 441 w 1774"/>
                <a:gd name="T27" fmla="*/ 4 h 183"/>
                <a:gd name="T28" fmla="*/ 484 w 1774"/>
                <a:gd name="T29" fmla="*/ 51 h 183"/>
                <a:gd name="T30" fmla="*/ 511 w 1774"/>
                <a:gd name="T31" fmla="*/ 15 h 183"/>
                <a:gd name="T32" fmla="*/ 571 w 1774"/>
                <a:gd name="T33" fmla="*/ 57 h 183"/>
                <a:gd name="T34" fmla="*/ 616 w 1774"/>
                <a:gd name="T35" fmla="*/ 47 h 183"/>
                <a:gd name="T36" fmla="*/ 626 w 1774"/>
                <a:gd name="T37" fmla="*/ 81 h 183"/>
                <a:gd name="T38" fmla="*/ 651 w 1774"/>
                <a:gd name="T39" fmla="*/ 65 h 183"/>
                <a:gd name="T40" fmla="*/ 681 w 1774"/>
                <a:gd name="T41" fmla="*/ 67 h 183"/>
                <a:gd name="T42" fmla="*/ 728 w 1774"/>
                <a:gd name="T43" fmla="*/ 42 h 183"/>
                <a:gd name="T44" fmla="*/ 793 w 1774"/>
                <a:gd name="T45" fmla="*/ 64 h 183"/>
                <a:gd name="T46" fmla="*/ 814 w 1774"/>
                <a:gd name="T47" fmla="*/ 53 h 183"/>
                <a:gd name="T48" fmla="*/ 828 w 1774"/>
                <a:gd name="T49" fmla="*/ 70 h 183"/>
                <a:gd name="T50" fmla="*/ 860 w 1774"/>
                <a:gd name="T51" fmla="*/ 62 h 183"/>
                <a:gd name="T52" fmla="*/ 925 w 1774"/>
                <a:gd name="T53" fmla="*/ 39 h 183"/>
                <a:gd name="T54" fmla="*/ 945 w 1774"/>
                <a:gd name="T55" fmla="*/ 52 h 183"/>
                <a:gd name="T56" fmla="*/ 959 w 1774"/>
                <a:gd name="T57" fmla="*/ 41 h 183"/>
                <a:gd name="T58" fmla="*/ 986 w 1774"/>
                <a:gd name="T59" fmla="*/ 43 h 183"/>
                <a:gd name="T60" fmla="*/ 1022 w 1774"/>
                <a:gd name="T61" fmla="*/ 25 h 183"/>
                <a:gd name="T62" fmla="*/ 1061 w 1774"/>
                <a:gd name="T63" fmla="*/ 21 h 183"/>
                <a:gd name="T64" fmla="*/ 1097 w 1774"/>
                <a:gd name="T65" fmla="*/ 32 h 183"/>
                <a:gd name="T66" fmla="*/ 1111 w 1774"/>
                <a:gd name="T67" fmla="*/ 34 h 183"/>
                <a:gd name="T68" fmla="*/ 1132 w 1774"/>
                <a:gd name="T69" fmla="*/ 16 h 183"/>
                <a:gd name="T70" fmla="*/ 1169 w 1774"/>
                <a:gd name="T71" fmla="*/ 7 h 183"/>
                <a:gd name="T72" fmla="*/ 1201 w 1774"/>
                <a:gd name="T73" fmla="*/ 12 h 183"/>
                <a:gd name="T74" fmla="*/ 1243 w 1774"/>
                <a:gd name="T75" fmla="*/ 43 h 183"/>
                <a:gd name="T76" fmla="*/ 1280 w 1774"/>
                <a:gd name="T77" fmla="*/ 40 h 183"/>
                <a:gd name="T78" fmla="*/ 1312 w 1774"/>
                <a:gd name="T79" fmla="*/ 37 h 183"/>
                <a:gd name="T80" fmla="*/ 1334 w 1774"/>
                <a:gd name="T81" fmla="*/ 26 h 183"/>
                <a:gd name="T82" fmla="*/ 1356 w 1774"/>
                <a:gd name="T83" fmla="*/ 30 h 183"/>
                <a:gd name="T84" fmla="*/ 1393 w 1774"/>
                <a:gd name="T85" fmla="*/ 16 h 183"/>
                <a:gd name="T86" fmla="*/ 1416 w 1774"/>
                <a:gd name="T87" fmla="*/ 38 h 183"/>
                <a:gd name="T88" fmla="*/ 1456 w 1774"/>
                <a:gd name="T89" fmla="*/ 36 h 183"/>
                <a:gd name="T90" fmla="*/ 1471 w 1774"/>
                <a:gd name="T91" fmla="*/ 15 h 183"/>
                <a:gd name="T92" fmla="*/ 1519 w 1774"/>
                <a:gd name="T93" fmla="*/ 36 h 183"/>
                <a:gd name="T94" fmla="*/ 1536 w 1774"/>
                <a:gd name="T95" fmla="*/ 44 h 183"/>
                <a:gd name="T96" fmla="*/ 1571 w 1774"/>
                <a:gd name="T97" fmla="*/ 67 h 183"/>
                <a:gd name="T98" fmla="*/ 1602 w 1774"/>
                <a:gd name="T99" fmla="*/ 50 h 183"/>
                <a:gd name="T100" fmla="*/ 1619 w 1774"/>
                <a:gd name="T101" fmla="*/ 44 h 183"/>
                <a:gd name="T102" fmla="*/ 1652 w 1774"/>
                <a:gd name="T103" fmla="*/ 53 h 183"/>
                <a:gd name="T104" fmla="*/ 1706 w 1774"/>
                <a:gd name="T105" fmla="*/ 58 h 183"/>
                <a:gd name="T106" fmla="*/ 1735 w 1774"/>
                <a:gd name="T107" fmla="*/ 73 h 183"/>
                <a:gd name="T108" fmla="*/ 1758 w 1774"/>
                <a:gd name="T109" fmla="*/ 65 h 183"/>
                <a:gd name="T110" fmla="*/ 801 w 1774"/>
                <a:gd name="T111" fmla="*/ 8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4" h="183">
                  <a:moveTo>
                    <a:pt x="1774" y="183"/>
                  </a:moveTo>
                  <a:cubicBezTo>
                    <a:pt x="1183" y="183"/>
                    <a:pt x="592" y="183"/>
                    <a:pt x="0" y="183"/>
                  </a:cubicBezTo>
                  <a:cubicBezTo>
                    <a:pt x="0" y="136"/>
                    <a:pt x="0" y="88"/>
                    <a:pt x="0" y="40"/>
                  </a:cubicBezTo>
                  <a:cubicBezTo>
                    <a:pt x="4" y="38"/>
                    <a:pt x="8" y="35"/>
                    <a:pt x="12" y="31"/>
                  </a:cubicBezTo>
                  <a:cubicBezTo>
                    <a:pt x="12" y="36"/>
                    <a:pt x="11" y="41"/>
                    <a:pt x="10" y="45"/>
                  </a:cubicBezTo>
                  <a:cubicBezTo>
                    <a:pt x="11" y="45"/>
                    <a:pt x="12" y="45"/>
                    <a:pt x="13" y="46"/>
                  </a:cubicBezTo>
                  <a:cubicBezTo>
                    <a:pt x="15" y="41"/>
                    <a:pt x="18" y="36"/>
                    <a:pt x="21" y="30"/>
                  </a:cubicBezTo>
                  <a:cubicBezTo>
                    <a:pt x="23" y="34"/>
                    <a:pt x="26" y="38"/>
                    <a:pt x="29" y="43"/>
                  </a:cubicBezTo>
                  <a:cubicBezTo>
                    <a:pt x="30" y="36"/>
                    <a:pt x="32" y="30"/>
                    <a:pt x="33" y="25"/>
                  </a:cubicBezTo>
                  <a:cubicBezTo>
                    <a:pt x="34" y="25"/>
                    <a:pt x="35" y="25"/>
                    <a:pt x="35" y="25"/>
                  </a:cubicBezTo>
                  <a:cubicBezTo>
                    <a:pt x="37" y="33"/>
                    <a:pt x="39" y="40"/>
                    <a:pt x="41" y="49"/>
                  </a:cubicBezTo>
                  <a:cubicBezTo>
                    <a:pt x="46" y="44"/>
                    <a:pt x="48" y="40"/>
                    <a:pt x="52" y="36"/>
                  </a:cubicBezTo>
                  <a:cubicBezTo>
                    <a:pt x="56" y="33"/>
                    <a:pt x="60" y="30"/>
                    <a:pt x="63" y="26"/>
                  </a:cubicBezTo>
                  <a:cubicBezTo>
                    <a:pt x="67" y="22"/>
                    <a:pt x="69" y="18"/>
                    <a:pt x="72" y="13"/>
                  </a:cubicBezTo>
                  <a:cubicBezTo>
                    <a:pt x="78" y="21"/>
                    <a:pt x="67" y="34"/>
                    <a:pt x="86" y="38"/>
                  </a:cubicBezTo>
                  <a:cubicBezTo>
                    <a:pt x="97" y="30"/>
                    <a:pt x="84" y="22"/>
                    <a:pt x="86" y="13"/>
                  </a:cubicBezTo>
                  <a:cubicBezTo>
                    <a:pt x="92" y="17"/>
                    <a:pt x="97" y="21"/>
                    <a:pt x="102" y="25"/>
                  </a:cubicBezTo>
                  <a:cubicBezTo>
                    <a:pt x="103" y="23"/>
                    <a:pt x="103" y="22"/>
                    <a:pt x="104" y="21"/>
                  </a:cubicBezTo>
                  <a:cubicBezTo>
                    <a:pt x="106" y="23"/>
                    <a:pt x="109" y="24"/>
                    <a:pt x="111" y="26"/>
                  </a:cubicBezTo>
                  <a:cubicBezTo>
                    <a:pt x="112" y="30"/>
                    <a:pt x="114" y="35"/>
                    <a:pt x="115" y="42"/>
                  </a:cubicBezTo>
                  <a:cubicBezTo>
                    <a:pt x="121" y="36"/>
                    <a:pt x="125" y="31"/>
                    <a:pt x="129" y="27"/>
                  </a:cubicBezTo>
                  <a:cubicBezTo>
                    <a:pt x="123" y="43"/>
                    <a:pt x="123" y="43"/>
                    <a:pt x="126" y="47"/>
                  </a:cubicBezTo>
                  <a:cubicBezTo>
                    <a:pt x="130" y="43"/>
                    <a:pt x="134" y="38"/>
                    <a:pt x="139" y="32"/>
                  </a:cubicBezTo>
                  <a:cubicBezTo>
                    <a:pt x="141" y="38"/>
                    <a:pt x="143" y="43"/>
                    <a:pt x="144" y="47"/>
                  </a:cubicBezTo>
                  <a:cubicBezTo>
                    <a:pt x="144" y="47"/>
                    <a:pt x="145" y="47"/>
                    <a:pt x="146" y="47"/>
                  </a:cubicBezTo>
                  <a:cubicBezTo>
                    <a:pt x="146" y="44"/>
                    <a:pt x="146" y="42"/>
                    <a:pt x="146" y="39"/>
                  </a:cubicBezTo>
                  <a:cubicBezTo>
                    <a:pt x="147" y="39"/>
                    <a:pt x="148" y="40"/>
                    <a:pt x="149" y="40"/>
                  </a:cubicBezTo>
                  <a:cubicBezTo>
                    <a:pt x="150" y="39"/>
                    <a:pt x="152" y="37"/>
                    <a:pt x="153" y="34"/>
                  </a:cubicBezTo>
                  <a:cubicBezTo>
                    <a:pt x="155" y="37"/>
                    <a:pt x="156" y="39"/>
                    <a:pt x="158" y="42"/>
                  </a:cubicBezTo>
                  <a:cubicBezTo>
                    <a:pt x="166" y="36"/>
                    <a:pt x="157" y="29"/>
                    <a:pt x="159" y="22"/>
                  </a:cubicBezTo>
                  <a:cubicBezTo>
                    <a:pt x="162" y="27"/>
                    <a:pt x="165" y="31"/>
                    <a:pt x="168" y="36"/>
                  </a:cubicBezTo>
                  <a:cubicBezTo>
                    <a:pt x="170" y="28"/>
                    <a:pt x="171" y="22"/>
                    <a:pt x="172" y="16"/>
                  </a:cubicBezTo>
                  <a:cubicBezTo>
                    <a:pt x="173" y="16"/>
                    <a:pt x="174" y="16"/>
                    <a:pt x="174" y="16"/>
                  </a:cubicBezTo>
                  <a:cubicBezTo>
                    <a:pt x="176" y="25"/>
                    <a:pt x="179" y="34"/>
                    <a:pt x="181" y="42"/>
                  </a:cubicBezTo>
                  <a:cubicBezTo>
                    <a:pt x="181" y="42"/>
                    <a:pt x="182" y="42"/>
                    <a:pt x="183" y="42"/>
                  </a:cubicBezTo>
                  <a:cubicBezTo>
                    <a:pt x="185" y="39"/>
                    <a:pt x="187" y="35"/>
                    <a:pt x="188" y="31"/>
                  </a:cubicBezTo>
                  <a:cubicBezTo>
                    <a:pt x="190" y="32"/>
                    <a:pt x="191" y="33"/>
                    <a:pt x="193" y="34"/>
                  </a:cubicBezTo>
                  <a:cubicBezTo>
                    <a:pt x="199" y="25"/>
                    <a:pt x="205" y="16"/>
                    <a:pt x="211" y="7"/>
                  </a:cubicBezTo>
                  <a:cubicBezTo>
                    <a:pt x="212" y="8"/>
                    <a:pt x="213" y="8"/>
                    <a:pt x="214" y="8"/>
                  </a:cubicBezTo>
                  <a:cubicBezTo>
                    <a:pt x="213" y="18"/>
                    <a:pt x="213" y="28"/>
                    <a:pt x="212" y="39"/>
                  </a:cubicBezTo>
                  <a:cubicBezTo>
                    <a:pt x="217" y="33"/>
                    <a:pt x="222" y="28"/>
                    <a:pt x="227" y="23"/>
                  </a:cubicBezTo>
                  <a:cubicBezTo>
                    <a:pt x="231" y="26"/>
                    <a:pt x="235" y="30"/>
                    <a:pt x="240" y="35"/>
                  </a:cubicBezTo>
                  <a:cubicBezTo>
                    <a:pt x="241" y="27"/>
                    <a:pt x="242" y="21"/>
                    <a:pt x="244" y="12"/>
                  </a:cubicBezTo>
                  <a:cubicBezTo>
                    <a:pt x="250" y="20"/>
                    <a:pt x="255" y="27"/>
                    <a:pt x="261" y="35"/>
                  </a:cubicBezTo>
                  <a:cubicBezTo>
                    <a:pt x="263" y="25"/>
                    <a:pt x="265" y="17"/>
                    <a:pt x="266" y="9"/>
                  </a:cubicBezTo>
                  <a:cubicBezTo>
                    <a:pt x="272" y="20"/>
                    <a:pt x="278" y="32"/>
                    <a:pt x="285" y="45"/>
                  </a:cubicBezTo>
                  <a:cubicBezTo>
                    <a:pt x="288" y="38"/>
                    <a:pt x="292" y="34"/>
                    <a:pt x="293" y="29"/>
                  </a:cubicBezTo>
                  <a:cubicBezTo>
                    <a:pt x="295" y="24"/>
                    <a:pt x="295" y="19"/>
                    <a:pt x="296" y="14"/>
                  </a:cubicBezTo>
                  <a:cubicBezTo>
                    <a:pt x="296" y="9"/>
                    <a:pt x="297" y="5"/>
                    <a:pt x="298" y="0"/>
                  </a:cubicBezTo>
                  <a:cubicBezTo>
                    <a:pt x="299" y="0"/>
                    <a:pt x="301" y="0"/>
                    <a:pt x="302" y="0"/>
                  </a:cubicBezTo>
                  <a:cubicBezTo>
                    <a:pt x="307" y="15"/>
                    <a:pt x="312" y="30"/>
                    <a:pt x="317" y="46"/>
                  </a:cubicBezTo>
                  <a:cubicBezTo>
                    <a:pt x="317" y="42"/>
                    <a:pt x="318" y="39"/>
                    <a:pt x="318" y="36"/>
                  </a:cubicBezTo>
                  <a:cubicBezTo>
                    <a:pt x="319" y="37"/>
                    <a:pt x="320" y="39"/>
                    <a:pt x="322" y="41"/>
                  </a:cubicBezTo>
                  <a:cubicBezTo>
                    <a:pt x="325" y="33"/>
                    <a:pt x="328" y="27"/>
                    <a:pt x="331" y="19"/>
                  </a:cubicBezTo>
                  <a:cubicBezTo>
                    <a:pt x="336" y="29"/>
                    <a:pt x="340" y="37"/>
                    <a:pt x="344" y="46"/>
                  </a:cubicBezTo>
                  <a:cubicBezTo>
                    <a:pt x="353" y="35"/>
                    <a:pt x="351" y="25"/>
                    <a:pt x="343" y="15"/>
                  </a:cubicBezTo>
                  <a:cubicBezTo>
                    <a:pt x="344" y="15"/>
                    <a:pt x="344" y="14"/>
                    <a:pt x="345" y="14"/>
                  </a:cubicBezTo>
                  <a:cubicBezTo>
                    <a:pt x="349" y="19"/>
                    <a:pt x="353" y="25"/>
                    <a:pt x="358" y="30"/>
                  </a:cubicBezTo>
                  <a:cubicBezTo>
                    <a:pt x="370" y="26"/>
                    <a:pt x="367" y="15"/>
                    <a:pt x="374" y="7"/>
                  </a:cubicBezTo>
                  <a:cubicBezTo>
                    <a:pt x="378" y="21"/>
                    <a:pt x="374" y="35"/>
                    <a:pt x="387" y="45"/>
                  </a:cubicBezTo>
                  <a:cubicBezTo>
                    <a:pt x="400" y="34"/>
                    <a:pt x="383" y="25"/>
                    <a:pt x="382" y="13"/>
                  </a:cubicBezTo>
                  <a:cubicBezTo>
                    <a:pt x="388" y="20"/>
                    <a:pt x="392" y="25"/>
                    <a:pt x="396" y="30"/>
                  </a:cubicBezTo>
                  <a:cubicBezTo>
                    <a:pt x="397" y="30"/>
                    <a:pt x="398" y="30"/>
                    <a:pt x="399" y="30"/>
                  </a:cubicBezTo>
                  <a:cubicBezTo>
                    <a:pt x="399" y="24"/>
                    <a:pt x="398" y="18"/>
                    <a:pt x="398" y="13"/>
                  </a:cubicBezTo>
                  <a:cubicBezTo>
                    <a:pt x="400" y="12"/>
                    <a:pt x="404" y="12"/>
                    <a:pt x="409" y="11"/>
                  </a:cubicBezTo>
                  <a:cubicBezTo>
                    <a:pt x="414" y="21"/>
                    <a:pt x="419" y="31"/>
                    <a:pt x="424" y="42"/>
                  </a:cubicBezTo>
                  <a:cubicBezTo>
                    <a:pt x="430" y="42"/>
                    <a:pt x="433" y="37"/>
                    <a:pt x="432" y="33"/>
                  </a:cubicBezTo>
                  <a:cubicBezTo>
                    <a:pt x="430" y="27"/>
                    <a:pt x="434" y="22"/>
                    <a:pt x="435" y="17"/>
                  </a:cubicBezTo>
                  <a:cubicBezTo>
                    <a:pt x="435" y="13"/>
                    <a:pt x="436" y="9"/>
                    <a:pt x="437" y="4"/>
                  </a:cubicBezTo>
                  <a:cubicBezTo>
                    <a:pt x="438" y="4"/>
                    <a:pt x="440" y="4"/>
                    <a:pt x="441" y="4"/>
                  </a:cubicBezTo>
                  <a:cubicBezTo>
                    <a:pt x="446" y="17"/>
                    <a:pt x="451" y="31"/>
                    <a:pt x="456" y="45"/>
                  </a:cubicBezTo>
                  <a:cubicBezTo>
                    <a:pt x="456" y="42"/>
                    <a:pt x="456" y="40"/>
                    <a:pt x="457" y="36"/>
                  </a:cubicBezTo>
                  <a:cubicBezTo>
                    <a:pt x="459" y="40"/>
                    <a:pt x="460" y="42"/>
                    <a:pt x="461" y="45"/>
                  </a:cubicBezTo>
                  <a:cubicBezTo>
                    <a:pt x="464" y="38"/>
                    <a:pt x="467" y="32"/>
                    <a:pt x="471" y="24"/>
                  </a:cubicBezTo>
                  <a:cubicBezTo>
                    <a:pt x="475" y="34"/>
                    <a:pt x="479" y="42"/>
                    <a:pt x="484" y="51"/>
                  </a:cubicBezTo>
                  <a:cubicBezTo>
                    <a:pt x="492" y="41"/>
                    <a:pt x="491" y="31"/>
                    <a:pt x="484" y="21"/>
                  </a:cubicBezTo>
                  <a:cubicBezTo>
                    <a:pt x="489" y="26"/>
                    <a:pt x="494" y="31"/>
                    <a:pt x="500" y="38"/>
                  </a:cubicBezTo>
                  <a:cubicBezTo>
                    <a:pt x="500" y="38"/>
                    <a:pt x="500" y="40"/>
                    <a:pt x="500" y="43"/>
                  </a:cubicBezTo>
                  <a:cubicBezTo>
                    <a:pt x="501" y="43"/>
                    <a:pt x="501" y="43"/>
                    <a:pt x="502" y="43"/>
                  </a:cubicBezTo>
                  <a:cubicBezTo>
                    <a:pt x="505" y="34"/>
                    <a:pt x="508" y="24"/>
                    <a:pt x="511" y="15"/>
                  </a:cubicBezTo>
                  <a:cubicBezTo>
                    <a:pt x="512" y="15"/>
                    <a:pt x="513" y="15"/>
                    <a:pt x="514" y="15"/>
                  </a:cubicBezTo>
                  <a:cubicBezTo>
                    <a:pt x="516" y="29"/>
                    <a:pt x="517" y="44"/>
                    <a:pt x="519" y="59"/>
                  </a:cubicBezTo>
                  <a:cubicBezTo>
                    <a:pt x="536" y="44"/>
                    <a:pt x="541" y="32"/>
                    <a:pt x="535" y="20"/>
                  </a:cubicBezTo>
                  <a:cubicBezTo>
                    <a:pt x="561" y="25"/>
                    <a:pt x="565" y="41"/>
                    <a:pt x="568" y="57"/>
                  </a:cubicBezTo>
                  <a:cubicBezTo>
                    <a:pt x="569" y="57"/>
                    <a:pt x="570" y="57"/>
                    <a:pt x="571" y="57"/>
                  </a:cubicBezTo>
                  <a:cubicBezTo>
                    <a:pt x="571" y="49"/>
                    <a:pt x="571" y="42"/>
                    <a:pt x="571" y="34"/>
                  </a:cubicBezTo>
                  <a:cubicBezTo>
                    <a:pt x="573" y="37"/>
                    <a:pt x="575" y="40"/>
                    <a:pt x="578" y="44"/>
                  </a:cubicBezTo>
                  <a:cubicBezTo>
                    <a:pt x="582" y="36"/>
                    <a:pt x="585" y="30"/>
                    <a:pt x="587" y="25"/>
                  </a:cubicBezTo>
                  <a:cubicBezTo>
                    <a:pt x="594" y="35"/>
                    <a:pt x="600" y="46"/>
                    <a:pt x="607" y="58"/>
                  </a:cubicBezTo>
                  <a:cubicBezTo>
                    <a:pt x="611" y="53"/>
                    <a:pt x="613" y="50"/>
                    <a:pt x="616" y="47"/>
                  </a:cubicBezTo>
                  <a:cubicBezTo>
                    <a:pt x="615" y="54"/>
                    <a:pt x="614" y="61"/>
                    <a:pt x="613" y="67"/>
                  </a:cubicBezTo>
                  <a:cubicBezTo>
                    <a:pt x="614" y="67"/>
                    <a:pt x="615" y="67"/>
                    <a:pt x="616" y="67"/>
                  </a:cubicBezTo>
                  <a:cubicBezTo>
                    <a:pt x="618" y="65"/>
                    <a:pt x="620" y="63"/>
                    <a:pt x="622" y="61"/>
                  </a:cubicBezTo>
                  <a:cubicBezTo>
                    <a:pt x="624" y="59"/>
                    <a:pt x="627" y="57"/>
                    <a:pt x="629" y="55"/>
                  </a:cubicBezTo>
                  <a:cubicBezTo>
                    <a:pt x="617" y="76"/>
                    <a:pt x="617" y="76"/>
                    <a:pt x="626" y="81"/>
                  </a:cubicBezTo>
                  <a:cubicBezTo>
                    <a:pt x="629" y="67"/>
                    <a:pt x="643" y="55"/>
                    <a:pt x="637" y="40"/>
                  </a:cubicBezTo>
                  <a:cubicBezTo>
                    <a:pt x="639" y="42"/>
                    <a:pt x="641" y="45"/>
                    <a:pt x="643" y="48"/>
                  </a:cubicBezTo>
                  <a:cubicBezTo>
                    <a:pt x="647" y="46"/>
                    <a:pt x="650" y="43"/>
                    <a:pt x="655" y="40"/>
                  </a:cubicBezTo>
                  <a:cubicBezTo>
                    <a:pt x="653" y="49"/>
                    <a:pt x="651" y="57"/>
                    <a:pt x="649" y="65"/>
                  </a:cubicBezTo>
                  <a:cubicBezTo>
                    <a:pt x="650" y="65"/>
                    <a:pt x="650" y="65"/>
                    <a:pt x="651" y="65"/>
                  </a:cubicBezTo>
                  <a:cubicBezTo>
                    <a:pt x="655" y="58"/>
                    <a:pt x="658" y="51"/>
                    <a:pt x="662" y="44"/>
                  </a:cubicBezTo>
                  <a:cubicBezTo>
                    <a:pt x="663" y="44"/>
                    <a:pt x="664" y="44"/>
                    <a:pt x="664" y="44"/>
                  </a:cubicBezTo>
                  <a:cubicBezTo>
                    <a:pt x="666" y="51"/>
                    <a:pt x="667" y="58"/>
                    <a:pt x="669" y="66"/>
                  </a:cubicBezTo>
                  <a:cubicBezTo>
                    <a:pt x="673" y="65"/>
                    <a:pt x="677" y="63"/>
                    <a:pt x="680" y="62"/>
                  </a:cubicBezTo>
                  <a:cubicBezTo>
                    <a:pt x="680" y="64"/>
                    <a:pt x="680" y="65"/>
                    <a:pt x="681" y="67"/>
                  </a:cubicBezTo>
                  <a:cubicBezTo>
                    <a:pt x="685" y="62"/>
                    <a:pt x="689" y="58"/>
                    <a:pt x="694" y="53"/>
                  </a:cubicBezTo>
                  <a:cubicBezTo>
                    <a:pt x="701" y="58"/>
                    <a:pt x="706" y="61"/>
                    <a:pt x="712" y="66"/>
                  </a:cubicBezTo>
                  <a:cubicBezTo>
                    <a:pt x="714" y="63"/>
                    <a:pt x="715" y="59"/>
                    <a:pt x="717" y="55"/>
                  </a:cubicBezTo>
                  <a:cubicBezTo>
                    <a:pt x="723" y="62"/>
                    <a:pt x="727" y="68"/>
                    <a:pt x="732" y="74"/>
                  </a:cubicBezTo>
                  <a:cubicBezTo>
                    <a:pt x="741" y="63"/>
                    <a:pt x="727" y="54"/>
                    <a:pt x="728" y="42"/>
                  </a:cubicBezTo>
                  <a:cubicBezTo>
                    <a:pt x="736" y="48"/>
                    <a:pt x="744" y="54"/>
                    <a:pt x="752" y="60"/>
                  </a:cubicBezTo>
                  <a:cubicBezTo>
                    <a:pt x="753" y="61"/>
                    <a:pt x="754" y="64"/>
                    <a:pt x="756" y="69"/>
                  </a:cubicBezTo>
                  <a:cubicBezTo>
                    <a:pt x="760" y="62"/>
                    <a:pt x="762" y="58"/>
                    <a:pt x="764" y="54"/>
                  </a:cubicBezTo>
                  <a:cubicBezTo>
                    <a:pt x="771" y="61"/>
                    <a:pt x="777" y="67"/>
                    <a:pt x="784" y="74"/>
                  </a:cubicBezTo>
                  <a:cubicBezTo>
                    <a:pt x="788" y="70"/>
                    <a:pt x="790" y="67"/>
                    <a:pt x="793" y="64"/>
                  </a:cubicBezTo>
                  <a:cubicBezTo>
                    <a:pt x="793" y="64"/>
                    <a:pt x="794" y="64"/>
                    <a:pt x="794" y="64"/>
                  </a:cubicBezTo>
                  <a:cubicBezTo>
                    <a:pt x="793" y="67"/>
                    <a:pt x="792" y="71"/>
                    <a:pt x="791" y="73"/>
                  </a:cubicBezTo>
                  <a:cubicBezTo>
                    <a:pt x="800" y="76"/>
                    <a:pt x="802" y="72"/>
                    <a:pt x="803" y="66"/>
                  </a:cubicBezTo>
                  <a:cubicBezTo>
                    <a:pt x="805" y="69"/>
                    <a:pt x="807" y="71"/>
                    <a:pt x="810" y="76"/>
                  </a:cubicBezTo>
                  <a:cubicBezTo>
                    <a:pt x="812" y="67"/>
                    <a:pt x="813" y="60"/>
                    <a:pt x="814" y="53"/>
                  </a:cubicBezTo>
                  <a:cubicBezTo>
                    <a:pt x="815" y="54"/>
                    <a:pt x="817" y="56"/>
                    <a:pt x="820" y="58"/>
                  </a:cubicBezTo>
                  <a:cubicBezTo>
                    <a:pt x="823" y="55"/>
                    <a:pt x="826" y="52"/>
                    <a:pt x="829" y="50"/>
                  </a:cubicBezTo>
                  <a:cubicBezTo>
                    <a:pt x="829" y="50"/>
                    <a:pt x="830" y="50"/>
                    <a:pt x="830" y="50"/>
                  </a:cubicBezTo>
                  <a:cubicBezTo>
                    <a:pt x="829" y="57"/>
                    <a:pt x="827" y="63"/>
                    <a:pt x="826" y="70"/>
                  </a:cubicBezTo>
                  <a:cubicBezTo>
                    <a:pt x="826" y="70"/>
                    <a:pt x="827" y="70"/>
                    <a:pt x="828" y="70"/>
                  </a:cubicBezTo>
                  <a:cubicBezTo>
                    <a:pt x="831" y="63"/>
                    <a:pt x="835" y="56"/>
                    <a:pt x="839" y="48"/>
                  </a:cubicBezTo>
                  <a:cubicBezTo>
                    <a:pt x="839" y="49"/>
                    <a:pt x="840" y="49"/>
                    <a:pt x="841" y="49"/>
                  </a:cubicBezTo>
                  <a:cubicBezTo>
                    <a:pt x="842" y="55"/>
                    <a:pt x="844" y="61"/>
                    <a:pt x="845" y="67"/>
                  </a:cubicBezTo>
                  <a:cubicBezTo>
                    <a:pt x="850" y="65"/>
                    <a:pt x="854" y="63"/>
                    <a:pt x="858" y="61"/>
                  </a:cubicBezTo>
                  <a:cubicBezTo>
                    <a:pt x="858" y="60"/>
                    <a:pt x="859" y="61"/>
                    <a:pt x="860" y="62"/>
                  </a:cubicBezTo>
                  <a:cubicBezTo>
                    <a:pt x="865" y="55"/>
                    <a:pt x="870" y="49"/>
                    <a:pt x="875" y="42"/>
                  </a:cubicBezTo>
                  <a:cubicBezTo>
                    <a:pt x="879" y="47"/>
                    <a:pt x="884" y="53"/>
                    <a:pt x="889" y="60"/>
                  </a:cubicBezTo>
                  <a:cubicBezTo>
                    <a:pt x="891" y="54"/>
                    <a:pt x="892" y="49"/>
                    <a:pt x="892" y="46"/>
                  </a:cubicBezTo>
                  <a:cubicBezTo>
                    <a:pt x="900" y="41"/>
                    <a:pt x="900" y="33"/>
                    <a:pt x="904" y="26"/>
                  </a:cubicBezTo>
                  <a:cubicBezTo>
                    <a:pt x="911" y="31"/>
                    <a:pt x="918" y="35"/>
                    <a:pt x="925" y="39"/>
                  </a:cubicBezTo>
                  <a:cubicBezTo>
                    <a:pt x="926" y="38"/>
                    <a:pt x="928" y="37"/>
                    <a:pt x="928" y="37"/>
                  </a:cubicBezTo>
                  <a:cubicBezTo>
                    <a:pt x="930" y="41"/>
                    <a:pt x="932" y="46"/>
                    <a:pt x="934" y="50"/>
                  </a:cubicBezTo>
                  <a:cubicBezTo>
                    <a:pt x="940" y="44"/>
                    <a:pt x="945" y="39"/>
                    <a:pt x="951" y="34"/>
                  </a:cubicBezTo>
                  <a:cubicBezTo>
                    <a:pt x="947" y="39"/>
                    <a:pt x="944" y="45"/>
                    <a:pt x="940" y="52"/>
                  </a:cubicBezTo>
                  <a:cubicBezTo>
                    <a:pt x="942" y="52"/>
                    <a:pt x="944" y="52"/>
                    <a:pt x="945" y="52"/>
                  </a:cubicBezTo>
                  <a:cubicBezTo>
                    <a:pt x="945" y="54"/>
                    <a:pt x="944" y="57"/>
                    <a:pt x="944" y="60"/>
                  </a:cubicBezTo>
                  <a:cubicBezTo>
                    <a:pt x="953" y="53"/>
                    <a:pt x="956" y="43"/>
                    <a:pt x="951" y="34"/>
                  </a:cubicBezTo>
                  <a:cubicBezTo>
                    <a:pt x="951" y="33"/>
                    <a:pt x="951" y="33"/>
                    <a:pt x="951" y="33"/>
                  </a:cubicBezTo>
                  <a:cubicBezTo>
                    <a:pt x="951" y="32"/>
                    <a:pt x="952" y="32"/>
                    <a:pt x="952" y="33"/>
                  </a:cubicBezTo>
                  <a:cubicBezTo>
                    <a:pt x="954" y="35"/>
                    <a:pt x="957" y="38"/>
                    <a:pt x="959" y="41"/>
                  </a:cubicBezTo>
                  <a:cubicBezTo>
                    <a:pt x="962" y="38"/>
                    <a:pt x="965" y="34"/>
                    <a:pt x="970" y="30"/>
                  </a:cubicBezTo>
                  <a:cubicBezTo>
                    <a:pt x="969" y="36"/>
                    <a:pt x="969" y="41"/>
                    <a:pt x="968" y="45"/>
                  </a:cubicBezTo>
                  <a:cubicBezTo>
                    <a:pt x="969" y="45"/>
                    <a:pt x="969" y="45"/>
                    <a:pt x="970" y="46"/>
                  </a:cubicBezTo>
                  <a:cubicBezTo>
                    <a:pt x="973" y="41"/>
                    <a:pt x="975" y="36"/>
                    <a:pt x="978" y="30"/>
                  </a:cubicBezTo>
                  <a:cubicBezTo>
                    <a:pt x="981" y="34"/>
                    <a:pt x="983" y="38"/>
                    <a:pt x="986" y="43"/>
                  </a:cubicBezTo>
                  <a:cubicBezTo>
                    <a:pt x="988" y="36"/>
                    <a:pt x="989" y="30"/>
                    <a:pt x="991" y="25"/>
                  </a:cubicBezTo>
                  <a:cubicBezTo>
                    <a:pt x="991" y="25"/>
                    <a:pt x="992" y="25"/>
                    <a:pt x="993" y="25"/>
                  </a:cubicBezTo>
                  <a:cubicBezTo>
                    <a:pt x="995" y="33"/>
                    <a:pt x="997" y="40"/>
                    <a:pt x="999" y="50"/>
                  </a:cubicBezTo>
                  <a:cubicBezTo>
                    <a:pt x="1003" y="44"/>
                    <a:pt x="1006" y="40"/>
                    <a:pt x="1009" y="36"/>
                  </a:cubicBezTo>
                  <a:cubicBezTo>
                    <a:pt x="1013" y="32"/>
                    <a:pt x="1018" y="29"/>
                    <a:pt x="1022" y="25"/>
                  </a:cubicBezTo>
                  <a:cubicBezTo>
                    <a:pt x="1025" y="21"/>
                    <a:pt x="1027" y="17"/>
                    <a:pt x="1030" y="13"/>
                  </a:cubicBezTo>
                  <a:cubicBezTo>
                    <a:pt x="1035" y="22"/>
                    <a:pt x="1025" y="34"/>
                    <a:pt x="1043" y="38"/>
                  </a:cubicBezTo>
                  <a:cubicBezTo>
                    <a:pt x="1054" y="30"/>
                    <a:pt x="1041" y="22"/>
                    <a:pt x="1044" y="13"/>
                  </a:cubicBezTo>
                  <a:cubicBezTo>
                    <a:pt x="1049" y="17"/>
                    <a:pt x="1054" y="21"/>
                    <a:pt x="1059" y="25"/>
                  </a:cubicBezTo>
                  <a:cubicBezTo>
                    <a:pt x="1060" y="23"/>
                    <a:pt x="1061" y="22"/>
                    <a:pt x="1061" y="21"/>
                  </a:cubicBezTo>
                  <a:cubicBezTo>
                    <a:pt x="1064" y="23"/>
                    <a:pt x="1067" y="24"/>
                    <a:pt x="1069" y="25"/>
                  </a:cubicBezTo>
                  <a:cubicBezTo>
                    <a:pt x="1070" y="30"/>
                    <a:pt x="1071" y="35"/>
                    <a:pt x="1073" y="42"/>
                  </a:cubicBezTo>
                  <a:cubicBezTo>
                    <a:pt x="1079" y="35"/>
                    <a:pt x="1082" y="31"/>
                    <a:pt x="1086" y="26"/>
                  </a:cubicBezTo>
                  <a:cubicBezTo>
                    <a:pt x="1087" y="34"/>
                    <a:pt x="1076" y="40"/>
                    <a:pt x="1083" y="48"/>
                  </a:cubicBezTo>
                  <a:cubicBezTo>
                    <a:pt x="1088" y="43"/>
                    <a:pt x="1092" y="38"/>
                    <a:pt x="1097" y="32"/>
                  </a:cubicBezTo>
                  <a:cubicBezTo>
                    <a:pt x="1099" y="38"/>
                    <a:pt x="1100" y="43"/>
                    <a:pt x="1102" y="47"/>
                  </a:cubicBezTo>
                  <a:cubicBezTo>
                    <a:pt x="1102" y="47"/>
                    <a:pt x="1103" y="47"/>
                    <a:pt x="1104" y="47"/>
                  </a:cubicBezTo>
                  <a:cubicBezTo>
                    <a:pt x="1104" y="44"/>
                    <a:pt x="1104" y="41"/>
                    <a:pt x="1104" y="39"/>
                  </a:cubicBezTo>
                  <a:cubicBezTo>
                    <a:pt x="1105" y="39"/>
                    <a:pt x="1105" y="40"/>
                    <a:pt x="1106" y="40"/>
                  </a:cubicBezTo>
                  <a:cubicBezTo>
                    <a:pt x="1108" y="38"/>
                    <a:pt x="1109" y="36"/>
                    <a:pt x="1111" y="34"/>
                  </a:cubicBezTo>
                  <a:cubicBezTo>
                    <a:pt x="1112" y="37"/>
                    <a:pt x="1113" y="39"/>
                    <a:pt x="1115" y="42"/>
                  </a:cubicBezTo>
                  <a:cubicBezTo>
                    <a:pt x="1125" y="36"/>
                    <a:pt x="1114" y="29"/>
                    <a:pt x="1117" y="22"/>
                  </a:cubicBezTo>
                  <a:cubicBezTo>
                    <a:pt x="1120" y="27"/>
                    <a:pt x="1122" y="30"/>
                    <a:pt x="1126" y="36"/>
                  </a:cubicBezTo>
                  <a:cubicBezTo>
                    <a:pt x="1127" y="28"/>
                    <a:pt x="1129" y="22"/>
                    <a:pt x="1130" y="16"/>
                  </a:cubicBezTo>
                  <a:cubicBezTo>
                    <a:pt x="1131" y="16"/>
                    <a:pt x="1131" y="16"/>
                    <a:pt x="1132" y="16"/>
                  </a:cubicBezTo>
                  <a:cubicBezTo>
                    <a:pt x="1134" y="25"/>
                    <a:pt x="1136" y="34"/>
                    <a:pt x="1138" y="42"/>
                  </a:cubicBezTo>
                  <a:cubicBezTo>
                    <a:pt x="1139" y="42"/>
                    <a:pt x="1140" y="42"/>
                    <a:pt x="1140" y="42"/>
                  </a:cubicBezTo>
                  <a:cubicBezTo>
                    <a:pt x="1142" y="39"/>
                    <a:pt x="1144" y="35"/>
                    <a:pt x="1146" y="31"/>
                  </a:cubicBezTo>
                  <a:cubicBezTo>
                    <a:pt x="1147" y="32"/>
                    <a:pt x="1148" y="33"/>
                    <a:pt x="1150" y="34"/>
                  </a:cubicBezTo>
                  <a:cubicBezTo>
                    <a:pt x="1157" y="25"/>
                    <a:pt x="1163" y="16"/>
                    <a:pt x="1169" y="7"/>
                  </a:cubicBezTo>
                  <a:cubicBezTo>
                    <a:pt x="1170" y="8"/>
                    <a:pt x="1171" y="8"/>
                    <a:pt x="1172" y="8"/>
                  </a:cubicBezTo>
                  <a:cubicBezTo>
                    <a:pt x="1171" y="18"/>
                    <a:pt x="1170" y="28"/>
                    <a:pt x="1169" y="39"/>
                  </a:cubicBezTo>
                  <a:cubicBezTo>
                    <a:pt x="1175" y="33"/>
                    <a:pt x="1179" y="28"/>
                    <a:pt x="1185" y="23"/>
                  </a:cubicBezTo>
                  <a:cubicBezTo>
                    <a:pt x="1188" y="26"/>
                    <a:pt x="1192" y="30"/>
                    <a:pt x="1197" y="35"/>
                  </a:cubicBezTo>
                  <a:cubicBezTo>
                    <a:pt x="1198" y="27"/>
                    <a:pt x="1200" y="21"/>
                    <a:pt x="1201" y="12"/>
                  </a:cubicBezTo>
                  <a:cubicBezTo>
                    <a:pt x="1208" y="20"/>
                    <a:pt x="1213" y="27"/>
                    <a:pt x="1218" y="35"/>
                  </a:cubicBezTo>
                  <a:cubicBezTo>
                    <a:pt x="1220" y="25"/>
                    <a:pt x="1222" y="16"/>
                    <a:pt x="1224" y="8"/>
                  </a:cubicBezTo>
                  <a:cubicBezTo>
                    <a:pt x="1225" y="8"/>
                    <a:pt x="1225" y="8"/>
                    <a:pt x="1226" y="8"/>
                  </a:cubicBezTo>
                  <a:cubicBezTo>
                    <a:pt x="1228" y="16"/>
                    <a:pt x="1230" y="24"/>
                    <a:pt x="1233" y="31"/>
                  </a:cubicBezTo>
                  <a:cubicBezTo>
                    <a:pt x="1245" y="31"/>
                    <a:pt x="1236" y="41"/>
                    <a:pt x="1243" y="43"/>
                  </a:cubicBezTo>
                  <a:cubicBezTo>
                    <a:pt x="1255" y="30"/>
                    <a:pt x="1250" y="14"/>
                    <a:pt x="1256" y="0"/>
                  </a:cubicBezTo>
                  <a:cubicBezTo>
                    <a:pt x="1257" y="0"/>
                    <a:pt x="1258" y="0"/>
                    <a:pt x="1260" y="0"/>
                  </a:cubicBezTo>
                  <a:cubicBezTo>
                    <a:pt x="1265" y="15"/>
                    <a:pt x="1270" y="30"/>
                    <a:pt x="1275" y="46"/>
                  </a:cubicBezTo>
                  <a:cubicBezTo>
                    <a:pt x="1275" y="42"/>
                    <a:pt x="1275" y="39"/>
                    <a:pt x="1275" y="36"/>
                  </a:cubicBezTo>
                  <a:cubicBezTo>
                    <a:pt x="1277" y="37"/>
                    <a:pt x="1278" y="38"/>
                    <a:pt x="1280" y="40"/>
                  </a:cubicBezTo>
                  <a:cubicBezTo>
                    <a:pt x="1283" y="33"/>
                    <a:pt x="1286" y="27"/>
                    <a:pt x="1289" y="19"/>
                  </a:cubicBezTo>
                  <a:cubicBezTo>
                    <a:pt x="1294" y="29"/>
                    <a:pt x="1298" y="37"/>
                    <a:pt x="1303" y="48"/>
                  </a:cubicBezTo>
                  <a:cubicBezTo>
                    <a:pt x="1305" y="42"/>
                    <a:pt x="1306" y="38"/>
                    <a:pt x="1308" y="34"/>
                  </a:cubicBezTo>
                  <a:cubicBezTo>
                    <a:pt x="1309" y="36"/>
                    <a:pt x="1310" y="37"/>
                    <a:pt x="1310" y="38"/>
                  </a:cubicBezTo>
                  <a:cubicBezTo>
                    <a:pt x="1311" y="38"/>
                    <a:pt x="1312" y="38"/>
                    <a:pt x="1312" y="37"/>
                  </a:cubicBezTo>
                  <a:cubicBezTo>
                    <a:pt x="1308" y="30"/>
                    <a:pt x="1305" y="22"/>
                    <a:pt x="1301" y="15"/>
                  </a:cubicBezTo>
                  <a:cubicBezTo>
                    <a:pt x="1301" y="14"/>
                    <a:pt x="1302" y="14"/>
                    <a:pt x="1303" y="14"/>
                  </a:cubicBezTo>
                  <a:cubicBezTo>
                    <a:pt x="1307" y="19"/>
                    <a:pt x="1311" y="25"/>
                    <a:pt x="1317" y="32"/>
                  </a:cubicBezTo>
                  <a:cubicBezTo>
                    <a:pt x="1322" y="23"/>
                    <a:pt x="1326" y="16"/>
                    <a:pt x="1332" y="7"/>
                  </a:cubicBezTo>
                  <a:cubicBezTo>
                    <a:pt x="1333" y="14"/>
                    <a:pt x="1334" y="20"/>
                    <a:pt x="1334" y="26"/>
                  </a:cubicBezTo>
                  <a:cubicBezTo>
                    <a:pt x="1336" y="39"/>
                    <a:pt x="1336" y="40"/>
                    <a:pt x="1342" y="39"/>
                  </a:cubicBezTo>
                  <a:cubicBezTo>
                    <a:pt x="1342" y="41"/>
                    <a:pt x="1343" y="43"/>
                    <a:pt x="1343" y="47"/>
                  </a:cubicBezTo>
                  <a:cubicBezTo>
                    <a:pt x="1357" y="34"/>
                    <a:pt x="1341" y="25"/>
                    <a:pt x="1339" y="13"/>
                  </a:cubicBezTo>
                  <a:cubicBezTo>
                    <a:pt x="1345" y="20"/>
                    <a:pt x="1349" y="25"/>
                    <a:pt x="1354" y="30"/>
                  </a:cubicBezTo>
                  <a:cubicBezTo>
                    <a:pt x="1354" y="30"/>
                    <a:pt x="1355" y="30"/>
                    <a:pt x="1356" y="30"/>
                  </a:cubicBezTo>
                  <a:cubicBezTo>
                    <a:pt x="1356" y="24"/>
                    <a:pt x="1356" y="19"/>
                    <a:pt x="1356" y="13"/>
                  </a:cubicBezTo>
                  <a:cubicBezTo>
                    <a:pt x="1358" y="12"/>
                    <a:pt x="1361" y="12"/>
                    <a:pt x="1367" y="11"/>
                  </a:cubicBezTo>
                  <a:cubicBezTo>
                    <a:pt x="1371" y="21"/>
                    <a:pt x="1376" y="31"/>
                    <a:pt x="1381" y="42"/>
                  </a:cubicBezTo>
                  <a:cubicBezTo>
                    <a:pt x="1388" y="42"/>
                    <a:pt x="1391" y="36"/>
                    <a:pt x="1389" y="33"/>
                  </a:cubicBezTo>
                  <a:cubicBezTo>
                    <a:pt x="1387" y="26"/>
                    <a:pt x="1392" y="22"/>
                    <a:pt x="1393" y="16"/>
                  </a:cubicBezTo>
                  <a:cubicBezTo>
                    <a:pt x="1393" y="12"/>
                    <a:pt x="1394" y="8"/>
                    <a:pt x="1395" y="4"/>
                  </a:cubicBezTo>
                  <a:cubicBezTo>
                    <a:pt x="1396" y="4"/>
                    <a:pt x="1397" y="4"/>
                    <a:pt x="1399" y="4"/>
                  </a:cubicBezTo>
                  <a:cubicBezTo>
                    <a:pt x="1403" y="17"/>
                    <a:pt x="1408" y="31"/>
                    <a:pt x="1413" y="45"/>
                  </a:cubicBezTo>
                  <a:cubicBezTo>
                    <a:pt x="1414" y="42"/>
                    <a:pt x="1414" y="40"/>
                    <a:pt x="1414" y="38"/>
                  </a:cubicBezTo>
                  <a:cubicBezTo>
                    <a:pt x="1415" y="38"/>
                    <a:pt x="1415" y="38"/>
                    <a:pt x="1416" y="38"/>
                  </a:cubicBezTo>
                  <a:cubicBezTo>
                    <a:pt x="1416" y="40"/>
                    <a:pt x="1417" y="42"/>
                    <a:pt x="1419" y="45"/>
                  </a:cubicBezTo>
                  <a:cubicBezTo>
                    <a:pt x="1422" y="38"/>
                    <a:pt x="1425" y="32"/>
                    <a:pt x="1428" y="25"/>
                  </a:cubicBezTo>
                  <a:cubicBezTo>
                    <a:pt x="1433" y="34"/>
                    <a:pt x="1437" y="42"/>
                    <a:pt x="1441" y="51"/>
                  </a:cubicBezTo>
                  <a:cubicBezTo>
                    <a:pt x="1450" y="41"/>
                    <a:pt x="1448" y="31"/>
                    <a:pt x="1442" y="21"/>
                  </a:cubicBezTo>
                  <a:cubicBezTo>
                    <a:pt x="1447" y="26"/>
                    <a:pt x="1452" y="31"/>
                    <a:pt x="1456" y="36"/>
                  </a:cubicBezTo>
                  <a:cubicBezTo>
                    <a:pt x="1457" y="36"/>
                    <a:pt x="1458" y="35"/>
                    <a:pt x="1458" y="35"/>
                  </a:cubicBezTo>
                  <a:cubicBezTo>
                    <a:pt x="1458" y="38"/>
                    <a:pt x="1458" y="40"/>
                    <a:pt x="1458" y="43"/>
                  </a:cubicBezTo>
                  <a:cubicBezTo>
                    <a:pt x="1458" y="43"/>
                    <a:pt x="1459" y="43"/>
                    <a:pt x="1460" y="43"/>
                  </a:cubicBezTo>
                  <a:cubicBezTo>
                    <a:pt x="1463" y="34"/>
                    <a:pt x="1466" y="24"/>
                    <a:pt x="1469" y="15"/>
                  </a:cubicBezTo>
                  <a:cubicBezTo>
                    <a:pt x="1470" y="15"/>
                    <a:pt x="1470" y="15"/>
                    <a:pt x="1471" y="15"/>
                  </a:cubicBezTo>
                  <a:cubicBezTo>
                    <a:pt x="1473" y="29"/>
                    <a:pt x="1475" y="44"/>
                    <a:pt x="1477" y="59"/>
                  </a:cubicBezTo>
                  <a:cubicBezTo>
                    <a:pt x="1483" y="53"/>
                    <a:pt x="1488" y="47"/>
                    <a:pt x="1492" y="41"/>
                  </a:cubicBezTo>
                  <a:cubicBezTo>
                    <a:pt x="1497" y="34"/>
                    <a:pt x="1498" y="28"/>
                    <a:pt x="1492" y="20"/>
                  </a:cubicBezTo>
                  <a:cubicBezTo>
                    <a:pt x="1497" y="21"/>
                    <a:pt x="1502" y="21"/>
                    <a:pt x="1504" y="22"/>
                  </a:cubicBezTo>
                  <a:cubicBezTo>
                    <a:pt x="1509" y="27"/>
                    <a:pt x="1514" y="32"/>
                    <a:pt x="1519" y="36"/>
                  </a:cubicBezTo>
                  <a:cubicBezTo>
                    <a:pt x="1520" y="38"/>
                    <a:pt x="1522" y="39"/>
                    <a:pt x="1524" y="40"/>
                  </a:cubicBezTo>
                  <a:cubicBezTo>
                    <a:pt x="1524" y="45"/>
                    <a:pt x="1525" y="51"/>
                    <a:pt x="1525" y="57"/>
                  </a:cubicBezTo>
                  <a:cubicBezTo>
                    <a:pt x="1526" y="57"/>
                    <a:pt x="1528" y="57"/>
                    <a:pt x="1529" y="57"/>
                  </a:cubicBezTo>
                  <a:cubicBezTo>
                    <a:pt x="1529" y="49"/>
                    <a:pt x="1529" y="42"/>
                    <a:pt x="1529" y="35"/>
                  </a:cubicBezTo>
                  <a:cubicBezTo>
                    <a:pt x="1531" y="37"/>
                    <a:pt x="1533" y="40"/>
                    <a:pt x="1536" y="44"/>
                  </a:cubicBezTo>
                  <a:cubicBezTo>
                    <a:pt x="1539" y="36"/>
                    <a:pt x="1542" y="30"/>
                    <a:pt x="1545" y="24"/>
                  </a:cubicBezTo>
                  <a:cubicBezTo>
                    <a:pt x="1546" y="24"/>
                    <a:pt x="1547" y="24"/>
                    <a:pt x="1548" y="24"/>
                  </a:cubicBezTo>
                  <a:cubicBezTo>
                    <a:pt x="1547" y="37"/>
                    <a:pt x="1555" y="47"/>
                    <a:pt x="1566" y="56"/>
                  </a:cubicBezTo>
                  <a:cubicBezTo>
                    <a:pt x="1569" y="53"/>
                    <a:pt x="1571" y="50"/>
                    <a:pt x="1574" y="47"/>
                  </a:cubicBezTo>
                  <a:cubicBezTo>
                    <a:pt x="1573" y="54"/>
                    <a:pt x="1572" y="61"/>
                    <a:pt x="1571" y="67"/>
                  </a:cubicBezTo>
                  <a:cubicBezTo>
                    <a:pt x="1572" y="67"/>
                    <a:pt x="1573" y="67"/>
                    <a:pt x="1574" y="67"/>
                  </a:cubicBezTo>
                  <a:cubicBezTo>
                    <a:pt x="1578" y="63"/>
                    <a:pt x="1582" y="59"/>
                    <a:pt x="1586" y="55"/>
                  </a:cubicBezTo>
                  <a:cubicBezTo>
                    <a:pt x="1575" y="75"/>
                    <a:pt x="1575" y="75"/>
                    <a:pt x="1584" y="82"/>
                  </a:cubicBezTo>
                  <a:cubicBezTo>
                    <a:pt x="1587" y="67"/>
                    <a:pt x="1600" y="55"/>
                    <a:pt x="1594" y="40"/>
                  </a:cubicBezTo>
                  <a:cubicBezTo>
                    <a:pt x="1596" y="43"/>
                    <a:pt x="1599" y="45"/>
                    <a:pt x="1602" y="50"/>
                  </a:cubicBezTo>
                  <a:cubicBezTo>
                    <a:pt x="1605" y="46"/>
                    <a:pt x="1607" y="43"/>
                    <a:pt x="1610" y="40"/>
                  </a:cubicBezTo>
                  <a:cubicBezTo>
                    <a:pt x="1610" y="41"/>
                    <a:pt x="1611" y="41"/>
                    <a:pt x="1612" y="41"/>
                  </a:cubicBezTo>
                  <a:cubicBezTo>
                    <a:pt x="1610" y="49"/>
                    <a:pt x="1608" y="57"/>
                    <a:pt x="1607" y="65"/>
                  </a:cubicBezTo>
                  <a:cubicBezTo>
                    <a:pt x="1607" y="65"/>
                    <a:pt x="1608" y="65"/>
                    <a:pt x="1609" y="65"/>
                  </a:cubicBezTo>
                  <a:cubicBezTo>
                    <a:pt x="1612" y="58"/>
                    <a:pt x="1616" y="51"/>
                    <a:pt x="1619" y="44"/>
                  </a:cubicBezTo>
                  <a:cubicBezTo>
                    <a:pt x="1620" y="44"/>
                    <a:pt x="1621" y="44"/>
                    <a:pt x="1622" y="44"/>
                  </a:cubicBezTo>
                  <a:cubicBezTo>
                    <a:pt x="1623" y="51"/>
                    <a:pt x="1625" y="58"/>
                    <a:pt x="1626" y="66"/>
                  </a:cubicBezTo>
                  <a:cubicBezTo>
                    <a:pt x="1631" y="65"/>
                    <a:pt x="1634" y="63"/>
                    <a:pt x="1637" y="62"/>
                  </a:cubicBezTo>
                  <a:cubicBezTo>
                    <a:pt x="1638" y="64"/>
                    <a:pt x="1638" y="65"/>
                    <a:pt x="1638" y="67"/>
                  </a:cubicBezTo>
                  <a:cubicBezTo>
                    <a:pt x="1643" y="62"/>
                    <a:pt x="1647" y="58"/>
                    <a:pt x="1652" y="53"/>
                  </a:cubicBezTo>
                  <a:cubicBezTo>
                    <a:pt x="1659" y="58"/>
                    <a:pt x="1664" y="61"/>
                    <a:pt x="1670" y="66"/>
                  </a:cubicBezTo>
                  <a:cubicBezTo>
                    <a:pt x="1671" y="62"/>
                    <a:pt x="1673" y="59"/>
                    <a:pt x="1675" y="55"/>
                  </a:cubicBezTo>
                  <a:cubicBezTo>
                    <a:pt x="1681" y="62"/>
                    <a:pt x="1685" y="68"/>
                    <a:pt x="1691" y="76"/>
                  </a:cubicBezTo>
                  <a:cubicBezTo>
                    <a:pt x="1699" y="63"/>
                    <a:pt x="1684" y="54"/>
                    <a:pt x="1686" y="42"/>
                  </a:cubicBezTo>
                  <a:cubicBezTo>
                    <a:pt x="1693" y="48"/>
                    <a:pt x="1699" y="53"/>
                    <a:pt x="1706" y="58"/>
                  </a:cubicBezTo>
                  <a:cubicBezTo>
                    <a:pt x="1708" y="58"/>
                    <a:pt x="1710" y="57"/>
                    <a:pt x="1709" y="57"/>
                  </a:cubicBezTo>
                  <a:cubicBezTo>
                    <a:pt x="1711" y="61"/>
                    <a:pt x="1712" y="65"/>
                    <a:pt x="1714" y="69"/>
                  </a:cubicBezTo>
                  <a:cubicBezTo>
                    <a:pt x="1720" y="66"/>
                    <a:pt x="1724" y="64"/>
                    <a:pt x="1729" y="61"/>
                  </a:cubicBezTo>
                  <a:cubicBezTo>
                    <a:pt x="1725" y="67"/>
                    <a:pt x="1717" y="73"/>
                    <a:pt x="1728" y="80"/>
                  </a:cubicBezTo>
                  <a:cubicBezTo>
                    <a:pt x="1730" y="77"/>
                    <a:pt x="1732" y="75"/>
                    <a:pt x="1735" y="73"/>
                  </a:cubicBezTo>
                  <a:cubicBezTo>
                    <a:pt x="1737" y="75"/>
                    <a:pt x="1740" y="77"/>
                    <a:pt x="1744" y="81"/>
                  </a:cubicBezTo>
                  <a:cubicBezTo>
                    <a:pt x="1745" y="77"/>
                    <a:pt x="1745" y="74"/>
                    <a:pt x="1745" y="71"/>
                  </a:cubicBezTo>
                  <a:cubicBezTo>
                    <a:pt x="1746" y="71"/>
                    <a:pt x="1747" y="71"/>
                    <a:pt x="1747" y="71"/>
                  </a:cubicBezTo>
                  <a:cubicBezTo>
                    <a:pt x="1752" y="77"/>
                    <a:pt x="1756" y="84"/>
                    <a:pt x="1760" y="91"/>
                  </a:cubicBezTo>
                  <a:cubicBezTo>
                    <a:pt x="1769" y="82"/>
                    <a:pt x="1758" y="75"/>
                    <a:pt x="1758" y="65"/>
                  </a:cubicBezTo>
                  <a:cubicBezTo>
                    <a:pt x="1762" y="69"/>
                    <a:pt x="1764" y="72"/>
                    <a:pt x="1767" y="75"/>
                  </a:cubicBezTo>
                  <a:cubicBezTo>
                    <a:pt x="1769" y="71"/>
                    <a:pt x="1771" y="67"/>
                    <a:pt x="1774" y="63"/>
                  </a:cubicBezTo>
                  <a:cubicBezTo>
                    <a:pt x="1774" y="103"/>
                    <a:pt x="1774" y="143"/>
                    <a:pt x="1774" y="183"/>
                  </a:cubicBezTo>
                  <a:close/>
                  <a:moveTo>
                    <a:pt x="804" y="75"/>
                  </a:moveTo>
                  <a:cubicBezTo>
                    <a:pt x="797" y="80"/>
                    <a:pt x="796" y="84"/>
                    <a:pt x="801" y="89"/>
                  </a:cubicBezTo>
                  <a:cubicBezTo>
                    <a:pt x="802" y="89"/>
                    <a:pt x="803" y="89"/>
                    <a:pt x="804" y="89"/>
                  </a:cubicBezTo>
                  <a:cubicBezTo>
                    <a:pt x="804" y="85"/>
                    <a:pt x="804" y="80"/>
                    <a:pt x="804" y="75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900000" flipV="1">
            <a:off x="195030" y="145089"/>
            <a:ext cx="1327887" cy="15702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690597" y="939055"/>
            <a:ext cx="1191707" cy="526209"/>
          </a:xfrm>
          <a:prstGeom prst="rect">
            <a:avLst/>
          </a:prstGeom>
        </p:spPr>
      </p:pic>
      <p:sp>
        <p:nvSpPr>
          <p:cNvPr id="15" name="Freeform 10"/>
          <p:cNvSpPr>
            <a:spLocks/>
          </p:cNvSpPr>
          <p:nvPr userDrawn="1"/>
        </p:nvSpPr>
        <p:spPr bwMode="auto">
          <a:xfrm>
            <a:off x="2791186" y="509564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0081775" y="468078"/>
            <a:ext cx="1724025" cy="57626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561" y="4467711"/>
            <a:ext cx="4790639" cy="222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39C8B7-BDE9-41CF-A5C7-4A9BA7B9A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158A20-8F5A-4653-971F-186DC1A33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2EADF-4660-47C3-A627-B541894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05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AABBDCA-2E77-4A70-AB1F-825B07D2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31E8C8-ECDE-4678-AD06-BE30873A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88630-E3F4-4A60-B0BC-C4FFC059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8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D430D0-C087-4D51-983D-F9671492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6BDE42-C0D4-4B04-B36C-9308CF7A0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758C87-2A8B-40A9-8A79-0F8A18A6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8B472-5924-42A3-848F-CEE3A065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2685E4-50EF-4950-81CB-ED17CE4F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3D8A2-AA80-433F-8E3D-5AFA6601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7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CAB51-1E47-44CE-A808-C24849F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C42DC-0F78-4665-A6E7-0006823D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D600C-4FD2-429D-8DBA-B695439AD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156229-E7AE-4CAA-B20F-7738B100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F78E-3E76-4F6D-9B4A-7A8F5B7A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886E66-C6FE-4DFC-A70F-6B758C33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1F2351-4A4E-429C-977C-1CF8D3DA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B79768-2D4B-4256-937B-F6A6045B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791B81-C8C6-4239-811A-1CA1C904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ECB553-B08A-4695-8E84-2E8E0229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  <a:solidFill>
            <a:srgbClr val="D7603C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6232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7E56FE-36BA-49DD-8C8B-1E7CDD24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ED1E9E-2DD9-4B32-859A-5B1CC972E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405AC-6B4A-4C88-9235-24C785A8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681A5-6C11-4E1C-938F-FCE695ADDBB3}" type="datetimeFigureOut">
              <a:rPr lang="zh-CN" altLang="en-US" smtClean="0"/>
              <a:t>2023/11/22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D5E39D-BC5C-4ECB-8CE6-719FE9E8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6193B3-FA01-4034-8E5D-D925C4EE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0300-7FDE-46DF-867A-B507563AA039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090ABE-0A45-4A28-BE48-C0DA9F523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5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68305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  <a:solidFill>
            <a:srgbClr val="92D050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538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  <a:solidFill>
            <a:srgbClr val="4472C4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898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  <a:solidFill>
            <a:srgbClr val="FF0000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 userDrawn="1"/>
        </p:nvGrpSpPr>
        <p:grpSpPr>
          <a:xfrm>
            <a:off x="9573510" y="0"/>
            <a:ext cx="2618490" cy="1379795"/>
            <a:chOff x="9077566" y="247516"/>
            <a:chExt cx="2618490" cy="1379795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 userDrawn="1"/>
        </p:nvGrpSpPr>
        <p:grpSpPr>
          <a:xfrm flipH="1">
            <a:off x="2737" y="-28484"/>
            <a:ext cx="2479840" cy="1306734"/>
            <a:chOff x="9077566" y="247516"/>
            <a:chExt cx="2618490" cy="1379795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9091133" y="247516"/>
              <a:ext cx="2604923" cy="1306532"/>
            </a:xfrm>
            <a:custGeom>
              <a:avLst/>
              <a:gdLst>
                <a:gd name="T0" fmla="*/ 3371 w 3371"/>
                <a:gd name="T1" fmla="*/ 1409 h 1695"/>
                <a:gd name="T2" fmla="*/ 0 w 3371"/>
                <a:gd name="T3" fmla="*/ 31 h 1695"/>
                <a:gd name="T4" fmla="*/ 48 w 3371"/>
                <a:gd name="T5" fmla="*/ 0 h 1695"/>
                <a:gd name="T6" fmla="*/ 3359 w 3371"/>
                <a:gd name="T7" fmla="*/ 1354 h 1695"/>
                <a:gd name="T8" fmla="*/ 3371 w 3371"/>
                <a:gd name="T9" fmla="*/ 1409 h 1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1" h="1695">
                  <a:moveTo>
                    <a:pt x="3371" y="1409"/>
                  </a:moveTo>
                  <a:cubicBezTo>
                    <a:pt x="2069" y="1695"/>
                    <a:pt x="729" y="1147"/>
                    <a:pt x="0" y="31"/>
                  </a:cubicBezTo>
                  <a:cubicBezTo>
                    <a:pt x="19" y="19"/>
                    <a:pt x="29" y="12"/>
                    <a:pt x="48" y="0"/>
                  </a:cubicBezTo>
                  <a:cubicBezTo>
                    <a:pt x="764" y="1096"/>
                    <a:pt x="2080" y="1634"/>
                    <a:pt x="3359" y="1354"/>
                  </a:cubicBezTo>
                  <a:cubicBezTo>
                    <a:pt x="3364" y="1376"/>
                    <a:pt x="3366" y="1387"/>
                    <a:pt x="3371" y="1409"/>
                  </a:cubicBezTo>
                  <a:close/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9077566" y="373692"/>
              <a:ext cx="290340" cy="276773"/>
            </a:xfrm>
            <a:custGeom>
              <a:avLst/>
              <a:gdLst>
                <a:gd name="T0" fmla="*/ 0 w 375"/>
                <a:gd name="T1" fmla="*/ 358 h 358"/>
                <a:gd name="T2" fmla="*/ 133 w 375"/>
                <a:gd name="T3" fmla="*/ 0 h 358"/>
                <a:gd name="T4" fmla="*/ 375 w 375"/>
                <a:gd name="T5" fmla="*/ 296 h 358"/>
                <a:gd name="T6" fmla="*/ 0 w 375"/>
                <a:gd name="T7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5" h="358">
                  <a:moveTo>
                    <a:pt x="0" y="358"/>
                  </a:moveTo>
                  <a:cubicBezTo>
                    <a:pt x="39" y="237"/>
                    <a:pt x="83" y="118"/>
                    <a:pt x="133" y="0"/>
                  </a:cubicBezTo>
                  <a:cubicBezTo>
                    <a:pt x="208" y="103"/>
                    <a:pt x="289" y="202"/>
                    <a:pt x="375" y="296"/>
                  </a:cubicBezTo>
                  <a:cubicBezTo>
                    <a:pt x="251" y="323"/>
                    <a:pt x="126" y="343"/>
                    <a:pt x="0" y="358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9396398" y="689810"/>
              <a:ext cx="275416" cy="286270"/>
            </a:xfrm>
            <a:custGeom>
              <a:avLst/>
              <a:gdLst>
                <a:gd name="T0" fmla="*/ 0 w 357"/>
                <a:gd name="T1" fmla="*/ 372 h 372"/>
                <a:gd name="T2" fmla="*/ 73 w 357"/>
                <a:gd name="T3" fmla="*/ 0 h 372"/>
                <a:gd name="T4" fmla="*/ 357 w 357"/>
                <a:gd name="T5" fmla="*/ 246 h 372"/>
                <a:gd name="T6" fmla="*/ 0 w 357"/>
                <a:gd name="T7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7" h="372">
                  <a:moveTo>
                    <a:pt x="0" y="372"/>
                  </a:moveTo>
                  <a:cubicBezTo>
                    <a:pt x="18" y="247"/>
                    <a:pt x="43" y="123"/>
                    <a:pt x="73" y="0"/>
                  </a:cubicBezTo>
                  <a:cubicBezTo>
                    <a:pt x="163" y="87"/>
                    <a:pt x="258" y="169"/>
                    <a:pt x="357" y="246"/>
                  </a:cubicBezTo>
                  <a:cubicBezTo>
                    <a:pt x="240" y="294"/>
                    <a:pt x="121" y="335"/>
                    <a:pt x="0" y="37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9758645" y="950302"/>
              <a:ext cx="256422" cy="290340"/>
            </a:xfrm>
            <a:custGeom>
              <a:avLst/>
              <a:gdLst>
                <a:gd name="T0" fmla="*/ 2 w 332"/>
                <a:gd name="T1" fmla="*/ 378 h 378"/>
                <a:gd name="T2" fmla="*/ 13 w 332"/>
                <a:gd name="T3" fmla="*/ 0 h 378"/>
                <a:gd name="T4" fmla="*/ 332 w 332"/>
                <a:gd name="T5" fmla="*/ 194 h 378"/>
                <a:gd name="T6" fmla="*/ 2 w 332"/>
                <a:gd name="T7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2" h="378">
                  <a:moveTo>
                    <a:pt x="2" y="378"/>
                  </a:moveTo>
                  <a:cubicBezTo>
                    <a:pt x="0" y="252"/>
                    <a:pt x="4" y="126"/>
                    <a:pt x="13" y="0"/>
                  </a:cubicBezTo>
                  <a:cubicBezTo>
                    <a:pt x="116" y="70"/>
                    <a:pt x="222" y="134"/>
                    <a:pt x="332" y="194"/>
                  </a:cubicBezTo>
                  <a:cubicBezTo>
                    <a:pt x="224" y="260"/>
                    <a:pt x="115" y="321"/>
                    <a:pt x="2" y="37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10120892" y="1152455"/>
              <a:ext cx="267276" cy="287627"/>
            </a:xfrm>
            <a:custGeom>
              <a:avLst/>
              <a:gdLst>
                <a:gd name="T0" fmla="*/ 52 w 346"/>
                <a:gd name="T1" fmla="*/ 374 h 374"/>
                <a:gd name="T2" fmla="*/ 0 w 346"/>
                <a:gd name="T3" fmla="*/ 0 h 374"/>
                <a:gd name="T4" fmla="*/ 346 w 346"/>
                <a:gd name="T5" fmla="*/ 137 h 374"/>
                <a:gd name="T6" fmla="*/ 52 w 346"/>
                <a:gd name="T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374">
                  <a:moveTo>
                    <a:pt x="52" y="374"/>
                  </a:moveTo>
                  <a:cubicBezTo>
                    <a:pt x="29" y="250"/>
                    <a:pt x="12" y="126"/>
                    <a:pt x="0" y="0"/>
                  </a:cubicBezTo>
                  <a:cubicBezTo>
                    <a:pt x="113" y="52"/>
                    <a:pt x="228" y="97"/>
                    <a:pt x="346" y="137"/>
                  </a:cubicBezTo>
                  <a:cubicBezTo>
                    <a:pt x="251" y="221"/>
                    <a:pt x="153" y="300"/>
                    <a:pt x="52" y="374"/>
                  </a:cubicBez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10502133" y="1292199"/>
              <a:ext cx="282200" cy="278130"/>
            </a:xfrm>
            <a:custGeom>
              <a:avLst/>
              <a:gdLst>
                <a:gd name="T0" fmla="*/ 113 w 365"/>
                <a:gd name="T1" fmla="*/ 361 h 361"/>
                <a:gd name="T2" fmla="*/ 0 w 365"/>
                <a:gd name="T3" fmla="*/ 0 h 361"/>
                <a:gd name="T4" fmla="*/ 365 w 365"/>
                <a:gd name="T5" fmla="*/ 79 h 361"/>
                <a:gd name="T6" fmla="*/ 113 w 36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" h="361">
                  <a:moveTo>
                    <a:pt x="113" y="361"/>
                  </a:moveTo>
                  <a:cubicBezTo>
                    <a:pt x="70" y="242"/>
                    <a:pt x="32" y="122"/>
                    <a:pt x="0" y="0"/>
                  </a:cubicBezTo>
                  <a:cubicBezTo>
                    <a:pt x="121" y="33"/>
                    <a:pt x="242" y="59"/>
                    <a:pt x="365" y="79"/>
                  </a:cubicBezTo>
                  <a:cubicBezTo>
                    <a:pt x="285" y="177"/>
                    <a:pt x="201" y="270"/>
                    <a:pt x="113" y="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10902369" y="1368175"/>
              <a:ext cx="291697" cy="259136"/>
            </a:xfrm>
            <a:custGeom>
              <a:avLst/>
              <a:gdLst>
                <a:gd name="T0" fmla="*/ 173 w 376"/>
                <a:gd name="T1" fmla="*/ 337 h 337"/>
                <a:gd name="T2" fmla="*/ 0 w 376"/>
                <a:gd name="T3" fmla="*/ 0 h 337"/>
                <a:gd name="T4" fmla="*/ 376 w 376"/>
                <a:gd name="T5" fmla="*/ 16 h 337"/>
                <a:gd name="T6" fmla="*/ 173 w 376"/>
                <a:gd name="T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6" h="337">
                  <a:moveTo>
                    <a:pt x="173" y="337"/>
                  </a:moveTo>
                  <a:cubicBezTo>
                    <a:pt x="110" y="227"/>
                    <a:pt x="52" y="115"/>
                    <a:pt x="0" y="0"/>
                  </a:cubicBezTo>
                  <a:cubicBezTo>
                    <a:pt x="125" y="12"/>
                    <a:pt x="250" y="18"/>
                    <a:pt x="376" y="16"/>
                  </a:cubicBezTo>
                  <a:cubicBezTo>
                    <a:pt x="313" y="126"/>
                    <a:pt x="245" y="233"/>
                    <a:pt x="173" y="337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11314815" y="1338327"/>
              <a:ext cx="294411" cy="269989"/>
            </a:xfrm>
            <a:custGeom>
              <a:avLst/>
              <a:gdLst>
                <a:gd name="T0" fmla="*/ 231 w 381"/>
                <a:gd name="T1" fmla="*/ 351 h 351"/>
                <a:gd name="T2" fmla="*/ 0 w 381"/>
                <a:gd name="T3" fmla="*/ 49 h 351"/>
                <a:gd name="T4" fmla="*/ 381 w 381"/>
                <a:gd name="T5" fmla="*/ 0 h 351"/>
                <a:gd name="T6" fmla="*/ 231 w 381"/>
                <a:gd name="T7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351">
                  <a:moveTo>
                    <a:pt x="231" y="351"/>
                  </a:moveTo>
                  <a:cubicBezTo>
                    <a:pt x="149" y="254"/>
                    <a:pt x="72" y="153"/>
                    <a:pt x="0" y="49"/>
                  </a:cubicBezTo>
                  <a:cubicBezTo>
                    <a:pt x="128" y="39"/>
                    <a:pt x="254" y="23"/>
                    <a:pt x="381" y="0"/>
                  </a:cubicBezTo>
                  <a:cubicBezTo>
                    <a:pt x="336" y="119"/>
                    <a:pt x="286" y="236"/>
                    <a:pt x="231" y="35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9" name="Grupo 48"/>
          <p:cNvGrpSpPr/>
          <p:nvPr userDrawn="1"/>
        </p:nvGrpSpPr>
        <p:grpSpPr>
          <a:xfrm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>
            <a:off x="10884112" y="4981447"/>
            <a:ext cx="1271588" cy="1298575"/>
            <a:chOff x="5453063" y="2779713"/>
            <a:chExt cx="1271588" cy="1298575"/>
          </a:xfrm>
          <a:solidFill>
            <a:srgbClr val="7030A0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5789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 userDrawn="1"/>
        </p:nvGrpSpPr>
        <p:grpSpPr>
          <a:xfrm rot="10800000"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 flipH="1" flipV="1">
            <a:off x="42595" y="11112"/>
            <a:ext cx="762416" cy="778597"/>
            <a:chOff x="5453063" y="2779713"/>
            <a:chExt cx="1271588" cy="1298575"/>
          </a:xfrm>
          <a:solidFill>
            <a:srgbClr val="00B0F0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613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 userDrawn="1"/>
        </p:nvGrpSpPr>
        <p:grpSpPr>
          <a:xfrm rot="10800000">
            <a:off x="166486" y="6213764"/>
            <a:ext cx="11938684" cy="644236"/>
            <a:chOff x="1130300" y="4643438"/>
            <a:chExt cx="10737851" cy="579437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133475" y="4646613"/>
              <a:ext cx="10723563" cy="57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166475" y="4652963"/>
              <a:ext cx="423863" cy="552450"/>
            </a:xfrm>
            <a:custGeom>
              <a:avLst/>
              <a:gdLst>
                <a:gd name="T0" fmla="*/ 18 w 267"/>
                <a:gd name="T1" fmla="*/ 0 h 348"/>
                <a:gd name="T2" fmla="*/ 0 w 267"/>
                <a:gd name="T3" fmla="*/ 0 h 348"/>
                <a:gd name="T4" fmla="*/ 0 w 267"/>
                <a:gd name="T5" fmla="*/ 348 h 348"/>
                <a:gd name="T6" fmla="*/ 21 w 267"/>
                <a:gd name="T7" fmla="*/ 348 h 348"/>
                <a:gd name="T8" fmla="*/ 267 w 267"/>
                <a:gd name="T9" fmla="*/ 249 h 348"/>
                <a:gd name="T10" fmla="*/ 267 w 267"/>
                <a:gd name="T11" fmla="*/ 94 h 348"/>
                <a:gd name="T12" fmla="*/ 18 w 267"/>
                <a:gd name="T13" fmla="*/ 0 h 348"/>
                <a:gd name="T14" fmla="*/ 18 w 267"/>
                <a:gd name="T15" fmla="*/ 0 h 348"/>
                <a:gd name="T16" fmla="*/ 18 w 26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48">
                  <a:moveTo>
                    <a:pt x="18" y="0"/>
                  </a:moveTo>
                  <a:lnTo>
                    <a:pt x="0" y="0"/>
                  </a:lnTo>
                  <a:lnTo>
                    <a:pt x="0" y="348"/>
                  </a:lnTo>
                  <a:lnTo>
                    <a:pt x="21" y="348"/>
                  </a:lnTo>
                  <a:lnTo>
                    <a:pt x="267" y="249"/>
                  </a:lnTo>
                  <a:lnTo>
                    <a:pt x="267" y="9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11590338" y="4803775"/>
              <a:ext cx="277813" cy="244475"/>
            </a:xfrm>
            <a:custGeom>
              <a:avLst/>
              <a:gdLst>
                <a:gd name="T0" fmla="*/ 88 w 98"/>
                <a:gd name="T1" fmla="*/ 33 h 85"/>
                <a:gd name="T2" fmla="*/ 0 w 98"/>
                <a:gd name="T3" fmla="*/ 0 h 85"/>
                <a:gd name="T4" fmla="*/ 0 w 98"/>
                <a:gd name="T5" fmla="*/ 85 h 85"/>
                <a:gd name="T6" fmla="*/ 88 w 98"/>
                <a:gd name="T7" fmla="*/ 52 h 85"/>
                <a:gd name="T8" fmla="*/ 88 w 98"/>
                <a:gd name="T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5">
                  <a:moveTo>
                    <a:pt x="88" y="3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8" y="49"/>
                    <a:pt x="98" y="38"/>
                    <a:pt x="88" y="33"/>
                  </a:cubicBez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2101850" y="4643438"/>
              <a:ext cx="9058275" cy="198437"/>
            </a:xfrm>
            <a:custGeom>
              <a:avLst/>
              <a:gdLst>
                <a:gd name="T0" fmla="*/ 0 w 5706"/>
                <a:gd name="T1" fmla="*/ 125 h 125"/>
                <a:gd name="T2" fmla="*/ 5706 w 5706"/>
                <a:gd name="T3" fmla="*/ 121 h 125"/>
                <a:gd name="T4" fmla="*/ 5706 w 5706"/>
                <a:gd name="T5" fmla="*/ 0 h 125"/>
                <a:gd name="T6" fmla="*/ 0 w 5706"/>
                <a:gd name="T7" fmla="*/ 4 h 125"/>
                <a:gd name="T8" fmla="*/ 0 w 5706"/>
                <a:gd name="T9" fmla="*/ 125 h 125"/>
                <a:gd name="T10" fmla="*/ 0 w 5706"/>
                <a:gd name="T11" fmla="*/ 125 h 125"/>
                <a:gd name="T12" fmla="*/ 0 w 5706"/>
                <a:gd name="T13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25">
                  <a:moveTo>
                    <a:pt x="0" y="125"/>
                  </a:moveTo>
                  <a:lnTo>
                    <a:pt x="5706" y="121"/>
                  </a:lnTo>
                  <a:lnTo>
                    <a:pt x="5706" y="0"/>
                  </a:lnTo>
                  <a:lnTo>
                    <a:pt x="0" y="4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F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 userDrawn="1"/>
          </p:nvSpPr>
          <p:spPr bwMode="auto">
            <a:xfrm>
              <a:off x="2101850" y="4824413"/>
              <a:ext cx="9058275" cy="387350"/>
            </a:xfrm>
            <a:custGeom>
              <a:avLst/>
              <a:gdLst>
                <a:gd name="T0" fmla="*/ 0 w 5706"/>
                <a:gd name="T1" fmla="*/ 244 h 244"/>
                <a:gd name="T2" fmla="*/ 5706 w 5706"/>
                <a:gd name="T3" fmla="*/ 242 h 244"/>
                <a:gd name="T4" fmla="*/ 5706 w 5706"/>
                <a:gd name="T5" fmla="*/ 0 h 244"/>
                <a:gd name="T6" fmla="*/ 0 w 5706"/>
                <a:gd name="T7" fmla="*/ 2 h 244"/>
                <a:gd name="T8" fmla="*/ 0 w 5706"/>
                <a:gd name="T9" fmla="*/ 244 h 244"/>
                <a:gd name="T10" fmla="*/ 0 w 5706"/>
                <a:gd name="T11" fmla="*/ 244 h 244"/>
                <a:gd name="T12" fmla="*/ 0 w 5706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244">
                  <a:moveTo>
                    <a:pt x="0" y="244"/>
                  </a:moveTo>
                  <a:lnTo>
                    <a:pt x="5706" y="242"/>
                  </a:lnTo>
                  <a:lnTo>
                    <a:pt x="5706" y="0"/>
                  </a:lnTo>
                  <a:lnTo>
                    <a:pt x="0" y="2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F2C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 userDrawn="1"/>
          </p:nvSpPr>
          <p:spPr bwMode="auto">
            <a:xfrm>
              <a:off x="2101850" y="4927600"/>
              <a:ext cx="9058275" cy="284162"/>
            </a:xfrm>
            <a:custGeom>
              <a:avLst/>
              <a:gdLst>
                <a:gd name="T0" fmla="*/ 0 w 5706"/>
                <a:gd name="T1" fmla="*/ 179 h 179"/>
                <a:gd name="T2" fmla="*/ 5706 w 5706"/>
                <a:gd name="T3" fmla="*/ 175 h 179"/>
                <a:gd name="T4" fmla="*/ 5706 w 5706"/>
                <a:gd name="T5" fmla="*/ 0 h 179"/>
                <a:gd name="T6" fmla="*/ 0 w 5706"/>
                <a:gd name="T7" fmla="*/ 5 h 179"/>
                <a:gd name="T8" fmla="*/ 0 w 5706"/>
                <a:gd name="T9" fmla="*/ 179 h 179"/>
                <a:gd name="T10" fmla="*/ 0 w 5706"/>
                <a:gd name="T11" fmla="*/ 179 h 179"/>
                <a:gd name="T12" fmla="*/ 0 w 5706"/>
                <a:gd name="T13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6" h="179">
                  <a:moveTo>
                    <a:pt x="0" y="179"/>
                  </a:moveTo>
                  <a:lnTo>
                    <a:pt x="5706" y="175"/>
                  </a:lnTo>
                  <a:lnTo>
                    <a:pt x="5706" y="0"/>
                  </a:lnTo>
                  <a:lnTo>
                    <a:pt x="0" y="5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39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auto">
            <a:xfrm>
              <a:off x="1130300" y="4646613"/>
              <a:ext cx="674688" cy="558800"/>
            </a:xfrm>
            <a:custGeom>
              <a:avLst/>
              <a:gdLst>
                <a:gd name="T0" fmla="*/ 208 w 238"/>
                <a:gd name="T1" fmla="*/ 195 h 195"/>
                <a:gd name="T2" fmla="*/ 30 w 238"/>
                <a:gd name="T3" fmla="*/ 195 h 195"/>
                <a:gd name="T4" fmla="*/ 0 w 238"/>
                <a:gd name="T5" fmla="*/ 181 h 195"/>
                <a:gd name="T6" fmla="*/ 0 w 238"/>
                <a:gd name="T7" fmla="*/ 14 h 195"/>
                <a:gd name="T8" fmla="*/ 30 w 238"/>
                <a:gd name="T9" fmla="*/ 2 h 195"/>
                <a:gd name="T10" fmla="*/ 208 w 238"/>
                <a:gd name="T11" fmla="*/ 2 h 195"/>
                <a:gd name="T12" fmla="*/ 238 w 238"/>
                <a:gd name="T13" fmla="*/ 16 h 195"/>
                <a:gd name="T14" fmla="*/ 238 w 238"/>
                <a:gd name="T15" fmla="*/ 181 h 195"/>
                <a:gd name="T16" fmla="*/ 208 w 238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95">
                  <a:moveTo>
                    <a:pt x="208" y="195"/>
                  </a:moveTo>
                  <a:cubicBezTo>
                    <a:pt x="30" y="195"/>
                    <a:pt x="30" y="195"/>
                    <a:pt x="30" y="195"/>
                  </a:cubicBezTo>
                  <a:cubicBezTo>
                    <a:pt x="13" y="195"/>
                    <a:pt x="0" y="189"/>
                    <a:pt x="0" y="18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13" y="0"/>
                    <a:pt x="30" y="2"/>
                  </a:cubicBezTo>
                  <a:cubicBezTo>
                    <a:pt x="208" y="2"/>
                    <a:pt x="208" y="2"/>
                    <a:pt x="208" y="2"/>
                  </a:cubicBezTo>
                  <a:cubicBezTo>
                    <a:pt x="225" y="2"/>
                    <a:pt x="238" y="8"/>
                    <a:pt x="238" y="16"/>
                  </a:cubicBezTo>
                  <a:cubicBezTo>
                    <a:pt x="238" y="181"/>
                    <a:pt x="238" y="181"/>
                    <a:pt x="238" y="181"/>
                  </a:cubicBezTo>
                  <a:cubicBezTo>
                    <a:pt x="238" y="189"/>
                    <a:pt x="225" y="195"/>
                    <a:pt x="208" y="195"/>
                  </a:cubicBezTo>
                  <a:close/>
                </a:path>
              </a:pathLst>
            </a:custGeom>
            <a:solidFill>
              <a:srgbClr val="E1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Rectangle 11"/>
            <p:cNvSpPr>
              <a:spLocks noChangeArrowheads="1"/>
            </p:cNvSpPr>
            <p:nvPr userDrawn="1"/>
          </p:nvSpPr>
          <p:spPr bwMode="auto">
            <a:xfrm>
              <a:off x="1716088" y="4643438"/>
              <a:ext cx="385763" cy="579437"/>
            </a:xfrm>
            <a:prstGeom prst="rect">
              <a:avLst/>
            </a:prstGeom>
            <a:solidFill>
              <a:srgbClr val="F6F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/>
            </p:cNvSpPr>
            <p:nvPr userDrawn="1"/>
          </p:nvSpPr>
          <p:spPr bwMode="auto">
            <a:xfrm>
              <a:off x="1716088" y="5037138"/>
              <a:ext cx="385763" cy="174625"/>
            </a:xfrm>
            <a:custGeom>
              <a:avLst/>
              <a:gdLst>
                <a:gd name="T0" fmla="*/ 0 w 243"/>
                <a:gd name="T1" fmla="*/ 0 h 110"/>
                <a:gd name="T2" fmla="*/ 243 w 243"/>
                <a:gd name="T3" fmla="*/ 0 h 110"/>
                <a:gd name="T4" fmla="*/ 243 w 243"/>
                <a:gd name="T5" fmla="*/ 110 h 110"/>
                <a:gd name="T6" fmla="*/ 0 w 243"/>
                <a:gd name="T7" fmla="*/ 110 h 110"/>
                <a:gd name="T8" fmla="*/ 0 w 243"/>
                <a:gd name="T9" fmla="*/ 0 h 110"/>
                <a:gd name="T10" fmla="*/ 0 w 243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" h="110">
                  <a:moveTo>
                    <a:pt x="0" y="0"/>
                  </a:moveTo>
                  <a:lnTo>
                    <a:pt x="243" y="0"/>
                  </a:lnTo>
                  <a:lnTo>
                    <a:pt x="243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3" name="Grupo 62"/>
          <p:cNvGrpSpPr/>
          <p:nvPr userDrawn="1"/>
        </p:nvGrpSpPr>
        <p:grpSpPr>
          <a:xfrm flipH="1" flipV="1">
            <a:off x="42595" y="11112"/>
            <a:ext cx="762416" cy="778597"/>
            <a:chOff x="5453063" y="2779713"/>
            <a:chExt cx="1271588" cy="1298575"/>
          </a:xfrm>
          <a:solidFill>
            <a:schemeClr val="accent4"/>
          </a:solidFill>
        </p:grpSpPr>
        <p:sp>
          <p:nvSpPr>
            <p:cNvPr id="64" name="Oval 16"/>
            <p:cNvSpPr>
              <a:spLocks noChangeArrowheads="1"/>
            </p:cNvSpPr>
            <p:nvPr userDrawn="1"/>
          </p:nvSpPr>
          <p:spPr bwMode="auto">
            <a:xfrm>
              <a:off x="6240463" y="3502025"/>
              <a:ext cx="374650" cy="35242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Oval 17"/>
            <p:cNvSpPr>
              <a:spLocks noChangeArrowheads="1"/>
            </p:cNvSpPr>
            <p:nvPr userDrawn="1"/>
          </p:nvSpPr>
          <p:spPr bwMode="auto">
            <a:xfrm>
              <a:off x="5846763" y="3416300"/>
              <a:ext cx="533400" cy="4984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Oval 18"/>
            <p:cNvSpPr>
              <a:spLocks noChangeArrowheads="1"/>
            </p:cNvSpPr>
            <p:nvPr userDrawn="1"/>
          </p:nvSpPr>
          <p:spPr bwMode="auto">
            <a:xfrm>
              <a:off x="5702300" y="3536950"/>
              <a:ext cx="201613" cy="180975"/>
            </a:xfrm>
            <a:prstGeom prst="ellipse">
              <a:avLst/>
            </a:pr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9"/>
            <p:cNvSpPr>
              <a:spLocks/>
            </p:cNvSpPr>
            <p:nvPr userDrawn="1"/>
          </p:nvSpPr>
          <p:spPr bwMode="auto">
            <a:xfrm>
              <a:off x="6194425" y="3797300"/>
              <a:ext cx="279400" cy="280988"/>
            </a:xfrm>
            <a:custGeom>
              <a:avLst/>
              <a:gdLst>
                <a:gd name="T0" fmla="*/ 13 w 74"/>
                <a:gd name="T1" fmla="*/ 13 h 74"/>
                <a:gd name="T2" fmla="*/ 61 w 74"/>
                <a:gd name="T3" fmla="*/ 13 h 74"/>
                <a:gd name="T4" fmla="*/ 61 w 74"/>
                <a:gd name="T5" fmla="*/ 61 h 74"/>
                <a:gd name="T6" fmla="*/ 14 w 74"/>
                <a:gd name="T7" fmla="*/ 61 h 74"/>
                <a:gd name="T8" fmla="*/ 13 w 74"/>
                <a:gd name="T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13" y="13"/>
                  </a:moveTo>
                  <a:cubicBezTo>
                    <a:pt x="26" y="0"/>
                    <a:pt x="48" y="0"/>
                    <a:pt x="61" y="13"/>
                  </a:cubicBezTo>
                  <a:cubicBezTo>
                    <a:pt x="74" y="27"/>
                    <a:pt x="74" y="48"/>
                    <a:pt x="61" y="61"/>
                  </a:cubicBezTo>
                  <a:cubicBezTo>
                    <a:pt x="48" y="74"/>
                    <a:pt x="27" y="74"/>
                    <a:pt x="14" y="61"/>
                  </a:cubicBezTo>
                  <a:cubicBezTo>
                    <a:pt x="0" y="47"/>
                    <a:pt x="0" y="26"/>
                    <a:pt x="13" y="13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6410325" y="3821113"/>
              <a:ext cx="150813" cy="150813"/>
            </a:xfrm>
            <a:custGeom>
              <a:avLst/>
              <a:gdLst>
                <a:gd name="T0" fmla="*/ 7 w 40"/>
                <a:gd name="T1" fmla="*/ 7 h 40"/>
                <a:gd name="T2" fmla="*/ 33 w 40"/>
                <a:gd name="T3" fmla="*/ 8 h 40"/>
                <a:gd name="T4" fmla="*/ 33 w 40"/>
                <a:gd name="T5" fmla="*/ 33 h 40"/>
                <a:gd name="T6" fmla="*/ 7 w 40"/>
                <a:gd name="T7" fmla="*/ 33 h 40"/>
                <a:gd name="T8" fmla="*/ 7 w 40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7" y="7"/>
                  </a:moveTo>
                  <a:cubicBezTo>
                    <a:pt x="14" y="0"/>
                    <a:pt x="25" y="0"/>
                    <a:pt x="33" y="8"/>
                  </a:cubicBezTo>
                  <a:cubicBezTo>
                    <a:pt x="40" y="15"/>
                    <a:pt x="40" y="26"/>
                    <a:pt x="33" y="33"/>
                  </a:cubicBezTo>
                  <a:cubicBezTo>
                    <a:pt x="26" y="40"/>
                    <a:pt x="14" y="40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1"/>
            <p:cNvSpPr>
              <a:spLocks/>
            </p:cNvSpPr>
            <p:nvPr userDrawn="1"/>
          </p:nvSpPr>
          <p:spPr bwMode="auto">
            <a:xfrm>
              <a:off x="6421438" y="3949700"/>
              <a:ext cx="117475" cy="112713"/>
            </a:xfrm>
            <a:custGeom>
              <a:avLst/>
              <a:gdLst>
                <a:gd name="T0" fmla="*/ 6 w 31"/>
                <a:gd name="T1" fmla="*/ 5 h 30"/>
                <a:gd name="T2" fmla="*/ 25 w 31"/>
                <a:gd name="T3" fmla="*/ 6 h 30"/>
                <a:gd name="T4" fmla="*/ 25 w 31"/>
                <a:gd name="T5" fmla="*/ 25 h 30"/>
                <a:gd name="T6" fmla="*/ 6 w 31"/>
                <a:gd name="T7" fmla="*/ 25 h 30"/>
                <a:gd name="T8" fmla="*/ 6 w 31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6" y="5"/>
                  </a:moveTo>
                  <a:cubicBezTo>
                    <a:pt x="11" y="0"/>
                    <a:pt x="20" y="0"/>
                    <a:pt x="25" y="6"/>
                  </a:cubicBezTo>
                  <a:cubicBezTo>
                    <a:pt x="31" y="11"/>
                    <a:pt x="31" y="20"/>
                    <a:pt x="25" y="25"/>
                  </a:cubicBezTo>
                  <a:cubicBezTo>
                    <a:pt x="20" y="30"/>
                    <a:pt x="11" y="30"/>
                    <a:pt x="6" y="25"/>
                  </a:cubicBezTo>
                  <a:cubicBezTo>
                    <a:pt x="1" y="19"/>
                    <a:pt x="0" y="11"/>
                    <a:pt x="6" y="5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6092825" y="2779713"/>
              <a:ext cx="404813" cy="401638"/>
            </a:xfrm>
            <a:custGeom>
              <a:avLst/>
              <a:gdLst>
                <a:gd name="T0" fmla="*/ 19 w 107"/>
                <a:gd name="T1" fmla="*/ 19 h 106"/>
                <a:gd name="T2" fmla="*/ 87 w 107"/>
                <a:gd name="T3" fmla="*/ 19 h 106"/>
                <a:gd name="T4" fmla="*/ 88 w 107"/>
                <a:gd name="T5" fmla="*/ 88 h 106"/>
                <a:gd name="T6" fmla="*/ 20 w 107"/>
                <a:gd name="T7" fmla="*/ 87 h 106"/>
                <a:gd name="T8" fmla="*/ 19 w 107"/>
                <a:gd name="T9" fmla="*/ 1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6">
                  <a:moveTo>
                    <a:pt x="19" y="19"/>
                  </a:moveTo>
                  <a:cubicBezTo>
                    <a:pt x="38" y="0"/>
                    <a:pt x="68" y="0"/>
                    <a:pt x="87" y="19"/>
                  </a:cubicBezTo>
                  <a:cubicBezTo>
                    <a:pt x="106" y="38"/>
                    <a:pt x="107" y="69"/>
                    <a:pt x="88" y="88"/>
                  </a:cubicBezTo>
                  <a:cubicBezTo>
                    <a:pt x="69" y="106"/>
                    <a:pt x="39" y="106"/>
                    <a:pt x="20" y="87"/>
                  </a:cubicBezTo>
                  <a:cubicBezTo>
                    <a:pt x="1" y="68"/>
                    <a:pt x="0" y="37"/>
                    <a:pt x="19" y="19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3"/>
            <p:cNvSpPr>
              <a:spLocks/>
            </p:cNvSpPr>
            <p:nvPr userDrawn="1"/>
          </p:nvSpPr>
          <p:spPr bwMode="auto">
            <a:xfrm>
              <a:off x="6145213" y="3055938"/>
              <a:ext cx="579438" cy="579438"/>
            </a:xfrm>
            <a:custGeom>
              <a:avLst/>
              <a:gdLst>
                <a:gd name="T0" fmla="*/ 27 w 153"/>
                <a:gd name="T1" fmla="*/ 27 h 153"/>
                <a:gd name="T2" fmla="*/ 125 w 153"/>
                <a:gd name="T3" fmla="*/ 28 h 153"/>
                <a:gd name="T4" fmla="*/ 126 w 153"/>
                <a:gd name="T5" fmla="*/ 126 h 153"/>
                <a:gd name="T6" fmla="*/ 28 w 153"/>
                <a:gd name="T7" fmla="*/ 125 h 153"/>
                <a:gd name="T8" fmla="*/ 27 w 153"/>
                <a:gd name="T9" fmla="*/ 2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27" y="27"/>
                  </a:moveTo>
                  <a:cubicBezTo>
                    <a:pt x="54" y="0"/>
                    <a:pt x="98" y="0"/>
                    <a:pt x="125" y="28"/>
                  </a:cubicBezTo>
                  <a:cubicBezTo>
                    <a:pt x="152" y="55"/>
                    <a:pt x="153" y="99"/>
                    <a:pt x="126" y="126"/>
                  </a:cubicBezTo>
                  <a:cubicBezTo>
                    <a:pt x="100" y="153"/>
                    <a:pt x="56" y="152"/>
                    <a:pt x="28" y="125"/>
                  </a:cubicBezTo>
                  <a:cubicBezTo>
                    <a:pt x="1" y="97"/>
                    <a:pt x="0" y="53"/>
                    <a:pt x="27" y="27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"/>
            <p:cNvSpPr>
              <a:spLocks/>
            </p:cNvSpPr>
            <p:nvPr userDrawn="1"/>
          </p:nvSpPr>
          <p:spPr bwMode="auto">
            <a:xfrm>
              <a:off x="5453063" y="2809875"/>
              <a:ext cx="823913" cy="825500"/>
            </a:xfrm>
            <a:custGeom>
              <a:avLst/>
              <a:gdLst>
                <a:gd name="T0" fmla="*/ 38 w 218"/>
                <a:gd name="T1" fmla="*/ 38 h 218"/>
                <a:gd name="T2" fmla="*/ 178 w 218"/>
                <a:gd name="T3" fmla="*/ 39 h 218"/>
                <a:gd name="T4" fmla="*/ 180 w 218"/>
                <a:gd name="T5" fmla="*/ 179 h 218"/>
                <a:gd name="T6" fmla="*/ 40 w 218"/>
                <a:gd name="T7" fmla="*/ 178 h 218"/>
                <a:gd name="T8" fmla="*/ 38 w 218"/>
                <a:gd name="T9" fmla="*/ 3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18">
                  <a:moveTo>
                    <a:pt x="38" y="38"/>
                  </a:moveTo>
                  <a:cubicBezTo>
                    <a:pt x="77" y="0"/>
                    <a:pt x="139" y="0"/>
                    <a:pt x="178" y="39"/>
                  </a:cubicBezTo>
                  <a:cubicBezTo>
                    <a:pt x="217" y="78"/>
                    <a:pt x="218" y="141"/>
                    <a:pt x="180" y="179"/>
                  </a:cubicBezTo>
                  <a:cubicBezTo>
                    <a:pt x="141" y="218"/>
                    <a:pt x="79" y="217"/>
                    <a:pt x="40" y="178"/>
                  </a:cubicBezTo>
                  <a:cubicBezTo>
                    <a:pt x="0" y="139"/>
                    <a:pt x="0" y="76"/>
                    <a:pt x="38" y="38"/>
                  </a:cubicBezTo>
                  <a:close/>
                </a:path>
              </a:pathLst>
            </a:custGeom>
            <a:grp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472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CF48B54-1389-4CCB-9507-782285CDF564}"/>
              </a:ext>
            </a:extLst>
          </p:cNvPr>
          <p:cNvSpPr txBox="1"/>
          <p:nvPr userDrawn="1"/>
        </p:nvSpPr>
        <p:spPr>
          <a:xfrm>
            <a:off x="3769743" y="2139351"/>
            <a:ext cx="8497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tx1">
                    <a:alpha val="0"/>
                  </a:schemeClr>
                </a:solidFill>
              </a:rPr>
              <a:t>包图网</a:t>
            </a:r>
          </a:p>
        </p:txBody>
      </p:sp>
      <p:sp>
        <p:nvSpPr>
          <p:cNvPr id="3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7" r:id="rId11"/>
    <p:sldLayoutId id="2147483678" r:id="rId12"/>
    <p:sldLayoutId id="2147483670" r:id="rId13"/>
    <p:sldLayoutId id="2147483671" r:id="rId14"/>
    <p:sldLayoutId id="2147483679" r:id="rId15"/>
    <p:sldLayoutId id="2147483672" r:id="rId16"/>
    <p:sldLayoutId id="2147483673" r:id="rId17"/>
    <p:sldLayoutId id="2147483676" r:id="rId18"/>
    <p:sldLayoutId id="2147483674" r:id="rId19"/>
    <p:sldLayoutId id="2147483675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60" r:id="rId31"/>
    <p:sldLayoutId id="2147483680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emf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6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2036793" y="2581218"/>
            <a:ext cx="728342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solidFill>
                  <a:srgbClr val="0BAA93"/>
                </a:solidFill>
                <a:latin typeface="Gill Sans Ultra Bold" panose="020B0A02020104020203" pitchFamily="34" charset="0"/>
              </a:rPr>
              <a:t>HAPPY TEACHER'S DAY</a:t>
            </a:r>
            <a:endParaRPr lang="ko-KR" altLang="en-US" sz="4400" dirty="0">
              <a:solidFill>
                <a:srgbClr val="0BAA93"/>
              </a:solidFill>
              <a:latin typeface="Gill Sans Ultra Bold" panose="020B0A02020104020203" pitchFamily="34" charset="0"/>
              <a:cs typeface="Arial" pitchFamily="34" charset="0"/>
            </a:endParaRPr>
          </a:p>
        </p:txBody>
      </p:sp>
      <p:sp>
        <p:nvSpPr>
          <p:cNvPr id="204" name="iṩļîdé">
            <a:extLst>
              <a:ext uri="{FF2B5EF4-FFF2-40B4-BE49-F238E27FC236}">
                <a16:creationId xmlns:a16="http://schemas.microsoft.com/office/drawing/2014/main" id="{6FCF97B4-BA5F-4ED6-B1D2-DEED5F94A57B}"/>
              </a:ext>
            </a:extLst>
          </p:cNvPr>
          <p:cNvSpPr txBox="1"/>
          <p:nvPr/>
        </p:nvSpPr>
        <p:spPr bwMode="auto">
          <a:xfrm>
            <a:off x="2315880" y="3834336"/>
            <a:ext cx="3646930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r>
              <a:rPr lang="en-US" altLang="zh-CN" sz="3200" b="1" dirty="0">
                <a:solidFill>
                  <a:srgbClr val="FABB3C"/>
                </a:solidFill>
                <a:latin typeface="Arial Black" panose="020B0A04020102020204" pitchFamily="34" charset="0"/>
              </a:rPr>
              <a:t>Slide Presentation</a:t>
            </a:r>
            <a:endParaRPr lang="zh-CN" altLang="en-US" sz="3200" b="1" dirty="0">
              <a:solidFill>
                <a:srgbClr val="FABB3C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205" name="iṧḻiḍê">
            <a:extLst>
              <a:ext uri="{FF2B5EF4-FFF2-40B4-BE49-F238E27FC236}">
                <a16:creationId xmlns:a16="http://schemas.microsoft.com/office/drawing/2014/main" id="{E31A5B8F-EB56-4E80-AC15-D0954D9B421E}"/>
              </a:ext>
            </a:extLst>
          </p:cNvPr>
          <p:cNvSpPr/>
          <p:nvPr/>
        </p:nvSpPr>
        <p:spPr>
          <a:xfrm>
            <a:off x="1339135" y="5883746"/>
            <a:ext cx="2983483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7555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113" name="ï$ḷîdé">
            <a:extLst>
              <a:ext uri="{FF2B5EF4-FFF2-40B4-BE49-F238E27FC236}">
                <a16:creationId xmlns:a16="http://schemas.microsoft.com/office/drawing/2014/main" id="{ADB4E3E1-AC4F-412D-8EA1-74B91AD56C6C}"/>
              </a:ext>
            </a:extLst>
          </p:cNvPr>
          <p:cNvSpPr txBox="1"/>
          <p:nvPr/>
        </p:nvSpPr>
        <p:spPr>
          <a:xfrm>
            <a:off x="4691782" y="399976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14" name="íṡlîďe">
            <a:extLst>
              <a:ext uri="{FF2B5EF4-FFF2-40B4-BE49-F238E27FC236}">
                <a16:creationId xmlns:a16="http://schemas.microsoft.com/office/drawing/2014/main" id="{486F6AA9-7332-4CC7-AAF7-8A7E2CF740FC}"/>
              </a:ext>
            </a:extLst>
          </p:cNvPr>
          <p:cNvSpPr txBox="1"/>
          <p:nvPr/>
        </p:nvSpPr>
        <p:spPr>
          <a:xfrm>
            <a:off x="4691782" y="449225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grpSp>
        <p:nvGrpSpPr>
          <p:cNvPr id="115" name="e929cdf9-a242-4a95-ab94-390896e7738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860C8D6-4E65-4C77-845C-98582DA074C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58470" y="2132326"/>
            <a:ext cx="1389529" cy="1164024"/>
            <a:chOff x="3557588" y="1302544"/>
            <a:chExt cx="5076825" cy="4252912"/>
          </a:xfrm>
        </p:grpSpPr>
        <p:sp>
          <p:nvSpPr>
            <p:cNvPr id="116" name="íSḷïḓê">
              <a:extLst>
                <a:ext uri="{FF2B5EF4-FFF2-40B4-BE49-F238E27FC236}">
                  <a16:creationId xmlns:a16="http://schemas.microsoft.com/office/drawing/2014/main" id="{2CEB5665-97CA-412D-80E2-8E547239F2AE}"/>
                </a:ext>
              </a:extLst>
            </p:cNvPr>
            <p:cNvSpPr/>
            <p:nvPr/>
          </p:nvSpPr>
          <p:spPr bwMode="auto">
            <a:xfrm flipH="1">
              <a:off x="6899276" y="1708944"/>
              <a:ext cx="471488" cy="48260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iş1ïḑè">
              <a:extLst>
                <a:ext uri="{FF2B5EF4-FFF2-40B4-BE49-F238E27FC236}">
                  <a16:creationId xmlns:a16="http://schemas.microsoft.com/office/drawing/2014/main" id="{E6939396-5247-4F6C-9639-DF659C062287}"/>
                </a:ext>
              </a:extLst>
            </p:cNvPr>
            <p:cNvSpPr/>
            <p:nvPr/>
          </p:nvSpPr>
          <p:spPr bwMode="auto">
            <a:xfrm flipH="1">
              <a:off x="4092576" y="2897981"/>
              <a:ext cx="1071563" cy="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íşļïḋê">
              <a:extLst>
                <a:ext uri="{FF2B5EF4-FFF2-40B4-BE49-F238E27FC236}">
                  <a16:creationId xmlns:a16="http://schemas.microsoft.com/office/drawing/2014/main" id="{1A1C2DA9-9411-4473-8CAF-A319AAD68963}"/>
                </a:ext>
              </a:extLst>
            </p:cNvPr>
            <p:cNvSpPr/>
            <p:nvPr/>
          </p:nvSpPr>
          <p:spPr bwMode="auto">
            <a:xfrm flipH="1">
              <a:off x="7188201" y="2897981"/>
              <a:ext cx="1082675" cy="0"/>
            </a:xfrm>
            <a:prstGeom prst="line">
              <a:avLst/>
            </a:pr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íṥľîdê">
              <a:extLst>
                <a:ext uri="{FF2B5EF4-FFF2-40B4-BE49-F238E27FC236}">
                  <a16:creationId xmlns:a16="http://schemas.microsoft.com/office/drawing/2014/main" id="{60FA76AA-3987-4F81-865C-C8F405C97129}"/>
                </a:ext>
              </a:extLst>
            </p:cNvPr>
            <p:cNvSpPr/>
            <p:nvPr/>
          </p:nvSpPr>
          <p:spPr bwMode="auto">
            <a:xfrm>
              <a:off x="4992688" y="1708944"/>
              <a:ext cx="471488" cy="482600"/>
            </a:xfrm>
            <a:custGeom>
              <a:avLst/>
              <a:gdLst>
                <a:gd name="T0" fmla="*/ 0 w 297"/>
                <a:gd name="T1" fmla="*/ 0 h 304"/>
                <a:gd name="T2" fmla="*/ 297 w 297"/>
                <a:gd name="T3" fmla="*/ 304 h 304"/>
                <a:gd name="T4" fmla="*/ 297 w 297"/>
                <a:gd name="T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7" h="304">
                  <a:moveTo>
                    <a:pt x="0" y="0"/>
                  </a:moveTo>
                  <a:lnTo>
                    <a:pt x="297" y="304"/>
                  </a:lnTo>
                  <a:lnTo>
                    <a:pt x="297" y="304"/>
                  </a:lnTo>
                </a:path>
              </a:pathLst>
            </a:custGeom>
            <a:noFill/>
            <a:ln w="171450" cap="rnd">
              <a:solidFill>
                <a:srgbClr val="F5683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ísḻiḑe">
              <a:extLst>
                <a:ext uri="{FF2B5EF4-FFF2-40B4-BE49-F238E27FC236}">
                  <a16:creationId xmlns:a16="http://schemas.microsoft.com/office/drawing/2014/main" id="{6D2C0E6B-75BB-428E-BE4D-F61348194EBC}"/>
                </a:ext>
              </a:extLst>
            </p:cNvPr>
            <p:cNvSpPr/>
            <p:nvPr/>
          </p:nvSpPr>
          <p:spPr bwMode="auto">
            <a:xfrm>
              <a:off x="5689601" y="1302544"/>
              <a:ext cx="620713" cy="1692275"/>
            </a:xfrm>
            <a:custGeom>
              <a:avLst/>
              <a:gdLst>
                <a:gd name="T0" fmla="*/ 38 w 58"/>
                <a:gd name="T1" fmla="*/ 158 h 158"/>
                <a:gd name="T2" fmla="*/ 29 w 58"/>
                <a:gd name="T3" fmla="*/ 94 h 158"/>
                <a:gd name="T4" fmla="*/ 36 w 58"/>
                <a:gd name="T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58">
                  <a:moveTo>
                    <a:pt x="38" y="158"/>
                  </a:moveTo>
                  <a:cubicBezTo>
                    <a:pt x="38" y="158"/>
                    <a:pt x="58" y="120"/>
                    <a:pt x="29" y="94"/>
                  </a:cubicBezTo>
                  <a:cubicBezTo>
                    <a:pt x="0" y="68"/>
                    <a:pt x="9" y="27"/>
                    <a:pt x="36" y="0"/>
                  </a:cubicBezTo>
                </a:path>
              </a:pathLst>
            </a:custGeom>
            <a:noFill/>
            <a:ln w="171450" cap="rnd">
              <a:solidFill>
                <a:srgbClr val="21BDC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îṡlîḋè">
              <a:extLst>
                <a:ext uri="{FF2B5EF4-FFF2-40B4-BE49-F238E27FC236}">
                  <a16:creationId xmlns:a16="http://schemas.microsoft.com/office/drawing/2014/main" id="{DB8489BF-BC03-4ED5-83EF-88C863CC4312}"/>
                </a:ext>
              </a:extLst>
            </p:cNvPr>
            <p:cNvSpPr/>
            <p:nvPr/>
          </p:nvSpPr>
          <p:spPr bwMode="auto">
            <a:xfrm>
              <a:off x="3557588" y="3380581"/>
              <a:ext cx="5076825" cy="2174875"/>
            </a:xfrm>
            <a:custGeom>
              <a:avLst/>
              <a:gdLst>
                <a:gd name="T0" fmla="*/ 373 w 474"/>
                <a:gd name="T1" fmla="*/ 0 h 203"/>
                <a:gd name="T2" fmla="*/ 474 w 474"/>
                <a:gd name="T3" fmla="*/ 101 h 203"/>
                <a:gd name="T4" fmla="*/ 373 w 474"/>
                <a:gd name="T5" fmla="*/ 203 h 203"/>
                <a:gd name="T6" fmla="*/ 282 w 474"/>
                <a:gd name="T7" fmla="*/ 146 h 203"/>
                <a:gd name="T8" fmla="*/ 192 w 474"/>
                <a:gd name="T9" fmla="*/ 146 h 203"/>
                <a:gd name="T10" fmla="*/ 101 w 474"/>
                <a:gd name="T11" fmla="*/ 203 h 203"/>
                <a:gd name="T12" fmla="*/ 0 w 474"/>
                <a:gd name="T13" fmla="*/ 101 h 203"/>
                <a:gd name="T14" fmla="*/ 101 w 474"/>
                <a:gd name="T15" fmla="*/ 0 h 203"/>
                <a:gd name="T16" fmla="*/ 373 w 474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03">
                  <a:moveTo>
                    <a:pt x="373" y="0"/>
                  </a:moveTo>
                  <a:cubicBezTo>
                    <a:pt x="429" y="0"/>
                    <a:pt x="474" y="45"/>
                    <a:pt x="474" y="101"/>
                  </a:cubicBezTo>
                  <a:cubicBezTo>
                    <a:pt x="474" y="157"/>
                    <a:pt x="429" y="203"/>
                    <a:pt x="373" y="203"/>
                  </a:cubicBezTo>
                  <a:cubicBezTo>
                    <a:pt x="333" y="203"/>
                    <a:pt x="298" y="180"/>
                    <a:pt x="282" y="146"/>
                  </a:cubicBezTo>
                  <a:cubicBezTo>
                    <a:pt x="192" y="146"/>
                    <a:pt x="192" y="146"/>
                    <a:pt x="192" y="146"/>
                  </a:cubicBezTo>
                  <a:cubicBezTo>
                    <a:pt x="176" y="180"/>
                    <a:pt x="141" y="203"/>
                    <a:pt x="101" y="203"/>
                  </a:cubicBez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lnTo>
                    <a:pt x="373" y="0"/>
                  </a:lnTo>
                  <a:close/>
                </a:path>
              </a:pathLst>
            </a:custGeom>
            <a:solidFill>
              <a:srgbClr val="21BD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ísliḍê">
              <a:extLst>
                <a:ext uri="{FF2B5EF4-FFF2-40B4-BE49-F238E27FC236}">
                  <a16:creationId xmlns:a16="http://schemas.microsoft.com/office/drawing/2014/main" id="{464D2AA5-6FE7-4703-A882-7FD61478BD06}"/>
                </a:ext>
              </a:extLst>
            </p:cNvPr>
            <p:cNvSpPr/>
            <p:nvPr/>
          </p:nvSpPr>
          <p:spPr bwMode="auto">
            <a:xfrm>
              <a:off x="5238751" y="3380581"/>
              <a:ext cx="1671638" cy="449263"/>
            </a:xfrm>
            <a:custGeom>
              <a:avLst/>
              <a:gdLst>
                <a:gd name="T0" fmla="*/ 95 w 156"/>
                <a:gd name="T1" fmla="*/ 42 h 42"/>
                <a:gd name="T2" fmla="*/ 62 w 156"/>
                <a:gd name="T3" fmla="*/ 42 h 42"/>
                <a:gd name="T4" fmla="*/ 13 w 156"/>
                <a:gd name="T5" fmla="*/ 19 h 42"/>
                <a:gd name="T6" fmla="*/ 0 w 156"/>
                <a:gd name="T7" fmla="*/ 0 h 42"/>
                <a:gd name="T8" fmla="*/ 156 w 156"/>
                <a:gd name="T9" fmla="*/ 0 h 42"/>
                <a:gd name="T10" fmla="*/ 143 w 156"/>
                <a:gd name="T11" fmla="*/ 19 h 42"/>
                <a:gd name="T12" fmla="*/ 95 w 156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42">
                  <a:moveTo>
                    <a:pt x="95" y="42"/>
                  </a:moveTo>
                  <a:cubicBezTo>
                    <a:pt x="62" y="42"/>
                    <a:pt x="62" y="42"/>
                    <a:pt x="62" y="42"/>
                  </a:cubicBezTo>
                  <a:cubicBezTo>
                    <a:pt x="41" y="42"/>
                    <a:pt x="23" y="33"/>
                    <a:pt x="13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34" y="33"/>
                    <a:pt x="115" y="42"/>
                    <a:pt x="95" y="42"/>
                  </a:cubicBezTo>
                  <a:close/>
                </a:path>
              </a:pathLst>
            </a:cu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iṣlïḓe">
              <a:extLst>
                <a:ext uri="{FF2B5EF4-FFF2-40B4-BE49-F238E27FC236}">
                  <a16:creationId xmlns:a16="http://schemas.microsoft.com/office/drawing/2014/main" id="{D45ADEEA-CD62-4343-93E4-4294727A263E}"/>
                </a:ext>
              </a:extLst>
            </p:cNvPr>
            <p:cNvSpPr/>
            <p:nvPr/>
          </p:nvSpPr>
          <p:spPr bwMode="auto">
            <a:xfrm>
              <a:off x="3557588" y="3380581"/>
              <a:ext cx="1477963" cy="2174875"/>
            </a:xfrm>
            <a:custGeom>
              <a:avLst/>
              <a:gdLst>
                <a:gd name="T0" fmla="*/ 118 w 138"/>
                <a:gd name="T1" fmla="*/ 201 h 203"/>
                <a:gd name="T2" fmla="*/ 101 w 138"/>
                <a:gd name="T3" fmla="*/ 203 h 203"/>
                <a:gd name="T4" fmla="*/ 0 w 138"/>
                <a:gd name="T5" fmla="*/ 101 h 203"/>
                <a:gd name="T6" fmla="*/ 101 w 138"/>
                <a:gd name="T7" fmla="*/ 0 h 203"/>
                <a:gd name="T8" fmla="*/ 138 w 138"/>
                <a:gd name="T9" fmla="*/ 0 h 203"/>
                <a:gd name="T10" fmla="*/ 34 w 138"/>
                <a:gd name="T11" fmla="*/ 98 h 203"/>
                <a:gd name="T12" fmla="*/ 118 w 138"/>
                <a:gd name="T13" fmla="*/ 2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203">
                  <a:moveTo>
                    <a:pt x="118" y="201"/>
                  </a:moveTo>
                  <a:cubicBezTo>
                    <a:pt x="113" y="202"/>
                    <a:pt x="107" y="203"/>
                    <a:pt x="101" y="203"/>
                  </a:cubicBezTo>
                  <a:cubicBezTo>
                    <a:pt x="45" y="203"/>
                    <a:pt x="0" y="157"/>
                    <a:pt x="0" y="101"/>
                  </a:cubicBezTo>
                  <a:cubicBezTo>
                    <a:pt x="0" y="45"/>
                    <a:pt x="45" y="0"/>
                    <a:pt x="10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83" y="0"/>
                    <a:pt x="36" y="43"/>
                    <a:pt x="34" y="98"/>
                  </a:cubicBezTo>
                  <a:cubicBezTo>
                    <a:pt x="32" y="150"/>
                    <a:pt x="69" y="193"/>
                    <a:pt x="118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íś1îḋe">
              <a:extLst>
                <a:ext uri="{FF2B5EF4-FFF2-40B4-BE49-F238E27FC236}">
                  <a16:creationId xmlns:a16="http://schemas.microsoft.com/office/drawing/2014/main" id="{E35F01B5-6441-4E09-9051-91AF63FD695C}"/>
                </a:ext>
              </a:extLst>
            </p:cNvPr>
            <p:cNvSpPr/>
            <p:nvPr/>
          </p:nvSpPr>
          <p:spPr bwMode="auto">
            <a:xfrm>
              <a:off x="3557588" y="3380581"/>
              <a:ext cx="5076825" cy="2174875"/>
            </a:xfrm>
            <a:custGeom>
              <a:avLst/>
              <a:gdLst>
                <a:gd name="T0" fmla="*/ 373 w 474"/>
                <a:gd name="T1" fmla="*/ 0 h 203"/>
                <a:gd name="T2" fmla="*/ 101 w 474"/>
                <a:gd name="T3" fmla="*/ 0 h 203"/>
                <a:gd name="T4" fmla="*/ 0 w 474"/>
                <a:gd name="T5" fmla="*/ 101 h 203"/>
                <a:gd name="T6" fmla="*/ 101 w 474"/>
                <a:gd name="T7" fmla="*/ 203 h 203"/>
                <a:gd name="T8" fmla="*/ 192 w 474"/>
                <a:gd name="T9" fmla="*/ 146 h 203"/>
                <a:gd name="T10" fmla="*/ 282 w 474"/>
                <a:gd name="T11" fmla="*/ 146 h 203"/>
                <a:gd name="T12" fmla="*/ 373 w 474"/>
                <a:gd name="T13" fmla="*/ 203 h 203"/>
                <a:gd name="T14" fmla="*/ 474 w 474"/>
                <a:gd name="T15" fmla="*/ 101 h 203"/>
                <a:gd name="T16" fmla="*/ 373 w 474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4" h="203">
                  <a:moveTo>
                    <a:pt x="373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41" y="203"/>
                    <a:pt x="176" y="180"/>
                    <a:pt x="192" y="146"/>
                  </a:cubicBezTo>
                  <a:cubicBezTo>
                    <a:pt x="282" y="146"/>
                    <a:pt x="282" y="146"/>
                    <a:pt x="282" y="146"/>
                  </a:cubicBezTo>
                  <a:cubicBezTo>
                    <a:pt x="298" y="180"/>
                    <a:pt x="333" y="203"/>
                    <a:pt x="373" y="203"/>
                  </a:cubicBezTo>
                  <a:cubicBezTo>
                    <a:pt x="429" y="203"/>
                    <a:pt x="474" y="157"/>
                    <a:pt x="474" y="101"/>
                  </a:cubicBezTo>
                  <a:cubicBezTo>
                    <a:pt x="474" y="45"/>
                    <a:pt x="429" y="0"/>
                    <a:pt x="373" y="0"/>
                  </a:cubicBezTo>
                  <a:close/>
                </a:path>
              </a:pathLst>
            </a:custGeom>
            <a:noFill/>
            <a:ln w="171450" cap="flat">
              <a:solidFill>
                <a:srgbClr val="263B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íš1ïḍé">
              <a:extLst>
                <a:ext uri="{FF2B5EF4-FFF2-40B4-BE49-F238E27FC236}">
                  <a16:creationId xmlns:a16="http://schemas.microsoft.com/office/drawing/2014/main" id="{39948537-1724-4414-A628-3D8C2263E252}"/>
                </a:ext>
              </a:extLst>
            </p:cNvPr>
            <p:cNvSpPr/>
            <p:nvPr/>
          </p:nvSpPr>
          <p:spPr bwMode="auto">
            <a:xfrm>
              <a:off x="7370763" y="3980656"/>
              <a:ext cx="331788" cy="331788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iṧľïḋe">
              <a:extLst>
                <a:ext uri="{FF2B5EF4-FFF2-40B4-BE49-F238E27FC236}">
                  <a16:creationId xmlns:a16="http://schemas.microsoft.com/office/drawing/2014/main" id="{FAF7F4B3-A7A3-4163-AF38-F890F50128DC}"/>
                </a:ext>
              </a:extLst>
            </p:cNvPr>
            <p:cNvSpPr/>
            <p:nvPr/>
          </p:nvSpPr>
          <p:spPr bwMode="auto">
            <a:xfrm>
              <a:off x="7370763" y="4623594"/>
              <a:ext cx="331788" cy="331788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ṧḷiḍe">
              <a:extLst>
                <a:ext uri="{FF2B5EF4-FFF2-40B4-BE49-F238E27FC236}">
                  <a16:creationId xmlns:a16="http://schemas.microsoft.com/office/drawing/2014/main" id="{A34C4F1B-6F88-423B-9179-EBA61D59BE6B}"/>
                </a:ext>
              </a:extLst>
            </p:cNvPr>
            <p:cNvSpPr/>
            <p:nvPr/>
          </p:nvSpPr>
          <p:spPr bwMode="auto">
            <a:xfrm>
              <a:off x="7050088" y="4301331"/>
              <a:ext cx="331788" cy="333375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ïś1îḍè">
              <a:extLst>
                <a:ext uri="{FF2B5EF4-FFF2-40B4-BE49-F238E27FC236}">
                  <a16:creationId xmlns:a16="http://schemas.microsoft.com/office/drawing/2014/main" id="{0DDD0905-937F-47F5-967B-A7EFFA4C00CB}"/>
                </a:ext>
              </a:extLst>
            </p:cNvPr>
            <p:cNvSpPr/>
            <p:nvPr/>
          </p:nvSpPr>
          <p:spPr bwMode="auto">
            <a:xfrm>
              <a:off x="7693026" y="4301331"/>
              <a:ext cx="331788" cy="333375"/>
            </a:xfrm>
            <a:prstGeom prst="ellipse">
              <a:avLst/>
            </a:prstGeom>
            <a:solidFill>
              <a:srgbClr val="F5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ṩľïďè">
              <a:extLst>
                <a:ext uri="{FF2B5EF4-FFF2-40B4-BE49-F238E27FC236}">
                  <a16:creationId xmlns:a16="http://schemas.microsoft.com/office/drawing/2014/main" id="{CCA03B55-8892-4418-9D1C-6F8D3F88B642}"/>
                </a:ext>
              </a:extLst>
            </p:cNvPr>
            <p:cNvSpPr/>
            <p:nvPr/>
          </p:nvSpPr>
          <p:spPr bwMode="auto">
            <a:xfrm>
              <a:off x="4167188" y="3980656"/>
              <a:ext cx="976313" cy="974725"/>
            </a:xfrm>
            <a:custGeom>
              <a:avLst/>
              <a:gdLst>
                <a:gd name="T0" fmla="*/ 75 w 91"/>
                <a:gd name="T1" fmla="*/ 30 h 91"/>
                <a:gd name="T2" fmla="*/ 61 w 91"/>
                <a:gd name="T3" fmla="*/ 30 h 91"/>
                <a:gd name="T4" fmla="*/ 61 w 91"/>
                <a:gd name="T5" fmla="*/ 15 h 91"/>
                <a:gd name="T6" fmla="*/ 46 w 91"/>
                <a:gd name="T7" fmla="*/ 0 h 91"/>
                <a:gd name="T8" fmla="*/ 45 w 91"/>
                <a:gd name="T9" fmla="*/ 0 h 91"/>
                <a:gd name="T10" fmla="*/ 29 w 91"/>
                <a:gd name="T11" fmla="*/ 15 h 91"/>
                <a:gd name="T12" fmla="*/ 29 w 91"/>
                <a:gd name="T13" fmla="*/ 30 h 91"/>
                <a:gd name="T14" fmla="*/ 15 w 91"/>
                <a:gd name="T15" fmla="*/ 30 h 91"/>
                <a:gd name="T16" fmla="*/ 0 w 91"/>
                <a:gd name="T17" fmla="*/ 45 h 91"/>
                <a:gd name="T18" fmla="*/ 15 w 91"/>
                <a:gd name="T19" fmla="*/ 61 h 91"/>
                <a:gd name="T20" fmla="*/ 29 w 91"/>
                <a:gd name="T21" fmla="*/ 61 h 91"/>
                <a:gd name="T22" fmla="*/ 29 w 91"/>
                <a:gd name="T23" fmla="*/ 75 h 91"/>
                <a:gd name="T24" fmla="*/ 45 w 91"/>
                <a:gd name="T25" fmla="*/ 91 h 91"/>
                <a:gd name="T26" fmla="*/ 46 w 91"/>
                <a:gd name="T27" fmla="*/ 91 h 91"/>
                <a:gd name="T28" fmla="*/ 61 w 91"/>
                <a:gd name="T29" fmla="*/ 75 h 91"/>
                <a:gd name="T30" fmla="*/ 61 w 91"/>
                <a:gd name="T31" fmla="*/ 61 h 91"/>
                <a:gd name="T32" fmla="*/ 75 w 91"/>
                <a:gd name="T33" fmla="*/ 61 h 91"/>
                <a:gd name="T34" fmla="*/ 91 w 91"/>
                <a:gd name="T35" fmla="*/ 45 h 91"/>
                <a:gd name="T36" fmla="*/ 75 w 91"/>
                <a:gd name="T37" fmla="*/ 3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91">
                  <a:moveTo>
                    <a:pt x="75" y="30"/>
                  </a:moveTo>
                  <a:cubicBezTo>
                    <a:pt x="61" y="30"/>
                    <a:pt x="61" y="30"/>
                    <a:pt x="61" y="30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7"/>
                    <a:pt x="54" y="0"/>
                    <a:pt x="4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6" y="0"/>
                    <a:pt x="29" y="7"/>
                    <a:pt x="29" y="1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37"/>
                    <a:pt x="0" y="45"/>
                  </a:cubicBezTo>
                  <a:cubicBezTo>
                    <a:pt x="0" y="54"/>
                    <a:pt x="7" y="61"/>
                    <a:pt x="15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9" y="84"/>
                    <a:pt x="36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4" y="91"/>
                    <a:pt x="61" y="84"/>
                    <a:pt x="61" y="7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84" y="61"/>
                    <a:pt x="91" y="54"/>
                    <a:pt x="91" y="45"/>
                  </a:cubicBezTo>
                  <a:cubicBezTo>
                    <a:pt x="91" y="37"/>
                    <a:pt x="84" y="30"/>
                    <a:pt x="75" y="30"/>
                  </a:cubicBezTo>
                  <a:close/>
                </a:path>
              </a:pathLst>
            </a:cu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iṧliḍè">
              <a:extLst>
                <a:ext uri="{FF2B5EF4-FFF2-40B4-BE49-F238E27FC236}">
                  <a16:creationId xmlns:a16="http://schemas.microsoft.com/office/drawing/2014/main" id="{1CBFC400-1792-428B-ADF3-AF576D94E303}"/>
                </a:ext>
              </a:extLst>
            </p:cNvPr>
            <p:cNvSpPr/>
            <p:nvPr/>
          </p:nvSpPr>
          <p:spPr bwMode="auto">
            <a:xfrm>
              <a:off x="5581651" y="4377531"/>
              <a:ext cx="311150" cy="160338"/>
            </a:xfrm>
            <a:prstGeom prst="rect">
              <a:avLst/>
            </a:pr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íṡḷîḋé">
              <a:extLst>
                <a:ext uri="{FF2B5EF4-FFF2-40B4-BE49-F238E27FC236}">
                  <a16:creationId xmlns:a16="http://schemas.microsoft.com/office/drawing/2014/main" id="{4697907D-6B7B-4957-BA03-DA715C574D5C}"/>
                </a:ext>
              </a:extLst>
            </p:cNvPr>
            <p:cNvSpPr/>
            <p:nvPr/>
          </p:nvSpPr>
          <p:spPr bwMode="auto">
            <a:xfrm>
              <a:off x="6299201" y="4377531"/>
              <a:ext cx="311150" cy="160338"/>
            </a:xfrm>
            <a:custGeom>
              <a:avLst/>
              <a:gdLst>
                <a:gd name="T0" fmla="*/ 0 w 196"/>
                <a:gd name="T1" fmla="*/ 101 h 101"/>
                <a:gd name="T2" fmla="*/ 0 w 196"/>
                <a:gd name="T3" fmla="*/ 0 h 101"/>
                <a:gd name="T4" fmla="*/ 196 w 196"/>
                <a:gd name="T5" fmla="*/ 47 h 101"/>
                <a:gd name="T6" fmla="*/ 0 w 196"/>
                <a:gd name="T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01">
                  <a:moveTo>
                    <a:pt x="0" y="101"/>
                  </a:moveTo>
                  <a:lnTo>
                    <a:pt x="0" y="0"/>
                  </a:lnTo>
                  <a:lnTo>
                    <a:pt x="196" y="4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263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í$liḓe">
              <a:extLst>
                <a:ext uri="{FF2B5EF4-FFF2-40B4-BE49-F238E27FC236}">
                  <a16:creationId xmlns:a16="http://schemas.microsoft.com/office/drawing/2014/main" id="{49DD288F-953F-4F71-9463-193C744E4304}"/>
                </a:ext>
              </a:extLst>
            </p:cNvPr>
            <p:cNvSpPr/>
            <p:nvPr/>
          </p:nvSpPr>
          <p:spPr bwMode="auto">
            <a:xfrm>
              <a:off x="5507038" y="2994819"/>
              <a:ext cx="1177925" cy="385763"/>
            </a:xfrm>
            <a:custGeom>
              <a:avLst/>
              <a:gdLst>
                <a:gd name="T0" fmla="*/ 110 w 110"/>
                <a:gd name="T1" fmla="*/ 36 h 36"/>
                <a:gd name="T2" fmla="*/ 0 w 110"/>
                <a:gd name="T3" fmla="*/ 36 h 36"/>
                <a:gd name="T4" fmla="*/ 35 w 110"/>
                <a:gd name="T5" fmla="*/ 0 h 36"/>
                <a:gd name="T6" fmla="*/ 75 w 110"/>
                <a:gd name="T7" fmla="*/ 0 h 36"/>
                <a:gd name="T8" fmla="*/ 100 w 110"/>
                <a:gd name="T9" fmla="*/ 11 h 36"/>
                <a:gd name="T10" fmla="*/ 110 w 110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6">
                  <a:moveTo>
                    <a:pt x="11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3" y="4"/>
                    <a:pt x="100" y="11"/>
                  </a:cubicBezTo>
                  <a:cubicBezTo>
                    <a:pt x="106" y="17"/>
                    <a:pt x="110" y="26"/>
                    <a:pt x="11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ísḻiďê">
              <a:extLst>
                <a:ext uri="{FF2B5EF4-FFF2-40B4-BE49-F238E27FC236}">
                  <a16:creationId xmlns:a16="http://schemas.microsoft.com/office/drawing/2014/main" id="{3ED0E613-AD93-464F-82B6-0548AABBF019}"/>
                </a:ext>
              </a:extLst>
            </p:cNvPr>
            <p:cNvSpPr/>
            <p:nvPr/>
          </p:nvSpPr>
          <p:spPr bwMode="auto">
            <a:xfrm>
              <a:off x="5507038" y="2994819"/>
              <a:ext cx="1177925" cy="385763"/>
            </a:xfrm>
            <a:custGeom>
              <a:avLst/>
              <a:gdLst>
                <a:gd name="T0" fmla="*/ 75 w 110"/>
                <a:gd name="T1" fmla="*/ 0 h 36"/>
                <a:gd name="T2" fmla="*/ 35 w 110"/>
                <a:gd name="T3" fmla="*/ 0 h 36"/>
                <a:gd name="T4" fmla="*/ 0 w 110"/>
                <a:gd name="T5" fmla="*/ 36 h 36"/>
                <a:gd name="T6" fmla="*/ 110 w 110"/>
                <a:gd name="T7" fmla="*/ 36 h 36"/>
                <a:gd name="T8" fmla="*/ 100 w 110"/>
                <a:gd name="T9" fmla="*/ 11 h 36"/>
                <a:gd name="T10" fmla="*/ 75 w 11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36">
                  <a:moveTo>
                    <a:pt x="75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26"/>
                    <a:pt x="106" y="17"/>
                    <a:pt x="100" y="11"/>
                  </a:cubicBezTo>
                  <a:cubicBezTo>
                    <a:pt x="93" y="4"/>
                    <a:pt x="85" y="0"/>
                    <a:pt x="75" y="0"/>
                  </a:cubicBezTo>
                  <a:close/>
                </a:path>
              </a:pathLst>
            </a:custGeom>
            <a:noFill/>
            <a:ln w="171450" cap="flat">
              <a:solidFill>
                <a:srgbClr val="263B5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4" name="7425b4e8-777a-4f38-aa5e-0e1300b527d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53FBA03-B103-41E2-8379-51A65C10DAD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641977" y="1729825"/>
            <a:ext cx="1936376" cy="1850732"/>
            <a:chOff x="3639437" y="1081088"/>
            <a:chExt cx="4913127" cy="4695824"/>
          </a:xfrm>
        </p:grpSpPr>
        <p:sp>
          <p:nvSpPr>
            <p:cNvPr id="135" name="ïṧľîḍê">
              <a:extLst>
                <a:ext uri="{FF2B5EF4-FFF2-40B4-BE49-F238E27FC236}">
                  <a16:creationId xmlns:a16="http://schemas.microsoft.com/office/drawing/2014/main" id="{83ABB226-3F63-48AC-8A1C-DCF2DC975040}"/>
                </a:ext>
              </a:extLst>
            </p:cNvPr>
            <p:cNvSpPr/>
            <p:nvPr/>
          </p:nvSpPr>
          <p:spPr bwMode="auto">
            <a:xfrm>
              <a:off x="5212650" y="4638305"/>
              <a:ext cx="2833866" cy="1138607"/>
            </a:xfrm>
            <a:custGeom>
              <a:avLst/>
              <a:gdLst>
                <a:gd name="T0" fmla="*/ 1184 w 1193"/>
                <a:gd name="T1" fmla="*/ 382 h 480"/>
                <a:gd name="T2" fmla="*/ 923 w 1193"/>
                <a:gd name="T3" fmla="*/ 1 h 480"/>
                <a:gd name="T4" fmla="*/ 921 w 1193"/>
                <a:gd name="T5" fmla="*/ 1 h 480"/>
                <a:gd name="T6" fmla="*/ 921 w 1193"/>
                <a:gd name="T7" fmla="*/ 1 h 480"/>
                <a:gd name="T8" fmla="*/ 912 w 1193"/>
                <a:gd name="T9" fmla="*/ 0 h 480"/>
                <a:gd name="T10" fmla="*/ 911 w 1193"/>
                <a:gd name="T11" fmla="*/ 0 h 480"/>
                <a:gd name="T12" fmla="*/ 555 w 1193"/>
                <a:gd name="T13" fmla="*/ 78 h 480"/>
                <a:gd name="T14" fmla="*/ 221 w 1193"/>
                <a:gd name="T15" fmla="*/ 10 h 480"/>
                <a:gd name="T16" fmla="*/ 220 w 1193"/>
                <a:gd name="T17" fmla="*/ 10 h 480"/>
                <a:gd name="T18" fmla="*/ 218 w 1193"/>
                <a:gd name="T19" fmla="*/ 11 h 480"/>
                <a:gd name="T20" fmla="*/ 8 w 1193"/>
                <a:gd name="T21" fmla="*/ 393 h 480"/>
                <a:gd name="T22" fmla="*/ 23 w 1193"/>
                <a:gd name="T23" fmla="*/ 434 h 480"/>
                <a:gd name="T24" fmla="*/ 93 w 1193"/>
                <a:gd name="T25" fmla="*/ 473 h 480"/>
                <a:gd name="T26" fmla="*/ 116 w 1193"/>
                <a:gd name="T27" fmla="*/ 479 h 480"/>
                <a:gd name="T28" fmla="*/ 128 w 1193"/>
                <a:gd name="T29" fmla="*/ 477 h 480"/>
                <a:gd name="T30" fmla="*/ 228 w 1193"/>
                <a:gd name="T31" fmla="*/ 454 h 480"/>
                <a:gd name="T32" fmla="*/ 255 w 1193"/>
                <a:gd name="T33" fmla="*/ 435 h 480"/>
                <a:gd name="T34" fmla="*/ 357 w 1193"/>
                <a:gd name="T35" fmla="*/ 244 h 480"/>
                <a:gd name="T36" fmla="*/ 390 w 1193"/>
                <a:gd name="T37" fmla="*/ 226 h 480"/>
                <a:gd name="T38" fmla="*/ 455 w 1193"/>
                <a:gd name="T39" fmla="*/ 240 h 480"/>
                <a:gd name="T40" fmla="*/ 712 w 1193"/>
                <a:gd name="T41" fmla="*/ 236 h 480"/>
                <a:gd name="T42" fmla="*/ 766 w 1193"/>
                <a:gd name="T43" fmla="*/ 222 h 480"/>
                <a:gd name="T44" fmla="*/ 781 w 1193"/>
                <a:gd name="T45" fmla="*/ 222 h 480"/>
                <a:gd name="T46" fmla="*/ 814 w 1193"/>
                <a:gd name="T47" fmla="*/ 238 h 480"/>
                <a:gd name="T48" fmla="*/ 943 w 1193"/>
                <a:gd name="T49" fmla="*/ 436 h 480"/>
                <a:gd name="T50" fmla="*/ 969 w 1193"/>
                <a:gd name="T51" fmla="*/ 453 h 480"/>
                <a:gd name="T52" fmla="*/ 1071 w 1193"/>
                <a:gd name="T53" fmla="*/ 477 h 480"/>
                <a:gd name="T54" fmla="*/ 1111 w 1193"/>
                <a:gd name="T55" fmla="*/ 470 h 480"/>
                <a:gd name="T56" fmla="*/ 1175 w 1193"/>
                <a:gd name="T57" fmla="*/ 424 h 480"/>
                <a:gd name="T58" fmla="*/ 1184 w 1193"/>
                <a:gd name="T59" fmla="*/ 38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3" h="480">
                  <a:moveTo>
                    <a:pt x="1184" y="382"/>
                  </a:moveTo>
                  <a:cubicBezTo>
                    <a:pt x="923" y="1"/>
                    <a:pt x="923" y="1"/>
                    <a:pt x="923" y="1"/>
                  </a:cubicBezTo>
                  <a:cubicBezTo>
                    <a:pt x="922" y="0"/>
                    <a:pt x="922" y="1"/>
                    <a:pt x="921" y="1"/>
                  </a:cubicBezTo>
                  <a:cubicBezTo>
                    <a:pt x="921" y="1"/>
                    <a:pt x="921" y="1"/>
                    <a:pt x="921" y="1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911" y="0"/>
                    <a:pt x="911" y="0"/>
                    <a:pt x="911" y="0"/>
                  </a:cubicBezTo>
                  <a:cubicBezTo>
                    <a:pt x="802" y="47"/>
                    <a:pt x="679" y="78"/>
                    <a:pt x="555" y="78"/>
                  </a:cubicBezTo>
                  <a:cubicBezTo>
                    <a:pt x="438" y="78"/>
                    <a:pt x="325" y="51"/>
                    <a:pt x="221" y="10"/>
                  </a:cubicBezTo>
                  <a:cubicBezTo>
                    <a:pt x="221" y="10"/>
                    <a:pt x="220" y="10"/>
                    <a:pt x="220" y="10"/>
                  </a:cubicBezTo>
                  <a:cubicBezTo>
                    <a:pt x="219" y="10"/>
                    <a:pt x="218" y="10"/>
                    <a:pt x="218" y="1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0" y="408"/>
                    <a:pt x="6" y="425"/>
                    <a:pt x="23" y="434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100" y="476"/>
                    <a:pt x="108" y="479"/>
                    <a:pt x="116" y="479"/>
                  </a:cubicBezTo>
                  <a:cubicBezTo>
                    <a:pt x="120" y="479"/>
                    <a:pt x="124" y="478"/>
                    <a:pt x="128" y="477"/>
                  </a:cubicBezTo>
                  <a:cubicBezTo>
                    <a:pt x="228" y="454"/>
                    <a:pt x="228" y="454"/>
                    <a:pt x="228" y="454"/>
                  </a:cubicBezTo>
                  <a:cubicBezTo>
                    <a:pt x="240" y="451"/>
                    <a:pt x="250" y="444"/>
                    <a:pt x="255" y="435"/>
                  </a:cubicBezTo>
                  <a:cubicBezTo>
                    <a:pt x="357" y="244"/>
                    <a:pt x="357" y="244"/>
                    <a:pt x="357" y="244"/>
                  </a:cubicBezTo>
                  <a:cubicBezTo>
                    <a:pt x="363" y="233"/>
                    <a:pt x="376" y="226"/>
                    <a:pt x="390" y="226"/>
                  </a:cubicBezTo>
                  <a:cubicBezTo>
                    <a:pt x="411" y="232"/>
                    <a:pt x="433" y="237"/>
                    <a:pt x="455" y="240"/>
                  </a:cubicBezTo>
                  <a:cubicBezTo>
                    <a:pt x="540" y="252"/>
                    <a:pt x="627" y="251"/>
                    <a:pt x="712" y="236"/>
                  </a:cubicBezTo>
                  <a:cubicBezTo>
                    <a:pt x="730" y="233"/>
                    <a:pt x="749" y="229"/>
                    <a:pt x="766" y="222"/>
                  </a:cubicBezTo>
                  <a:cubicBezTo>
                    <a:pt x="781" y="222"/>
                    <a:pt x="781" y="222"/>
                    <a:pt x="781" y="222"/>
                  </a:cubicBezTo>
                  <a:cubicBezTo>
                    <a:pt x="795" y="222"/>
                    <a:pt x="807" y="228"/>
                    <a:pt x="814" y="238"/>
                  </a:cubicBezTo>
                  <a:cubicBezTo>
                    <a:pt x="943" y="436"/>
                    <a:pt x="943" y="436"/>
                    <a:pt x="943" y="436"/>
                  </a:cubicBezTo>
                  <a:cubicBezTo>
                    <a:pt x="948" y="445"/>
                    <a:pt x="958" y="451"/>
                    <a:pt x="969" y="453"/>
                  </a:cubicBezTo>
                  <a:cubicBezTo>
                    <a:pt x="1071" y="477"/>
                    <a:pt x="1071" y="477"/>
                    <a:pt x="1071" y="477"/>
                  </a:cubicBezTo>
                  <a:cubicBezTo>
                    <a:pt x="1085" y="480"/>
                    <a:pt x="1100" y="477"/>
                    <a:pt x="1111" y="470"/>
                  </a:cubicBezTo>
                  <a:cubicBezTo>
                    <a:pt x="1175" y="424"/>
                    <a:pt x="1175" y="424"/>
                    <a:pt x="1175" y="424"/>
                  </a:cubicBezTo>
                  <a:cubicBezTo>
                    <a:pt x="1190" y="414"/>
                    <a:pt x="1193" y="396"/>
                    <a:pt x="1184" y="382"/>
                  </a:cubicBezTo>
                </a:path>
              </a:pathLst>
            </a:custGeom>
            <a:solidFill>
              <a:srgbClr val="EA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i$ḻiḓé">
              <a:extLst>
                <a:ext uri="{FF2B5EF4-FFF2-40B4-BE49-F238E27FC236}">
                  <a16:creationId xmlns:a16="http://schemas.microsoft.com/office/drawing/2014/main" id="{90F673E5-EC29-4386-945A-3337ACD937C7}"/>
                </a:ext>
              </a:extLst>
            </p:cNvPr>
            <p:cNvSpPr/>
            <p:nvPr/>
          </p:nvSpPr>
          <p:spPr bwMode="auto">
            <a:xfrm>
              <a:off x="4495253" y="1081088"/>
              <a:ext cx="4057311" cy="4051357"/>
            </a:xfrm>
            <a:custGeom>
              <a:avLst/>
              <a:gdLst>
                <a:gd name="T0" fmla="*/ 1628 w 1708"/>
                <a:gd name="T1" fmla="*/ 999 h 1708"/>
                <a:gd name="T2" fmla="*/ 709 w 1708"/>
                <a:gd name="T3" fmla="*/ 1628 h 1708"/>
                <a:gd name="T4" fmla="*/ 80 w 1708"/>
                <a:gd name="T5" fmla="*/ 709 h 1708"/>
                <a:gd name="T6" fmla="*/ 999 w 1708"/>
                <a:gd name="T7" fmla="*/ 80 h 1708"/>
                <a:gd name="T8" fmla="*/ 1628 w 1708"/>
                <a:gd name="T9" fmla="*/ 999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8" h="1708">
                  <a:moveTo>
                    <a:pt x="1628" y="999"/>
                  </a:moveTo>
                  <a:cubicBezTo>
                    <a:pt x="1548" y="1426"/>
                    <a:pt x="1137" y="1708"/>
                    <a:pt x="709" y="1628"/>
                  </a:cubicBezTo>
                  <a:cubicBezTo>
                    <a:pt x="282" y="1548"/>
                    <a:pt x="0" y="1137"/>
                    <a:pt x="80" y="709"/>
                  </a:cubicBezTo>
                  <a:cubicBezTo>
                    <a:pt x="160" y="282"/>
                    <a:pt x="571" y="0"/>
                    <a:pt x="999" y="80"/>
                  </a:cubicBezTo>
                  <a:cubicBezTo>
                    <a:pt x="1426" y="160"/>
                    <a:pt x="1708" y="571"/>
                    <a:pt x="1628" y="999"/>
                  </a:cubicBezTo>
                  <a:close/>
                </a:path>
              </a:pathLst>
            </a:custGeom>
            <a:gradFill>
              <a:gsLst>
                <a:gs pos="0">
                  <a:srgbClr val="FF6F8C"/>
                </a:gs>
                <a:gs pos="100000">
                  <a:srgbClr val="FF5774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iSľîďe">
              <a:extLst>
                <a:ext uri="{FF2B5EF4-FFF2-40B4-BE49-F238E27FC236}">
                  <a16:creationId xmlns:a16="http://schemas.microsoft.com/office/drawing/2014/main" id="{B6230849-A806-4643-AD71-B0AB6D34BA6B}"/>
                </a:ext>
              </a:extLst>
            </p:cNvPr>
            <p:cNvSpPr/>
            <p:nvPr/>
          </p:nvSpPr>
          <p:spPr bwMode="auto">
            <a:xfrm>
              <a:off x="4795905" y="1381740"/>
              <a:ext cx="3454519" cy="3448566"/>
            </a:xfrm>
            <a:custGeom>
              <a:avLst/>
              <a:gdLst>
                <a:gd name="T0" fmla="*/ 1386 w 1454"/>
                <a:gd name="T1" fmla="*/ 850 h 1454"/>
                <a:gd name="T2" fmla="*/ 604 w 1454"/>
                <a:gd name="T3" fmla="*/ 1386 h 1454"/>
                <a:gd name="T4" fmla="*/ 68 w 1454"/>
                <a:gd name="T5" fmla="*/ 604 h 1454"/>
                <a:gd name="T6" fmla="*/ 850 w 1454"/>
                <a:gd name="T7" fmla="*/ 68 h 1454"/>
                <a:gd name="T8" fmla="*/ 1386 w 1454"/>
                <a:gd name="T9" fmla="*/ 85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4" h="1454">
                  <a:moveTo>
                    <a:pt x="1386" y="850"/>
                  </a:moveTo>
                  <a:cubicBezTo>
                    <a:pt x="1318" y="1214"/>
                    <a:pt x="968" y="1454"/>
                    <a:pt x="604" y="1386"/>
                  </a:cubicBezTo>
                  <a:cubicBezTo>
                    <a:pt x="240" y="1317"/>
                    <a:pt x="0" y="967"/>
                    <a:pt x="68" y="604"/>
                  </a:cubicBezTo>
                  <a:cubicBezTo>
                    <a:pt x="137" y="240"/>
                    <a:pt x="487" y="0"/>
                    <a:pt x="850" y="68"/>
                  </a:cubicBezTo>
                  <a:cubicBezTo>
                    <a:pt x="1214" y="136"/>
                    <a:pt x="1454" y="486"/>
                    <a:pt x="1386" y="8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í$1íde">
              <a:extLst>
                <a:ext uri="{FF2B5EF4-FFF2-40B4-BE49-F238E27FC236}">
                  <a16:creationId xmlns:a16="http://schemas.microsoft.com/office/drawing/2014/main" id="{4DB24D9D-3A75-4D4A-8EC2-FE4D956F6444}"/>
                </a:ext>
              </a:extLst>
            </p:cNvPr>
            <p:cNvSpPr/>
            <p:nvPr/>
          </p:nvSpPr>
          <p:spPr bwMode="auto">
            <a:xfrm>
              <a:off x="5712744" y="2297090"/>
              <a:ext cx="1620841" cy="1617864"/>
            </a:xfrm>
            <a:custGeom>
              <a:avLst/>
              <a:gdLst>
                <a:gd name="T0" fmla="*/ 650 w 682"/>
                <a:gd name="T1" fmla="*/ 399 h 682"/>
                <a:gd name="T2" fmla="*/ 283 w 682"/>
                <a:gd name="T3" fmla="*/ 650 h 682"/>
                <a:gd name="T4" fmla="*/ 32 w 682"/>
                <a:gd name="T5" fmla="*/ 283 h 682"/>
                <a:gd name="T6" fmla="*/ 399 w 682"/>
                <a:gd name="T7" fmla="*/ 32 h 682"/>
                <a:gd name="T8" fmla="*/ 650 w 682"/>
                <a:gd name="T9" fmla="*/ 39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682">
                  <a:moveTo>
                    <a:pt x="650" y="399"/>
                  </a:moveTo>
                  <a:cubicBezTo>
                    <a:pt x="618" y="570"/>
                    <a:pt x="454" y="682"/>
                    <a:pt x="283" y="650"/>
                  </a:cubicBezTo>
                  <a:cubicBezTo>
                    <a:pt x="112" y="618"/>
                    <a:pt x="0" y="454"/>
                    <a:pt x="32" y="283"/>
                  </a:cubicBezTo>
                  <a:cubicBezTo>
                    <a:pt x="64" y="112"/>
                    <a:pt x="228" y="0"/>
                    <a:pt x="399" y="32"/>
                  </a:cubicBezTo>
                  <a:cubicBezTo>
                    <a:pt x="570" y="64"/>
                    <a:pt x="682" y="228"/>
                    <a:pt x="650" y="399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iṥḷíḑê">
              <a:extLst>
                <a:ext uri="{FF2B5EF4-FFF2-40B4-BE49-F238E27FC236}">
                  <a16:creationId xmlns:a16="http://schemas.microsoft.com/office/drawing/2014/main" id="{62423574-C610-4B4F-8C75-29C6FDF365DE}"/>
                </a:ext>
              </a:extLst>
            </p:cNvPr>
            <p:cNvSpPr/>
            <p:nvPr/>
          </p:nvSpPr>
          <p:spPr bwMode="auto">
            <a:xfrm>
              <a:off x="4989394" y="1573740"/>
              <a:ext cx="3069030" cy="3064565"/>
            </a:xfrm>
            <a:custGeom>
              <a:avLst/>
              <a:gdLst>
                <a:gd name="T0" fmla="*/ 537 w 1292"/>
                <a:gd name="T1" fmla="*/ 1232 h 1292"/>
                <a:gd name="T2" fmla="*/ 60 w 1292"/>
                <a:gd name="T3" fmla="*/ 536 h 1292"/>
                <a:gd name="T4" fmla="*/ 756 w 1292"/>
                <a:gd name="T5" fmla="*/ 60 h 1292"/>
                <a:gd name="T6" fmla="*/ 1232 w 1292"/>
                <a:gd name="T7" fmla="*/ 755 h 1292"/>
                <a:gd name="T8" fmla="*/ 537 w 1292"/>
                <a:gd name="T9" fmla="*/ 1232 h 1292"/>
                <a:gd name="T10" fmla="*/ 744 w 1292"/>
                <a:gd name="T11" fmla="*/ 122 h 1292"/>
                <a:gd name="T12" fmla="*/ 122 w 1292"/>
                <a:gd name="T13" fmla="*/ 548 h 1292"/>
                <a:gd name="T14" fmla="*/ 548 w 1292"/>
                <a:gd name="T15" fmla="*/ 1170 h 1292"/>
                <a:gd name="T16" fmla="*/ 1170 w 1292"/>
                <a:gd name="T17" fmla="*/ 744 h 1292"/>
                <a:gd name="T18" fmla="*/ 744 w 1292"/>
                <a:gd name="T19" fmla="*/ 122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2" h="1292">
                  <a:moveTo>
                    <a:pt x="537" y="1232"/>
                  </a:moveTo>
                  <a:cubicBezTo>
                    <a:pt x="214" y="1171"/>
                    <a:pt x="0" y="859"/>
                    <a:pt x="60" y="536"/>
                  </a:cubicBezTo>
                  <a:cubicBezTo>
                    <a:pt x="121" y="213"/>
                    <a:pt x="433" y="0"/>
                    <a:pt x="756" y="60"/>
                  </a:cubicBezTo>
                  <a:cubicBezTo>
                    <a:pt x="1079" y="121"/>
                    <a:pt x="1292" y="432"/>
                    <a:pt x="1232" y="755"/>
                  </a:cubicBezTo>
                  <a:cubicBezTo>
                    <a:pt x="1171" y="1078"/>
                    <a:pt x="860" y="1292"/>
                    <a:pt x="537" y="1232"/>
                  </a:cubicBezTo>
                  <a:close/>
                  <a:moveTo>
                    <a:pt x="744" y="122"/>
                  </a:moveTo>
                  <a:cubicBezTo>
                    <a:pt x="455" y="68"/>
                    <a:pt x="176" y="259"/>
                    <a:pt x="122" y="548"/>
                  </a:cubicBezTo>
                  <a:cubicBezTo>
                    <a:pt x="68" y="837"/>
                    <a:pt x="259" y="1116"/>
                    <a:pt x="548" y="1170"/>
                  </a:cubicBezTo>
                  <a:cubicBezTo>
                    <a:pt x="837" y="1224"/>
                    <a:pt x="1116" y="1033"/>
                    <a:pt x="1170" y="744"/>
                  </a:cubicBezTo>
                  <a:cubicBezTo>
                    <a:pt x="1224" y="455"/>
                    <a:pt x="1033" y="176"/>
                    <a:pt x="744" y="122"/>
                  </a:cubicBezTo>
                  <a:close/>
                </a:path>
              </a:pathLst>
            </a:custGeom>
            <a:gradFill>
              <a:gsLst>
                <a:gs pos="0">
                  <a:srgbClr val="FF6F8C"/>
                </a:gs>
                <a:gs pos="100000">
                  <a:srgbClr val="FF5774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íşḻiḋé">
              <a:extLst>
                <a:ext uri="{FF2B5EF4-FFF2-40B4-BE49-F238E27FC236}">
                  <a16:creationId xmlns:a16="http://schemas.microsoft.com/office/drawing/2014/main" id="{98B98FB2-9DE5-41A4-BCDD-F40A9924EAFC}"/>
                </a:ext>
              </a:extLst>
            </p:cNvPr>
            <p:cNvSpPr/>
            <p:nvPr/>
          </p:nvSpPr>
          <p:spPr bwMode="auto">
            <a:xfrm>
              <a:off x="6077396" y="2603695"/>
              <a:ext cx="194978" cy="239629"/>
            </a:xfrm>
            <a:custGeom>
              <a:avLst/>
              <a:gdLst>
                <a:gd name="T0" fmla="*/ 66 w 82"/>
                <a:gd name="T1" fmla="*/ 19 h 101"/>
                <a:gd name="T2" fmla="*/ 74 w 82"/>
                <a:gd name="T3" fmla="*/ 66 h 101"/>
                <a:gd name="T4" fmla="*/ 3 w 82"/>
                <a:gd name="T5" fmla="*/ 50 h 101"/>
                <a:gd name="T6" fmla="*/ 66 w 82"/>
                <a:gd name="T7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1">
                  <a:moveTo>
                    <a:pt x="66" y="19"/>
                  </a:moveTo>
                  <a:cubicBezTo>
                    <a:pt x="79" y="30"/>
                    <a:pt x="82" y="51"/>
                    <a:pt x="74" y="66"/>
                  </a:cubicBezTo>
                  <a:cubicBezTo>
                    <a:pt x="56" y="101"/>
                    <a:pt x="0" y="94"/>
                    <a:pt x="3" y="50"/>
                  </a:cubicBezTo>
                  <a:cubicBezTo>
                    <a:pt x="5" y="22"/>
                    <a:pt x="42" y="0"/>
                    <a:pt x="6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ïŝ1ïḍê">
              <a:extLst>
                <a:ext uri="{FF2B5EF4-FFF2-40B4-BE49-F238E27FC236}">
                  <a16:creationId xmlns:a16="http://schemas.microsoft.com/office/drawing/2014/main" id="{A984FD41-9D58-44E4-A101-C19A7C55A876}"/>
                </a:ext>
              </a:extLst>
            </p:cNvPr>
            <p:cNvSpPr/>
            <p:nvPr/>
          </p:nvSpPr>
          <p:spPr bwMode="auto">
            <a:xfrm>
              <a:off x="6136931" y="2727231"/>
              <a:ext cx="56558" cy="56558"/>
            </a:xfrm>
            <a:custGeom>
              <a:avLst/>
              <a:gdLst>
                <a:gd name="T0" fmla="*/ 19 w 24"/>
                <a:gd name="T1" fmla="*/ 22 h 24"/>
                <a:gd name="T2" fmla="*/ 12 w 24"/>
                <a:gd name="T3" fmla="*/ 23 h 24"/>
                <a:gd name="T4" fmla="*/ 2 w 24"/>
                <a:gd name="T5" fmla="*/ 14 h 24"/>
                <a:gd name="T6" fmla="*/ 8 w 24"/>
                <a:gd name="T7" fmla="*/ 1 h 24"/>
                <a:gd name="T8" fmla="*/ 19 w 24"/>
                <a:gd name="T9" fmla="*/ 4 h 24"/>
                <a:gd name="T10" fmla="*/ 23 w 24"/>
                <a:gd name="T11" fmla="*/ 18 h 24"/>
                <a:gd name="T12" fmla="*/ 19 w 24"/>
                <a:gd name="T13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19" y="22"/>
                  </a:moveTo>
                  <a:cubicBezTo>
                    <a:pt x="17" y="23"/>
                    <a:pt x="14" y="24"/>
                    <a:pt x="12" y="23"/>
                  </a:cubicBezTo>
                  <a:cubicBezTo>
                    <a:pt x="7" y="22"/>
                    <a:pt x="4" y="18"/>
                    <a:pt x="2" y="14"/>
                  </a:cubicBezTo>
                  <a:cubicBezTo>
                    <a:pt x="0" y="8"/>
                    <a:pt x="3" y="2"/>
                    <a:pt x="8" y="1"/>
                  </a:cubicBezTo>
                  <a:cubicBezTo>
                    <a:pt x="11" y="0"/>
                    <a:pt x="16" y="1"/>
                    <a:pt x="19" y="4"/>
                  </a:cubicBezTo>
                  <a:cubicBezTo>
                    <a:pt x="23" y="7"/>
                    <a:pt x="24" y="14"/>
                    <a:pt x="23" y="18"/>
                  </a:cubicBezTo>
                  <a:cubicBezTo>
                    <a:pt x="22" y="20"/>
                    <a:pt x="21" y="21"/>
                    <a:pt x="19" y="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ïśľïdé">
              <a:extLst>
                <a:ext uri="{FF2B5EF4-FFF2-40B4-BE49-F238E27FC236}">
                  <a16:creationId xmlns:a16="http://schemas.microsoft.com/office/drawing/2014/main" id="{7D62FCDF-2F7E-496E-9406-AE64A0DCB28A}"/>
                </a:ext>
              </a:extLst>
            </p:cNvPr>
            <p:cNvSpPr/>
            <p:nvPr/>
          </p:nvSpPr>
          <p:spPr bwMode="auto">
            <a:xfrm>
              <a:off x="6687629" y="3358302"/>
              <a:ext cx="235163" cy="189024"/>
            </a:xfrm>
            <a:custGeom>
              <a:avLst/>
              <a:gdLst>
                <a:gd name="T0" fmla="*/ 83 w 99"/>
                <a:gd name="T1" fmla="*/ 21 h 80"/>
                <a:gd name="T2" fmla="*/ 39 w 99"/>
                <a:gd name="T3" fmla="*/ 5 h 80"/>
                <a:gd name="T4" fmla="*/ 44 w 99"/>
                <a:gd name="T5" fmla="*/ 78 h 80"/>
                <a:gd name="T6" fmla="*/ 83 w 99"/>
                <a:gd name="T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80">
                  <a:moveTo>
                    <a:pt x="83" y="21"/>
                  </a:moveTo>
                  <a:cubicBezTo>
                    <a:pt x="74" y="6"/>
                    <a:pt x="55" y="0"/>
                    <a:pt x="39" y="5"/>
                  </a:cubicBezTo>
                  <a:cubicBezTo>
                    <a:pt x="1" y="18"/>
                    <a:pt x="0" y="75"/>
                    <a:pt x="44" y="78"/>
                  </a:cubicBezTo>
                  <a:cubicBezTo>
                    <a:pt x="72" y="80"/>
                    <a:pt x="99" y="47"/>
                    <a:pt x="83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îṧlîḓê">
              <a:extLst>
                <a:ext uri="{FF2B5EF4-FFF2-40B4-BE49-F238E27FC236}">
                  <a16:creationId xmlns:a16="http://schemas.microsoft.com/office/drawing/2014/main" id="{125371FC-FA99-4436-AF99-231B208D1919}"/>
                </a:ext>
              </a:extLst>
            </p:cNvPr>
            <p:cNvSpPr/>
            <p:nvPr/>
          </p:nvSpPr>
          <p:spPr bwMode="auto">
            <a:xfrm>
              <a:off x="6744188" y="3428255"/>
              <a:ext cx="55070" cy="59535"/>
            </a:xfrm>
            <a:custGeom>
              <a:avLst/>
              <a:gdLst>
                <a:gd name="T0" fmla="*/ 2 w 23"/>
                <a:gd name="T1" fmla="*/ 5 h 25"/>
                <a:gd name="T2" fmla="*/ 0 w 23"/>
                <a:gd name="T3" fmla="*/ 11 h 25"/>
                <a:gd name="T4" fmla="*/ 8 w 23"/>
                <a:gd name="T5" fmla="*/ 22 h 25"/>
                <a:gd name="T6" fmla="*/ 21 w 23"/>
                <a:gd name="T7" fmla="*/ 18 h 25"/>
                <a:gd name="T8" fmla="*/ 20 w 23"/>
                <a:gd name="T9" fmla="*/ 7 h 25"/>
                <a:gd name="T10" fmla="*/ 7 w 23"/>
                <a:gd name="T11" fmla="*/ 1 h 25"/>
                <a:gd name="T12" fmla="*/ 2 w 23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">
                  <a:moveTo>
                    <a:pt x="2" y="5"/>
                  </a:moveTo>
                  <a:cubicBezTo>
                    <a:pt x="0" y="6"/>
                    <a:pt x="0" y="9"/>
                    <a:pt x="0" y="11"/>
                  </a:cubicBezTo>
                  <a:cubicBezTo>
                    <a:pt x="1" y="16"/>
                    <a:pt x="4" y="20"/>
                    <a:pt x="8" y="22"/>
                  </a:cubicBezTo>
                  <a:cubicBezTo>
                    <a:pt x="13" y="25"/>
                    <a:pt x="19" y="23"/>
                    <a:pt x="21" y="18"/>
                  </a:cubicBezTo>
                  <a:cubicBezTo>
                    <a:pt x="23" y="15"/>
                    <a:pt x="22" y="11"/>
                    <a:pt x="20" y="7"/>
                  </a:cubicBezTo>
                  <a:cubicBezTo>
                    <a:pt x="17" y="2"/>
                    <a:pt x="11" y="0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ïṣļiḑê">
              <a:extLst>
                <a:ext uri="{FF2B5EF4-FFF2-40B4-BE49-F238E27FC236}">
                  <a16:creationId xmlns:a16="http://schemas.microsoft.com/office/drawing/2014/main" id="{7067030B-9667-4560-B4A1-B74200B5A1AE}"/>
                </a:ext>
              </a:extLst>
            </p:cNvPr>
            <p:cNvSpPr/>
            <p:nvPr/>
          </p:nvSpPr>
          <p:spPr bwMode="auto">
            <a:xfrm>
              <a:off x="3995159" y="3130580"/>
              <a:ext cx="2429028" cy="1500282"/>
            </a:xfrm>
            <a:custGeom>
              <a:avLst/>
              <a:gdLst>
                <a:gd name="T0" fmla="*/ 1020 w 1022"/>
                <a:gd name="T1" fmla="*/ 26 h 633"/>
                <a:gd name="T2" fmla="*/ 1007 w 1022"/>
                <a:gd name="T3" fmla="*/ 3 h 633"/>
                <a:gd name="T4" fmla="*/ 999 w 1022"/>
                <a:gd name="T5" fmla="*/ 1 h 633"/>
                <a:gd name="T6" fmla="*/ 4 w 1022"/>
                <a:gd name="T7" fmla="*/ 599 h 633"/>
                <a:gd name="T8" fmla="*/ 2 w 1022"/>
                <a:gd name="T9" fmla="*/ 607 h 633"/>
                <a:gd name="T10" fmla="*/ 15 w 1022"/>
                <a:gd name="T11" fmla="*/ 630 h 633"/>
                <a:gd name="T12" fmla="*/ 24 w 1022"/>
                <a:gd name="T13" fmla="*/ 632 h 633"/>
                <a:gd name="T14" fmla="*/ 1018 w 1022"/>
                <a:gd name="T15" fmla="*/ 34 h 633"/>
                <a:gd name="T16" fmla="*/ 1020 w 1022"/>
                <a:gd name="T17" fmla="*/ 2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2" h="633">
                  <a:moveTo>
                    <a:pt x="1020" y="26"/>
                  </a:moveTo>
                  <a:cubicBezTo>
                    <a:pt x="1007" y="3"/>
                    <a:pt x="1007" y="3"/>
                    <a:pt x="1007" y="3"/>
                  </a:cubicBezTo>
                  <a:cubicBezTo>
                    <a:pt x="1005" y="1"/>
                    <a:pt x="1002" y="0"/>
                    <a:pt x="999" y="1"/>
                  </a:cubicBezTo>
                  <a:cubicBezTo>
                    <a:pt x="4" y="599"/>
                    <a:pt x="4" y="599"/>
                    <a:pt x="4" y="599"/>
                  </a:cubicBezTo>
                  <a:cubicBezTo>
                    <a:pt x="1" y="601"/>
                    <a:pt x="0" y="604"/>
                    <a:pt x="2" y="607"/>
                  </a:cubicBezTo>
                  <a:cubicBezTo>
                    <a:pt x="15" y="630"/>
                    <a:pt x="15" y="630"/>
                    <a:pt x="15" y="630"/>
                  </a:cubicBezTo>
                  <a:cubicBezTo>
                    <a:pt x="17" y="632"/>
                    <a:pt x="21" y="633"/>
                    <a:pt x="24" y="632"/>
                  </a:cubicBezTo>
                  <a:cubicBezTo>
                    <a:pt x="1018" y="34"/>
                    <a:pt x="1018" y="34"/>
                    <a:pt x="1018" y="34"/>
                  </a:cubicBezTo>
                  <a:cubicBezTo>
                    <a:pt x="1021" y="32"/>
                    <a:pt x="1022" y="28"/>
                    <a:pt x="1020" y="2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išļiḓê">
              <a:extLst>
                <a:ext uri="{FF2B5EF4-FFF2-40B4-BE49-F238E27FC236}">
                  <a16:creationId xmlns:a16="http://schemas.microsoft.com/office/drawing/2014/main" id="{F23332D4-BC63-488F-96DB-2DF46A695674}"/>
                </a:ext>
              </a:extLst>
            </p:cNvPr>
            <p:cNvSpPr/>
            <p:nvPr/>
          </p:nvSpPr>
          <p:spPr bwMode="auto">
            <a:xfrm>
              <a:off x="4388090" y="4334676"/>
              <a:ext cx="251536" cy="306605"/>
            </a:xfrm>
            <a:custGeom>
              <a:avLst/>
              <a:gdLst>
                <a:gd name="T0" fmla="*/ 88 w 106"/>
                <a:gd name="T1" fmla="*/ 0 h 129"/>
                <a:gd name="T2" fmla="*/ 87 w 106"/>
                <a:gd name="T3" fmla="*/ 0 h 129"/>
                <a:gd name="T4" fmla="*/ 2 w 106"/>
                <a:gd name="T5" fmla="*/ 51 h 129"/>
                <a:gd name="T6" fmla="*/ 0 w 106"/>
                <a:gd name="T7" fmla="*/ 55 h 129"/>
                <a:gd name="T8" fmla="*/ 20 w 106"/>
                <a:gd name="T9" fmla="*/ 127 h 129"/>
                <a:gd name="T10" fmla="*/ 23 w 106"/>
                <a:gd name="T11" fmla="*/ 129 h 129"/>
                <a:gd name="T12" fmla="*/ 25 w 106"/>
                <a:gd name="T13" fmla="*/ 128 h 129"/>
                <a:gd name="T14" fmla="*/ 105 w 106"/>
                <a:gd name="T15" fmla="*/ 29 h 129"/>
                <a:gd name="T16" fmla="*/ 106 w 106"/>
                <a:gd name="T17" fmla="*/ 26 h 129"/>
                <a:gd name="T18" fmla="*/ 91 w 106"/>
                <a:gd name="T19" fmla="*/ 1 h 129"/>
                <a:gd name="T20" fmla="*/ 88 w 106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29">
                  <a:moveTo>
                    <a:pt x="88" y="0"/>
                  </a:moveTo>
                  <a:cubicBezTo>
                    <a:pt x="88" y="0"/>
                    <a:pt x="87" y="0"/>
                    <a:pt x="87" y="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52"/>
                    <a:pt x="0" y="53"/>
                    <a:pt x="0" y="55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2" y="129"/>
                    <a:pt x="23" y="129"/>
                  </a:cubicBezTo>
                  <a:cubicBezTo>
                    <a:pt x="24" y="129"/>
                    <a:pt x="25" y="129"/>
                    <a:pt x="25" y="1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8"/>
                    <a:pt x="106" y="27"/>
                    <a:pt x="106" y="26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îṧḷïḓe">
              <a:extLst>
                <a:ext uri="{FF2B5EF4-FFF2-40B4-BE49-F238E27FC236}">
                  <a16:creationId xmlns:a16="http://schemas.microsoft.com/office/drawing/2014/main" id="{14DE9649-7B05-4E0B-AA4D-FA8D28C3A67E}"/>
                </a:ext>
              </a:extLst>
            </p:cNvPr>
            <p:cNvSpPr/>
            <p:nvPr/>
          </p:nvSpPr>
          <p:spPr bwMode="auto">
            <a:xfrm>
              <a:off x="4213950" y="4474583"/>
              <a:ext cx="202419" cy="336373"/>
            </a:xfrm>
            <a:custGeom>
              <a:avLst/>
              <a:gdLst>
                <a:gd name="T0" fmla="*/ 62 w 85"/>
                <a:gd name="T1" fmla="*/ 0 h 142"/>
                <a:gd name="T2" fmla="*/ 60 w 85"/>
                <a:gd name="T3" fmla="*/ 1 h 142"/>
                <a:gd name="T4" fmla="*/ 2 w 85"/>
                <a:gd name="T5" fmla="*/ 36 h 142"/>
                <a:gd name="T6" fmla="*/ 1 w 85"/>
                <a:gd name="T7" fmla="*/ 40 h 142"/>
                <a:gd name="T8" fmla="*/ 31 w 85"/>
                <a:gd name="T9" fmla="*/ 139 h 142"/>
                <a:gd name="T10" fmla="*/ 34 w 85"/>
                <a:gd name="T11" fmla="*/ 142 h 142"/>
                <a:gd name="T12" fmla="*/ 36 w 85"/>
                <a:gd name="T13" fmla="*/ 140 h 142"/>
                <a:gd name="T14" fmla="*/ 84 w 85"/>
                <a:gd name="T15" fmla="*/ 84 h 142"/>
                <a:gd name="T16" fmla="*/ 85 w 85"/>
                <a:gd name="T17" fmla="*/ 82 h 142"/>
                <a:gd name="T18" fmla="*/ 65 w 85"/>
                <a:gd name="T19" fmla="*/ 3 h 142"/>
                <a:gd name="T20" fmla="*/ 62 w 85"/>
                <a:gd name="T21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42">
                  <a:moveTo>
                    <a:pt x="62" y="0"/>
                  </a:moveTo>
                  <a:cubicBezTo>
                    <a:pt x="62" y="0"/>
                    <a:pt x="61" y="0"/>
                    <a:pt x="60" y="1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7"/>
                    <a:pt x="0" y="38"/>
                    <a:pt x="1" y="40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1" y="141"/>
                    <a:pt x="33" y="142"/>
                    <a:pt x="34" y="142"/>
                  </a:cubicBezTo>
                  <a:cubicBezTo>
                    <a:pt x="35" y="142"/>
                    <a:pt x="36" y="141"/>
                    <a:pt x="36" y="140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4"/>
                    <a:pt x="85" y="83"/>
                    <a:pt x="85" y="8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3" y="0"/>
                    <a:pt x="62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iṩḷiḑê">
              <a:extLst>
                <a:ext uri="{FF2B5EF4-FFF2-40B4-BE49-F238E27FC236}">
                  <a16:creationId xmlns:a16="http://schemas.microsoft.com/office/drawing/2014/main" id="{A89DE035-6A40-48D1-8C3B-7703CF596CFE}"/>
                </a:ext>
              </a:extLst>
            </p:cNvPr>
            <p:cNvSpPr/>
            <p:nvPr/>
          </p:nvSpPr>
          <p:spPr bwMode="auto">
            <a:xfrm>
              <a:off x="4059159" y="4578770"/>
              <a:ext cx="212838" cy="398885"/>
            </a:xfrm>
            <a:custGeom>
              <a:avLst/>
              <a:gdLst>
                <a:gd name="T0" fmla="*/ 54 w 89"/>
                <a:gd name="T1" fmla="*/ 0 h 168"/>
                <a:gd name="T2" fmla="*/ 52 w 89"/>
                <a:gd name="T3" fmla="*/ 1 h 168"/>
                <a:gd name="T4" fmla="*/ 1 w 89"/>
                <a:gd name="T5" fmla="*/ 33 h 168"/>
                <a:gd name="T6" fmla="*/ 0 w 89"/>
                <a:gd name="T7" fmla="*/ 37 h 168"/>
                <a:gd name="T8" fmla="*/ 41 w 89"/>
                <a:gd name="T9" fmla="*/ 166 h 168"/>
                <a:gd name="T10" fmla="*/ 44 w 89"/>
                <a:gd name="T11" fmla="*/ 168 h 168"/>
                <a:gd name="T12" fmla="*/ 46 w 89"/>
                <a:gd name="T13" fmla="*/ 167 h 168"/>
                <a:gd name="T14" fmla="*/ 88 w 89"/>
                <a:gd name="T15" fmla="*/ 114 h 168"/>
                <a:gd name="T16" fmla="*/ 89 w 89"/>
                <a:gd name="T17" fmla="*/ 111 h 168"/>
                <a:gd name="T18" fmla="*/ 57 w 89"/>
                <a:gd name="T19" fmla="*/ 3 h 168"/>
                <a:gd name="T20" fmla="*/ 54 w 89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68">
                  <a:moveTo>
                    <a:pt x="54" y="0"/>
                  </a:moveTo>
                  <a:cubicBezTo>
                    <a:pt x="53" y="0"/>
                    <a:pt x="53" y="1"/>
                    <a:pt x="52" y="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5"/>
                    <a:pt x="0" y="37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1" y="167"/>
                    <a:pt x="43" y="168"/>
                    <a:pt x="44" y="168"/>
                  </a:cubicBezTo>
                  <a:cubicBezTo>
                    <a:pt x="45" y="168"/>
                    <a:pt x="46" y="168"/>
                    <a:pt x="46" y="167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9" y="113"/>
                    <a:pt x="89" y="112"/>
                    <a:pt x="89" y="111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1"/>
                    <a:pt x="55" y="0"/>
                    <a:pt x="54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ï$ľiḓê">
              <a:extLst>
                <a:ext uri="{FF2B5EF4-FFF2-40B4-BE49-F238E27FC236}">
                  <a16:creationId xmlns:a16="http://schemas.microsoft.com/office/drawing/2014/main" id="{615B6DE2-FA12-45B1-B06C-D5A0ED2DA4A5}"/>
                </a:ext>
              </a:extLst>
            </p:cNvPr>
            <p:cNvSpPr/>
            <p:nvPr/>
          </p:nvSpPr>
          <p:spPr bwMode="auto">
            <a:xfrm>
              <a:off x="4178229" y="4139698"/>
              <a:ext cx="349769" cy="194978"/>
            </a:xfrm>
            <a:custGeom>
              <a:avLst/>
              <a:gdLst>
                <a:gd name="T0" fmla="*/ 129 w 147"/>
                <a:gd name="T1" fmla="*/ 0 h 82"/>
                <a:gd name="T2" fmla="*/ 129 w 147"/>
                <a:gd name="T3" fmla="*/ 0 h 82"/>
                <a:gd name="T4" fmla="*/ 4 w 147"/>
                <a:gd name="T5" fmla="*/ 24 h 82"/>
                <a:gd name="T6" fmla="*/ 2 w 147"/>
                <a:gd name="T7" fmla="*/ 30 h 82"/>
                <a:gd name="T8" fmla="*/ 57 w 147"/>
                <a:gd name="T9" fmla="*/ 81 h 82"/>
                <a:gd name="T10" fmla="*/ 59 w 147"/>
                <a:gd name="T11" fmla="*/ 82 h 82"/>
                <a:gd name="T12" fmla="*/ 61 w 147"/>
                <a:gd name="T13" fmla="*/ 81 h 82"/>
                <a:gd name="T14" fmla="*/ 146 w 147"/>
                <a:gd name="T15" fmla="*/ 30 h 82"/>
                <a:gd name="T16" fmla="*/ 147 w 147"/>
                <a:gd name="T17" fmla="*/ 26 h 82"/>
                <a:gd name="T18" fmla="*/ 132 w 147"/>
                <a:gd name="T19" fmla="*/ 1 h 82"/>
                <a:gd name="T20" fmla="*/ 129 w 147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82"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" y="25"/>
                    <a:pt x="0" y="28"/>
                    <a:pt x="2" y="30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7" y="82"/>
                    <a:pt x="58" y="82"/>
                    <a:pt x="59" y="82"/>
                  </a:cubicBezTo>
                  <a:cubicBezTo>
                    <a:pt x="60" y="82"/>
                    <a:pt x="60" y="82"/>
                    <a:pt x="61" y="81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7" y="29"/>
                    <a:pt x="147" y="28"/>
                    <a:pt x="147" y="26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1" y="0"/>
                    <a:pt x="130" y="0"/>
                    <a:pt x="129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îŝ1iḍé">
              <a:extLst>
                <a:ext uri="{FF2B5EF4-FFF2-40B4-BE49-F238E27FC236}">
                  <a16:creationId xmlns:a16="http://schemas.microsoft.com/office/drawing/2014/main" id="{45E000B7-8538-4E43-B085-47175AB5351C}"/>
                </a:ext>
              </a:extLst>
            </p:cNvPr>
            <p:cNvSpPr/>
            <p:nvPr/>
          </p:nvSpPr>
          <p:spPr bwMode="auto">
            <a:xfrm>
              <a:off x="3959438" y="4211140"/>
              <a:ext cx="333396" cy="227722"/>
            </a:xfrm>
            <a:custGeom>
              <a:avLst/>
              <a:gdLst>
                <a:gd name="T0" fmla="*/ 76 w 140"/>
                <a:gd name="T1" fmla="*/ 0 h 96"/>
                <a:gd name="T2" fmla="*/ 76 w 140"/>
                <a:gd name="T3" fmla="*/ 0 h 96"/>
                <a:gd name="T4" fmla="*/ 4 w 140"/>
                <a:gd name="T5" fmla="*/ 16 h 96"/>
                <a:gd name="T6" fmla="*/ 2 w 140"/>
                <a:gd name="T7" fmla="*/ 21 h 96"/>
                <a:gd name="T8" fmla="*/ 76 w 140"/>
                <a:gd name="T9" fmla="*/ 95 h 96"/>
                <a:gd name="T10" fmla="*/ 78 w 140"/>
                <a:gd name="T11" fmla="*/ 96 h 96"/>
                <a:gd name="T12" fmla="*/ 80 w 140"/>
                <a:gd name="T13" fmla="*/ 95 h 96"/>
                <a:gd name="T14" fmla="*/ 138 w 140"/>
                <a:gd name="T15" fmla="*/ 60 h 96"/>
                <a:gd name="T16" fmla="*/ 139 w 140"/>
                <a:gd name="T17" fmla="*/ 55 h 96"/>
                <a:gd name="T18" fmla="*/ 78 w 140"/>
                <a:gd name="T19" fmla="*/ 1 h 96"/>
                <a:gd name="T20" fmla="*/ 76 w 14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96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6"/>
                    <a:pt x="0" y="19"/>
                    <a:pt x="2" y="21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7" y="95"/>
                    <a:pt x="77" y="96"/>
                    <a:pt x="78" y="96"/>
                  </a:cubicBezTo>
                  <a:cubicBezTo>
                    <a:pt x="79" y="96"/>
                    <a:pt x="79" y="95"/>
                    <a:pt x="80" y="9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40" y="59"/>
                    <a:pt x="140" y="56"/>
                    <a:pt x="139" y="55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ïṣ1iḑé">
              <a:extLst>
                <a:ext uri="{FF2B5EF4-FFF2-40B4-BE49-F238E27FC236}">
                  <a16:creationId xmlns:a16="http://schemas.microsoft.com/office/drawing/2014/main" id="{00F56DDB-6374-4D64-915B-138857B24B60}"/>
                </a:ext>
              </a:extLst>
            </p:cNvPr>
            <p:cNvSpPr/>
            <p:nvPr/>
          </p:nvSpPr>
          <p:spPr bwMode="auto">
            <a:xfrm>
              <a:off x="3751066" y="4257281"/>
              <a:ext cx="367629" cy="272373"/>
            </a:xfrm>
            <a:custGeom>
              <a:avLst/>
              <a:gdLst>
                <a:gd name="T0" fmla="*/ 71 w 155"/>
                <a:gd name="T1" fmla="*/ 0 h 115"/>
                <a:gd name="T2" fmla="*/ 71 w 155"/>
                <a:gd name="T3" fmla="*/ 0 h 115"/>
                <a:gd name="T4" fmla="*/ 4 w 155"/>
                <a:gd name="T5" fmla="*/ 12 h 115"/>
                <a:gd name="T6" fmla="*/ 2 w 155"/>
                <a:gd name="T7" fmla="*/ 18 h 115"/>
                <a:gd name="T8" fmla="*/ 97 w 155"/>
                <a:gd name="T9" fmla="*/ 114 h 115"/>
                <a:gd name="T10" fmla="*/ 99 w 155"/>
                <a:gd name="T11" fmla="*/ 115 h 115"/>
                <a:gd name="T12" fmla="*/ 101 w 155"/>
                <a:gd name="T13" fmla="*/ 115 h 115"/>
                <a:gd name="T14" fmla="*/ 153 w 155"/>
                <a:gd name="T15" fmla="*/ 85 h 115"/>
                <a:gd name="T16" fmla="*/ 154 w 155"/>
                <a:gd name="T17" fmla="*/ 80 h 115"/>
                <a:gd name="T18" fmla="*/ 73 w 155"/>
                <a:gd name="T19" fmla="*/ 1 h 115"/>
                <a:gd name="T20" fmla="*/ 71 w 15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15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3"/>
                    <a:pt x="0" y="16"/>
                    <a:pt x="2" y="18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8" y="115"/>
                    <a:pt x="98" y="115"/>
                    <a:pt x="99" y="115"/>
                  </a:cubicBezTo>
                  <a:cubicBezTo>
                    <a:pt x="100" y="115"/>
                    <a:pt x="100" y="115"/>
                    <a:pt x="101" y="115"/>
                  </a:cubicBezTo>
                  <a:cubicBezTo>
                    <a:pt x="153" y="85"/>
                    <a:pt x="153" y="85"/>
                    <a:pt x="153" y="85"/>
                  </a:cubicBezTo>
                  <a:cubicBezTo>
                    <a:pt x="155" y="84"/>
                    <a:pt x="155" y="82"/>
                    <a:pt x="154" y="80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0"/>
                    <a:pt x="72" y="0"/>
                    <a:pt x="71" y="0"/>
                  </a:cubicBezTo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íṧļîḋè">
              <a:extLst>
                <a:ext uri="{FF2B5EF4-FFF2-40B4-BE49-F238E27FC236}">
                  <a16:creationId xmlns:a16="http://schemas.microsoft.com/office/drawing/2014/main" id="{274FEC99-2F0A-40E8-ACA2-6717EF636C5B}"/>
                </a:ext>
              </a:extLst>
            </p:cNvPr>
            <p:cNvSpPr/>
            <p:nvPr/>
          </p:nvSpPr>
          <p:spPr bwMode="auto">
            <a:xfrm>
              <a:off x="3850786" y="3103789"/>
              <a:ext cx="2570424" cy="1221956"/>
            </a:xfrm>
            <a:custGeom>
              <a:avLst/>
              <a:gdLst>
                <a:gd name="T0" fmla="*/ 5 w 1082"/>
                <a:gd name="T1" fmla="*/ 479 h 515"/>
                <a:gd name="T2" fmla="*/ 1062 w 1082"/>
                <a:gd name="T3" fmla="*/ 1 h 515"/>
                <a:gd name="T4" fmla="*/ 1070 w 1082"/>
                <a:gd name="T5" fmla="*/ 4 h 515"/>
                <a:gd name="T6" fmla="*/ 1081 w 1082"/>
                <a:gd name="T7" fmla="*/ 28 h 515"/>
                <a:gd name="T8" fmla="*/ 1078 w 1082"/>
                <a:gd name="T9" fmla="*/ 36 h 515"/>
                <a:gd name="T10" fmla="*/ 20 w 1082"/>
                <a:gd name="T11" fmla="*/ 514 h 515"/>
                <a:gd name="T12" fmla="*/ 12 w 1082"/>
                <a:gd name="T13" fmla="*/ 511 h 515"/>
                <a:gd name="T14" fmla="*/ 2 w 1082"/>
                <a:gd name="T15" fmla="*/ 487 h 515"/>
                <a:gd name="T16" fmla="*/ 5 w 1082"/>
                <a:gd name="T17" fmla="*/ 479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2" h="515">
                  <a:moveTo>
                    <a:pt x="5" y="479"/>
                  </a:moveTo>
                  <a:cubicBezTo>
                    <a:pt x="1062" y="1"/>
                    <a:pt x="1062" y="1"/>
                    <a:pt x="1062" y="1"/>
                  </a:cubicBezTo>
                  <a:cubicBezTo>
                    <a:pt x="1065" y="0"/>
                    <a:pt x="1069" y="1"/>
                    <a:pt x="1070" y="4"/>
                  </a:cubicBezTo>
                  <a:cubicBezTo>
                    <a:pt x="1081" y="28"/>
                    <a:pt x="1081" y="28"/>
                    <a:pt x="1081" y="28"/>
                  </a:cubicBezTo>
                  <a:cubicBezTo>
                    <a:pt x="1082" y="31"/>
                    <a:pt x="1081" y="34"/>
                    <a:pt x="1078" y="36"/>
                  </a:cubicBezTo>
                  <a:cubicBezTo>
                    <a:pt x="20" y="514"/>
                    <a:pt x="20" y="514"/>
                    <a:pt x="20" y="514"/>
                  </a:cubicBezTo>
                  <a:cubicBezTo>
                    <a:pt x="17" y="515"/>
                    <a:pt x="14" y="514"/>
                    <a:pt x="12" y="511"/>
                  </a:cubicBezTo>
                  <a:cubicBezTo>
                    <a:pt x="2" y="487"/>
                    <a:pt x="2" y="487"/>
                    <a:pt x="2" y="487"/>
                  </a:cubicBezTo>
                  <a:cubicBezTo>
                    <a:pt x="0" y="484"/>
                    <a:pt x="2" y="481"/>
                    <a:pt x="5" y="479"/>
                  </a:cubicBezTo>
                  <a:close/>
                </a:path>
              </a:pathLst>
            </a:custGeom>
            <a:solidFill>
              <a:srgbClr val="EAE4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ïṧ1iḑè">
              <a:extLst>
                <a:ext uri="{FF2B5EF4-FFF2-40B4-BE49-F238E27FC236}">
                  <a16:creationId xmlns:a16="http://schemas.microsoft.com/office/drawing/2014/main" id="{F3BD589C-0149-40A5-A971-4CEBB607E186}"/>
                </a:ext>
              </a:extLst>
            </p:cNvPr>
            <p:cNvSpPr/>
            <p:nvPr/>
          </p:nvSpPr>
          <p:spPr bwMode="auto">
            <a:xfrm>
              <a:off x="4252648" y="4093559"/>
              <a:ext cx="258977" cy="288745"/>
            </a:xfrm>
            <a:custGeom>
              <a:avLst/>
              <a:gdLst>
                <a:gd name="T0" fmla="*/ 2 w 109"/>
                <a:gd name="T1" fmla="*/ 41 h 122"/>
                <a:gd name="T2" fmla="*/ 92 w 109"/>
                <a:gd name="T3" fmla="*/ 1 h 122"/>
                <a:gd name="T4" fmla="*/ 96 w 109"/>
                <a:gd name="T5" fmla="*/ 2 h 122"/>
                <a:gd name="T6" fmla="*/ 108 w 109"/>
                <a:gd name="T7" fmla="*/ 28 h 122"/>
                <a:gd name="T8" fmla="*/ 107 w 109"/>
                <a:gd name="T9" fmla="*/ 32 h 122"/>
                <a:gd name="T10" fmla="*/ 16 w 109"/>
                <a:gd name="T11" fmla="*/ 121 h 122"/>
                <a:gd name="T12" fmla="*/ 11 w 109"/>
                <a:gd name="T13" fmla="*/ 119 h 122"/>
                <a:gd name="T14" fmla="*/ 0 w 109"/>
                <a:gd name="T15" fmla="*/ 45 h 122"/>
                <a:gd name="T16" fmla="*/ 2 w 109"/>
                <a:gd name="T17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2">
                  <a:moveTo>
                    <a:pt x="2" y="41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94" y="0"/>
                    <a:pt x="95" y="1"/>
                    <a:pt x="96" y="2"/>
                  </a:cubicBezTo>
                  <a:cubicBezTo>
                    <a:pt x="108" y="28"/>
                    <a:pt x="108" y="28"/>
                    <a:pt x="108" y="28"/>
                  </a:cubicBezTo>
                  <a:cubicBezTo>
                    <a:pt x="109" y="30"/>
                    <a:pt x="108" y="31"/>
                    <a:pt x="107" y="3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4" y="122"/>
                    <a:pt x="11" y="121"/>
                    <a:pt x="11" y="11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1" y="42"/>
                    <a:pt x="2" y="41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ïŝ1ïḍè">
              <a:extLst>
                <a:ext uri="{FF2B5EF4-FFF2-40B4-BE49-F238E27FC236}">
                  <a16:creationId xmlns:a16="http://schemas.microsoft.com/office/drawing/2014/main" id="{A9F87C71-95F4-49AF-98F3-0B3A63234812}"/>
                </a:ext>
              </a:extLst>
            </p:cNvPr>
            <p:cNvSpPr/>
            <p:nvPr/>
          </p:nvSpPr>
          <p:spPr bwMode="auto">
            <a:xfrm>
              <a:off x="4066601" y="4203699"/>
              <a:ext cx="190512" cy="330419"/>
            </a:xfrm>
            <a:custGeom>
              <a:avLst/>
              <a:gdLst>
                <a:gd name="T0" fmla="*/ 2 w 80"/>
                <a:gd name="T1" fmla="*/ 30 h 139"/>
                <a:gd name="T2" fmla="*/ 65 w 80"/>
                <a:gd name="T3" fmla="*/ 1 h 139"/>
                <a:gd name="T4" fmla="*/ 69 w 80"/>
                <a:gd name="T5" fmla="*/ 4 h 139"/>
                <a:gd name="T6" fmla="*/ 79 w 80"/>
                <a:gd name="T7" fmla="*/ 84 h 139"/>
                <a:gd name="T8" fmla="*/ 78 w 80"/>
                <a:gd name="T9" fmla="*/ 87 h 139"/>
                <a:gd name="T10" fmla="*/ 24 w 80"/>
                <a:gd name="T11" fmla="*/ 137 h 139"/>
                <a:gd name="T12" fmla="*/ 19 w 80"/>
                <a:gd name="T13" fmla="*/ 136 h 139"/>
                <a:gd name="T14" fmla="*/ 1 w 80"/>
                <a:gd name="T15" fmla="*/ 33 h 139"/>
                <a:gd name="T16" fmla="*/ 2 w 80"/>
                <a:gd name="T17" fmla="*/ 3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39">
                  <a:moveTo>
                    <a:pt x="2" y="30"/>
                  </a:moveTo>
                  <a:cubicBezTo>
                    <a:pt x="65" y="1"/>
                    <a:pt x="65" y="1"/>
                    <a:pt x="65" y="1"/>
                  </a:cubicBezTo>
                  <a:cubicBezTo>
                    <a:pt x="67" y="0"/>
                    <a:pt x="69" y="2"/>
                    <a:pt x="69" y="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5"/>
                    <a:pt x="79" y="86"/>
                    <a:pt x="78" y="87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3" y="139"/>
                    <a:pt x="20" y="138"/>
                    <a:pt x="19" y="13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1" y="30"/>
                    <a:pt x="2" y="30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í$1ïḍe">
              <a:extLst>
                <a:ext uri="{FF2B5EF4-FFF2-40B4-BE49-F238E27FC236}">
                  <a16:creationId xmlns:a16="http://schemas.microsoft.com/office/drawing/2014/main" id="{7CBEBF0A-0FBE-4913-A1D0-8EAA1A3A7F08}"/>
                </a:ext>
              </a:extLst>
            </p:cNvPr>
            <p:cNvSpPr/>
            <p:nvPr/>
          </p:nvSpPr>
          <p:spPr bwMode="auto">
            <a:xfrm>
              <a:off x="3901391" y="4290025"/>
              <a:ext cx="192001" cy="395908"/>
            </a:xfrm>
            <a:custGeom>
              <a:avLst/>
              <a:gdLst>
                <a:gd name="T0" fmla="*/ 80 w 81"/>
                <a:gd name="T1" fmla="*/ 117 h 167"/>
                <a:gd name="T2" fmla="*/ 31 w 81"/>
                <a:gd name="T3" fmla="*/ 165 h 167"/>
                <a:gd name="T4" fmla="*/ 26 w 81"/>
                <a:gd name="T5" fmla="*/ 163 h 167"/>
                <a:gd name="T6" fmla="*/ 1 w 81"/>
                <a:gd name="T7" fmla="*/ 30 h 167"/>
                <a:gd name="T8" fmla="*/ 2 w 81"/>
                <a:gd name="T9" fmla="*/ 27 h 167"/>
                <a:gd name="T10" fmla="*/ 57 w 81"/>
                <a:gd name="T11" fmla="*/ 1 h 167"/>
                <a:gd name="T12" fmla="*/ 61 w 81"/>
                <a:gd name="T13" fmla="*/ 3 h 167"/>
                <a:gd name="T14" fmla="*/ 80 w 81"/>
                <a:gd name="T15" fmla="*/ 114 h 167"/>
                <a:gd name="T16" fmla="*/ 80 w 81"/>
                <a:gd name="T17" fmla="*/ 1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67">
                  <a:moveTo>
                    <a:pt x="80" y="117"/>
                  </a:moveTo>
                  <a:cubicBezTo>
                    <a:pt x="31" y="165"/>
                    <a:pt x="31" y="165"/>
                    <a:pt x="31" y="165"/>
                  </a:cubicBezTo>
                  <a:cubicBezTo>
                    <a:pt x="30" y="167"/>
                    <a:pt x="27" y="166"/>
                    <a:pt x="26" y="16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1" y="27"/>
                    <a:pt x="2" y="2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61" y="1"/>
                    <a:pt x="61" y="3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5"/>
                    <a:pt x="80" y="116"/>
                    <a:pt x="80" y="117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îṥľiďe">
              <a:extLst>
                <a:ext uri="{FF2B5EF4-FFF2-40B4-BE49-F238E27FC236}">
                  <a16:creationId xmlns:a16="http://schemas.microsoft.com/office/drawing/2014/main" id="{711EA7A9-8F6B-461C-9D84-3E53242E4CB7}"/>
                </a:ext>
              </a:extLst>
            </p:cNvPr>
            <p:cNvSpPr/>
            <p:nvPr/>
          </p:nvSpPr>
          <p:spPr bwMode="auto">
            <a:xfrm>
              <a:off x="4074043" y="3889651"/>
              <a:ext cx="346792" cy="172652"/>
            </a:xfrm>
            <a:custGeom>
              <a:avLst/>
              <a:gdLst>
                <a:gd name="T0" fmla="*/ 54 w 146"/>
                <a:gd name="T1" fmla="*/ 73 h 73"/>
                <a:gd name="T2" fmla="*/ 144 w 146"/>
                <a:gd name="T3" fmla="*/ 32 h 73"/>
                <a:gd name="T4" fmla="*/ 146 w 146"/>
                <a:gd name="T5" fmla="*/ 28 h 73"/>
                <a:gd name="T6" fmla="*/ 134 w 146"/>
                <a:gd name="T7" fmla="*/ 2 h 73"/>
                <a:gd name="T8" fmla="*/ 131 w 146"/>
                <a:gd name="T9" fmla="*/ 0 h 73"/>
                <a:gd name="T10" fmla="*/ 4 w 146"/>
                <a:gd name="T11" fmla="*/ 9 h 73"/>
                <a:gd name="T12" fmla="*/ 2 w 146"/>
                <a:gd name="T13" fmla="*/ 15 h 73"/>
                <a:gd name="T14" fmla="*/ 50 w 146"/>
                <a:gd name="T15" fmla="*/ 72 h 73"/>
                <a:gd name="T16" fmla="*/ 54 w 14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73">
                  <a:moveTo>
                    <a:pt x="54" y="73"/>
                  </a:moveTo>
                  <a:cubicBezTo>
                    <a:pt x="144" y="32"/>
                    <a:pt x="144" y="32"/>
                    <a:pt x="144" y="32"/>
                  </a:cubicBezTo>
                  <a:cubicBezTo>
                    <a:pt x="146" y="31"/>
                    <a:pt x="146" y="29"/>
                    <a:pt x="146" y="28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3"/>
                    <a:pt x="2" y="15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3"/>
                    <a:pt x="53" y="73"/>
                    <a:pt x="54" y="73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išḻiḓé">
              <a:extLst>
                <a:ext uri="{FF2B5EF4-FFF2-40B4-BE49-F238E27FC236}">
                  <a16:creationId xmlns:a16="http://schemas.microsoft.com/office/drawing/2014/main" id="{3F17EEE3-CD8E-45E7-8EE1-BA4FE8C92000}"/>
                </a:ext>
              </a:extLst>
            </p:cNvPr>
            <p:cNvSpPr/>
            <p:nvPr/>
          </p:nvSpPr>
          <p:spPr bwMode="auto">
            <a:xfrm>
              <a:off x="3850786" y="3917931"/>
              <a:ext cx="321489" cy="227722"/>
            </a:xfrm>
            <a:custGeom>
              <a:avLst/>
              <a:gdLst>
                <a:gd name="T0" fmla="*/ 70 w 135"/>
                <a:gd name="T1" fmla="*/ 96 h 96"/>
                <a:gd name="T2" fmla="*/ 133 w 135"/>
                <a:gd name="T3" fmla="*/ 68 h 96"/>
                <a:gd name="T4" fmla="*/ 134 w 135"/>
                <a:gd name="T5" fmla="*/ 63 h 96"/>
                <a:gd name="T6" fmla="*/ 80 w 135"/>
                <a:gd name="T7" fmla="*/ 2 h 96"/>
                <a:gd name="T8" fmla="*/ 78 w 135"/>
                <a:gd name="T9" fmla="*/ 0 h 96"/>
                <a:gd name="T10" fmla="*/ 4 w 135"/>
                <a:gd name="T11" fmla="*/ 8 h 96"/>
                <a:gd name="T12" fmla="*/ 2 w 135"/>
                <a:gd name="T13" fmla="*/ 13 h 96"/>
                <a:gd name="T14" fmla="*/ 67 w 135"/>
                <a:gd name="T15" fmla="*/ 95 h 96"/>
                <a:gd name="T16" fmla="*/ 70 w 135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96">
                  <a:moveTo>
                    <a:pt x="70" y="96"/>
                  </a:moveTo>
                  <a:cubicBezTo>
                    <a:pt x="133" y="68"/>
                    <a:pt x="133" y="68"/>
                    <a:pt x="133" y="68"/>
                  </a:cubicBezTo>
                  <a:cubicBezTo>
                    <a:pt x="135" y="67"/>
                    <a:pt x="135" y="64"/>
                    <a:pt x="134" y="63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1"/>
                    <a:pt x="2" y="13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8" y="96"/>
                    <a:pt x="69" y="96"/>
                    <a:pt x="70" y="96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í$1idê">
              <a:extLst>
                <a:ext uri="{FF2B5EF4-FFF2-40B4-BE49-F238E27FC236}">
                  <a16:creationId xmlns:a16="http://schemas.microsoft.com/office/drawing/2014/main" id="{328A2941-8540-4525-B431-331810E6D5BF}"/>
                </a:ext>
              </a:extLst>
            </p:cNvPr>
            <p:cNvSpPr/>
            <p:nvPr/>
          </p:nvSpPr>
          <p:spPr bwMode="auto">
            <a:xfrm>
              <a:off x="3639437" y="3938768"/>
              <a:ext cx="346792" cy="279815"/>
            </a:xfrm>
            <a:custGeom>
              <a:avLst/>
              <a:gdLst>
                <a:gd name="T0" fmla="*/ 72 w 146"/>
                <a:gd name="T1" fmla="*/ 0 h 118"/>
                <a:gd name="T2" fmla="*/ 4 w 146"/>
                <a:gd name="T3" fmla="*/ 4 h 118"/>
                <a:gd name="T4" fmla="*/ 2 w 146"/>
                <a:gd name="T5" fmla="*/ 9 h 118"/>
                <a:gd name="T6" fmla="*/ 85 w 146"/>
                <a:gd name="T7" fmla="*/ 116 h 118"/>
                <a:gd name="T8" fmla="*/ 88 w 146"/>
                <a:gd name="T9" fmla="*/ 117 h 118"/>
                <a:gd name="T10" fmla="*/ 144 w 146"/>
                <a:gd name="T11" fmla="*/ 94 h 118"/>
                <a:gd name="T12" fmla="*/ 145 w 146"/>
                <a:gd name="T13" fmla="*/ 89 h 118"/>
                <a:gd name="T14" fmla="*/ 74 w 146"/>
                <a:gd name="T15" fmla="*/ 1 h 118"/>
                <a:gd name="T16" fmla="*/ 72 w 146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18">
                  <a:moveTo>
                    <a:pt x="72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1" y="4"/>
                    <a:pt x="0" y="7"/>
                    <a:pt x="2" y="9"/>
                  </a:cubicBezTo>
                  <a:cubicBezTo>
                    <a:pt x="85" y="116"/>
                    <a:pt x="85" y="116"/>
                    <a:pt x="85" y="116"/>
                  </a:cubicBezTo>
                  <a:cubicBezTo>
                    <a:pt x="86" y="117"/>
                    <a:pt x="87" y="118"/>
                    <a:pt x="88" y="117"/>
                  </a:cubicBezTo>
                  <a:cubicBezTo>
                    <a:pt x="144" y="94"/>
                    <a:pt x="144" y="94"/>
                    <a:pt x="144" y="94"/>
                  </a:cubicBezTo>
                  <a:cubicBezTo>
                    <a:pt x="146" y="93"/>
                    <a:pt x="146" y="90"/>
                    <a:pt x="145" y="89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4" y="0"/>
                    <a:pt x="73" y="0"/>
                    <a:pt x="72" y="0"/>
                  </a:cubicBezTo>
                  <a:close/>
                </a:path>
              </a:pathLst>
            </a:custGeom>
            <a:solidFill>
              <a:srgbClr val="F65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ṩ1ïdé">
              <a:extLst>
                <a:ext uri="{FF2B5EF4-FFF2-40B4-BE49-F238E27FC236}">
                  <a16:creationId xmlns:a16="http://schemas.microsoft.com/office/drawing/2014/main" id="{D87402E1-52CD-4837-8A7E-4C8788CCDE2B}"/>
                </a:ext>
              </a:extLst>
            </p:cNvPr>
            <p:cNvSpPr/>
            <p:nvPr/>
          </p:nvSpPr>
          <p:spPr bwMode="auto">
            <a:xfrm>
              <a:off x="5404650" y="4876444"/>
              <a:ext cx="2449866" cy="891537"/>
            </a:xfrm>
            <a:custGeom>
              <a:avLst/>
              <a:gdLst>
                <a:gd name="T0" fmla="*/ 790 w 1035"/>
                <a:gd name="T1" fmla="*/ 0 h 375"/>
                <a:gd name="T2" fmla="*/ 727 w 1035"/>
                <a:gd name="T3" fmla="*/ 15 h 375"/>
                <a:gd name="T4" fmla="*/ 481 w 1035"/>
                <a:gd name="T5" fmla="*/ 37 h 375"/>
                <a:gd name="T6" fmla="*/ 447 w 1035"/>
                <a:gd name="T7" fmla="*/ 37 h 375"/>
                <a:gd name="T8" fmla="*/ 242 w 1035"/>
                <a:gd name="T9" fmla="*/ 22 h 375"/>
                <a:gd name="T10" fmla="*/ 89 w 1035"/>
                <a:gd name="T11" fmla="*/ 228 h 375"/>
                <a:gd name="T12" fmla="*/ 0 w 1035"/>
                <a:gd name="T13" fmla="*/ 360 h 375"/>
                <a:gd name="T14" fmla="*/ 16 w 1035"/>
                <a:gd name="T15" fmla="*/ 369 h 375"/>
                <a:gd name="T16" fmla="*/ 39 w 1035"/>
                <a:gd name="T17" fmla="*/ 375 h 375"/>
                <a:gd name="T18" fmla="*/ 51 w 1035"/>
                <a:gd name="T19" fmla="*/ 373 h 375"/>
                <a:gd name="T20" fmla="*/ 151 w 1035"/>
                <a:gd name="T21" fmla="*/ 350 h 375"/>
                <a:gd name="T22" fmla="*/ 178 w 1035"/>
                <a:gd name="T23" fmla="*/ 331 h 375"/>
                <a:gd name="T24" fmla="*/ 280 w 1035"/>
                <a:gd name="T25" fmla="*/ 140 h 375"/>
                <a:gd name="T26" fmla="*/ 313 w 1035"/>
                <a:gd name="T27" fmla="*/ 122 h 375"/>
                <a:gd name="T28" fmla="*/ 378 w 1035"/>
                <a:gd name="T29" fmla="*/ 136 h 375"/>
                <a:gd name="T30" fmla="*/ 495 w 1035"/>
                <a:gd name="T31" fmla="*/ 144 h 375"/>
                <a:gd name="T32" fmla="*/ 635 w 1035"/>
                <a:gd name="T33" fmla="*/ 132 h 375"/>
                <a:gd name="T34" fmla="*/ 689 w 1035"/>
                <a:gd name="T35" fmla="*/ 118 h 375"/>
                <a:gd name="T36" fmla="*/ 704 w 1035"/>
                <a:gd name="T37" fmla="*/ 118 h 375"/>
                <a:gd name="T38" fmla="*/ 737 w 1035"/>
                <a:gd name="T39" fmla="*/ 134 h 375"/>
                <a:gd name="T40" fmla="*/ 866 w 1035"/>
                <a:gd name="T41" fmla="*/ 332 h 375"/>
                <a:gd name="T42" fmla="*/ 892 w 1035"/>
                <a:gd name="T43" fmla="*/ 349 h 375"/>
                <a:gd name="T44" fmla="*/ 995 w 1035"/>
                <a:gd name="T45" fmla="*/ 373 h 375"/>
                <a:gd name="T46" fmla="*/ 1006 w 1035"/>
                <a:gd name="T47" fmla="*/ 374 h 375"/>
                <a:gd name="T48" fmla="*/ 1034 w 1035"/>
                <a:gd name="T49" fmla="*/ 366 h 375"/>
                <a:gd name="T50" fmla="*/ 1035 w 1035"/>
                <a:gd name="T51" fmla="*/ 364 h 375"/>
                <a:gd name="T52" fmla="*/ 836 w 1035"/>
                <a:gd name="T53" fmla="*/ 62 h 375"/>
                <a:gd name="T54" fmla="*/ 790 w 1035"/>
                <a:gd name="T5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5" h="375">
                  <a:moveTo>
                    <a:pt x="790" y="0"/>
                  </a:moveTo>
                  <a:cubicBezTo>
                    <a:pt x="769" y="5"/>
                    <a:pt x="748" y="10"/>
                    <a:pt x="727" y="15"/>
                  </a:cubicBezTo>
                  <a:cubicBezTo>
                    <a:pt x="646" y="32"/>
                    <a:pt x="564" y="37"/>
                    <a:pt x="481" y="37"/>
                  </a:cubicBezTo>
                  <a:cubicBezTo>
                    <a:pt x="470" y="37"/>
                    <a:pt x="458" y="37"/>
                    <a:pt x="447" y="37"/>
                  </a:cubicBezTo>
                  <a:cubicBezTo>
                    <a:pt x="378" y="36"/>
                    <a:pt x="310" y="33"/>
                    <a:pt x="242" y="22"/>
                  </a:cubicBezTo>
                  <a:cubicBezTo>
                    <a:pt x="189" y="89"/>
                    <a:pt x="134" y="154"/>
                    <a:pt x="89" y="228"/>
                  </a:cubicBezTo>
                  <a:cubicBezTo>
                    <a:pt x="62" y="271"/>
                    <a:pt x="34" y="319"/>
                    <a:pt x="0" y="360"/>
                  </a:cubicBezTo>
                  <a:cubicBezTo>
                    <a:pt x="16" y="369"/>
                    <a:pt x="16" y="369"/>
                    <a:pt x="16" y="369"/>
                  </a:cubicBezTo>
                  <a:cubicBezTo>
                    <a:pt x="23" y="372"/>
                    <a:pt x="31" y="375"/>
                    <a:pt x="39" y="375"/>
                  </a:cubicBezTo>
                  <a:cubicBezTo>
                    <a:pt x="43" y="375"/>
                    <a:pt x="47" y="374"/>
                    <a:pt x="51" y="373"/>
                  </a:cubicBezTo>
                  <a:cubicBezTo>
                    <a:pt x="151" y="350"/>
                    <a:pt x="151" y="350"/>
                    <a:pt x="151" y="350"/>
                  </a:cubicBezTo>
                  <a:cubicBezTo>
                    <a:pt x="163" y="347"/>
                    <a:pt x="173" y="340"/>
                    <a:pt x="178" y="331"/>
                  </a:cubicBezTo>
                  <a:cubicBezTo>
                    <a:pt x="280" y="140"/>
                    <a:pt x="280" y="140"/>
                    <a:pt x="280" y="140"/>
                  </a:cubicBezTo>
                  <a:cubicBezTo>
                    <a:pt x="286" y="129"/>
                    <a:pt x="299" y="122"/>
                    <a:pt x="313" y="122"/>
                  </a:cubicBezTo>
                  <a:cubicBezTo>
                    <a:pt x="334" y="128"/>
                    <a:pt x="356" y="133"/>
                    <a:pt x="378" y="136"/>
                  </a:cubicBezTo>
                  <a:cubicBezTo>
                    <a:pt x="417" y="141"/>
                    <a:pt x="456" y="144"/>
                    <a:pt x="495" y="144"/>
                  </a:cubicBezTo>
                  <a:cubicBezTo>
                    <a:pt x="542" y="144"/>
                    <a:pt x="589" y="140"/>
                    <a:pt x="635" y="132"/>
                  </a:cubicBezTo>
                  <a:cubicBezTo>
                    <a:pt x="653" y="129"/>
                    <a:pt x="672" y="125"/>
                    <a:pt x="689" y="118"/>
                  </a:cubicBezTo>
                  <a:cubicBezTo>
                    <a:pt x="704" y="118"/>
                    <a:pt x="704" y="118"/>
                    <a:pt x="704" y="118"/>
                  </a:cubicBezTo>
                  <a:cubicBezTo>
                    <a:pt x="718" y="118"/>
                    <a:pt x="731" y="124"/>
                    <a:pt x="737" y="134"/>
                  </a:cubicBezTo>
                  <a:cubicBezTo>
                    <a:pt x="866" y="332"/>
                    <a:pt x="866" y="332"/>
                    <a:pt x="866" y="332"/>
                  </a:cubicBezTo>
                  <a:cubicBezTo>
                    <a:pt x="872" y="341"/>
                    <a:pt x="881" y="347"/>
                    <a:pt x="892" y="349"/>
                  </a:cubicBezTo>
                  <a:cubicBezTo>
                    <a:pt x="995" y="373"/>
                    <a:pt x="995" y="373"/>
                    <a:pt x="995" y="373"/>
                  </a:cubicBezTo>
                  <a:cubicBezTo>
                    <a:pt x="998" y="373"/>
                    <a:pt x="1002" y="374"/>
                    <a:pt x="1006" y="374"/>
                  </a:cubicBezTo>
                  <a:cubicBezTo>
                    <a:pt x="1016" y="374"/>
                    <a:pt x="1026" y="371"/>
                    <a:pt x="1034" y="366"/>
                  </a:cubicBezTo>
                  <a:cubicBezTo>
                    <a:pt x="1035" y="364"/>
                    <a:pt x="1035" y="364"/>
                    <a:pt x="1035" y="364"/>
                  </a:cubicBezTo>
                  <a:cubicBezTo>
                    <a:pt x="958" y="272"/>
                    <a:pt x="904" y="162"/>
                    <a:pt x="836" y="62"/>
                  </a:cubicBezTo>
                  <a:cubicBezTo>
                    <a:pt x="821" y="40"/>
                    <a:pt x="806" y="20"/>
                    <a:pt x="790" y="0"/>
                  </a:cubicBezTo>
                </a:path>
              </a:pathLst>
            </a:custGeom>
            <a:solidFill>
              <a:srgbClr val="000000">
                <a:alpha val="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9" name="89af6756-2bf4-470f-9999-c28c4f5d47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F1004C3-6782-483E-9118-C8A48226DB96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199530" y="1881050"/>
            <a:ext cx="1915965" cy="1692882"/>
            <a:chOff x="3697288" y="1320800"/>
            <a:chExt cx="4772025" cy="4216400"/>
          </a:xfrm>
        </p:grpSpPr>
        <p:sp>
          <p:nvSpPr>
            <p:cNvPr id="160" name="î$lîḓè">
              <a:extLst>
                <a:ext uri="{FF2B5EF4-FFF2-40B4-BE49-F238E27FC236}">
                  <a16:creationId xmlns:a16="http://schemas.microsoft.com/office/drawing/2014/main" id="{4526E3D2-7E53-42CA-9746-F70FD49C9DEC}"/>
                </a:ext>
              </a:extLst>
            </p:cNvPr>
            <p:cNvSpPr/>
            <p:nvPr/>
          </p:nvSpPr>
          <p:spPr bwMode="auto">
            <a:xfrm>
              <a:off x="3697288" y="1320800"/>
              <a:ext cx="3141663" cy="4216400"/>
            </a:xfrm>
            <a:custGeom>
              <a:avLst/>
              <a:gdLst>
                <a:gd name="T0" fmla="*/ 55 w 245"/>
                <a:gd name="T1" fmla="*/ 252 h 329"/>
                <a:gd name="T2" fmla="*/ 245 w 245"/>
                <a:gd name="T3" fmla="*/ 329 h 329"/>
                <a:gd name="T4" fmla="*/ 0 w 245"/>
                <a:gd name="T5" fmla="*/ 0 h 329"/>
                <a:gd name="T6" fmla="*/ 55 w 245"/>
                <a:gd name="T7" fmla="*/ 25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329">
                  <a:moveTo>
                    <a:pt x="55" y="252"/>
                  </a:moveTo>
                  <a:cubicBezTo>
                    <a:pt x="119" y="244"/>
                    <a:pt x="183" y="272"/>
                    <a:pt x="245" y="32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5" y="252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íṥľîďé">
              <a:extLst>
                <a:ext uri="{FF2B5EF4-FFF2-40B4-BE49-F238E27FC236}">
                  <a16:creationId xmlns:a16="http://schemas.microsoft.com/office/drawing/2014/main" id="{C7BC85B8-38AE-4482-805D-C9021C7415ED}"/>
                </a:ext>
              </a:extLst>
            </p:cNvPr>
            <p:cNvSpPr/>
            <p:nvPr/>
          </p:nvSpPr>
          <p:spPr bwMode="auto">
            <a:xfrm>
              <a:off x="3697288" y="1320800"/>
              <a:ext cx="4772025" cy="4216400"/>
            </a:xfrm>
            <a:custGeom>
              <a:avLst/>
              <a:gdLst>
                <a:gd name="T0" fmla="*/ 372 w 372"/>
                <a:gd name="T1" fmla="*/ 224 h 329"/>
                <a:gd name="T2" fmla="*/ 0 w 372"/>
                <a:gd name="T3" fmla="*/ 0 h 329"/>
                <a:gd name="T4" fmla="*/ 245 w 372"/>
                <a:gd name="T5" fmla="*/ 329 h 329"/>
                <a:gd name="T6" fmla="*/ 372 w 372"/>
                <a:gd name="T7" fmla="*/ 2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329">
                  <a:moveTo>
                    <a:pt x="372" y="2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55" y="257"/>
                    <a:pt x="298" y="222"/>
                    <a:pt x="372" y="224"/>
                  </a:cubicBez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ïṣḻidé">
              <a:extLst>
                <a:ext uri="{FF2B5EF4-FFF2-40B4-BE49-F238E27FC236}">
                  <a16:creationId xmlns:a16="http://schemas.microsoft.com/office/drawing/2014/main" id="{EC3C84B5-69B7-41FF-8A76-B349CE26F44C}"/>
                </a:ext>
              </a:extLst>
            </p:cNvPr>
            <p:cNvSpPr/>
            <p:nvPr/>
          </p:nvSpPr>
          <p:spPr bwMode="auto">
            <a:xfrm>
              <a:off x="4992688" y="3101975"/>
              <a:ext cx="384175" cy="307975"/>
            </a:xfrm>
            <a:custGeom>
              <a:avLst/>
              <a:gdLst>
                <a:gd name="T0" fmla="*/ 40 w 242"/>
                <a:gd name="T1" fmla="*/ 194 h 194"/>
                <a:gd name="T2" fmla="*/ 0 w 242"/>
                <a:gd name="T3" fmla="*/ 154 h 194"/>
                <a:gd name="T4" fmla="*/ 32 w 242"/>
                <a:gd name="T5" fmla="*/ 41 h 194"/>
                <a:gd name="T6" fmla="*/ 89 w 242"/>
                <a:gd name="T7" fmla="*/ 0 h 194"/>
                <a:gd name="T8" fmla="*/ 234 w 242"/>
                <a:gd name="T9" fmla="*/ 57 h 194"/>
                <a:gd name="T10" fmla="*/ 242 w 242"/>
                <a:gd name="T11" fmla="*/ 146 h 194"/>
                <a:gd name="T12" fmla="*/ 234 w 242"/>
                <a:gd name="T13" fmla="*/ 170 h 194"/>
                <a:gd name="T14" fmla="*/ 40 w 242"/>
                <a:gd name="T1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2" h="194">
                  <a:moveTo>
                    <a:pt x="40" y="194"/>
                  </a:moveTo>
                  <a:lnTo>
                    <a:pt x="0" y="154"/>
                  </a:lnTo>
                  <a:lnTo>
                    <a:pt x="32" y="41"/>
                  </a:lnTo>
                  <a:lnTo>
                    <a:pt x="89" y="0"/>
                  </a:lnTo>
                  <a:lnTo>
                    <a:pt x="234" y="57"/>
                  </a:lnTo>
                  <a:lnTo>
                    <a:pt x="242" y="146"/>
                  </a:lnTo>
                  <a:lnTo>
                    <a:pt x="234" y="170"/>
                  </a:lnTo>
                  <a:lnTo>
                    <a:pt x="40" y="194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íŝḻíḍe">
              <a:extLst>
                <a:ext uri="{FF2B5EF4-FFF2-40B4-BE49-F238E27FC236}">
                  <a16:creationId xmlns:a16="http://schemas.microsoft.com/office/drawing/2014/main" id="{20EC9607-4B22-4C41-8F1D-FD7414DB13BC}"/>
                </a:ext>
              </a:extLst>
            </p:cNvPr>
            <p:cNvSpPr/>
            <p:nvPr/>
          </p:nvSpPr>
          <p:spPr bwMode="auto">
            <a:xfrm>
              <a:off x="4376738" y="2859088"/>
              <a:ext cx="1500188" cy="1268413"/>
            </a:xfrm>
            <a:custGeom>
              <a:avLst/>
              <a:gdLst>
                <a:gd name="T0" fmla="*/ 477 w 945"/>
                <a:gd name="T1" fmla="*/ 460 h 799"/>
                <a:gd name="T2" fmla="*/ 662 w 945"/>
                <a:gd name="T3" fmla="*/ 404 h 799"/>
                <a:gd name="T4" fmla="*/ 832 w 945"/>
                <a:gd name="T5" fmla="*/ 218 h 799"/>
                <a:gd name="T6" fmla="*/ 881 w 945"/>
                <a:gd name="T7" fmla="*/ 0 h 799"/>
                <a:gd name="T8" fmla="*/ 945 w 945"/>
                <a:gd name="T9" fmla="*/ 24 h 799"/>
                <a:gd name="T10" fmla="*/ 913 w 945"/>
                <a:gd name="T11" fmla="*/ 234 h 799"/>
                <a:gd name="T12" fmla="*/ 832 w 945"/>
                <a:gd name="T13" fmla="*/ 436 h 799"/>
                <a:gd name="T14" fmla="*/ 856 w 945"/>
                <a:gd name="T15" fmla="*/ 694 h 799"/>
                <a:gd name="T16" fmla="*/ 735 w 945"/>
                <a:gd name="T17" fmla="*/ 767 h 799"/>
                <a:gd name="T18" fmla="*/ 598 w 945"/>
                <a:gd name="T19" fmla="*/ 799 h 799"/>
                <a:gd name="T20" fmla="*/ 412 w 945"/>
                <a:gd name="T21" fmla="*/ 597 h 799"/>
                <a:gd name="T22" fmla="*/ 226 w 945"/>
                <a:gd name="T23" fmla="*/ 557 h 799"/>
                <a:gd name="T24" fmla="*/ 0 w 945"/>
                <a:gd name="T25" fmla="*/ 484 h 799"/>
                <a:gd name="T26" fmla="*/ 24 w 945"/>
                <a:gd name="T27" fmla="*/ 412 h 799"/>
                <a:gd name="T28" fmla="*/ 250 w 945"/>
                <a:gd name="T29" fmla="*/ 476 h 799"/>
                <a:gd name="T30" fmla="*/ 477 w 945"/>
                <a:gd name="T31" fmla="*/ 46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5" h="799">
                  <a:moveTo>
                    <a:pt x="477" y="460"/>
                  </a:moveTo>
                  <a:lnTo>
                    <a:pt x="662" y="404"/>
                  </a:lnTo>
                  <a:lnTo>
                    <a:pt x="832" y="218"/>
                  </a:lnTo>
                  <a:lnTo>
                    <a:pt x="881" y="0"/>
                  </a:lnTo>
                  <a:lnTo>
                    <a:pt x="945" y="24"/>
                  </a:lnTo>
                  <a:lnTo>
                    <a:pt x="913" y="234"/>
                  </a:lnTo>
                  <a:lnTo>
                    <a:pt x="832" y="436"/>
                  </a:lnTo>
                  <a:lnTo>
                    <a:pt x="856" y="694"/>
                  </a:lnTo>
                  <a:lnTo>
                    <a:pt x="735" y="767"/>
                  </a:lnTo>
                  <a:lnTo>
                    <a:pt x="598" y="799"/>
                  </a:lnTo>
                  <a:lnTo>
                    <a:pt x="412" y="597"/>
                  </a:lnTo>
                  <a:lnTo>
                    <a:pt x="226" y="557"/>
                  </a:lnTo>
                  <a:lnTo>
                    <a:pt x="0" y="484"/>
                  </a:lnTo>
                  <a:lnTo>
                    <a:pt x="24" y="412"/>
                  </a:lnTo>
                  <a:lnTo>
                    <a:pt x="250" y="476"/>
                  </a:lnTo>
                  <a:lnTo>
                    <a:pt x="477" y="46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í$1idê">
              <a:extLst>
                <a:ext uri="{FF2B5EF4-FFF2-40B4-BE49-F238E27FC236}">
                  <a16:creationId xmlns:a16="http://schemas.microsoft.com/office/drawing/2014/main" id="{6C2D71B7-18BF-47A4-B525-55E84CF8C9BD}"/>
                </a:ext>
              </a:extLst>
            </p:cNvPr>
            <p:cNvSpPr/>
            <p:nvPr/>
          </p:nvSpPr>
          <p:spPr bwMode="auto">
            <a:xfrm>
              <a:off x="5018088" y="3179763"/>
              <a:ext cx="358775" cy="358775"/>
            </a:xfrm>
            <a:custGeom>
              <a:avLst/>
              <a:gdLst>
                <a:gd name="T0" fmla="*/ 161 w 226"/>
                <a:gd name="T1" fmla="*/ 226 h 226"/>
                <a:gd name="T2" fmla="*/ 226 w 226"/>
                <a:gd name="T3" fmla="*/ 129 h 226"/>
                <a:gd name="T4" fmla="*/ 186 w 226"/>
                <a:gd name="T5" fmla="*/ 24 h 226"/>
                <a:gd name="T6" fmla="*/ 64 w 226"/>
                <a:gd name="T7" fmla="*/ 0 h 226"/>
                <a:gd name="T8" fmla="*/ 0 w 226"/>
                <a:gd name="T9" fmla="*/ 113 h 226"/>
                <a:gd name="T10" fmla="*/ 56 w 226"/>
                <a:gd name="T11" fmla="*/ 193 h 226"/>
                <a:gd name="T12" fmla="*/ 161 w 226"/>
                <a:gd name="T13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26">
                  <a:moveTo>
                    <a:pt x="161" y="226"/>
                  </a:moveTo>
                  <a:lnTo>
                    <a:pt x="226" y="129"/>
                  </a:lnTo>
                  <a:lnTo>
                    <a:pt x="186" y="24"/>
                  </a:lnTo>
                  <a:lnTo>
                    <a:pt x="64" y="0"/>
                  </a:lnTo>
                  <a:lnTo>
                    <a:pt x="0" y="113"/>
                  </a:lnTo>
                  <a:lnTo>
                    <a:pt x="56" y="193"/>
                  </a:lnTo>
                  <a:lnTo>
                    <a:pt x="161" y="226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šľïḓé">
              <a:extLst>
                <a:ext uri="{FF2B5EF4-FFF2-40B4-BE49-F238E27FC236}">
                  <a16:creationId xmlns:a16="http://schemas.microsoft.com/office/drawing/2014/main" id="{DD098BCE-9532-4331-B7E0-849459546FE5}"/>
                </a:ext>
              </a:extLst>
            </p:cNvPr>
            <p:cNvSpPr/>
            <p:nvPr/>
          </p:nvSpPr>
          <p:spPr bwMode="auto">
            <a:xfrm>
              <a:off x="5159376" y="3448050"/>
              <a:ext cx="192088" cy="141288"/>
            </a:xfrm>
            <a:custGeom>
              <a:avLst/>
              <a:gdLst>
                <a:gd name="T0" fmla="*/ 32 w 121"/>
                <a:gd name="T1" fmla="*/ 89 h 89"/>
                <a:gd name="T2" fmla="*/ 0 w 121"/>
                <a:gd name="T3" fmla="*/ 24 h 89"/>
                <a:gd name="T4" fmla="*/ 97 w 121"/>
                <a:gd name="T5" fmla="*/ 0 h 89"/>
                <a:gd name="T6" fmla="*/ 121 w 121"/>
                <a:gd name="T7" fmla="*/ 65 h 89"/>
                <a:gd name="T8" fmla="*/ 32 w 12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9">
                  <a:moveTo>
                    <a:pt x="32" y="89"/>
                  </a:moveTo>
                  <a:lnTo>
                    <a:pt x="0" y="24"/>
                  </a:lnTo>
                  <a:lnTo>
                    <a:pt x="97" y="0"/>
                  </a:lnTo>
                  <a:lnTo>
                    <a:pt x="121" y="65"/>
                  </a:lnTo>
                  <a:lnTo>
                    <a:pt x="32" y="89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ïṩ1îďe">
              <a:extLst>
                <a:ext uri="{FF2B5EF4-FFF2-40B4-BE49-F238E27FC236}">
                  <a16:creationId xmlns:a16="http://schemas.microsoft.com/office/drawing/2014/main" id="{D9CC1A64-F748-4FA0-9E6C-C6E0A8B7F5B6}"/>
                </a:ext>
              </a:extLst>
            </p:cNvPr>
            <p:cNvSpPr/>
            <p:nvPr/>
          </p:nvSpPr>
          <p:spPr bwMode="auto">
            <a:xfrm>
              <a:off x="4222751" y="3435350"/>
              <a:ext cx="192088" cy="192088"/>
            </a:xfrm>
            <a:custGeom>
              <a:avLst/>
              <a:gdLst>
                <a:gd name="T0" fmla="*/ 121 w 121"/>
                <a:gd name="T1" fmla="*/ 49 h 121"/>
                <a:gd name="T2" fmla="*/ 89 w 121"/>
                <a:gd name="T3" fmla="*/ 0 h 121"/>
                <a:gd name="T4" fmla="*/ 81 w 121"/>
                <a:gd name="T5" fmla="*/ 16 h 121"/>
                <a:gd name="T6" fmla="*/ 0 w 121"/>
                <a:gd name="T7" fmla="*/ 0 h 121"/>
                <a:gd name="T8" fmla="*/ 8 w 121"/>
                <a:gd name="T9" fmla="*/ 65 h 121"/>
                <a:gd name="T10" fmla="*/ 97 w 121"/>
                <a:gd name="T11" fmla="*/ 121 h 121"/>
                <a:gd name="T12" fmla="*/ 121 w 121"/>
                <a:gd name="T13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21">
                  <a:moveTo>
                    <a:pt x="121" y="49"/>
                  </a:moveTo>
                  <a:lnTo>
                    <a:pt x="89" y="0"/>
                  </a:lnTo>
                  <a:lnTo>
                    <a:pt x="81" y="16"/>
                  </a:lnTo>
                  <a:lnTo>
                    <a:pt x="0" y="0"/>
                  </a:lnTo>
                  <a:lnTo>
                    <a:pt x="8" y="65"/>
                  </a:lnTo>
                  <a:lnTo>
                    <a:pt x="97" y="121"/>
                  </a:lnTo>
                  <a:lnTo>
                    <a:pt x="121" y="49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íṧľíḍé">
              <a:extLst>
                <a:ext uri="{FF2B5EF4-FFF2-40B4-BE49-F238E27FC236}">
                  <a16:creationId xmlns:a16="http://schemas.microsoft.com/office/drawing/2014/main" id="{31191F47-24F0-4156-9906-8A29BE331CD1}"/>
                </a:ext>
              </a:extLst>
            </p:cNvPr>
            <p:cNvSpPr/>
            <p:nvPr/>
          </p:nvSpPr>
          <p:spPr bwMode="auto">
            <a:xfrm>
              <a:off x="5775326" y="2679700"/>
              <a:ext cx="192088" cy="217488"/>
            </a:xfrm>
            <a:custGeom>
              <a:avLst/>
              <a:gdLst>
                <a:gd name="T0" fmla="*/ 0 w 121"/>
                <a:gd name="T1" fmla="*/ 113 h 137"/>
                <a:gd name="T2" fmla="*/ 0 w 121"/>
                <a:gd name="T3" fmla="*/ 40 h 137"/>
                <a:gd name="T4" fmla="*/ 24 w 121"/>
                <a:gd name="T5" fmla="*/ 56 h 137"/>
                <a:gd name="T6" fmla="*/ 64 w 121"/>
                <a:gd name="T7" fmla="*/ 0 h 137"/>
                <a:gd name="T8" fmla="*/ 121 w 121"/>
                <a:gd name="T9" fmla="*/ 48 h 137"/>
                <a:gd name="T10" fmla="*/ 64 w 121"/>
                <a:gd name="T11" fmla="*/ 137 h 137"/>
                <a:gd name="T12" fmla="*/ 0 w 121"/>
                <a:gd name="T13" fmla="*/ 1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37">
                  <a:moveTo>
                    <a:pt x="0" y="113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0"/>
                  </a:lnTo>
                  <a:lnTo>
                    <a:pt x="121" y="48"/>
                  </a:lnTo>
                  <a:lnTo>
                    <a:pt x="64" y="13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2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iŝľíḍè">
              <a:extLst>
                <a:ext uri="{FF2B5EF4-FFF2-40B4-BE49-F238E27FC236}">
                  <a16:creationId xmlns:a16="http://schemas.microsoft.com/office/drawing/2014/main" id="{056F77FC-4DCE-4E8D-86CC-F32604B82BA1}"/>
                </a:ext>
              </a:extLst>
            </p:cNvPr>
            <p:cNvSpPr/>
            <p:nvPr/>
          </p:nvSpPr>
          <p:spPr bwMode="auto">
            <a:xfrm>
              <a:off x="5326063" y="3960813"/>
              <a:ext cx="1179513" cy="833438"/>
            </a:xfrm>
            <a:custGeom>
              <a:avLst/>
              <a:gdLst>
                <a:gd name="T0" fmla="*/ 0 w 743"/>
                <a:gd name="T1" fmla="*/ 105 h 525"/>
                <a:gd name="T2" fmla="*/ 121 w 743"/>
                <a:gd name="T3" fmla="*/ 436 h 525"/>
                <a:gd name="T4" fmla="*/ 517 w 743"/>
                <a:gd name="T5" fmla="*/ 525 h 525"/>
                <a:gd name="T6" fmla="*/ 525 w 743"/>
                <a:gd name="T7" fmla="*/ 460 h 525"/>
                <a:gd name="T8" fmla="*/ 250 w 743"/>
                <a:gd name="T9" fmla="*/ 331 h 525"/>
                <a:gd name="T10" fmla="*/ 218 w 743"/>
                <a:gd name="T11" fmla="*/ 162 h 525"/>
                <a:gd name="T12" fmla="*/ 452 w 743"/>
                <a:gd name="T13" fmla="*/ 323 h 525"/>
                <a:gd name="T14" fmla="*/ 743 w 743"/>
                <a:gd name="T15" fmla="*/ 331 h 525"/>
                <a:gd name="T16" fmla="*/ 743 w 743"/>
                <a:gd name="T17" fmla="*/ 267 h 525"/>
                <a:gd name="T18" fmla="*/ 485 w 743"/>
                <a:gd name="T19" fmla="*/ 210 h 525"/>
                <a:gd name="T20" fmla="*/ 258 w 743"/>
                <a:gd name="T21" fmla="*/ 0 h 525"/>
                <a:gd name="T22" fmla="*/ 137 w 743"/>
                <a:gd name="T23" fmla="*/ 73 h 525"/>
                <a:gd name="T24" fmla="*/ 0 w 743"/>
                <a:gd name="T25" fmla="*/ 10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3" h="525">
                  <a:moveTo>
                    <a:pt x="0" y="105"/>
                  </a:moveTo>
                  <a:lnTo>
                    <a:pt x="121" y="436"/>
                  </a:lnTo>
                  <a:lnTo>
                    <a:pt x="517" y="525"/>
                  </a:lnTo>
                  <a:lnTo>
                    <a:pt x="525" y="460"/>
                  </a:lnTo>
                  <a:lnTo>
                    <a:pt x="250" y="331"/>
                  </a:lnTo>
                  <a:lnTo>
                    <a:pt x="218" y="162"/>
                  </a:lnTo>
                  <a:lnTo>
                    <a:pt x="452" y="323"/>
                  </a:lnTo>
                  <a:lnTo>
                    <a:pt x="743" y="331"/>
                  </a:lnTo>
                  <a:lnTo>
                    <a:pt x="743" y="267"/>
                  </a:lnTo>
                  <a:lnTo>
                    <a:pt x="485" y="210"/>
                  </a:lnTo>
                  <a:lnTo>
                    <a:pt x="258" y="0"/>
                  </a:lnTo>
                  <a:lnTo>
                    <a:pt x="137" y="73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sḷiḋé">
              <a:extLst>
                <a:ext uri="{FF2B5EF4-FFF2-40B4-BE49-F238E27FC236}">
                  <a16:creationId xmlns:a16="http://schemas.microsoft.com/office/drawing/2014/main" id="{C41ED41D-CAC4-47DB-918A-78DC5E4BD118}"/>
                </a:ext>
              </a:extLst>
            </p:cNvPr>
            <p:cNvSpPr/>
            <p:nvPr/>
          </p:nvSpPr>
          <p:spPr bwMode="auto">
            <a:xfrm>
              <a:off x="6146801" y="4691063"/>
              <a:ext cx="115888" cy="269875"/>
            </a:xfrm>
            <a:custGeom>
              <a:avLst/>
              <a:gdLst>
                <a:gd name="T0" fmla="*/ 8 w 73"/>
                <a:gd name="T1" fmla="*/ 0 h 170"/>
                <a:gd name="T2" fmla="*/ 73 w 73"/>
                <a:gd name="T3" fmla="*/ 16 h 170"/>
                <a:gd name="T4" fmla="*/ 57 w 73"/>
                <a:gd name="T5" fmla="*/ 170 h 170"/>
                <a:gd name="T6" fmla="*/ 0 w 73"/>
                <a:gd name="T7" fmla="*/ 65 h 170"/>
                <a:gd name="T8" fmla="*/ 8 w 73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70">
                  <a:moveTo>
                    <a:pt x="8" y="0"/>
                  </a:moveTo>
                  <a:lnTo>
                    <a:pt x="73" y="16"/>
                  </a:lnTo>
                  <a:lnTo>
                    <a:pt x="57" y="170"/>
                  </a:lnTo>
                  <a:lnTo>
                    <a:pt x="0" y="6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íśľíḑe">
              <a:extLst>
                <a:ext uri="{FF2B5EF4-FFF2-40B4-BE49-F238E27FC236}">
                  <a16:creationId xmlns:a16="http://schemas.microsoft.com/office/drawing/2014/main" id="{77409565-E5F9-4E4E-B9BB-88E6F4040CCD}"/>
                </a:ext>
              </a:extLst>
            </p:cNvPr>
            <p:cNvSpPr/>
            <p:nvPr/>
          </p:nvSpPr>
          <p:spPr bwMode="auto">
            <a:xfrm>
              <a:off x="6505576" y="4370388"/>
              <a:ext cx="128588" cy="307975"/>
            </a:xfrm>
            <a:custGeom>
              <a:avLst/>
              <a:gdLst>
                <a:gd name="T0" fmla="*/ 0 w 81"/>
                <a:gd name="T1" fmla="*/ 9 h 194"/>
                <a:gd name="T2" fmla="*/ 81 w 81"/>
                <a:gd name="T3" fmla="*/ 0 h 194"/>
                <a:gd name="T4" fmla="*/ 73 w 81"/>
                <a:gd name="T5" fmla="*/ 194 h 194"/>
                <a:gd name="T6" fmla="*/ 0 w 81"/>
                <a:gd name="T7" fmla="*/ 73 h 194"/>
                <a:gd name="T8" fmla="*/ 0 w 81"/>
                <a:gd name="T9" fmla="*/ 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94">
                  <a:moveTo>
                    <a:pt x="0" y="9"/>
                  </a:moveTo>
                  <a:lnTo>
                    <a:pt x="81" y="0"/>
                  </a:lnTo>
                  <a:lnTo>
                    <a:pt x="73" y="194"/>
                  </a:lnTo>
                  <a:lnTo>
                    <a:pt x="0" y="7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şḻíḋé">
              <a:extLst>
                <a:ext uri="{FF2B5EF4-FFF2-40B4-BE49-F238E27FC236}">
                  <a16:creationId xmlns:a16="http://schemas.microsoft.com/office/drawing/2014/main" id="{D528C211-3C67-4173-BCC0-4EB94B1EB8B0}"/>
                </a:ext>
              </a:extLst>
            </p:cNvPr>
            <p:cNvSpPr/>
            <p:nvPr/>
          </p:nvSpPr>
          <p:spPr bwMode="auto">
            <a:xfrm>
              <a:off x="4518026" y="3538538"/>
              <a:ext cx="101600" cy="204788"/>
            </a:xfrm>
            <a:custGeom>
              <a:avLst/>
              <a:gdLst>
                <a:gd name="T0" fmla="*/ 40 w 64"/>
                <a:gd name="T1" fmla="*/ 0 h 129"/>
                <a:gd name="T2" fmla="*/ 0 w 64"/>
                <a:gd name="T3" fmla="*/ 113 h 129"/>
                <a:gd name="T4" fmla="*/ 40 w 64"/>
                <a:gd name="T5" fmla="*/ 129 h 129"/>
                <a:gd name="T6" fmla="*/ 64 w 64"/>
                <a:gd name="T7" fmla="*/ 0 h 129"/>
                <a:gd name="T8" fmla="*/ 40 w 64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9">
                  <a:moveTo>
                    <a:pt x="40" y="0"/>
                  </a:moveTo>
                  <a:lnTo>
                    <a:pt x="0" y="113"/>
                  </a:lnTo>
                  <a:lnTo>
                    <a:pt x="40" y="129"/>
                  </a:lnTo>
                  <a:lnTo>
                    <a:pt x="64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îṧḻïdé">
              <a:extLst>
                <a:ext uri="{FF2B5EF4-FFF2-40B4-BE49-F238E27FC236}">
                  <a16:creationId xmlns:a16="http://schemas.microsoft.com/office/drawing/2014/main" id="{D6E69C20-4028-4D18-99E4-79AB9BCDC712}"/>
                </a:ext>
              </a:extLst>
            </p:cNvPr>
            <p:cNvSpPr/>
            <p:nvPr/>
          </p:nvSpPr>
          <p:spPr bwMode="auto">
            <a:xfrm>
              <a:off x="5684838" y="2947988"/>
              <a:ext cx="217488" cy="103188"/>
            </a:xfrm>
            <a:custGeom>
              <a:avLst/>
              <a:gdLst>
                <a:gd name="T0" fmla="*/ 8 w 137"/>
                <a:gd name="T1" fmla="*/ 25 h 65"/>
                <a:gd name="T2" fmla="*/ 121 w 137"/>
                <a:gd name="T3" fmla="*/ 65 h 65"/>
                <a:gd name="T4" fmla="*/ 137 w 137"/>
                <a:gd name="T5" fmla="*/ 17 h 65"/>
                <a:gd name="T6" fmla="*/ 0 w 137"/>
                <a:gd name="T7" fmla="*/ 0 h 65"/>
                <a:gd name="T8" fmla="*/ 8 w 137"/>
                <a:gd name="T9" fmla="*/ 2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65">
                  <a:moveTo>
                    <a:pt x="8" y="25"/>
                  </a:moveTo>
                  <a:lnTo>
                    <a:pt x="121" y="65"/>
                  </a:lnTo>
                  <a:lnTo>
                    <a:pt x="137" y="17"/>
                  </a:lnTo>
                  <a:lnTo>
                    <a:pt x="0" y="0"/>
                  </a:lnTo>
                  <a:lnTo>
                    <a:pt x="8" y="25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ïSḻîdè">
              <a:extLst>
                <a:ext uri="{FF2B5EF4-FFF2-40B4-BE49-F238E27FC236}">
                  <a16:creationId xmlns:a16="http://schemas.microsoft.com/office/drawing/2014/main" id="{4A50B312-9FED-450E-8B62-F21EBC1DDC44}"/>
                </a:ext>
              </a:extLst>
            </p:cNvPr>
            <p:cNvSpPr/>
            <p:nvPr/>
          </p:nvSpPr>
          <p:spPr bwMode="auto">
            <a:xfrm>
              <a:off x="5043488" y="3230563"/>
              <a:ext cx="295275" cy="192088"/>
            </a:xfrm>
            <a:custGeom>
              <a:avLst/>
              <a:gdLst>
                <a:gd name="T0" fmla="*/ 0 w 186"/>
                <a:gd name="T1" fmla="*/ 81 h 121"/>
                <a:gd name="T2" fmla="*/ 65 w 186"/>
                <a:gd name="T3" fmla="*/ 48 h 121"/>
                <a:gd name="T4" fmla="*/ 89 w 186"/>
                <a:gd name="T5" fmla="*/ 48 h 121"/>
                <a:gd name="T6" fmla="*/ 97 w 186"/>
                <a:gd name="T7" fmla="*/ 32 h 121"/>
                <a:gd name="T8" fmla="*/ 170 w 186"/>
                <a:gd name="T9" fmla="*/ 0 h 121"/>
                <a:gd name="T10" fmla="*/ 186 w 186"/>
                <a:gd name="T11" fmla="*/ 57 h 121"/>
                <a:gd name="T12" fmla="*/ 121 w 186"/>
                <a:gd name="T13" fmla="*/ 89 h 121"/>
                <a:gd name="T14" fmla="*/ 105 w 186"/>
                <a:gd name="T15" fmla="*/ 73 h 121"/>
                <a:gd name="T16" fmla="*/ 89 w 186"/>
                <a:gd name="T17" fmla="*/ 73 h 121"/>
                <a:gd name="T18" fmla="*/ 97 w 186"/>
                <a:gd name="T19" fmla="*/ 97 h 121"/>
                <a:gd name="T20" fmla="*/ 24 w 186"/>
                <a:gd name="T21" fmla="*/ 121 h 121"/>
                <a:gd name="T22" fmla="*/ 0 w 186"/>
                <a:gd name="T23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21">
                  <a:moveTo>
                    <a:pt x="0" y="81"/>
                  </a:moveTo>
                  <a:lnTo>
                    <a:pt x="65" y="48"/>
                  </a:lnTo>
                  <a:lnTo>
                    <a:pt x="89" y="48"/>
                  </a:lnTo>
                  <a:lnTo>
                    <a:pt x="97" y="32"/>
                  </a:lnTo>
                  <a:lnTo>
                    <a:pt x="170" y="0"/>
                  </a:lnTo>
                  <a:lnTo>
                    <a:pt x="186" y="57"/>
                  </a:lnTo>
                  <a:lnTo>
                    <a:pt x="121" y="89"/>
                  </a:lnTo>
                  <a:lnTo>
                    <a:pt x="105" y="73"/>
                  </a:lnTo>
                  <a:lnTo>
                    <a:pt x="89" y="73"/>
                  </a:lnTo>
                  <a:lnTo>
                    <a:pt x="97" y="97"/>
                  </a:lnTo>
                  <a:lnTo>
                    <a:pt x="24" y="121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59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îṣľiḋé">
              <a:extLst>
                <a:ext uri="{FF2B5EF4-FFF2-40B4-BE49-F238E27FC236}">
                  <a16:creationId xmlns:a16="http://schemas.microsoft.com/office/drawing/2014/main" id="{710F3E70-7CDD-4FA6-9702-F32BCE086785}"/>
                </a:ext>
              </a:extLst>
            </p:cNvPr>
            <p:cNvSpPr/>
            <p:nvPr/>
          </p:nvSpPr>
          <p:spPr bwMode="auto">
            <a:xfrm>
              <a:off x="5210176" y="3255963"/>
              <a:ext cx="115888" cy="90488"/>
            </a:xfrm>
            <a:custGeom>
              <a:avLst/>
              <a:gdLst>
                <a:gd name="T0" fmla="*/ 0 w 73"/>
                <a:gd name="T1" fmla="*/ 24 h 57"/>
                <a:gd name="T2" fmla="*/ 57 w 73"/>
                <a:gd name="T3" fmla="*/ 0 h 57"/>
                <a:gd name="T4" fmla="*/ 73 w 73"/>
                <a:gd name="T5" fmla="*/ 32 h 57"/>
                <a:gd name="T6" fmla="*/ 16 w 73"/>
                <a:gd name="T7" fmla="*/ 57 h 57"/>
                <a:gd name="T8" fmla="*/ 0 w 73"/>
                <a:gd name="T9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7">
                  <a:moveTo>
                    <a:pt x="0" y="24"/>
                  </a:moveTo>
                  <a:lnTo>
                    <a:pt x="57" y="0"/>
                  </a:lnTo>
                  <a:lnTo>
                    <a:pt x="73" y="32"/>
                  </a:lnTo>
                  <a:lnTo>
                    <a:pt x="16" y="5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9B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ïṣlîḍé">
              <a:extLst>
                <a:ext uri="{FF2B5EF4-FFF2-40B4-BE49-F238E27FC236}">
                  <a16:creationId xmlns:a16="http://schemas.microsoft.com/office/drawing/2014/main" id="{124D7FDF-0630-41F4-B0E4-A3E61A135549}"/>
                </a:ext>
              </a:extLst>
            </p:cNvPr>
            <p:cNvSpPr/>
            <p:nvPr/>
          </p:nvSpPr>
          <p:spPr bwMode="auto">
            <a:xfrm>
              <a:off x="5068888" y="3321050"/>
              <a:ext cx="103188" cy="88900"/>
            </a:xfrm>
            <a:custGeom>
              <a:avLst/>
              <a:gdLst>
                <a:gd name="T0" fmla="*/ 16 w 65"/>
                <a:gd name="T1" fmla="*/ 56 h 56"/>
                <a:gd name="T2" fmla="*/ 65 w 65"/>
                <a:gd name="T3" fmla="*/ 32 h 56"/>
                <a:gd name="T4" fmla="*/ 57 w 65"/>
                <a:gd name="T5" fmla="*/ 0 h 56"/>
                <a:gd name="T6" fmla="*/ 0 w 65"/>
                <a:gd name="T7" fmla="*/ 24 h 56"/>
                <a:gd name="T8" fmla="*/ 16 w 6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6">
                  <a:moveTo>
                    <a:pt x="16" y="56"/>
                  </a:moveTo>
                  <a:lnTo>
                    <a:pt x="65" y="32"/>
                  </a:lnTo>
                  <a:lnTo>
                    <a:pt x="57" y="0"/>
                  </a:lnTo>
                  <a:lnTo>
                    <a:pt x="0" y="24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9B9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ïşlídè">
              <a:extLst>
                <a:ext uri="{FF2B5EF4-FFF2-40B4-BE49-F238E27FC236}">
                  <a16:creationId xmlns:a16="http://schemas.microsoft.com/office/drawing/2014/main" id="{E50413C0-0E3D-495D-977C-53DC82C59E1B}"/>
                </a:ext>
              </a:extLst>
            </p:cNvPr>
            <p:cNvSpPr/>
            <p:nvPr/>
          </p:nvSpPr>
          <p:spPr bwMode="auto">
            <a:xfrm>
              <a:off x="5043488" y="3525838"/>
              <a:ext cx="230188" cy="588963"/>
            </a:xfrm>
            <a:custGeom>
              <a:avLst/>
              <a:gdLst>
                <a:gd name="T0" fmla="*/ 0 w 145"/>
                <a:gd name="T1" fmla="*/ 16 h 371"/>
                <a:gd name="T2" fmla="*/ 97 w 145"/>
                <a:gd name="T3" fmla="*/ 331 h 371"/>
                <a:gd name="T4" fmla="*/ 145 w 145"/>
                <a:gd name="T5" fmla="*/ 371 h 371"/>
                <a:gd name="T6" fmla="*/ 48 w 145"/>
                <a:gd name="T7" fmla="*/ 0 h 371"/>
                <a:gd name="T8" fmla="*/ 0 w 145"/>
                <a:gd name="T9" fmla="*/ 1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71">
                  <a:moveTo>
                    <a:pt x="0" y="16"/>
                  </a:moveTo>
                  <a:lnTo>
                    <a:pt x="97" y="331"/>
                  </a:lnTo>
                  <a:lnTo>
                    <a:pt x="145" y="371"/>
                  </a:lnTo>
                  <a:lnTo>
                    <a:pt x="48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ŝľïḓé">
              <a:extLst>
                <a:ext uri="{FF2B5EF4-FFF2-40B4-BE49-F238E27FC236}">
                  <a16:creationId xmlns:a16="http://schemas.microsoft.com/office/drawing/2014/main" id="{7421B003-F61E-4E7B-ABA8-3951D9BA3F3F}"/>
                </a:ext>
              </a:extLst>
            </p:cNvPr>
            <p:cNvSpPr/>
            <p:nvPr/>
          </p:nvSpPr>
          <p:spPr bwMode="auto">
            <a:xfrm>
              <a:off x="5402263" y="3409950"/>
              <a:ext cx="411163" cy="576263"/>
            </a:xfrm>
            <a:custGeom>
              <a:avLst/>
              <a:gdLst>
                <a:gd name="T0" fmla="*/ 0 w 259"/>
                <a:gd name="T1" fmla="*/ 40 h 363"/>
                <a:gd name="T2" fmla="*/ 41 w 259"/>
                <a:gd name="T3" fmla="*/ 0 h 363"/>
                <a:gd name="T4" fmla="*/ 259 w 259"/>
                <a:gd name="T5" fmla="*/ 331 h 363"/>
                <a:gd name="T6" fmla="*/ 243 w 259"/>
                <a:gd name="T7" fmla="*/ 363 h 363"/>
                <a:gd name="T8" fmla="*/ 0 w 259"/>
                <a:gd name="T9" fmla="*/ 4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63">
                  <a:moveTo>
                    <a:pt x="0" y="40"/>
                  </a:moveTo>
                  <a:lnTo>
                    <a:pt x="41" y="0"/>
                  </a:lnTo>
                  <a:lnTo>
                    <a:pt x="259" y="331"/>
                  </a:lnTo>
                  <a:lnTo>
                    <a:pt x="243" y="36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78" name="ï$ḷîdé">
            <a:extLst>
              <a:ext uri="{FF2B5EF4-FFF2-40B4-BE49-F238E27FC236}">
                <a16:creationId xmlns:a16="http://schemas.microsoft.com/office/drawing/2014/main" id="{488F833F-5DAD-4730-8612-CEB856912BC0}"/>
              </a:ext>
            </a:extLst>
          </p:cNvPr>
          <p:cNvSpPr txBox="1"/>
          <p:nvPr/>
        </p:nvSpPr>
        <p:spPr>
          <a:xfrm>
            <a:off x="8035617" y="3981830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79" name="íṡlîďe">
            <a:extLst>
              <a:ext uri="{FF2B5EF4-FFF2-40B4-BE49-F238E27FC236}">
                <a16:creationId xmlns:a16="http://schemas.microsoft.com/office/drawing/2014/main" id="{3E662F91-80F3-4D4C-A3DA-DE5169680A7B}"/>
              </a:ext>
            </a:extLst>
          </p:cNvPr>
          <p:cNvSpPr txBox="1"/>
          <p:nvPr/>
        </p:nvSpPr>
        <p:spPr>
          <a:xfrm>
            <a:off x="8035617" y="4474323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80" name="ï$ḷîdé">
            <a:extLst>
              <a:ext uri="{FF2B5EF4-FFF2-40B4-BE49-F238E27FC236}">
                <a16:creationId xmlns:a16="http://schemas.microsoft.com/office/drawing/2014/main" id="{84CEF8AC-AF57-4DE9-BB06-914E7DC1D39B}"/>
              </a:ext>
            </a:extLst>
          </p:cNvPr>
          <p:cNvSpPr txBox="1"/>
          <p:nvPr/>
        </p:nvSpPr>
        <p:spPr>
          <a:xfrm>
            <a:off x="881782" y="4008725"/>
            <a:ext cx="3079888" cy="492493"/>
          </a:xfrm>
          <a:prstGeom prst="rect">
            <a:avLst/>
          </a:prstGeom>
        </p:spPr>
        <p:txBody>
          <a:bodyPr vert="horz" wrap="none" lIns="90000" tIns="46800" rIns="90000" bIns="46800" anchor="ctr">
            <a:normAutofit/>
          </a:bodyPr>
          <a:lstStyle/>
          <a:p>
            <a:pPr algn="ctr"/>
            <a:r>
              <a:rPr lang="en-US" altLang="zh-CN" sz="2000" b="1" dirty="0"/>
              <a:t>Text here</a:t>
            </a:r>
            <a:endParaRPr lang="zh-CN" altLang="en-US" sz="2000" b="1" dirty="0"/>
          </a:p>
        </p:txBody>
      </p:sp>
      <p:sp>
        <p:nvSpPr>
          <p:cNvPr id="181" name="íṡlîďe">
            <a:extLst>
              <a:ext uri="{FF2B5EF4-FFF2-40B4-BE49-F238E27FC236}">
                <a16:creationId xmlns:a16="http://schemas.microsoft.com/office/drawing/2014/main" id="{C1FCB4CC-B6A5-48F6-A224-CFF15F61E654}"/>
              </a:ext>
            </a:extLst>
          </p:cNvPr>
          <p:cNvSpPr txBox="1"/>
          <p:nvPr/>
        </p:nvSpPr>
        <p:spPr>
          <a:xfrm>
            <a:off x="881782" y="4501218"/>
            <a:ext cx="3079888" cy="953840"/>
          </a:xfrm>
          <a:prstGeom prst="rect">
            <a:avLst/>
          </a:prstGeom>
        </p:spPr>
        <p:txBody>
          <a:bodyPr vert="horz" wrap="square" lIns="90000" tIns="46800" rIns="90000" bIns="4680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E280DECF-E628-4C92-93C9-EB58BDC08C55}"/>
              </a:ext>
            </a:extLst>
          </p:cNvPr>
          <p:cNvCxnSpPr/>
          <p:nvPr/>
        </p:nvCxnSpPr>
        <p:spPr>
          <a:xfrm>
            <a:off x="4186518" y="1308848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直接连接符 183">
            <a:extLst>
              <a:ext uri="{FF2B5EF4-FFF2-40B4-BE49-F238E27FC236}">
                <a16:creationId xmlns:a16="http://schemas.microsoft.com/office/drawing/2014/main" id="{4A5A21D2-6B46-4DD9-8E37-B69922AE95AC}"/>
              </a:ext>
            </a:extLst>
          </p:cNvPr>
          <p:cNvCxnSpPr/>
          <p:nvPr/>
        </p:nvCxnSpPr>
        <p:spPr>
          <a:xfrm>
            <a:off x="7906871" y="1317813"/>
            <a:ext cx="0" cy="43837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3" grpId="0"/>
      <p:bldP spid="114" grpId="0"/>
      <p:bldP spid="178" grpId="0"/>
      <p:bldP spid="179" grpId="0"/>
      <p:bldP spid="180" grpId="0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10" name="íşľiḓè">
            <a:extLst>
              <a:ext uri="{FF2B5EF4-FFF2-40B4-BE49-F238E27FC236}">
                <a16:creationId xmlns:a16="http://schemas.microsoft.com/office/drawing/2014/main" id="{C2BF0C7D-0627-425F-8EC5-E1892763D153}"/>
              </a:ext>
            </a:extLst>
          </p:cNvPr>
          <p:cNvSpPr/>
          <p:nvPr/>
        </p:nvSpPr>
        <p:spPr>
          <a:xfrm>
            <a:off x="788404" y="1578142"/>
            <a:ext cx="2588389" cy="2588389"/>
          </a:xfrm>
          <a:prstGeom prst="ellipse">
            <a:avLst/>
          </a:prstGeom>
          <a:solidFill>
            <a:srgbClr val="7ACCE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íṡlîdê">
            <a:extLst>
              <a:ext uri="{FF2B5EF4-FFF2-40B4-BE49-F238E27FC236}">
                <a16:creationId xmlns:a16="http://schemas.microsoft.com/office/drawing/2014/main" id="{4F2AD401-EE58-4AAC-9A25-FBEA5D871307}"/>
              </a:ext>
            </a:extLst>
          </p:cNvPr>
          <p:cNvSpPr/>
          <p:nvPr/>
        </p:nvSpPr>
        <p:spPr>
          <a:xfrm>
            <a:off x="4269611" y="1844470"/>
            <a:ext cx="2588389" cy="2588389"/>
          </a:xfrm>
          <a:prstGeom prst="ellipse">
            <a:avLst/>
          </a:prstGeom>
          <a:solidFill>
            <a:srgbClr val="FFED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is1íde">
            <a:extLst>
              <a:ext uri="{FF2B5EF4-FFF2-40B4-BE49-F238E27FC236}">
                <a16:creationId xmlns:a16="http://schemas.microsoft.com/office/drawing/2014/main" id="{7E75C83C-EBE3-4678-A8F0-E55A1F301CC9}"/>
              </a:ext>
            </a:extLst>
          </p:cNvPr>
          <p:cNvSpPr/>
          <p:nvPr/>
        </p:nvSpPr>
        <p:spPr>
          <a:xfrm>
            <a:off x="3137328" y="2873621"/>
            <a:ext cx="1966428" cy="1966428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iṡ1íḍê">
            <a:extLst>
              <a:ext uri="{FF2B5EF4-FFF2-40B4-BE49-F238E27FC236}">
                <a16:creationId xmlns:a16="http://schemas.microsoft.com/office/drawing/2014/main" id="{4B0663B8-1CE4-4E4B-A095-B5EF2ABF3C68}"/>
              </a:ext>
            </a:extLst>
          </p:cNvPr>
          <p:cNvSpPr/>
          <p:nvPr/>
        </p:nvSpPr>
        <p:spPr>
          <a:xfrm>
            <a:off x="2797497" y="1245948"/>
            <a:ext cx="2160682" cy="2160682"/>
          </a:xfrm>
          <a:prstGeom prst="ellipse">
            <a:avLst/>
          </a:prstGeom>
          <a:solidFill>
            <a:srgbClr val="F9B23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ï$ḻiḑê">
            <a:extLst>
              <a:ext uri="{FF2B5EF4-FFF2-40B4-BE49-F238E27FC236}">
                <a16:creationId xmlns:a16="http://schemas.microsoft.com/office/drawing/2014/main" id="{CD3E2A7E-206B-47D4-AEFC-F14C4F7AD4DA}"/>
              </a:ext>
            </a:extLst>
          </p:cNvPr>
          <p:cNvSpPr/>
          <p:nvPr/>
        </p:nvSpPr>
        <p:spPr>
          <a:xfrm>
            <a:off x="2068086" y="3596804"/>
            <a:ext cx="1401046" cy="1401046"/>
          </a:xfrm>
          <a:prstGeom prst="ellipse">
            <a:avLst/>
          </a:prstGeom>
          <a:solidFill>
            <a:srgbClr val="E64E79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</a:rPr>
              <a:t>Text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5" name="îṩļïḑé">
            <a:extLst>
              <a:ext uri="{FF2B5EF4-FFF2-40B4-BE49-F238E27FC236}">
                <a16:creationId xmlns:a16="http://schemas.microsoft.com/office/drawing/2014/main" id="{8FBD6538-1EDD-49ED-8B6E-9DF376730754}"/>
              </a:ext>
            </a:extLst>
          </p:cNvPr>
          <p:cNvGrpSpPr/>
          <p:nvPr/>
        </p:nvGrpSpPr>
        <p:grpSpPr>
          <a:xfrm>
            <a:off x="7261712" y="2936421"/>
            <a:ext cx="2991483" cy="1265805"/>
            <a:chOff x="8661000" y="1781570"/>
            <a:chExt cx="2295000" cy="1017430"/>
          </a:xfrm>
        </p:grpSpPr>
        <p:sp>
          <p:nvSpPr>
            <p:cNvPr id="16" name="îṧľïdê">
              <a:extLst>
                <a:ext uri="{FF2B5EF4-FFF2-40B4-BE49-F238E27FC236}">
                  <a16:creationId xmlns:a16="http://schemas.microsoft.com/office/drawing/2014/main" id="{83E8D6EB-E8EB-4B35-863F-F44BF8C3F9B4}"/>
                </a:ext>
              </a:extLst>
            </p:cNvPr>
            <p:cNvSpPr txBox="1"/>
            <p:nvPr/>
          </p:nvSpPr>
          <p:spPr>
            <a:xfrm>
              <a:off x="8661000" y="1781570"/>
              <a:ext cx="2295000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t" anchorCtr="0">
              <a:normAutofit/>
            </a:bodyPr>
            <a:lstStyle/>
            <a:p>
              <a:pPr>
                <a:buSzPct val="25000"/>
              </a:pPr>
              <a:r>
                <a:rPr lang="de-DE" sz="2000" b="1" dirty="0"/>
                <a:t>Text here</a:t>
              </a:r>
            </a:p>
          </p:txBody>
        </p:sp>
        <p:sp>
          <p:nvSpPr>
            <p:cNvPr id="17" name="îŝlîdé">
              <a:extLst>
                <a:ext uri="{FF2B5EF4-FFF2-40B4-BE49-F238E27FC236}">
                  <a16:creationId xmlns:a16="http://schemas.microsoft.com/office/drawing/2014/main" id="{D31F9BAA-DEC9-40F1-A558-3477E31835A4}"/>
                </a:ext>
              </a:extLst>
            </p:cNvPr>
            <p:cNvSpPr txBox="1"/>
            <p:nvPr/>
          </p:nvSpPr>
          <p:spPr>
            <a:xfrm>
              <a:off x="8661000" y="2174082"/>
              <a:ext cx="2295000" cy="624918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rm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sz="1200" dirty="0"/>
                <a:t>Copy paste fonts. Choose the only option to retain text.…</a:t>
              </a:r>
              <a:r>
                <a:rPr lang="de-DE" sz="1200" dirty="0"/>
                <a:t>.</a:t>
              </a:r>
            </a:p>
          </p:txBody>
        </p:sp>
      </p:grp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F439A9B3-5FF9-4C78-BAFC-E3CD7BEB011F}"/>
              </a:ext>
            </a:extLst>
          </p:cNvPr>
          <p:cNvCxnSpPr>
            <a:cxnSpLocks/>
          </p:cNvCxnSpPr>
          <p:nvPr/>
        </p:nvCxnSpPr>
        <p:spPr>
          <a:xfrm>
            <a:off x="7355968" y="4300104"/>
            <a:ext cx="2875787" cy="0"/>
          </a:xfrm>
          <a:prstGeom prst="line">
            <a:avLst/>
          </a:prstGeom>
          <a:ln w="3175" cap="rnd">
            <a:solidFill>
              <a:schemeClr val="tx2">
                <a:lumMod val="40000"/>
                <a:lumOff val="6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1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33" name="그룹 8">
            <a:extLst>
              <a:ext uri="{FF2B5EF4-FFF2-40B4-BE49-F238E27FC236}">
                <a16:creationId xmlns:a16="http://schemas.microsoft.com/office/drawing/2014/main" id="{05AF9029-02D8-49F5-9D0B-A2A3774272A7}"/>
              </a:ext>
            </a:extLst>
          </p:cNvPr>
          <p:cNvGrpSpPr/>
          <p:nvPr/>
        </p:nvGrpSpPr>
        <p:grpSpPr>
          <a:xfrm>
            <a:off x="4885397" y="1915963"/>
            <a:ext cx="3048891" cy="2777689"/>
            <a:chOff x="4406922" y="1835575"/>
            <a:chExt cx="3374514" cy="3074347"/>
          </a:xfrm>
          <a:solidFill>
            <a:srgbClr val="B4CD31"/>
          </a:solidFill>
        </p:grpSpPr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5483873C-93F3-40C4-AC05-0779AE3C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B9D50853-0798-45F9-A027-B9CD3D660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659C04-5248-4CC8-ADDD-EDC0EA54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CBDE334A-F6A3-4DBE-9E16-72FC361E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1B505C23-FCC6-4E07-9225-8B2EB993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51" name="TextBox 8">
            <a:extLst>
              <a:ext uri="{FF2B5EF4-FFF2-40B4-BE49-F238E27FC236}">
                <a16:creationId xmlns:a16="http://schemas.microsoft.com/office/drawing/2014/main" id="{BE649CC1-694E-445F-8081-039BEBAF6CFF}"/>
              </a:ext>
            </a:extLst>
          </p:cNvPr>
          <p:cNvSpPr txBox="1"/>
          <p:nvPr/>
        </p:nvSpPr>
        <p:spPr>
          <a:xfrm rot="1898085">
            <a:off x="5057090" y="2853268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156BFD24-45B0-4CEB-BE48-833052D10F94}"/>
              </a:ext>
            </a:extLst>
          </p:cNvPr>
          <p:cNvSpPr txBox="1"/>
          <p:nvPr/>
        </p:nvSpPr>
        <p:spPr>
          <a:xfrm rot="19719727">
            <a:off x="6821831" y="3077719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A152DD8E-9734-426C-9C62-C29DFBB0AD2B}"/>
              </a:ext>
            </a:extLst>
          </p:cNvPr>
          <p:cNvSpPr txBox="1"/>
          <p:nvPr/>
        </p:nvSpPr>
        <p:spPr>
          <a:xfrm>
            <a:off x="5867785" y="4184426"/>
            <a:ext cx="1083073" cy="417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54" name="그룹 6">
            <a:extLst>
              <a:ext uri="{FF2B5EF4-FFF2-40B4-BE49-F238E27FC236}">
                <a16:creationId xmlns:a16="http://schemas.microsoft.com/office/drawing/2014/main" id="{D8E58234-9C4B-42FA-B3DA-A3AE1589E65E}"/>
              </a:ext>
            </a:extLst>
          </p:cNvPr>
          <p:cNvGrpSpPr/>
          <p:nvPr/>
        </p:nvGrpSpPr>
        <p:grpSpPr>
          <a:xfrm>
            <a:off x="7723291" y="2208337"/>
            <a:ext cx="3382723" cy="1001079"/>
            <a:chOff x="7637355" y="2159174"/>
            <a:chExt cx="3744000" cy="1107995"/>
          </a:xfrm>
        </p:grpSpPr>
        <p:sp>
          <p:nvSpPr>
            <p:cNvPr id="55" name="TextBox 12">
              <a:extLst>
                <a:ext uri="{FF2B5EF4-FFF2-40B4-BE49-F238E27FC236}">
                  <a16:creationId xmlns:a16="http://schemas.microsoft.com/office/drawing/2014/main" id="{D74EE866-BEB3-49B7-90D2-E6C75AAB00EB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13">
              <a:extLst>
                <a:ext uri="{FF2B5EF4-FFF2-40B4-BE49-F238E27FC236}">
                  <a16:creationId xmlns:a16="http://schemas.microsoft.com/office/drawing/2014/main" id="{06CB1B24-ADC0-4B17-9C3B-78AD65C3C265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57" name="Straight Connector 14">
              <a:extLst>
                <a:ext uri="{FF2B5EF4-FFF2-40B4-BE49-F238E27FC236}">
                  <a16:creationId xmlns:a16="http://schemas.microsoft.com/office/drawing/2014/main" id="{80701312-47A4-4293-8E77-03E13DA09B8B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7">
            <a:extLst>
              <a:ext uri="{FF2B5EF4-FFF2-40B4-BE49-F238E27FC236}">
                <a16:creationId xmlns:a16="http://schemas.microsoft.com/office/drawing/2014/main" id="{0D016346-A64A-4CAA-83DD-07D31639E93E}"/>
              </a:ext>
            </a:extLst>
          </p:cNvPr>
          <p:cNvGrpSpPr/>
          <p:nvPr/>
        </p:nvGrpSpPr>
        <p:grpSpPr>
          <a:xfrm>
            <a:off x="1708709" y="2195330"/>
            <a:ext cx="3382723" cy="1001079"/>
            <a:chOff x="890962" y="2144778"/>
            <a:chExt cx="3744000" cy="1107995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1AD50B4E-8E9C-4E60-932F-A2A6DBE80655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TextBox 17">
              <a:extLst>
                <a:ext uri="{FF2B5EF4-FFF2-40B4-BE49-F238E27FC236}">
                  <a16:creationId xmlns:a16="http://schemas.microsoft.com/office/drawing/2014/main" id="{C986A28D-40C7-4711-8819-E05F21B168B9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61" name="Straight Connector 18">
              <a:extLst>
                <a:ext uri="{FF2B5EF4-FFF2-40B4-BE49-F238E27FC236}">
                  <a16:creationId xmlns:a16="http://schemas.microsoft.com/office/drawing/2014/main" id="{686CBED2-9738-4FCF-BCFC-72CDEB2781CC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그룹 3">
            <a:extLst>
              <a:ext uri="{FF2B5EF4-FFF2-40B4-BE49-F238E27FC236}">
                <a16:creationId xmlns:a16="http://schemas.microsoft.com/office/drawing/2014/main" id="{FCB25BAE-C58F-4BAA-B331-A36877561F60}"/>
              </a:ext>
            </a:extLst>
          </p:cNvPr>
          <p:cNvGrpSpPr/>
          <p:nvPr/>
        </p:nvGrpSpPr>
        <p:grpSpPr>
          <a:xfrm>
            <a:off x="4298182" y="4905386"/>
            <a:ext cx="4225952" cy="834233"/>
            <a:chOff x="4636424" y="5144267"/>
            <a:chExt cx="2918420" cy="923329"/>
          </a:xfrm>
        </p:grpSpPr>
        <p:sp>
          <p:nvSpPr>
            <p:cNvPr id="63" name="TextBox 20">
              <a:extLst>
                <a:ext uri="{FF2B5EF4-FFF2-40B4-BE49-F238E27FC236}">
                  <a16:creationId xmlns:a16="http://schemas.microsoft.com/office/drawing/2014/main" id="{AB850BC0-6C6A-49B8-939A-B197D4DC3F6B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TextBox 21">
              <a:extLst>
                <a:ext uri="{FF2B5EF4-FFF2-40B4-BE49-F238E27FC236}">
                  <a16:creationId xmlns:a16="http://schemas.microsoft.com/office/drawing/2014/main" id="{1C635D2D-D146-4588-86B9-9A33CABE09C4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65" name="Straight Connector 22">
              <a:extLst>
                <a:ext uri="{FF2B5EF4-FFF2-40B4-BE49-F238E27FC236}">
                  <a16:creationId xmlns:a16="http://schemas.microsoft.com/office/drawing/2014/main" id="{EF0FB6D2-D381-4618-8080-45BE1929F34C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9">
            <a:extLst>
              <a:ext uri="{FF2B5EF4-FFF2-40B4-BE49-F238E27FC236}">
                <a16:creationId xmlns:a16="http://schemas.microsoft.com/office/drawing/2014/main" id="{C79D29FA-6879-46AC-8A96-940DA2FFE536}"/>
              </a:ext>
            </a:extLst>
          </p:cNvPr>
          <p:cNvSpPr/>
          <p:nvPr/>
        </p:nvSpPr>
        <p:spPr>
          <a:xfrm rot="19800000">
            <a:off x="6932866" y="2689275"/>
            <a:ext cx="335907" cy="335361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Block Arc 10">
            <a:extLst>
              <a:ext uri="{FF2B5EF4-FFF2-40B4-BE49-F238E27FC236}">
                <a16:creationId xmlns:a16="http://schemas.microsoft.com/office/drawing/2014/main" id="{8063C388-777E-4A95-AB94-8DB1DC54A2AB}"/>
              </a:ext>
            </a:extLst>
          </p:cNvPr>
          <p:cNvSpPr/>
          <p:nvPr/>
        </p:nvSpPr>
        <p:spPr>
          <a:xfrm rot="1800000">
            <a:off x="5662288" y="2495725"/>
            <a:ext cx="389871" cy="26407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Round Same Side Corner Rectangle 36">
            <a:extLst>
              <a:ext uri="{FF2B5EF4-FFF2-40B4-BE49-F238E27FC236}">
                <a16:creationId xmlns:a16="http://schemas.microsoft.com/office/drawing/2014/main" id="{77ECF53D-F896-422F-AF23-94844A7BAFB4}"/>
              </a:ext>
            </a:extLst>
          </p:cNvPr>
          <p:cNvSpPr>
            <a:spLocks noChangeAspect="1"/>
          </p:cNvSpPr>
          <p:nvPr/>
        </p:nvSpPr>
        <p:spPr>
          <a:xfrm>
            <a:off x="6228449" y="3786298"/>
            <a:ext cx="357788" cy="28287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88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 TOW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5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자유형: 도형 7">
            <a:extLst>
              <a:ext uri="{FF2B5EF4-FFF2-40B4-BE49-F238E27FC236}">
                <a16:creationId xmlns:a16="http://schemas.microsoft.com/office/drawing/2014/main" id="{1817464F-4B7F-4C52-AC38-09E1959B64F2}"/>
              </a:ext>
            </a:extLst>
          </p:cNvPr>
          <p:cNvSpPr/>
          <p:nvPr/>
        </p:nvSpPr>
        <p:spPr>
          <a:xfrm>
            <a:off x="866148" y="2817733"/>
            <a:ext cx="2499664" cy="796767"/>
          </a:xfrm>
          <a:custGeom>
            <a:avLst/>
            <a:gdLst>
              <a:gd name="connsiteX0" fmla="*/ 0 w 2612573"/>
              <a:gd name="connsiteY0" fmla="*/ 555170 h 832757"/>
              <a:gd name="connsiteX1" fmla="*/ 0 w 2612573"/>
              <a:gd name="connsiteY1" fmla="*/ 555171 h 832757"/>
              <a:gd name="connsiteX2" fmla="*/ 0 w 2612573"/>
              <a:gd name="connsiteY2" fmla="*/ 555171 h 832757"/>
              <a:gd name="connsiteX3" fmla="*/ 522674 w 2612573"/>
              <a:gd name="connsiteY3" fmla="*/ 0 h 832757"/>
              <a:gd name="connsiteX4" fmla="*/ 683673 w 2612573"/>
              <a:gd name="connsiteY4" fmla="*/ 277585 h 832757"/>
              <a:gd name="connsiteX5" fmla="*/ 2334987 w 2612573"/>
              <a:gd name="connsiteY5" fmla="*/ 277585 h 832757"/>
              <a:gd name="connsiteX6" fmla="*/ 2612573 w 2612573"/>
              <a:gd name="connsiteY6" fmla="*/ 555171 h 832757"/>
              <a:gd name="connsiteX7" fmla="*/ 2612572 w 2612573"/>
              <a:gd name="connsiteY7" fmla="*/ 555171 h 832757"/>
              <a:gd name="connsiteX8" fmla="*/ 2334986 w 2612573"/>
              <a:gd name="connsiteY8" fmla="*/ 832757 h 832757"/>
              <a:gd name="connsiteX9" fmla="*/ 277586 w 2612573"/>
              <a:gd name="connsiteY9" fmla="*/ 832756 h 832757"/>
              <a:gd name="connsiteX10" fmla="*/ 21814 w 2612573"/>
              <a:gd name="connsiteY10" fmla="*/ 663219 h 832757"/>
              <a:gd name="connsiteX11" fmla="*/ 0 w 2612573"/>
              <a:gd name="connsiteY11" fmla="*/ 555171 h 832757"/>
              <a:gd name="connsiteX12" fmla="*/ 21814 w 2612573"/>
              <a:gd name="connsiteY12" fmla="*/ 447122 h 832757"/>
              <a:gd name="connsiteX13" fmla="*/ 277586 w 2612573"/>
              <a:gd name="connsiteY13" fmla="*/ 277585 h 832757"/>
              <a:gd name="connsiteX14" fmla="*/ 361674 w 2612573"/>
              <a:gd name="connsiteY14" fmla="*/ 277585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2573" h="832757">
                <a:moveTo>
                  <a:pt x="0" y="555170"/>
                </a:moveTo>
                <a:lnTo>
                  <a:pt x="0" y="555171"/>
                </a:lnTo>
                <a:lnTo>
                  <a:pt x="0" y="555171"/>
                </a:lnTo>
                <a:close/>
                <a:moveTo>
                  <a:pt x="522674" y="0"/>
                </a:moveTo>
                <a:lnTo>
                  <a:pt x="683673" y="277585"/>
                </a:lnTo>
                <a:lnTo>
                  <a:pt x="2334987" y="277585"/>
                </a:lnTo>
                <a:cubicBezTo>
                  <a:pt x="2488294" y="277585"/>
                  <a:pt x="2612573" y="401864"/>
                  <a:pt x="2612573" y="555171"/>
                </a:cubicBezTo>
                <a:lnTo>
                  <a:pt x="2612572" y="555171"/>
                </a:lnTo>
                <a:cubicBezTo>
                  <a:pt x="2612572" y="708478"/>
                  <a:pt x="2488293" y="832757"/>
                  <a:pt x="2334986" y="832757"/>
                </a:cubicBezTo>
                <a:lnTo>
                  <a:pt x="277586" y="832756"/>
                </a:lnTo>
                <a:cubicBezTo>
                  <a:pt x="162606" y="832756"/>
                  <a:pt x="63954" y="762849"/>
                  <a:pt x="21814" y="663219"/>
                </a:cubicBezTo>
                <a:lnTo>
                  <a:pt x="0" y="555171"/>
                </a:lnTo>
                <a:lnTo>
                  <a:pt x="21814" y="447122"/>
                </a:lnTo>
                <a:cubicBezTo>
                  <a:pt x="63954" y="347492"/>
                  <a:pt x="162606" y="277585"/>
                  <a:pt x="277586" y="277585"/>
                </a:cubicBezTo>
                <a:lnTo>
                  <a:pt x="361674" y="277585"/>
                </a:lnTo>
                <a:close/>
              </a:path>
            </a:pathLst>
          </a:custGeom>
          <a:solidFill>
            <a:srgbClr val="EE7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44000" rtlCol="0" anchor="b" anchorCtr="0"/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4" name="자유형: 도형 9">
            <a:extLst>
              <a:ext uri="{FF2B5EF4-FFF2-40B4-BE49-F238E27FC236}">
                <a16:creationId xmlns:a16="http://schemas.microsoft.com/office/drawing/2014/main" id="{FDABD9A2-5C3F-4B81-B75B-3A45C182A1D5}"/>
              </a:ext>
            </a:extLst>
          </p:cNvPr>
          <p:cNvSpPr/>
          <p:nvPr/>
        </p:nvSpPr>
        <p:spPr>
          <a:xfrm>
            <a:off x="2830999" y="3083321"/>
            <a:ext cx="2776482" cy="796766"/>
          </a:xfrm>
          <a:custGeom>
            <a:avLst/>
            <a:gdLst>
              <a:gd name="connsiteX0" fmla="*/ 0 w 2901894"/>
              <a:gd name="connsiteY0" fmla="*/ 277585 h 832756"/>
              <a:gd name="connsiteX1" fmla="*/ 0 w 2901894"/>
              <a:gd name="connsiteY1" fmla="*/ 277586 h 832756"/>
              <a:gd name="connsiteX2" fmla="*/ 0 w 2901894"/>
              <a:gd name="connsiteY2" fmla="*/ 277586 h 832756"/>
              <a:gd name="connsiteX3" fmla="*/ 277586 w 2901894"/>
              <a:gd name="connsiteY3" fmla="*/ 0 h 832756"/>
              <a:gd name="connsiteX4" fmla="*/ 2624308 w 2901894"/>
              <a:gd name="connsiteY4" fmla="*/ 0 h 832756"/>
              <a:gd name="connsiteX5" fmla="*/ 2901894 w 2901894"/>
              <a:gd name="connsiteY5" fmla="*/ 277586 h 832756"/>
              <a:gd name="connsiteX6" fmla="*/ 2901893 w 2901894"/>
              <a:gd name="connsiteY6" fmla="*/ 277586 h 832756"/>
              <a:gd name="connsiteX7" fmla="*/ 2624307 w 2901894"/>
              <a:gd name="connsiteY7" fmla="*/ 555172 h 832756"/>
              <a:gd name="connsiteX8" fmla="*/ 683673 w 2901894"/>
              <a:gd name="connsiteY8" fmla="*/ 555171 h 832756"/>
              <a:gd name="connsiteX9" fmla="*/ 522674 w 2901894"/>
              <a:gd name="connsiteY9" fmla="*/ 832756 h 832756"/>
              <a:gd name="connsiteX10" fmla="*/ 361674 w 2901894"/>
              <a:gd name="connsiteY10" fmla="*/ 555171 h 832756"/>
              <a:gd name="connsiteX11" fmla="*/ 277586 w 2901894"/>
              <a:gd name="connsiteY11" fmla="*/ 555171 h 832756"/>
              <a:gd name="connsiteX12" fmla="*/ 21814 w 2901894"/>
              <a:gd name="connsiteY12" fmla="*/ 385634 h 832756"/>
              <a:gd name="connsiteX13" fmla="*/ 0 w 2901894"/>
              <a:gd name="connsiteY13" fmla="*/ 277586 h 832756"/>
              <a:gd name="connsiteX14" fmla="*/ 21814 w 2901894"/>
              <a:gd name="connsiteY14" fmla="*/ 169537 h 832756"/>
              <a:gd name="connsiteX15" fmla="*/ 277586 w 2901894"/>
              <a:gd name="connsiteY15" fmla="*/ 0 h 8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1894" h="832756">
                <a:moveTo>
                  <a:pt x="0" y="277585"/>
                </a:moveTo>
                <a:lnTo>
                  <a:pt x="0" y="277586"/>
                </a:lnTo>
                <a:lnTo>
                  <a:pt x="0" y="277586"/>
                </a:lnTo>
                <a:close/>
                <a:moveTo>
                  <a:pt x="277586" y="0"/>
                </a:moveTo>
                <a:lnTo>
                  <a:pt x="2624308" y="0"/>
                </a:lnTo>
                <a:cubicBezTo>
                  <a:pt x="2777615" y="0"/>
                  <a:pt x="2901894" y="124279"/>
                  <a:pt x="2901894" y="277586"/>
                </a:cubicBezTo>
                <a:lnTo>
                  <a:pt x="2901893" y="277586"/>
                </a:lnTo>
                <a:cubicBezTo>
                  <a:pt x="2901893" y="430893"/>
                  <a:pt x="2777614" y="555172"/>
                  <a:pt x="2624307" y="555172"/>
                </a:cubicBezTo>
                <a:lnTo>
                  <a:pt x="683673" y="555171"/>
                </a:lnTo>
                <a:lnTo>
                  <a:pt x="522674" y="832756"/>
                </a:lnTo>
                <a:lnTo>
                  <a:pt x="361674" y="555171"/>
                </a:lnTo>
                <a:lnTo>
                  <a:pt x="277586" y="555171"/>
                </a:lnTo>
                <a:cubicBezTo>
                  <a:pt x="162606" y="555171"/>
                  <a:pt x="63954" y="485264"/>
                  <a:pt x="21814" y="385634"/>
                </a:cubicBezTo>
                <a:lnTo>
                  <a:pt x="0" y="277586"/>
                </a:lnTo>
                <a:lnTo>
                  <a:pt x="21814" y="169537"/>
                </a:lnTo>
                <a:cubicBezTo>
                  <a:pt x="63954" y="69907"/>
                  <a:pt x="162606" y="0"/>
                  <a:pt x="277586" y="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44000" rtlCol="0" anchor="t" anchorCtr="0"/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" name="자유형: 도형 10">
            <a:extLst>
              <a:ext uri="{FF2B5EF4-FFF2-40B4-BE49-F238E27FC236}">
                <a16:creationId xmlns:a16="http://schemas.microsoft.com/office/drawing/2014/main" id="{811AB1E8-3582-4981-AC0E-37E422908FA3}"/>
              </a:ext>
            </a:extLst>
          </p:cNvPr>
          <p:cNvSpPr/>
          <p:nvPr/>
        </p:nvSpPr>
        <p:spPr>
          <a:xfrm>
            <a:off x="5072668" y="2817733"/>
            <a:ext cx="2776482" cy="796767"/>
          </a:xfrm>
          <a:custGeom>
            <a:avLst/>
            <a:gdLst>
              <a:gd name="connsiteX0" fmla="*/ 0 w 2901894"/>
              <a:gd name="connsiteY0" fmla="*/ 555170 h 832757"/>
              <a:gd name="connsiteX1" fmla="*/ 0 w 2901894"/>
              <a:gd name="connsiteY1" fmla="*/ 555171 h 832757"/>
              <a:gd name="connsiteX2" fmla="*/ 0 w 2901894"/>
              <a:gd name="connsiteY2" fmla="*/ 555171 h 832757"/>
              <a:gd name="connsiteX3" fmla="*/ 558970 w 2901894"/>
              <a:gd name="connsiteY3" fmla="*/ 0 h 832757"/>
              <a:gd name="connsiteX4" fmla="*/ 719969 w 2901894"/>
              <a:gd name="connsiteY4" fmla="*/ 277585 h 832757"/>
              <a:gd name="connsiteX5" fmla="*/ 2624308 w 2901894"/>
              <a:gd name="connsiteY5" fmla="*/ 277585 h 832757"/>
              <a:gd name="connsiteX6" fmla="*/ 2901894 w 2901894"/>
              <a:gd name="connsiteY6" fmla="*/ 555171 h 832757"/>
              <a:gd name="connsiteX7" fmla="*/ 2901893 w 2901894"/>
              <a:gd name="connsiteY7" fmla="*/ 555171 h 832757"/>
              <a:gd name="connsiteX8" fmla="*/ 2624307 w 2901894"/>
              <a:gd name="connsiteY8" fmla="*/ 832757 h 832757"/>
              <a:gd name="connsiteX9" fmla="*/ 277586 w 2901894"/>
              <a:gd name="connsiteY9" fmla="*/ 832756 h 832757"/>
              <a:gd name="connsiteX10" fmla="*/ 21814 w 2901894"/>
              <a:gd name="connsiteY10" fmla="*/ 663219 h 832757"/>
              <a:gd name="connsiteX11" fmla="*/ 0 w 2901894"/>
              <a:gd name="connsiteY11" fmla="*/ 555171 h 832757"/>
              <a:gd name="connsiteX12" fmla="*/ 21814 w 2901894"/>
              <a:gd name="connsiteY12" fmla="*/ 447122 h 832757"/>
              <a:gd name="connsiteX13" fmla="*/ 277586 w 2901894"/>
              <a:gd name="connsiteY13" fmla="*/ 277585 h 832757"/>
              <a:gd name="connsiteX14" fmla="*/ 397970 w 2901894"/>
              <a:gd name="connsiteY14" fmla="*/ 277585 h 83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1894" h="832757">
                <a:moveTo>
                  <a:pt x="0" y="555170"/>
                </a:moveTo>
                <a:lnTo>
                  <a:pt x="0" y="555171"/>
                </a:lnTo>
                <a:lnTo>
                  <a:pt x="0" y="555171"/>
                </a:lnTo>
                <a:close/>
                <a:moveTo>
                  <a:pt x="558970" y="0"/>
                </a:moveTo>
                <a:lnTo>
                  <a:pt x="719969" y="277585"/>
                </a:lnTo>
                <a:lnTo>
                  <a:pt x="2624308" y="277585"/>
                </a:lnTo>
                <a:cubicBezTo>
                  <a:pt x="2777615" y="277585"/>
                  <a:pt x="2901894" y="401864"/>
                  <a:pt x="2901894" y="555171"/>
                </a:cubicBezTo>
                <a:lnTo>
                  <a:pt x="2901893" y="555171"/>
                </a:lnTo>
                <a:cubicBezTo>
                  <a:pt x="2901893" y="708478"/>
                  <a:pt x="2777614" y="832757"/>
                  <a:pt x="2624307" y="832757"/>
                </a:cubicBezTo>
                <a:lnTo>
                  <a:pt x="277586" y="832756"/>
                </a:lnTo>
                <a:cubicBezTo>
                  <a:pt x="162606" y="832756"/>
                  <a:pt x="63954" y="762849"/>
                  <a:pt x="21814" y="663219"/>
                </a:cubicBezTo>
                <a:lnTo>
                  <a:pt x="0" y="555171"/>
                </a:lnTo>
                <a:lnTo>
                  <a:pt x="21814" y="447122"/>
                </a:lnTo>
                <a:cubicBezTo>
                  <a:pt x="63954" y="347492"/>
                  <a:pt x="162606" y="277585"/>
                  <a:pt x="277586" y="277585"/>
                </a:cubicBezTo>
                <a:lnTo>
                  <a:pt x="397970" y="277585"/>
                </a:lnTo>
                <a:close/>
              </a:path>
            </a:pathLst>
          </a:custGeom>
          <a:solidFill>
            <a:srgbClr val="7AC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bIns="144000" rtlCol="0" anchor="b" anchorCtr="0"/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6" name="자유형: 도형 11">
            <a:extLst>
              <a:ext uri="{FF2B5EF4-FFF2-40B4-BE49-F238E27FC236}">
                <a16:creationId xmlns:a16="http://schemas.microsoft.com/office/drawing/2014/main" id="{3007DCDC-143C-4A9F-834C-6964FF0D0A3E}"/>
              </a:ext>
            </a:extLst>
          </p:cNvPr>
          <p:cNvSpPr/>
          <p:nvPr/>
        </p:nvSpPr>
        <p:spPr>
          <a:xfrm>
            <a:off x="7314337" y="3083321"/>
            <a:ext cx="2499664" cy="796766"/>
          </a:xfrm>
          <a:custGeom>
            <a:avLst/>
            <a:gdLst>
              <a:gd name="connsiteX0" fmla="*/ 0 w 2612573"/>
              <a:gd name="connsiteY0" fmla="*/ 277585 h 832756"/>
              <a:gd name="connsiteX1" fmla="*/ 0 w 2612573"/>
              <a:gd name="connsiteY1" fmla="*/ 277586 h 832756"/>
              <a:gd name="connsiteX2" fmla="*/ 0 w 2612573"/>
              <a:gd name="connsiteY2" fmla="*/ 277586 h 832756"/>
              <a:gd name="connsiteX3" fmla="*/ 277586 w 2612573"/>
              <a:gd name="connsiteY3" fmla="*/ 0 h 832756"/>
              <a:gd name="connsiteX4" fmla="*/ 2334987 w 2612573"/>
              <a:gd name="connsiteY4" fmla="*/ 0 h 832756"/>
              <a:gd name="connsiteX5" fmla="*/ 2612573 w 2612573"/>
              <a:gd name="connsiteY5" fmla="*/ 277586 h 832756"/>
              <a:gd name="connsiteX6" fmla="*/ 2612572 w 2612573"/>
              <a:gd name="connsiteY6" fmla="*/ 277586 h 832756"/>
              <a:gd name="connsiteX7" fmla="*/ 2334986 w 2612573"/>
              <a:gd name="connsiteY7" fmla="*/ 555172 h 832756"/>
              <a:gd name="connsiteX8" fmla="*/ 719968 w 2612573"/>
              <a:gd name="connsiteY8" fmla="*/ 555171 h 832756"/>
              <a:gd name="connsiteX9" fmla="*/ 558969 w 2612573"/>
              <a:gd name="connsiteY9" fmla="*/ 832756 h 832756"/>
              <a:gd name="connsiteX10" fmla="*/ 397969 w 2612573"/>
              <a:gd name="connsiteY10" fmla="*/ 555171 h 832756"/>
              <a:gd name="connsiteX11" fmla="*/ 277586 w 2612573"/>
              <a:gd name="connsiteY11" fmla="*/ 555171 h 832756"/>
              <a:gd name="connsiteX12" fmla="*/ 21814 w 2612573"/>
              <a:gd name="connsiteY12" fmla="*/ 385634 h 832756"/>
              <a:gd name="connsiteX13" fmla="*/ 0 w 2612573"/>
              <a:gd name="connsiteY13" fmla="*/ 277586 h 832756"/>
              <a:gd name="connsiteX14" fmla="*/ 21814 w 2612573"/>
              <a:gd name="connsiteY14" fmla="*/ 169537 h 832756"/>
              <a:gd name="connsiteX15" fmla="*/ 277586 w 2612573"/>
              <a:gd name="connsiteY15" fmla="*/ 0 h 83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12573" h="832756">
                <a:moveTo>
                  <a:pt x="0" y="277585"/>
                </a:moveTo>
                <a:lnTo>
                  <a:pt x="0" y="277586"/>
                </a:lnTo>
                <a:lnTo>
                  <a:pt x="0" y="277586"/>
                </a:lnTo>
                <a:close/>
                <a:moveTo>
                  <a:pt x="277586" y="0"/>
                </a:moveTo>
                <a:lnTo>
                  <a:pt x="2334987" y="0"/>
                </a:lnTo>
                <a:cubicBezTo>
                  <a:pt x="2488294" y="0"/>
                  <a:pt x="2612573" y="124279"/>
                  <a:pt x="2612573" y="277586"/>
                </a:cubicBezTo>
                <a:lnTo>
                  <a:pt x="2612572" y="277586"/>
                </a:lnTo>
                <a:cubicBezTo>
                  <a:pt x="2612572" y="430893"/>
                  <a:pt x="2488293" y="555172"/>
                  <a:pt x="2334986" y="555172"/>
                </a:cubicBezTo>
                <a:lnTo>
                  <a:pt x="719968" y="555171"/>
                </a:lnTo>
                <a:lnTo>
                  <a:pt x="558969" y="832756"/>
                </a:lnTo>
                <a:lnTo>
                  <a:pt x="397969" y="555171"/>
                </a:lnTo>
                <a:lnTo>
                  <a:pt x="277586" y="555171"/>
                </a:lnTo>
                <a:cubicBezTo>
                  <a:pt x="162606" y="555171"/>
                  <a:pt x="63954" y="485264"/>
                  <a:pt x="21814" y="385634"/>
                </a:cubicBezTo>
                <a:lnTo>
                  <a:pt x="0" y="277586"/>
                </a:lnTo>
                <a:lnTo>
                  <a:pt x="21814" y="169537"/>
                </a:lnTo>
                <a:cubicBezTo>
                  <a:pt x="63954" y="69907"/>
                  <a:pt x="162606" y="0"/>
                  <a:pt x="277586" y="0"/>
                </a:cubicBezTo>
                <a:close/>
              </a:path>
            </a:pathLst>
          </a:custGeom>
          <a:solidFill>
            <a:srgbClr val="B4C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144000" rtlCol="0" anchor="t" anchorCtr="0"/>
          <a:lstStyle/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20XX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7" name="직사각형 12">
            <a:extLst>
              <a:ext uri="{FF2B5EF4-FFF2-40B4-BE49-F238E27FC236}">
                <a16:creationId xmlns:a16="http://schemas.microsoft.com/office/drawing/2014/main" id="{D40AAD8F-F871-4DC2-945B-6DA93C776259}"/>
              </a:ext>
            </a:extLst>
          </p:cNvPr>
          <p:cNvSpPr/>
          <p:nvPr/>
        </p:nvSpPr>
        <p:spPr>
          <a:xfrm>
            <a:off x="1929968" y="1575844"/>
            <a:ext cx="2681743" cy="38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08" name="직사각형 13">
            <a:extLst>
              <a:ext uri="{FF2B5EF4-FFF2-40B4-BE49-F238E27FC236}">
                <a16:creationId xmlns:a16="http://schemas.microsoft.com/office/drawing/2014/main" id="{C2C3C80D-8235-4DB1-A2F0-07D8DB786BCF}"/>
              </a:ext>
            </a:extLst>
          </p:cNvPr>
          <p:cNvSpPr/>
          <p:nvPr/>
        </p:nvSpPr>
        <p:spPr>
          <a:xfrm>
            <a:off x="1929969" y="1967649"/>
            <a:ext cx="2681745" cy="70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elit, sed do eiusmod tempor</a:t>
            </a:r>
            <a:endParaRPr lang="ko-KR" altLang="en-US" sz="1400" dirty="0"/>
          </a:p>
        </p:txBody>
      </p:sp>
      <p:sp>
        <p:nvSpPr>
          <p:cNvPr id="209" name="타원 14">
            <a:extLst>
              <a:ext uri="{FF2B5EF4-FFF2-40B4-BE49-F238E27FC236}">
                <a16:creationId xmlns:a16="http://schemas.microsoft.com/office/drawing/2014/main" id="{2EA7237C-6754-4F43-8F10-BA031257A5EC}"/>
              </a:ext>
            </a:extLst>
          </p:cNvPr>
          <p:cNvSpPr/>
          <p:nvPr/>
        </p:nvSpPr>
        <p:spPr>
          <a:xfrm>
            <a:off x="919445" y="1590223"/>
            <a:ext cx="891511" cy="891508"/>
          </a:xfrm>
          <a:prstGeom prst="ellipse">
            <a:avLst/>
          </a:pr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0434"/>
              </a:solidFill>
            </a:endParaRPr>
          </a:p>
        </p:txBody>
      </p:sp>
      <p:grpSp>
        <p:nvGrpSpPr>
          <p:cNvPr id="210" name="그룹 20">
            <a:extLst>
              <a:ext uri="{FF2B5EF4-FFF2-40B4-BE49-F238E27FC236}">
                <a16:creationId xmlns:a16="http://schemas.microsoft.com/office/drawing/2014/main" id="{FA2EECC0-23FA-44EB-9EEC-CF8E84B48FBE}"/>
              </a:ext>
            </a:extLst>
          </p:cNvPr>
          <p:cNvGrpSpPr/>
          <p:nvPr/>
        </p:nvGrpSpPr>
        <p:grpSpPr>
          <a:xfrm>
            <a:off x="1149700" y="1852780"/>
            <a:ext cx="427253" cy="330756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211" name="자유형: 도형 21">
              <a:extLst>
                <a:ext uri="{FF2B5EF4-FFF2-40B4-BE49-F238E27FC236}">
                  <a16:creationId xmlns:a16="http://schemas.microsoft.com/office/drawing/2014/main" id="{EC3332D7-3E22-4477-90E5-0A5F37CA87C8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2" name="자유형: 도형 22">
              <a:extLst>
                <a:ext uri="{FF2B5EF4-FFF2-40B4-BE49-F238E27FC236}">
                  <a16:creationId xmlns:a16="http://schemas.microsoft.com/office/drawing/2014/main" id="{816EBB59-D35C-47F1-A36C-FBF0AB21791E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3" name="자유형: 도형 23">
              <a:extLst>
                <a:ext uri="{FF2B5EF4-FFF2-40B4-BE49-F238E27FC236}">
                  <a16:creationId xmlns:a16="http://schemas.microsoft.com/office/drawing/2014/main" id="{9E35C75C-77C2-4DBB-97BF-75437D1931AA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4" name="자유형: 도형 24">
              <a:extLst>
                <a:ext uri="{FF2B5EF4-FFF2-40B4-BE49-F238E27FC236}">
                  <a16:creationId xmlns:a16="http://schemas.microsoft.com/office/drawing/2014/main" id="{C7F886DF-5B8E-4488-B529-122429477F79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6" name="자유형: 도형 25">
              <a:extLst>
                <a:ext uri="{FF2B5EF4-FFF2-40B4-BE49-F238E27FC236}">
                  <a16:creationId xmlns:a16="http://schemas.microsoft.com/office/drawing/2014/main" id="{07781215-60F8-4A87-A196-01F75E8D6DD5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7" name="자유형: 도형 26">
              <a:extLst>
                <a:ext uri="{FF2B5EF4-FFF2-40B4-BE49-F238E27FC236}">
                  <a16:creationId xmlns:a16="http://schemas.microsoft.com/office/drawing/2014/main" id="{20990504-D240-4558-BF57-60C7AD42CFC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18" name="자유형: 도형 27">
              <a:extLst>
                <a:ext uri="{FF2B5EF4-FFF2-40B4-BE49-F238E27FC236}">
                  <a16:creationId xmlns:a16="http://schemas.microsoft.com/office/drawing/2014/main" id="{F8ADED1C-3D2B-45B4-967D-245BE1B6F21A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</p:grpSp>
      <p:sp>
        <p:nvSpPr>
          <p:cNvPr id="219" name="직사각형 28">
            <a:extLst>
              <a:ext uri="{FF2B5EF4-FFF2-40B4-BE49-F238E27FC236}">
                <a16:creationId xmlns:a16="http://schemas.microsoft.com/office/drawing/2014/main" id="{6156E6C9-A091-488F-AF2E-9C655F5E5895}"/>
              </a:ext>
            </a:extLst>
          </p:cNvPr>
          <p:cNvSpPr/>
          <p:nvPr/>
        </p:nvSpPr>
        <p:spPr>
          <a:xfrm>
            <a:off x="3894582" y="4261245"/>
            <a:ext cx="2681743" cy="38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20" name="직사각형 29">
            <a:extLst>
              <a:ext uri="{FF2B5EF4-FFF2-40B4-BE49-F238E27FC236}">
                <a16:creationId xmlns:a16="http://schemas.microsoft.com/office/drawing/2014/main" id="{EF08DDD7-300D-4260-BCCA-0EE1D2C33ADE}"/>
              </a:ext>
            </a:extLst>
          </p:cNvPr>
          <p:cNvSpPr/>
          <p:nvPr/>
        </p:nvSpPr>
        <p:spPr>
          <a:xfrm>
            <a:off x="3894583" y="4653050"/>
            <a:ext cx="2681745" cy="70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elit, sed do eiusmod tempor</a:t>
            </a:r>
            <a:endParaRPr lang="ko-KR" altLang="en-US" sz="1400" dirty="0"/>
          </a:p>
        </p:txBody>
      </p:sp>
      <p:sp>
        <p:nvSpPr>
          <p:cNvPr id="221" name="타원 30">
            <a:extLst>
              <a:ext uri="{FF2B5EF4-FFF2-40B4-BE49-F238E27FC236}">
                <a16:creationId xmlns:a16="http://schemas.microsoft.com/office/drawing/2014/main" id="{229738E5-21C7-4D30-8DAF-B17328BDB65D}"/>
              </a:ext>
            </a:extLst>
          </p:cNvPr>
          <p:cNvSpPr/>
          <p:nvPr/>
        </p:nvSpPr>
        <p:spPr>
          <a:xfrm>
            <a:off x="2884060" y="4275624"/>
            <a:ext cx="891511" cy="891508"/>
          </a:xfrm>
          <a:prstGeom prst="ellipse">
            <a:avLst/>
          </a:pr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222" name="그룹 31">
            <a:extLst>
              <a:ext uri="{FF2B5EF4-FFF2-40B4-BE49-F238E27FC236}">
                <a16:creationId xmlns:a16="http://schemas.microsoft.com/office/drawing/2014/main" id="{AFC96946-8673-40D9-B11E-D242924B2D17}"/>
              </a:ext>
            </a:extLst>
          </p:cNvPr>
          <p:cNvGrpSpPr/>
          <p:nvPr/>
        </p:nvGrpSpPr>
        <p:grpSpPr>
          <a:xfrm>
            <a:off x="3116134" y="4521194"/>
            <a:ext cx="427357" cy="364728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223" name="자유형: 도형 32">
              <a:extLst>
                <a:ext uri="{FF2B5EF4-FFF2-40B4-BE49-F238E27FC236}">
                  <a16:creationId xmlns:a16="http://schemas.microsoft.com/office/drawing/2014/main" id="{CE5055F0-F056-46E2-83D7-B05C6641FB9F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24" name="자유형: 도형 33">
              <a:extLst>
                <a:ext uri="{FF2B5EF4-FFF2-40B4-BE49-F238E27FC236}">
                  <a16:creationId xmlns:a16="http://schemas.microsoft.com/office/drawing/2014/main" id="{1BA0B9E5-54DF-45C0-B02D-74131AC72EE6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25" name="자유형: 도형 34">
              <a:extLst>
                <a:ext uri="{FF2B5EF4-FFF2-40B4-BE49-F238E27FC236}">
                  <a16:creationId xmlns:a16="http://schemas.microsoft.com/office/drawing/2014/main" id="{0438745C-2A32-4253-8857-9BAC9F4AB8C8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</p:grpSp>
      <p:sp>
        <p:nvSpPr>
          <p:cNvPr id="226" name="직사각형 35">
            <a:extLst>
              <a:ext uri="{FF2B5EF4-FFF2-40B4-BE49-F238E27FC236}">
                <a16:creationId xmlns:a16="http://schemas.microsoft.com/office/drawing/2014/main" id="{E7C020BA-08C6-4287-9355-CFE6582059DC}"/>
              </a:ext>
            </a:extLst>
          </p:cNvPr>
          <p:cNvSpPr/>
          <p:nvPr/>
        </p:nvSpPr>
        <p:spPr>
          <a:xfrm>
            <a:off x="6175736" y="1575844"/>
            <a:ext cx="2681743" cy="38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27" name="직사각형 36">
            <a:extLst>
              <a:ext uri="{FF2B5EF4-FFF2-40B4-BE49-F238E27FC236}">
                <a16:creationId xmlns:a16="http://schemas.microsoft.com/office/drawing/2014/main" id="{D2D625EC-DEC7-48C1-B0FC-13DAD69B16CD}"/>
              </a:ext>
            </a:extLst>
          </p:cNvPr>
          <p:cNvSpPr/>
          <p:nvPr/>
        </p:nvSpPr>
        <p:spPr>
          <a:xfrm>
            <a:off x="6175737" y="1967649"/>
            <a:ext cx="2681745" cy="70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elit, sed do eiusmod tempor</a:t>
            </a:r>
            <a:endParaRPr lang="ko-KR" altLang="en-US" sz="1400" dirty="0"/>
          </a:p>
        </p:txBody>
      </p:sp>
      <p:sp>
        <p:nvSpPr>
          <p:cNvPr id="228" name="타원 37">
            <a:extLst>
              <a:ext uri="{FF2B5EF4-FFF2-40B4-BE49-F238E27FC236}">
                <a16:creationId xmlns:a16="http://schemas.microsoft.com/office/drawing/2014/main" id="{71F747A8-6A02-4FA2-BF7C-DEAB9CFA8AA2}"/>
              </a:ext>
            </a:extLst>
          </p:cNvPr>
          <p:cNvSpPr/>
          <p:nvPr/>
        </p:nvSpPr>
        <p:spPr>
          <a:xfrm>
            <a:off x="5165213" y="1590223"/>
            <a:ext cx="891511" cy="891508"/>
          </a:xfrm>
          <a:prstGeom prst="ellipse">
            <a:avLst/>
          </a:prstGeom>
          <a:solidFill>
            <a:srgbClr val="B4CD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rgbClr val="0C0434"/>
              </a:solidFill>
            </a:endParaRPr>
          </a:p>
        </p:txBody>
      </p:sp>
      <p:grpSp>
        <p:nvGrpSpPr>
          <p:cNvPr id="229" name="그룹 38">
            <a:extLst>
              <a:ext uri="{FF2B5EF4-FFF2-40B4-BE49-F238E27FC236}">
                <a16:creationId xmlns:a16="http://schemas.microsoft.com/office/drawing/2014/main" id="{B0C52489-4255-445C-8655-AD282AE01CDD}"/>
              </a:ext>
            </a:extLst>
          </p:cNvPr>
          <p:cNvGrpSpPr/>
          <p:nvPr/>
        </p:nvGrpSpPr>
        <p:grpSpPr>
          <a:xfrm>
            <a:off x="5397339" y="1822350"/>
            <a:ext cx="427253" cy="427253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230" name="자유형: 도형 39">
              <a:extLst>
                <a:ext uri="{FF2B5EF4-FFF2-40B4-BE49-F238E27FC236}">
                  <a16:creationId xmlns:a16="http://schemas.microsoft.com/office/drawing/2014/main" id="{33792873-16FE-410F-B4A8-A15DD5419345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31" name="자유형: 도형 40">
              <a:extLst>
                <a:ext uri="{FF2B5EF4-FFF2-40B4-BE49-F238E27FC236}">
                  <a16:creationId xmlns:a16="http://schemas.microsoft.com/office/drawing/2014/main" id="{9D8C2451-4208-458C-8F88-F52F8E42DD3C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32" name="자유형: 도형 41">
              <a:extLst>
                <a:ext uri="{FF2B5EF4-FFF2-40B4-BE49-F238E27FC236}">
                  <a16:creationId xmlns:a16="http://schemas.microsoft.com/office/drawing/2014/main" id="{096D436B-EA37-4443-BB3F-CCE9E3197623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33" name="자유형: 도형 42">
              <a:extLst>
                <a:ext uri="{FF2B5EF4-FFF2-40B4-BE49-F238E27FC236}">
                  <a16:creationId xmlns:a16="http://schemas.microsoft.com/office/drawing/2014/main" id="{A5D5968C-09D3-49B3-9861-0EA97A139D82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  <p:sp>
          <p:nvSpPr>
            <p:cNvPr id="234" name="자유형: 도형 43">
              <a:extLst>
                <a:ext uri="{FF2B5EF4-FFF2-40B4-BE49-F238E27FC236}">
                  <a16:creationId xmlns:a16="http://schemas.microsoft.com/office/drawing/2014/main" id="{B994DB9A-5600-4B85-A793-812B6C02F732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F0E6D3"/>
                </a:solidFill>
              </a:endParaRPr>
            </a:p>
          </p:txBody>
        </p:sp>
      </p:grpSp>
      <p:sp>
        <p:nvSpPr>
          <p:cNvPr id="235" name="직사각형 44">
            <a:extLst>
              <a:ext uri="{FF2B5EF4-FFF2-40B4-BE49-F238E27FC236}">
                <a16:creationId xmlns:a16="http://schemas.microsoft.com/office/drawing/2014/main" id="{325C5733-7B9D-4CCE-851C-C87DAC2EE6EC}"/>
              </a:ext>
            </a:extLst>
          </p:cNvPr>
          <p:cNvSpPr/>
          <p:nvPr/>
        </p:nvSpPr>
        <p:spPr>
          <a:xfrm>
            <a:off x="8411788" y="4261245"/>
            <a:ext cx="2681743" cy="38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36" name="직사각형 45">
            <a:extLst>
              <a:ext uri="{FF2B5EF4-FFF2-40B4-BE49-F238E27FC236}">
                <a16:creationId xmlns:a16="http://schemas.microsoft.com/office/drawing/2014/main" id="{CD31396E-3120-4936-B508-EE1ED873B172}"/>
              </a:ext>
            </a:extLst>
          </p:cNvPr>
          <p:cNvSpPr/>
          <p:nvPr/>
        </p:nvSpPr>
        <p:spPr>
          <a:xfrm>
            <a:off x="8411789" y="4653050"/>
            <a:ext cx="2681745" cy="70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elit, sed do eiusmod tempor</a:t>
            </a:r>
            <a:endParaRPr lang="ko-KR" altLang="en-US" sz="1400" dirty="0"/>
          </a:p>
        </p:txBody>
      </p:sp>
      <p:sp>
        <p:nvSpPr>
          <p:cNvPr id="237" name="타원 46">
            <a:extLst>
              <a:ext uri="{FF2B5EF4-FFF2-40B4-BE49-F238E27FC236}">
                <a16:creationId xmlns:a16="http://schemas.microsoft.com/office/drawing/2014/main" id="{84B2BE03-0741-4BB2-81DF-543C6CBCE7EE}"/>
              </a:ext>
            </a:extLst>
          </p:cNvPr>
          <p:cNvSpPr/>
          <p:nvPr/>
        </p:nvSpPr>
        <p:spPr>
          <a:xfrm>
            <a:off x="7401265" y="4275624"/>
            <a:ext cx="891511" cy="891508"/>
          </a:xfrm>
          <a:prstGeom prst="ellipse">
            <a:avLst/>
          </a:prstGeom>
          <a:solidFill>
            <a:srgbClr val="E63B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38" name="자유형: 도형 47">
            <a:extLst>
              <a:ext uri="{FF2B5EF4-FFF2-40B4-BE49-F238E27FC236}">
                <a16:creationId xmlns:a16="http://schemas.microsoft.com/office/drawing/2014/main" id="{22ACEC45-E5F2-4E20-9449-73ED229E3E41}"/>
              </a:ext>
            </a:extLst>
          </p:cNvPr>
          <p:cNvSpPr/>
          <p:nvPr/>
        </p:nvSpPr>
        <p:spPr>
          <a:xfrm>
            <a:off x="7635264" y="4510658"/>
            <a:ext cx="427253" cy="427251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39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94452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3" name="îṩlîdê">
            <a:extLst>
              <a:ext uri="{FF2B5EF4-FFF2-40B4-BE49-F238E27FC236}">
                <a16:creationId xmlns:a16="http://schemas.microsoft.com/office/drawing/2014/main" id="{20AAD6A5-8B92-4B12-9020-8F6049EA4A32}"/>
              </a:ext>
            </a:extLst>
          </p:cNvPr>
          <p:cNvGrpSpPr/>
          <p:nvPr/>
        </p:nvGrpSpPr>
        <p:grpSpPr>
          <a:xfrm>
            <a:off x="8489335" y="3811718"/>
            <a:ext cx="3031153" cy="1111889"/>
            <a:chOff x="673100" y="1237334"/>
            <a:chExt cx="3228944" cy="1111889"/>
          </a:xfrm>
        </p:grpSpPr>
        <p:sp>
          <p:nvSpPr>
            <p:cNvPr id="4" name="iṩḷîḍé">
              <a:extLst>
                <a:ext uri="{FF2B5EF4-FFF2-40B4-BE49-F238E27FC236}">
                  <a16:creationId xmlns:a16="http://schemas.microsoft.com/office/drawing/2014/main" id="{50412738-9F7F-44E2-8143-56A0FA620D37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5" name="iśľîḍê">
              <a:extLst>
                <a:ext uri="{FF2B5EF4-FFF2-40B4-BE49-F238E27FC236}">
                  <a16:creationId xmlns:a16="http://schemas.microsoft.com/office/drawing/2014/main" id="{560E2BB9-D284-4D9B-A20B-CF99EC282AD5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6" name="ïślïḓé">
            <a:extLst>
              <a:ext uri="{FF2B5EF4-FFF2-40B4-BE49-F238E27FC236}">
                <a16:creationId xmlns:a16="http://schemas.microsoft.com/office/drawing/2014/main" id="{03C8C03B-B57B-477E-B795-E9F8373B27CD}"/>
              </a:ext>
            </a:extLst>
          </p:cNvPr>
          <p:cNvGrpSpPr/>
          <p:nvPr/>
        </p:nvGrpSpPr>
        <p:grpSpPr>
          <a:xfrm>
            <a:off x="8489335" y="1629593"/>
            <a:ext cx="3031153" cy="1111889"/>
            <a:chOff x="673100" y="1237334"/>
            <a:chExt cx="3228944" cy="1111889"/>
          </a:xfrm>
        </p:grpSpPr>
        <p:sp>
          <p:nvSpPr>
            <p:cNvPr id="7" name="îšḷiďé">
              <a:extLst>
                <a:ext uri="{FF2B5EF4-FFF2-40B4-BE49-F238E27FC236}">
                  <a16:creationId xmlns:a16="http://schemas.microsoft.com/office/drawing/2014/main" id="{3AD34547-2FC2-412A-AE39-65921E5714EE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8" name="ï$ḷîḋe">
              <a:extLst>
                <a:ext uri="{FF2B5EF4-FFF2-40B4-BE49-F238E27FC236}">
                  <a16:creationId xmlns:a16="http://schemas.microsoft.com/office/drawing/2014/main" id="{F1AEDDBD-E27C-498E-B4EF-2E02DC47F988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9" name="iṧľîďè">
            <a:extLst>
              <a:ext uri="{FF2B5EF4-FFF2-40B4-BE49-F238E27FC236}">
                <a16:creationId xmlns:a16="http://schemas.microsoft.com/office/drawing/2014/main" id="{A6FD628F-2332-485A-929F-5ABD30995612}"/>
              </a:ext>
            </a:extLst>
          </p:cNvPr>
          <p:cNvGrpSpPr/>
          <p:nvPr/>
        </p:nvGrpSpPr>
        <p:grpSpPr>
          <a:xfrm>
            <a:off x="673100" y="3811718"/>
            <a:ext cx="3031153" cy="1111889"/>
            <a:chOff x="673100" y="1237334"/>
            <a:chExt cx="3228944" cy="1111889"/>
          </a:xfrm>
        </p:grpSpPr>
        <p:sp>
          <p:nvSpPr>
            <p:cNvPr id="10" name="ïşļíďê">
              <a:extLst>
                <a:ext uri="{FF2B5EF4-FFF2-40B4-BE49-F238E27FC236}">
                  <a16:creationId xmlns:a16="http://schemas.microsoft.com/office/drawing/2014/main" id="{A97E216D-9DAF-4AE5-8A56-EBC1B5101D5D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1" name="îṧľiďê">
              <a:extLst>
                <a:ext uri="{FF2B5EF4-FFF2-40B4-BE49-F238E27FC236}">
                  <a16:creationId xmlns:a16="http://schemas.microsoft.com/office/drawing/2014/main" id="{FD4D6FB5-D4A3-4D92-A161-86D652D225E1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grpSp>
        <p:nvGrpSpPr>
          <p:cNvPr id="12" name="ïṩļïḓe">
            <a:extLst>
              <a:ext uri="{FF2B5EF4-FFF2-40B4-BE49-F238E27FC236}">
                <a16:creationId xmlns:a16="http://schemas.microsoft.com/office/drawing/2014/main" id="{A83496E7-28A4-4717-8538-791D8A689A4F}"/>
              </a:ext>
            </a:extLst>
          </p:cNvPr>
          <p:cNvGrpSpPr/>
          <p:nvPr/>
        </p:nvGrpSpPr>
        <p:grpSpPr>
          <a:xfrm>
            <a:off x="673100" y="1629593"/>
            <a:ext cx="3031153" cy="1111889"/>
            <a:chOff x="673100" y="1237334"/>
            <a:chExt cx="3228944" cy="1111889"/>
          </a:xfrm>
        </p:grpSpPr>
        <p:sp>
          <p:nvSpPr>
            <p:cNvPr id="13" name="ïşliḑè">
              <a:extLst>
                <a:ext uri="{FF2B5EF4-FFF2-40B4-BE49-F238E27FC236}">
                  <a16:creationId xmlns:a16="http://schemas.microsoft.com/office/drawing/2014/main" id="{C6D73ECA-6046-4AB0-AD1B-798C8ADDA4C8}"/>
                </a:ext>
              </a:extLst>
            </p:cNvPr>
            <p:cNvSpPr/>
            <p:nvPr/>
          </p:nvSpPr>
          <p:spPr bwMode="auto">
            <a:xfrm>
              <a:off x="673100" y="1624932"/>
              <a:ext cx="3228944" cy="72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14" name="ïsľíḋe">
              <a:extLst>
                <a:ext uri="{FF2B5EF4-FFF2-40B4-BE49-F238E27FC236}">
                  <a16:creationId xmlns:a16="http://schemas.microsoft.com/office/drawing/2014/main" id="{3F5A4603-47A2-478B-9C62-EDCAE1B1346B}"/>
                </a:ext>
              </a:extLst>
            </p:cNvPr>
            <p:cNvSpPr txBox="1"/>
            <p:nvPr/>
          </p:nvSpPr>
          <p:spPr bwMode="auto">
            <a:xfrm>
              <a:off x="673100" y="1237334"/>
              <a:ext cx="3228944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/>
                <a:t>Text here</a:t>
              </a:r>
            </a:p>
          </p:txBody>
        </p: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C25AE068-F0D1-419A-AA58-0CD4C7114825}"/>
              </a:ext>
            </a:extLst>
          </p:cNvPr>
          <p:cNvCxnSpPr/>
          <p:nvPr/>
        </p:nvCxnSpPr>
        <p:spPr>
          <a:xfrm>
            <a:off x="66992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943109C-C73D-4192-BA72-47EB4278198A}"/>
              </a:ext>
            </a:extLst>
          </p:cNvPr>
          <p:cNvCxnSpPr/>
          <p:nvPr/>
        </p:nvCxnSpPr>
        <p:spPr>
          <a:xfrm>
            <a:off x="8321675" y="3276600"/>
            <a:ext cx="3197225" cy="0"/>
          </a:xfrm>
          <a:prstGeom prst="line">
            <a:avLst/>
          </a:prstGeom>
          <a:ln w="3175">
            <a:solidFill>
              <a:srgbClr val="FF7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图片 22">
            <a:extLst>
              <a:ext uri="{FF2B5EF4-FFF2-40B4-BE49-F238E27FC236}">
                <a16:creationId xmlns:a16="http://schemas.microsoft.com/office/drawing/2014/main" id="{D38720FC-07E8-4D98-9538-4021D57F1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54" y="4835779"/>
            <a:ext cx="528352" cy="558163"/>
          </a:xfrm>
          <a:prstGeom prst="rect">
            <a:avLst/>
          </a:prstGeom>
        </p:spPr>
      </p:pic>
      <p:pic>
        <p:nvPicPr>
          <p:cNvPr id="51" name="图片 23">
            <a:extLst>
              <a:ext uri="{FF2B5EF4-FFF2-40B4-BE49-F238E27FC236}">
                <a16:creationId xmlns:a16="http://schemas.microsoft.com/office/drawing/2014/main" id="{11DA8E11-25B1-4B6C-8ACE-397602878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20384" y="5153070"/>
            <a:ext cx="545313" cy="576081"/>
          </a:xfrm>
          <a:prstGeom prst="rect">
            <a:avLst/>
          </a:prstGeom>
        </p:spPr>
      </p:pic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F1B807FF-6DA4-429D-AD0B-DD5A0DBF371A}"/>
              </a:ext>
            </a:extLst>
          </p:cNvPr>
          <p:cNvSpPr/>
          <p:nvPr/>
        </p:nvSpPr>
        <p:spPr>
          <a:xfrm>
            <a:off x="4814325" y="2343326"/>
            <a:ext cx="2109476" cy="1896544"/>
          </a:xfrm>
          <a:prstGeom prst="roundRect">
            <a:avLst/>
          </a:prstGeom>
          <a:solidFill>
            <a:srgbClr val="B4CD3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3">
            <a:extLst>
              <a:ext uri="{FF2B5EF4-FFF2-40B4-BE49-F238E27FC236}">
                <a16:creationId xmlns:a16="http://schemas.microsoft.com/office/drawing/2014/main" id="{B0B61F9F-F933-41C0-B6F9-D194AACD0F61}"/>
              </a:ext>
            </a:extLst>
          </p:cNvPr>
          <p:cNvSpPr txBox="1"/>
          <p:nvPr/>
        </p:nvSpPr>
        <p:spPr>
          <a:xfrm>
            <a:off x="5215452" y="1950153"/>
            <a:ext cx="132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4" name="TextBox 4">
            <a:extLst>
              <a:ext uri="{FF2B5EF4-FFF2-40B4-BE49-F238E27FC236}">
                <a16:creationId xmlns:a16="http://schemas.microsoft.com/office/drawing/2014/main" id="{E724BE57-2D33-4195-BF44-8DA12D79687A}"/>
              </a:ext>
            </a:extLst>
          </p:cNvPr>
          <p:cNvSpPr txBox="1"/>
          <p:nvPr/>
        </p:nvSpPr>
        <p:spPr>
          <a:xfrm>
            <a:off x="6995306" y="3189381"/>
            <a:ext cx="132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C77C1DD3-303F-4E94-8F25-2DA4AC386D03}"/>
              </a:ext>
            </a:extLst>
          </p:cNvPr>
          <p:cNvSpPr txBox="1"/>
          <p:nvPr/>
        </p:nvSpPr>
        <p:spPr>
          <a:xfrm>
            <a:off x="3602956" y="3189381"/>
            <a:ext cx="132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6" name="TextBox 6">
            <a:extLst>
              <a:ext uri="{FF2B5EF4-FFF2-40B4-BE49-F238E27FC236}">
                <a16:creationId xmlns:a16="http://schemas.microsoft.com/office/drawing/2014/main" id="{FB963554-9C68-4D7F-AF82-C34FE9527A3D}"/>
              </a:ext>
            </a:extLst>
          </p:cNvPr>
          <p:cNvSpPr txBox="1"/>
          <p:nvPr/>
        </p:nvSpPr>
        <p:spPr>
          <a:xfrm>
            <a:off x="5215452" y="4347484"/>
            <a:ext cx="1326369" cy="23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7" name="Group 7">
            <a:extLst>
              <a:ext uri="{FF2B5EF4-FFF2-40B4-BE49-F238E27FC236}">
                <a16:creationId xmlns:a16="http://schemas.microsoft.com/office/drawing/2014/main" id="{71676C66-9626-43BD-8E57-5E89DB6A6E4D}"/>
              </a:ext>
            </a:extLst>
          </p:cNvPr>
          <p:cNvGrpSpPr/>
          <p:nvPr/>
        </p:nvGrpSpPr>
        <p:grpSpPr>
          <a:xfrm>
            <a:off x="4372901" y="1951424"/>
            <a:ext cx="982501" cy="983258"/>
            <a:chOff x="1574372" y="2420888"/>
            <a:chExt cx="1557468" cy="1549192"/>
          </a:xfrm>
          <a:solidFill>
            <a:srgbClr val="FFED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8" name="Block Arc 8">
              <a:extLst>
                <a:ext uri="{FF2B5EF4-FFF2-40B4-BE49-F238E27FC236}">
                  <a16:creationId xmlns:a16="http://schemas.microsoft.com/office/drawing/2014/main" id="{9569B0BD-348E-4575-95AC-D367AFAFFD7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FB6E49ED-D0E4-4682-BEC5-36D9750DE22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BEF8103F-06FA-4F78-8835-232E8132E75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1" name="Group 11">
            <a:extLst>
              <a:ext uri="{FF2B5EF4-FFF2-40B4-BE49-F238E27FC236}">
                <a16:creationId xmlns:a16="http://schemas.microsoft.com/office/drawing/2014/main" id="{88ECD888-F736-437B-A38C-9BD65ACAAD8C}"/>
              </a:ext>
            </a:extLst>
          </p:cNvPr>
          <p:cNvGrpSpPr/>
          <p:nvPr/>
        </p:nvGrpSpPr>
        <p:grpSpPr>
          <a:xfrm flipH="1">
            <a:off x="6376061" y="1951424"/>
            <a:ext cx="982501" cy="983258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2" name="Block Arc 12">
              <a:extLst>
                <a:ext uri="{FF2B5EF4-FFF2-40B4-BE49-F238E27FC236}">
                  <a16:creationId xmlns:a16="http://schemas.microsoft.com/office/drawing/2014/main" id="{D3C60B9F-62CE-4795-9DEE-AA8BE729835A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13">
              <a:extLst>
                <a:ext uri="{FF2B5EF4-FFF2-40B4-BE49-F238E27FC236}">
                  <a16:creationId xmlns:a16="http://schemas.microsoft.com/office/drawing/2014/main" id="{C17D691E-DFCB-4E06-9D5D-9C8D20809C8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Rectangle 14">
              <a:extLst>
                <a:ext uri="{FF2B5EF4-FFF2-40B4-BE49-F238E27FC236}">
                  <a16:creationId xmlns:a16="http://schemas.microsoft.com/office/drawing/2014/main" id="{3BCDE7CC-D65E-434A-BA00-F7D037C4DBDC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5" name="Group 15">
            <a:extLst>
              <a:ext uri="{FF2B5EF4-FFF2-40B4-BE49-F238E27FC236}">
                <a16:creationId xmlns:a16="http://schemas.microsoft.com/office/drawing/2014/main" id="{6AF99D6D-9C52-4DD3-AC3C-73EBCE7BD0F9}"/>
              </a:ext>
            </a:extLst>
          </p:cNvPr>
          <p:cNvGrpSpPr/>
          <p:nvPr/>
        </p:nvGrpSpPr>
        <p:grpSpPr>
          <a:xfrm rot="16200000">
            <a:off x="4373280" y="3619248"/>
            <a:ext cx="982501" cy="983258"/>
            <a:chOff x="1574372" y="2420888"/>
            <a:chExt cx="1557468" cy="1549192"/>
          </a:xfrm>
          <a:solidFill>
            <a:srgbClr val="E3061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6" name="Block Arc 16">
              <a:extLst>
                <a:ext uri="{FF2B5EF4-FFF2-40B4-BE49-F238E27FC236}">
                  <a16:creationId xmlns:a16="http://schemas.microsoft.com/office/drawing/2014/main" id="{12B06DE7-3CFF-4E57-93DE-0D78094F6EC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17">
              <a:extLst>
                <a:ext uri="{FF2B5EF4-FFF2-40B4-BE49-F238E27FC236}">
                  <a16:creationId xmlns:a16="http://schemas.microsoft.com/office/drawing/2014/main" id="{8A66EA25-84A3-4649-80DB-AD671AB47703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Rectangle 18">
              <a:extLst>
                <a:ext uri="{FF2B5EF4-FFF2-40B4-BE49-F238E27FC236}">
                  <a16:creationId xmlns:a16="http://schemas.microsoft.com/office/drawing/2014/main" id="{36111D2E-3435-4C53-92A8-913E0693BEF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9" name="Group 19">
            <a:extLst>
              <a:ext uri="{FF2B5EF4-FFF2-40B4-BE49-F238E27FC236}">
                <a16:creationId xmlns:a16="http://schemas.microsoft.com/office/drawing/2014/main" id="{4D2DBEB6-EAA5-4747-B091-EE05452244DF}"/>
              </a:ext>
            </a:extLst>
          </p:cNvPr>
          <p:cNvGrpSpPr/>
          <p:nvPr/>
        </p:nvGrpSpPr>
        <p:grpSpPr>
          <a:xfrm rot="5400000" flipH="1">
            <a:off x="6377697" y="3622553"/>
            <a:ext cx="982503" cy="976660"/>
            <a:chOff x="1574370" y="2327313"/>
            <a:chExt cx="1557470" cy="1538797"/>
          </a:xfrm>
          <a:solidFill>
            <a:srgbClr val="7ACCE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Block Arc 20">
              <a:extLst>
                <a:ext uri="{FF2B5EF4-FFF2-40B4-BE49-F238E27FC236}">
                  <a16:creationId xmlns:a16="http://schemas.microsoft.com/office/drawing/2014/main" id="{33106CEC-4AB7-4F9E-816E-7AF89EBE509E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21">
              <a:extLst>
                <a:ext uri="{FF2B5EF4-FFF2-40B4-BE49-F238E27FC236}">
                  <a16:creationId xmlns:a16="http://schemas.microsoft.com/office/drawing/2014/main" id="{5ACFEA24-704D-4F48-8A6F-E32BED03C541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177B7AC7-679F-4500-9C88-ED2AB4F0F15D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7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0ADEA4-7DD0-4151-9546-BA592489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7047" y="2035340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4F89994-2651-4FC3-B743-886D578F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57" y="2876224"/>
            <a:ext cx="428809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5EE95A3-A2B6-492D-B7F2-0BAFCBE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9245" y="3559153"/>
            <a:ext cx="428809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93482EE-AF19-452C-A887-A9A7E1D5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9611" y="4405394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318AAA-12B0-4046-8C05-7849BC1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7047" y="4421818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EA772E-C9D3-48F4-8C9B-996AFFB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59611" y="2010432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65093A1-2E43-4E8A-886F-72BF33E6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95" y="2886220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116EE51-0312-40A6-AF6F-679F36A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98882" y="3569149"/>
            <a:ext cx="428808" cy="1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31">
            <a:extLst>
              <a:ext uri="{FF2B5EF4-FFF2-40B4-BE49-F238E27FC236}">
                <a16:creationId xmlns:a16="http://schemas.microsoft.com/office/drawing/2014/main" id="{E36A6D3D-F534-45AE-A76E-40BE19D2EB02}"/>
              </a:ext>
            </a:extLst>
          </p:cNvPr>
          <p:cNvGrpSpPr/>
          <p:nvPr/>
        </p:nvGrpSpPr>
        <p:grpSpPr>
          <a:xfrm>
            <a:off x="5259372" y="2991536"/>
            <a:ext cx="1234256" cy="646330"/>
            <a:chOff x="3691968" y="2490086"/>
            <a:chExt cx="1781534" cy="932918"/>
          </a:xfrm>
        </p:grpSpPr>
        <p:sp>
          <p:nvSpPr>
            <p:cNvPr id="82" name="TextBox 32">
              <a:extLst>
                <a:ext uri="{FF2B5EF4-FFF2-40B4-BE49-F238E27FC236}">
                  <a16:creationId xmlns:a16="http://schemas.microsoft.com/office/drawing/2014/main" id="{092F6DD8-D986-4D0B-A13C-9EEA819C554A}"/>
                </a:ext>
              </a:extLst>
            </p:cNvPr>
            <p:cNvSpPr txBox="1"/>
            <p:nvPr/>
          </p:nvSpPr>
          <p:spPr>
            <a:xfrm>
              <a:off x="3691968" y="2490086"/>
              <a:ext cx="1781534" cy="93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Rectangle 33">
              <a:extLst>
                <a:ext uri="{FF2B5EF4-FFF2-40B4-BE49-F238E27FC236}">
                  <a16:creationId xmlns:a16="http://schemas.microsoft.com/office/drawing/2014/main" id="{FA896D3D-33EF-4B1B-9520-375637D59B4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34">
              <a:extLst>
                <a:ext uri="{FF2B5EF4-FFF2-40B4-BE49-F238E27FC236}">
                  <a16:creationId xmlns:a16="http://schemas.microsoft.com/office/drawing/2014/main" id="{DB32DE04-EDA7-4A68-8CD6-F290C48879A0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5" name="TextBox 35">
            <a:extLst>
              <a:ext uri="{FF2B5EF4-FFF2-40B4-BE49-F238E27FC236}">
                <a16:creationId xmlns:a16="http://schemas.microsoft.com/office/drawing/2014/main" id="{04A92E8F-7A07-4074-8F77-EAAFB747EEBB}"/>
              </a:ext>
            </a:extLst>
          </p:cNvPr>
          <p:cNvSpPr txBox="1"/>
          <p:nvPr/>
        </p:nvSpPr>
        <p:spPr>
          <a:xfrm>
            <a:off x="5041759" y="2405990"/>
            <a:ext cx="165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Presentations. </a:t>
            </a:r>
          </a:p>
        </p:txBody>
      </p:sp>
      <p:sp>
        <p:nvSpPr>
          <p:cNvPr id="86" name="TextBox 36">
            <a:extLst>
              <a:ext uri="{FF2B5EF4-FFF2-40B4-BE49-F238E27FC236}">
                <a16:creationId xmlns:a16="http://schemas.microsoft.com/office/drawing/2014/main" id="{24914A85-C67F-4213-954C-0E86DAD39903}"/>
              </a:ext>
            </a:extLst>
          </p:cNvPr>
          <p:cNvSpPr txBox="1"/>
          <p:nvPr/>
        </p:nvSpPr>
        <p:spPr>
          <a:xfrm>
            <a:off x="5041759" y="3592013"/>
            <a:ext cx="165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9063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4">
            <a:extLst>
              <a:ext uri="{FF2B5EF4-FFF2-40B4-BE49-F238E27FC236}">
                <a16:creationId xmlns:a16="http://schemas.microsoft.com/office/drawing/2014/main" id="{661507AB-8CCC-47E5-BC7E-2C7A88D2BE3A}"/>
              </a:ext>
            </a:extLst>
          </p:cNvPr>
          <p:cNvGrpSpPr/>
          <p:nvPr/>
        </p:nvGrpSpPr>
        <p:grpSpPr>
          <a:xfrm>
            <a:off x="4094086" y="1232756"/>
            <a:ext cx="3667671" cy="1029717"/>
            <a:chOff x="4094085" y="1232756"/>
            <a:chExt cx="3667671" cy="1029717"/>
          </a:xfrm>
        </p:grpSpPr>
        <p:sp>
          <p:nvSpPr>
            <p:cNvPr id="20" name="TextBox 22">
              <a:extLst>
                <a:ext uri="{FF2B5EF4-FFF2-40B4-BE49-F238E27FC236}">
                  <a16:creationId xmlns:a16="http://schemas.microsoft.com/office/drawing/2014/main" id="{29CFF476-7671-4B51-8136-6ADD2721C679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2"/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F9C06C3C-BCA1-40BD-B143-CFC72F2EB008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22" name="Group 25">
            <a:extLst>
              <a:ext uri="{FF2B5EF4-FFF2-40B4-BE49-F238E27FC236}">
                <a16:creationId xmlns:a16="http://schemas.microsoft.com/office/drawing/2014/main" id="{0FBA9769-9B21-41D7-A008-5362B6557F5D}"/>
              </a:ext>
            </a:extLst>
          </p:cNvPr>
          <p:cNvGrpSpPr/>
          <p:nvPr/>
        </p:nvGrpSpPr>
        <p:grpSpPr>
          <a:xfrm>
            <a:off x="6746943" y="3074182"/>
            <a:ext cx="3667671" cy="1029717"/>
            <a:chOff x="4094085" y="1232756"/>
            <a:chExt cx="3667671" cy="1029717"/>
          </a:xfrm>
        </p:grpSpPr>
        <p:sp>
          <p:nvSpPr>
            <p:cNvPr id="23" name="TextBox 26">
              <a:extLst>
                <a:ext uri="{FF2B5EF4-FFF2-40B4-BE49-F238E27FC236}">
                  <a16:creationId xmlns:a16="http://schemas.microsoft.com/office/drawing/2014/main" id="{D91EBEB1-B41F-4498-97F5-EC99012A8BC4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4A636B40-0692-4D16-8538-689EB5861126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1B08AF93-064A-4167-A502-FEF6039D5934}"/>
              </a:ext>
            </a:extLst>
          </p:cNvPr>
          <p:cNvGrpSpPr/>
          <p:nvPr/>
        </p:nvGrpSpPr>
        <p:grpSpPr>
          <a:xfrm>
            <a:off x="4552566" y="5062696"/>
            <a:ext cx="3667671" cy="1029717"/>
            <a:chOff x="4094085" y="1232756"/>
            <a:chExt cx="3667671" cy="1029717"/>
          </a:xfrm>
        </p:grpSpPr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id="{8730634E-6B5F-4A4B-8B68-19A8A26CC445}"/>
                </a:ext>
              </a:extLst>
            </p:cNvPr>
            <p:cNvSpPr txBox="1"/>
            <p:nvPr/>
          </p:nvSpPr>
          <p:spPr>
            <a:xfrm>
              <a:off x="4094085" y="1232756"/>
              <a:ext cx="3667671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85000" lnSpcReduction="20000"/>
            </a:bodyPr>
            <a:lstStyle/>
            <a:p>
              <a:r>
                <a:rPr lang="en-US" altLang="zh-CN" sz="2133" b="1" dirty="0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endParaRPr lang="zh-CN" altLang="en-US" sz="2133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8B21DDB7-CEAF-4179-AE09-19F813A4B29C}"/>
                </a:ext>
              </a:extLst>
            </p:cNvPr>
            <p:cNvSpPr/>
            <p:nvPr/>
          </p:nvSpPr>
          <p:spPr>
            <a:xfrm>
              <a:off x="4094085" y="1478976"/>
              <a:ext cx="3667671" cy="78349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67" dirty="0"/>
                <a:t>This part of the content as a text typesetting placeholder display(Recommended theme font)</a:t>
              </a:r>
              <a:r>
                <a:rPr lang="zh-CN" altLang="en-US" sz="1467" dirty="0"/>
                <a:t/>
              </a:r>
              <a:br>
                <a:rPr lang="zh-CN" altLang="en-US" sz="1467" dirty="0"/>
              </a:br>
              <a:r>
                <a:rPr lang="en-US" altLang="zh-CN" sz="1467" dirty="0"/>
                <a:t>If you need to change, please adjust it under the (Set Shape Format) menu (text option)</a:t>
              </a:r>
              <a:endParaRPr lang="zh-CN" altLang="en-US" sz="1467" dirty="0"/>
            </a:p>
          </p:txBody>
        </p:sp>
      </p:grpSp>
      <p:sp>
        <p:nvSpPr>
          <p:cNvPr id="31" name="Freeform: Shape 4">
            <a:extLst>
              <a:ext uri="{FF2B5EF4-FFF2-40B4-BE49-F238E27FC236}">
                <a16:creationId xmlns:a16="http://schemas.microsoft.com/office/drawing/2014/main" id="{9BE20B61-BE6C-48D8-B12C-4AFA0F020634}"/>
              </a:ext>
            </a:extLst>
          </p:cNvPr>
          <p:cNvSpPr/>
          <p:nvPr/>
        </p:nvSpPr>
        <p:spPr>
          <a:xfrm>
            <a:off x="3009449" y="2425848"/>
            <a:ext cx="3473190" cy="2340000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95C11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32" name="Freeform: Shape 5">
            <a:extLst>
              <a:ext uri="{FF2B5EF4-FFF2-40B4-BE49-F238E27FC236}">
                <a16:creationId xmlns:a16="http://schemas.microsoft.com/office/drawing/2014/main" id="{7156868A-1781-4ADF-BDBB-DC66053CF767}"/>
              </a:ext>
            </a:extLst>
          </p:cNvPr>
          <p:cNvSpPr/>
          <p:nvPr/>
        </p:nvSpPr>
        <p:spPr>
          <a:xfrm rot="5400000">
            <a:off x="2166476" y="2985636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7ACCEE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33" name="Freeform: Shape 6">
            <a:extLst>
              <a:ext uri="{FF2B5EF4-FFF2-40B4-BE49-F238E27FC236}">
                <a16:creationId xmlns:a16="http://schemas.microsoft.com/office/drawing/2014/main" id="{4E4E9635-5A2C-4FBD-AF20-96DDA19242B8}"/>
              </a:ext>
            </a:extLst>
          </p:cNvPr>
          <p:cNvSpPr/>
          <p:nvPr/>
        </p:nvSpPr>
        <p:spPr>
          <a:xfrm rot="16200000">
            <a:off x="1810422" y="1859253"/>
            <a:ext cx="3473189" cy="2340001"/>
          </a:xfrm>
          <a:custGeom>
            <a:avLst/>
            <a:gdLst>
              <a:gd name="connsiteX0" fmla="*/ 1170000 w 3473189"/>
              <a:gd name="connsiteY0" fmla="*/ 0 h 2340000"/>
              <a:gd name="connsiteX1" fmla="*/ 2316230 w 3473189"/>
              <a:gd name="connsiteY1" fmla="*/ 934204 h 2340000"/>
              <a:gd name="connsiteX2" fmla="*/ 2322677 w 3473189"/>
              <a:gd name="connsiteY2" fmla="*/ 976446 h 2340000"/>
              <a:gd name="connsiteX3" fmla="*/ 2762234 w 3473189"/>
              <a:gd name="connsiteY3" fmla="*/ 976446 h 2340000"/>
              <a:gd name="connsiteX4" fmla="*/ 2762234 w 3473189"/>
              <a:gd name="connsiteY4" fmla="*/ 782892 h 2340000"/>
              <a:gd name="connsiteX5" fmla="*/ 3473189 w 3473189"/>
              <a:gd name="connsiteY5" fmla="*/ 1170000 h 2340000"/>
              <a:gd name="connsiteX6" fmla="*/ 2762234 w 3473189"/>
              <a:gd name="connsiteY6" fmla="*/ 1557108 h 2340000"/>
              <a:gd name="connsiteX7" fmla="*/ 2762234 w 3473189"/>
              <a:gd name="connsiteY7" fmla="*/ 1363554 h 2340000"/>
              <a:gd name="connsiteX8" fmla="*/ 2322677 w 3473189"/>
              <a:gd name="connsiteY8" fmla="*/ 1363554 h 2340000"/>
              <a:gd name="connsiteX9" fmla="*/ 2316230 w 3473189"/>
              <a:gd name="connsiteY9" fmla="*/ 1405796 h 2340000"/>
              <a:gd name="connsiteX10" fmla="*/ 1170000 w 3473189"/>
              <a:gd name="connsiteY10" fmla="*/ 2340000 h 2340000"/>
              <a:gd name="connsiteX11" fmla="*/ 0 w 3473189"/>
              <a:gd name="connsiteY11" fmla="*/ 1170000 h 2340000"/>
              <a:gd name="connsiteX12" fmla="*/ 1170000 w 3473189"/>
              <a:gd name="connsiteY12" fmla="*/ 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3189" h="2340000">
                <a:moveTo>
                  <a:pt x="1170000" y="0"/>
                </a:moveTo>
                <a:cubicBezTo>
                  <a:pt x="1735401" y="0"/>
                  <a:pt x="2207132" y="401055"/>
                  <a:pt x="2316230" y="934204"/>
                </a:cubicBezTo>
                <a:lnTo>
                  <a:pt x="2322677" y="976446"/>
                </a:lnTo>
                <a:lnTo>
                  <a:pt x="2762234" y="976446"/>
                </a:lnTo>
                <a:lnTo>
                  <a:pt x="2762234" y="782892"/>
                </a:lnTo>
                <a:lnTo>
                  <a:pt x="3473189" y="1170000"/>
                </a:lnTo>
                <a:lnTo>
                  <a:pt x="2762234" y="1557108"/>
                </a:lnTo>
                <a:lnTo>
                  <a:pt x="2762234" y="1363554"/>
                </a:lnTo>
                <a:lnTo>
                  <a:pt x="2322677" y="1363554"/>
                </a:lnTo>
                <a:lnTo>
                  <a:pt x="2316230" y="1405796"/>
                </a:lnTo>
                <a:cubicBezTo>
                  <a:pt x="2207132" y="1938945"/>
                  <a:pt x="1735401" y="2340000"/>
                  <a:pt x="1170000" y="2340000"/>
                </a:cubicBezTo>
                <a:cubicBezTo>
                  <a:pt x="523827" y="2340000"/>
                  <a:pt x="0" y="1816173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rgbClr val="F9B23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6DE03FF0-948C-44F0-98C6-F52866FF3066}"/>
              </a:ext>
            </a:extLst>
          </p:cNvPr>
          <p:cNvSpPr>
            <a:spLocks noChangeAspect="1"/>
          </p:cNvSpPr>
          <p:nvPr/>
        </p:nvSpPr>
        <p:spPr>
          <a:xfrm>
            <a:off x="2020964" y="2419041"/>
            <a:ext cx="2340001" cy="2340000"/>
          </a:xfrm>
          <a:prstGeom prst="ellipse">
            <a:avLst/>
          </a:prstGeom>
          <a:solidFill>
            <a:srgbClr val="E3061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/>
          </a:p>
        </p:txBody>
      </p:sp>
      <p:grpSp>
        <p:nvGrpSpPr>
          <p:cNvPr id="35" name="Group 8">
            <a:extLst>
              <a:ext uri="{FF2B5EF4-FFF2-40B4-BE49-F238E27FC236}">
                <a16:creationId xmlns:a16="http://schemas.microsoft.com/office/drawing/2014/main" id="{1683208B-E3AC-48A7-993D-D6BE04C6FD22}"/>
              </a:ext>
            </a:extLst>
          </p:cNvPr>
          <p:cNvGrpSpPr>
            <a:grpSpLocks noChangeAspect="1"/>
          </p:cNvGrpSpPr>
          <p:nvPr/>
        </p:nvGrpSpPr>
        <p:grpSpPr>
          <a:xfrm>
            <a:off x="2837797" y="2832825"/>
            <a:ext cx="701772" cy="355442"/>
            <a:chOff x="4325938" y="280988"/>
            <a:chExt cx="488950" cy="247650"/>
          </a:xfrm>
          <a:solidFill>
            <a:schemeClr val="bg1"/>
          </a:solidFill>
        </p:grpSpPr>
        <p:sp>
          <p:nvSpPr>
            <p:cNvPr id="37" name="Freeform: Shape 12">
              <a:extLst>
                <a:ext uri="{FF2B5EF4-FFF2-40B4-BE49-F238E27FC236}">
                  <a16:creationId xmlns:a16="http://schemas.microsoft.com/office/drawing/2014/main" id="{3E4F4EC2-E134-4AAD-B553-9CDDD72E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938" y="45878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6 w 44"/>
                <a:gd name="T7" fmla="*/ 36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6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8" name="Freeform: Shape 13">
              <a:extLst>
                <a:ext uri="{FF2B5EF4-FFF2-40B4-BE49-F238E27FC236}">
                  <a16:creationId xmlns:a16="http://schemas.microsoft.com/office/drawing/2014/main" id="{4CAA9D90-89D3-4C52-8477-C61CA85D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38" y="401638"/>
              <a:ext cx="66675" cy="66675"/>
            </a:xfrm>
            <a:custGeom>
              <a:avLst/>
              <a:gdLst>
                <a:gd name="T0" fmla="*/ 42 w 42"/>
                <a:gd name="T1" fmla="*/ 20 h 42"/>
                <a:gd name="T2" fmla="*/ 42 w 42"/>
                <a:gd name="T3" fmla="*/ 20 h 42"/>
                <a:gd name="T4" fmla="*/ 42 w 42"/>
                <a:gd name="T5" fmla="*/ 30 h 42"/>
                <a:gd name="T6" fmla="*/ 36 w 42"/>
                <a:gd name="T7" fmla="*/ 36 h 42"/>
                <a:gd name="T8" fmla="*/ 30 w 42"/>
                <a:gd name="T9" fmla="*/ 40 h 42"/>
                <a:gd name="T10" fmla="*/ 22 w 42"/>
                <a:gd name="T11" fmla="*/ 42 h 42"/>
                <a:gd name="T12" fmla="*/ 22 w 42"/>
                <a:gd name="T13" fmla="*/ 42 h 42"/>
                <a:gd name="T14" fmla="*/ 12 w 42"/>
                <a:gd name="T15" fmla="*/ 40 h 42"/>
                <a:gd name="T16" fmla="*/ 6 w 42"/>
                <a:gd name="T17" fmla="*/ 36 h 42"/>
                <a:gd name="T18" fmla="*/ 2 w 42"/>
                <a:gd name="T19" fmla="*/ 30 h 42"/>
                <a:gd name="T20" fmla="*/ 0 w 42"/>
                <a:gd name="T21" fmla="*/ 20 h 42"/>
                <a:gd name="T22" fmla="*/ 0 w 42"/>
                <a:gd name="T23" fmla="*/ 20 h 42"/>
                <a:gd name="T24" fmla="*/ 2 w 42"/>
                <a:gd name="T25" fmla="*/ 12 h 42"/>
                <a:gd name="T26" fmla="*/ 6 w 42"/>
                <a:gd name="T27" fmla="*/ 6 h 42"/>
                <a:gd name="T28" fmla="*/ 12 w 42"/>
                <a:gd name="T29" fmla="*/ 0 h 42"/>
                <a:gd name="T30" fmla="*/ 22 w 42"/>
                <a:gd name="T31" fmla="*/ 0 h 42"/>
                <a:gd name="T32" fmla="*/ 22 w 42"/>
                <a:gd name="T33" fmla="*/ 0 h 42"/>
                <a:gd name="T34" fmla="*/ 30 w 42"/>
                <a:gd name="T35" fmla="*/ 0 h 42"/>
                <a:gd name="T36" fmla="*/ 36 w 42"/>
                <a:gd name="T37" fmla="*/ 6 h 42"/>
                <a:gd name="T38" fmla="*/ 42 w 42"/>
                <a:gd name="T39" fmla="*/ 12 h 42"/>
                <a:gd name="T40" fmla="*/ 42 w 42"/>
                <a:gd name="T41" fmla="*/ 20 h 42"/>
                <a:gd name="T42" fmla="*/ 42 w 42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2">
                  <a:moveTo>
                    <a:pt x="42" y="20"/>
                  </a:moveTo>
                  <a:lnTo>
                    <a:pt x="42" y="2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20"/>
                  </a:lnTo>
                  <a:lnTo>
                    <a:pt x="4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39" name="Freeform: Shape 14">
              <a:extLst>
                <a:ext uri="{FF2B5EF4-FFF2-40B4-BE49-F238E27FC236}">
                  <a16:creationId xmlns:a16="http://schemas.microsoft.com/office/drawing/2014/main" id="{DD56E9EB-8958-4253-8C39-6793BC44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4270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2 h 44"/>
                <a:gd name="T6" fmla="*/ 36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6 w 44"/>
                <a:gd name="T17" fmla="*/ 38 h 44"/>
                <a:gd name="T18" fmla="*/ 2 w 44"/>
                <a:gd name="T19" fmla="*/ 32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6 w 44"/>
                <a:gd name="T27" fmla="*/ 8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6 w 44"/>
                <a:gd name="T37" fmla="*/ 8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2"/>
                  </a:lnTo>
                  <a:lnTo>
                    <a:pt x="36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8AA4F3D3-9A4E-4F2C-B7B0-ED55EBE41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38138"/>
              <a:ext cx="69850" cy="69850"/>
            </a:xfrm>
            <a:custGeom>
              <a:avLst/>
              <a:gdLst>
                <a:gd name="T0" fmla="*/ 44 w 44"/>
                <a:gd name="T1" fmla="*/ 22 h 44"/>
                <a:gd name="T2" fmla="*/ 44 w 44"/>
                <a:gd name="T3" fmla="*/ 22 h 44"/>
                <a:gd name="T4" fmla="*/ 42 w 44"/>
                <a:gd name="T5" fmla="*/ 30 h 44"/>
                <a:gd name="T6" fmla="*/ 38 w 44"/>
                <a:gd name="T7" fmla="*/ 38 h 44"/>
                <a:gd name="T8" fmla="*/ 30 w 44"/>
                <a:gd name="T9" fmla="*/ 42 h 44"/>
                <a:gd name="T10" fmla="*/ 22 w 44"/>
                <a:gd name="T11" fmla="*/ 44 h 44"/>
                <a:gd name="T12" fmla="*/ 22 w 44"/>
                <a:gd name="T13" fmla="*/ 44 h 44"/>
                <a:gd name="T14" fmla="*/ 14 w 44"/>
                <a:gd name="T15" fmla="*/ 42 h 44"/>
                <a:gd name="T16" fmla="*/ 8 w 44"/>
                <a:gd name="T17" fmla="*/ 38 h 44"/>
                <a:gd name="T18" fmla="*/ 2 w 44"/>
                <a:gd name="T19" fmla="*/ 30 h 44"/>
                <a:gd name="T20" fmla="*/ 0 w 44"/>
                <a:gd name="T21" fmla="*/ 22 h 44"/>
                <a:gd name="T22" fmla="*/ 0 w 44"/>
                <a:gd name="T23" fmla="*/ 22 h 44"/>
                <a:gd name="T24" fmla="*/ 2 w 44"/>
                <a:gd name="T25" fmla="*/ 14 h 44"/>
                <a:gd name="T26" fmla="*/ 8 w 44"/>
                <a:gd name="T27" fmla="*/ 6 h 44"/>
                <a:gd name="T28" fmla="*/ 14 w 44"/>
                <a:gd name="T29" fmla="*/ 2 h 44"/>
                <a:gd name="T30" fmla="*/ 22 w 44"/>
                <a:gd name="T31" fmla="*/ 0 h 44"/>
                <a:gd name="T32" fmla="*/ 22 w 44"/>
                <a:gd name="T33" fmla="*/ 0 h 44"/>
                <a:gd name="T34" fmla="*/ 30 w 44"/>
                <a:gd name="T35" fmla="*/ 2 h 44"/>
                <a:gd name="T36" fmla="*/ 38 w 44"/>
                <a:gd name="T37" fmla="*/ 6 h 44"/>
                <a:gd name="T38" fmla="*/ 42 w 44"/>
                <a:gd name="T39" fmla="*/ 14 h 44"/>
                <a:gd name="T40" fmla="*/ 44 w 44"/>
                <a:gd name="T41" fmla="*/ 22 h 44"/>
                <a:gd name="T42" fmla="*/ 44 w 44"/>
                <a:gd name="T4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4" y="42"/>
                  </a:lnTo>
                  <a:lnTo>
                    <a:pt x="8" y="38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4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id="{056AC488-56D8-44BC-99EC-597D4E08C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395288"/>
              <a:ext cx="69850" cy="66675"/>
            </a:xfrm>
            <a:custGeom>
              <a:avLst/>
              <a:gdLst>
                <a:gd name="T0" fmla="*/ 44 w 44"/>
                <a:gd name="T1" fmla="*/ 20 h 42"/>
                <a:gd name="T2" fmla="*/ 44 w 44"/>
                <a:gd name="T3" fmla="*/ 20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0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0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0 h 42"/>
                <a:gd name="T22" fmla="*/ 0 w 44"/>
                <a:gd name="T23" fmla="*/ 20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0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0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0 h 42"/>
                <a:gd name="T42" fmla="*/ 44 w 44"/>
                <a:gd name="T4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0"/>
                  </a:moveTo>
                  <a:lnTo>
                    <a:pt x="44" y="20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0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F9B5BAAD-CD72-4F85-82B6-1DBF809B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038" y="280988"/>
              <a:ext cx="69850" cy="66675"/>
            </a:xfrm>
            <a:custGeom>
              <a:avLst/>
              <a:gdLst>
                <a:gd name="T0" fmla="*/ 44 w 44"/>
                <a:gd name="T1" fmla="*/ 22 h 42"/>
                <a:gd name="T2" fmla="*/ 44 w 44"/>
                <a:gd name="T3" fmla="*/ 22 h 42"/>
                <a:gd name="T4" fmla="*/ 42 w 44"/>
                <a:gd name="T5" fmla="*/ 30 h 42"/>
                <a:gd name="T6" fmla="*/ 38 w 44"/>
                <a:gd name="T7" fmla="*/ 36 h 42"/>
                <a:gd name="T8" fmla="*/ 30 w 44"/>
                <a:gd name="T9" fmla="*/ 42 h 42"/>
                <a:gd name="T10" fmla="*/ 22 w 44"/>
                <a:gd name="T11" fmla="*/ 42 h 42"/>
                <a:gd name="T12" fmla="*/ 22 w 44"/>
                <a:gd name="T13" fmla="*/ 42 h 42"/>
                <a:gd name="T14" fmla="*/ 14 w 44"/>
                <a:gd name="T15" fmla="*/ 42 h 42"/>
                <a:gd name="T16" fmla="*/ 6 w 44"/>
                <a:gd name="T17" fmla="*/ 36 h 42"/>
                <a:gd name="T18" fmla="*/ 2 w 44"/>
                <a:gd name="T19" fmla="*/ 30 h 42"/>
                <a:gd name="T20" fmla="*/ 0 w 44"/>
                <a:gd name="T21" fmla="*/ 22 h 42"/>
                <a:gd name="T22" fmla="*/ 0 w 44"/>
                <a:gd name="T23" fmla="*/ 22 h 42"/>
                <a:gd name="T24" fmla="*/ 2 w 44"/>
                <a:gd name="T25" fmla="*/ 12 h 42"/>
                <a:gd name="T26" fmla="*/ 6 w 44"/>
                <a:gd name="T27" fmla="*/ 6 h 42"/>
                <a:gd name="T28" fmla="*/ 14 w 44"/>
                <a:gd name="T29" fmla="*/ 2 h 42"/>
                <a:gd name="T30" fmla="*/ 22 w 44"/>
                <a:gd name="T31" fmla="*/ 0 h 42"/>
                <a:gd name="T32" fmla="*/ 22 w 44"/>
                <a:gd name="T33" fmla="*/ 0 h 42"/>
                <a:gd name="T34" fmla="*/ 30 w 44"/>
                <a:gd name="T35" fmla="*/ 2 h 42"/>
                <a:gd name="T36" fmla="*/ 38 w 44"/>
                <a:gd name="T37" fmla="*/ 6 h 42"/>
                <a:gd name="T38" fmla="*/ 42 w 44"/>
                <a:gd name="T39" fmla="*/ 12 h 42"/>
                <a:gd name="T40" fmla="*/ 44 w 44"/>
                <a:gd name="T41" fmla="*/ 22 h 42"/>
                <a:gd name="T42" fmla="*/ 44 w 44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2">
                  <a:moveTo>
                    <a:pt x="44" y="22"/>
                  </a:moveTo>
                  <a:lnTo>
                    <a:pt x="44" y="22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4" y="22"/>
                  </a:lnTo>
                  <a:lnTo>
                    <a:pt x="4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72D35DD2-E8EE-498E-AC8C-A794A8EF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163" y="303213"/>
              <a:ext cx="444500" cy="203200"/>
            </a:xfrm>
            <a:custGeom>
              <a:avLst/>
              <a:gdLst>
                <a:gd name="T0" fmla="*/ 8 w 280"/>
                <a:gd name="T1" fmla="*/ 128 h 128"/>
                <a:gd name="T2" fmla="*/ 8 w 280"/>
                <a:gd name="T3" fmla="*/ 128 h 128"/>
                <a:gd name="T4" fmla="*/ 4 w 280"/>
                <a:gd name="T5" fmla="*/ 126 h 128"/>
                <a:gd name="T6" fmla="*/ 0 w 280"/>
                <a:gd name="T7" fmla="*/ 124 h 128"/>
                <a:gd name="T8" fmla="*/ 0 w 280"/>
                <a:gd name="T9" fmla="*/ 124 h 128"/>
                <a:gd name="T10" fmla="*/ 0 w 280"/>
                <a:gd name="T11" fmla="*/ 122 h 128"/>
                <a:gd name="T12" fmla="*/ 0 w 280"/>
                <a:gd name="T13" fmla="*/ 118 h 128"/>
                <a:gd name="T14" fmla="*/ 0 w 280"/>
                <a:gd name="T15" fmla="*/ 116 h 128"/>
                <a:gd name="T16" fmla="*/ 4 w 280"/>
                <a:gd name="T17" fmla="*/ 112 h 128"/>
                <a:gd name="T18" fmla="*/ 62 w 280"/>
                <a:gd name="T19" fmla="*/ 74 h 128"/>
                <a:gd name="T20" fmla="*/ 122 w 280"/>
                <a:gd name="T21" fmla="*/ 92 h 128"/>
                <a:gd name="T22" fmla="*/ 174 w 280"/>
                <a:gd name="T23" fmla="*/ 32 h 128"/>
                <a:gd name="T24" fmla="*/ 220 w 280"/>
                <a:gd name="T25" fmla="*/ 68 h 128"/>
                <a:gd name="T26" fmla="*/ 266 w 280"/>
                <a:gd name="T27" fmla="*/ 2 h 128"/>
                <a:gd name="T28" fmla="*/ 266 w 280"/>
                <a:gd name="T29" fmla="*/ 2 h 128"/>
                <a:gd name="T30" fmla="*/ 268 w 280"/>
                <a:gd name="T31" fmla="*/ 0 h 128"/>
                <a:gd name="T32" fmla="*/ 270 w 280"/>
                <a:gd name="T33" fmla="*/ 0 h 128"/>
                <a:gd name="T34" fmla="*/ 274 w 280"/>
                <a:gd name="T35" fmla="*/ 0 h 128"/>
                <a:gd name="T36" fmla="*/ 276 w 280"/>
                <a:gd name="T37" fmla="*/ 0 h 128"/>
                <a:gd name="T38" fmla="*/ 276 w 280"/>
                <a:gd name="T39" fmla="*/ 0 h 128"/>
                <a:gd name="T40" fmla="*/ 278 w 280"/>
                <a:gd name="T41" fmla="*/ 2 h 128"/>
                <a:gd name="T42" fmla="*/ 280 w 280"/>
                <a:gd name="T43" fmla="*/ 6 h 128"/>
                <a:gd name="T44" fmla="*/ 280 w 280"/>
                <a:gd name="T45" fmla="*/ 8 h 128"/>
                <a:gd name="T46" fmla="*/ 278 w 280"/>
                <a:gd name="T47" fmla="*/ 12 h 128"/>
                <a:gd name="T48" fmla="*/ 224 w 280"/>
                <a:gd name="T49" fmla="*/ 90 h 128"/>
                <a:gd name="T50" fmla="*/ 176 w 280"/>
                <a:gd name="T51" fmla="*/ 54 h 128"/>
                <a:gd name="T52" fmla="*/ 128 w 280"/>
                <a:gd name="T53" fmla="*/ 110 h 128"/>
                <a:gd name="T54" fmla="*/ 64 w 280"/>
                <a:gd name="T55" fmla="*/ 92 h 128"/>
                <a:gd name="T56" fmla="*/ 12 w 280"/>
                <a:gd name="T57" fmla="*/ 126 h 128"/>
                <a:gd name="T58" fmla="*/ 12 w 280"/>
                <a:gd name="T59" fmla="*/ 126 h 128"/>
                <a:gd name="T60" fmla="*/ 8 w 280"/>
                <a:gd name="T61" fmla="*/ 128 h 128"/>
                <a:gd name="T62" fmla="*/ 8 w 280"/>
                <a:gd name="T6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0" h="128">
                  <a:moveTo>
                    <a:pt x="8" y="128"/>
                  </a:moveTo>
                  <a:lnTo>
                    <a:pt x="8" y="128"/>
                  </a:lnTo>
                  <a:lnTo>
                    <a:pt x="4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" y="112"/>
                  </a:lnTo>
                  <a:lnTo>
                    <a:pt x="62" y="74"/>
                  </a:lnTo>
                  <a:lnTo>
                    <a:pt x="122" y="92"/>
                  </a:lnTo>
                  <a:lnTo>
                    <a:pt x="174" y="32"/>
                  </a:lnTo>
                  <a:lnTo>
                    <a:pt x="220" y="68"/>
                  </a:lnTo>
                  <a:lnTo>
                    <a:pt x="266" y="2"/>
                  </a:lnTo>
                  <a:lnTo>
                    <a:pt x="266" y="2"/>
                  </a:lnTo>
                  <a:lnTo>
                    <a:pt x="268" y="0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0" y="6"/>
                  </a:lnTo>
                  <a:lnTo>
                    <a:pt x="280" y="8"/>
                  </a:lnTo>
                  <a:lnTo>
                    <a:pt x="278" y="12"/>
                  </a:lnTo>
                  <a:lnTo>
                    <a:pt x="224" y="90"/>
                  </a:lnTo>
                  <a:lnTo>
                    <a:pt x="176" y="54"/>
                  </a:lnTo>
                  <a:lnTo>
                    <a:pt x="128" y="110"/>
                  </a:lnTo>
                  <a:lnTo>
                    <a:pt x="64" y="92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2400" dirty="0"/>
            </a:p>
          </p:txBody>
        </p:sp>
      </p:grpSp>
      <p:sp>
        <p:nvSpPr>
          <p:cNvPr id="36" name="TextBox 20">
            <a:extLst>
              <a:ext uri="{FF2B5EF4-FFF2-40B4-BE49-F238E27FC236}">
                <a16:creationId xmlns:a16="http://schemas.microsoft.com/office/drawing/2014/main" id="{2CF8F9A3-0B57-4D62-A4ED-47A263AD105A}"/>
              </a:ext>
            </a:extLst>
          </p:cNvPr>
          <p:cNvSpPr txBox="1"/>
          <p:nvPr/>
        </p:nvSpPr>
        <p:spPr>
          <a:xfrm>
            <a:off x="2047893" y="3478105"/>
            <a:ext cx="2271647" cy="249054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algn="ctr"/>
            <a:r>
              <a:rPr lang="en-US" altLang="zh-CN" sz="2133" b="1" dirty="0">
                <a:solidFill>
                  <a:schemeClr val="bg1"/>
                </a:solidFill>
              </a:rPr>
              <a:t>Title text preset</a:t>
            </a:r>
            <a:endParaRPr lang="zh-CN" altLang="en-US" sz="2133" b="1" dirty="0">
              <a:solidFill>
                <a:schemeClr val="bg1"/>
              </a:solidFill>
            </a:endParaRPr>
          </a:p>
        </p:txBody>
      </p:sp>
      <p:sp>
        <p:nvSpPr>
          <p:cNvPr id="30" name="Rectangle 35">
            <a:extLst>
              <a:ext uri="{FF2B5EF4-FFF2-40B4-BE49-F238E27FC236}">
                <a16:creationId xmlns:a16="http://schemas.microsoft.com/office/drawing/2014/main" id="{FFE1EED8-6C3E-4E97-916B-2716F6A6DF3C}"/>
              </a:ext>
            </a:extLst>
          </p:cNvPr>
          <p:cNvSpPr/>
          <p:nvPr/>
        </p:nvSpPr>
        <p:spPr>
          <a:xfrm>
            <a:off x="2297884" y="3655722"/>
            <a:ext cx="1847587" cy="854080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67" dirty="0">
                <a:solidFill>
                  <a:schemeClr val="bg1"/>
                </a:solidFill>
              </a:rPr>
              <a:t>This part of the content as a text typesetting placeholder display</a:t>
            </a:r>
            <a:r>
              <a:rPr lang="zh-CN" altLang="en-US" sz="1467" dirty="0">
                <a:solidFill>
                  <a:schemeClr val="bg1"/>
                </a:solidFill>
              </a:rPr>
              <a:t/>
            </a:r>
            <a:br>
              <a:rPr lang="zh-CN" altLang="en-US" sz="1467" dirty="0">
                <a:solidFill>
                  <a:schemeClr val="bg1"/>
                </a:solidFill>
              </a:rPr>
            </a:br>
            <a:r>
              <a:rPr lang="en-US" altLang="zh-CN" sz="1467" dirty="0">
                <a:solidFill>
                  <a:schemeClr val="bg1"/>
                </a:solidFill>
              </a:rPr>
              <a:t>(Recommended theme font)</a:t>
            </a:r>
            <a:endParaRPr lang="zh-CN" altLang="en-US" sz="1467" dirty="0">
              <a:solidFill>
                <a:schemeClr val="bg1"/>
              </a:solidFill>
            </a:endParaRPr>
          </a:p>
        </p:txBody>
      </p:sp>
      <p:sp>
        <p:nvSpPr>
          <p:cNvPr id="44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42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" name="ïṧľîḋê">
            <a:extLst>
              <a:ext uri="{FF2B5EF4-FFF2-40B4-BE49-F238E27FC236}">
                <a16:creationId xmlns:a16="http://schemas.microsoft.com/office/drawing/2014/main" id="{0B9476AF-2863-44D0-A19D-50721E28936B}"/>
              </a:ext>
            </a:extLst>
          </p:cNvPr>
          <p:cNvSpPr/>
          <p:nvPr/>
        </p:nvSpPr>
        <p:spPr>
          <a:xfrm>
            <a:off x="5952571" y="2267173"/>
            <a:ext cx="912850" cy="912850"/>
          </a:xfrm>
          <a:prstGeom prst="ellipse">
            <a:avLst/>
          </a:prstGeom>
          <a:solidFill>
            <a:srgbClr val="92D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$1îḋè">
            <a:extLst>
              <a:ext uri="{FF2B5EF4-FFF2-40B4-BE49-F238E27FC236}">
                <a16:creationId xmlns:a16="http://schemas.microsoft.com/office/drawing/2014/main" id="{449A5B24-AA04-4492-8904-02F0C293536B}"/>
              </a:ext>
            </a:extLst>
          </p:cNvPr>
          <p:cNvSpPr/>
          <p:nvPr/>
        </p:nvSpPr>
        <p:spPr>
          <a:xfrm>
            <a:off x="2879190" y="1319089"/>
            <a:ext cx="2809021" cy="2809021"/>
          </a:xfrm>
          <a:prstGeom prst="ellipse">
            <a:avLst/>
          </a:prstGeom>
          <a:noFill/>
          <a:ln w="63500">
            <a:solidFill>
              <a:srgbClr val="F9B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şḷiḋê">
            <a:extLst>
              <a:ext uri="{FF2B5EF4-FFF2-40B4-BE49-F238E27FC236}">
                <a16:creationId xmlns:a16="http://schemas.microsoft.com/office/drawing/2014/main" id="{1EFF0C0A-BF1F-40D4-B630-CF13B1074EE4}"/>
              </a:ext>
            </a:extLst>
          </p:cNvPr>
          <p:cNvSpPr/>
          <p:nvPr/>
        </p:nvSpPr>
        <p:spPr>
          <a:xfrm>
            <a:off x="6503790" y="1319089"/>
            <a:ext cx="2809021" cy="2809021"/>
          </a:xfrm>
          <a:prstGeom prst="ellipse">
            <a:avLst/>
          </a:prstGeom>
          <a:solidFill>
            <a:srgbClr val="92D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ṥḷîḍé">
            <a:extLst>
              <a:ext uri="{FF2B5EF4-FFF2-40B4-BE49-F238E27FC236}">
                <a16:creationId xmlns:a16="http://schemas.microsoft.com/office/drawing/2014/main" id="{A071EBB2-4FAB-4B8E-A127-F9841EC82427}"/>
              </a:ext>
            </a:extLst>
          </p:cNvPr>
          <p:cNvSpPr/>
          <p:nvPr/>
        </p:nvSpPr>
        <p:spPr>
          <a:xfrm>
            <a:off x="5279183" y="2267173"/>
            <a:ext cx="912850" cy="912850"/>
          </a:xfrm>
          <a:prstGeom prst="ellipse">
            <a:avLst/>
          </a:prstGeom>
          <a:solidFill>
            <a:srgbClr val="F9B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8" name="ïŝḻíďé">
            <a:extLst>
              <a:ext uri="{FF2B5EF4-FFF2-40B4-BE49-F238E27FC236}">
                <a16:creationId xmlns:a16="http://schemas.microsoft.com/office/drawing/2014/main" id="{754458EC-4490-4F96-B612-0FB83ED3C13D}"/>
              </a:ext>
            </a:extLst>
          </p:cNvPr>
          <p:cNvSpPr/>
          <p:nvPr/>
        </p:nvSpPr>
        <p:spPr>
          <a:xfrm>
            <a:off x="2973983" y="1413507"/>
            <a:ext cx="2619434" cy="2620182"/>
          </a:xfrm>
          <a:prstGeom prst="ellipse">
            <a:avLst/>
          </a:prstGeom>
          <a:blipFill>
            <a:blip r:embed="rId3"/>
            <a:stretch>
              <a:fillRect l="-15" r="-1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9" name="íṣḻide">
            <a:extLst>
              <a:ext uri="{FF2B5EF4-FFF2-40B4-BE49-F238E27FC236}">
                <a16:creationId xmlns:a16="http://schemas.microsoft.com/office/drawing/2014/main" id="{A95BD7E9-7D81-4BA5-8321-9C7CA524CC1C}"/>
              </a:ext>
            </a:extLst>
          </p:cNvPr>
          <p:cNvSpPr/>
          <p:nvPr/>
        </p:nvSpPr>
        <p:spPr>
          <a:xfrm>
            <a:off x="6598583" y="1413507"/>
            <a:ext cx="2619434" cy="2620182"/>
          </a:xfrm>
          <a:prstGeom prst="ellipse">
            <a:avLst/>
          </a:prstGeom>
          <a:blipFill>
            <a:blip r:embed="rId4"/>
            <a:stretch>
              <a:fillRect l="-25349" r="-2510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/>
          </a:p>
        </p:txBody>
      </p:sp>
      <p:sp>
        <p:nvSpPr>
          <p:cNvPr id="10" name="iṥlïḍê">
            <a:extLst>
              <a:ext uri="{FF2B5EF4-FFF2-40B4-BE49-F238E27FC236}">
                <a16:creationId xmlns:a16="http://schemas.microsoft.com/office/drawing/2014/main" id="{0B38F998-131F-43FD-BF0F-663BCD7AE905}"/>
              </a:ext>
            </a:extLst>
          </p:cNvPr>
          <p:cNvSpPr/>
          <p:nvPr/>
        </p:nvSpPr>
        <p:spPr>
          <a:xfrm>
            <a:off x="1162517" y="3494753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/>
            <a:r>
              <a:rPr lang="en-US" altLang="zh-CN" b="1" dirty="0"/>
              <a:t>Text Here</a:t>
            </a:r>
            <a:endParaRPr lang="zh-CN" altLang="en-US" b="1" dirty="0"/>
          </a:p>
        </p:txBody>
      </p:sp>
      <p:sp>
        <p:nvSpPr>
          <p:cNvPr id="11" name="îṡļídè">
            <a:extLst>
              <a:ext uri="{FF2B5EF4-FFF2-40B4-BE49-F238E27FC236}">
                <a16:creationId xmlns:a16="http://schemas.microsoft.com/office/drawing/2014/main" id="{0CE6DBE7-F255-49F2-915C-D18344670243}"/>
              </a:ext>
            </a:extLst>
          </p:cNvPr>
          <p:cNvSpPr/>
          <p:nvPr/>
        </p:nvSpPr>
        <p:spPr>
          <a:xfrm>
            <a:off x="2542925" y="4340993"/>
            <a:ext cx="3481550" cy="1470401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2" name="íṣ1íḋê">
            <a:extLst>
              <a:ext uri="{FF2B5EF4-FFF2-40B4-BE49-F238E27FC236}">
                <a16:creationId xmlns:a16="http://schemas.microsoft.com/office/drawing/2014/main" id="{CB0363D4-F23C-4386-9359-0A17ED529319}"/>
              </a:ext>
            </a:extLst>
          </p:cNvPr>
          <p:cNvSpPr/>
          <p:nvPr/>
        </p:nvSpPr>
        <p:spPr>
          <a:xfrm>
            <a:off x="7308009" y="3683012"/>
            <a:ext cx="3481550" cy="419601"/>
          </a:xfrm>
          <a:prstGeom prst="rect">
            <a:avLst/>
          </a:prstGeom>
        </p:spPr>
        <p:txBody>
          <a:bodyPr wrap="none" lIns="90000" tIns="46800" rIns="90000" bIns="46800" anchor="b" anchorCtr="0">
            <a:normAutofit/>
          </a:bodyPr>
          <a:lstStyle/>
          <a:p>
            <a:pPr lvl="0" algn="r"/>
            <a:r>
              <a:rPr lang="en-US" altLang="zh-CN" b="1" dirty="0"/>
              <a:t>Text Here</a:t>
            </a:r>
            <a:endParaRPr lang="zh-CN" altLang="en-US" b="1" dirty="0"/>
          </a:p>
        </p:txBody>
      </p:sp>
      <p:pic>
        <p:nvPicPr>
          <p:cNvPr id="18" name="图片 11">
            <a:extLst>
              <a:ext uri="{FF2B5EF4-FFF2-40B4-BE49-F238E27FC236}">
                <a16:creationId xmlns:a16="http://schemas.microsoft.com/office/drawing/2014/main" id="{E7CA6EF7-2CC3-48CC-8744-7CBE56534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190" y="3016353"/>
            <a:ext cx="479579" cy="507011"/>
          </a:xfrm>
          <a:prstGeom prst="rect">
            <a:avLst/>
          </a:prstGeom>
        </p:spPr>
      </p:pic>
      <p:pic>
        <p:nvPicPr>
          <p:cNvPr id="19" name="图片 12">
            <a:extLst>
              <a:ext uri="{FF2B5EF4-FFF2-40B4-BE49-F238E27FC236}">
                <a16:creationId xmlns:a16="http://schemas.microsoft.com/office/drawing/2014/main" id="{2D32DCF7-94CE-4E2C-B788-9EBA670FC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34857">
            <a:off x="11199883" y="3929327"/>
            <a:ext cx="465832" cy="492478"/>
          </a:xfrm>
          <a:prstGeom prst="rect">
            <a:avLst/>
          </a:prstGeom>
        </p:spPr>
      </p:pic>
      <p:sp>
        <p:nvSpPr>
          <p:cNvPr id="27" name="îṡļídè">
            <a:extLst>
              <a:ext uri="{FF2B5EF4-FFF2-40B4-BE49-F238E27FC236}">
                <a16:creationId xmlns:a16="http://schemas.microsoft.com/office/drawing/2014/main" id="{0CE6DBE7-F255-49F2-915C-D18344670243}"/>
              </a:ext>
            </a:extLst>
          </p:cNvPr>
          <p:cNvSpPr/>
          <p:nvPr/>
        </p:nvSpPr>
        <p:spPr>
          <a:xfrm>
            <a:off x="6192033" y="4340993"/>
            <a:ext cx="3481550" cy="1470401"/>
          </a:xfrm>
          <a:prstGeom prst="rect">
            <a:avLst/>
          </a:prstGeom>
        </p:spPr>
        <p:txBody>
          <a:bodyPr wrap="square" lIns="90000" tIns="46800" rIns="90000" bIns="46800" anchor="t" anchorCtr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Theme color makes PPT more convenient to change.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42859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042830" y="541676"/>
            <a:ext cx="3164891" cy="196977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rgbClr val="0BAA93"/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rgbClr val="0BAA93"/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rgbClr val="0BAA93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rgbClr val="0BAA93"/>
              </a:solidFill>
              <a:latin typeface="+mj-lt"/>
            </a:endParaRP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8326099" y="2571972"/>
            <a:ext cx="1884382" cy="335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</a:t>
            </a:r>
            <a:r>
              <a:rPr lang="en-US" altLang="ko-KR" sz="1200" dirty="0"/>
              <a:t>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38" name="Grupo 37"/>
          <p:cNvGrpSpPr/>
          <p:nvPr/>
        </p:nvGrpSpPr>
        <p:grpSpPr>
          <a:xfrm rot="21219821">
            <a:off x="2287078" y="1524139"/>
            <a:ext cx="2770172" cy="2834374"/>
            <a:chOff x="1985962" y="1212850"/>
            <a:chExt cx="3698876" cy="37846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5"/>
            <p:cNvSpPr>
              <a:spLocks/>
            </p:cNvSpPr>
            <p:nvPr/>
          </p:nvSpPr>
          <p:spPr bwMode="auto">
            <a:xfrm>
              <a:off x="1985962" y="1212850"/>
              <a:ext cx="3698876" cy="3784601"/>
            </a:xfrm>
            <a:custGeom>
              <a:avLst/>
              <a:gdLst>
                <a:gd name="T0" fmla="*/ 32 w 439"/>
                <a:gd name="T1" fmla="*/ 326 h 449"/>
                <a:gd name="T2" fmla="*/ 32 w 439"/>
                <a:gd name="T3" fmla="*/ 315 h 449"/>
                <a:gd name="T4" fmla="*/ 62 w 439"/>
                <a:gd name="T5" fmla="*/ 270 h 449"/>
                <a:gd name="T6" fmla="*/ 64 w 439"/>
                <a:gd name="T7" fmla="*/ 316 h 449"/>
                <a:gd name="T8" fmla="*/ 82 w 439"/>
                <a:gd name="T9" fmla="*/ 320 h 449"/>
                <a:gd name="T10" fmla="*/ 90 w 439"/>
                <a:gd name="T11" fmla="*/ 277 h 449"/>
                <a:gd name="T12" fmla="*/ 84 w 439"/>
                <a:gd name="T13" fmla="*/ 267 h 449"/>
                <a:gd name="T14" fmla="*/ 99 w 439"/>
                <a:gd name="T15" fmla="*/ 245 h 449"/>
                <a:gd name="T16" fmla="*/ 124 w 439"/>
                <a:gd name="T17" fmla="*/ 245 h 449"/>
                <a:gd name="T18" fmla="*/ 113 w 439"/>
                <a:gd name="T19" fmla="*/ 238 h 449"/>
                <a:gd name="T20" fmla="*/ 104 w 439"/>
                <a:gd name="T21" fmla="*/ 195 h 449"/>
                <a:gd name="T22" fmla="*/ 98 w 439"/>
                <a:gd name="T23" fmla="*/ 184 h 449"/>
                <a:gd name="T24" fmla="*/ 113 w 439"/>
                <a:gd name="T25" fmla="*/ 163 h 449"/>
                <a:gd name="T26" fmla="*/ 139 w 439"/>
                <a:gd name="T27" fmla="*/ 161 h 449"/>
                <a:gd name="T28" fmla="*/ 152 w 439"/>
                <a:gd name="T29" fmla="*/ 119 h 449"/>
                <a:gd name="T30" fmla="*/ 161 w 439"/>
                <a:gd name="T31" fmla="*/ 90 h 449"/>
                <a:gd name="T32" fmla="*/ 164 w 439"/>
                <a:gd name="T33" fmla="*/ 66 h 449"/>
                <a:gd name="T34" fmla="*/ 192 w 439"/>
                <a:gd name="T35" fmla="*/ 5 h 449"/>
                <a:gd name="T36" fmla="*/ 219 w 439"/>
                <a:gd name="T37" fmla="*/ 6 h 449"/>
                <a:gd name="T38" fmla="*/ 243 w 439"/>
                <a:gd name="T39" fmla="*/ 3 h 449"/>
                <a:gd name="T40" fmla="*/ 252 w 439"/>
                <a:gd name="T41" fmla="*/ 16 h 449"/>
                <a:gd name="T42" fmla="*/ 352 w 439"/>
                <a:gd name="T43" fmla="*/ 29 h 449"/>
                <a:gd name="T44" fmla="*/ 374 w 439"/>
                <a:gd name="T45" fmla="*/ 26 h 449"/>
                <a:gd name="T46" fmla="*/ 386 w 439"/>
                <a:gd name="T47" fmla="*/ 39 h 449"/>
                <a:gd name="T48" fmla="*/ 421 w 439"/>
                <a:gd name="T49" fmla="*/ 62 h 449"/>
                <a:gd name="T50" fmla="*/ 406 w 439"/>
                <a:gd name="T51" fmla="*/ 123 h 449"/>
                <a:gd name="T52" fmla="*/ 407 w 439"/>
                <a:gd name="T53" fmla="*/ 144 h 449"/>
                <a:gd name="T54" fmla="*/ 408 w 439"/>
                <a:gd name="T55" fmla="*/ 190 h 449"/>
                <a:gd name="T56" fmla="*/ 410 w 439"/>
                <a:gd name="T57" fmla="*/ 215 h 449"/>
                <a:gd name="T58" fmla="*/ 437 w 439"/>
                <a:gd name="T59" fmla="*/ 233 h 449"/>
                <a:gd name="T60" fmla="*/ 431 w 439"/>
                <a:gd name="T61" fmla="*/ 246 h 449"/>
                <a:gd name="T62" fmla="*/ 422 w 439"/>
                <a:gd name="T63" fmla="*/ 273 h 449"/>
                <a:gd name="T64" fmla="*/ 396 w 439"/>
                <a:gd name="T65" fmla="*/ 287 h 449"/>
                <a:gd name="T66" fmla="*/ 394 w 439"/>
                <a:gd name="T67" fmla="*/ 297 h 449"/>
                <a:gd name="T68" fmla="*/ 423 w 439"/>
                <a:gd name="T69" fmla="*/ 315 h 449"/>
                <a:gd name="T70" fmla="*/ 416 w 439"/>
                <a:gd name="T71" fmla="*/ 329 h 449"/>
                <a:gd name="T72" fmla="*/ 403 w 439"/>
                <a:gd name="T73" fmla="*/ 386 h 449"/>
                <a:gd name="T74" fmla="*/ 369 w 439"/>
                <a:gd name="T75" fmla="*/ 413 h 449"/>
                <a:gd name="T76" fmla="*/ 135 w 439"/>
                <a:gd name="T77" fmla="*/ 410 h 449"/>
                <a:gd name="T78" fmla="*/ 112 w 439"/>
                <a:gd name="T79" fmla="*/ 419 h 449"/>
                <a:gd name="T80" fmla="*/ 0 w 439"/>
                <a:gd name="T81" fmla="*/ 377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9" h="449">
                  <a:moveTo>
                    <a:pt x="0" y="377"/>
                  </a:moveTo>
                  <a:cubicBezTo>
                    <a:pt x="1" y="357"/>
                    <a:pt x="12" y="338"/>
                    <a:pt x="32" y="326"/>
                  </a:cubicBezTo>
                  <a:cubicBezTo>
                    <a:pt x="35" y="325"/>
                    <a:pt x="37" y="324"/>
                    <a:pt x="37" y="321"/>
                  </a:cubicBezTo>
                  <a:cubicBezTo>
                    <a:pt x="37" y="317"/>
                    <a:pt x="35" y="316"/>
                    <a:pt x="32" y="315"/>
                  </a:cubicBezTo>
                  <a:cubicBezTo>
                    <a:pt x="19" y="307"/>
                    <a:pt x="15" y="290"/>
                    <a:pt x="23" y="277"/>
                  </a:cubicBezTo>
                  <a:cubicBezTo>
                    <a:pt x="31" y="264"/>
                    <a:pt x="49" y="261"/>
                    <a:pt x="62" y="270"/>
                  </a:cubicBezTo>
                  <a:cubicBezTo>
                    <a:pt x="74" y="279"/>
                    <a:pt x="76" y="296"/>
                    <a:pt x="67" y="309"/>
                  </a:cubicBezTo>
                  <a:cubicBezTo>
                    <a:pt x="65" y="311"/>
                    <a:pt x="62" y="312"/>
                    <a:pt x="64" y="316"/>
                  </a:cubicBezTo>
                  <a:cubicBezTo>
                    <a:pt x="66" y="319"/>
                    <a:pt x="68" y="319"/>
                    <a:pt x="71" y="319"/>
                  </a:cubicBezTo>
                  <a:cubicBezTo>
                    <a:pt x="75" y="319"/>
                    <a:pt x="79" y="323"/>
                    <a:pt x="82" y="320"/>
                  </a:cubicBezTo>
                  <a:cubicBezTo>
                    <a:pt x="84" y="318"/>
                    <a:pt x="84" y="313"/>
                    <a:pt x="84" y="309"/>
                  </a:cubicBezTo>
                  <a:cubicBezTo>
                    <a:pt x="86" y="299"/>
                    <a:pt x="88" y="288"/>
                    <a:pt x="90" y="277"/>
                  </a:cubicBezTo>
                  <a:cubicBezTo>
                    <a:pt x="90" y="274"/>
                    <a:pt x="91" y="271"/>
                    <a:pt x="86" y="271"/>
                  </a:cubicBezTo>
                  <a:cubicBezTo>
                    <a:pt x="84" y="271"/>
                    <a:pt x="83" y="269"/>
                    <a:pt x="84" y="267"/>
                  </a:cubicBezTo>
                  <a:cubicBezTo>
                    <a:pt x="84" y="262"/>
                    <a:pt x="85" y="257"/>
                    <a:pt x="87" y="252"/>
                  </a:cubicBezTo>
                  <a:cubicBezTo>
                    <a:pt x="88" y="247"/>
                    <a:pt x="93" y="244"/>
                    <a:pt x="99" y="245"/>
                  </a:cubicBezTo>
                  <a:cubicBezTo>
                    <a:pt x="105" y="246"/>
                    <a:pt x="111" y="247"/>
                    <a:pt x="118" y="248"/>
                  </a:cubicBezTo>
                  <a:cubicBezTo>
                    <a:pt x="121" y="249"/>
                    <a:pt x="123" y="250"/>
                    <a:pt x="124" y="245"/>
                  </a:cubicBezTo>
                  <a:cubicBezTo>
                    <a:pt x="124" y="241"/>
                    <a:pt x="124" y="239"/>
                    <a:pt x="119" y="239"/>
                  </a:cubicBezTo>
                  <a:cubicBezTo>
                    <a:pt x="117" y="239"/>
                    <a:pt x="115" y="238"/>
                    <a:pt x="113" y="238"/>
                  </a:cubicBezTo>
                  <a:cubicBezTo>
                    <a:pt x="104" y="236"/>
                    <a:pt x="98" y="228"/>
                    <a:pt x="100" y="219"/>
                  </a:cubicBezTo>
                  <a:cubicBezTo>
                    <a:pt x="101" y="211"/>
                    <a:pt x="103" y="203"/>
                    <a:pt x="104" y="195"/>
                  </a:cubicBezTo>
                  <a:cubicBezTo>
                    <a:pt x="105" y="192"/>
                    <a:pt x="105" y="189"/>
                    <a:pt x="101" y="189"/>
                  </a:cubicBezTo>
                  <a:cubicBezTo>
                    <a:pt x="98" y="189"/>
                    <a:pt x="98" y="186"/>
                    <a:pt x="98" y="184"/>
                  </a:cubicBezTo>
                  <a:cubicBezTo>
                    <a:pt x="99" y="180"/>
                    <a:pt x="99" y="175"/>
                    <a:pt x="101" y="171"/>
                  </a:cubicBezTo>
                  <a:cubicBezTo>
                    <a:pt x="102" y="165"/>
                    <a:pt x="107" y="162"/>
                    <a:pt x="113" y="163"/>
                  </a:cubicBezTo>
                  <a:cubicBezTo>
                    <a:pt x="119" y="164"/>
                    <a:pt x="126" y="164"/>
                    <a:pt x="131" y="166"/>
                  </a:cubicBezTo>
                  <a:cubicBezTo>
                    <a:pt x="137" y="168"/>
                    <a:pt x="138" y="165"/>
                    <a:pt x="139" y="161"/>
                  </a:cubicBezTo>
                  <a:cubicBezTo>
                    <a:pt x="140" y="153"/>
                    <a:pt x="141" y="145"/>
                    <a:pt x="143" y="137"/>
                  </a:cubicBezTo>
                  <a:cubicBezTo>
                    <a:pt x="144" y="130"/>
                    <a:pt x="147" y="124"/>
                    <a:pt x="152" y="119"/>
                  </a:cubicBezTo>
                  <a:cubicBezTo>
                    <a:pt x="155" y="116"/>
                    <a:pt x="156" y="112"/>
                    <a:pt x="157" y="108"/>
                  </a:cubicBezTo>
                  <a:cubicBezTo>
                    <a:pt x="158" y="102"/>
                    <a:pt x="157" y="95"/>
                    <a:pt x="161" y="90"/>
                  </a:cubicBezTo>
                  <a:cubicBezTo>
                    <a:pt x="165" y="84"/>
                    <a:pt x="167" y="80"/>
                    <a:pt x="164" y="74"/>
                  </a:cubicBezTo>
                  <a:cubicBezTo>
                    <a:pt x="163" y="72"/>
                    <a:pt x="164" y="68"/>
                    <a:pt x="164" y="66"/>
                  </a:cubicBezTo>
                  <a:cubicBezTo>
                    <a:pt x="167" y="50"/>
                    <a:pt x="170" y="34"/>
                    <a:pt x="173" y="18"/>
                  </a:cubicBezTo>
                  <a:cubicBezTo>
                    <a:pt x="175" y="8"/>
                    <a:pt x="181" y="3"/>
                    <a:pt x="192" y="5"/>
                  </a:cubicBezTo>
                  <a:cubicBezTo>
                    <a:pt x="199" y="7"/>
                    <a:pt x="206" y="8"/>
                    <a:pt x="213" y="9"/>
                  </a:cubicBezTo>
                  <a:cubicBezTo>
                    <a:pt x="216" y="10"/>
                    <a:pt x="218" y="10"/>
                    <a:pt x="219" y="6"/>
                  </a:cubicBezTo>
                  <a:cubicBezTo>
                    <a:pt x="219" y="2"/>
                    <a:pt x="222" y="0"/>
                    <a:pt x="226" y="0"/>
                  </a:cubicBezTo>
                  <a:cubicBezTo>
                    <a:pt x="232" y="1"/>
                    <a:pt x="238" y="2"/>
                    <a:pt x="243" y="3"/>
                  </a:cubicBezTo>
                  <a:cubicBezTo>
                    <a:pt x="248" y="4"/>
                    <a:pt x="250" y="8"/>
                    <a:pt x="249" y="12"/>
                  </a:cubicBezTo>
                  <a:cubicBezTo>
                    <a:pt x="248" y="15"/>
                    <a:pt x="250" y="16"/>
                    <a:pt x="252" y="16"/>
                  </a:cubicBezTo>
                  <a:cubicBezTo>
                    <a:pt x="284" y="21"/>
                    <a:pt x="316" y="27"/>
                    <a:pt x="347" y="33"/>
                  </a:cubicBezTo>
                  <a:cubicBezTo>
                    <a:pt x="350" y="33"/>
                    <a:pt x="351" y="32"/>
                    <a:pt x="352" y="29"/>
                  </a:cubicBezTo>
                  <a:cubicBezTo>
                    <a:pt x="353" y="24"/>
                    <a:pt x="357" y="23"/>
                    <a:pt x="362" y="24"/>
                  </a:cubicBezTo>
                  <a:cubicBezTo>
                    <a:pt x="366" y="25"/>
                    <a:pt x="370" y="25"/>
                    <a:pt x="374" y="26"/>
                  </a:cubicBezTo>
                  <a:cubicBezTo>
                    <a:pt x="379" y="27"/>
                    <a:pt x="383" y="29"/>
                    <a:pt x="382" y="35"/>
                  </a:cubicBezTo>
                  <a:cubicBezTo>
                    <a:pt x="381" y="38"/>
                    <a:pt x="383" y="39"/>
                    <a:pt x="386" y="39"/>
                  </a:cubicBezTo>
                  <a:cubicBezTo>
                    <a:pt x="393" y="40"/>
                    <a:pt x="400" y="42"/>
                    <a:pt x="407" y="43"/>
                  </a:cubicBezTo>
                  <a:cubicBezTo>
                    <a:pt x="419" y="45"/>
                    <a:pt x="423" y="51"/>
                    <a:pt x="421" y="62"/>
                  </a:cubicBezTo>
                  <a:cubicBezTo>
                    <a:pt x="419" y="78"/>
                    <a:pt x="416" y="94"/>
                    <a:pt x="413" y="109"/>
                  </a:cubicBezTo>
                  <a:cubicBezTo>
                    <a:pt x="412" y="115"/>
                    <a:pt x="410" y="119"/>
                    <a:pt x="406" y="123"/>
                  </a:cubicBezTo>
                  <a:cubicBezTo>
                    <a:pt x="404" y="127"/>
                    <a:pt x="410" y="132"/>
                    <a:pt x="408" y="138"/>
                  </a:cubicBezTo>
                  <a:cubicBezTo>
                    <a:pt x="408" y="140"/>
                    <a:pt x="408" y="142"/>
                    <a:pt x="407" y="144"/>
                  </a:cubicBezTo>
                  <a:cubicBezTo>
                    <a:pt x="405" y="152"/>
                    <a:pt x="404" y="159"/>
                    <a:pt x="408" y="167"/>
                  </a:cubicBezTo>
                  <a:cubicBezTo>
                    <a:pt x="412" y="175"/>
                    <a:pt x="410" y="183"/>
                    <a:pt x="408" y="190"/>
                  </a:cubicBezTo>
                  <a:cubicBezTo>
                    <a:pt x="407" y="196"/>
                    <a:pt x="407" y="202"/>
                    <a:pt x="405" y="208"/>
                  </a:cubicBezTo>
                  <a:cubicBezTo>
                    <a:pt x="404" y="212"/>
                    <a:pt x="405" y="214"/>
                    <a:pt x="410" y="215"/>
                  </a:cubicBezTo>
                  <a:cubicBezTo>
                    <a:pt x="415" y="215"/>
                    <a:pt x="421" y="216"/>
                    <a:pt x="426" y="217"/>
                  </a:cubicBezTo>
                  <a:cubicBezTo>
                    <a:pt x="435" y="219"/>
                    <a:pt x="439" y="224"/>
                    <a:pt x="437" y="233"/>
                  </a:cubicBezTo>
                  <a:cubicBezTo>
                    <a:pt x="437" y="236"/>
                    <a:pt x="436" y="239"/>
                    <a:pt x="436" y="243"/>
                  </a:cubicBezTo>
                  <a:cubicBezTo>
                    <a:pt x="435" y="245"/>
                    <a:pt x="434" y="247"/>
                    <a:pt x="431" y="246"/>
                  </a:cubicBezTo>
                  <a:cubicBezTo>
                    <a:pt x="427" y="245"/>
                    <a:pt x="427" y="247"/>
                    <a:pt x="426" y="250"/>
                  </a:cubicBezTo>
                  <a:cubicBezTo>
                    <a:pt x="425" y="258"/>
                    <a:pt x="424" y="265"/>
                    <a:pt x="422" y="273"/>
                  </a:cubicBezTo>
                  <a:cubicBezTo>
                    <a:pt x="420" y="285"/>
                    <a:pt x="413" y="290"/>
                    <a:pt x="402" y="288"/>
                  </a:cubicBezTo>
                  <a:cubicBezTo>
                    <a:pt x="400" y="288"/>
                    <a:pt x="398" y="288"/>
                    <a:pt x="396" y="287"/>
                  </a:cubicBezTo>
                  <a:cubicBezTo>
                    <a:pt x="392" y="286"/>
                    <a:pt x="391" y="288"/>
                    <a:pt x="391" y="291"/>
                  </a:cubicBezTo>
                  <a:cubicBezTo>
                    <a:pt x="390" y="295"/>
                    <a:pt x="391" y="296"/>
                    <a:pt x="394" y="297"/>
                  </a:cubicBezTo>
                  <a:cubicBezTo>
                    <a:pt x="400" y="297"/>
                    <a:pt x="406" y="299"/>
                    <a:pt x="412" y="300"/>
                  </a:cubicBezTo>
                  <a:cubicBezTo>
                    <a:pt x="421" y="301"/>
                    <a:pt x="424" y="306"/>
                    <a:pt x="423" y="315"/>
                  </a:cubicBezTo>
                  <a:cubicBezTo>
                    <a:pt x="422" y="318"/>
                    <a:pt x="422" y="322"/>
                    <a:pt x="421" y="325"/>
                  </a:cubicBezTo>
                  <a:cubicBezTo>
                    <a:pt x="421" y="328"/>
                    <a:pt x="419" y="330"/>
                    <a:pt x="416" y="329"/>
                  </a:cubicBezTo>
                  <a:cubicBezTo>
                    <a:pt x="413" y="327"/>
                    <a:pt x="412" y="330"/>
                    <a:pt x="412" y="332"/>
                  </a:cubicBezTo>
                  <a:cubicBezTo>
                    <a:pt x="409" y="350"/>
                    <a:pt x="406" y="368"/>
                    <a:pt x="403" y="386"/>
                  </a:cubicBezTo>
                  <a:cubicBezTo>
                    <a:pt x="400" y="401"/>
                    <a:pt x="390" y="410"/>
                    <a:pt x="375" y="409"/>
                  </a:cubicBezTo>
                  <a:cubicBezTo>
                    <a:pt x="371" y="409"/>
                    <a:pt x="370" y="410"/>
                    <a:pt x="369" y="413"/>
                  </a:cubicBezTo>
                  <a:cubicBezTo>
                    <a:pt x="365" y="435"/>
                    <a:pt x="347" y="447"/>
                    <a:pt x="324" y="443"/>
                  </a:cubicBezTo>
                  <a:cubicBezTo>
                    <a:pt x="261" y="432"/>
                    <a:pt x="198" y="421"/>
                    <a:pt x="135" y="410"/>
                  </a:cubicBezTo>
                  <a:cubicBezTo>
                    <a:pt x="130" y="409"/>
                    <a:pt x="124" y="405"/>
                    <a:pt x="120" y="406"/>
                  </a:cubicBezTo>
                  <a:cubicBezTo>
                    <a:pt x="116" y="408"/>
                    <a:pt x="115" y="415"/>
                    <a:pt x="112" y="419"/>
                  </a:cubicBezTo>
                  <a:cubicBezTo>
                    <a:pt x="96" y="440"/>
                    <a:pt x="67" y="449"/>
                    <a:pt x="42" y="440"/>
                  </a:cubicBezTo>
                  <a:cubicBezTo>
                    <a:pt x="17" y="431"/>
                    <a:pt x="0" y="407"/>
                    <a:pt x="0" y="377"/>
                  </a:cubicBezTo>
                  <a:close/>
                </a:path>
              </a:pathLst>
            </a:custGeom>
            <a:solidFill>
              <a:srgbClr val="263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5356225" y="3067050"/>
              <a:ext cx="269875" cy="176213"/>
            </a:xfrm>
            <a:custGeom>
              <a:avLst/>
              <a:gdLst>
                <a:gd name="T0" fmla="*/ 32 w 32"/>
                <a:gd name="T1" fmla="*/ 9 h 21"/>
                <a:gd name="T2" fmla="*/ 21 w 32"/>
                <a:gd name="T3" fmla="*/ 19 h 21"/>
                <a:gd name="T4" fmla="*/ 6 w 32"/>
                <a:gd name="T5" fmla="*/ 17 h 21"/>
                <a:gd name="T6" fmla="*/ 1 w 32"/>
                <a:gd name="T7" fmla="*/ 10 h 21"/>
                <a:gd name="T8" fmla="*/ 3 w 32"/>
                <a:gd name="T9" fmla="*/ 2 h 21"/>
                <a:gd name="T10" fmla="*/ 8 w 32"/>
                <a:gd name="T11" fmla="*/ 1 h 21"/>
                <a:gd name="T12" fmla="*/ 24 w 32"/>
                <a:gd name="T13" fmla="*/ 4 h 21"/>
                <a:gd name="T14" fmla="*/ 32 w 32"/>
                <a:gd name="T1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1">
                  <a:moveTo>
                    <a:pt x="32" y="9"/>
                  </a:moveTo>
                  <a:cubicBezTo>
                    <a:pt x="32" y="21"/>
                    <a:pt x="32" y="21"/>
                    <a:pt x="21" y="19"/>
                  </a:cubicBezTo>
                  <a:cubicBezTo>
                    <a:pt x="16" y="18"/>
                    <a:pt x="11" y="17"/>
                    <a:pt x="6" y="17"/>
                  </a:cubicBezTo>
                  <a:cubicBezTo>
                    <a:pt x="2" y="16"/>
                    <a:pt x="0" y="14"/>
                    <a:pt x="1" y="10"/>
                  </a:cubicBezTo>
                  <a:cubicBezTo>
                    <a:pt x="2" y="7"/>
                    <a:pt x="2" y="5"/>
                    <a:pt x="3" y="2"/>
                  </a:cubicBezTo>
                  <a:cubicBezTo>
                    <a:pt x="4" y="0"/>
                    <a:pt x="6" y="1"/>
                    <a:pt x="8" y="1"/>
                  </a:cubicBezTo>
                  <a:cubicBezTo>
                    <a:pt x="13" y="2"/>
                    <a:pt x="19" y="3"/>
                    <a:pt x="24" y="4"/>
                  </a:cubicBezTo>
                  <a:cubicBezTo>
                    <a:pt x="28" y="5"/>
                    <a:pt x="30" y="6"/>
                    <a:pt x="32" y="9"/>
                  </a:cubicBezTo>
                  <a:close/>
                </a:path>
              </a:pathLst>
            </a:custGeom>
            <a:solidFill>
              <a:srgbClr val="F5A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5381625" y="3059113"/>
              <a:ext cx="244475" cy="84138"/>
            </a:xfrm>
            <a:custGeom>
              <a:avLst/>
              <a:gdLst>
                <a:gd name="T0" fmla="*/ 29 w 29"/>
                <a:gd name="T1" fmla="*/ 10 h 10"/>
                <a:gd name="T2" fmla="*/ 0 w 29"/>
                <a:gd name="T3" fmla="*/ 3 h 10"/>
                <a:gd name="T4" fmla="*/ 3 w 29"/>
                <a:gd name="T5" fmla="*/ 0 h 10"/>
                <a:gd name="T6" fmla="*/ 24 w 29"/>
                <a:gd name="T7" fmla="*/ 4 h 10"/>
                <a:gd name="T8" fmla="*/ 29 w 2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0">
                  <a:moveTo>
                    <a:pt x="29" y="10"/>
                  </a:moveTo>
                  <a:cubicBezTo>
                    <a:pt x="20" y="5"/>
                    <a:pt x="10" y="5"/>
                    <a:pt x="0" y="3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0" y="2"/>
                    <a:pt x="17" y="3"/>
                    <a:pt x="24" y="4"/>
                  </a:cubicBezTo>
                  <a:cubicBezTo>
                    <a:pt x="27" y="5"/>
                    <a:pt x="29" y="7"/>
                    <a:pt x="29" y="10"/>
                  </a:cubicBezTo>
                  <a:close/>
                </a:path>
              </a:pathLst>
            </a:custGeom>
            <a:solidFill>
              <a:srgbClr val="F0C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2027238" y="1255713"/>
              <a:ext cx="3522663" cy="3690938"/>
              <a:chOff x="2027238" y="1255713"/>
              <a:chExt cx="3522663" cy="3690938"/>
            </a:xfrm>
          </p:grpSpPr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2921000" y="2282825"/>
                <a:ext cx="2478088" cy="2478088"/>
              </a:xfrm>
              <a:custGeom>
                <a:avLst/>
                <a:gdLst>
                  <a:gd name="T0" fmla="*/ 14 w 294"/>
                  <a:gd name="T1" fmla="*/ 251 h 294"/>
                  <a:gd name="T2" fmla="*/ 2 w 294"/>
                  <a:gd name="T3" fmla="*/ 218 h 294"/>
                  <a:gd name="T4" fmla="*/ 2 w 294"/>
                  <a:gd name="T5" fmla="*/ 211 h 294"/>
                  <a:gd name="T6" fmla="*/ 28 w 294"/>
                  <a:gd name="T7" fmla="*/ 61 h 294"/>
                  <a:gd name="T8" fmla="*/ 36 w 294"/>
                  <a:gd name="T9" fmla="*/ 13 h 294"/>
                  <a:gd name="T10" fmla="*/ 42 w 294"/>
                  <a:gd name="T11" fmla="*/ 0 h 294"/>
                  <a:gd name="T12" fmla="*/ 41 w 294"/>
                  <a:gd name="T13" fmla="*/ 26 h 294"/>
                  <a:gd name="T14" fmla="*/ 50 w 294"/>
                  <a:gd name="T15" fmla="*/ 57 h 294"/>
                  <a:gd name="T16" fmla="*/ 70 w 294"/>
                  <a:gd name="T17" fmla="*/ 78 h 294"/>
                  <a:gd name="T18" fmla="*/ 74 w 294"/>
                  <a:gd name="T19" fmla="*/ 85 h 294"/>
                  <a:gd name="T20" fmla="*/ 81 w 294"/>
                  <a:gd name="T21" fmla="*/ 101 h 294"/>
                  <a:gd name="T22" fmla="*/ 82 w 294"/>
                  <a:gd name="T23" fmla="*/ 106 h 294"/>
                  <a:gd name="T24" fmla="*/ 82 w 294"/>
                  <a:gd name="T25" fmla="*/ 120 h 294"/>
                  <a:gd name="T26" fmla="*/ 84 w 294"/>
                  <a:gd name="T27" fmla="*/ 130 h 294"/>
                  <a:gd name="T28" fmla="*/ 92 w 294"/>
                  <a:gd name="T29" fmla="*/ 139 h 294"/>
                  <a:gd name="T30" fmla="*/ 104 w 294"/>
                  <a:gd name="T31" fmla="*/ 134 h 294"/>
                  <a:gd name="T32" fmla="*/ 109 w 294"/>
                  <a:gd name="T33" fmla="*/ 126 h 294"/>
                  <a:gd name="T34" fmla="*/ 111 w 294"/>
                  <a:gd name="T35" fmla="*/ 122 h 294"/>
                  <a:gd name="T36" fmla="*/ 124 w 294"/>
                  <a:gd name="T37" fmla="*/ 104 h 294"/>
                  <a:gd name="T38" fmla="*/ 128 w 294"/>
                  <a:gd name="T39" fmla="*/ 95 h 294"/>
                  <a:gd name="T40" fmla="*/ 136 w 294"/>
                  <a:gd name="T41" fmla="*/ 93 h 294"/>
                  <a:gd name="T42" fmla="*/ 173 w 294"/>
                  <a:gd name="T43" fmla="*/ 100 h 294"/>
                  <a:gd name="T44" fmla="*/ 179 w 294"/>
                  <a:gd name="T45" fmla="*/ 105 h 294"/>
                  <a:gd name="T46" fmla="*/ 185 w 294"/>
                  <a:gd name="T47" fmla="*/ 119 h 294"/>
                  <a:gd name="T48" fmla="*/ 187 w 294"/>
                  <a:gd name="T49" fmla="*/ 125 h 294"/>
                  <a:gd name="T50" fmla="*/ 186 w 294"/>
                  <a:gd name="T51" fmla="*/ 137 h 294"/>
                  <a:gd name="T52" fmla="*/ 188 w 294"/>
                  <a:gd name="T53" fmla="*/ 148 h 294"/>
                  <a:gd name="T54" fmla="*/ 197 w 294"/>
                  <a:gd name="T55" fmla="*/ 158 h 294"/>
                  <a:gd name="T56" fmla="*/ 209 w 294"/>
                  <a:gd name="T57" fmla="*/ 151 h 294"/>
                  <a:gd name="T58" fmla="*/ 213 w 294"/>
                  <a:gd name="T59" fmla="*/ 144 h 294"/>
                  <a:gd name="T60" fmla="*/ 215 w 294"/>
                  <a:gd name="T61" fmla="*/ 141 h 294"/>
                  <a:gd name="T62" fmla="*/ 229 w 294"/>
                  <a:gd name="T63" fmla="*/ 121 h 294"/>
                  <a:gd name="T64" fmla="*/ 233 w 294"/>
                  <a:gd name="T65" fmla="*/ 112 h 294"/>
                  <a:gd name="T66" fmla="*/ 239 w 294"/>
                  <a:gd name="T67" fmla="*/ 107 h 294"/>
                  <a:gd name="T68" fmla="*/ 282 w 294"/>
                  <a:gd name="T69" fmla="*/ 73 h 294"/>
                  <a:gd name="T70" fmla="*/ 291 w 294"/>
                  <a:gd name="T71" fmla="*/ 42 h 294"/>
                  <a:gd name="T72" fmla="*/ 293 w 294"/>
                  <a:gd name="T73" fmla="*/ 55 h 294"/>
                  <a:gd name="T74" fmla="*/ 255 w 294"/>
                  <a:gd name="T75" fmla="*/ 273 h 294"/>
                  <a:gd name="T76" fmla="*/ 255 w 294"/>
                  <a:gd name="T77" fmla="*/ 275 h 294"/>
                  <a:gd name="T78" fmla="*/ 219 w 294"/>
                  <a:gd name="T79" fmla="*/ 291 h 294"/>
                  <a:gd name="T80" fmla="*/ 215 w 294"/>
                  <a:gd name="T81" fmla="*/ 283 h 294"/>
                  <a:gd name="T82" fmla="*/ 217 w 294"/>
                  <a:gd name="T83" fmla="*/ 273 h 294"/>
                  <a:gd name="T84" fmla="*/ 229 w 294"/>
                  <a:gd name="T85" fmla="*/ 220 h 294"/>
                  <a:gd name="T86" fmla="*/ 235 w 294"/>
                  <a:gd name="T87" fmla="*/ 204 h 294"/>
                  <a:gd name="T88" fmla="*/ 241 w 294"/>
                  <a:gd name="T89" fmla="*/ 185 h 294"/>
                  <a:gd name="T90" fmla="*/ 236 w 294"/>
                  <a:gd name="T91" fmla="*/ 178 h 294"/>
                  <a:gd name="T92" fmla="*/ 159 w 294"/>
                  <a:gd name="T93" fmla="*/ 165 h 294"/>
                  <a:gd name="T94" fmla="*/ 51 w 294"/>
                  <a:gd name="T95" fmla="*/ 146 h 294"/>
                  <a:gd name="T96" fmla="*/ 42 w 294"/>
                  <a:gd name="T97" fmla="*/ 153 h 294"/>
                  <a:gd name="T98" fmla="*/ 42 w 294"/>
                  <a:gd name="T99" fmla="*/ 172 h 294"/>
                  <a:gd name="T100" fmla="*/ 40 w 294"/>
                  <a:gd name="T101" fmla="*/ 195 h 294"/>
                  <a:gd name="T102" fmla="*/ 35 w 294"/>
                  <a:gd name="T103" fmla="*/ 239 h 294"/>
                  <a:gd name="T104" fmla="*/ 34 w 294"/>
                  <a:gd name="T105" fmla="*/ 251 h 294"/>
                  <a:gd name="T106" fmla="*/ 27 w 294"/>
                  <a:gd name="T107" fmla="*/ 257 h 294"/>
                  <a:gd name="T108" fmla="*/ 14 w 294"/>
                  <a:gd name="T109" fmla="*/ 25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4" h="294">
                    <a:moveTo>
                      <a:pt x="14" y="251"/>
                    </a:moveTo>
                    <a:cubicBezTo>
                      <a:pt x="13" y="239"/>
                      <a:pt x="9" y="228"/>
                      <a:pt x="2" y="218"/>
                    </a:cubicBezTo>
                    <a:cubicBezTo>
                      <a:pt x="0" y="215"/>
                      <a:pt x="2" y="213"/>
                      <a:pt x="2" y="211"/>
                    </a:cubicBezTo>
                    <a:cubicBezTo>
                      <a:pt x="11" y="161"/>
                      <a:pt x="19" y="111"/>
                      <a:pt x="28" y="61"/>
                    </a:cubicBezTo>
                    <a:cubicBezTo>
                      <a:pt x="31" y="45"/>
                      <a:pt x="34" y="29"/>
                      <a:pt x="36" y="13"/>
                    </a:cubicBezTo>
                    <a:cubicBezTo>
                      <a:pt x="37" y="8"/>
                      <a:pt x="38" y="4"/>
                      <a:pt x="42" y="0"/>
                    </a:cubicBezTo>
                    <a:cubicBezTo>
                      <a:pt x="41" y="9"/>
                      <a:pt x="41" y="17"/>
                      <a:pt x="41" y="26"/>
                    </a:cubicBezTo>
                    <a:cubicBezTo>
                      <a:pt x="42" y="37"/>
                      <a:pt x="45" y="47"/>
                      <a:pt x="50" y="57"/>
                    </a:cubicBezTo>
                    <a:cubicBezTo>
                      <a:pt x="55" y="66"/>
                      <a:pt x="62" y="72"/>
                      <a:pt x="70" y="78"/>
                    </a:cubicBezTo>
                    <a:cubicBezTo>
                      <a:pt x="73" y="79"/>
                      <a:pt x="76" y="81"/>
                      <a:pt x="74" y="85"/>
                    </a:cubicBezTo>
                    <a:cubicBezTo>
                      <a:pt x="73" y="92"/>
                      <a:pt x="75" y="98"/>
                      <a:pt x="81" y="101"/>
                    </a:cubicBezTo>
                    <a:cubicBezTo>
                      <a:pt x="83" y="102"/>
                      <a:pt x="83" y="104"/>
                      <a:pt x="82" y="106"/>
                    </a:cubicBezTo>
                    <a:cubicBezTo>
                      <a:pt x="81" y="111"/>
                      <a:pt x="81" y="115"/>
                      <a:pt x="82" y="120"/>
                    </a:cubicBezTo>
                    <a:cubicBezTo>
                      <a:pt x="82" y="123"/>
                      <a:pt x="84" y="126"/>
                      <a:pt x="84" y="130"/>
                    </a:cubicBezTo>
                    <a:cubicBezTo>
                      <a:pt x="84" y="135"/>
                      <a:pt x="87" y="138"/>
                      <a:pt x="92" y="139"/>
                    </a:cubicBezTo>
                    <a:cubicBezTo>
                      <a:pt x="97" y="140"/>
                      <a:pt x="101" y="139"/>
                      <a:pt x="104" y="134"/>
                    </a:cubicBezTo>
                    <a:cubicBezTo>
                      <a:pt x="106" y="131"/>
                      <a:pt x="107" y="129"/>
                      <a:pt x="109" y="126"/>
                    </a:cubicBezTo>
                    <a:cubicBezTo>
                      <a:pt x="109" y="124"/>
                      <a:pt x="111" y="123"/>
                      <a:pt x="111" y="122"/>
                    </a:cubicBezTo>
                    <a:cubicBezTo>
                      <a:pt x="113" y="114"/>
                      <a:pt x="115" y="106"/>
                      <a:pt x="124" y="104"/>
                    </a:cubicBezTo>
                    <a:cubicBezTo>
                      <a:pt x="127" y="103"/>
                      <a:pt x="127" y="98"/>
                      <a:pt x="128" y="95"/>
                    </a:cubicBezTo>
                    <a:cubicBezTo>
                      <a:pt x="130" y="93"/>
                      <a:pt x="133" y="92"/>
                      <a:pt x="136" y="93"/>
                    </a:cubicBezTo>
                    <a:cubicBezTo>
                      <a:pt x="148" y="95"/>
                      <a:pt x="161" y="97"/>
                      <a:pt x="173" y="100"/>
                    </a:cubicBezTo>
                    <a:cubicBezTo>
                      <a:pt x="176" y="100"/>
                      <a:pt x="180" y="100"/>
                      <a:pt x="179" y="105"/>
                    </a:cubicBezTo>
                    <a:cubicBezTo>
                      <a:pt x="178" y="111"/>
                      <a:pt x="180" y="116"/>
                      <a:pt x="185" y="119"/>
                    </a:cubicBezTo>
                    <a:cubicBezTo>
                      <a:pt x="187" y="120"/>
                      <a:pt x="187" y="122"/>
                      <a:pt x="187" y="125"/>
                    </a:cubicBezTo>
                    <a:cubicBezTo>
                      <a:pt x="186" y="129"/>
                      <a:pt x="186" y="133"/>
                      <a:pt x="186" y="137"/>
                    </a:cubicBezTo>
                    <a:cubicBezTo>
                      <a:pt x="187" y="140"/>
                      <a:pt x="188" y="144"/>
                      <a:pt x="188" y="148"/>
                    </a:cubicBezTo>
                    <a:cubicBezTo>
                      <a:pt x="189" y="153"/>
                      <a:pt x="192" y="156"/>
                      <a:pt x="197" y="158"/>
                    </a:cubicBezTo>
                    <a:cubicBezTo>
                      <a:pt x="202" y="159"/>
                      <a:pt x="207" y="156"/>
                      <a:pt x="209" y="151"/>
                    </a:cubicBezTo>
                    <a:cubicBezTo>
                      <a:pt x="210" y="149"/>
                      <a:pt x="212" y="146"/>
                      <a:pt x="213" y="144"/>
                    </a:cubicBezTo>
                    <a:cubicBezTo>
                      <a:pt x="214" y="143"/>
                      <a:pt x="215" y="142"/>
                      <a:pt x="215" y="141"/>
                    </a:cubicBezTo>
                    <a:cubicBezTo>
                      <a:pt x="218" y="133"/>
                      <a:pt x="219" y="125"/>
                      <a:pt x="229" y="121"/>
                    </a:cubicBezTo>
                    <a:cubicBezTo>
                      <a:pt x="232" y="120"/>
                      <a:pt x="232" y="116"/>
                      <a:pt x="233" y="112"/>
                    </a:cubicBezTo>
                    <a:cubicBezTo>
                      <a:pt x="233" y="108"/>
                      <a:pt x="236" y="108"/>
                      <a:pt x="239" y="107"/>
                    </a:cubicBezTo>
                    <a:cubicBezTo>
                      <a:pt x="259" y="103"/>
                      <a:pt x="272" y="90"/>
                      <a:pt x="282" y="73"/>
                    </a:cubicBezTo>
                    <a:cubicBezTo>
                      <a:pt x="286" y="63"/>
                      <a:pt x="290" y="54"/>
                      <a:pt x="291" y="42"/>
                    </a:cubicBezTo>
                    <a:cubicBezTo>
                      <a:pt x="294" y="47"/>
                      <a:pt x="294" y="51"/>
                      <a:pt x="293" y="55"/>
                    </a:cubicBezTo>
                    <a:cubicBezTo>
                      <a:pt x="281" y="128"/>
                      <a:pt x="268" y="200"/>
                      <a:pt x="255" y="273"/>
                    </a:cubicBezTo>
                    <a:cubicBezTo>
                      <a:pt x="255" y="274"/>
                      <a:pt x="255" y="274"/>
                      <a:pt x="255" y="275"/>
                    </a:cubicBezTo>
                    <a:cubicBezTo>
                      <a:pt x="250" y="289"/>
                      <a:pt x="232" y="294"/>
                      <a:pt x="219" y="291"/>
                    </a:cubicBezTo>
                    <a:cubicBezTo>
                      <a:pt x="215" y="290"/>
                      <a:pt x="214" y="287"/>
                      <a:pt x="215" y="283"/>
                    </a:cubicBezTo>
                    <a:cubicBezTo>
                      <a:pt x="216" y="280"/>
                      <a:pt x="218" y="276"/>
                      <a:pt x="217" y="273"/>
                    </a:cubicBezTo>
                    <a:cubicBezTo>
                      <a:pt x="225" y="256"/>
                      <a:pt x="225" y="238"/>
                      <a:pt x="229" y="220"/>
                    </a:cubicBezTo>
                    <a:cubicBezTo>
                      <a:pt x="230" y="214"/>
                      <a:pt x="231" y="209"/>
                      <a:pt x="235" y="204"/>
                    </a:cubicBezTo>
                    <a:cubicBezTo>
                      <a:pt x="239" y="198"/>
                      <a:pt x="240" y="192"/>
                      <a:pt x="241" y="185"/>
                    </a:cubicBezTo>
                    <a:cubicBezTo>
                      <a:pt x="242" y="181"/>
                      <a:pt x="241" y="179"/>
                      <a:pt x="236" y="178"/>
                    </a:cubicBezTo>
                    <a:cubicBezTo>
                      <a:pt x="211" y="174"/>
                      <a:pt x="185" y="170"/>
                      <a:pt x="159" y="165"/>
                    </a:cubicBezTo>
                    <a:cubicBezTo>
                      <a:pt x="123" y="159"/>
                      <a:pt x="87" y="152"/>
                      <a:pt x="51" y="146"/>
                    </a:cubicBezTo>
                    <a:cubicBezTo>
                      <a:pt x="44" y="145"/>
                      <a:pt x="43" y="145"/>
                      <a:pt x="42" y="153"/>
                    </a:cubicBezTo>
                    <a:cubicBezTo>
                      <a:pt x="41" y="159"/>
                      <a:pt x="40" y="166"/>
                      <a:pt x="42" y="172"/>
                    </a:cubicBezTo>
                    <a:cubicBezTo>
                      <a:pt x="45" y="180"/>
                      <a:pt x="41" y="188"/>
                      <a:pt x="40" y="195"/>
                    </a:cubicBezTo>
                    <a:cubicBezTo>
                      <a:pt x="38" y="210"/>
                      <a:pt x="34" y="224"/>
                      <a:pt x="35" y="239"/>
                    </a:cubicBezTo>
                    <a:cubicBezTo>
                      <a:pt x="34" y="243"/>
                      <a:pt x="34" y="247"/>
                      <a:pt x="34" y="251"/>
                    </a:cubicBezTo>
                    <a:cubicBezTo>
                      <a:pt x="34" y="256"/>
                      <a:pt x="32" y="258"/>
                      <a:pt x="27" y="257"/>
                    </a:cubicBezTo>
                    <a:cubicBezTo>
                      <a:pt x="22" y="257"/>
                      <a:pt x="17" y="255"/>
                      <a:pt x="14" y="251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308350" y="2030413"/>
                <a:ext cx="2073275" cy="968375"/>
              </a:xfrm>
              <a:custGeom>
                <a:avLst/>
                <a:gdLst>
                  <a:gd name="T0" fmla="*/ 183 w 246"/>
                  <a:gd name="T1" fmla="*/ 112 h 115"/>
                  <a:gd name="T2" fmla="*/ 186 w 246"/>
                  <a:gd name="T3" fmla="*/ 85 h 115"/>
                  <a:gd name="T4" fmla="*/ 190 w 246"/>
                  <a:gd name="T5" fmla="*/ 84 h 115"/>
                  <a:gd name="T6" fmla="*/ 195 w 246"/>
                  <a:gd name="T7" fmla="*/ 83 h 115"/>
                  <a:gd name="T8" fmla="*/ 190 w 246"/>
                  <a:gd name="T9" fmla="*/ 79 h 115"/>
                  <a:gd name="T10" fmla="*/ 154 w 246"/>
                  <a:gd name="T11" fmla="*/ 73 h 115"/>
                  <a:gd name="T12" fmla="*/ 149 w 246"/>
                  <a:gd name="T13" fmla="*/ 74 h 115"/>
                  <a:gd name="T14" fmla="*/ 151 w 246"/>
                  <a:gd name="T15" fmla="*/ 78 h 115"/>
                  <a:gd name="T16" fmla="*/ 153 w 246"/>
                  <a:gd name="T17" fmla="*/ 82 h 115"/>
                  <a:gd name="T18" fmla="*/ 149 w 246"/>
                  <a:gd name="T19" fmla="*/ 106 h 115"/>
                  <a:gd name="T20" fmla="*/ 142 w 246"/>
                  <a:gd name="T21" fmla="*/ 106 h 115"/>
                  <a:gd name="T22" fmla="*/ 133 w 246"/>
                  <a:gd name="T23" fmla="*/ 105 h 115"/>
                  <a:gd name="T24" fmla="*/ 117 w 246"/>
                  <a:gd name="T25" fmla="*/ 101 h 115"/>
                  <a:gd name="T26" fmla="*/ 108 w 246"/>
                  <a:gd name="T27" fmla="*/ 100 h 115"/>
                  <a:gd name="T28" fmla="*/ 92 w 246"/>
                  <a:gd name="T29" fmla="*/ 98 h 115"/>
                  <a:gd name="T30" fmla="*/ 83 w 246"/>
                  <a:gd name="T31" fmla="*/ 96 h 115"/>
                  <a:gd name="T32" fmla="*/ 77 w 246"/>
                  <a:gd name="T33" fmla="*/ 91 h 115"/>
                  <a:gd name="T34" fmla="*/ 80 w 246"/>
                  <a:gd name="T35" fmla="*/ 71 h 115"/>
                  <a:gd name="T36" fmla="*/ 85 w 246"/>
                  <a:gd name="T37" fmla="*/ 66 h 115"/>
                  <a:gd name="T38" fmla="*/ 88 w 246"/>
                  <a:gd name="T39" fmla="*/ 64 h 115"/>
                  <a:gd name="T40" fmla="*/ 86 w 246"/>
                  <a:gd name="T41" fmla="*/ 61 h 115"/>
                  <a:gd name="T42" fmla="*/ 45 w 246"/>
                  <a:gd name="T43" fmla="*/ 54 h 115"/>
                  <a:gd name="T44" fmla="*/ 42 w 246"/>
                  <a:gd name="T45" fmla="*/ 56 h 115"/>
                  <a:gd name="T46" fmla="*/ 45 w 246"/>
                  <a:gd name="T47" fmla="*/ 59 h 115"/>
                  <a:gd name="T48" fmla="*/ 48 w 246"/>
                  <a:gd name="T49" fmla="*/ 66 h 115"/>
                  <a:gd name="T50" fmla="*/ 45 w 246"/>
                  <a:gd name="T51" fmla="*/ 87 h 115"/>
                  <a:gd name="T52" fmla="*/ 40 w 246"/>
                  <a:gd name="T53" fmla="*/ 87 h 115"/>
                  <a:gd name="T54" fmla="*/ 32 w 246"/>
                  <a:gd name="T55" fmla="*/ 84 h 115"/>
                  <a:gd name="T56" fmla="*/ 26 w 246"/>
                  <a:gd name="T57" fmla="*/ 75 h 115"/>
                  <a:gd name="T58" fmla="*/ 19 w 246"/>
                  <a:gd name="T59" fmla="*/ 74 h 115"/>
                  <a:gd name="T60" fmla="*/ 2 w 246"/>
                  <a:gd name="T61" fmla="*/ 51 h 115"/>
                  <a:gd name="T62" fmla="*/ 1 w 246"/>
                  <a:gd name="T63" fmla="*/ 36 h 115"/>
                  <a:gd name="T64" fmla="*/ 7 w 246"/>
                  <a:gd name="T65" fmla="*/ 1 h 115"/>
                  <a:gd name="T66" fmla="*/ 17 w 246"/>
                  <a:gd name="T67" fmla="*/ 5 h 115"/>
                  <a:gd name="T68" fmla="*/ 24 w 246"/>
                  <a:gd name="T69" fmla="*/ 6 h 115"/>
                  <a:gd name="T70" fmla="*/ 42 w 246"/>
                  <a:gd name="T71" fmla="*/ 9 h 115"/>
                  <a:gd name="T72" fmla="*/ 48 w 246"/>
                  <a:gd name="T73" fmla="*/ 12 h 115"/>
                  <a:gd name="T74" fmla="*/ 70 w 246"/>
                  <a:gd name="T75" fmla="*/ 16 h 115"/>
                  <a:gd name="T76" fmla="*/ 81 w 246"/>
                  <a:gd name="T77" fmla="*/ 15 h 115"/>
                  <a:gd name="T78" fmla="*/ 160 w 246"/>
                  <a:gd name="T79" fmla="*/ 29 h 115"/>
                  <a:gd name="T80" fmla="*/ 172 w 246"/>
                  <a:gd name="T81" fmla="*/ 31 h 115"/>
                  <a:gd name="T82" fmla="*/ 182 w 246"/>
                  <a:gd name="T83" fmla="*/ 37 h 115"/>
                  <a:gd name="T84" fmla="*/ 202 w 246"/>
                  <a:gd name="T85" fmla="*/ 40 h 115"/>
                  <a:gd name="T86" fmla="*/ 212 w 246"/>
                  <a:gd name="T87" fmla="*/ 38 h 115"/>
                  <a:gd name="T88" fmla="*/ 229 w 246"/>
                  <a:gd name="T89" fmla="*/ 42 h 115"/>
                  <a:gd name="T90" fmla="*/ 235 w 246"/>
                  <a:gd name="T91" fmla="*/ 41 h 115"/>
                  <a:gd name="T92" fmla="*/ 241 w 246"/>
                  <a:gd name="T93" fmla="*/ 42 h 115"/>
                  <a:gd name="T94" fmla="*/ 244 w 246"/>
                  <a:gd name="T95" fmla="*/ 48 h 115"/>
                  <a:gd name="T96" fmla="*/ 238 w 246"/>
                  <a:gd name="T97" fmla="*/ 82 h 115"/>
                  <a:gd name="T98" fmla="*/ 215 w 246"/>
                  <a:gd name="T99" fmla="*/ 106 h 115"/>
                  <a:gd name="T100" fmla="*/ 209 w 246"/>
                  <a:gd name="T101" fmla="*/ 107 h 115"/>
                  <a:gd name="T102" fmla="*/ 204 w 246"/>
                  <a:gd name="T103" fmla="*/ 106 h 115"/>
                  <a:gd name="T104" fmla="*/ 192 w 246"/>
                  <a:gd name="T105" fmla="*/ 113 h 115"/>
                  <a:gd name="T106" fmla="*/ 183 w 246"/>
                  <a:gd name="T107" fmla="*/ 112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6" h="115">
                    <a:moveTo>
                      <a:pt x="183" y="112"/>
                    </a:moveTo>
                    <a:cubicBezTo>
                      <a:pt x="181" y="102"/>
                      <a:pt x="185" y="94"/>
                      <a:pt x="186" y="85"/>
                    </a:cubicBezTo>
                    <a:cubicBezTo>
                      <a:pt x="186" y="83"/>
                      <a:pt x="188" y="84"/>
                      <a:pt x="190" y="84"/>
                    </a:cubicBezTo>
                    <a:cubicBezTo>
                      <a:pt x="192" y="85"/>
                      <a:pt x="194" y="85"/>
                      <a:pt x="195" y="83"/>
                    </a:cubicBezTo>
                    <a:cubicBezTo>
                      <a:pt x="196" y="79"/>
                      <a:pt x="192" y="80"/>
                      <a:pt x="190" y="79"/>
                    </a:cubicBezTo>
                    <a:cubicBezTo>
                      <a:pt x="178" y="77"/>
                      <a:pt x="166" y="75"/>
                      <a:pt x="154" y="73"/>
                    </a:cubicBezTo>
                    <a:cubicBezTo>
                      <a:pt x="152" y="73"/>
                      <a:pt x="150" y="72"/>
                      <a:pt x="149" y="74"/>
                    </a:cubicBezTo>
                    <a:cubicBezTo>
                      <a:pt x="148" y="76"/>
                      <a:pt x="150" y="77"/>
                      <a:pt x="151" y="78"/>
                    </a:cubicBezTo>
                    <a:cubicBezTo>
                      <a:pt x="154" y="78"/>
                      <a:pt x="154" y="80"/>
                      <a:pt x="153" y="82"/>
                    </a:cubicBezTo>
                    <a:cubicBezTo>
                      <a:pt x="152" y="90"/>
                      <a:pt x="150" y="98"/>
                      <a:pt x="149" y="106"/>
                    </a:cubicBezTo>
                    <a:cubicBezTo>
                      <a:pt x="147" y="106"/>
                      <a:pt x="145" y="104"/>
                      <a:pt x="142" y="106"/>
                    </a:cubicBezTo>
                    <a:cubicBezTo>
                      <a:pt x="139" y="106"/>
                      <a:pt x="136" y="106"/>
                      <a:pt x="133" y="105"/>
                    </a:cubicBezTo>
                    <a:cubicBezTo>
                      <a:pt x="128" y="101"/>
                      <a:pt x="122" y="101"/>
                      <a:pt x="117" y="101"/>
                    </a:cubicBezTo>
                    <a:cubicBezTo>
                      <a:pt x="114" y="101"/>
                      <a:pt x="111" y="101"/>
                      <a:pt x="108" y="100"/>
                    </a:cubicBezTo>
                    <a:cubicBezTo>
                      <a:pt x="103" y="97"/>
                      <a:pt x="98" y="96"/>
                      <a:pt x="92" y="98"/>
                    </a:cubicBezTo>
                    <a:cubicBezTo>
                      <a:pt x="89" y="98"/>
                      <a:pt x="86" y="97"/>
                      <a:pt x="83" y="96"/>
                    </a:cubicBezTo>
                    <a:cubicBezTo>
                      <a:pt x="81" y="94"/>
                      <a:pt x="78" y="94"/>
                      <a:pt x="77" y="91"/>
                    </a:cubicBezTo>
                    <a:cubicBezTo>
                      <a:pt x="78" y="84"/>
                      <a:pt x="79" y="78"/>
                      <a:pt x="80" y="71"/>
                    </a:cubicBezTo>
                    <a:cubicBezTo>
                      <a:pt x="81" y="68"/>
                      <a:pt x="81" y="65"/>
                      <a:pt x="85" y="66"/>
                    </a:cubicBezTo>
                    <a:cubicBezTo>
                      <a:pt x="87" y="66"/>
                      <a:pt x="88" y="66"/>
                      <a:pt x="88" y="64"/>
                    </a:cubicBezTo>
                    <a:cubicBezTo>
                      <a:pt x="89" y="62"/>
                      <a:pt x="87" y="61"/>
                      <a:pt x="86" y="61"/>
                    </a:cubicBezTo>
                    <a:cubicBezTo>
                      <a:pt x="72" y="59"/>
                      <a:pt x="59" y="56"/>
                      <a:pt x="45" y="54"/>
                    </a:cubicBezTo>
                    <a:cubicBezTo>
                      <a:pt x="44" y="54"/>
                      <a:pt x="42" y="54"/>
                      <a:pt x="42" y="56"/>
                    </a:cubicBezTo>
                    <a:cubicBezTo>
                      <a:pt x="42" y="58"/>
                      <a:pt x="43" y="59"/>
                      <a:pt x="45" y="59"/>
                    </a:cubicBezTo>
                    <a:cubicBezTo>
                      <a:pt x="50" y="59"/>
                      <a:pt x="49" y="63"/>
                      <a:pt x="48" y="66"/>
                    </a:cubicBezTo>
                    <a:cubicBezTo>
                      <a:pt x="47" y="73"/>
                      <a:pt x="46" y="80"/>
                      <a:pt x="45" y="87"/>
                    </a:cubicBezTo>
                    <a:cubicBezTo>
                      <a:pt x="43" y="87"/>
                      <a:pt x="41" y="88"/>
                      <a:pt x="40" y="87"/>
                    </a:cubicBezTo>
                    <a:cubicBezTo>
                      <a:pt x="37" y="87"/>
                      <a:pt x="34" y="86"/>
                      <a:pt x="32" y="84"/>
                    </a:cubicBezTo>
                    <a:cubicBezTo>
                      <a:pt x="31" y="80"/>
                      <a:pt x="28" y="78"/>
                      <a:pt x="26" y="75"/>
                    </a:cubicBezTo>
                    <a:cubicBezTo>
                      <a:pt x="23" y="73"/>
                      <a:pt x="21" y="73"/>
                      <a:pt x="19" y="74"/>
                    </a:cubicBezTo>
                    <a:cubicBezTo>
                      <a:pt x="9" y="69"/>
                      <a:pt x="5" y="61"/>
                      <a:pt x="2" y="51"/>
                    </a:cubicBezTo>
                    <a:cubicBezTo>
                      <a:pt x="1" y="47"/>
                      <a:pt x="0" y="41"/>
                      <a:pt x="1" y="36"/>
                    </a:cubicBezTo>
                    <a:cubicBezTo>
                      <a:pt x="3" y="25"/>
                      <a:pt x="5" y="13"/>
                      <a:pt x="7" y="1"/>
                    </a:cubicBezTo>
                    <a:cubicBezTo>
                      <a:pt x="12" y="0"/>
                      <a:pt x="14" y="4"/>
                      <a:pt x="17" y="5"/>
                    </a:cubicBezTo>
                    <a:cubicBezTo>
                      <a:pt x="19" y="9"/>
                      <a:pt x="21" y="7"/>
                      <a:pt x="24" y="6"/>
                    </a:cubicBezTo>
                    <a:cubicBezTo>
                      <a:pt x="30" y="6"/>
                      <a:pt x="36" y="7"/>
                      <a:pt x="42" y="9"/>
                    </a:cubicBezTo>
                    <a:cubicBezTo>
                      <a:pt x="44" y="9"/>
                      <a:pt x="46" y="10"/>
                      <a:pt x="48" y="12"/>
                    </a:cubicBezTo>
                    <a:cubicBezTo>
                      <a:pt x="54" y="19"/>
                      <a:pt x="63" y="20"/>
                      <a:pt x="70" y="16"/>
                    </a:cubicBezTo>
                    <a:cubicBezTo>
                      <a:pt x="74" y="14"/>
                      <a:pt x="77" y="14"/>
                      <a:pt x="81" y="15"/>
                    </a:cubicBezTo>
                    <a:cubicBezTo>
                      <a:pt x="107" y="20"/>
                      <a:pt x="134" y="24"/>
                      <a:pt x="160" y="29"/>
                    </a:cubicBezTo>
                    <a:cubicBezTo>
                      <a:pt x="164" y="30"/>
                      <a:pt x="168" y="30"/>
                      <a:pt x="172" y="31"/>
                    </a:cubicBezTo>
                    <a:cubicBezTo>
                      <a:pt x="176" y="31"/>
                      <a:pt x="179" y="33"/>
                      <a:pt x="182" y="37"/>
                    </a:cubicBezTo>
                    <a:cubicBezTo>
                      <a:pt x="185" y="41"/>
                      <a:pt x="197" y="43"/>
                      <a:pt x="202" y="40"/>
                    </a:cubicBezTo>
                    <a:cubicBezTo>
                      <a:pt x="205" y="38"/>
                      <a:pt x="208" y="37"/>
                      <a:pt x="212" y="38"/>
                    </a:cubicBezTo>
                    <a:cubicBezTo>
                      <a:pt x="218" y="39"/>
                      <a:pt x="224" y="39"/>
                      <a:pt x="229" y="42"/>
                    </a:cubicBezTo>
                    <a:cubicBezTo>
                      <a:pt x="232" y="45"/>
                      <a:pt x="233" y="40"/>
                      <a:pt x="235" y="41"/>
                    </a:cubicBezTo>
                    <a:cubicBezTo>
                      <a:pt x="237" y="41"/>
                      <a:pt x="239" y="42"/>
                      <a:pt x="241" y="42"/>
                    </a:cubicBezTo>
                    <a:cubicBezTo>
                      <a:pt x="245" y="42"/>
                      <a:pt x="246" y="44"/>
                      <a:pt x="244" y="48"/>
                    </a:cubicBezTo>
                    <a:cubicBezTo>
                      <a:pt x="243" y="59"/>
                      <a:pt x="241" y="71"/>
                      <a:pt x="238" y="82"/>
                    </a:cubicBezTo>
                    <a:cubicBezTo>
                      <a:pt x="234" y="93"/>
                      <a:pt x="226" y="101"/>
                      <a:pt x="215" y="106"/>
                    </a:cubicBezTo>
                    <a:cubicBezTo>
                      <a:pt x="213" y="107"/>
                      <a:pt x="211" y="108"/>
                      <a:pt x="209" y="107"/>
                    </a:cubicBezTo>
                    <a:cubicBezTo>
                      <a:pt x="208" y="106"/>
                      <a:pt x="207" y="105"/>
                      <a:pt x="204" y="106"/>
                    </a:cubicBezTo>
                    <a:cubicBezTo>
                      <a:pt x="200" y="108"/>
                      <a:pt x="196" y="110"/>
                      <a:pt x="192" y="113"/>
                    </a:cubicBezTo>
                    <a:cubicBezTo>
                      <a:pt x="189" y="114"/>
                      <a:pt x="185" y="115"/>
                      <a:pt x="183" y="112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3005138" y="4289425"/>
                <a:ext cx="2065338" cy="631825"/>
              </a:xfrm>
              <a:custGeom>
                <a:avLst/>
                <a:gdLst>
                  <a:gd name="T0" fmla="*/ 209 w 245"/>
                  <a:gd name="T1" fmla="*/ 35 h 75"/>
                  <a:gd name="T2" fmla="*/ 207 w 245"/>
                  <a:gd name="T3" fmla="*/ 45 h 75"/>
                  <a:gd name="T4" fmla="*/ 211 w 245"/>
                  <a:gd name="T5" fmla="*/ 51 h 75"/>
                  <a:gd name="T6" fmla="*/ 241 w 245"/>
                  <a:gd name="T7" fmla="*/ 40 h 75"/>
                  <a:gd name="T8" fmla="*/ 245 w 245"/>
                  <a:gd name="T9" fmla="*/ 37 h 75"/>
                  <a:gd name="T10" fmla="*/ 241 w 245"/>
                  <a:gd name="T11" fmla="*/ 55 h 75"/>
                  <a:gd name="T12" fmla="*/ 205 w 245"/>
                  <a:gd name="T13" fmla="*/ 73 h 75"/>
                  <a:gd name="T14" fmla="*/ 37 w 245"/>
                  <a:gd name="T15" fmla="*/ 43 h 75"/>
                  <a:gd name="T16" fmla="*/ 8 w 245"/>
                  <a:gd name="T17" fmla="*/ 38 h 75"/>
                  <a:gd name="T18" fmla="*/ 2 w 245"/>
                  <a:gd name="T19" fmla="*/ 28 h 75"/>
                  <a:gd name="T20" fmla="*/ 4 w 245"/>
                  <a:gd name="T21" fmla="*/ 13 h 75"/>
                  <a:gd name="T22" fmla="*/ 18 w 245"/>
                  <a:gd name="T23" fmla="*/ 18 h 75"/>
                  <a:gd name="T24" fmla="*/ 22 w 245"/>
                  <a:gd name="T25" fmla="*/ 14 h 75"/>
                  <a:gd name="T26" fmla="*/ 23 w 245"/>
                  <a:gd name="T27" fmla="*/ 0 h 75"/>
                  <a:gd name="T28" fmla="*/ 27 w 245"/>
                  <a:gd name="T29" fmla="*/ 4 h 75"/>
                  <a:gd name="T30" fmla="*/ 45 w 245"/>
                  <a:gd name="T31" fmla="*/ 16 h 75"/>
                  <a:gd name="T32" fmla="*/ 183 w 245"/>
                  <a:gd name="T33" fmla="*/ 40 h 75"/>
                  <a:gd name="T34" fmla="*/ 203 w 245"/>
                  <a:gd name="T35" fmla="*/ 36 h 75"/>
                  <a:gd name="T36" fmla="*/ 209 w 245"/>
                  <a:gd name="T37" fmla="*/ 3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5" h="75">
                    <a:moveTo>
                      <a:pt x="209" y="35"/>
                    </a:moveTo>
                    <a:cubicBezTo>
                      <a:pt x="209" y="38"/>
                      <a:pt x="209" y="42"/>
                      <a:pt x="207" y="45"/>
                    </a:cubicBezTo>
                    <a:cubicBezTo>
                      <a:pt x="205" y="50"/>
                      <a:pt x="207" y="51"/>
                      <a:pt x="211" y="51"/>
                    </a:cubicBezTo>
                    <a:cubicBezTo>
                      <a:pt x="223" y="52"/>
                      <a:pt x="233" y="50"/>
                      <a:pt x="241" y="40"/>
                    </a:cubicBezTo>
                    <a:cubicBezTo>
                      <a:pt x="242" y="39"/>
                      <a:pt x="244" y="38"/>
                      <a:pt x="245" y="37"/>
                    </a:cubicBezTo>
                    <a:cubicBezTo>
                      <a:pt x="245" y="43"/>
                      <a:pt x="243" y="49"/>
                      <a:pt x="241" y="55"/>
                    </a:cubicBezTo>
                    <a:cubicBezTo>
                      <a:pt x="235" y="69"/>
                      <a:pt x="221" y="75"/>
                      <a:pt x="205" y="73"/>
                    </a:cubicBezTo>
                    <a:cubicBezTo>
                      <a:pt x="149" y="63"/>
                      <a:pt x="93" y="53"/>
                      <a:pt x="37" y="43"/>
                    </a:cubicBezTo>
                    <a:cubicBezTo>
                      <a:pt x="27" y="42"/>
                      <a:pt x="18" y="40"/>
                      <a:pt x="8" y="38"/>
                    </a:cubicBezTo>
                    <a:cubicBezTo>
                      <a:pt x="3" y="37"/>
                      <a:pt x="0" y="34"/>
                      <a:pt x="2" y="28"/>
                    </a:cubicBezTo>
                    <a:cubicBezTo>
                      <a:pt x="4" y="23"/>
                      <a:pt x="3" y="18"/>
                      <a:pt x="4" y="13"/>
                    </a:cubicBezTo>
                    <a:cubicBezTo>
                      <a:pt x="9" y="14"/>
                      <a:pt x="13" y="17"/>
                      <a:pt x="18" y="18"/>
                    </a:cubicBezTo>
                    <a:cubicBezTo>
                      <a:pt x="21" y="18"/>
                      <a:pt x="22" y="18"/>
                      <a:pt x="22" y="14"/>
                    </a:cubicBezTo>
                    <a:cubicBezTo>
                      <a:pt x="20" y="10"/>
                      <a:pt x="22" y="5"/>
                      <a:pt x="23" y="0"/>
                    </a:cubicBezTo>
                    <a:cubicBezTo>
                      <a:pt x="25" y="1"/>
                      <a:pt x="26" y="3"/>
                      <a:pt x="27" y="4"/>
                    </a:cubicBezTo>
                    <a:cubicBezTo>
                      <a:pt x="31" y="11"/>
                      <a:pt x="37" y="14"/>
                      <a:pt x="45" y="16"/>
                    </a:cubicBezTo>
                    <a:cubicBezTo>
                      <a:pt x="91" y="23"/>
                      <a:pt x="137" y="32"/>
                      <a:pt x="183" y="40"/>
                    </a:cubicBezTo>
                    <a:cubicBezTo>
                      <a:pt x="190" y="41"/>
                      <a:pt x="197" y="41"/>
                      <a:pt x="203" y="36"/>
                    </a:cubicBezTo>
                    <a:cubicBezTo>
                      <a:pt x="205" y="35"/>
                      <a:pt x="207" y="34"/>
                      <a:pt x="209" y="35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9"/>
              <p:cNvSpPr>
                <a:spLocks/>
              </p:cNvSpPr>
              <p:nvPr/>
            </p:nvSpPr>
            <p:spPr bwMode="auto">
              <a:xfrm>
                <a:off x="3998913" y="1390650"/>
                <a:ext cx="919163" cy="622300"/>
              </a:xfrm>
              <a:custGeom>
                <a:avLst/>
                <a:gdLst>
                  <a:gd name="T0" fmla="*/ 0 w 109"/>
                  <a:gd name="T1" fmla="*/ 49 h 74"/>
                  <a:gd name="T2" fmla="*/ 8 w 109"/>
                  <a:gd name="T3" fmla="*/ 3 h 74"/>
                  <a:gd name="T4" fmla="*/ 18 w 109"/>
                  <a:gd name="T5" fmla="*/ 3 h 74"/>
                  <a:gd name="T6" fmla="*/ 72 w 109"/>
                  <a:gd name="T7" fmla="*/ 13 h 74"/>
                  <a:gd name="T8" fmla="*/ 102 w 109"/>
                  <a:gd name="T9" fmla="*/ 18 h 74"/>
                  <a:gd name="T10" fmla="*/ 109 w 109"/>
                  <a:gd name="T11" fmla="*/ 22 h 74"/>
                  <a:gd name="T12" fmla="*/ 104 w 109"/>
                  <a:gd name="T13" fmla="*/ 57 h 74"/>
                  <a:gd name="T14" fmla="*/ 102 w 109"/>
                  <a:gd name="T15" fmla="*/ 70 h 74"/>
                  <a:gd name="T16" fmla="*/ 91 w 109"/>
                  <a:gd name="T17" fmla="*/ 72 h 74"/>
                  <a:gd name="T18" fmla="*/ 44 w 109"/>
                  <a:gd name="T19" fmla="*/ 63 h 74"/>
                  <a:gd name="T20" fmla="*/ 7 w 109"/>
                  <a:gd name="T21" fmla="*/ 57 h 74"/>
                  <a:gd name="T22" fmla="*/ 0 w 109"/>
                  <a:gd name="T23" fmla="*/ 4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" h="74">
                    <a:moveTo>
                      <a:pt x="0" y="49"/>
                    </a:moveTo>
                    <a:cubicBezTo>
                      <a:pt x="3" y="34"/>
                      <a:pt x="5" y="19"/>
                      <a:pt x="8" y="3"/>
                    </a:cubicBezTo>
                    <a:cubicBezTo>
                      <a:pt x="11" y="0"/>
                      <a:pt x="15" y="3"/>
                      <a:pt x="18" y="3"/>
                    </a:cubicBezTo>
                    <a:cubicBezTo>
                      <a:pt x="36" y="7"/>
                      <a:pt x="54" y="9"/>
                      <a:pt x="72" y="13"/>
                    </a:cubicBezTo>
                    <a:cubicBezTo>
                      <a:pt x="82" y="14"/>
                      <a:pt x="92" y="16"/>
                      <a:pt x="102" y="18"/>
                    </a:cubicBezTo>
                    <a:cubicBezTo>
                      <a:pt x="104" y="18"/>
                      <a:pt x="108" y="18"/>
                      <a:pt x="109" y="22"/>
                    </a:cubicBezTo>
                    <a:cubicBezTo>
                      <a:pt x="109" y="34"/>
                      <a:pt x="106" y="45"/>
                      <a:pt x="104" y="57"/>
                    </a:cubicBezTo>
                    <a:cubicBezTo>
                      <a:pt x="103" y="61"/>
                      <a:pt x="103" y="66"/>
                      <a:pt x="102" y="70"/>
                    </a:cubicBezTo>
                    <a:cubicBezTo>
                      <a:pt x="99" y="74"/>
                      <a:pt x="95" y="72"/>
                      <a:pt x="91" y="72"/>
                    </a:cubicBezTo>
                    <a:cubicBezTo>
                      <a:pt x="75" y="69"/>
                      <a:pt x="60" y="66"/>
                      <a:pt x="44" y="63"/>
                    </a:cubicBezTo>
                    <a:cubicBezTo>
                      <a:pt x="31" y="61"/>
                      <a:pt x="19" y="59"/>
                      <a:pt x="7" y="57"/>
                    </a:cubicBezTo>
                    <a:cubicBezTo>
                      <a:pt x="0" y="56"/>
                      <a:pt x="0" y="55"/>
                      <a:pt x="0" y="49"/>
                    </a:cubicBezTo>
                    <a:close/>
                  </a:path>
                </a:pathLst>
              </a:custGeom>
              <a:solidFill>
                <a:srgbClr val="947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7" name="Freeform 10"/>
              <p:cNvSpPr>
                <a:spLocks/>
              </p:cNvSpPr>
              <p:nvPr/>
            </p:nvSpPr>
            <p:spPr bwMode="auto">
              <a:xfrm>
                <a:off x="3367088" y="1928813"/>
                <a:ext cx="2039938" cy="506413"/>
              </a:xfrm>
              <a:custGeom>
                <a:avLst/>
                <a:gdLst>
                  <a:gd name="T0" fmla="*/ 10 w 242"/>
                  <a:gd name="T1" fmla="*/ 18 h 60"/>
                  <a:gd name="T2" fmla="*/ 0 w 242"/>
                  <a:gd name="T3" fmla="*/ 13 h 60"/>
                  <a:gd name="T4" fmla="*/ 14 w 242"/>
                  <a:gd name="T5" fmla="*/ 2 h 60"/>
                  <a:gd name="T6" fmla="*/ 32 w 242"/>
                  <a:gd name="T7" fmla="*/ 5 h 60"/>
                  <a:gd name="T8" fmla="*/ 41 w 242"/>
                  <a:gd name="T9" fmla="*/ 11 h 60"/>
                  <a:gd name="T10" fmla="*/ 47 w 242"/>
                  <a:gd name="T11" fmla="*/ 14 h 60"/>
                  <a:gd name="T12" fmla="*/ 61 w 242"/>
                  <a:gd name="T13" fmla="*/ 17 h 60"/>
                  <a:gd name="T14" fmla="*/ 67 w 242"/>
                  <a:gd name="T15" fmla="*/ 16 h 60"/>
                  <a:gd name="T16" fmla="*/ 79 w 242"/>
                  <a:gd name="T17" fmla="*/ 13 h 60"/>
                  <a:gd name="T18" fmla="*/ 165 w 242"/>
                  <a:gd name="T19" fmla="*/ 28 h 60"/>
                  <a:gd name="T20" fmla="*/ 175 w 242"/>
                  <a:gd name="T21" fmla="*/ 34 h 60"/>
                  <a:gd name="T22" fmla="*/ 180 w 242"/>
                  <a:gd name="T23" fmla="*/ 38 h 60"/>
                  <a:gd name="T24" fmla="*/ 194 w 242"/>
                  <a:gd name="T25" fmla="*/ 40 h 60"/>
                  <a:gd name="T26" fmla="*/ 200 w 242"/>
                  <a:gd name="T27" fmla="*/ 39 h 60"/>
                  <a:gd name="T28" fmla="*/ 211 w 242"/>
                  <a:gd name="T29" fmla="*/ 36 h 60"/>
                  <a:gd name="T30" fmla="*/ 225 w 242"/>
                  <a:gd name="T31" fmla="*/ 38 h 60"/>
                  <a:gd name="T32" fmla="*/ 237 w 242"/>
                  <a:gd name="T33" fmla="*/ 60 h 60"/>
                  <a:gd name="T34" fmla="*/ 233 w 242"/>
                  <a:gd name="T35" fmla="*/ 56 h 60"/>
                  <a:gd name="T36" fmla="*/ 227 w 242"/>
                  <a:gd name="T37" fmla="*/ 54 h 60"/>
                  <a:gd name="T38" fmla="*/ 222 w 242"/>
                  <a:gd name="T39" fmla="*/ 56 h 60"/>
                  <a:gd name="T40" fmla="*/ 201 w 242"/>
                  <a:gd name="T41" fmla="*/ 51 h 60"/>
                  <a:gd name="T42" fmla="*/ 198 w 242"/>
                  <a:gd name="T43" fmla="*/ 53 h 60"/>
                  <a:gd name="T44" fmla="*/ 184 w 242"/>
                  <a:gd name="T45" fmla="*/ 55 h 60"/>
                  <a:gd name="T46" fmla="*/ 172 w 242"/>
                  <a:gd name="T47" fmla="*/ 48 h 60"/>
                  <a:gd name="T48" fmla="*/ 166 w 242"/>
                  <a:gd name="T49" fmla="*/ 45 h 60"/>
                  <a:gd name="T50" fmla="*/ 89 w 242"/>
                  <a:gd name="T51" fmla="*/ 32 h 60"/>
                  <a:gd name="T52" fmla="*/ 69 w 242"/>
                  <a:gd name="T53" fmla="*/ 28 h 60"/>
                  <a:gd name="T54" fmla="*/ 65 w 242"/>
                  <a:gd name="T55" fmla="*/ 29 h 60"/>
                  <a:gd name="T56" fmla="*/ 59 w 242"/>
                  <a:gd name="T57" fmla="*/ 33 h 60"/>
                  <a:gd name="T58" fmla="*/ 42 w 242"/>
                  <a:gd name="T59" fmla="*/ 30 h 60"/>
                  <a:gd name="T60" fmla="*/ 41 w 242"/>
                  <a:gd name="T61" fmla="*/ 30 h 60"/>
                  <a:gd name="T62" fmla="*/ 20 w 242"/>
                  <a:gd name="T63" fmla="*/ 20 h 60"/>
                  <a:gd name="T64" fmla="*/ 15 w 242"/>
                  <a:gd name="T65" fmla="*/ 19 h 60"/>
                  <a:gd name="T66" fmla="*/ 10 w 242"/>
                  <a:gd name="T67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2" h="60">
                    <a:moveTo>
                      <a:pt x="10" y="18"/>
                    </a:moveTo>
                    <a:cubicBezTo>
                      <a:pt x="6" y="18"/>
                      <a:pt x="4" y="15"/>
                      <a:pt x="0" y="13"/>
                    </a:cubicBezTo>
                    <a:cubicBezTo>
                      <a:pt x="1" y="4"/>
                      <a:pt x="5" y="0"/>
                      <a:pt x="14" y="2"/>
                    </a:cubicBezTo>
                    <a:cubicBezTo>
                      <a:pt x="20" y="3"/>
                      <a:pt x="26" y="4"/>
                      <a:pt x="32" y="5"/>
                    </a:cubicBezTo>
                    <a:cubicBezTo>
                      <a:pt x="36" y="5"/>
                      <a:pt x="40" y="6"/>
                      <a:pt x="41" y="11"/>
                    </a:cubicBezTo>
                    <a:cubicBezTo>
                      <a:pt x="42" y="13"/>
                      <a:pt x="44" y="14"/>
                      <a:pt x="47" y="14"/>
                    </a:cubicBezTo>
                    <a:cubicBezTo>
                      <a:pt x="51" y="15"/>
                      <a:pt x="56" y="16"/>
                      <a:pt x="61" y="17"/>
                    </a:cubicBezTo>
                    <a:cubicBezTo>
                      <a:pt x="63" y="17"/>
                      <a:pt x="66" y="18"/>
                      <a:pt x="67" y="16"/>
                    </a:cubicBezTo>
                    <a:cubicBezTo>
                      <a:pt x="70" y="11"/>
                      <a:pt x="74" y="12"/>
                      <a:pt x="79" y="13"/>
                    </a:cubicBezTo>
                    <a:cubicBezTo>
                      <a:pt x="107" y="18"/>
                      <a:pt x="136" y="23"/>
                      <a:pt x="165" y="28"/>
                    </a:cubicBezTo>
                    <a:cubicBezTo>
                      <a:pt x="169" y="29"/>
                      <a:pt x="173" y="29"/>
                      <a:pt x="175" y="34"/>
                    </a:cubicBezTo>
                    <a:cubicBezTo>
                      <a:pt x="175" y="36"/>
                      <a:pt x="178" y="37"/>
                      <a:pt x="180" y="38"/>
                    </a:cubicBezTo>
                    <a:cubicBezTo>
                      <a:pt x="185" y="38"/>
                      <a:pt x="189" y="39"/>
                      <a:pt x="194" y="40"/>
                    </a:cubicBezTo>
                    <a:cubicBezTo>
                      <a:pt x="196" y="40"/>
                      <a:pt x="199" y="41"/>
                      <a:pt x="200" y="39"/>
                    </a:cubicBezTo>
                    <a:cubicBezTo>
                      <a:pt x="203" y="35"/>
                      <a:pt x="207" y="35"/>
                      <a:pt x="211" y="36"/>
                    </a:cubicBezTo>
                    <a:cubicBezTo>
                      <a:pt x="215" y="37"/>
                      <a:pt x="220" y="38"/>
                      <a:pt x="225" y="38"/>
                    </a:cubicBezTo>
                    <a:cubicBezTo>
                      <a:pt x="238" y="39"/>
                      <a:pt x="242" y="46"/>
                      <a:pt x="237" y="60"/>
                    </a:cubicBezTo>
                    <a:cubicBezTo>
                      <a:pt x="237" y="57"/>
                      <a:pt x="237" y="55"/>
                      <a:pt x="233" y="56"/>
                    </a:cubicBezTo>
                    <a:cubicBezTo>
                      <a:pt x="231" y="56"/>
                      <a:pt x="228" y="57"/>
                      <a:pt x="227" y="54"/>
                    </a:cubicBezTo>
                    <a:cubicBezTo>
                      <a:pt x="224" y="52"/>
                      <a:pt x="224" y="56"/>
                      <a:pt x="222" y="56"/>
                    </a:cubicBezTo>
                    <a:cubicBezTo>
                      <a:pt x="215" y="53"/>
                      <a:pt x="208" y="53"/>
                      <a:pt x="201" y="51"/>
                    </a:cubicBezTo>
                    <a:cubicBezTo>
                      <a:pt x="200" y="51"/>
                      <a:pt x="198" y="51"/>
                      <a:pt x="198" y="53"/>
                    </a:cubicBezTo>
                    <a:cubicBezTo>
                      <a:pt x="194" y="59"/>
                      <a:pt x="189" y="56"/>
                      <a:pt x="184" y="55"/>
                    </a:cubicBezTo>
                    <a:cubicBezTo>
                      <a:pt x="179" y="55"/>
                      <a:pt x="174" y="55"/>
                      <a:pt x="172" y="48"/>
                    </a:cubicBezTo>
                    <a:cubicBezTo>
                      <a:pt x="171" y="45"/>
                      <a:pt x="168" y="45"/>
                      <a:pt x="166" y="45"/>
                    </a:cubicBezTo>
                    <a:cubicBezTo>
                      <a:pt x="140" y="41"/>
                      <a:pt x="114" y="36"/>
                      <a:pt x="89" y="32"/>
                    </a:cubicBezTo>
                    <a:cubicBezTo>
                      <a:pt x="82" y="31"/>
                      <a:pt x="75" y="30"/>
                      <a:pt x="69" y="28"/>
                    </a:cubicBezTo>
                    <a:cubicBezTo>
                      <a:pt x="67" y="28"/>
                      <a:pt x="66" y="27"/>
                      <a:pt x="65" y="29"/>
                    </a:cubicBezTo>
                    <a:cubicBezTo>
                      <a:pt x="64" y="31"/>
                      <a:pt x="62" y="34"/>
                      <a:pt x="59" y="33"/>
                    </a:cubicBezTo>
                    <a:cubicBezTo>
                      <a:pt x="53" y="32"/>
                      <a:pt x="47" y="32"/>
                      <a:pt x="42" y="30"/>
                    </a:cubicBezTo>
                    <a:cubicBezTo>
                      <a:pt x="42" y="30"/>
                      <a:pt x="41" y="30"/>
                      <a:pt x="41" y="30"/>
                    </a:cubicBezTo>
                    <a:cubicBezTo>
                      <a:pt x="37" y="20"/>
                      <a:pt x="28" y="22"/>
                      <a:pt x="20" y="20"/>
                    </a:cubicBezTo>
                    <a:cubicBezTo>
                      <a:pt x="19" y="20"/>
                      <a:pt x="17" y="20"/>
                      <a:pt x="15" y="19"/>
                    </a:cubicBezTo>
                    <a:cubicBezTo>
                      <a:pt x="14" y="18"/>
                      <a:pt x="12" y="18"/>
                      <a:pt x="10" y="18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8" name="Freeform 11"/>
              <p:cNvSpPr>
                <a:spLocks/>
              </p:cNvSpPr>
              <p:nvPr/>
            </p:nvSpPr>
            <p:spPr bwMode="auto">
              <a:xfrm>
                <a:off x="2027238" y="3951288"/>
                <a:ext cx="977900" cy="995363"/>
              </a:xfrm>
              <a:custGeom>
                <a:avLst/>
                <a:gdLst>
                  <a:gd name="T0" fmla="*/ 114 w 116"/>
                  <a:gd name="T1" fmla="*/ 52 h 118"/>
                  <a:gd name="T2" fmla="*/ 97 w 116"/>
                  <a:gd name="T3" fmla="*/ 97 h 118"/>
                  <a:gd name="T4" fmla="*/ 36 w 116"/>
                  <a:gd name="T5" fmla="*/ 108 h 118"/>
                  <a:gd name="T6" fmla="*/ 0 w 116"/>
                  <a:gd name="T7" fmla="*/ 57 h 118"/>
                  <a:gd name="T8" fmla="*/ 27 w 116"/>
                  <a:gd name="T9" fmla="*/ 8 h 118"/>
                  <a:gd name="T10" fmla="*/ 53 w 116"/>
                  <a:gd name="T11" fmla="*/ 1 h 118"/>
                  <a:gd name="T12" fmla="*/ 113 w 116"/>
                  <a:gd name="T13" fmla="*/ 51 h 118"/>
                  <a:gd name="T14" fmla="*/ 114 w 116"/>
                  <a:gd name="T15" fmla="*/ 52 h 118"/>
                  <a:gd name="T16" fmla="*/ 114 w 116"/>
                  <a:gd name="T17" fmla="*/ 5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118">
                    <a:moveTo>
                      <a:pt x="114" y="52"/>
                    </a:moveTo>
                    <a:cubicBezTo>
                      <a:pt x="116" y="70"/>
                      <a:pt x="110" y="85"/>
                      <a:pt x="97" y="97"/>
                    </a:cubicBezTo>
                    <a:cubicBezTo>
                      <a:pt x="79" y="113"/>
                      <a:pt x="58" y="118"/>
                      <a:pt x="36" y="108"/>
                    </a:cubicBezTo>
                    <a:cubicBezTo>
                      <a:pt x="13" y="99"/>
                      <a:pt x="1" y="81"/>
                      <a:pt x="0" y="57"/>
                    </a:cubicBezTo>
                    <a:cubicBezTo>
                      <a:pt x="0" y="36"/>
                      <a:pt x="9" y="19"/>
                      <a:pt x="27" y="8"/>
                    </a:cubicBezTo>
                    <a:cubicBezTo>
                      <a:pt x="36" y="5"/>
                      <a:pt x="44" y="1"/>
                      <a:pt x="53" y="1"/>
                    </a:cubicBezTo>
                    <a:cubicBezTo>
                      <a:pt x="81" y="0"/>
                      <a:pt x="109" y="20"/>
                      <a:pt x="113" y="51"/>
                    </a:cubicBezTo>
                    <a:cubicBezTo>
                      <a:pt x="113" y="51"/>
                      <a:pt x="113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5103813" y="1600200"/>
                <a:ext cx="387350" cy="488950"/>
              </a:xfrm>
              <a:custGeom>
                <a:avLst/>
                <a:gdLst>
                  <a:gd name="T0" fmla="*/ 2 w 46"/>
                  <a:gd name="T1" fmla="*/ 50 h 58"/>
                  <a:gd name="T2" fmla="*/ 10 w 46"/>
                  <a:gd name="T3" fmla="*/ 0 h 58"/>
                  <a:gd name="T4" fmla="*/ 39 w 46"/>
                  <a:gd name="T5" fmla="*/ 5 h 58"/>
                  <a:gd name="T6" fmla="*/ 46 w 46"/>
                  <a:gd name="T7" fmla="*/ 12 h 58"/>
                  <a:gd name="T8" fmla="*/ 39 w 46"/>
                  <a:gd name="T9" fmla="*/ 55 h 58"/>
                  <a:gd name="T10" fmla="*/ 30 w 46"/>
                  <a:gd name="T11" fmla="*/ 58 h 58"/>
                  <a:gd name="T12" fmla="*/ 5 w 46"/>
                  <a:gd name="T13" fmla="*/ 54 h 58"/>
                  <a:gd name="T14" fmla="*/ 2 w 46"/>
                  <a:gd name="T15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58">
                    <a:moveTo>
                      <a:pt x="2" y="50"/>
                    </a:moveTo>
                    <a:cubicBezTo>
                      <a:pt x="5" y="33"/>
                      <a:pt x="7" y="16"/>
                      <a:pt x="10" y="0"/>
                    </a:cubicBezTo>
                    <a:cubicBezTo>
                      <a:pt x="20" y="2"/>
                      <a:pt x="29" y="3"/>
                      <a:pt x="39" y="5"/>
                    </a:cubicBezTo>
                    <a:cubicBezTo>
                      <a:pt x="43" y="6"/>
                      <a:pt x="45" y="8"/>
                      <a:pt x="46" y="12"/>
                    </a:cubicBezTo>
                    <a:cubicBezTo>
                      <a:pt x="44" y="26"/>
                      <a:pt x="42" y="40"/>
                      <a:pt x="39" y="55"/>
                    </a:cubicBezTo>
                    <a:cubicBezTo>
                      <a:pt x="37" y="58"/>
                      <a:pt x="34" y="58"/>
                      <a:pt x="30" y="58"/>
                    </a:cubicBezTo>
                    <a:cubicBezTo>
                      <a:pt x="22" y="58"/>
                      <a:pt x="13" y="56"/>
                      <a:pt x="5" y="54"/>
                    </a:cubicBezTo>
                    <a:cubicBezTo>
                      <a:pt x="3" y="54"/>
                      <a:pt x="0" y="53"/>
                      <a:pt x="2" y="50"/>
                    </a:cubicBezTo>
                    <a:close/>
                  </a:path>
                </a:pathLst>
              </a:custGeom>
              <a:solidFill>
                <a:srgbClr val="947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3417888" y="1314450"/>
                <a:ext cx="387350" cy="488950"/>
              </a:xfrm>
              <a:custGeom>
                <a:avLst/>
                <a:gdLst>
                  <a:gd name="T0" fmla="*/ 2 w 46"/>
                  <a:gd name="T1" fmla="*/ 44 h 58"/>
                  <a:gd name="T2" fmla="*/ 9 w 46"/>
                  <a:gd name="T3" fmla="*/ 4 h 58"/>
                  <a:gd name="T4" fmla="*/ 18 w 46"/>
                  <a:gd name="T5" fmla="*/ 1 h 58"/>
                  <a:gd name="T6" fmla="*/ 43 w 46"/>
                  <a:gd name="T7" fmla="*/ 5 h 58"/>
                  <a:gd name="T8" fmla="*/ 46 w 46"/>
                  <a:gd name="T9" fmla="*/ 8 h 58"/>
                  <a:gd name="T10" fmla="*/ 37 w 46"/>
                  <a:gd name="T11" fmla="*/ 57 h 58"/>
                  <a:gd name="T12" fmla="*/ 35 w 46"/>
                  <a:gd name="T13" fmla="*/ 58 h 58"/>
                  <a:gd name="T14" fmla="*/ 5 w 46"/>
                  <a:gd name="T15" fmla="*/ 52 h 58"/>
                  <a:gd name="T16" fmla="*/ 2 w 46"/>
                  <a:gd name="T17" fmla="*/ 4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58">
                    <a:moveTo>
                      <a:pt x="2" y="44"/>
                    </a:moveTo>
                    <a:cubicBezTo>
                      <a:pt x="4" y="31"/>
                      <a:pt x="6" y="17"/>
                      <a:pt x="9" y="4"/>
                    </a:cubicBezTo>
                    <a:cubicBezTo>
                      <a:pt x="11" y="1"/>
                      <a:pt x="15" y="0"/>
                      <a:pt x="18" y="1"/>
                    </a:cubicBezTo>
                    <a:cubicBezTo>
                      <a:pt x="26" y="1"/>
                      <a:pt x="35" y="3"/>
                      <a:pt x="43" y="5"/>
                    </a:cubicBezTo>
                    <a:cubicBezTo>
                      <a:pt x="44" y="5"/>
                      <a:pt x="45" y="6"/>
                      <a:pt x="46" y="8"/>
                    </a:cubicBezTo>
                    <a:cubicBezTo>
                      <a:pt x="43" y="24"/>
                      <a:pt x="41" y="40"/>
                      <a:pt x="37" y="57"/>
                    </a:cubicBezTo>
                    <a:cubicBezTo>
                      <a:pt x="37" y="57"/>
                      <a:pt x="36" y="58"/>
                      <a:pt x="35" y="58"/>
                    </a:cubicBezTo>
                    <a:cubicBezTo>
                      <a:pt x="25" y="58"/>
                      <a:pt x="14" y="56"/>
                      <a:pt x="5" y="52"/>
                    </a:cubicBezTo>
                    <a:cubicBezTo>
                      <a:pt x="2" y="51"/>
                      <a:pt x="0" y="48"/>
                      <a:pt x="2" y="44"/>
                    </a:cubicBezTo>
                    <a:close/>
                  </a:path>
                </a:pathLst>
              </a:custGeom>
              <a:solidFill>
                <a:srgbClr val="947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3965575" y="1803400"/>
                <a:ext cx="893763" cy="328613"/>
              </a:xfrm>
              <a:custGeom>
                <a:avLst/>
                <a:gdLst>
                  <a:gd name="T0" fmla="*/ 4 w 106"/>
                  <a:gd name="T1" fmla="*/ 0 h 39"/>
                  <a:gd name="T2" fmla="*/ 9 w 106"/>
                  <a:gd name="T3" fmla="*/ 5 h 39"/>
                  <a:gd name="T4" fmla="*/ 78 w 106"/>
                  <a:gd name="T5" fmla="*/ 17 h 39"/>
                  <a:gd name="T6" fmla="*/ 106 w 106"/>
                  <a:gd name="T7" fmla="*/ 21 h 39"/>
                  <a:gd name="T8" fmla="*/ 104 w 106"/>
                  <a:gd name="T9" fmla="*/ 31 h 39"/>
                  <a:gd name="T10" fmla="*/ 95 w 106"/>
                  <a:gd name="T11" fmla="*/ 38 h 39"/>
                  <a:gd name="T12" fmla="*/ 4 w 106"/>
                  <a:gd name="T13" fmla="*/ 22 h 39"/>
                  <a:gd name="T14" fmla="*/ 1 w 106"/>
                  <a:gd name="T15" fmla="*/ 18 h 39"/>
                  <a:gd name="T16" fmla="*/ 4 w 106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39">
                    <a:moveTo>
                      <a:pt x="4" y="0"/>
                    </a:moveTo>
                    <a:cubicBezTo>
                      <a:pt x="4" y="3"/>
                      <a:pt x="5" y="5"/>
                      <a:pt x="9" y="5"/>
                    </a:cubicBezTo>
                    <a:cubicBezTo>
                      <a:pt x="32" y="9"/>
                      <a:pt x="55" y="13"/>
                      <a:pt x="78" y="17"/>
                    </a:cubicBezTo>
                    <a:cubicBezTo>
                      <a:pt x="87" y="19"/>
                      <a:pt x="96" y="22"/>
                      <a:pt x="106" y="21"/>
                    </a:cubicBezTo>
                    <a:cubicBezTo>
                      <a:pt x="105" y="24"/>
                      <a:pt x="104" y="28"/>
                      <a:pt x="104" y="31"/>
                    </a:cubicBezTo>
                    <a:cubicBezTo>
                      <a:pt x="104" y="38"/>
                      <a:pt x="101" y="39"/>
                      <a:pt x="95" y="38"/>
                    </a:cubicBezTo>
                    <a:cubicBezTo>
                      <a:pt x="65" y="32"/>
                      <a:pt x="34" y="27"/>
                      <a:pt x="4" y="22"/>
                    </a:cubicBezTo>
                    <a:cubicBezTo>
                      <a:pt x="1" y="22"/>
                      <a:pt x="0" y="20"/>
                      <a:pt x="1" y="18"/>
                    </a:cubicBezTo>
                    <a:cubicBezTo>
                      <a:pt x="2" y="12"/>
                      <a:pt x="3" y="6"/>
                      <a:pt x="4" y="0"/>
                    </a:cubicBezTo>
                    <a:close/>
                  </a:path>
                </a:pathLst>
              </a:custGeom>
              <a:solidFill>
                <a:srgbClr val="6E6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5"/>
              <p:cNvSpPr>
                <a:spLocks/>
              </p:cNvSpPr>
              <p:nvPr/>
            </p:nvSpPr>
            <p:spPr bwMode="auto">
              <a:xfrm>
                <a:off x="2170113" y="3479800"/>
                <a:ext cx="379413" cy="371475"/>
              </a:xfrm>
              <a:custGeom>
                <a:avLst/>
                <a:gdLst>
                  <a:gd name="T0" fmla="*/ 45 w 45"/>
                  <a:gd name="T1" fmla="*/ 23 h 44"/>
                  <a:gd name="T2" fmla="*/ 42 w 45"/>
                  <a:gd name="T3" fmla="*/ 34 h 44"/>
                  <a:gd name="T4" fmla="*/ 33 w 45"/>
                  <a:gd name="T5" fmla="*/ 37 h 44"/>
                  <a:gd name="T6" fmla="*/ 19 w 45"/>
                  <a:gd name="T7" fmla="*/ 40 h 44"/>
                  <a:gd name="T8" fmla="*/ 12 w 45"/>
                  <a:gd name="T9" fmla="*/ 41 h 44"/>
                  <a:gd name="T10" fmla="*/ 4 w 45"/>
                  <a:gd name="T11" fmla="*/ 15 h 44"/>
                  <a:gd name="T12" fmla="*/ 28 w 45"/>
                  <a:gd name="T13" fmla="*/ 2 h 44"/>
                  <a:gd name="T14" fmla="*/ 45 w 45"/>
                  <a:gd name="T15" fmla="*/ 2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4">
                    <a:moveTo>
                      <a:pt x="45" y="23"/>
                    </a:moveTo>
                    <a:cubicBezTo>
                      <a:pt x="45" y="27"/>
                      <a:pt x="44" y="30"/>
                      <a:pt x="42" y="34"/>
                    </a:cubicBezTo>
                    <a:cubicBezTo>
                      <a:pt x="40" y="37"/>
                      <a:pt x="38" y="40"/>
                      <a:pt x="33" y="37"/>
                    </a:cubicBezTo>
                    <a:cubicBezTo>
                      <a:pt x="28" y="34"/>
                      <a:pt x="23" y="36"/>
                      <a:pt x="19" y="40"/>
                    </a:cubicBezTo>
                    <a:cubicBezTo>
                      <a:pt x="17" y="44"/>
                      <a:pt x="15" y="42"/>
                      <a:pt x="12" y="41"/>
                    </a:cubicBezTo>
                    <a:cubicBezTo>
                      <a:pt x="3" y="35"/>
                      <a:pt x="0" y="24"/>
                      <a:pt x="4" y="15"/>
                    </a:cubicBezTo>
                    <a:cubicBezTo>
                      <a:pt x="8" y="5"/>
                      <a:pt x="18" y="0"/>
                      <a:pt x="28" y="2"/>
                    </a:cubicBezTo>
                    <a:cubicBezTo>
                      <a:pt x="38" y="4"/>
                      <a:pt x="45" y="12"/>
                      <a:pt x="45" y="23"/>
                    </a:cubicBezTo>
                    <a:close/>
                  </a:path>
                </a:pathLst>
              </a:custGeom>
              <a:solidFill>
                <a:srgbClr val="F9C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6"/>
              <p:cNvSpPr>
                <a:spLocks/>
              </p:cNvSpPr>
              <p:nvPr/>
            </p:nvSpPr>
            <p:spPr bwMode="auto">
              <a:xfrm>
                <a:off x="3771900" y="1304925"/>
                <a:ext cx="252413" cy="608013"/>
              </a:xfrm>
              <a:custGeom>
                <a:avLst/>
                <a:gdLst>
                  <a:gd name="T0" fmla="*/ 0 w 30"/>
                  <a:gd name="T1" fmla="*/ 65 h 72"/>
                  <a:gd name="T2" fmla="*/ 11 w 30"/>
                  <a:gd name="T3" fmla="*/ 3 h 72"/>
                  <a:gd name="T4" fmla="*/ 30 w 30"/>
                  <a:gd name="T5" fmla="*/ 6 h 72"/>
                  <a:gd name="T6" fmla="*/ 20 w 30"/>
                  <a:gd name="T7" fmla="*/ 67 h 72"/>
                  <a:gd name="T8" fmla="*/ 15 w 30"/>
                  <a:gd name="T9" fmla="*/ 72 h 72"/>
                  <a:gd name="T10" fmla="*/ 2 w 30"/>
                  <a:gd name="T11" fmla="*/ 69 h 72"/>
                  <a:gd name="T12" fmla="*/ 0 w 30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72">
                    <a:moveTo>
                      <a:pt x="0" y="65"/>
                    </a:moveTo>
                    <a:cubicBezTo>
                      <a:pt x="4" y="44"/>
                      <a:pt x="6" y="24"/>
                      <a:pt x="11" y="3"/>
                    </a:cubicBezTo>
                    <a:cubicBezTo>
                      <a:pt x="17" y="0"/>
                      <a:pt x="26" y="1"/>
                      <a:pt x="30" y="6"/>
                    </a:cubicBezTo>
                    <a:cubicBezTo>
                      <a:pt x="27" y="27"/>
                      <a:pt x="23" y="47"/>
                      <a:pt x="20" y="67"/>
                    </a:cubicBezTo>
                    <a:cubicBezTo>
                      <a:pt x="19" y="70"/>
                      <a:pt x="18" y="72"/>
                      <a:pt x="15" y="72"/>
                    </a:cubicBezTo>
                    <a:cubicBezTo>
                      <a:pt x="11" y="72"/>
                      <a:pt x="6" y="71"/>
                      <a:pt x="2" y="69"/>
                    </a:cubicBezTo>
                    <a:cubicBezTo>
                      <a:pt x="1" y="68"/>
                      <a:pt x="0" y="67"/>
                      <a:pt x="0" y="65"/>
                    </a:cubicBezTo>
                    <a:close/>
                  </a:path>
                </a:pathLst>
              </a:custGeom>
              <a:solidFill>
                <a:srgbClr val="F6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4" name="Freeform 17"/>
              <p:cNvSpPr>
                <a:spLocks/>
              </p:cNvSpPr>
              <p:nvPr/>
            </p:nvSpPr>
            <p:spPr bwMode="auto">
              <a:xfrm>
                <a:off x="4884738" y="1500188"/>
                <a:ext cx="260350" cy="606425"/>
              </a:xfrm>
              <a:custGeom>
                <a:avLst/>
                <a:gdLst>
                  <a:gd name="T0" fmla="*/ 31 w 31"/>
                  <a:gd name="T1" fmla="*/ 6 h 72"/>
                  <a:gd name="T2" fmla="*/ 20 w 31"/>
                  <a:gd name="T3" fmla="*/ 69 h 72"/>
                  <a:gd name="T4" fmla="*/ 4 w 31"/>
                  <a:gd name="T5" fmla="*/ 70 h 72"/>
                  <a:gd name="T6" fmla="*/ 2 w 31"/>
                  <a:gd name="T7" fmla="*/ 60 h 72"/>
                  <a:gd name="T8" fmla="*/ 12 w 31"/>
                  <a:gd name="T9" fmla="*/ 4 h 72"/>
                  <a:gd name="T10" fmla="*/ 31 w 31"/>
                  <a:gd name="T1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72">
                    <a:moveTo>
                      <a:pt x="31" y="6"/>
                    </a:moveTo>
                    <a:cubicBezTo>
                      <a:pt x="28" y="27"/>
                      <a:pt x="24" y="48"/>
                      <a:pt x="20" y="69"/>
                    </a:cubicBezTo>
                    <a:cubicBezTo>
                      <a:pt x="17" y="72"/>
                      <a:pt x="10" y="72"/>
                      <a:pt x="4" y="70"/>
                    </a:cubicBezTo>
                    <a:cubicBezTo>
                      <a:pt x="0" y="67"/>
                      <a:pt x="1" y="64"/>
                      <a:pt x="2" y="60"/>
                    </a:cubicBezTo>
                    <a:cubicBezTo>
                      <a:pt x="5" y="41"/>
                      <a:pt x="9" y="22"/>
                      <a:pt x="12" y="4"/>
                    </a:cubicBezTo>
                    <a:cubicBezTo>
                      <a:pt x="17" y="0"/>
                      <a:pt x="26" y="2"/>
                      <a:pt x="31" y="6"/>
                    </a:cubicBezTo>
                    <a:close/>
                  </a:path>
                </a:pathLst>
              </a:custGeom>
              <a:solidFill>
                <a:srgbClr val="F6A1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5" name="Freeform 18"/>
              <p:cNvSpPr>
                <a:spLocks/>
              </p:cNvSpPr>
              <p:nvPr/>
            </p:nvSpPr>
            <p:spPr bwMode="auto">
              <a:xfrm>
                <a:off x="5137150" y="3976688"/>
                <a:ext cx="269875" cy="531813"/>
              </a:xfrm>
              <a:custGeom>
                <a:avLst/>
                <a:gdLst>
                  <a:gd name="T0" fmla="*/ 1 w 32"/>
                  <a:gd name="T1" fmla="*/ 52 h 63"/>
                  <a:gd name="T2" fmla="*/ 10 w 32"/>
                  <a:gd name="T3" fmla="*/ 3 h 63"/>
                  <a:gd name="T4" fmla="*/ 29 w 32"/>
                  <a:gd name="T5" fmla="*/ 5 h 63"/>
                  <a:gd name="T6" fmla="*/ 31 w 32"/>
                  <a:gd name="T7" fmla="*/ 12 h 63"/>
                  <a:gd name="T8" fmla="*/ 24 w 32"/>
                  <a:gd name="T9" fmla="*/ 52 h 63"/>
                  <a:gd name="T10" fmla="*/ 11 w 32"/>
                  <a:gd name="T11" fmla="*/ 62 h 63"/>
                  <a:gd name="T12" fmla="*/ 1 w 32"/>
                  <a:gd name="T13" fmla="*/ 5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63">
                    <a:moveTo>
                      <a:pt x="1" y="52"/>
                    </a:moveTo>
                    <a:cubicBezTo>
                      <a:pt x="4" y="36"/>
                      <a:pt x="7" y="20"/>
                      <a:pt x="10" y="3"/>
                    </a:cubicBezTo>
                    <a:cubicBezTo>
                      <a:pt x="17" y="0"/>
                      <a:pt x="23" y="3"/>
                      <a:pt x="29" y="5"/>
                    </a:cubicBezTo>
                    <a:cubicBezTo>
                      <a:pt x="32" y="6"/>
                      <a:pt x="32" y="9"/>
                      <a:pt x="31" y="12"/>
                    </a:cubicBezTo>
                    <a:cubicBezTo>
                      <a:pt x="29" y="26"/>
                      <a:pt x="27" y="39"/>
                      <a:pt x="24" y="52"/>
                    </a:cubicBezTo>
                    <a:cubicBezTo>
                      <a:pt x="21" y="58"/>
                      <a:pt x="17" y="61"/>
                      <a:pt x="11" y="62"/>
                    </a:cubicBezTo>
                    <a:cubicBezTo>
                      <a:pt x="3" y="63"/>
                      <a:pt x="0" y="61"/>
                      <a:pt x="1" y="52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9"/>
              <p:cNvSpPr>
                <a:spLocks/>
              </p:cNvSpPr>
              <p:nvPr/>
            </p:nvSpPr>
            <p:spPr bwMode="auto">
              <a:xfrm>
                <a:off x="2717800" y="3571875"/>
                <a:ext cx="254000" cy="488950"/>
              </a:xfrm>
              <a:custGeom>
                <a:avLst/>
                <a:gdLst>
                  <a:gd name="T0" fmla="*/ 30 w 30"/>
                  <a:gd name="T1" fmla="*/ 5 h 58"/>
                  <a:gd name="T2" fmla="*/ 21 w 30"/>
                  <a:gd name="T3" fmla="*/ 58 h 58"/>
                  <a:gd name="T4" fmla="*/ 2 w 30"/>
                  <a:gd name="T5" fmla="*/ 44 h 58"/>
                  <a:gd name="T6" fmla="*/ 0 w 30"/>
                  <a:gd name="T7" fmla="*/ 40 h 58"/>
                  <a:gd name="T8" fmla="*/ 7 w 30"/>
                  <a:gd name="T9" fmla="*/ 2 h 58"/>
                  <a:gd name="T10" fmla="*/ 10 w 30"/>
                  <a:gd name="T11" fmla="*/ 0 h 58"/>
                  <a:gd name="T12" fmla="*/ 30 w 30"/>
                  <a:gd name="T13" fmla="*/ 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58">
                    <a:moveTo>
                      <a:pt x="30" y="5"/>
                    </a:moveTo>
                    <a:cubicBezTo>
                      <a:pt x="27" y="22"/>
                      <a:pt x="24" y="39"/>
                      <a:pt x="21" y="58"/>
                    </a:cubicBezTo>
                    <a:cubicBezTo>
                      <a:pt x="14" y="52"/>
                      <a:pt x="8" y="48"/>
                      <a:pt x="2" y="44"/>
                    </a:cubicBezTo>
                    <a:cubicBezTo>
                      <a:pt x="0" y="44"/>
                      <a:pt x="0" y="42"/>
                      <a:pt x="0" y="40"/>
                    </a:cubicBezTo>
                    <a:cubicBezTo>
                      <a:pt x="3" y="28"/>
                      <a:pt x="5" y="15"/>
                      <a:pt x="7" y="2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7" y="0"/>
                      <a:pt x="24" y="0"/>
                      <a:pt x="30" y="5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20"/>
              <p:cNvSpPr>
                <a:spLocks/>
              </p:cNvSpPr>
              <p:nvPr/>
            </p:nvSpPr>
            <p:spPr bwMode="auto">
              <a:xfrm>
                <a:off x="3949700" y="2814638"/>
                <a:ext cx="606425" cy="209550"/>
              </a:xfrm>
              <a:custGeom>
                <a:avLst/>
                <a:gdLst>
                  <a:gd name="T0" fmla="*/ 58 w 72"/>
                  <a:gd name="T1" fmla="*/ 11 h 25"/>
                  <a:gd name="T2" fmla="*/ 66 w 72"/>
                  <a:gd name="T3" fmla="*/ 11 h 25"/>
                  <a:gd name="T4" fmla="*/ 72 w 72"/>
                  <a:gd name="T5" fmla="*/ 15 h 25"/>
                  <a:gd name="T6" fmla="*/ 54 w 72"/>
                  <a:gd name="T7" fmla="*/ 23 h 25"/>
                  <a:gd name="T8" fmla="*/ 14 w 72"/>
                  <a:gd name="T9" fmla="*/ 16 h 25"/>
                  <a:gd name="T10" fmla="*/ 7 w 72"/>
                  <a:gd name="T11" fmla="*/ 11 h 25"/>
                  <a:gd name="T12" fmla="*/ 0 w 72"/>
                  <a:gd name="T13" fmla="*/ 2 h 25"/>
                  <a:gd name="T14" fmla="*/ 7 w 72"/>
                  <a:gd name="T15" fmla="*/ 1 h 25"/>
                  <a:gd name="T16" fmla="*/ 16 w 72"/>
                  <a:gd name="T17" fmla="*/ 4 h 25"/>
                  <a:gd name="T18" fmla="*/ 32 w 72"/>
                  <a:gd name="T19" fmla="*/ 6 h 25"/>
                  <a:gd name="T20" fmla="*/ 41 w 72"/>
                  <a:gd name="T21" fmla="*/ 6 h 25"/>
                  <a:gd name="T22" fmla="*/ 58 w 72"/>
                  <a:gd name="T2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25">
                    <a:moveTo>
                      <a:pt x="58" y="11"/>
                    </a:moveTo>
                    <a:cubicBezTo>
                      <a:pt x="61" y="10"/>
                      <a:pt x="63" y="12"/>
                      <a:pt x="66" y="11"/>
                    </a:cubicBezTo>
                    <a:cubicBezTo>
                      <a:pt x="69" y="12"/>
                      <a:pt x="71" y="13"/>
                      <a:pt x="72" y="15"/>
                    </a:cubicBezTo>
                    <a:cubicBezTo>
                      <a:pt x="67" y="19"/>
                      <a:pt x="62" y="25"/>
                      <a:pt x="54" y="23"/>
                    </a:cubicBezTo>
                    <a:cubicBezTo>
                      <a:pt x="41" y="21"/>
                      <a:pt x="27" y="18"/>
                      <a:pt x="14" y="16"/>
                    </a:cubicBezTo>
                    <a:cubicBezTo>
                      <a:pt x="11" y="16"/>
                      <a:pt x="8" y="15"/>
                      <a:pt x="7" y="11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2" y="0"/>
                      <a:pt x="5" y="1"/>
                      <a:pt x="7" y="1"/>
                    </a:cubicBezTo>
                    <a:cubicBezTo>
                      <a:pt x="10" y="1"/>
                      <a:pt x="13" y="2"/>
                      <a:pt x="16" y="4"/>
                    </a:cubicBezTo>
                    <a:cubicBezTo>
                      <a:pt x="21" y="3"/>
                      <a:pt x="27" y="4"/>
                      <a:pt x="32" y="6"/>
                    </a:cubicBezTo>
                    <a:cubicBezTo>
                      <a:pt x="35" y="5"/>
                      <a:pt x="38" y="7"/>
                      <a:pt x="41" y="6"/>
                    </a:cubicBezTo>
                    <a:cubicBezTo>
                      <a:pt x="46" y="9"/>
                      <a:pt x="53" y="8"/>
                      <a:pt x="58" y="11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21"/>
              <p:cNvSpPr>
                <a:spLocks/>
              </p:cNvSpPr>
              <p:nvPr/>
            </p:nvSpPr>
            <p:spPr bwMode="auto">
              <a:xfrm>
                <a:off x="5086350" y="2022475"/>
                <a:ext cx="346075" cy="201613"/>
              </a:xfrm>
              <a:custGeom>
                <a:avLst/>
                <a:gdLst>
                  <a:gd name="T0" fmla="*/ 4 w 41"/>
                  <a:gd name="T1" fmla="*/ 0 h 24"/>
                  <a:gd name="T2" fmla="*/ 12 w 41"/>
                  <a:gd name="T3" fmla="*/ 2 h 24"/>
                  <a:gd name="T4" fmla="*/ 34 w 41"/>
                  <a:gd name="T5" fmla="*/ 6 h 24"/>
                  <a:gd name="T6" fmla="*/ 41 w 41"/>
                  <a:gd name="T7" fmla="*/ 5 h 24"/>
                  <a:gd name="T8" fmla="*/ 39 w 41"/>
                  <a:gd name="T9" fmla="*/ 16 h 24"/>
                  <a:gd name="T10" fmla="*/ 29 w 41"/>
                  <a:gd name="T11" fmla="*/ 23 h 24"/>
                  <a:gd name="T12" fmla="*/ 3 w 41"/>
                  <a:gd name="T13" fmla="*/ 19 h 24"/>
                  <a:gd name="T14" fmla="*/ 1 w 41"/>
                  <a:gd name="T15" fmla="*/ 16 h 24"/>
                  <a:gd name="T16" fmla="*/ 4 w 4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4">
                    <a:moveTo>
                      <a:pt x="4" y="0"/>
                    </a:moveTo>
                    <a:cubicBezTo>
                      <a:pt x="5" y="4"/>
                      <a:pt x="9" y="2"/>
                      <a:pt x="12" y="2"/>
                    </a:cubicBezTo>
                    <a:cubicBezTo>
                      <a:pt x="19" y="4"/>
                      <a:pt x="26" y="6"/>
                      <a:pt x="34" y="6"/>
                    </a:cubicBezTo>
                    <a:cubicBezTo>
                      <a:pt x="36" y="6"/>
                      <a:pt x="39" y="6"/>
                      <a:pt x="41" y="5"/>
                    </a:cubicBezTo>
                    <a:cubicBezTo>
                      <a:pt x="41" y="8"/>
                      <a:pt x="40" y="12"/>
                      <a:pt x="39" y="16"/>
                    </a:cubicBezTo>
                    <a:cubicBezTo>
                      <a:pt x="38" y="21"/>
                      <a:pt x="34" y="24"/>
                      <a:pt x="29" y="23"/>
                    </a:cubicBezTo>
                    <a:cubicBezTo>
                      <a:pt x="20" y="22"/>
                      <a:pt x="12" y="20"/>
                      <a:pt x="3" y="19"/>
                    </a:cubicBezTo>
                    <a:cubicBezTo>
                      <a:pt x="1" y="19"/>
                      <a:pt x="0" y="18"/>
                      <a:pt x="1" y="16"/>
                    </a:cubicBezTo>
                    <a:cubicBezTo>
                      <a:pt x="2" y="10"/>
                      <a:pt x="3" y="5"/>
                      <a:pt x="4" y="0"/>
                    </a:cubicBezTo>
                    <a:close/>
                  </a:path>
                </a:pathLst>
              </a:custGeom>
              <a:solidFill>
                <a:srgbClr val="6E61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22"/>
              <p:cNvSpPr>
                <a:spLocks/>
              </p:cNvSpPr>
              <p:nvPr/>
            </p:nvSpPr>
            <p:spPr bwMode="auto">
              <a:xfrm>
                <a:off x="3409950" y="1684338"/>
                <a:ext cx="320675" cy="254000"/>
              </a:xfrm>
              <a:custGeom>
                <a:avLst/>
                <a:gdLst>
                  <a:gd name="T0" fmla="*/ 3 w 38"/>
                  <a:gd name="T1" fmla="*/ 0 h 30"/>
                  <a:gd name="T2" fmla="*/ 10 w 38"/>
                  <a:gd name="T3" fmla="*/ 8 h 30"/>
                  <a:gd name="T4" fmla="*/ 38 w 38"/>
                  <a:gd name="T5" fmla="*/ 13 h 30"/>
                  <a:gd name="T6" fmla="*/ 21 w 38"/>
                  <a:gd name="T7" fmla="*/ 27 h 30"/>
                  <a:gd name="T8" fmla="*/ 7 w 38"/>
                  <a:gd name="T9" fmla="*/ 25 h 30"/>
                  <a:gd name="T10" fmla="*/ 0 w 38"/>
                  <a:gd name="T11" fmla="*/ 16 h 30"/>
                  <a:gd name="T12" fmla="*/ 3 w 38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0">
                    <a:moveTo>
                      <a:pt x="3" y="0"/>
                    </a:moveTo>
                    <a:cubicBezTo>
                      <a:pt x="3" y="5"/>
                      <a:pt x="6" y="7"/>
                      <a:pt x="10" y="8"/>
                    </a:cubicBezTo>
                    <a:cubicBezTo>
                      <a:pt x="19" y="9"/>
                      <a:pt x="29" y="11"/>
                      <a:pt x="38" y="13"/>
                    </a:cubicBezTo>
                    <a:cubicBezTo>
                      <a:pt x="37" y="30"/>
                      <a:pt x="37" y="30"/>
                      <a:pt x="21" y="27"/>
                    </a:cubicBezTo>
                    <a:cubicBezTo>
                      <a:pt x="17" y="27"/>
                      <a:pt x="12" y="26"/>
                      <a:pt x="7" y="25"/>
                    </a:cubicBezTo>
                    <a:cubicBezTo>
                      <a:pt x="2" y="24"/>
                      <a:pt x="0" y="21"/>
                      <a:pt x="0" y="16"/>
                    </a:cubicBezTo>
                    <a:cubicBezTo>
                      <a:pt x="1" y="11"/>
                      <a:pt x="1" y="5"/>
                      <a:pt x="3" y="0"/>
                    </a:cubicBezTo>
                    <a:close/>
                  </a:path>
                </a:pathLst>
              </a:custGeom>
              <a:solidFill>
                <a:srgbClr val="6D6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4462463" y="2998788"/>
                <a:ext cx="396875" cy="304800"/>
              </a:xfrm>
              <a:custGeom>
                <a:avLst/>
                <a:gdLst>
                  <a:gd name="T0" fmla="*/ 47 w 47"/>
                  <a:gd name="T1" fmla="*/ 14 h 36"/>
                  <a:gd name="T2" fmla="*/ 44 w 47"/>
                  <a:gd name="T3" fmla="*/ 30 h 36"/>
                  <a:gd name="T4" fmla="*/ 35 w 47"/>
                  <a:gd name="T5" fmla="*/ 35 h 36"/>
                  <a:gd name="T6" fmla="*/ 8 w 47"/>
                  <a:gd name="T7" fmla="*/ 31 h 36"/>
                  <a:gd name="T8" fmla="*/ 1 w 47"/>
                  <a:gd name="T9" fmla="*/ 21 h 36"/>
                  <a:gd name="T10" fmla="*/ 3 w 47"/>
                  <a:gd name="T11" fmla="*/ 8 h 36"/>
                  <a:gd name="T12" fmla="*/ 13 w 47"/>
                  <a:gd name="T13" fmla="*/ 1 h 36"/>
                  <a:gd name="T14" fmla="*/ 39 w 47"/>
                  <a:gd name="T15" fmla="*/ 6 h 36"/>
                  <a:gd name="T16" fmla="*/ 47 w 47"/>
                  <a:gd name="T17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6">
                    <a:moveTo>
                      <a:pt x="47" y="14"/>
                    </a:moveTo>
                    <a:cubicBezTo>
                      <a:pt x="46" y="19"/>
                      <a:pt x="45" y="24"/>
                      <a:pt x="44" y="30"/>
                    </a:cubicBezTo>
                    <a:cubicBezTo>
                      <a:pt x="43" y="34"/>
                      <a:pt x="39" y="36"/>
                      <a:pt x="35" y="35"/>
                    </a:cubicBezTo>
                    <a:cubicBezTo>
                      <a:pt x="26" y="34"/>
                      <a:pt x="17" y="32"/>
                      <a:pt x="8" y="31"/>
                    </a:cubicBezTo>
                    <a:cubicBezTo>
                      <a:pt x="3" y="30"/>
                      <a:pt x="0" y="26"/>
                      <a:pt x="1" y="21"/>
                    </a:cubicBezTo>
                    <a:cubicBezTo>
                      <a:pt x="2" y="17"/>
                      <a:pt x="2" y="13"/>
                      <a:pt x="3" y="8"/>
                    </a:cubicBezTo>
                    <a:cubicBezTo>
                      <a:pt x="4" y="3"/>
                      <a:pt x="7" y="0"/>
                      <a:pt x="13" y="1"/>
                    </a:cubicBezTo>
                    <a:cubicBezTo>
                      <a:pt x="22" y="2"/>
                      <a:pt x="31" y="4"/>
                      <a:pt x="39" y="6"/>
                    </a:cubicBezTo>
                    <a:cubicBezTo>
                      <a:pt x="44" y="6"/>
                      <a:pt x="46" y="9"/>
                      <a:pt x="47" y="14"/>
                    </a:cubicBezTo>
                    <a:close/>
                  </a:path>
                </a:pathLst>
              </a:custGeom>
              <a:solidFill>
                <a:srgbClr val="F9FA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1" name="Freeform 24"/>
              <p:cNvSpPr>
                <a:spLocks/>
              </p:cNvSpPr>
              <p:nvPr/>
            </p:nvSpPr>
            <p:spPr bwMode="auto">
              <a:xfrm>
                <a:off x="3586163" y="2847975"/>
                <a:ext cx="387350" cy="303213"/>
              </a:xfrm>
              <a:custGeom>
                <a:avLst/>
                <a:gdLst>
                  <a:gd name="T0" fmla="*/ 0 w 46"/>
                  <a:gd name="T1" fmla="*/ 22 h 36"/>
                  <a:gd name="T2" fmla="*/ 3 w 46"/>
                  <a:gd name="T3" fmla="*/ 7 h 36"/>
                  <a:gd name="T4" fmla="*/ 11 w 46"/>
                  <a:gd name="T5" fmla="*/ 1 h 36"/>
                  <a:gd name="T6" fmla="*/ 40 w 46"/>
                  <a:gd name="T7" fmla="*/ 6 h 36"/>
                  <a:gd name="T8" fmla="*/ 46 w 46"/>
                  <a:gd name="T9" fmla="*/ 14 h 36"/>
                  <a:gd name="T10" fmla="*/ 43 w 46"/>
                  <a:gd name="T11" fmla="*/ 29 h 36"/>
                  <a:gd name="T12" fmla="*/ 34 w 46"/>
                  <a:gd name="T13" fmla="*/ 35 h 36"/>
                  <a:gd name="T14" fmla="*/ 7 w 46"/>
                  <a:gd name="T15" fmla="*/ 30 h 36"/>
                  <a:gd name="T16" fmla="*/ 0 w 46"/>
                  <a:gd name="T1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36">
                    <a:moveTo>
                      <a:pt x="0" y="22"/>
                    </a:moveTo>
                    <a:cubicBezTo>
                      <a:pt x="1" y="17"/>
                      <a:pt x="2" y="12"/>
                      <a:pt x="3" y="7"/>
                    </a:cubicBezTo>
                    <a:cubicBezTo>
                      <a:pt x="4" y="3"/>
                      <a:pt x="7" y="0"/>
                      <a:pt x="11" y="1"/>
                    </a:cubicBezTo>
                    <a:cubicBezTo>
                      <a:pt x="21" y="2"/>
                      <a:pt x="30" y="4"/>
                      <a:pt x="40" y="6"/>
                    </a:cubicBezTo>
                    <a:cubicBezTo>
                      <a:pt x="44" y="6"/>
                      <a:pt x="46" y="10"/>
                      <a:pt x="46" y="14"/>
                    </a:cubicBezTo>
                    <a:cubicBezTo>
                      <a:pt x="45" y="19"/>
                      <a:pt x="44" y="24"/>
                      <a:pt x="43" y="29"/>
                    </a:cubicBezTo>
                    <a:cubicBezTo>
                      <a:pt x="42" y="34"/>
                      <a:pt x="39" y="36"/>
                      <a:pt x="34" y="35"/>
                    </a:cubicBezTo>
                    <a:cubicBezTo>
                      <a:pt x="25" y="34"/>
                      <a:pt x="16" y="32"/>
                      <a:pt x="7" y="30"/>
                    </a:cubicBezTo>
                    <a:cubicBezTo>
                      <a:pt x="2" y="30"/>
                      <a:pt x="0" y="26"/>
                      <a:pt x="0" y="22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auto">
              <a:xfrm>
                <a:off x="3275013" y="2333625"/>
                <a:ext cx="404813" cy="514350"/>
              </a:xfrm>
              <a:custGeom>
                <a:avLst/>
                <a:gdLst>
                  <a:gd name="T0" fmla="*/ 36 w 48"/>
                  <a:gd name="T1" fmla="*/ 47 h 61"/>
                  <a:gd name="T2" fmla="*/ 44 w 48"/>
                  <a:gd name="T3" fmla="*/ 50 h 61"/>
                  <a:gd name="T4" fmla="*/ 48 w 48"/>
                  <a:gd name="T5" fmla="*/ 53 h 61"/>
                  <a:gd name="T6" fmla="*/ 31 w 48"/>
                  <a:gd name="T7" fmla="*/ 58 h 61"/>
                  <a:gd name="T8" fmla="*/ 5 w 48"/>
                  <a:gd name="T9" fmla="*/ 0 h 61"/>
                  <a:gd name="T10" fmla="*/ 24 w 48"/>
                  <a:gd name="T11" fmla="*/ 37 h 61"/>
                  <a:gd name="T12" fmla="*/ 36 w 48"/>
                  <a:gd name="T13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1">
                    <a:moveTo>
                      <a:pt x="36" y="47"/>
                    </a:moveTo>
                    <a:cubicBezTo>
                      <a:pt x="39" y="48"/>
                      <a:pt x="42" y="49"/>
                      <a:pt x="44" y="50"/>
                    </a:cubicBezTo>
                    <a:cubicBezTo>
                      <a:pt x="46" y="51"/>
                      <a:pt x="47" y="52"/>
                      <a:pt x="48" y="53"/>
                    </a:cubicBezTo>
                    <a:cubicBezTo>
                      <a:pt x="45" y="59"/>
                      <a:pt x="36" y="61"/>
                      <a:pt x="31" y="58"/>
                    </a:cubicBezTo>
                    <a:cubicBezTo>
                      <a:pt x="12" y="47"/>
                      <a:pt x="0" y="23"/>
                      <a:pt x="5" y="0"/>
                    </a:cubicBezTo>
                    <a:cubicBezTo>
                      <a:pt x="6" y="16"/>
                      <a:pt x="12" y="28"/>
                      <a:pt x="24" y="37"/>
                    </a:cubicBezTo>
                    <a:cubicBezTo>
                      <a:pt x="30" y="38"/>
                      <a:pt x="33" y="43"/>
                      <a:pt x="36" y="47"/>
                    </a:cubicBezTo>
                    <a:close/>
                  </a:path>
                </a:pathLst>
              </a:custGeom>
              <a:solidFill>
                <a:srgbClr val="1C7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26"/>
              <p:cNvSpPr>
                <a:spLocks/>
              </p:cNvSpPr>
              <p:nvPr/>
            </p:nvSpPr>
            <p:spPr bwMode="auto">
              <a:xfrm>
                <a:off x="3998913" y="2982913"/>
                <a:ext cx="455613" cy="185738"/>
              </a:xfrm>
              <a:custGeom>
                <a:avLst/>
                <a:gdLst>
                  <a:gd name="T0" fmla="*/ 51 w 54"/>
                  <a:gd name="T1" fmla="*/ 22 h 22"/>
                  <a:gd name="T2" fmla="*/ 39 w 54"/>
                  <a:gd name="T3" fmla="*/ 18 h 22"/>
                  <a:gd name="T4" fmla="*/ 0 w 54"/>
                  <a:gd name="T5" fmla="*/ 12 h 22"/>
                  <a:gd name="T6" fmla="*/ 13 w 54"/>
                  <a:gd name="T7" fmla="*/ 2 h 22"/>
                  <a:gd name="T8" fmla="*/ 47 w 54"/>
                  <a:gd name="T9" fmla="*/ 8 h 22"/>
                  <a:gd name="T10" fmla="*/ 52 w 54"/>
                  <a:gd name="T11" fmla="*/ 15 h 22"/>
                  <a:gd name="T12" fmla="*/ 51 w 54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2">
                    <a:moveTo>
                      <a:pt x="51" y="22"/>
                    </a:moveTo>
                    <a:cubicBezTo>
                      <a:pt x="48" y="17"/>
                      <a:pt x="43" y="19"/>
                      <a:pt x="39" y="18"/>
                    </a:cubicBezTo>
                    <a:cubicBezTo>
                      <a:pt x="26" y="16"/>
                      <a:pt x="13" y="12"/>
                      <a:pt x="0" y="12"/>
                    </a:cubicBezTo>
                    <a:cubicBezTo>
                      <a:pt x="1" y="0"/>
                      <a:pt x="1" y="0"/>
                      <a:pt x="13" y="2"/>
                    </a:cubicBezTo>
                    <a:cubicBezTo>
                      <a:pt x="24" y="4"/>
                      <a:pt x="36" y="6"/>
                      <a:pt x="47" y="8"/>
                    </a:cubicBezTo>
                    <a:cubicBezTo>
                      <a:pt x="52" y="9"/>
                      <a:pt x="54" y="10"/>
                      <a:pt x="52" y="15"/>
                    </a:cubicBezTo>
                    <a:cubicBezTo>
                      <a:pt x="51" y="17"/>
                      <a:pt x="52" y="20"/>
                      <a:pt x="51" y="22"/>
                    </a:cubicBez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27"/>
              <p:cNvSpPr>
                <a:spLocks/>
              </p:cNvSpPr>
              <p:nvPr/>
            </p:nvSpPr>
            <p:spPr bwMode="auto">
              <a:xfrm>
                <a:off x="4826000" y="2720975"/>
                <a:ext cx="488950" cy="354013"/>
              </a:xfrm>
              <a:custGeom>
                <a:avLst/>
                <a:gdLst>
                  <a:gd name="T0" fmla="*/ 3 w 58"/>
                  <a:gd name="T1" fmla="*/ 30 h 42"/>
                  <a:gd name="T2" fmla="*/ 14 w 58"/>
                  <a:gd name="T3" fmla="*/ 29 h 42"/>
                  <a:gd name="T4" fmla="*/ 28 w 58"/>
                  <a:gd name="T5" fmla="*/ 25 h 42"/>
                  <a:gd name="T6" fmla="*/ 53 w 58"/>
                  <a:gd name="T7" fmla="*/ 6 h 42"/>
                  <a:gd name="T8" fmla="*/ 58 w 58"/>
                  <a:gd name="T9" fmla="*/ 0 h 42"/>
                  <a:gd name="T10" fmla="*/ 13 w 58"/>
                  <a:gd name="T11" fmla="*/ 42 h 42"/>
                  <a:gd name="T12" fmla="*/ 1 w 58"/>
                  <a:gd name="T13" fmla="*/ 32 h 42"/>
                  <a:gd name="T14" fmla="*/ 3 w 58"/>
                  <a:gd name="T15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42">
                    <a:moveTo>
                      <a:pt x="3" y="30"/>
                    </a:moveTo>
                    <a:cubicBezTo>
                      <a:pt x="6" y="29"/>
                      <a:pt x="10" y="29"/>
                      <a:pt x="14" y="29"/>
                    </a:cubicBezTo>
                    <a:cubicBezTo>
                      <a:pt x="19" y="26"/>
                      <a:pt x="23" y="24"/>
                      <a:pt x="28" y="25"/>
                    </a:cubicBezTo>
                    <a:cubicBezTo>
                      <a:pt x="39" y="22"/>
                      <a:pt x="46" y="14"/>
                      <a:pt x="53" y="6"/>
                    </a:cubicBezTo>
                    <a:cubicBezTo>
                      <a:pt x="55" y="4"/>
                      <a:pt x="56" y="2"/>
                      <a:pt x="58" y="0"/>
                    </a:cubicBezTo>
                    <a:cubicBezTo>
                      <a:pt x="55" y="20"/>
                      <a:pt x="33" y="40"/>
                      <a:pt x="13" y="42"/>
                    </a:cubicBezTo>
                    <a:cubicBezTo>
                      <a:pt x="10" y="42"/>
                      <a:pt x="1" y="35"/>
                      <a:pt x="1" y="32"/>
                    </a:cubicBezTo>
                    <a:cubicBezTo>
                      <a:pt x="0" y="31"/>
                      <a:pt x="1" y="30"/>
                      <a:pt x="3" y="30"/>
                    </a:cubicBezTo>
                    <a:close/>
                  </a:path>
                </a:pathLst>
              </a:custGeom>
              <a:solidFill>
                <a:srgbClr val="1D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28"/>
              <p:cNvSpPr>
                <a:spLocks/>
              </p:cNvSpPr>
              <p:nvPr/>
            </p:nvSpPr>
            <p:spPr bwMode="auto">
              <a:xfrm>
                <a:off x="3721100" y="2578100"/>
                <a:ext cx="211138" cy="261938"/>
              </a:xfrm>
              <a:custGeom>
                <a:avLst/>
                <a:gdLst>
                  <a:gd name="T0" fmla="*/ 25 w 25"/>
                  <a:gd name="T1" fmla="*/ 6 h 31"/>
                  <a:gd name="T2" fmla="*/ 22 w 25"/>
                  <a:gd name="T3" fmla="*/ 27 h 31"/>
                  <a:gd name="T4" fmla="*/ 17 w 25"/>
                  <a:gd name="T5" fmla="*/ 31 h 31"/>
                  <a:gd name="T6" fmla="*/ 3 w 25"/>
                  <a:gd name="T7" fmla="*/ 13 h 31"/>
                  <a:gd name="T8" fmla="*/ 5 w 25"/>
                  <a:gd name="T9" fmla="*/ 3 h 31"/>
                  <a:gd name="T10" fmla="*/ 25 w 25"/>
                  <a:gd name="T11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1">
                    <a:moveTo>
                      <a:pt x="25" y="6"/>
                    </a:moveTo>
                    <a:cubicBezTo>
                      <a:pt x="24" y="13"/>
                      <a:pt x="23" y="20"/>
                      <a:pt x="22" y="27"/>
                    </a:cubicBezTo>
                    <a:cubicBezTo>
                      <a:pt x="22" y="30"/>
                      <a:pt x="20" y="31"/>
                      <a:pt x="17" y="31"/>
                    </a:cubicBezTo>
                    <a:cubicBezTo>
                      <a:pt x="0" y="29"/>
                      <a:pt x="0" y="29"/>
                      <a:pt x="3" y="13"/>
                    </a:cubicBezTo>
                    <a:cubicBezTo>
                      <a:pt x="3" y="10"/>
                      <a:pt x="3" y="6"/>
                      <a:pt x="5" y="3"/>
                    </a:cubicBezTo>
                    <a:cubicBezTo>
                      <a:pt x="10" y="0"/>
                      <a:pt x="20" y="2"/>
                      <a:pt x="25" y="6"/>
                    </a:cubicBezTo>
                    <a:close/>
                  </a:path>
                </a:pathLst>
              </a:custGeom>
              <a:solidFill>
                <a:srgbClr val="F5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29"/>
              <p:cNvSpPr>
                <a:spLocks/>
              </p:cNvSpPr>
              <p:nvPr/>
            </p:nvSpPr>
            <p:spPr bwMode="auto">
              <a:xfrm>
                <a:off x="4597400" y="2730500"/>
                <a:ext cx="219075" cy="268288"/>
              </a:xfrm>
              <a:custGeom>
                <a:avLst/>
                <a:gdLst>
                  <a:gd name="T0" fmla="*/ 26 w 26"/>
                  <a:gd name="T1" fmla="*/ 6 h 32"/>
                  <a:gd name="T2" fmla="*/ 23 w 26"/>
                  <a:gd name="T3" fmla="*/ 28 h 32"/>
                  <a:gd name="T4" fmla="*/ 18 w 26"/>
                  <a:gd name="T5" fmla="*/ 31 h 32"/>
                  <a:gd name="T6" fmla="*/ 14 w 26"/>
                  <a:gd name="T7" fmla="*/ 30 h 32"/>
                  <a:gd name="T8" fmla="*/ 3 w 26"/>
                  <a:gd name="T9" fmla="*/ 14 h 32"/>
                  <a:gd name="T10" fmla="*/ 5 w 26"/>
                  <a:gd name="T11" fmla="*/ 3 h 32"/>
                  <a:gd name="T12" fmla="*/ 26 w 26"/>
                  <a:gd name="T13" fmla="*/ 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2">
                    <a:moveTo>
                      <a:pt x="26" y="6"/>
                    </a:moveTo>
                    <a:cubicBezTo>
                      <a:pt x="25" y="13"/>
                      <a:pt x="24" y="21"/>
                      <a:pt x="23" y="28"/>
                    </a:cubicBezTo>
                    <a:cubicBezTo>
                      <a:pt x="22" y="31"/>
                      <a:pt x="21" y="32"/>
                      <a:pt x="18" y="31"/>
                    </a:cubicBezTo>
                    <a:cubicBezTo>
                      <a:pt x="17" y="31"/>
                      <a:pt x="15" y="31"/>
                      <a:pt x="14" y="30"/>
                    </a:cubicBezTo>
                    <a:cubicBezTo>
                      <a:pt x="0" y="28"/>
                      <a:pt x="0" y="28"/>
                      <a:pt x="3" y="14"/>
                    </a:cubicBezTo>
                    <a:cubicBezTo>
                      <a:pt x="4" y="10"/>
                      <a:pt x="4" y="7"/>
                      <a:pt x="5" y="3"/>
                    </a:cubicBezTo>
                    <a:cubicBezTo>
                      <a:pt x="11" y="0"/>
                      <a:pt x="22" y="2"/>
                      <a:pt x="26" y="6"/>
                    </a:cubicBezTo>
                    <a:close/>
                  </a:path>
                </a:pathLst>
              </a:custGeom>
              <a:solidFill>
                <a:srgbClr val="F5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30"/>
              <p:cNvSpPr>
                <a:spLocks/>
              </p:cNvSpPr>
              <p:nvPr/>
            </p:nvSpPr>
            <p:spPr bwMode="auto">
              <a:xfrm>
                <a:off x="5305425" y="3278188"/>
                <a:ext cx="228600" cy="277813"/>
              </a:xfrm>
              <a:custGeom>
                <a:avLst/>
                <a:gdLst>
                  <a:gd name="T0" fmla="*/ 1 w 27"/>
                  <a:gd name="T1" fmla="*/ 22 h 33"/>
                  <a:gd name="T2" fmla="*/ 4 w 27"/>
                  <a:gd name="T3" fmla="*/ 5 h 33"/>
                  <a:gd name="T4" fmla="*/ 5 w 27"/>
                  <a:gd name="T5" fmla="*/ 2 h 33"/>
                  <a:gd name="T6" fmla="*/ 25 w 27"/>
                  <a:gd name="T7" fmla="*/ 5 h 33"/>
                  <a:gd name="T8" fmla="*/ 26 w 27"/>
                  <a:gd name="T9" fmla="*/ 10 h 33"/>
                  <a:gd name="T10" fmla="*/ 23 w 27"/>
                  <a:gd name="T11" fmla="*/ 25 h 33"/>
                  <a:gd name="T12" fmla="*/ 2 w 27"/>
                  <a:gd name="T13" fmla="*/ 28 h 33"/>
                  <a:gd name="T14" fmla="*/ 1 w 27"/>
                  <a:gd name="T15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3">
                    <a:moveTo>
                      <a:pt x="1" y="22"/>
                    </a:moveTo>
                    <a:cubicBezTo>
                      <a:pt x="2" y="17"/>
                      <a:pt x="3" y="11"/>
                      <a:pt x="4" y="5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8" y="0"/>
                      <a:pt x="23" y="2"/>
                      <a:pt x="25" y="5"/>
                    </a:cubicBezTo>
                    <a:cubicBezTo>
                      <a:pt x="27" y="6"/>
                      <a:pt x="27" y="8"/>
                      <a:pt x="26" y="10"/>
                    </a:cubicBezTo>
                    <a:cubicBezTo>
                      <a:pt x="25" y="15"/>
                      <a:pt x="24" y="20"/>
                      <a:pt x="23" y="25"/>
                    </a:cubicBezTo>
                    <a:cubicBezTo>
                      <a:pt x="19" y="31"/>
                      <a:pt x="7" y="33"/>
                      <a:pt x="2" y="28"/>
                    </a:cubicBezTo>
                    <a:cubicBezTo>
                      <a:pt x="0" y="27"/>
                      <a:pt x="0" y="24"/>
                      <a:pt x="1" y="22"/>
                    </a:cubicBezTo>
                    <a:close/>
                  </a:path>
                </a:pathLst>
              </a:custGeom>
              <a:solidFill>
                <a:srgbClr val="2B9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8" name="Freeform 31"/>
              <p:cNvSpPr>
                <a:spLocks/>
              </p:cNvSpPr>
              <p:nvPr/>
            </p:nvSpPr>
            <p:spPr bwMode="auto">
              <a:xfrm>
                <a:off x="2870200" y="2855913"/>
                <a:ext cx="219075" cy="261938"/>
              </a:xfrm>
              <a:custGeom>
                <a:avLst/>
                <a:gdLst>
                  <a:gd name="T0" fmla="*/ 2 w 26"/>
                  <a:gd name="T1" fmla="*/ 17 h 31"/>
                  <a:gd name="T2" fmla="*/ 4 w 26"/>
                  <a:gd name="T3" fmla="*/ 3 h 31"/>
                  <a:gd name="T4" fmla="*/ 24 w 26"/>
                  <a:gd name="T5" fmla="*/ 4 h 31"/>
                  <a:gd name="T6" fmla="*/ 25 w 26"/>
                  <a:gd name="T7" fmla="*/ 13 h 31"/>
                  <a:gd name="T8" fmla="*/ 22 w 26"/>
                  <a:gd name="T9" fmla="*/ 28 h 31"/>
                  <a:gd name="T10" fmla="*/ 5 w 26"/>
                  <a:gd name="T11" fmla="*/ 27 h 31"/>
                  <a:gd name="T12" fmla="*/ 2 w 26"/>
                  <a:gd name="T13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31">
                    <a:moveTo>
                      <a:pt x="2" y="17"/>
                    </a:moveTo>
                    <a:cubicBezTo>
                      <a:pt x="2" y="12"/>
                      <a:pt x="3" y="7"/>
                      <a:pt x="4" y="3"/>
                    </a:cubicBezTo>
                    <a:cubicBezTo>
                      <a:pt x="8" y="0"/>
                      <a:pt x="21" y="1"/>
                      <a:pt x="24" y="4"/>
                    </a:cubicBezTo>
                    <a:cubicBezTo>
                      <a:pt x="26" y="7"/>
                      <a:pt x="26" y="10"/>
                      <a:pt x="25" y="13"/>
                    </a:cubicBezTo>
                    <a:cubicBezTo>
                      <a:pt x="24" y="18"/>
                      <a:pt x="23" y="23"/>
                      <a:pt x="22" y="28"/>
                    </a:cubicBezTo>
                    <a:cubicBezTo>
                      <a:pt x="16" y="31"/>
                      <a:pt x="10" y="30"/>
                      <a:pt x="5" y="27"/>
                    </a:cubicBezTo>
                    <a:cubicBezTo>
                      <a:pt x="1" y="25"/>
                      <a:pt x="0" y="21"/>
                      <a:pt x="2" y="17"/>
                    </a:cubicBezTo>
                    <a:close/>
                  </a:path>
                </a:pathLst>
              </a:custGeom>
              <a:solidFill>
                <a:srgbClr val="2B9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9" name="Freeform 32"/>
              <p:cNvSpPr>
                <a:spLocks/>
              </p:cNvSpPr>
              <p:nvPr/>
            </p:nvSpPr>
            <p:spPr bwMode="auto">
              <a:xfrm>
                <a:off x="3267075" y="2501900"/>
                <a:ext cx="311150" cy="496888"/>
              </a:xfrm>
              <a:custGeom>
                <a:avLst/>
                <a:gdLst>
                  <a:gd name="T0" fmla="*/ 33 w 37"/>
                  <a:gd name="T1" fmla="*/ 59 h 59"/>
                  <a:gd name="T2" fmla="*/ 30 w 37"/>
                  <a:gd name="T3" fmla="*/ 54 h 59"/>
                  <a:gd name="T4" fmla="*/ 0 w 37"/>
                  <a:gd name="T5" fmla="*/ 0 h 59"/>
                  <a:gd name="T6" fmla="*/ 25 w 37"/>
                  <a:gd name="T7" fmla="*/ 40 h 59"/>
                  <a:gd name="T8" fmla="*/ 27 w 37"/>
                  <a:gd name="T9" fmla="*/ 41 h 59"/>
                  <a:gd name="T10" fmla="*/ 33 w 37"/>
                  <a:gd name="T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9">
                    <a:moveTo>
                      <a:pt x="33" y="59"/>
                    </a:moveTo>
                    <a:cubicBezTo>
                      <a:pt x="33" y="57"/>
                      <a:pt x="32" y="56"/>
                      <a:pt x="30" y="54"/>
                    </a:cubicBezTo>
                    <a:cubicBezTo>
                      <a:pt x="9" y="42"/>
                      <a:pt x="0" y="24"/>
                      <a:pt x="0" y="0"/>
                    </a:cubicBezTo>
                    <a:cubicBezTo>
                      <a:pt x="4" y="16"/>
                      <a:pt x="11" y="30"/>
                      <a:pt x="25" y="40"/>
                    </a:cubicBezTo>
                    <a:cubicBezTo>
                      <a:pt x="26" y="40"/>
                      <a:pt x="26" y="41"/>
                      <a:pt x="27" y="41"/>
                    </a:cubicBezTo>
                    <a:cubicBezTo>
                      <a:pt x="37" y="48"/>
                      <a:pt x="37" y="48"/>
                      <a:pt x="33" y="59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33"/>
              <p:cNvSpPr>
                <a:spLocks/>
              </p:cNvSpPr>
              <p:nvPr/>
            </p:nvSpPr>
            <p:spPr bwMode="auto">
              <a:xfrm>
                <a:off x="4059238" y="1390650"/>
                <a:ext cx="884238" cy="184150"/>
              </a:xfrm>
              <a:custGeom>
                <a:avLst/>
                <a:gdLst>
                  <a:gd name="T0" fmla="*/ 102 w 105"/>
                  <a:gd name="T1" fmla="*/ 22 h 22"/>
                  <a:gd name="T2" fmla="*/ 57 w 105"/>
                  <a:gd name="T3" fmla="*/ 13 h 22"/>
                  <a:gd name="T4" fmla="*/ 1 w 105"/>
                  <a:gd name="T5" fmla="*/ 3 h 22"/>
                  <a:gd name="T6" fmla="*/ 5 w 105"/>
                  <a:gd name="T7" fmla="*/ 0 h 22"/>
                  <a:gd name="T8" fmla="*/ 55 w 105"/>
                  <a:gd name="T9" fmla="*/ 9 h 22"/>
                  <a:gd name="T10" fmla="*/ 100 w 105"/>
                  <a:gd name="T11" fmla="*/ 17 h 22"/>
                  <a:gd name="T12" fmla="*/ 102 w 105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22">
                    <a:moveTo>
                      <a:pt x="102" y="22"/>
                    </a:moveTo>
                    <a:cubicBezTo>
                      <a:pt x="87" y="18"/>
                      <a:pt x="72" y="16"/>
                      <a:pt x="57" y="13"/>
                    </a:cubicBezTo>
                    <a:cubicBezTo>
                      <a:pt x="38" y="10"/>
                      <a:pt x="20" y="7"/>
                      <a:pt x="1" y="3"/>
                    </a:cubicBezTo>
                    <a:cubicBezTo>
                      <a:pt x="0" y="0"/>
                      <a:pt x="2" y="0"/>
                      <a:pt x="5" y="0"/>
                    </a:cubicBezTo>
                    <a:cubicBezTo>
                      <a:pt x="22" y="3"/>
                      <a:pt x="38" y="6"/>
                      <a:pt x="55" y="9"/>
                    </a:cubicBezTo>
                    <a:cubicBezTo>
                      <a:pt x="70" y="12"/>
                      <a:pt x="85" y="14"/>
                      <a:pt x="100" y="17"/>
                    </a:cubicBezTo>
                    <a:cubicBezTo>
                      <a:pt x="104" y="17"/>
                      <a:pt x="105" y="19"/>
                      <a:pt x="102" y="22"/>
                    </a:cubicBezTo>
                    <a:close/>
                  </a:path>
                </a:pathLst>
              </a:custGeom>
              <a:solidFill>
                <a:srgbClr val="CFC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34"/>
              <p:cNvSpPr>
                <a:spLocks/>
              </p:cNvSpPr>
              <p:nvPr/>
            </p:nvSpPr>
            <p:spPr bwMode="auto">
              <a:xfrm>
                <a:off x="4884738" y="2898775"/>
                <a:ext cx="412750" cy="328613"/>
              </a:xfrm>
              <a:custGeom>
                <a:avLst/>
                <a:gdLst>
                  <a:gd name="T0" fmla="*/ 49 w 49"/>
                  <a:gd name="T1" fmla="*/ 0 h 39"/>
                  <a:gd name="T2" fmla="*/ 31 w 49"/>
                  <a:gd name="T3" fmla="*/ 25 h 39"/>
                  <a:gd name="T4" fmla="*/ 4 w 49"/>
                  <a:gd name="T5" fmla="*/ 37 h 39"/>
                  <a:gd name="T6" fmla="*/ 0 w 49"/>
                  <a:gd name="T7" fmla="*/ 39 h 39"/>
                  <a:gd name="T8" fmla="*/ 0 w 49"/>
                  <a:gd name="T9" fmla="*/ 37 h 39"/>
                  <a:gd name="T10" fmla="*/ 11 w 49"/>
                  <a:gd name="T11" fmla="*/ 25 h 39"/>
                  <a:gd name="T12" fmla="*/ 45 w 49"/>
                  <a:gd name="T13" fmla="*/ 4 h 39"/>
                  <a:gd name="T14" fmla="*/ 49 w 49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9">
                    <a:moveTo>
                      <a:pt x="49" y="0"/>
                    </a:moveTo>
                    <a:cubicBezTo>
                      <a:pt x="46" y="10"/>
                      <a:pt x="39" y="18"/>
                      <a:pt x="31" y="25"/>
                    </a:cubicBezTo>
                    <a:cubicBezTo>
                      <a:pt x="23" y="31"/>
                      <a:pt x="14" y="35"/>
                      <a:pt x="4" y="37"/>
                    </a:cubicBezTo>
                    <a:cubicBezTo>
                      <a:pt x="2" y="37"/>
                      <a:pt x="1" y="38"/>
                      <a:pt x="0" y="39"/>
                    </a:cubicBezTo>
                    <a:cubicBezTo>
                      <a:pt x="0" y="38"/>
                      <a:pt x="0" y="38"/>
                      <a:pt x="0" y="37"/>
                    </a:cubicBezTo>
                    <a:cubicBezTo>
                      <a:pt x="0" y="29"/>
                      <a:pt x="4" y="26"/>
                      <a:pt x="11" y="25"/>
                    </a:cubicBezTo>
                    <a:cubicBezTo>
                      <a:pt x="25" y="22"/>
                      <a:pt x="36" y="15"/>
                      <a:pt x="45" y="4"/>
                    </a:cubicBezTo>
                    <a:cubicBezTo>
                      <a:pt x="46" y="2"/>
                      <a:pt x="47" y="1"/>
                      <a:pt x="49" y="0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>
                <a:off x="2254250" y="3825875"/>
                <a:ext cx="733425" cy="598488"/>
              </a:xfrm>
              <a:custGeom>
                <a:avLst/>
                <a:gdLst>
                  <a:gd name="T0" fmla="*/ 87 w 87"/>
                  <a:gd name="T1" fmla="*/ 67 h 71"/>
                  <a:gd name="T2" fmla="*/ 86 w 87"/>
                  <a:gd name="T3" fmla="*/ 71 h 71"/>
                  <a:gd name="T4" fmla="*/ 43 w 87"/>
                  <a:gd name="T5" fmla="*/ 20 h 71"/>
                  <a:gd name="T6" fmla="*/ 6 w 87"/>
                  <a:gd name="T7" fmla="*/ 22 h 71"/>
                  <a:gd name="T8" fmla="*/ 0 w 87"/>
                  <a:gd name="T9" fmla="*/ 23 h 71"/>
                  <a:gd name="T10" fmla="*/ 87 w 87"/>
                  <a:gd name="T11" fmla="*/ 6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71">
                    <a:moveTo>
                      <a:pt x="87" y="67"/>
                    </a:moveTo>
                    <a:cubicBezTo>
                      <a:pt x="87" y="68"/>
                      <a:pt x="87" y="69"/>
                      <a:pt x="86" y="71"/>
                    </a:cubicBezTo>
                    <a:cubicBezTo>
                      <a:pt x="82" y="45"/>
                      <a:pt x="68" y="28"/>
                      <a:pt x="43" y="20"/>
                    </a:cubicBezTo>
                    <a:cubicBezTo>
                      <a:pt x="30" y="16"/>
                      <a:pt x="18" y="17"/>
                      <a:pt x="6" y="22"/>
                    </a:cubicBezTo>
                    <a:cubicBezTo>
                      <a:pt x="4" y="22"/>
                      <a:pt x="2" y="24"/>
                      <a:pt x="0" y="23"/>
                    </a:cubicBezTo>
                    <a:cubicBezTo>
                      <a:pt x="37" y="0"/>
                      <a:pt x="84" y="24"/>
                      <a:pt x="87" y="67"/>
                    </a:cubicBezTo>
                    <a:close/>
                  </a:path>
                </a:pathLst>
              </a:custGeom>
              <a:solidFill>
                <a:srgbClr val="94CE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36"/>
              <p:cNvSpPr>
                <a:spLocks/>
              </p:cNvSpPr>
              <p:nvPr/>
            </p:nvSpPr>
            <p:spPr bwMode="auto">
              <a:xfrm>
                <a:off x="2852738" y="2646363"/>
                <a:ext cx="269875" cy="184150"/>
              </a:xfrm>
              <a:custGeom>
                <a:avLst/>
                <a:gdLst>
                  <a:gd name="T0" fmla="*/ 32 w 32"/>
                  <a:gd name="T1" fmla="*/ 6 h 22"/>
                  <a:gd name="T2" fmla="*/ 18 w 32"/>
                  <a:gd name="T3" fmla="*/ 17 h 22"/>
                  <a:gd name="T4" fmla="*/ 6 w 32"/>
                  <a:gd name="T5" fmla="*/ 15 h 22"/>
                  <a:gd name="T6" fmla="*/ 2 w 32"/>
                  <a:gd name="T7" fmla="*/ 8 h 22"/>
                  <a:gd name="T8" fmla="*/ 3 w 32"/>
                  <a:gd name="T9" fmla="*/ 2 h 22"/>
                  <a:gd name="T10" fmla="*/ 11 w 32"/>
                  <a:gd name="T11" fmla="*/ 0 h 22"/>
                  <a:gd name="T12" fmla="*/ 28 w 32"/>
                  <a:gd name="T13" fmla="*/ 3 h 22"/>
                  <a:gd name="T14" fmla="*/ 32 w 32"/>
                  <a:gd name="T1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2">
                    <a:moveTo>
                      <a:pt x="32" y="6"/>
                    </a:moveTo>
                    <a:cubicBezTo>
                      <a:pt x="31" y="22"/>
                      <a:pt x="32" y="19"/>
                      <a:pt x="18" y="17"/>
                    </a:cubicBezTo>
                    <a:cubicBezTo>
                      <a:pt x="14" y="16"/>
                      <a:pt x="10" y="15"/>
                      <a:pt x="6" y="15"/>
                    </a:cubicBezTo>
                    <a:cubicBezTo>
                      <a:pt x="1" y="15"/>
                      <a:pt x="0" y="12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6" y="0"/>
                      <a:pt x="8" y="0"/>
                      <a:pt x="11" y="0"/>
                    </a:cubicBezTo>
                    <a:cubicBezTo>
                      <a:pt x="17" y="1"/>
                      <a:pt x="22" y="2"/>
                      <a:pt x="28" y="3"/>
                    </a:cubicBezTo>
                    <a:cubicBezTo>
                      <a:pt x="30" y="3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F4A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2727325" y="3336925"/>
                <a:ext cx="277813" cy="160338"/>
              </a:xfrm>
              <a:custGeom>
                <a:avLst/>
                <a:gdLst>
                  <a:gd name="T0" fmla="*/ 33 w 33"/>
                  <a:gd name="T1" fmla="*/ 8 h 19"/>
                  <a:gd name="T2" fmla="*/ 20 w 33"/>
                  <a:gd name="T3" fmla="*/ 17 h 19"/>
                  <a:gd name="T4" fmla="*/ 11 w 33"/>
                  <a:gd name="T5" fmla="*/ 16 h 19"/>
                  <a:gd name="T6" fmla="*/ 4 w 33"/>
                  <a:gd name="T7" fmla="*/ 2 h 19"/>
                  <a:gd name="T8" fmla="*/ 14 w 33"/>
                  <a:gd name="T9" fmla="*/ 1 h 19"/>
                  <a:gd name="T10" fmla="*/ 29 w 33"/>
                  <a:gd name="T11" fmla="*/ 4 h 19"/>
                  <a:gd name="T12" fmla="*/ 33 w 33"/>
                  <a:gd name="T1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9">
                    <a:moveTo>
                      <a:pt x="33" y="8"/>
                    </a:moveTo>
                    <a:cubicBezTo>
                      <a:pt x="32" y="19"/>
                      <a:pt x="32" y="19"/>
                      <a:pt x="20" y="17"/>
                    </a:cubicBezTo>
                    <a:cubicBezTo>
                      <a:pt x="17" y="17"/>
                      <a:pt x="14" y="16"/>
                      <a:pt x="11" y="16"/>
                    </a:cubicBezTo>
                    <a:cubicBezTo>
                      <a:pt x="0" y="14"/>
                      <a:pt x="0" y="14"/>
                      <a:pt x="4" y="2"/>
                    </a:cubicBezTo>
                    <a:cubicBezTo>
                      <a:pt x="7" y="0"/>
                      <a:pt x="10" y="0"/>
                      <a:pt x="14" y="1"/>
                    </a:cubicBezTo>
                    <a:cubicBezTo>
                      <a:pt x="19" y="2"/>
                      <a:pt x="24" y="3"/>
                      <a:pt x="29" y="4"/>
                    </a:cubicBezTo>
                    <a:cubicBezTo>
                      <a:pt x="31" y="4"/>
                      <a:pt x="33" y="5"/>
                      <a:pt x="33" y="8"/>
                    </a:cubicBezTo>
                    <a:close/>
                  </a:path>
                </a:pathLst>
              </a:custGeom>
              <a:solidFill>
                <a:srgbClr val="F5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5238750" y="3767138"/>
                <a:ext cx="269875" cy="168275"/>
              </a:xfrm>
              <a:custGeom>
                <a:avLst/>
                <a:gdLst>
                  <a:gd name="T0" fmla="*/ 32 w 32"/>
                  <a:gd name="T1" fmla="*/ 9 h 20"/>
                  <a:gd name="T2" fmla="*/ 20 w 32"/>
                  <a:gd name="T3" fmla="*/ 18 h 20"/>
                  <a:gd name="T4" fmla="*/ 5 w 32"/>
                  <a:gd name="T5" fmla="*/ 16 h 20"/>
                  <a:gd name="T6" fmla="*/ 1 w 32"/>
                  <a:gd name="T7" fmla="*/ 10 h 20"/>
                  <a:gd name="T8" fmla="*/ 3 w 32"/>
                  <a:gd name="T9" fmla="*/ 2 h 20"/>
                  <a:gd name="T10" fmla="*/ 9 w 32"/>
                  <a:gd name="T11" fmla="*/ 1 h 20"/>
                  <a:gd name="T12" fmla="*/ 24 w 32"/>
                  <a:gd name="T13" fmla="*/ 4 h 20"/>
                  <a:gd name="T14" fmla="*/ 32 w 32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0">
                    <a:moveTo>
                      <a:pt x="32" y="9"/>
                    </a:moveTo>
                    <a:cubicBezTo>
                      <a:pt x="31" y="20"/>
                      <a:pt x="31" y="20"/>
                      <a:pt x="20" y="18"/>
                    </a:cubicBezTo>
                    <a:cubicBezTo>
                      <a:pt x="15" y="17"/>
                      <a:pt x="10" y="16"/>
                      <a:pt x="5" y="16"/>
                    </a:cubicBezTo>
                    <a:cubicBezTo>
                      <a:pt x="1" y="15"/>
                      <a:pt x="0" y="14"/>
                      <a:pt x="1" y="10"/>
                    </a:cubicBezTo>
                    <a:cubicBezTo>
                      <a:pt x="2" y="7"/>
                      <a:pt x="2" y="5"/>
                      <a:pt x="3" y="2"/>
                    </a:cubicBezTo>
                    <a:cubicBezTo>
                      <a:pt x="5" y="1"/>
                      <a:pt x="7" y="0"/>
                      <a:pt x="9" y="1"/>
                    </a:cubicBezTo>
                    <a:cubicBezTo>
                      <a:pt x="14" y="2"/>
                      <a:pt x="19" y="3"/>
                      <a:pt x="24" y="4"/>
                    </a:cubicBezTo>
                    <a:cubicBezTo>
                      <a:pt x="27" y="4"/>
                      <a:pt x="30" y="5"/>
                      <a:pt x="32" y="9"/>
                    </a:cubicBezTo>
                    <a:close/>
                  </a:path>
                </a:pathLst>
              </a:custGeom>
              <a:solidFill>
                <a:srgbClr val="F5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3644900" y="3151188"/>
                <a:ext cx="203200" cy="185738"/>
              </a:xfrm>
              <a:custGeom>
                <a:avLst/>
                <a:gdLst>
                  <a:gd name="T0" fmla="*/ 0 w 24"/>
                  <a:gd name="T1" fmla="*/ 10 h 22"/>
                  <a:gd name="T2" fmla="*/ 1 w 24"/>
                  <a:gd name="T3" fmla="*/ 4 h 22"/>
                  <a:gd name="T4" fmla="*/ 6 w 24"/>
                  <a:gd name="T5" fmla="*/ 1 h 22"/>
                  <a:gd name="T6" fmla="*/ 13 w 24"/>
                  <a:gd name="T7" fmla="*/ 2 h 22"/>
                  <a:gd name="T8" fmla="*/ 23 w 24"/>
                  <a:gd name="T9" fmla="*/ 9 h 22"/>
                  <a:gd name="T10" fmla="*/ 10 w 24"/>
                  <a:gd name="T11" fmla="*/ 22 h 22"/>
                  <a:gd name="T12" fmla="*/ 0 w 24"/>
                  <a:gd name="T1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2">
                    <a:moveTo>
                      <a:pt x="0" y="10"/>
                    </a:moveTo>
                    <a:cubicBezTo>
                      <a:pt x="1" y="8"/>
                      <a:pt x="1" y="6"/>
                      <a:pt x="1" y="4"/>
                    </a:cubicBezTo>
                    <a:cubicBezTo>
                      <a:pt x="2" y="1"/>
                      <a:pt x="3" y="0"/>
                      <a:pt x="6" y="1"/>
                    </a:cubicBezTo>
                    <a:cubicBezTo>
                      <a:pt x="9" y="2"/>
                      <a:pt x="11" y="1"/>
                      <a:pt x="13" y="2"/>
                    </a:cubicBezTo>
                    <a:cubicBezTo>
                      <a:pt x="17" y="4"/>
                      <a:pt x="24" y="0"/>
                      <a:pt x="23" y="9"/>
                    </a:cubicBezTo>
                    <a:cubicBezTo>
                      <a:pt x="21" y="18"/>
                      <a:pt x="17" y="22"/>
                      <a:pt x="10" y="22"/>
                    </a:cubicBezTo>
                    <a:cubicBezTo>
                      <a:pt x="4" y="21"/>
                      <a:pt x="0" y="16"/>
                      <a:pt x="0" y="10"/>
                    </a:cubicBezTo>
                    <a:close/>
                  </a:path>
                </a:pathLst>
              </a:custGeom>
              <a:solidFill>
                <a:srgbClr val="F4A1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4530725" y="3303588"/>
                <a:ext cx="201613" cy="184150"/>
              </a:xfrm>
              <a:custGeom>
                <a:avLst/>
                <a:gdLst>
                  <a:gd name="T0" fmla="*/ 0 w 24"/>
                  <a:gd name="T1" fmla="*/ 10 h 22"/>
                  <a:gd name="T2" fmla="*/ 10 w 24"/>
                  <a:gd name="T3" fmla="*/ 2 h 22"/>
                  <a:gd name="T4" fmla="*/ 14 w 24"/>
                  <a:gd name="T5" fmla="*/ 3 h 22"/>
                  <a:gd name="T6" fmla="*/ 22 w 24"/>
                  <a:gd name="T7" fmla="*/ 10 h 22"/>
                  <a:gd name="T8" fmla="*/ 10 w 24"/>
                  <a:gd name="T9" fmla="*/ 22 h 22"/>
                  <a:gd name="T10" fmla="*/ 0 w 24"/>
                  <a:gd name="T1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0" y="10"/>
                    </a:moveTo>
                    <a:cubicBezTo>
                      <a:pt x="0" y="1"/>
                      <a:pt x="1" y="0"/>
                      <a:pt x="10" y="2"/>
                    </a:cubicBezTo>
                    <a:cubicBezTo>
                      <a:pt x="11" y="2"/>
                      <a:pt x="13" y="2"/>
                      <a:pt x="14" y="3"/>
                    </a:cubicBezTo>
                    <a:cubicBezTo>
                      <a:pt x="18" y="4"/>
                      <a:pt x="24" y="2"/>
                      <a:pt x="22" y="10"/>
                    </a:cubicBezTo>
                    <a:cubicBezTo>
                      <a:pt x="20" y="18"/>
                      <a:pt x="16" y="22"/>
                      <a:pt x="10" y="22"/>
                    </a:cubicBezTo>
                    <a:cubicBezTo>
                      <a:pt x="4" y="22"/>
                      <a:pt x="0" y="17"/>
                      <a:pt x="0" y="10"/>
                    </a:cubicBezTo>
                    <a:close/>
                  </a:path>
                </a:pathLst>
              </a:custGeom>
              <a:solidFill>
                <a:srgbClr val="F4A1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8" name="Freeform 42"/>
              <p:cNvSpPr>
                <a:spLocks/>
              </p:cNvSpPr>
              <p:nvPr/>
            </p:nvSpPr>
            <p:spPr bwMode="auto">
              <a:xfrm>
                <a:off x="5111750" y="4414838"/>
                <a:ext cx="227013" cy="211138"/>
              </a:xfrm>
              <a:custGeom>
                <a:avLst/>
                <a:gdLst>
                  <a:gd name="T0" fmla="*/ 4 w 27"/>
                  <a:gd name="T1" fmla="*/ 0 h 25"/>
                  <a:gd name="T2" fmla="*/ 15 w 27"/>
                  <a:gd name="T3" fmla="*/ 7 h 25"/>
                  <a:gd name="T4" fmla="*/ 27 w 27"/>
                  <a:gd name="T5" fmla="*/ 0 h 25"/>
                  <a:gd name="T6" fmla="*/ 5 w 27"/>
                  <a:gd name="T7" fmla="*/ 24 h 25"/>
                  <a:gd name="T8" fmla="*/ 1 w 27"/>
                  <a:gd name="T9" fmla="*/ 19 h 25"/>
                  <a:gd name="T10" fmla="*/ 4 w 27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5">
                    <a:moveTo>
                      <a:pt x="4" y="0"/>
                    </a:moveTo>
                    <a:cubicBezTo>
                      <a:pt x="5" y="8"/>
                      <a:pt x="7" y="10"/>
                      <a:pt x="15" y="7"/>
                    </a:cubicBezTo>
                    <a:cubicBezTo>
                      <a:pt x="19" y="6"/>
                      <a:pt x="23" y="3"/>
                      <a:pt x="27" y="0"/>
                    </a:cubicBezTo>
                    <a:cubicBezTo>
                      <a:pt x="26" y="16"/>
                      <a:pt x="18" y="25"/>
                      <a:pt x="5" y="24"/>
                    </a:cubicBezTo>
                    <a:cubicBezTo>
                      <a:pt x="2" y="24"/>
                      <a:pt x="0" y="23"/>
                      <a:pt x="1" y="19"/>
                    </a:cubicBezTo>
                    <a:cubicBezTo>
                      <a:pt x="2" y="13"/>
                      <a:pt x="3" y="6"/>
                      <a:pt x="4" y="0"/>
                    </a:cubicBezTo>
                    <a:close/>
                  </a:path>
                </a:pathLst>
              </a:custGeom>
              <a:solidFill>
                <a:srgbClr val="1C7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9" name="Freeform 43"/>
              <p:cNvSpPr>
                <a:spLocks/>
              </p:cNvSpPr>
              <p:nvPr/>
            </p:nvSpPr>
            <p:spPr bwMode="auto">
              <a:xfrm>
                <a:off x="3746500" y="1854200"/>
                <a:ext cx="193675" cy="209550"/>
              </a:xfrm>
              <a:custGeom>
                <a:avLst/>
                <a:gdLst>
                  <a:gd name="T0" fmla="*/ 3 w 23"/>
                  <a:gd name="T1" fmla="*/ 0 h 25"/>
                  <a:gd name="T2" fmla="*/ 23 w 23"/>
                  <a:gd name="T3" fmla="*/ 2 h 25"/>
                  <a:gd name="T4" fmla="*/ 20 w 23"/>
                  <a:gd name="T5" fmla="*/ 16 h 25"/>
                  <a:gd name="T6" fmla="*/ 20 w 23"/>
                  <a:gd name="T7" fmla="*/ 17 h 25"/>
                  <a:gd name="T8" fmla="*/ 4 w 23"/>
                  <a:gd name="T9" fmla="*/ 18 h 25"/>
                  <a:gd name="T10" fmla="*/ 0 w 23"/>
                  <a:gd name="T11" fmla="*/ 13 h 25"/>
                  <a:gd name="T12" fmla="*/ 3 w 2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5">
                    <a:moveTo>
                      <a:pt x="3" y="0"/>
                    </a:moveTo>
                    <a:cubicBezTo>
                      <a:pt x="8" y="4"/>
                      <a:pt x="19" y="6"/>
                      <a:pt x="23" y="2"/>
                    </a:cubicBezTo>
                    <a:cubicBezTo>
                      <a:pt x="22" y="7"/>
                      <a:pt x="21" y="12"/>
                      <a:pt x="20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5" y="25"/>
                      <a:pt x="10" y="17"/>
                      <a:pt x="4" y="18"/>
                    </a:cubicBezTo>
                    <a:cubicBezTo>
                      <a:pt x="1" y="19"/>
                      <a:pt x="0" y="17"/>
                      <a:pt x="0" y="13"/>
                    </a:cubicBezTo>
                    <a:cubicBezTo>
                      <a:pt x="1" y="9"/>
                      <a:pt x="2" y="4"/>
                      <a:pt x="3" y="0"/>
                    </a:cubicBezTo>
                    <a:close/>
                  </a:path>
                </a:pathLst>
              </a:custGeom>
              <a:solidFill>
                <a:srgbClr val="BB7E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44"/>
              <p:cNvSpPr>
                <a:spLocks/>
              </p:cNvSpPr>
              <p:nvPr/>
            </p:nvSpPr>
            <p:spPr bwMode="auto">
              <a:xfrm>
                <a:off x="4867275" y="2005013"/>
                <a:ext cx="185738" cy="227013"/>
              </a:xfrm>
              <a:custGeom>
                <a:avLst/>
                <a:gdLst>
                  <a:gd name="T0" fmla="*/ 4 w 22"/>
                  <a:gd name="T1" fmla="*/ 0 h 27"/>
                  <a:gd name="T2" fmla="*/ 11 w 22"/>
                  <a:gd name="T3" fmla="*/ 9 h 27"/>
                  <a:gd name="T4" fmla="*/ 22 w 22"/>
                  <a:gd name="T5" fmla="*/ 9 h 27"/>
                  <a:gd name="T6" fmla="*/ 22 w 22"/>
                  <a:gd name="T7" fmla="*/ 14 h 27"/>
                  <a:gd name="T8" fmla="*/ 18 w 22"/>
                  <a:gd name="T9" fmla="*/ 25 h 27"/>
                  <a:gd name="T10" fmla="*/ 2 w 22"/>
                  <a:gd name="T11" fmla="*/ 23 h 27"/>
                  <a:gd name="T12" fmla="*/ 1 w 22"/>
                  <a:gd name="T13" fmla="*/ 19 h 27"/>
                  <a:gd name="T14" fmla="*/ 4 w 22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7">
                    <a:moveTo>
                      <a:pt x="4" y="0"/>
                    </a:moveTo>
                    <a:cubicBezTo>
                      <a:pt x="3" y="6"/>
                      <a:pt x="6" y="9"/>
                      <a:pt x="11" y="9"/>
                    </a:cubicBezTo>
                    <a:cubicBezTo>
                      <a:pt x="15" y="9"/>
                      <a:pt x="19" y="11"/>
                      <a:pt x="22" y="9"/>
                    </a:cubicBezTo>
                    <a:cubicBezTo>
                      <a:pt x="22" y="11"/>
                      <a:pt x="22" y="13"/>
                      <a:pt x="22" y="14"/>
                    </a:cubicBezTo>
                    <a:cubicBezTo>
                      <a:pt x="21" y="18"/>
                      <a:pt x="22" y="23"/>
                      <a:pt x="18" y="25"/>
                    </a:cubicBezTo>
                    <a:cubicBezTo>
                      <a:pt x="13" y="27"/>
                      <a:pt x="8" y="24"/>
                      <a:pt x="2" y="23"/>
                    </a:cubicBezTo>
                    <a:cubicBezTo>
                      <a:pt x="1" y="22"/>
                      <a:pt x="0" y="21"/>
                      <a:pt x="1" y="19"/>
                    </a:cubicBezTo>
                    <a:cubicBezTo>
                      <a:pt x="2" y="13"/>
                      <a:pt x="2" y="6"/>
                      <a:pt x="4" y="0"/>
                    </a:cubicBezTo>
                    <a:close/>
                  </a:path>
                </a:pathLst>
              </a:custGeom>
              <a:solidFill>
                <a:srgbClr val="BB7F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45"/>
              <p:cNvSpPr>
                <a:spLocks/>
              </p:cNvSpPr>
              <p:nvPr/>
            </p:nvSpPr>
            <p:spPr bwMode="auto">
              <a:xfrm>
                <a:off x="3611563" y="3294063"/>
                <a:ext cx="228600" cy="185738"/>
              </a:xfrm>
              <a:custGeom>
                <a:avLst/>
                <a:gdLst>
                  <a:gd name="T0" fmla="*/ 27 w 27"/>
                  <a:gd name="T1" fmla="*/ 6 h 22"/>
                  <a:gd name="T2" fmla="*/ 12 w 27"/>
                  <a:gd name="T3" fmla="*/ 22 h 22"/>
                  <a:gd name="T4" fmla="*/ 0 w 27"/>
                  <a:gd name="T5" fmla="*/ 9 h 22"/>
                  <a:gd name="T6" fmla="*/ 0 w 27"/>
                  <a:gd name="T7" fmla="*/ 0 h 22"/>
                  <a:gd name="T8" fmla="*/ 27 w 27"/>
                  <a:gd name="T9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7" y="6"/>
                    </a:moveTo>
                    <a:cubicBezTo>
                      <a:pt x="26" y="17"/>
                      <a:pt x="21" y="22"/>
                      <a:pt x="12" y="22"/>
                    </a:cubicBezTo>
                    <a:cubicBezTo>
                      <a:pt x="4" y="22"/>
                      <a:pt x="0" y="17"/>
                      <a:pt x="0" y="9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6" y="11"/>
                      <a:pt x="15" y="13"/>
                      <a:pt x="27" y="6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46"/>
              <p:cNvSpPr>
                <a:spLocks/>
              </p:cNvSpPr>
              <p:nvPr/>
            </p:nvSpPr>
            <p:spPr bwMode="auto">
              <a:xfrm>
                <a:off x="4487863" y="3438525"/>
                <a:ext cx="228600" cy="219075"/>
              </a:xfrm>
              <a:custGeom>
                <a:avLst/>
                <a:gdLst>
                  <a:gd name="T0" fmla="*/ 27 w 27"/>
                  <a:gd name="T1" fmla="*/ 7 h 26"/>
                  <a:gd name="T2" fmla="*/ 19 w 27"/>
                  <a:gd name="T3" fmla="*/ 22 h 26"/>
                  <a:gd name="T4" fmla="*/ 0 w 27"/>
                  <a:gd name="T5" fmla="*/ 10 h 26"/>
                  <a:gd name="T6" fmla="*/ 0 w 27"/>
                  <a:gd name="T7" fmla="*/ 0 h 26"/>
                  <a:gd name="T8" fmla="*/ 27 w 27"/>
                  <a:gd name="T9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27" y="7"/>
                    </a:moveTo>
                    <a:cubicBezTo>
                      <a:pt x="26" y="13"/>
                      <a:pt x="25" y="19"/>
                      <a:pt x="19" y="22"/>
                    </a:cubicBezTo>
                    <a:cubicBezTo>
                      <a:pt x="10" y="26"/>
                      <a:pt x="0" y="2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6" y="12"/>
                      <a:pt x="16" y="15"/>
                      <a:pt x="27" y="7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47"/>
              <p:cNvSpPr>
                <a:spLocks/>
              </p:cNvSpPr>
              <p:nvPr/>
            </p:nvSpPr>
            <p:spPr bwMode="auto">
              <a:xfrm>
                <a:off x="2870200" y="2998788"/>
                <a:ext cx="185738" cy="219075"/>
              </a:xfrm>
              <a:custGeom>
                <a:avLst/>
                <a:gdLst>
                  <a:gd name="T0" fmla="*/ 2 w 22"/>
                  <a:gd name="T1" fmla="*/ 0 h 26"/>
                  <a:gd name="T2" fmla="*/ 10 w 22"/>
                  <a:gd name="T3" fmla="*/ 10 h 26"/>
                  <a:gd name="T4" fmla="*/ 22 w 22"/>
                  <a:gd name="T5" fmla="*/ 11 h 26"/>
                  <a:gd name="T6" fmla="*/ 9 w 22"/>
                  <a:gd name="T7" fmla="*/ 21 h 26"/>
                  <a:gd name="T8" fmla="*/ 0 w 22"/>
                  <a:gd name="T9" fmla="*/ 10 h 26"/>
                  <a:gd name="T10" fmla="*/ 2 w 22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6">
                    <a:moveTo>
                      <a:pt x="2" y="0"/>
                    </a:moveTo>
                    <a:cubicBezTo>
                      <a:pt x="1" y="6"/>
                      <a:pt x="5" y="9"/>
                      <a:pt x="10" y="10"/>
                    </a:cubicBezTo>
                    <a:cubicBezTo>
                      <a:pt x="14" y="11"/>
                      <a:pt x="18" y="11"/>
                      <a:pt x="22" y="11"/>
                    </a:cubicBezTo>
                    <a:cubicBezTo>
                      <a:pt x="20" y="26"/>
                      <a:pt x="22" y="23"/>
                      <a:pt x="9" y="21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7"/>
                      <a:pt x="0" y="3"/>
                      <a:pt x="2" y="0"/>
                    </a:cubicBezTo>
                    <a:close/>
                  </a:path>
                </a:pathLst>
              </a:custGeom>
              <a:solidFill>
                <a:srgbClr val="1C74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48"/>
              <p:cNvSpPr>
                <a:spLocks/>
              </p:cNvSpPr>
              <p:nvPr/>
            </p:nvSpPr>
            <p:spPr bwMode="auto">
              <a:xfrm>
                <a:off x="5289550" y="3462338"/>
                <a:ext cx="209550" cy="177800"/>
              </a:xfrm>
              <a:custGeom>
                <a:avLst/>
                <a:gdLst>
                  <a:gd name="T0" fmla="*/ 3 w 25"/>
                  <a:gd name="T1" fmla="*/ 0 h 21"/>
                  <a:gd name="T2" fmla="*/ 8 w 25"/>
                  <a:gd name="T3" fmla="*/ 6 h 21"/>
                  <a:gd name="T4" fmla="*/ 25 w 25"/>
                  <a:gd name="T5" fmla="*/ 3 h 21"/>
                  <a:gd name="T6" fmla="*/ 3 w 25"/>
                  <a:gd name="T7" fmla="*/ 14 h 21"/>
                  <a:gd name="T8" fmla="*/ 1 w 25"/>
                  <a:gd name="T9" fmla="*/ 11 h 21"/>
                  <a:gd name="T10" fmla="*/ 3 w 2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1">
                    <a:moveTo>
                      <a:pt x="3" y="0"/>
                    </a:moveTo>
                    <a:cubicBezTo>
                      <a:pt x="3" y="4"/>
                      <a:pt x="4" y="5"/>
                      <a:pt x="8" y="6"/>
                    </a:cubicBezTo>
                    <a:cubicBezTo>
                      <a:pt x="14" y="7"/>
                      <a:pt x="20" y="8"/>
                      <a:pt x="25" y="3"/>
                    </a:cubicBezTo>
                    <a:cubicBezTo>
                      <a:pt x="24" y="15"/>
                      <a:pt x="14" y="21"/>
                      <a:pt x="3" y="14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2" y="7"/>
                      <a:pt x="1" y="4"/>
                      <a:pt x="3" y="0"/>
                    </a:cubicBezTo>
                    <a:close/>
                  </a:path>
                </a:pathLst>
              </a:custGeom>
              <a:solidFill>
                <a:srgbClr val="1D7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49"/>
              <p:cNvSpPr>
                <a:spLocks/>
              </p:cNvSpPr>
              <p:nvPr/>
            </p:nvSpPr>
            <p:spPr bwMode="auto">
              <a:xfrm>
                <a:off x="5221288" y="3935413"/>
                <a:ext cx="211138" cy="142875"/>
              </a:xfrm>
              <a:custGeom>
                <a:avLst/>
                <a:gdLst>
                  <a:gd name="T0" fmla="*/ 21 w 25"/>
                  <a:gd name="T1" fmla="*/ 17 h 17"/>
                  <a:gd name="T2" fmla="*/ 16 w 25"/>
                  <a:gd name="T3" fmla="*/ 11 h 17"/>
                  <a:gd name="T4" fmla="*/ 0 w 25"/>
                  <a:gd name="T5" fmla="*/ 8 h 17"/>
                  <a:gd name="T6" fmla="*/ 9 w 25"/>
                  <a:gd name="T7" fmla="*/ 2 h 17"/>
                  <a:gd name="T8" fmla="*/ 12 w 25"/>
                  <a:gd name="T9" fmla="*/ 2 h 17"/>
                  <a:gd name="T10" fmla="*/ 21 w 25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7">
                    <a:moveTo>
                      <a:pt x="21" y="17"/>
                    </a:moveTo>
                    <a:cubicBezTo>
                      <a:pt x="21" y="14"/>
                      <a:pt x="20" y="12"/>
                      <a:pt x="16" y="11"/>
                    </a:cubicBezTo>
                    <a:cubicBezTo>
                      <a:pt x="11" y="11"/>
                      <a:pt x="5" y="9"/>
                      <a:pt x="0" y="8"/>
                    </a:cubicBezTo>
                    <a:cubicBezTo>
                      <a:pt x="1" y="0"/>
                      <a:pt x="1" y="0"/>
                      <a:pt x="9" y="2"/>
                    </a:cubicBezTo>
                    <a:cubicBezTo>
                      <a:pt x="10" y="2"/>
                      <a:pt x="11" y="2"/>
                      <a:pt x="12" y="2"/>
                    </a:cubicBezTo>
                    <a:cubicBezTo>
                      <a:pt x="25" y="4"/>
                      <a:pt x="25" y="4"/>
                      <a:pt x="21" y="17"/>
                    </a:cubicBezTo>
                    <a:close/>
                  </a:path>
                </a:pathLst>
              </a:custGeom>
              <a:solidFill>
                <a:srgbClr val="1C7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50"/>
              <p:cNvSpPr>
                <a:spLocks/>
              </p:cNvSpPr>
              <p:nvPr/>
            </p:nvSpPr>
            <p:spPr bwMode="auto">
              <a:xfrm>
                <a:off x="2778125" y="3487738"/>
                <a:ext cx="209550" cy="127000"/>
              </a:xfrm>
              <a:custGeom>
                <a:avLst/>
                <a:gdLst>
                  <a:gd name="T0" fmla="*/ 23 w 25"/>
                  <a:gd name="T1" fmla="*/ 15 h 15"/>
                  <a:gd name="T2" fmla="*/ 0 w 25"/>
                  <a:gd name="T3" fmla="*/ 12 h 15"/>
                  <a:gd name="T4" fmla="*/ 11 w 25"/>
                  <a:gd name="T5" fmla="*/ 4 h 15"/>
                  <a:gd name="T6" fmla="*/ 17 w 25"/>
                  <a:gd name="T7" fmla="*/ 5 h 15"/>
                  <a:gd name="T8" fmla="*/ 23 w 2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23" y="15"/>
                    </a:moveTo>
                    <a:cubicBezTo>
                      <a:pt x="15" y="14"/>
                      <a:pt x="8" y="11"/>
                      <a:pt x="0" y="12"/>
                    </a:cubicBezTo>
                    <a:cubicBezTo>
                      <a:pt x="3" y="0"/>
                      <a:pt x="0" y="3"/>
                      <a:pt x="11" y="4"/>
                    </a:cubicBezTo>
                    <a:cubicBezTo>
                      <a:pt x="13" y="4"/>
                      <a:pt x="15" y="5"/>
                      <a:pt x="17" y="5"/>
                    </a:cubicBezTo>
                    <a:cubicBezTo>
                      <a:pt x="25" y="7"/>
                      <a:pt x="25" y="7"/>
                      <a:pt x="23" y="15"/>
                    </a:cubicBezTo>
                    <a:close/>
                  </a:path>
                </a:pathLst>
              </a:custGeom>
              <a:solidFill>
                <a:srgbClr val="1C74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51"/>
              <p:cNvSpPr>
                <a:spLocks/>
              </p:cNvSpPr>
              <p:nvPr/>
            </p:nvSpPr>
            <p:spPr bwMode="auto">
              <a:xfrm>
                <a:off x="2903538" y="2805113"/>
                <a:ext cx="211138" cy="160338"/>
              </a:xfrm>
              <a:custGeom>
                <a:avLst/>
                <a:gdLst>
                  <a:gd name="T0" fmla="*/ 21 w 25"/>
                  <a:gd name="T1" fmla="*/ 19 h 19"/>
                  <a:gd name="T2" fmla="*/ 14 w 25"/>
                  <a:gd name="T3" fmla="*/ 11 h 19"/>
                  <a:gd name="T4" fmla="*/ 0 w 25"/>
                  <a:gd name="T5" fmla="*/ 9 h 19"/>
                  <a:gd name="T6" fmla="*/ 8 w 25"/>
                  <a:gd name="T7" fmla="*/ 2 h 19"/>
                  <a:gd name="T8" fmla="*/ 12 w 25"/>
                  <a:gd name="T9" fmla="*/ 3 h 19"/>
                  <a:gd name="T10" fmla="*/ 21 w 25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21" y="19"/>
                    </a:moveTo>
                    <a:cubicBezTo>
                      <a:pt x="22" y="13"/>
                      <a:pt x="20" y="11"/>
                      <a:pt x="14" y="11"/>
                    </a:cubicBezTo>
                    <a:cubicBezTo>
                      <a:pt x="9" y="10"/>
                      <a:pt x="5" y="8"/>
                      <a:pt x="0" y="9"/>
                    </a:cubicBezTo>
                    <a:cubicBezTo>
                      <a:pt x="0" y="3"/>
                      <a:pt x="2" y="0"/>
                      <a:pt x="8" y="2"/>
                    </a:cubicBezTo>
                    <a:cubicBezTo>
                      <a:pt x="9" y="3"/>
                      <a:pt x="11" y="3"/>
                      <a:pt x="12" y="3"/>
                    </a:cubicBezTo>
                    <a:cubicBezTo>
                      <a:pt x="25" y="6"/>
                      <a:pt x="25" y="6"/>
                      <a:pt x="21" y="19"/>
                    </a:cubicBezTo>
                    <a:close/>
                  </a:path>
                </a:pathLst>
              </a:custGeom>
              <a:solidFill>
                <a:srgbClr val="1C7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52"/>
              <p:cNvSpPr>
                <a:spLocks/>
              </p:cNvSpPr>
              <p:nvPr/>
            </p:nvSpPr>
            <p:spPr bwMode="auto">
              <a:xfrm>
                <a:off x="4986338" y="1457325"/>
                <a:ext cx="184150" cy="92075"/>
              </a:xfrm>
              <a:custGeom>
                <a:avLst/>
                <a:gdLst>
                  <a:gd name="T0" fmla="*/ 19 w 22"/>
                  <a:gd name="T1" fmla="*/ 11 h 11"/>
                  <a:gd name="T2" fmla="*/ 0 w 22"/>
                  <a:gd name="T3" fmla="*/ 9 h 11"/>
                  <a:gd name="T4" fmla="*/ 3 w 22"/>
                  <a:gd name="T5" fmla="*/ 1 h 11"/>
                  <a:gd name="T6" fmla="*/ 20 w 22"/>
                  <a:gd name="T7" fmla="*/ 4 h 11"/>
                  <a:gd name="T8" fmla="*/ 19 w 2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19" y="11"/>
                    </a:moveTo>
                    <a:cubicBezTo>
                      <a:pt x="13" y="10"/>
                      <a:pt x="7" y="8"/>
                      <a:pt x="0" y="9"/>
                    </a:cubicBezTo>
                    <a:cubicBezTo>
                      <a:pt x="0" y="6"/>
                      <a:pt x="0" y="1"/>
                      <a:pt x="3" y="1"/>
                    </a:cubicBezTo>
                    <a:cubicBezTo>
                      <a:pt x="8" y="0"/>
                      <a:pt x="15" y="1"/>
                      <a:pt x="20" y="4"/>
                    </a:cubicBezTo>
                    <a:cubicBezTo>
                      <a:pt x="22" y="5"/>
                      <a:pt x="20" y="9"/>
                      <a:pt x="19" y="11"/>
                    </a:cubicBezTo>
                    <a:close/>
                  </a:path>
                </a:pathLst>
              </a:custGeom>
              <a:solidFill>
                <a:srgbClr val="F9D2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53"/>
              <p:cNvSpPr>
                <a:spLocks/>
              </p:cNvSpPr>
              <p:nvPr/>
            </p:nvSpPr>
            <p:spPr bwMode="auto">
              <a:xfrm>
                <a:off x="5338763" y="3235325"/>
                <a:ext cx="211138" cy="127000"/>
              </a:xfrm>
              <a:custGeom>
                <a:avLst/>
                <a:gdLst>
                  <a:gd name="T0" fmla="*/ 22 w 25"/>
                  <a:gd name="T1" fmla="*/ 15 h 15"/>
                  <a:gd name="T2" fmla="*/ 17 w 25"/>
                  <a:gd name="T3" fmla="*/ 10 h 15"/>
                  <a:gd name="T4" fmla="*/ 6 w 25"/>
                  <a:gd name="T5" fmla="*/ 8 h 15"/>
                  <a:gd name="T6" fmla="*/ 0 w 25"/>
                  <a:gd name="T7" fmla="*/ 10 h 15"/>
                  <a:gd name="T8" fmla="*/ 0 w 25"/>
                  <a:gd name="T9" fmla="*/ 8 h 15"/>
                  <a:gd name="T10" fmla="*/ 9 w 25"/>
                  <a:gd name="T11" fmla="*/ 2 h 15"/>
                  <a:gd name="T12" fmla="*/ 15 w 25"/>
                  <a:gd name="T13" fmla="*/ 3 h 15"/>
                  <a:gd name="T14" fmla="*/ 22 w 2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5">
                    <a:moveTo>
                      <a:pt x="22" y="15"/>
                    </a:moveTo>
                    <a:cubicBezTo>
                      <a:pt x="22" y="12"/>
                      <a:pt x="21" y="10"/>
                      <a:pt x="17" y="10"/>
                    </a:cubicBezTo>
                    <a:cubicBezTo>
                      <a:pt x="13" y="10"/>
                      <a:pt x="9" y="9"/>
                      <a:pt x="6" y="8"/>
                    </a:cubicBezTo>
                    <a:cubicBezTo>
                      <a:pt x="3" y="8"/>
                      <a:pt x="1" y="8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2"/>
                      <a:pt x="3" y="0"/>
                      <a:pt x="9" y="2"/>
                    </a:cubicBezTo>
                    <a:cubicBezTo>
                      <a:pt x="11" y="3"/>
                      <a:pt x="13" y="3"/>
                      <a:pt x="15" y="3"/>
                    </a:cubicBezTo>
                    <a:cubicBezTo>
                      <a:pt x="25" y="5"/>
                      <a:pt x="25" y="5"/>
                      <a:pt x="22" y="15"/>
                    </a:cubicBezTo>
                    <a:close/>
                  </a:path>
                </a:pathLst>
              </a:custGeom>
              <a:solidFill>
                <a:srgbClr val="1C73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54"/>
              <p:cNvSpPr>
                <a:spLocks/>
              </p:cNvSpPr>
              <p:nvPr/>
            </p:nvSpPr>
            <p:spPr bwMode="auto">
              <a:xfrm>
                <a:off x="3863975" y="1255713"/>
                <a:ext cx="177800" cy="100013"/>
              </a:xfrm>
              <a:custGeom>
                <a:avLst/>
                <a:gdLst>
                  <a:gd name="T0" fmla="*/ 19 w 21"/>
                  <a:gd name="T1" fmla="*/ 12 h 12"/>
                  <a:gd name="T2" fmla="*/ 0 w 21"/>
                  <a:gd name="T3" fmla="*/ 9 h 12"/>
                  <a:gd name="T4" fmla="*/ 9 w 21"/>
                  <a:gd name="T5" fmla="*/ 2 h 12"/>
                  <a:gd name="T6" fmla="*/ 13 w 21"/>
                  <a:gd name="T7" fmla="*/ 2 h 12"/>
                  <a:gd name="T8" fmla="*/ 19 w 2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9" y="12"/>
                    </a:moveTo>
                    <a:cubicBezTo>
                      <a:pt x="13" y="11"/>
                      <a:pt x="7" y="9"/>
                      <a:pt x="0" y="9"/>
                    </a:cubicBezTo>
                    <a:cubicBezTo>
                      <a:pt x="0" y="0"/>
                      <a:pt x="0" y="0"/>
                      <a:pt x="9" y="2"/>
                    </a:cubicBezTo>
                    <a:cubicBezTo>
                      <a:pt x="10" y="2"/>
                      <a:pt x="11" y="2"/>
                      <a:pt x="13" y="2"/>
                    </a:cubicBezTo>
                    <a:cubicBezTo>
                      <a:pt x="21" y="4"/>
                      <a:pt x="21" y="4"/>
                      <a:pt x="19" y="12"/>
                    </a:cubicBezTo>
                    <a:close/>
                  </a:path>
                </a:pathLst>
              </a:custGeom>
              <a:solidFill>
                <a:srgbClr val="F8D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55"/>
              <p:cNvSpPr>
                <a:spLocks/>
              </p:cNvSpPr>
              <p:nvPr/>
            </p:nvSpPr>
            <p:spPr bwMode="auto">
              <a:xfrm>
                <a:off x="5187950" y="1584325"/>
                <a:ext cx="311150" cy="117475"/>
              </a:xfrm>
              <a:custGeom>
                <a:avLst/>
                <a:gdLst>
                  <a:gd name="T0" fmla="*/ 36 w 37"/>
                  <a:gd name="T1" fmla="*/ 14 h 14"/>
                  <a:gd name="T2" fmla="*/ 22 w 37"/>
                  <a:gd name="T3" fmla="*/ 8 h 14"/>
                  <a:gd name="T4" fmla="*/ 5 w 37"/>
                  <a:gd name="T5" fmla="*/ 5 h 14"/>
                  <a:gd name="T6" fmla="*/ 0 w 37"/>
                  <a:gd name="T7" fmla="*/ 2 h 14"/>
                  <a:gd name="T8" fmla="*/ 4 w 37"/>
                  <a:gd name="T9" fmla="*/ 0 h 14"/>
                  <a:gd name="T10" fmla="*/ 30 w 37"/>
                  <a:gd name="T11" fmla="*/ 5 h 14"/>
                  <a:gd name="T12" fmla="*/ 36 w 3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4">
                    <a:moveTo>
                      <a:pt x="36" y="14"/>
                    </a:moveTo>
                    <a:cubicBezTo>
                      <a:pt x="33" y="9"/>
                      <a:pt x="27" y="9"/>
                      <a:pt x="22" y="8"/>
                    </a:cubicBezTo>
                    <a:cubicBezTo>
                      <a:pt x="16" y="6"/>
                      <a:pt x="11" y="6"/>
                      <a:pt x="5" y="5"/>
                    </a:cubicBezTo>
                    <a:cubicBezTo>
                      <a:pt x="3" y="4"/>
                      <a:pt x="1" y="4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12" y="2"/>
                      <a:pt x="21" y="3"/>
                      <a:pt x="30" y="5"/>
                    </a:cubicBezTo>
                    <a:cubicBezTo>
                      <a:pt x="34" y="6"/>
                      <a:pt x="37" y="9"/>
                      <a:pt x="36" y="14"/>
                    </a:cubicBezTo>
                    <a:close/>
                  </a:path>
                </a:pathLst>
              </a:custGeom>
              <a:solidFill>
                <a:srgbClr val="CAB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56"/>
              <p:cNvSpPr>
                <a:spLocks/>
              </p:cNvSpPr>
              <p:nvPr/>
            </p:nvSpPr>
            <p:spPr bwMode="auto">
              <a:xfrm>
                <a:off x="3494088" y="1296988"/>
                <a:ext cx="328613" cy="84138"/>
              </a:xfrm>
              <a:custGeom>
                <a:avLst/>
                <a:gdLst>
                  <a:gd name="T0" fmla="*/ 37 w 39"/>
                  <a:gd name="T1" fmla="*/ 10 h 10"/>
                  <a:gd name="T2" fmla="*/ 0 w 39"/>
                  <a:gd name="T3" fmla="*/ 6 h 10"/>
                  <a:gd name="T4" fmla="*/ 10 w 39"/>
                  <a:gd name="T5" fmla="*/ 0 h 10"/>
                  <a:gd name="T6" fmla="*/ 35 w 39"/>
                  <a:gd name="T7" fmla="*/ 5 h 10"/>
                  <a:gd name="T8" fmla="*/ 37 w 39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0">
                    <a:moveTo>
                      <a:pt x="37" y="10"/>
                    </a:moveTo>
                    <a:cubicBezTo>
                      <a:pt x="25" y="8"/>
                      <a:pt x="13" y="2"/>
                      <a:pt x="0" y="6"/>
                    </a:cubicBezTo>
                    <a:cubicBezTo>
                      <a:pt x="2" y="1"/>
                      <a:pt x="5" y="0"/>
                      <a:pt x="10" y="0"/>
                    </a:cubicBezTo>
                    <a:cubicBezTo>
                      <a:pt x="18" y="2"/>
                      <a:pt x="26" y="3"/>
                      <a:pt x="35" y="5"/>
                    </a:cubicBezTo>
                    <a:cubicBezTo>
                      <a:pt x="39" y="5"/>
                      <a:pt x="38" y="7"/>
                      <a:pt x="37" y="10"/>
                    </a:cubicBezTo>
                    <a:close/>
                  </a:path>
                </a:pathLst>
              </a:custGeom>
              <a:solidFill>
                <a:srgbClr val="CCC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3" name="Freeform 57"/>
              <p:cNvSpPr>
                <a:spLocks/>
              </p:cNvSpPr>
              <p:nvPr/>
            </p:nvSpPr>
            <p:spPr bwMode="auto">
              <a:xfrm>
                <a:off x="3754438" y="2535238"/>
                <a:ext cx="203200" cy="93663"/>
              </a:xfrm>
              <a:custGeom>
                <a:avLst/>
                <a:gdLst>
                  <a:gd name="T0" fmla="*/ 21 w 24"/>
                  <a:gd name="T1" fmla="*/ 11 h 11"/>
                  <a:gd name="T2" fmla="*/ 1 w 24"/>
                  <a:gd name="T3" fmla="*/ 8 h 11"/>
                  <a:gd name="T4" fmla="*/ 8 w 24"/>
                  <a:gd name="T5" fmla="*/ 2 h 11"/>
                  <a:gd name="T6" fmla="*/ 16 w 24"/>
                  <a:gd name="T7" fmla="*/ 3 h 11"/>
                  <a:gd name="T8" fmla="*/ 21 w 2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1">
                    <a:moveTo>
                      <a:pt x="21" y="11"/>
                    </a:moveTo>
                    <a:cubicBezTo>
                      <a:pt x="15" y="10"/>
                      <a:pt x="8" y="8"/>
                      <a:pt x="1" y="8"/>
                    </a:cubicBezTo>
                    <a:cubicBezTo>
                      <a:pt x="0" y="3"/>
                      <a:pt x="2" y="0"/>
                      <a:pt x="8" y="2"/>
                    </a:cubicBezTo>
                    <a:cubicBezTo>
                      <a:pt x="10" y="3"/>
                      <a:pt x="13" y="3"/>
                      <a:pt x="16" y="3"/>
                    </a:cubicBezTo>
                    <a:cubicBezTo>
                      <a:pt x="22" y="3"/>
                      <a:pt x="24" y="6"/>
                      <a:pt x="21" y="11"/>
                    </a:cubicBezTo>
                    <a:close/>
                  </a:path>
                </a:pathLst>
              </a:custGeom>
              <a:solidFill>
                <a:srgbClr val="F6D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58"/>
              <p:cNvSpPr>
                <a:spLocks/>
              </p:cNvSpPr>
              <p:nvPr/>
            </p:nvSpPr>
            <p:spPr bwMode="auto">
              <a:xfrm>
                <a:off x="4640263" y="2687638"/>
                <a:ext cx="193675" cy="92075"/>
              </a:xfrm>
              <a:custGeom>
                <a:avLst/>
                <a:gdLst>
                  <a:gd name="T0" fmla="*/ 21 w 23"/>
                  <a:gd name="T1" fmla="*/ 11 h 11"/>
                  <a:gd name="T2" fmla="*/ 0 w 23"/>
                  <a:gd name="T3" fmla="*/ 8 h 11"/>
                  <a:gd name="T4" fmla="*/ 8 w 23"/>
                  <a:gd name="T5" fmla="*/ 2 h 11"/>
                  <a:gd name="T6" fmla="*/ 17 w 23"/>
                  <a:gd name="T7" fmla="*/ 4 h 11"/>
                  <a:gd name="T8" fmla="*/ 21 w 23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1">
                    <a:moveTo>
                      <a:pt x="21" y="11"/>
                    </a:moveTo>
                    <a:cubicBezTo>
                      <a:pt x="14" y="10"/>
                      <a:pt x="7" y="9"/>
                      <a:pt x="0" y="8"/>
                    </a:cubicBezTo>
                    <a:cubicBezTo>
                      <a:pt x="0" y="3"/>
                      <a:pt x="2" y="0"/>
                      <a:pt x="8" y="2"/>
                    </a:cubicBezTo>
                    <a:cubicBezTo>
                      <a:pt x="10" y="3"/>
                      <a:pt x="14" y="4"/>
                      <a:pt x="17" y="4"/>
                    </a:cubicBezTo>
                    <a:cubicBezTo>
                      <a:pt x="23" y="4"/>
                      <a:pt x="23" y="7"/>
                      <a:pt x="21" y="11"/>
                    </a:cubicBezTo>
                    <a:close/>
                  </a:path>
                </a:pathLst>
              </a:custGeom>
              <a:solidFill>
                <a:srgbClr val="F6D1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59"/>
              <p:cNvSpPr>
                <a:spLocks/>
              </p:cNvSpPr>
              <p:nvPr/>
            </p:nvSpPr>
            <p:spPr bwMode="auto">
              <a:xfrm>
                <a:off x="2760663" y="3319463"/>
                <a:ext cx="261938" cy="84138"/>
              </a:xfrm>
              <a:custGeom>
                <a:avLst/>
                <a:gdLst>
                  <a:gd name="T0" fmla="*/ 29 w 31"/>
                  <a:gd name="T1" fmla="*/ 10 h 10"/>
                  <a:gd name="T2" fmla="*/ 0 w 31"/>
                  <a:gd name="T3" fmla="*/ 4 h 10"/>
                  <a:gd name="T4" fmla="*/ 8 w 31"/>
                  <a:gd name="T5" fmla="*/ 1 h 10"/>
                  <a:gd name="T6" fmla="*/ 25 w 31"/>
                  <a:gd name="T7" fmla="*/ 4 h 10"/>
                  <a:gd name="T8" fmla="*/ 29 w 3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0">
                    <a:moveTo>
                      <a:pt x="29" y="10"/>
                    </a:moveTo>
                    <a:cubicBezTo>
                      <a:pt x="20" y="5"/>
                      <a:pt x="10" y="4"/>
                      <a:pt x="0" y="4"/>
                    </a:cubicBezTo>
                    <a:cubicBezTo>
                      <a:pt x="1" y="0"/>
                      <a:pt x="4" y="0"/>
                      <a:pt x="8" y="1"/>
                    </a:cubicBezTo>
                    <a:cubicBezTo>
                      <a:pt x="14" y="2"/>
                      <a:pt x="19" y="3"/>
                      <a:pt x="25" y="4"/>
                    </a:cubicBezTo>
                    <a:cubicBezTo>
                      <a:pt x="30" y="4"/>
                      <a:pt x="31" y="6"/>
                      <a:pt x="29" y="10"/>
                    </a:cubicBezTo>
                    <a:close/>
                  </a:path>
                </a:pathLst>
              </a:custGeom>
              <a:solidFill>
                <a:srgbClr val="F0C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60"/>
              <p:cNvSpPr>
                <a:spLocks/>
              </p:cNvSpPr>
              <p:nvPr/>
            </p:nvSpPr>
            <p:spPr bwMode="auto">
              <a:xfrm>
                <a:off x="5254625" y="3749675"/>
                <a:ext cx="254000" cy="92075"/>
              </a:xfrm>
              <a:custGeom>
                <a:avLst/>
                <a:gdLst>
                  <a:gd name="T0" fmla="*/ 30 w 30"/>
                  <a:gd name="T1" fmla="*/ 11 h 11"/>
                  <a:gd name="T2" fmla="*/ 1 w 30"/>
                  <a:gd name="T3" fmla="*/ 4 h 11"/>
                  <a:gd name="T4" fmla="*/ 5 w 30"/>
                  <a:gd name="T5" fmla="*/ 1 h 11"/>
                  <a:gd name="T6" fmla="*/ 24 w 30"/>
                  <a:gd name="T7" fmla="*/ 4 h 11"/>
                  <a:gd name="T8" fmla="*/ 30 w 30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30" y="11"/>
                    </a:moveTo>
                    <a:cubicBezTo>
                      <a:pt x="21" y="6"/>
                      <a:pt x="10" y="6"/>
                      <a:pt x="1" y="4"/>
                    </a:cubicBezTo>
                    <a:cubicBezTo>
                      <a:pt x="0" y="1"/>
                      <a:pt x="2" y="0"/>
                      <a:pt x="5" y="1"/>
                    </a:cubicBezTo>
                    <a:cubicBezTo>
                      <a:pt x="11" y="2"/>
                      <a:pt x="18" y="3"/>
                      <a:pt x="24" y="4"/>
                    </a:cubicBezTo>
                    <a:cubicBezTo>
                      <a:pt x="28" y="5"/>
                      <a:pt x="30" y="7"/>
                      <a:pt x="30" y="11"/>
                    </a:cubicBezTo>
                    <a:close/>
                  </a:path>
                </a:pathLst>
              </a:custGeom>
              <a:solidFill>
                <a:srgbClr val="F2CD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62"/>
              <p:cNvSpPr>
                <a:spLocks/>
              </p:cNvSpPr>
              <p:nvPr/>
            </p:nvSpPr>
            <p:spPr bwMode="auto">
              <a:xfrm>
                <a:off x="2339975" y="3833813"/>
                <a:ext cx="125413" cy="101600"/>
              </a:xfrm>
              <a:custGeom>
                <a:avLst/>
                <a:gdLst>
                  <a:gd name="T0" fmla="*/ 15 w 15"/>
                  <a:gd name="T1" fmla="*/ 8 h 12"/>
                  <a:gd name="T2" fmla="*/ 6 w 15"/>
                  <a:gd name="T3" fmla="*/ 9 h 12"/>
                  <a:gd name="T4" fmla="*/ 1 w 15"/>
                  <a:gd name="T5" fmla="*/ 9 h 12"/>
                  <a:gd name="T6" fmla="*/ 2 w 15"/>
                  <a:gd name="T7" fmla="*/ 3 h 12"/>
                  <a:gd name="T8" fmla="*/ 6 w 15"/>
                  <a:gd name="T9" fmla="*/ 0 h 12"/>
                  <a:gd name="T10" fmla="*/ 15 w 15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15" y="8"/>
                    </a:moveTo>
                    <a:cubicBezTo>
                      <a:pt x="12" y="8"/>
                      <a:pt x="9" y="9"/>
                      <a:pt x="6" y="9"/>
                    </a:cubicBezTo>
                    <a:cubicBezTo>
                      <a:pt x="5" y="9"/>
                      <a:pt x="2" y="12"/>
                      <a:pt x="1" y="9"/>
                    </a:cubicBezTo>
                    <a:cubicBezTo>
                      <a:pt x="0" y="7"/>
                      <a:pt x="1" y="5"/>
                      <a:pt x="2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11" y="1"/>
                      <a:pt x="15" y="2"/>
                      <a:pt x="15" y="8"/>
                    </a:cubicBezTo>
                    <a:close/>
                  </a:path>
                </a:pathLst>
              </a:custGeom>
              <a:solidFill>
                <a:srgbClr val="EAA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63"/>
              <p:cNvSpPr>
                <a:spLocks/>
              </p:cNvSpPr>
              <p:nvPr/>
            </p:nvSpPr>
            <p:spPr bwMode="auto">
              <a:xfrm>
                <a:off x="2878138" y="2628900"/>
                <a:ext cx="261938" cy="66675"/>
              </a:xfrm>
              <a:custGeom>
                <a:avLst/>
                <a:gdLst>
                  <a:gd name="T0" fmla="*/ 29 w 31"/>
                  <a:gd name="T1" fmla="*/ 8 h 8"/>
                  <a:gd name="T2" fmla="*/ 0 w 31"/>
                  <a:gd name="T3" fmla="*/ 4 h 8"/>
                  <a:gd name="T4" fmla="*/ 8 w 31"/>
                  <a:gd name="T5" fmla="*/ 0 h 8"/>
                  <a:gd name="T6" fmla="*/ 27 w 31"/>
                  <a:gd name="T7" fmla="*/ 4 h 8"/>
                  <a:gd name="T8" fmla="*/ 29 w 3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">
                    <a:moveTo>
                      <a:pt x="29" y="8"/>
                    </a:moveTo>
                    <a:cubicBezTo>
                      <a:pt x="20" y="5"/>
                      <a:pt x="10" y="3"/>
                      <a:pt x="0" y="4"/>
                    </a:cubicBezTo>
                    <a:cubicBezTo>
                      <a:pt x="2" y="0"/>
                      <a:pt x="4" y="0"/>
                      <a:pt x="8" y="0"/>
                    </a:cubicBezTo>
                    <a:cubicBezTo>
                      <a:pt x="14" y="1"/>
                      <a:pt x="21" y="3"/>
                      <a:pt x="27" y="4"/>
                    </a:cubicBezTo>
                    <a:cubicBezTo>
                      <a:pt x="30" y="4"/>
                      <a:pt x="31" y="5"/>
                      <a:pt x="29" y="8"/>
                    </a:cubicBezTo>
                    <a:close/>
                  </a:path>
                </a:pathLst>
              </a:custGeom>
              <a:solidFill>
                <a:srgbClr val="EEC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64"/>
              <p:cNvSpPr>
                <a:spLocks/>
              </p:cNvSpPr>
              <p:nvPr/>
            </p:nvSpPr>
            <p:spPr bwMode="auto">
              <a:xfrm>
                <a:off x="2389188" y="3816350"/>
                <a:ext cx="101600" cy="84138"/>
              </a:xfrm>
              <a:custGeom>
                <a:avLst/>
                <a:gdLst>
                  <a:gd name="T0" fmla="*/ 9 w 12"/>
                  <a:gd name="T1" fmla="*/ 10 h 10"/>
                  <a:gd name="T2" fmla="*/ 0 w 12"/>
                  <a:gd name="T3" fmla="*/ 2 h 10"/>
                  <a:gd name="T4" fmla="*/ 10 w 12"/>
                  <a:gd name="T5" fmla="*/ 7 h 10"/>
                  <a:gd name="T6" fmla="*/ 9 w 1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9" y="10"/>
                    </a:moveTo>
                    <a:cubicBezTo>
                      <a:pt x="7" y="5"/>
                      <a:pt x="4" y="3"/>
                      <a:pt x="0" y="2"/>
                    </a:cubicBezTo>
                    <a:cubicBezTo>
                      <a:pt x="5" y="0"/>
                      <a:pt x="8" y="3"/>
                      <a:pt x="10" y="7"/>
                    </a:cubicBezTo>
                    <a:cubicBezTo>
                      <a:pt x="12" y="9"/>
                      <a:pt x="11" y="10"/>
                      <a:pt x="9" y="10"/>
                    </a:cubicBezTo>
                    <a:close/>
                  </a:path>
                </a:pathLst>
              </a:custGeom>
              <a:solidFill>
                <a:srgbClr val="F1D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65"/>
              <p:cNvSpPr>
                <a:spLocks/>
              </p:cNvSpPr>
              <p:nvPr/>
            </p:nvSpPr>
            <p:spPr bwMode="auto">
              <a:xfrm>
                <a:off x="4505325" y="2881313"/>
                <a:ext cx="58738" cy="58738"/>
              </a:xfrm>
              <a:custGeom>
                <a:avLst/>
                <a:gdLst>
                  <a:gd name="T0" fmla="*/ 6 w 7"/>
                  <a:gd name="T1" fmla="*/ 7 h 7"/>
                  <a:gd name="T2" fmla="*/ 0 w 7"/>
                  <a:gd name="T3" fmla="*/ 3 h 7"/>
                  <a:gd name="T4" fmla="*/ 7 w 7"/>
                  <a:gd name="T5" fmla="*/ 5 h 7"/>
                  <a:gd name="T6" fmla="*/ 6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6" y="7"/>
                    </a:moveTo>
                    <a:cubicBezTo>
                      <a:pt x="4" y="6"/>
                      <a:pt x="1" y="7"/>
                      <a:pt x="0" y="3"/>
                    </a:cubicBezTo>
                    <a:cubicBezTo>
                      <a:pt x="3" y="1"/>
                      <a:pt x="6" y="0"/>
                      <a:pt x="7" y="5"/>
                    </a:cubicBezTo>
                    <a:cubicBezTo>
                      <a:pt x="7" y="6"/>
                      <a:pt x="7" y="6"/>
                      <a:pt x="6" y="7"/>
                    </a:cubicBezTo>
                    <a:close/>
                  </a:path>
                </a:pathLst>
              </a:custGeom>
              <a:solidFill>
                <a:srgbClr val="D6E9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66"/>
              <p:cNvSpPr>
                <a:spLocks/>
              </p:cNvSpPr>
              <p:nvPr/>
            </p:nvSpPr>
            <p:spPr bwMode="auto">
              <a:xfrm>
                <a:off x="3949700" y="2797175"/>
                <a:ext cx="58738" cy="50800"/>
              </a:xfrm>
              <a:custGeom>
                <a:avLst/>
                <a:gdLst>
                  <a:gd name="T0" fmla="*/ 7 w 7"/>
                  <a:gd name="T1" fmla="*/ 3 h 6"/>
                  <a:gd name="T2" fmla="*/ 0 w 7"/>
                  <a:gd name="T3" fmla="*/ 4 h 6"/>
                  <a:gd name="T4" fmla="*/ 1 w 7"/>
                  <a:gd name="T5" fmla="*/ 0 h 6"/>
                  <a:gd name="T6" fmla="*/ 7 w 7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5" y="6"/>
                      <a:pt x="3" y="5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3" y="1"/>
                      <a:pt x="6" y="0"/>
                      <a:pt x="7" y="3"/>
                    </a:cubicBezTo>
                    <a:close/>
                  </a:path>
                </a:pathLst>
              </a:custGeom>
              <a:solidFill>
                <a:srgbClr val="CFE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67"/>
              <p:cNvSpPr>
                <a:spLocks/>
              </p:cNvSpPr>
              <p:nvPr/>
            </p:nvSpPr>
            <p:spPr bwMode="auto">
              <a:xfrm>
                <a:off x="3644900" y="2738438"/>
                <a:ext cx="42863" cy="41275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2 h 5"/>
                  <a:gd name="T4" fmla="*/ 5 w 5"/>
                  <a:gd name="T5" fmla="*/ 3 h 5"/>
                  <a:gd name="T6" fmla="*/ 4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5"/>
                      <a:pt x="1" y="4"/>
                      <a:pt x="0" y="2"/>
                    </a:cubicBezTo>
                    <a:cubicBezTo>
                      <a:pt x="2" y="1"/>
                      <a:pt x="4" y="0"/>
                      <a:pt x="5" y="3"/>
                    </a:cubicBezTo>
                    <a:cubicBezTo>
                      <a:pt x="4" y="4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D4E9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68"/>
              <p:cNvSpPr>
                <a:spLocks/>
              </p:cNvSpPr>
              <p:nvPr/>
            </p:nvSpPr>
            <p:spPr bwMode="auto">
              <a:xfrm>
                <a:off x="3181350" y="3479800"/>
                <a:ext cx="1804988" cy="1179513"/>
              </a:xfrm>
              <a:custGeom>
                <a:avLst/>
                <a:gdLst>
                  <a:gd name="T0" fmla="*/ 188 w 214"/>
                  <a:gd name="T1" fmla="*/ 131 h 140"/>
                  <a:gd name="T2" fmla="*/ 160 w 214"/>
                  <a:gd name="T3" fmla="*/ 138 h 140"/>
                  <a:gd name="T4" fmla="*/ 25 w 214"/>
                  <a:gd name="T5" fmla="*/ 114 h 140"/>
                  <a:gd name="T6" fmla="*/ 2 w 214"/>
                  <a:gd name="T7" fmla="*/ 96 h 140"/>
                  <a:gd name="T8" fmla="*/ 7 w 214"/>
                  <a:gd name="T9" fmla="*/ 54 h 140"/>
                  <a:gd name="T10" fmla="*/ 10 w 214"/>
                  <a:gd name="T11" fmla="*/ 37 h 140"/>
                  <a:gd name="T12" fmla="*/ 10 w 214"/>
                  <a:gd name="T13" fmla="*/ 33 h 140"/>
                  <a:gd name="T14" fmla="*/ 9 w 214"/>
                  <a:gd name="T15" fmla="*/ 8 h 140"/>
                  <a:gd name="T16" fmla="*/ 17 w 214"/>
                  <a:gd name="T17" fmla="*/ 1 h 140"/>
                  <a:gd name="T18" fmla="*/ 76 w 214"/>
                  <a:gd name="T19" fmla="*/ 11 h 140"/>
                  <a:gd name="T20" fmla="*/ 206 w 214"/>
                  <a:gd name="T21" fmla="*/ 34 h 140"/>
                  <a:gd name="T22" fmla="*/ 213 w 214"/>
                  <a:gd name="T23" fmla="*/ 43 h 140"/>
                  <a:gd name="T24" fmla="*/ 203 w 214"/>
                  <a:gd name="T25" fmla="*/ 67 h 140"/>
                  <a:gd name="T26" fmla="*/ 199 w 214"/>
                  <a:gd name="T27" fmla="*/ 84 h 140"/>
                  <a:gd name="T28" fmla="*/ 194 w 214"/>
                  <a:gd name="T29" fmla="*/ 116 h 140"/>
                  <a:gd name="T30" fmla="*/ 188 w 214"/>
                  <a:gd name="T31" fmla="*/ 13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4" h="140">
                    <a:moveTo>
                      <a:pt x="188" y="131"/>
                    </a:moveTo>
                    <a:cubicBezTo>
                      <a:pt x="180" y="139"/>
                      <a:pt x="171" y="140"/>
                      <a:pt x="160" y="138"/>
                    </a:cubicBezTo>
                    <a:cubicBezTo>
                      <a:pt x="115" y="130"/>
                      <a:pt x="70" y="122"/>
                      <a:pt x="25" y="114"/>
                    </a:cubicBezTo>
                    <a:cubicBezTo>
                      <a:pt x="13" y="112"/>
                      <a:pt x="6" y="107"/>
                      <a:pt x="2" y="96"/>
                    </a:cubicBezTo>
                    <a:cubicBezTo>
                      <a:pt x="0" y="82"/>
                      <a:pt x="5" y="68"/>
                      <a:pt x="7" y="54"/>
                    </a:cubicBezTo>
                    <a:cubicBezTo>
                      <a:pt x="7" y="48"/>
                      <a:pt x="9" y="43"/>
                      <a:pt x="10" y="37"/>
                    </a:cubicBezTo>
                    <a:cubicBezTo>
                      <a:pt x="10" y="36"/>
                      <a:pt x="10" y="34"/>
                      <a:pt x="10" y="33"/>
                    </a:cubicBezTo>
                    <a:cubicBezTo>
                      <a:pt x="6" y="25"/>
                      <a:pt x="7" y="16"/>
                      <a:pt x="9" y="8"/>
                    </a:cubicBezTo>
                    <a:cubicBezTo>
                      <a:pt x="9" y="2"/>
                      <a:pt x="11" y="0"/>
                      <a:pt x="17" y="1"/>
                    </a:cubicBezTo>
                    <a:cubicBezTo>
                      <a:pt x="37" y="5"/>
                      <a:pt x="56" y="8"/>
                      <a:pt x="76" y="11"/>
                    </a:cubicBezTo>
                    <a:cubicBezTo>
                      <a:pt x="119" y="19"/>
                      <a:pt x="163" y="26"/>
                      <a:pt x="206" y="34"/>
                    </a:cubicBezTo>
                    <a:cubicBezTo>
                      <a:pt x="214" y="35"/>
                      <a:pt x="214" y="35"/>
                      <a:pt x="213" y="43"/>
                    </a:cubicBezTo>
                    <a:cubicBezTo>
                      <a:pt x="211" y="52"/>
                      <a:pt x="209" y="59"/>
                      <a:pt x="203" y="67"/>
                    </a:cubicBezTo>
                    <a:cubicBezTo>
                      <a:pt x="200" y="71"/>
                      <a:pt x="201" y="78"/>
                      <a:pt x="199" y="84"/>
                    </a:cubicBezTo>
                    <a:cubicBezTo>
                      <a:pt x="197" y="95"/>
                      <a:pt x="196" y="105"/>
                      <a:pt x="194" y="116"/>
                    </a:cubicBezTo>
                    <a:cubicBezTo>
                      <a:pt x="193" y="121"/>
                      <a:pt x="191" y="126"/>
                      <a:pt x="188" y="131"/>
                    </a:cubicBezTo>
                    <a:close/>
                  </a:path>
                </a:pathLst>
              </a:custGeom>
              <a:solidFill>
                <a:srgbClr val="263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69"/>
              <p:cNvSpPr>
                <a:spLocks/>
              </p:cNvSpPr>
              <p:nvPr/>
            </p:nvSpPr>
            <p:spPr bwMode="auto">
              <a:xfrm>
                <a:off x="4943475" y="2889250"/>
                <a:ext cx="134938" cy="85725"/>
              </a:xfrm>
              <a:custGeom>
                <a:avLst/>
                <a:gdLst>
                  <a:gd name="T0" fmla="*/ 14 w 16"/>
                  <a:gd name="T1" fmla="*/ 5 h 10"/>
                  <a:gd name="T2" fmla="*/ 0 w 16"/>
                  <a:gd name="T3" fmla="*/ 9 h 10"/>
                  <a:gd name="T4" fmla="*/ 2 w 16"/>
                  <a:gd name="T5" fmla="*/ 5 h 10"/>
                  <a:gd name="T6" fmla="*/ 11 w 16"/>
                  <a:gd name="T7" fmla="*/ 1 h 10"/>
                  <a:gd name="T8" fmla="*/ 15 w 16"/>
                  <a:gd name="T9" fmla="*/ 1 h 10"/>
                  <a:gd name="T10" fmla="*/ 14 w 16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0">
                    <a:moveTo>
                      <a:pt x="14" y="5"/>
                    </a:moveTo>
                    <a:cubicBezTo>
                      <a:pt x="10" y="6"/>
                      <a:pt x="6" y="10"/>
                      <a:pt x="0" y="9"/>
                    </a:cubicBezTo>
                    <a:cubicBezTo>
                      <a:pt x="0" y="7"/>
                      <a:pt x="0" y="6"/>
                      <a:pt x="2" y="5"/>
                    </a:cubicBezTo>
                    <a:cubicBezTo>
                      <a:pt x="5" y="4"/>
                      <a:pt x="8" y="2"/>
                      <a:pt x="11" y="1"/>
                    </a:cubicBezTo>
                    <a:cubicBezTo>
                      <a:pt x="13" y="0"/>
                      <a:pt x="14" y="0"/>
                      <a:pt x="15" y="1"/>
                    </a:cubicBezTo>
                    <a:cubicBezTo>
                      <a:pt x="16" y="2"/>
                      <a:pt x="15" y="3"/>
                      <a:pt x="14" y="5"/>
                    </a:cubicBezTo>
                    <a:close/>
                  </a:path>
                </a:pathLst>
              </a:custGeom>
              <a:solidFill>
                <a:srgbClr val="E3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70"/>
              <p:cNvSpPr>
                <a:spLocks/>
              </p:cNvSpPr>
              <p:nvPr/>
            </p:nvSpPr>
            <p:spPr bwMode="auto">
              <a:xfrm>
                <a:off x="4294188" y="2847975"/>
                <a:ext cx="142875" cy="76200"/>
              </a:xfrm>
              <a:custGeom>
                <a:avLst/>
                <a:gdLst>
                  <a:gd name="T0" fmla="*/ 17 w 17"/>
                  <a:gd name="T1" fmla="*/ 7 h 9"/>
                  <a:gd name="T2" fmla="*/ 1 w 17"/>
                  <a:gd name="T3" fmla="*/ 5 h 9"/>
                  <a:gd name="T4" fmla="*/ 0 w 17"/>
                  <a:gd name="T5" fmla="*/ 2 h 9"/>
                  <a:gd name="T6" fmla="*/ 16 w 17"/>
                  <a:gd name="T7" fmla="*/ 4 h 9"/>
                  <a:gd name="T8" fmla="*/ 17 w 17"/>
                  <a:gd name="T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7" y="7"/>
                    </a:moveTo>
                    <a:cubicBezTo>
                      <a:pt x="11" y="9"/>
                      <a:pt x="7" y="6"/>
                      <a:pt x="1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5" y="0"/>
                      <a:pt x="10" y="3"/>
                      <a:pt x="16" y="4"/>
                    </a:cubicBezTo>
                    <a:cubicBezTo>
                      <a:pt x="17" y="4"/>
                      <a:pt x="17" y="6"/>
                      <a:pt x="17" y="7"/>
                    </a:cubicBezTo>
                    <a:close/>
                  </a:path>
                </a:pathLst>
              </a:custGeom>
              <a:solidFill>
                <a:srgbClr val="DCEE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71"/>
              <p:cNvSpPr>
                <a:spLocks/>
              </p:cNvSpPr>
              <p:nvPr/>
            </p:nvSpPr>
            <p:spPr bwMode="auto">
              <a:xfrm>
                <a:off x="5119688" y="2730500"/>
                <a:ext cx="93663" cy="125413"/>
              </a:xfrm>
              <a:custGeom>
                <a:avLst/>
                <a:gdLst>
                  <a:gd name="T0" fmla="*/ 9 w 11"/>
                  <a:gd name="T1" fmla="*/ 0 h 15"/>
                  <a:gd name="T2" fmla="*/ 10 w 11"/>
                  <a:gd name="T3" fmla="*/ 3 h 15"/>
                  <a:gd name="T4" fmla="*/ 4 w 11"/>
                  <a:gd name="T5" fmla="*/ 13 h 15"/>
                  <a:gd name="T6" fmla="*/ 2 w 11"/>
                  <a:gd name="T7" fmla="*/ 14 h 15"/>
                  <a:gd name="T8" fmla="*/ 0 w 11"/>
                  <a:gd name="T9" fmla="*/ 12 h 15"/>
                  <a:gd name="T10" fmla="*/ 7 w 11"/>
                  <a:gd name="T11" fmla="*/ 0 h 15"/>
                  <a:gd name="T12" fmla="*/ 9 w 11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9" y="0"/>
                    </a:moveTo>
                    <a:cubicBezTo>
                      <a:pt x="11" y="0"/>
                      <a:pt x="11" y="1"/>
                      <a:pt x="10" y="3"/>
                    </a:cubicBezTo>
                    <a:cubicBezTo>
                      <a:pt x="9" y="7"/>
                      <a:pt x="7" y="10"/>
                      <a:pt x="4" y="13"/>
                    </a:cubicBezTo>
                    <a:cubicBezTo>
                      <a:pt x="3" y="14"/>
                      <a:pt x="3" y="15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3" y="8"/>
                      <a:pt x="5" y="4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lose/>
                  </a:path>
                </a:pathLst>
              </a:custGeom>
              <a:solidFill>
                <a:srgbClr val="E2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72"/>
              <p:cNvSpPr>
                <a:spLocks/>
              </p:cNvSpPr>
              <p:nvPr/>
            </p:nvSpPr>
            <p:spPr bwMode="auto">
              <a:xfrm>
                <a:off x="3400425" y="2417763"/>
                <a:ext cx="60325" cy="142875"/>
              </a:xfrm>
              <a:custGeom>
                <a:avLst/>
                <a:gdLst>
                  <a:gd name="T0" fmla="*/ 0 w 7"/>
                  <a:gd name="T1" fmla="*/ 5 h 17"/>
                  <a:gd name="T2" fmla="*/ 2 w 7"/>
                  <a:gd name="T3" fmla="*/ 0 h 17"/>
                  <a:gd name="T4" fmla="*/ 5 w 7"/>
                  <a:gd name="T5" fmla="*/ 3 h 17"/>
                  <a:gd name="T6" fmla="*/ 6 w 7"/>
                  <a:gd name="T7" fmla="*/ 13 h 17"/>
                  <a:gd name="T8" fmla="*/ 5 w 7"/>
                  <a:gd name="T9" fmla="*/ 16 h 17"/>
                  <a:gd name="T10" fmla="*/ 2 w 7"/>
                  <a:gd name="T11" fmla="*/ 14 h 17"/>
                  <a:gd name="T12" fmla="*/ 0 w 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0" y="5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4" y="0"/>
                      <a:pt x="4" y="2"/>
                      <a:pt x="5" y="3"/>
                    </a:cubicBezTo>
                    <a:cubicBezTo>
                      <a:pt x="5" y="6"/>
                      <a:pt x="6" y="10"/>
                      <a:pt x="6" y="13"/>
                    </a:cubicBezTo>
                    <a:cubicBezTo>
                      <a:pt x="7" y="14"/>
                      <a:pt x="7" y="16"/>
                      <a:pt x="5" y="16"/>
                    </a:cubicBezTo>
                    <a:cubicBezTo>
                      <a:pt x="4" y="17"/>
                      <a:pt x="3" y="15"/>
                      <a:pt x="2" y="14"/>
                    </a:cubicBezTo>
                    <a:cubicBezTo>
                      <a:pt x="2" y="10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E0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73"/>
              <p:cNvSpPr>
                <a:spLocks/>
              </p:cNvSpPr>
              <p:nvPr/>
            </p:nvSpPr>
            <p:spPr bwMode="auto">
              <a:xfrm>
                <a:off x="3476625" y="2611438"/>
                <a:ext cx="109538" cy="119063"/>
              </a:xfrm>
              <a:custGeom>
                <a:avLst/>
                <a:gdLst>
                  <a:gd name="T0" fmla="*/ 12 w 13"/>
                  <a:gd name="T1" fmla="*/ 14 h 14"/>
                  <a:gd name="T2" fmla="*/ 0 w 13"/>
                  <a:gd name="T3" fmla="*/ 4 h 14"/>
                  <a:gd name="T4" fmla="*/ 3 w 13"/>
                  <a:gd name="T5" fmla="*/ 2 h 14"/>
                  <a:gd name="T6" fmla="*/ 13 w 13"/>
                  <a:gd name="T7" fmla="*/ 12 h 14"/>
                  <a:gd name="T8" fmla="*/ 12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2" y="14"/>
                    </a:moveTo>
                    <a:cubicBezTo>
                      <a:pt x="7" y="12"/>
                      <a:pt x="4" y="8"/>
                      <a:pt x="0" y="4"/>
                    </a:cubicBezTo>
                    <a:cubicBezTo>
                      <a:pt x="0" y="2"/>
                      <a:pt x="1" y="0"/>
                      <a:pt x="3" y="2"/>
                    </a:cubicBezTo>
                    <a:cubicBezTo>
                      <a:pt x="7" y="4"/>
                      <a:pt x="10" y="8"/>
                      <a:pt x="13" y="12"/>
                    </a:cubicBezTo>
                    <a:cubicBezTo>
                      <a:pt x="13" y="12"/>
                      <a:pt x="12" y="13"/>
                      <a:pt x="12" y="14"/>
                    </a:cubicBezTo>
                    <a:close/>
                  </a:path>
                </a:pathLst>
              </a:custGeom>
              <a:solidFill>
                <a:srgbClr val="E3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74"/>
              <p:cNvSpPr>
                <a:spLocks/>
              </p:cNvSpPr>
              <p:nvPr/>
            </p:nvSpPr>
            <p:spPr bwMode="auto">
              <a:xfrm>
                <a:off x="5205413" y="2511425"/>
                <a:ext cx="58738" cy="142875"/>
              </a:xfrm>
              <a:custGeom>
                <a:avLst/>
                <a:gdLst>
                  <a:gd name="T0" fmla="*/ 6 w 7"/>
                  <a:gd name="T1" fmla="*/ 5 h 17"/>
                  <a:gd name="T2" fmla="*/ 4 w 7"/>
                  <a:gd name="T3" fmla="*/ 14 h 17"/>
                  <a:gd name="T4" fmla="*/ 1 w 7"/>
                  <a:gd name="T5" fmla="*/ 16 h 17"/>
                  <a:gd name="T6" fmla="*/ 0 w 7"/>
                  <a:gd name="T7" fmla="*/ 14 h 17"/>
                  <a:gd name="T8" fmla="*/ 2 w 7"/>
                  <a:gd name="T9" fmla="*/ 4 h 17"/>
                  <a:gd name="T10" fmla="*/ 4 w 7"/>
                  <a:gd name="T11" fmla="*/ 1 h 17"/>
                  <a:gd name="T12" fmla="*/ 6 w 7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7">
                    <a:moveTo>
                      <a:pt x="6" y="5"/>
                    </a:moveTo>
                    <a:cubicBezTo>
                      <a:pt x="5" y="8"/>
                      <a:pt x="5" y="11"/>
                      <a:pt x="4" y="14"/>
                    </a:cubicBezTo>
                    <a:cubicBezTo>
                      <a:pt x="4" y="16"/>
                      <a:pt x="3" y="17"/>
                      <a:pt x="1" y="16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0"/>
                      <a:pt x="1" y="7"/>
                      <a:pt x="2" y="4"/>
                    </a:cubicBezTo>
                    <a:cubicBezTo>
                      <a:pt x="2" y="2"/>
                      <a:pt x="2" y="0"/>
                      <a:pt x="4" y="1"/>
                    </a:cubicBezTo>
                    <a:cubicBezTo>
                      <a:pt x="7" y="1"/>
                      <a:pt x="6" y="3"/>
                      <a:pt x="6" y="5"/>
                    </a:cubicBezTo>
                    <a:close/>
                  </a:path>
                </a:pathLst>
              </a:custGeom>
              <a:solidFill>
                <a:srgbClr val="E2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75"/>
              <p:cNvSpPr>
                <a:spLocks/>
              </p:cNvSpPr>
              <p:nvPr/>
            </p:nvSpPr>
            <p:spPr bwMode="auto">
              <a:xfrm>
                <a:off x="4083050" y="2814638"/>
                <a:ext cx="134938" cy="66675"/>
              </a:xfrm>
              <a:custGeom>
                <a:avLst/>
                <a:gdLst>
                  <a:gd name="T0" fmla="*/ 16 w 16"/>
                  <a:gd name="T1" fmla="*/ 6 h 8"/>
                  <a:gd name="T2" fmla="*/ 0 w 16"/>
                  <a:gd name="T3" fmla="*/ 4 h 8"/>
                  <a:gd name="T4" fmla="*/ 0 w 16"/>
                  <a:gd name="T5" fmla="*/ 2 h 8"/>
                  <a:gd name="T6" fmla="*/ 16 w 16"/>
                  <a:gd name="T7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16" y="6"/>
                    </a:moveTo>
                    <a:cubicBezTo>
                      <a:pt x="10" y="8"/>
                      <a:pt x="5" y="6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4" y="0"/>
                      <a:pt x="14" y="3"/>
                      <a:pt x="16" y="6"/>
                    </a:cubicBezTo>
                    <a:close/>
                  </a:path>
                </a:pathLst>
              </a:custGeom>
              <a:solidFill>
                <a:srgbClr val="E5F3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76"/>
              <p:cNvSpPr>
                <a:spLocks/>
              </p:cNvSpPr>
              <p:nvPr/>
            </p:nvSpPr>
            <p:spPr bwMode="auto">
              <a:xfrm>
                <a:off x="3409950" y="2198688"/>
                <a:ext cx="66675" cy="142875"/>
              </a:xfrm>
              <a:custGeom>
                <a:avLst/>
                <a:gdLst>
                  <a:gd name="T0" fmla="*/ 7 w 8"/>
                  <a:gd name="T1" fmla="*/ 5 h 17"/>
                  <a:gd name="T2" fmla="*/ 5 w 8"/>
                  <a:gd name="T3" fmla="*/ 14 h 17"/>
                  <a:gd name="T4" fmla="*/ 2 w 8"/>
                  <a:gd name="T5" fmla="*/ 17 h 17"/>
                  <a:gd name="T6" fmla="*/ 1 w 8"/>
                  <a:gd name="T7" fmla="*/ 13 h 17"/>
                  <a:gd name="T8" fmla="*/ 2 w 8"/>
                  <a:gd name="T9" fmla="*/ 5 h 17"/>
                  <a:gd name="T10" fmla="*/ 5 w 8"/>
                  <a:gd name="T11" fmla="*/ 1 h 17"/>
                  <a:gd name="T12" fmla="*/ 7 w 8"/>
                  <a:gd name="T13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7">
                    <a:moveTo>
                      <a:pt x="7" y="5"/>
                    </a:moveTo>
                    <a:cubicBezTo>
                      <a:pt x="6" y="8"/>
                      <a:pt x="6" y="11"/>
                      <a:pt x="5" y="14"/>
                    </a:cubicBezTo>
                    <a:cubicBezTo>
                      <a:pt x="5" y="15"/>
                      <a:pt x="4" y="17"/>
                      <a:pt x="2" y="17"/>
                    </a:cubicBezTo>
                    <a:cubicBezTo>
                      <a:pt x="0" y="16"/>
                      <a:pt x="1" y="14"/>
                      <a:pt x="1" y="13"/>
                    </a:cubicBezTo>
                    <a:cubicBezTo>
                      <a:pt x="1" y="10"/>
                      <a:pt x="2" y="7"/>
                      <a:pt x="2" y="5"/>
                    </a:cubicBezTo>
                    <a:cubicBezTo>
                      <a:pt x="3" y="3"/>
                      <a:pt x="3" y="0"/>
                      <a:pt x="5" y="1"/>
                    </a:cubicBezTo>
                    <a:cubicBezTo>
                      <a:pt x="8" y="1"/>
                      <a:pt x="6" y="4"/>
                      <a:pt x="7" y="5"/>
                    </a:cubicBezTo>
                    <a:close/>
                  </a:path>
                </a:pathLst>
              </a:custGeom>
              <a:solidFill>
                <a:srgbClr val="E3F3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77"/>
              <p:cNvSpPr>
                <a:spLocks/>
              </p:cNvSpPr>
              <p:nvPr/>
            </p:nvSpPr>
            <p:spPr bwMode="auto">
              <a:xfrm>
                <a:off x="3443288" y="2038350"/>
                <a:ext cx="58738" cy="93663"/>
              </a:xfrm>
              <a:custGeom>
                <a:avLst/>
                <a:gdLst>
                  <a:gd name="T0" fmla="*/ 1 w 7"/>
                  <a:gd name="T1" fmla="*/ 5 h 11"/>
                  <a:gd name="T2" fmla="*/ 4 w 7"/>
                  <a:gd name="T3" fmla="*/ 1 h 11"/>
                  <a:gd name="T4" fmla="*/ 6 w 7"/>
                  <a:gd name="T5" fmla="*/ 6 h 11"/>
                  <a:gd name="T6" fmla="*/ 3 w 7"/>
                  <a:gd name="T7" fmla="*/ 10 h 11"/>
                  <a:gd name="T8" fmla="*/ 1 w 7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5"/>
                    </a:moveTo>
                    <a:cubicBezTo>
                      <a:pt x="3" y="4"/>
                      <a:pt x="2" y="0"/>
                      <a:pt x="4" y="1"/>
                    </a:cubicBezTo>
                    <a:cubicBezTo>
                      <a:pt x="7" y="1"/>
                      <a:pt x="5" y="4"/>
                      <a:pt x="6" y="6"/>
                    </a:cubicBezTo>
                    <a:cubicBezTo>
                      <a:pt x="6" y="8"/>
                      <a:pt x="5" y="11"/>
                      <a:pt x="3" y="10"/>
                    </a:cubicBezTo>
                    <a:cubicBezTo>
                      <a:pt x="0" y="10"/>
                      <a:pt x="1" y="7"/>
                      <a:pt x="1" y="5"/>
                    </a:cubicBezTo>
                    <a:close/>
                  </a:path>
                </a:pathLst>
              </a:custGeom>
              <a:solidFill>
                <a:srgbClr val="BCD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78"/>
              <p:cNvSpPr>
                <a:spLocks/>
              </p:cNvSpPr>
              <p:nvPr/>
            </p:nvSpPr>
            <p:spPr bwMode="auto">
              <a:xfrm>
                <a:off x="5238750" y="2351088"/>
                <a:ext cx="41275" cy="84138"/>
              </a:xfrm>
              <a:custGeom>
                <a:avLst/>
                <a:gdLst>
                  <a:gd name="T0" fmla="*/ 0 w 5"/>
                  <a:gd name="T1" fmla="*/ 6 h 10"/>
                  <a:gd name="T2" fmla="*/ 1 w 5"/>
                  <a:gd name="T3" fmla="*/ 3 h 10"/>
                  <a:gd name="T4" fmla="*/ 4 w 5"/>
                  <a:gd name="T5" fmla="*/ 1 h 10"/>
                  <a:gd name="T6" fmla="*/ 5 w 5"/>
                  <a:gd name="T7" fmla="*/ 4 h 10"/>
                  <a:gd name="T8" fmla="*/ 5 w 5"/>
                  <a:gd name="T9" fmla="*/ 6 h 10"/>
                  <a:gd name="T10" fmla="*/ 2 w 5"/>
                  <a:gd name="T11" fmla="*/ 10 h 10"/>
                  <a:gd name="T12" fmla="*/ 0 w 5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0">
                    <a:moveTo>
                      <a:pt x="0" y="6"/>
                    </a:moveTo>
                    <a:cubicBezTo>
                      <a:pt x="0" y="5"/>
                      <a:pt x="1" y="4"/>
                      <a:pt x="1" y="3"/>
                    </a:cubicBezTo>
                    <a:cubicBezTo>
                      <a:pt x="2" y="1"/>
                      <a:pt x="2" y="0"/>
                      <a:pt x="4" y="1"/>
                    </a:cubicBezTo>
                    <a:cubicBezTo>
                      <a:pt x="5" y="1"/>
                      <a:pt x="5" y="2"/>
                      <a:pt x="5" y="4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4" y="8"/>
                      <a:pt x="5" y="10"/>
                      <a:pt x="2" y="10"/>
                    </a:cubicBezTo>
                    <a:cubicBezTo>
                      <a:pt x="0" y="10"/>
                      <a:pt x="0" y="8"/>
                      <a:pt x="0" y="6"/>
                    </a:cubicBezTo>
                    <a:close/>
                  </a:path>
                </a:pathLst>
              </a:custGeom>
              <a:solidFill>
                <a:srgbClr val="BBD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79"/>
              <p:cNvSpPr>
                <a:spLocks/>
              </p:cNvSpPr>
              <p:nvPr/>
            </p:nvSpPr>
            <p:spPr bwMode="auto">
              <a:xfrm>
                <a:off x="2128838" y="4035425"/>
                <a:ext cx="758825" cy="809625"/>
              </a:xfrm>
              <a:custGeom>
                <a:avLst/>
                <a:gdLst>
                  <a:gd name="T0" fmla="*/ 2 w 90"/>
                  <a:gd name="T1" fmla="*/ 50 h 96"/>
                  <a:gd name="T2" fmla="*/ 18 w 90"/>
                  <a:gd name="T3" fmla="*/ 12 h 96"/>
                  <a:gd name="T4" fmla="*/ 66 w 90"/>
                  <a:gd name="T5" fmla="*/ 8 h 96"/>
                  <a:gd name="T6" fmla="*/ 88 w 90"/>
                  <a:gd name="T7" fmla="*/ 49 h 96"/>
                  <a:gd name="T8" fmla="*/ 59 w 90"/>
                  <a:gd name="T9" fmla="*/ 87 h 96"/>
                  <a:gd name="T10" fmla="*/ 55 w 90"/>
                  <a:gd name="T11" fmla="*/ 88 h 96"/>
                  <a:gd name="T12" fmla="*/ 3 w 90"/>
                  <a:gd name="T13" fmla="*/ 58 h 96"/>
                  <a:gd name="T14" fmla="*/ 2 w 90"/>
                  <a:gd name="T15" fmla="*/ 5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96">
                    <a:moveTo>
                      <a:pt x="2" y="50"/>
                    </a:moveTo>
                    <a:cubicBezTo>
                      <a:pt x="2" y="35"/>
                      <a:pt x="6" y="22"/>
                      <a:pt x="18" y="12"/>
                    </a:cubicBezTo>
                    <a:cubicBezTo>
                      <a:pt x="33" y="1"/>
                      <a:pt x="49" y="0"/>
                      <a:pt x="66" y="8"/>
                    </a:cubicBezTo>
                    <a:cubicBezTo>
                      <a:pt x="82" y="17"/>
                      <a:pt x="90" y="31"/>
                      <a:pt x="88" y="49"/>
                    </a:cubicBezTo>
                    <a:cubicBezTo>
                      <a:pt x="87" y="68"/>
                      <a:pt x="76" y="81"/>
                      <a:pt x="59" y="87"/>
                    </a:cubicBezTo>
                    <a:cubicBezTo>
                      <a:pt x="57" y="87"/>
                      <a:pt x="56" y="88"/>
                      <a:pt x="55" y="88"/>
                    </a:cubicBezTo>
                    <a:cubicBezTo>
                      <a:pt x="36" y="96"/>
                      <a:pt x="8" y="84"/>
                      <a:pt x="3" y="58"/>
                    </a:cubicBezTo>
                    <a:cubicBezTo>
                      <a:pt x="2" y="56"/>
                      <a:pt x="0" y="53"/>
                      <a:pt x="2" y="50"/>
                    </a:cubicBezTo>
                    <a:close/>
                  </a:path>
                </a:pathLst>
              </a:custGeom>
              <a:solidFill>
                <a:srgbClr val="2633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80"/>
              <p:cNvSpPr>
                <a:spLocks/>
              </p:cNvSpPr>
              <p:nvPr/>
            </p:nvSpPr>
            <p:spPr bwMode="auto">
              <a:xfrm>
                <a:off x="2120900" y="4440238"/>
                <a:ext cx="471488" cy="379413"/>
              </a:xfrm>
              <a:custGeom>
                <a:avLst/>
                <a:gdLst>
                  <a:gd name="T0" fmla="*/ 3 w 56"/>
                  <a:gd name="T1" fmla="*/ 2 h 45"/>
                  <a:gd name="T2" fmla="*/ 53 w 56"/>
                  <a:gd name="T3" fmla="*/ 41 h 45"/>
                  <a:gd name="T4" fmla="*/ 56 w 56"/>
                  <a:gd name="T5" fmla="*/ 40 h 45"/>
                  <a:gd name="T6" fmla="*/ 38 w 56"/>
                  <a:gd name="T7" fmla="*/ 44 h 45"/>
                  <a:gd name="T8" fmla="*/ 1 w 56"/>
                  <a:gd name="T9" fmla="*/ 2 h 45"/>
                  <a:gd name="T10" fmla="*/ 2 w 56"/>
                  <a:gd name="T11" fmla="*/ 1 h 45"/>
                  <a:gd name="T12" fmla="*/ 3 w 56"/>
                  <a:gd name="T13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45">
                    <a:moveTo>
                      <a:pt x="3" y="2"/>
                    </a:moveTo>
                    <a:cubicBezTo>
                      <a:pt x="6" y="28"/>
                      <a:pt x="27" y="44"/>
                      <a:pt x="53" y="41"/>
                    </a:cubicBezTo>
                    <a:cubicBezTo>
                      <a:pt x="54" y="40"/>
                      <a:pt x="55" y="40"/>
                      <a:pt x="56" y="40"/>
                    </a:cubicBezTo>
                    <a:cubicBezTo>
                      <a:pt x="51" y="45"/>
                      <a:pt x="44" y="45"/>
                      <a:pt x="38" y="44"/>
                    </a:cubicBezTo>
                    <a:cubicBezTo>
                      <a:pt x="16" y="41"/>
                      <a:pt x="2" y="25"/>
                      <a:pt x="1" y="2"/>
                    </a:cubicBezTo>
                    <a:cubicBezTo>
                      <a:pt x="1" y="2"/>
                      <a:pt x="0" y="0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91CD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81"/>
              <p:cNvSpPr>
                <a:spLocks/>
              </p:cNvSpPr>
              <p:nvPr/>
            </p:nvSpPr>
            <p:spPr bwMode="auto">
              <a:xfrm>
                <a:off x="4530725" y="3033713"/>
                <a:ext cx="260350" cy="227013"/>
              </a:xfrm>
              <a:custGeom>
                <a:avLst/>
                <a:gdLst>
                  <a:gd name="T0" fmla="*/ 31 w 31"/>
                  <a:gd name="T1" fmla="*/ 10 h 27"/>
                  <a:gd name="T2" fmla="*/ 29 w 31"/>
                  <a:gd name="T3" fmla="*/ 23 h 27"/>
                  <a:gd name="T4" fmla="*/ 22 w 31"/>
                  <a:gd name="T5" fmla="*/ 27 h 27"/>
                  <a:gd name="T6" fmla="*/ 6 w 31"/>
                  <a:gd name="T7" fmla="*/ 24 h 27"/>
                  <a:gd name="T8" fmla="*/ 1 w 31"/>
                  <a:gd name="T9" fmla="*/ 17 h 27"/>
                  <a:gd name="T10" fmla="*/ 19 w 31"/>
                  <a:gd name="T11" fmla="*/ 3 h 27"/>
                  <a:gd name="T12" fmla="*/ 27 w 31"/>
                  <a:gd name="T13" fmla="*/ 5 h 27"/>
                  <a:gd name="T14" fmla="*/ 31 w 31"/>
                  <a:gd name="T1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7">
                    <a:moveTo>
                      <a:pt x="31" y="10"/>
                    </a:moveTo>
                    <a:cubicBezTo>
                      <a:pt x="31" y="15"/>
                      <a:pt x="30" y="19"/>
                      <a:pt x="29" y="23"/>
                    </a:cubicBezTo>
                    <a:cubicBezTo>
                      <a:pt x="28" y="26"/>
                      <a:pt x="26" y="27"/>
                      <a:pt x="22" y="27"/>
                    </a:cubicBezTo>
                    <a:cubicBezTo>
                      <a:pt x="17" y="26"/>
                      <a:pt x="11" y="25"/>
                      <a:pt x="6" y="24"/>
                    </a:cubicBezTo>
                    <a:cubicBezTo>
                      <a:pt x="2" y="23"/>
                      <a:pt x="0" y="21"/>
                      <a:pt x="1" y="17"/>
                    </a:cubicBezTo>
                    <a:cubicBezTo>
                      <a:pt x="3" y="0"/>
                      <a:pt x="2" y="0"/>
                      <a:pt x="19" y="3"/>
                    </a:cubicBezTo>
                    <a:cubicBezTo>
                      <a:pt x="21" y="4"/>
                      <a:pt x="24" y="4"/>
                      <a:pt x="27" y="5"/>
                    </a:cubicBezTo>
                    <a:cubicBezTo>
                      <a:pt x="30" y="5"/>
                      <a:pt x="31" y="8"/>
                      <a:pt x="31" y="10"/>
                    </a:cubicBezTo>
                    <a:close/>
                  </a:path>
                </a:pathLst>
              </a:custGeom>
              <a:solidFill>
                <a:srgbClr val="2A3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82"/>
              <p:cNvSpPr>
                <a:spLocks/>
              </p:cNvSpPr>
              <p:nvPr/>
            </p:nvSpPr>
            <p:spPr bwMode="auto">
              <a:xfrm>
                <a:off x="3629025" y="2889250"/>
                <a:ext cx="285750" cy="228600"/>
              </a:xfrm>
              <a:custGeom>
                <a:avLst/>
                <a:gdLst>
                  <a:gd name="T0" fmla="*/ 34 w 34"/>
                  <a:gd name="T1" fmla="*/ 9 h 27"/>
                  <a:gd name="T2" fmla="*/ 33 w 34"/>
                  <a:gd name="T3" fmla="*/ 12 h 27"/>
                  <a:gd name="T4" fmla="*/ 16 w 34"/>
                  <a:gd name="T5" fmla="*/ 24 h 27"/>
                  <a:gd name="T6" fmla="*/ 5 w 34"/>
                  <a:gd name="T7" fmla="*/ 5 h 27"/>
                  <a:gd name="T8" fmla="*/ 12 w 34"/>
                  <a:gd name="T9" fmla="*/ 0 h 27"/>
                  <a:gd name="T10" fmla="*/ 29 w 34"/>
                  <a:gd name="T11" fmla="*/ 3 h 27"/>
                  <a:gd name="T12" fmla="*/ 34 w 34"/>
                  <a:gd name="T1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7">
                    <a:moveTo>
                      <a:pt x="34" y="9"/>
                    </a:moveTo>
                    <a:cubicBezTo>
                      <a:pt x="33" y="11"/>
                      <a:pt x="33" y="11"/>
                      <a:pt x="33" y="12"/>
                    </a:cubicBezTo>
                    <a:cubicBezTo>
                      <a:pt x="31" y="27"/>
                      <a:pt x="31" y="27"/>
                      <a:pt x="16" y="24"/>
                    </a:cubicBezTo>
                    <a:cubicBezTo>
                      <a:pt x="0" y="21"/>
                      <a:pt x="1" y="22"/>
                      <a:pt x="5" y="5"/>
                    </a:cubicBezTo>
                    <a:cubicBezTo>
                      <a:pt x="6" y="1"/>
                      <a:pt x="8" y="0"/>
                      <a:pt x="12" y="0"/>
                    </a:cubicBezTo>
                    <a:cubicBezTo>
                      <a:pt x="17" y="1"/>
                      <a:pt x="23" y="2"/>
                      <a:pt x="29" y="3"/>
                    </a:cubicBezTo>
                    <a:cubicBezTo>
                      <a:pt x="33" y="4"/>
                      <a:pt x="34" y="7"/>
                      <a:pt x="34" y="9"/>
                    </a:cubicBezTo>
                    <a:close/>
                  </a:path>
                </a:pathLst>
              </a:custGeom>
              <a:solidFill>
                <a:srgbClr val="2B3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83"/>
              <p:cNvSpPr>
                <a:spLocks/>
              </p:cNvSpPr>
              <p:nvPr/>
            </p:nvSpPr>
            <p:spPr bwMode="auto">
              <a:xfrm>
                <a:off x="3241675" y="3892550"/>
                <a:ext cx="1574800" cy="623888"/>
              </a:xfrm>
              <a:custGeom>
                <a:avLst/>
                <a:gdLst>
                  <a:gd name="T0" fmla="*/ 187 w 187"/>
                  <a:gd name="T1" fmla="*/ 32 h 74"/>
                  <a:gd name="T2" fmla="*/ 182 w 187"/>
                  <a:gd name="T3" fmla="*/ 62 h 74"/>
                  <a:gd name="T4" fmla="*/ 165 w 187"/>
                  <a:gd name="T5" fmla="*/ 72 h 74"/>
                  <a:gd name="T6" fmla="*/ 166 w 187"/>
                  <a:gd name="T7" fmla="*/ 66 h 74"/>
                  <a:gd name="T8" fmla="*/ 155 w 187"/>
                  <a:gd name="T9" fmla="*/ 71 h 74"/>
                  <a:gd name="T10" fmla="*/ 146 w 187"/>
                  <a:gd name="T11" fmla="*/ 70 h 74"/>
                  <a:gd name="T12" fmla="*/ 131 w 187"/>
                  <a:gd name="T13" fmla="*/ 67 h 74"/>
                  <a:gd name="T14" fmla="*/ 122 w 187"/>
                  <a:gd name="T15" fmla="*/ 66 h 74"/>
                  <a:gd name="T16" fmla="*/ 106 w 187"/>
                  <a:gd name="T17" fmla="*/ 64 h 74"/>
                  <a:gd name="T18" fmla="*/ 97 w 187"/>
                  <a:gd name="T19" fmla="*/ 61 h 74"/>
                  <a:gd name="T20" fmla="*/ 82 w 187"/>
                  <a:gd name="T21" fmla="*/ 59 h 74"/>
                  <a:gd name="T22" fmla="*/ 73 w 187"/>
                  <a:gd name="T23" fmla="*/ 58 h 74"/>
                  <a:gd name="T24" fmla="*/ 56 w 187"/>
                  <a:gd name="T25" fmla="*/ 54 h 74"/>
                  <a:gd name="T26" fmla="*/ 47 w 187"/>
                  <a:gd name="T27" fmla="*/ 53 h 74"/>
                  <a:gd name="T28" fmla="*/ 32 w 187"/>
                  <a:gd name="T29" fmla="*/ 50 h 74"/>
                  <a:gd name="T30" fmla="*/ 22 w 187"/>
                  <a:gd name="T31" fmla="*/ 48 h 74"/>
                  <a:gd name="T32" fmla="*/ 15 w 187"/>
                  <a:gd name="T33" fmla="*/ 39 h 74"/>
                  <a:gd name="T34" fmla="*/ 14 w 187"/>
                  <a:gd name="T35" fmla="*/ 45 h 74"/>
                  <a:gd name="T36" fmla="*/ 1 w 187"/>
                  <a:gd name="T37" fmla="*/ 32 h 74"/>
                  <a:gd name="T38" fmla="*/ 6 w 187"/>
                  <a:gd name="T39" fmla="*/ 1 h 74"/>
                  <a:gd name="T40" fmla="*/ 18 w 187"/>
                  <a:gd name="T41" fmla="*/ 9 h 74"/>
                  <a:gd name="T42" fmla="*/ 16 w 187"/>
                  <a:gd name="T43" fmla="*/ 20 h 74"/>
                  <a:gd name="T44" fmla="*/ 20 w 187"/>
                  <a:gd name="T45" fmla="*/ 9 h 74"/>
                  <a:gd name="T46" fmla="*/ 27 w 187"/>
                  <a:gd name="T47" fmla="*/ 9 h 74"/>
                  <a:gd name="T48" fmla="*/ 66 w 187"/>
                  <a:gd name="T49" fmla="*/ 16 h 74"/>
                  <a:gd name="T50" fmla="*/ 79 w 187"/>
                  <a:gd name="T51" fmla="*/ 28 h 74"/>
                  <a:gd name="T52" fmla="*/ 104 w 187"/>
                  <a:gd name="T53" fmla="*/ 36 h 74"/>
                  <a:gd name="T54" fmla="*/ 112 w 187"/>
                  <a:gd name="T55" fmla="*/ 27 h 74"/>
                  <a:gd name="T56" fmla="*/ 120 w 187"/>
                  <a:gd name="T57" fmla="*/ 25 h 74"/>
                  <a:gd name="T58" fmla="*/ 167 w 187"/>
                  <a:gd name="T59" fmla="*/ 33 h 74"/>
                  <a:gd name="T60" fmla="*/ 171 w 187"/>
                  <a:gd name="T61" fmla="*/ 35 h 74"/>
                  <a:gd name="T62" fmla="*/ 172 w 187"/>
                  <a:gd name="T63" fmla="*/ 47 h 74"/>
                  <a:gd name="T64" fmla="*/ 173 w 187"/>
                  <a:gd name="T65" fmla="*/ 36 h 74"/>
                  <a:gd name="T66" fmla="*/ 187 w 187"/>
                  <a:gd name="T67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74">
                    <a:moveTo>
                      <a:pt x="187" y="32"/>
                    </a:moveTo>
                    <a:cubicBezTo>
                      <a:pt x="185" y="42"/>
                      <a:pt x="185" y="52"/>
                      <a:pt x="182" y="62"/>
                    </a:cubicBezTo>
                    <a:cubicBezTo>
                      <a:pt x="179" y="71"/>
                      <a:pt x="173" y="74"/>
                      <a:pt x="165" y="72"/>
                    </a:cubicBezTo>
                    <a:cubicBezTo>
                      <a:pt x="162" y="69"/>
                      <a:pt x="165" y="68"/>
                      <a:pt x="166" y="66"/>
                    </a:cubicBezTo>
                    <a:cubicBezTo>
                      <a:pt x="163" y="69"/>
                      <a:pt x="159" y="70"/>
                      <a:pt x="155" y="71"/>
                    </a:cubicBezTo>
                    <a:cubicBezTo>
                      <a:pt x="152" y="72"/>
                      <a:pt x="149" y="72"/>
                      <a:pt x="146" y="70"/>
                    </a:cubicBezTo>
                    <a:cubicBezTo>
                      <a:pt x="142" y="67"/>
                      <a:pt x="137" y="66"/>
                      <a:pt x="131" y="67"/>
                    </a:cubicBezTo>
                    <a:cubicBezTo>
                      <a:pt x="128" y="67"/>
                      <a:pt x="125" y="67"/>
                      <a:pt x="122" y="66"/>
                    </a:cubicBezTo>
                    <a:cubicBezTo>
                      <a:pt x="117" y="63"/>
                      <a:pt x="112" y="61"/>
                      <a:pt x="106" y="64"/>
                    </a:cubicBezTo>
                    <a:cubicBezTo>
                      <a:pt x="103" y="64"/>
                      <a:pt x="100" y="62"/>
                      <a:pt x="97" y="61"/>
                    </a:cubicBezTo>
                    <a:cubicBezTo>
                      <a:pt x="92" y="59"/>
                      <a:pt x="87" y="57"/>
                      <a:pt x="82" y="59"/>
                    </a:cubicBezTo>
                    <a:cubicBezTo>
                      <a:pt x="79" y="59"/>
                      <a:pt x="76" y="58"/>
                      <a:pt x="73" y="58"/>
                    </a:cubicBezTo>
                    <a:cubicBezTo>
                      <a:pt x="68" y="54"/>
                      <a:pt x="62" y="53"/>
                      <a:pt x="56" y="54"/>
                    </a:cubicBezTo>
                    <a:cubicBezTo>
                      <a:pt x="53" y="55"/>
                      <a:pt x="50" y="55"/>
                      <a:pt x="47" y="53"/>
                    </a:cubicBezTo>
                    <a:cubicBezTo>
                      <a:pt x="43" y="49"/>
                      <a:pt x="37" y="49"/>
                      <a:pt x="32" y="50"/>
                    </a:cubicBezTo>
                    <a:cubicBezTo>
                      <a:pt x="28" y="50"/>
                      <a:pt x="25" y="50"/>
                      <a:pt x="22" y="48"/>
                    </a:cubicBezTo>
                    <a:cubicBezTo>
                      <a:pt x="20" y="45"/>
                      <a:pt x="17" y="43"/>
                      <a:pt x="15" y="39"/>
                    </a:cubicBezTo>
                    <a:cubicBezTo>
                      <a:pt x="14" y="41"/>
                      <a:pt x="16" y="43"/>
                      <a:pt x="14" y="45"/>
                    </a:cubicBezTo>
                    <a:cubicBezTo>
                      <a:pt x="6" y="45"/>
                      <a:pt x="0" y="40"/>
                      <a:pt x="1" y="32"/>
                    </a:cubicBezTo>
                    <a:cubicBezTo>
                      <a:pt x="2" y="21"/>
                      <a:pt x="4" y="11"/>
                      <a:pt x="6" y="1"/>
                    </a:cubicBezTo>
                    <a:cubicBezTo>
                      <a:pt x="12" y="0"/>
                      <a:pt x="15" y="5"/>
                      <a:pt x="18" y="9"/>
                    </a:cubicBezTo>
                    <a:cubicBezTo>
                      <a:pt x="18" y="13"/>
                      <a:pt x="16" y="17"/>
                      <a:pt x="16" y="20"/>
                    </a:cubicBezTo>
                    <a:cubicBezTo>
                      <a:pt x="18" y="16"/>
                      <a:pt x="16" y="11"/>
                      <a:pt x="20" y="9"/>
                    </a:cubicBezTo>
                    <a:cubicBezTo>
                      <a:pt x="22" y="8"/>
                      <a:pt x="24" y="8"/>
                      <a:pt x="27" y="9"/>
                    </a:cubicBezTo>
                    <a:cubicBezTo>
                      <a:pt x="40" y="11"/>
                      <a:pt x="53" y="13"/>
                      <a:pt x="66" y="16"/>
                    </a:cubicBezTo>
                    <a:cubicBezTo>
                      <a:pt x="78" y="18"/>
                      <a:pt x="78" y="18"/>
                      <a:pt x="79" y="28"/>
                    </a:cubicBezTo>
                    <a:cubicBezTo>
                      <a:pt x="83" y="33"/>
                      <a:pt x="98" y="38"/>
                      <a:pt x="104" y="36"/>
                    </a:cubicBezTo>
                    <a:cubicBezTo>
                      <a:pt x="109" y="35"/>
                      <a:pt x="111" y="31"/>
                      <a:pt x="112" y="27"/>
                    </a:cubicBezTo>
                    <a:cubicBezTo>
                      <a:pt x="114" y="25"/>
                      <a:pt x="117" y="24"/>
                      <a:pt x="120" y="25"/>
                    </a:cubicBezTo>
                    <a:cubicBezTo>
                      <a:pt x="135" y="28"/>
                      <a:pt x="151" y="30"/>
                      <a:pt x="167" y="33"/>
                    </a:cubicBezTo>
                    <a:cubicBezTo>
                      <a:pt x="168" y="33"/>
                      <a:pt x="170" y="34"/>
                      <a:pt x="171" y="35"/>
                    </a:cubicBezTo>
                    <a:cubicBezTo>
                      <a:pt x="174" y="39"/>
                      <a:pt x="171" y="43"/>
                      <a:pt x="172" y="47"/>
                    </a:cubicBezTo>
                    <a:cubicBezTo>
                      <a:pt x="173" y="44"/>
                      <a:pt x="172" y="40"/>
                      <a:pt x="173" y="36"/>
                    </a:cubicBezTo>
                    <a:cubicBezTo>
                      <a:pt x="177" y="33"/>
                      <a:pt x="182" y="31"/>
                      <a:pt x="187" y="32"/>
                    </a:cubicBezTo>
                    <a:close/>
                  </a:path>
                </a:pathLst>
              </a:custGeom>
              <a:solidFill>
                <a:srgbClr val="2B9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84"/>
              <p:cNvSpPr>
                <a:spLocks/>
              </p:cNvSpPr>
              <p:nvPr/>
            </p:nvSpPr>
            <p:spPr bwMode="auto">
              <a:xfrm>
                <a:off x="3257550" y="3556000"/>
                <a:ext cx="1660525" cy="530225"/>
              </a:xfrm>
              <a:custGeom>
                <a:avLst/>
                <a:gdLst>
                  <a:gd name="T0" fmla="*/ 197 w 197"/>
                  <a:gd name="T1" fmla="*/ 36 h 63"/>
                  <a:gd name="T2" fmla="*/ 169 w 197"/>
                  <a:gd name="T3" fmla="*/ 61 h 63"/>
                  <a:gd name="T4" fmla="*/ 117 w 197"/>
                  <a:gd name="T5" fmla="*/ 52 h 63"/>
                  <a:gd name="T6" fmla="*/ 113 w 197"/>
                  <a:gd name="T7" fmla="*/ 48 h 63"/>
                  <a:gd name="T8" fmla="*/ 103 w 197"/>
                  <a:gd name="T9" fmla="*/ 37 h 63"/>
                  <a:gd name="T10" fmla="*/ 92 w 197"/>
                  <a:gd name="T11" fmla="*/ 35 h 63"/>
                  <a:gd name="T12" fmla="*/ 80 w 197"/>
                  <a:gd name="T13" fmla="*/ 42 h 63"/>
                  <a:gd name="T14" fmla="*/ 75 w 197"/>
                  <a:gd name="T15" fmla="*/ 45 h 63"/>
                  <a:gd name="T16" fmla="*/ 22 w 197"/>
                  <a:gd name="T17" fmla="*/ 35 h 63"/>
                  <a:gd name="T18" fmla="*/ 5 w 197"/>
                  <a:gd name="T19" fmla="*/ 3 h 63"/>
                  <a:gd name="T20" fmla="*/ 14 w 197"/>
                  <a:gd name="T21" fmla="*/ 1 h 63"/>
                  <a:gd name="T22" fmla="*/ 160 w 197"/>
                  <a:gd name="T23" fmla="*/ 27 h 63"/>
                  <a:gd name="T24" fmla="*/ 191 w 197"/>
                  <a:gd name="T25" fmla="*/ 32 h 63"/>
                  <a:gd name="T26" fmla="*/ 197 w 197"/>
                  <a:gd name="T27" fmla="*/ 3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63">
                    <a:moveTo>
                      <a:pt x="197" y="36"/>
                    </a:moveTo>
                    <a:cubicBezTo>
                      <a:pt x="197" y="52"/>
                      <a:pt x="184" y="63"/>
                      <a:pt x="169" y="61"/>
                    </a:cubicBezTo>
                    <a:cubicBezTo>
                      <a:pt x="151" y="58"/>
                      <a:pt x="134" y="55"/>
                      <a:pt x="117" y="52"/>
                    </a:cubicBezTo>
                    <a:cubicBezTo>
                      <a:pt x="114" y="52"/>
                      <a:pt x="113" y="50"/>
                      <a:pt x="113" y="48"/>
                    </a:cubicBezTo>
                    <a:cubicBezTo>
                      <a:pt x="113" y="41"/>
                      <a:pt x="109" y="38"/>
                      <a:pt x="103" y="37"/>
                    </a:cubicBezTo>
                    <a:cubicBezTo>
                      <a:pt x="99" y="36"/>
                      <a:pt x="96" y="36"/>
                      <a:pt x="92" y="35"/>
                    </a:cubicBezTo>
                    <a:cubicBezTo>
                      <a:pt x="87" y="34"/>
                      <a:pt x="82" y="37"/>
                      <a:pt x="80" y="42"/>
                    </a:cubicBezTo>
                    <a:cubicBezTo>
                      <a:pt x="79" y="45"/>
                      <a:pt x="78" y="45"/>
                      <a:pt x="75" y="45"/>
                    </a:cubicBezTo>
                    <a:cubicBezTo>
                      <a:pt x="57" y="41"/>
                      <a:pt x="39" y="39"/>
                      <a:pt x="22" y="35"/>
                    </a:cubicBezTo>
                    <a:cubicBezTo>
                      <a:pt x="8" y="32"/>
                      <a:pt x="0" y="17"/>
                      <a:pt x="5" y="3"/>
                    </a:cubicBezTo>
                    <a:cubicBezTo>
                      <a:pt x="8" y="0"/>
                      <a:pt x="11" y="1"/>
                      <a:pt x="14" y="1"/>
                    </a:cubicBezTo>
                    <a:cubicBezTo>
                      <a:pt x="63" y="10"/>
                      <a:pt x="112" y="18"/>
                      <a:pt x="160" y="27"/>
                    </a:cubicBezTo>
                    <a:cubicBezTo>
                      <a:pt x="170" y="29"/>
                      <a:pt x="181" y="30"/>
                      <a:pt x="191" y="32"/>
                    </a:cubicBezTo>
                    <a:cubicBezTo>
                      <a:pt x="194" y="33"/>
                      <a:pt x="196" y="33"/>
                      <a:pt x="197" y="36"/>
                    </a:cubicBezTo>
                    <a:close/>
                  </a:path>
                </a:pathLst>
              </a:custGeom>
              <a:solidFill>
                <a:srgbClr val="F6A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85"/>
              <p:cNvSpPr>
                <a:spLocks/>
              </p:cNvSpPr>
              <p:nvPr/>
            </p:nvSpPr>
            <p:spPr bwMode="auto">
              <a:xfrm>
                <a:off x="3206750" y="4162425"/>
                <a:ext cx="1568450" cy="463550"/>
              </a:xfrm>
              <a:custGeom>
                <a:avLst/>
                <a:gdLst>
                  <a:gd name="T0" fmla="*/ 126 w 186"/>
                  <a:gd name="T1" fmla="*/ 33 h 55"/>
                  <a:gd name="T2" fmla="*/ 135 w 186"/>
                  <a:gd name="T3" fmla="*/ 34 h 55"/>
                  <a:gd name="T4" fmla="*/ 151 w 186"/>
                  <a:gd name="T5" fmla="*/ 38 h 55"/>
                  <a:gd name="T6" fmla="*/ 159 w 186"/>
                  <a:gd name="T7" fmla="*/ 38 h 55"/>
                  <a:gd name="T8" fmla="*/ 168 w 186"/>
                  <a:gd name="T9" fmla="*/ 39 h 55"/>
                  <a:gd name="T10" fmla="*/ 186 w 186"/>
                  <a:gd name="T11" fmla="*/ 30 h 55"/>
                  <a:gd name="T12" fmla="*/ 156 w 186"/>
                  <a:gd name="T13" fmla="*/ 52 h 55"/>
                  <a:gd name="T14" fmla="*/ 22 w 186"/>
                  <a:gd name="T15" fmla="*/ 28 h 55"/>
                  <a:gd name="T16" fmla="*/ 5 w 186"/>
                  <a:gd name="T17" fmla="*/ 0 h 55"/>
                  <a:gd name="T18" fmla="*/ 18 w 186"/>
                  <a:gd name="T19" fmla="*/ 12 h 55"/>
                  <a:gd name="T20" fmla="*/ 27 w 186"/>
                  <a:gd name="T21" fmla="*/ 16 h 55"/>
                  <a:gd name="T22" fmla="*/ 35 w 186"/>
                  <a:gd name="T23" fmla="*/ 17 h 55"/>
                  <a:gd name="T24" fmla="*/ 51 w 186"/>
                  <a:gd name="T25" fmla="*/ 21 h 55"/>
                  <a:gd name="T26" fmla="*/ 60 w 186"/>
                  <a:gd name="T27" fmla="*/ 21 h 55"/>
                  <a:gd name="T28" fmla="*/ 77 w 186"/>
                  <a:gd name="T29" fmla="*/ 24 h 55"/>
                  <a:gd name="T30" fmla="*/ 85 w 186"/>
                  <a:gd name="T31" fmla="*/ 27 h 55"/>
                  <a:gd name="T32" fmla="*/ 102 w 186"/>
                  <a:gd name="T33" fmla="*/ 28 h 55"/>
                  <a:gd name="T34" fmla="*/ 110 w 186"/>
                  <a:gd name="T35" fmla="*/ 32 h 55"/>
                  <a:gd name="T36" fmla="*/ 126 w 186"/>
                  <a:gd name="T37" fmla="*/ 3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6" h="55">
                    <a:moveTo>
                      <a:pt x="126" y="33"/>
                    </a:moveTo>
                    <a:cubicBezTo>
                      <a:pt x="129" y="32"/>
                      <a:pt x="132" y="33"/>
                      <a:pt x="135" y="34"/>
                    </a:cubicBezTo>
                    <a:cubicBezTo>
                      <a:pt x="140" y="35"/>
                      <a:pt x="146" y="35"/>
                      <a:pt x="151" y="38"/>
                    </a:cubicBezTo>
                    <a:cubicBezTo>
                      <a:pt x="154" y="37"/>
                      <a:pt x="156" y="38"/>
                      <a:pt x="159" y="38"/>
                    </a:cubicBezTo>
                    <a:cubicBezTo>
                      <a:pt x="162" y="39"/>
                      <a:pt x="165" y="37"/>
                      <a:pt x="168" y="39"/>
                    </a:cubicBezTo>
                    <a:cubicBezTo>
                      <a:pt x="176" y="40"/>
                      <a:pt x="182" y="37"/>
                      <a:pt x="186" y="30"/>
                    </a:cubicBezTo>
                    <a:cubicBezTo>
                      <a:pt x="186" y="46"/>
                      <a:pt x="175" y="55"/>
                      <a:pt x="156" y="52"/>
                    </a:cubicBezTo>
                    <a:cubicBezTo>
                      <a:pt x="112" y="43"/>
                      <a:pt x="66" y="36"/>
                      <a:pt x="22" y="28"/>
                    </a:cubicBezTo>
                    <a:cubicBezTo>
                      <a:pt x="6" y="25"/>
                      <a:pt x="0" y="15"/>
                      <a:pt x="5" y="0"/>
                    </a:cubicBezTo>
                    <a:cubicBezTo>
                      <a:pt x="7" y="6"/>
                      <a:pt x="11" y="11"/>
                      <a:pt x="18" y="12"/>
                    </a:cubicBezTo>
                    <a:cubicBezTo>
                      <a:pt x="22" y="11"/>
                      <a:pt x="24" y="15"/>
                      <a:pt x="27" y="16"/>
                    </a:cubicBezTo>
                    <a:cubicBezTo>
                      <a:pt x="30" y="15"/>
                      <a:pt x="33" y="16"/>
                      <a:pt x="35" y="17"/>
                    </a:cubicBezTo>
                    <a:cubicBezTo>
                      <a:pt x="41" y="18"/>
                      <a:pt x="46" y="18"/>
                      <a:pt x="51" y="21"/>
                    </a:cubicBezTo>
                    <a:cubicBezTo>
                      <a:pt x="54" y="19"/>
                      <a:pt x="57" y="21"/>
                      <a:pt x="60" y="21"/>
                    </a:cubicBezTo>
                    <a:cubicBezTo>
                      <a:pt x="65" y="22"/>
                      <a:pt x="71" y="23"/>
                      <a:pt x="77" y="24"/>
                    </a:cubicBezTo>
                    <a:cubicBezTo>
                      <a:pt x="80" y="25"/>
                      <a:pt x="83" y="23"/>
                      <a:pt x="85" y="27"/>
                    </a:cubicBezTo>
                    <a:cubicBezTo>
                      <a:pt x="91" y="25"/>
                      <a:pt x="96" y="28"/>
                      <a:pt x="102" y="28"/>
                    </a:cubicBezTo>
                    <a:cubicBezTo>
                      <a:pt x="105" y="28"/>
                      <a:pt x="108" y="29"/>
                      <a:pt x="110" y="32"/>
                    </a:cubicBezTo>
                    <a:cubicBezTo>
                      <a:pt x="116" y="29"/>
                      <a:pt x="121" y="32"/>
                      <a:pt x="126" y="33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86"/>
              <p:cNvSpPr>
                <a:spLocks/>
              </p:cNvSpPr>
              <p:nvPr/>
            </p:nvSpPr>
            <p:spPr bwMode="auto">
              <a:xfrm>
                <a:off x="3290888" y="3530600"/>
                <a:ext cx="1652588" cy="328613"/>
              </a:xfrm>
              <a:custGeom>
                <a:avLst/>
                <a:gdLst>
                  <a:gd name="T0" fmla="*/ 193 w 196"/>
                  <a:gd name="T1" fmla="*/ 39 h 39"/>
                  <a:gd name="T2" fmla="*/ 145 w 196"/>
                  <a:gd name="T3" fmla="*/ 31 h 39"/>
                  <a:gd name="T4" fmla="*/ 8 w 196"/>
                  <a:gd name="T5" fmla="*/ 6 h 39"/>
                  <a:gd name="T6" fmla="*/ 1 w 196"/>
                  <a:gd name="T7" fmla="*/ 6 h 39"/>
                  <a:gd name="T8" fmla="*/ 6 w 196"/>
                  <a:gd name="T9" fmla="*/ 1 h 39"/>
                  <a:gd name="T10" fmla="*/ 191 w 196"/>
                  <a:gd name="T11" fmla="*/ 33 h 39"/>
                  <a:gd name="T12" fmla="*/ 193 w 196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6" h="39">
                    <a:moveTo>
                      <a:pt x="193" y="39"/>
                    </a:moveTo>
                    <a:cubicBezTo>
                      <a:pt x="177" y="36"/>
                      <a:pt x="161" y="33"/>
                      <a:pt x="145" y="31"/>
                    </a:cubicBezTo>
                    <a:cubicBezTo>
                      <a:pt x="100" y="22"/>
                      <a:pt x="54" y="14"/>
                      <a:pt x="8" y="6"/>
                    </a:cubicBezTo>
                    <a:cubicBezTo>
                      <a:pt x="6" y="6"/>
                      <a:pt x="3" y="6"/>
                      <a:pt x="1" y="6"/>
                    </a:cubicBezTo>
                    <a:cubicBezTo>
                      <a:pt x="0" y="2"/>
                      <a:pt x="1" y="0"/>
                      <a:pt x="6" y="1"/>
                    </a:cubicBezTo>
                    <a:cubicBezTo>
                      <a:pt x="67" y="12"/>
                      <a:pt x="129" y="22"/>
                      <a:pt x="191" y="33"/>
                    </a:cubicBezTo>
                    <a:cubicBezTo>
                      <a:pt x="196" y="34"/>
                      <a:pt x="195" y="36"/>
                      <a:pt x="193" y="39"/>
                    </a:cubicBezTo>
                    <a:close/>
                  </a:path>
                </a:pathLst>
              </a:custGeom>
              <a:solidFill>
                <a:srgbClr val="FBD5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2" name="Freeform 87"/>
              <p:cNvSpPr>
                <a:spLocks/>
              </p:cNvSpPr>
              <p:nvPr/>
            </p:nvSpPr>
            <p:spPr bwMode="auto">
              <a:xfrm>
                <a:off x="3290888" y="3833813"/>
                <a:ext cx="633413" cy="295275"/>
              </a:xfrm>
              <a:custGeom>
                <a:avLst/>
                <a:gdLst>
                  <a:gd name="T0" fmla="*/ 73 w 75"/>
                  <a:gd name="T1" fmla="*/ 35 h 35"/>
                  <a:gd name="T2" fmla="*/ 60 w 75"/>
                  <a:gd name="T3" fmla="*/ 25 h 35"/>
                  <a:gd name="T4" fmla="*/ 13 w 75"/>
                  <a:gd name="T5" fmla="*/ 17 h 35"/>
                  <a:gd name="T6" fmla="*/ 11 w 75"/>
                  <a:gd name="T7" fmla="*/ 17 h 35"/>
                  <a:gd name="T8" fmla="*/ 0 w 75"/>
                  <a:gd name="T9" fmla="*/ 8 h 35"/>
                  <a:gd name="T10" fmla="*/ 1 w 75"/>
                  <a:gd name="T11" fmla="*/ 0 h 35"/>
                  <a:gd name="T12" fmla="*/ 3 w 75"/>
                  <a:gd name="T13" fmla="*/ 0 h 35"/>
                  <a:gd name="T14" fmla="*/ 40 w 75"/>
                  <a:gd name="T15" fmla="*/ 12 h 35"/>
                  <a:gd name="T16" fmla="*/ 70 w 75"/>
                  <a:gd name="T17" fmla="*/ 17 h 35"/>
                  <a:gd name="T18" fmla="*/ 74 w 75"/>
                  <a:gd name="T19" fmla="*/ 22 h 35"/>
                  <a:gd name="T20" fmla="*/ 73 w 75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35">
                    <a:moveTo>
                      <a:pt x="73" y="35"/>
                    </a:moveTo>
                    <a:cubicBezTo>
                      <a:pt x="73" y="26"/>
                      <a:pt x="66" y="26"/>
                      <a:pt x="60" y="25"/>
                    </a:cubicBezTo>
                    <a:cubicBezTo>
                      <a:pt x="44" y="22"/>
                      <a:pt x="28" y="20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7" y="14"/>
                      <a:pt x="4" y="10"/>
                      <a:pt x="0" y="8"/>
                    </a:cubicBezTo>
                    <a:cubicBezTo>
                      <a:pt x="0" y="5"/>
                      <a:pt x="1" y="3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3" y="10"/>
                      <a:pt x="27" y="9"/>
                      <a:pt x="40" y="12"/>
                    </a:cubicBezTo>
                    <a:cubicBezTo>
                      <a:pt x="50" y="14"/>
                      <a:pt x="60" y="15"/>
                      <a:pt x="70" y="17"/>
                    </a:cubicBezTo>
                    <a:cubicBezTo>
                      <a:pt x="73" y="17"/>
                      <a:pt x="75" y="18"/>
                      <a:pt x="74" y="22"/>
                    </a:cubicBezTo>
                    <a:cubicBezTo>
                      <a:pt x="73" y="26"/>
                      <a:pt x="73" y="31"/>
                      <a:pt x="73" y="35"/>
                    </a:cubicBezTo>
                    <a:close/>
                  </a:path>
                </a:pathLst>
              </a:custGeom>
              <a:solidFill>
                <a:srgbClr val="1B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3" name="Freeform 88"/>
              <p:cNvSpPr>
                <a:spLocks/>
              </p:cNvSpPr>
              <p:nvPr/>
            </p:nvSpPr>
            <p:spPr bwMode="auto">
              <a:xfrm>
                <a:off x="4184650" y="4019550"/>
                <a:ext cx="657225" cy="185738"/>
              </a:xfrm>
              <a:custGeom>
                <a:avLst/>
                <a:gdLst>
                  <a:gd name="T0" fmla="*/ 75 w 78"/>
                  <a:gd name="T1" fmla="*/ 17 h 22"/>
                  <a:gd name="T2" fmla="*/ 62 w 78"/>
                  <a:gd name="T3" fmla="*/ 22 h 22"/>
                  <a:gd name="T4" fmla="*/ 60 w 78"/>
                  <a:gd name="T5" fmla="*/ 22 h 22"/>
                  <a:gd name="T6" fmla="*/ 26 w 78"/>
                  <a:gd name="T7" fmla="*/ 16 h 22"/>
                  <a:gd name="T8" fmla="*/ 0 w 78"/>
                  <a:gd name="T9" fmla="*/ 12 h 22"/>
                  <a:gd name="T10" fmla="*/ 12 w 78"/>
                  <a:gd name="T11" fmla="*/ 3 h 22"/>
                  <a:gd name="T12" fmla="*/ 62 w 78"/>
                  <a:gd name="T13" fmla="*/ 13 h 22"/>
                  <a:gd name="T14" fmla="*/ 70 w 78"/>
                  <a:gd name="T15" fmla="*/ 11 h 22"/>
                  <a:gd name="T16" fmla="*/ 76 w 78"/>
                  <a:gd name="T17" fmla="*/ 9 h 22"/>
                  <a:gd name="T18" fmla="*/ 75 w 78"/>
                  <a:gd name="T1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22">
                    <a:moveTo>
                      <a:pt x="75" y="17"/>
                    </a:moveTo>
                    <a:cubicBezTo>
                      <a:pt x="71" y="20"/>
                      <a:pt x="66" y="20"/>
                      <a:pt x="62" y="22"/>
                    </a:cubicBezTo>
                    <a:cubicBezTo>
                      <a:pt x="61" y="22"/>
                      <a:pt x="60" y="22"/>
                      <a:pt x="60" y="22"/>
                    </a:cubicBezTo>
                    <a:cubicBezTo>
                      <a:pt x="49" y="19"/>
                      <a:pt x="37" y="17"/>
                      <a:pt x="26" y="16"/>
                    </a:cubicBezTo>
                    <a:cubicBezTo>
                      <a:pt x="17" y="14"/>
                      <a:pt x="9" y="11"/>
                      <a:pt x="0" y="12"/>
                    </a:cubicBezTo>
                    <a:cubicBezTo>
                      <a:pt x="2" y="0"/>
                      <a:pt x="1" y="1"/>
                      <a:pt x="12" y="3"/>
                    </a:cubicBezTo>
                    <a:cubicBezTo>
                      <a:pt x="29" y="6"/>
                      <a:pt x="45" y="8"/>
                      <a:pt x="62" y="13"/>
                    </a:cubicBezTo>
                    <a:cubicBezTo>
                      <a:pt x="65" y="13"/>
                      <a:pt x="67" y="11"/>
                      <a:pt x="70" y="11"/>
                    </a:cubicBezTo>
                    <a:cubicBezTo>
                      <a:pt x="72" y="11"/>
                      <a:pt x="75" y="8"/>
                      <a:pt x="76" y="9"/>
                    </a:cubicBezTo>
                    <a:cubicBezTo>
                      <a:pt x="78" y="11"/>
                      <a:pt x="77" y="14"/>
                      <a:pt x="75" y="17"/>
                    </a:cubicBezTo>
                    <a:close/>
                  </a:path>
                </a:pathLst>
              </a:custGeom>
              <a:solidFill>
                <a:srgbClr val="1C7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4" name="Freeform 89"/>
              <p:cNvSpPr>
                <a:spLocks/>
              </p:cNvSpPr>
              <p:nvPr/>
            </p:nvSpPr>
            <p:spPr bwMode="auto">
              <a:xfrm>
                <a:off x="3940175" y="3859213"/>
                <a:ext cx="228600" cy="303213"/>
              </a:xfrm>
              <a:custGeom>
                <a:avLst/>
                <a:gdLst>
                  <a:gd name="T0" fmla="*/ 1 w 27"/>
                  <a:gd name="T1" fmla="*/ 24 h 36"/>
                  <a:gd name="T2" fmla="*/ 4 w 27"/>
                  <a:gd name="T3" fmla="*/ 10 h 36"/>
                  <a:gd name="T4" fmla="*/ 4 w 27"/>
                  <a:gd name="T5" fmla="*/ 9 h 36"/>
                  <a:gd name="T6" fmla="*/ 20 w 27"/>
                  <a:gd name="T7" fmla="*/ 6 h 36"/>
                  <a:gd name="T8" fmla="*/ 27 w 27"/>
                  <a:gd name="T9" fmla="*/ 13 h 36"/>
                  <a:gd name="T10" fmla="*/ 24 w 27"/>
                  <a:gd name="T11" fmla="*/ 30 h 36"/>
                  <a:gd name="T12" fmla="*/ 16 w 27"/>
                  <a:gd name="T13" fmla="*/ 35 h 36"/>
                  <a:gd name="T14" fmla="*/ 7 w 27"/>
                  <a:gd name="T15" fmla="*/ 33 h 36"/>
                  <a:gd name="T16" fmla="*/ 1 w 27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36">
                    <a:moveTo>
                      <a:pt x="1" y="24"/>
                    </a:moveTo>
                    <a:cubicBezTo>
                      <a:pt x="2" y="20"/>
                      <a:pt x="3" y="15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8" y="0"/>
                      <a:pt x="15" y="6"/>
                      <a:pt x="20" y="6"/>
                    </a:cubicBezTo>
                    <a:cubicBezTo>
                      <a:pt x="25" y="6"/>
                      <a:pt x="27" y="9"/>
                      <a:pt x="27" y="13"/>
                    </a:cubicBezTo>
                    <a:cubicBezTo>
                      <a:pt x="26" y="19"/>
                      <a:pt x="25" y="24"/>
                      <a:pt x="24" y="30"/>
                    </a:cubicBezTo>
                    <a:cubicBezTo>
                      <a:pt x="23" y="34"/>
                      <a:pt x="20" y="36"/>
                      <a:pt x="16" y="35"/>
                    </a:cubicBezTo>
                    <a:cubicBezTo>
                      <a:pt x="13" y="34"/>
                      <a:pt x="10" y="34"/>
                      <a:pt x="7" y="33"/>
                    </a:cubicBezTo>
                    <a:cubicBezTo>
                      <a:pt x="3" y="33"/>
                      <a:pt x="0" y="30"/>
                      <a:pt x="1" y="24"/>
                    </a:cubicBezTo>
                    <a:close/>
                  </a:path>
                </a:pathLst>
              </a:custGeom>
              <a:solidFill>
                <a:srgbClr val="F5A1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5" name="Freeform 90"/>
              <p:cNvSpPr>
                <a:spLocks/>
              </p:cNvSpPr>
              <p:nvPr/>
            </p:nvSpPr>
            <p:spPr bwMode="auto">
              <a:xfrm>
                <a:off x="2170113" y="4129088"/>
                <a:ext cx="649288" cy="631825"/>
              </a:xfrm>
              <a:custGeom>
                <a:avLst/>
                <a:gdLst>
                  <a:gd name="T0" fmla="*/ 75 w 77"/>
                  <a:gd name="T1" fmla="*/ 49 h 75"/>
                  <a:gd name="T2" fmla="*/ 72 w 77"/>
                  <a:gd name="T3" fmla="*/ 56 h 75"/>
                  <a:gd name="T4" fmla="*/ 66 w 77"/>
                  <a:gd name="T5" fmla="*/ 57 h 75"/>
                  <a:gd name="T6" fmla="*/ 62 w 77"/>
                  <a:gd name="T7" fmla="*/ 57 h 75"/>
                  <a:gd name="T8" fmla="*/ 63 w 77"/>
                  <a:gd name="T9" fmla="*/ 61 h 75"/>
                  <a:gd name="T10" fmla="*/ 62 w 77"/>
                  <a:gd name="T11" fmla="*/ 66 h 75"/>
                  <a:gd name="T12" fmla="*/ 19 w 77"/>
                  <a:gd name="T13" fmla="*/ 66 h 75"/>
                  <a:gd name="T14" fmla="*/ 18 w 77"/>
                  <a:gd name="T15" fmla="*/ 61 h 75"/>
                  <a:gd name="T16" fmla="*/ 19 w 77"/>
                  <a:gd name="T17" fmla="*/ 57 h 75"/>
                  <a:gd name="T18" fmla="*/ 15 w 77"/>
                  <a:gd name="T19" fmla="*/ 58 h 75"/>
                  <a:gd name="T20" fmla="*/ 9 w 77"/>
                  <a:gd name="T21" fmla="*/ 57 h 75"/>
                  <a:gd name="T22" fmla="*/ 9 w 77"/>
                  <a:gd name="T23" fmla="*/ 14 h 75"/>
                  <a:gd name="T24" fmla="*/ 14 w 77"/>
                  <a:gd name="T25" fmla="*/ 13 h 75"/>
                  <a:gd name="T26" fmla="*/ 18 w 77"/>
                  <a:gd name="T27" fmla="*/ 13 h 75"/>
                  <a:gd name="T28" fmla="*/ 17 w 77"/>
                  <a:gd name="T29" fmla="*/ 9 h 75"/>
                  <a:gd name="T30" fmla="*/ 26 w 77"/>
                  <a:gd name="T31" fmla="*/ 2 h 75"/>
                  <a:gd name="T32" fmla="*/ 57 w 77"/>
                  <a:gd name="T33" fmla="*/ 7 h 75"/>
                  <a:gd name="T34" fmla="*/ 62 w 77"/>
                  <a:gd name="T35" fmla="*/ 13 h 75"/>
                  <a:gd name="T36" fmla="*/ 62 w 77"/>
                  <a:gd name="T37" fmla="*/ 13 h 75"/>
                  <a:gd name="T38" fmla="*/ 76 w 77"/>
                  <a:gd name="T39" fmla="*/ 39 h 75"/>
                  <a:gd name="T40" fmla="*/ 75 w 77"/>
                  <a:gd name="T41" fmla="*/ 4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75">
                    <a:moveTo>
                      <a:pt x="75" y="49"/>
                    </a:moveTo>
                    <a:cubicBezTo>
                      <a:pt x="74" y="52"/>
                      <a:pt x="73" y="54"/>
                      <a:pt x="72" y="56"/>
                    </a:cubicBezTo>
                    <a:cubicBezTo>
                      <a:pt x="70" y="59"/>
                      <a:pt x="69" y="61"/>
                      <a:pt x="66" y="57"/>
                    </a:cubicBezTo>
                    <a:cubicBezTo>
                      <a:pt x="65" y="56"/>
                      <a:pt x="63" y="56"/>
                      <a:pt x="62" y="57"/>
                    </a:cubicBezTo>
                    <a:cubicBezTo>
                      <a:pt x="61" y="59"/>
                      <a:pt x="62" y="60"/>
                      <a:pt x="63" y="61"/>
                    </a:cubicBezTo>
                    <a:cubicBezTo>
                      <a:pt x="66" y="63"/>
                      <a:pt x="64" y="65"/>
                      <a:pt x="62" y="66"/>
                    </a:cubicBezTo>
                    <a:cubicBezTo>
                      <a:pt x="50" y="75"/>
                      <a:pt x="31" y="75"/>
                      <a:pt x="19" y="66"/>
                    </a:cubicBezTo>
                    <a:cubicBezTo>
                      <a:pt x="16" y="65"/>
                      <a:pt x="15" y="63"/>
                      <a:pt x="18" y="61"/>
                    </a:cubicBezTo>
                    <a:cubicBezTo>
                      <a:pt x="19" y="60"/>
                      <a:pt x="20" y="59"/>
                      <a:pt x="19" y="57"/>
                    </a:cubicBezTo>
                    <a:cubicBezTo>
                      <a:pt x="17" y="56"/>
                      <a:pt x="16" y="56"/>
                      <a:pt x="15" y="58"/>
                    </a:cubicBezTo>
                    <a:cubicBezTo>
                      <a:pt x="12" y="61"/>
                      <a:pt x="11" y="59"/>
                      <a:pt x="9" y="57"/>
                    </a:cubicBezTo>
                    <a:cubicBezTo>
                      <a:pt x="0" y="44"/>
                      <a:pt x="0" y="26"/>
                      <a:pt x="9" y="14"/>
                    </a:cubicBezTo>
                    <a:cubicBezTo>
                      <a:pt x="10" y="12"/>
                      <a:pt x="11" y="9"/>
                      <a:pt x="14" y="13"/>
                    </a:cubicBezTo>
                    <a:cubicBezTo>
                      <a:pt x="15" y="14"/>
                      <a:pt x="17" y="15"/>
                      <a:pt x="18" y="13"/>
                    </a:cubicBezTo>
                    <a:cubicBezTo>
                      <a:pt x="20" y="12"/>
                      <a:pt x="18" y="10"/>
                      <a:pt x="17" y="9"/>
                    </a:cubicBezTo>
                    <a:cubicBezTo>
                      <a:pt x="18" y="4"/>
                      <a:pt x="23" y="3"/>
                      <a:pt x="26" y="2"/>
                    </a:cubicBezTo>
                    <a:cubicBezTo>
                      <a:pt x="37" y="0"/>
                      <a:pt x="47" y="1"/>
                      <a:pt x="57" y="7"/>
                    </a:cubicBezTo>
                    <a:cubicBezTo>
                      <a:pt x="59" y="9"/>
                      <a:pt x="60" y="11"/>
                      <a:pt x="6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70" y="17"/>
                      <a:pt x="77" y="29"/>
                      <a:pt x="76" y="39"/>
                    </a:cubicBezTo>
                    <a:cubicBezTo>
                      <a:pt x="76" y="42"/>
                      <a:pt x="76" y="46"/>
                      <a:pt x="75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6" name="Freeform 91"/>
              <p:cNvSpPr>
                <a:spLocks/>
              </p:cNvSpPr>
              <p:nvPr/>
            </p:nvSpPr>
            <p:spPr bwMode="auto">
              <a:xfrm>
                <a:off x="2297113" y="4086225"/>
                <a:ext cx="420688" cy="152400"/>
              </a:xfrm>
              <a:custGeom>
                <a:avLst/>
                <a:gdLst>
                  <a:gd name="T0" fmla="*/ 47 w 50"/>
                  <a:gd name="T1" fmla="*/ 18 h 18"/>
                  <a:gd name="T2" fmla="*/ 13 w 50"/>
                  <a:gd name="T3" fmla="*/ 9 h 18"/>
                  <a:gd name="T4" fmla="*/ 2 w 50"/>
                  <a:gd name="T5" fmla="*/ 14 h 18"/>
                  <a:gd name="T6" fmla="*/ 2 w 50"/>
                  <a:gd name="T7" fmla="*/ 10 h 18"/>
                  <a:gd name="T8" fmla="*/ 48 w 50"/>
                  <a:gd name="T9" fmla="*/ 10 h 18"/>
                  <a:gd name="T10" fmla="*/ 48 w 50"/>
                  <a:gd name="T11" fmla="*/ 14 h 18"/>
                  <a:gd name="T12" fmla="*/ 47 w 5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7" y="18"/>
                    </a:moveTo>
                    <a:cubicBezTo>
                      <a:pt x="37" y="11"/>
                      <a:pt x="26" y="7"/>
                      <a:pt x="13" y="9"/>
                    </a:cubicBezTo>
                    <a:cubicBezTo>
                      <a:pt x="9" y="9"/>
                      <a:pt x="5" y="10"/>
                      <a:pt x="2" y="14"/>
                    </a:cubicBezTo>
                    <a:cubicBezTo>
                      <a:pt x="0" y="12"/>
                      <a:pt x="1" y="11"/>
                      <a:pt x="2" y="10"/>
                    </a:cubicBezTo>
                    <a:cubicBezTo>
                      <a:pt x="13" y="0"/>
                      <a:pt x="37" y="0"/>
                      <a:pt x="48" y="10"/>
                    </a:cubicBezTo>
                    <a:cubicBezTo>
                      <a:pt x="49" y="11"/>
                      <a:pt x="50" y="12"/>
                      <a:pt x="48" y="14"/>
                    </a:cubicBezTo>
                    <a:cubicBezTo>
                      <a:pt x="47" y="15"/>
                      <a:pt x="46" y="16"/>
                      <a:pt x="47" y="18"/>
                    </a:cubicBezTo>
                    <a:close/>
                  </a:path>
                </a:pathLst>
              </a:custGeom>
              <a:solidFill>
                <a:srgbClr val="B8B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7" name="Freeform 92"/>
              <p:cNvSpPr>
                <a:spLocks/>
              </p:cNvSpPr>
              <p:nvPr/>
            </p:nvSpPr>
            <p:spPr bwMode="auto">
              <a:xfrm>
                <a:off x="2693988" y="4195763"/>
                <a:ext cx="150813" cy="346075"/>
              </a:xfrm>
              <a:custGeom>
                <a:avLst/>
                <a:gdLst>
                  <a:gd name="T0" fmla="*/ 13 w 18"/>
                  <a:gd name="T1" fmla="*/ 41 h 41"/>
                  <a:gd name="T2" fmla="*/ 0 w 18"/>
                  <a:gd name="T3" fmla="*/ 5 h 41"/>
                  <a:gd name="T4" fmla="*/ 2 w 18"/>
                  <a:gd name="T5" fmla="*/ 5 h 41"/>
                  <a:gd name="T6" fmla="*/ 11 w 18"/>
                  <a:gd name="T7" fmla="*/ 8 h 41"/>
                  <a:gd name="T8" fmla="*/ 13 w 18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13" y="41"/>
                    </a:moveTo>
                    <a:cubicBezTo>
                      <a:pt x="14" y="27"/>
                      <a:pt x="9" y="15"/>
                      <a:pt x="0" y="5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7" y="0"/>
                      <a:pt x="9" y="5"/>
                      <a:pt x="11" y="8"/>
                    </a:cubicBezTo>
                    <a:cubicBezTo>
                      <a:pt x="17" y="19"/>
                      <a:pt x="18" y="30"/>
                      <a:pt x="13" y="41"/>
                    </a:cubicBezTo>
                    <a:close/>
                  </a:path>
                </a:pathLst>
              </a:custGeom>
              <a:solidFill>
                <a:srgbClr val="B8B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8" name="Freeform 93"/>
              <p:cNvSpPr>
                <a:spLocks/>
              </p:cNvSpPr>
              <p:nvPr/>
            </p:nvSpPr>
            <p:spPr bwMode="auto">
              <a:xfrm>
                <a:off x="4572000" y="3074988"/>
                <a:ext cx="177800" cy="152400"/>
              </a:xfrm>
              <a:custGeom>
                <a:avLst/>
                <a:gdLst>
                  <a:gd name="T0" fmla="*/ 14 w 21"/>
                  <a:gd name="T1" fmla="*/ 16 h 18"/>
                  <a:gd name="T2" fmla="*/ 2 w 21"/>
                  <a:gd name="T3" fmla="*/ 10 h 18"/>
                  <a:gd name="T4" fmla="*/ 6 w 21"/>
                  <a:gd name="T5" fmla="*/ 3 h 18"/>
                  <a:gd name="T6" fmla="*/ 20 w 21"/>
                  <a:gd name="T7" fmla="*/ 9 h 18"/>
                  <a:gd name="T8" fmla="*/ 14 w 21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14" y="16"/>
                    </a:moveTo>
                    <a:cubicBezTo>
                      <a:pt x="11" y="13"/>
                      <a:pt x="3" y="18"/>
                      <a:pt x="2" y="10"/>
                    </a:cubicBezTo>
                    <a:cubicBezTo>
                      <a:pt x="1" y="8"/>
                      <a:pt x="0" y="1"/>
                      <a:pt x="6" y="3"/>
                    </a:cubicBezTo>
                    <a:cubicBezTo>
                      <a:pt x="11" y="4"/>
                      <a:pt x="19" y="0"/>
                      <a:pt x="20" y="9"/>
                    </a:cubicBezTo>
                    <a:cubicBezTo>
                      <a:pt x="20" y="11"/>
                      <a:pt x="21" y="17"/>
                      <a:pt x="14" y="16"/>
                    </a:cubicBezTo>
                    <a:close/>
                  </a:path>
                </a:pathLst>
              </a:custGeom>
              <a:solidFill>
                <a:srgbClr val="F1A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9" name="Freeform 94"/>
              <p:cNvSpPr>
                <a:spLocks/>
              </p:cNvSpPr>
              <p:nvPr/>
            </p:nvSpPr>
            <p:spPr bwMode="auto">
              <a:xfrm>
                <a:off x="3679825" y="2940050"/>
                <a:ext cx="184150" cy="127000"/>
              </a:xfrm>
              <a:custGeom>
                <a:avLst/>
                <a:gdLst>
                  <a:gd name="T0" fmla="*/ 22 w 22"/>
                  <a:gd name="T1" fmla="*/ 6 h 15"/>
                  <a:gd name="T2" fmla="*/ 12 w 22"/>
                  <a:gd name="T3" fmla="*/ 13 h 15"/>
                  <a:gd name="T4" fmla="*/ 9 w 22"/>
                  <a:gd name="T5" fmla="*/ 12 h 15"/>
                  <a:gd name="T6" fmla="*/ 4 w 22"/>
                  <a:gd name="T7" fmla="*/ 1 h 15"/>
                  <a:gd name="T8" fmla="*/ 7 w 22"/>
                  <a:gd name="T9" fmla="*/ 0 h 15"/>
                  <a:gd name="T10" fmla="*/ 20 w 22"/>
                  <a:gd name="T11" fmla="*/ 2 h 15"/>
                  <a:gd name="T12" fmla="*/ 22 w 22"/>
                  <a:gd name="T1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5">
                    <a:moveTo>
                      <a:pt x="22" y="6"/>
                    </a:moveTo>
                    <a:cubicBezTo>
                      <a:pt x="21" y="14"/>
                      <a:pt x="20" y="15"/>
                      <a:pt x="12" y="13"/>
                    </a:cubicBezTo>
                    <a:cubicBezTo>
                      <a:pt x="11" y="13"/>
                      <a:pt x="10" y="13"/>
                      <a:pt x="9" y="12"/>
                    </a:cubicBezTo>
                    <a:cubicBezTo>
                      <a:pt x="3" y="11"/>
                      <a:pt x="0" y="6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11" y="1"/>
                      <a:pt x="15" y="2"/>
                      <a:pt x="20" y="2"/>
                    </a:cubicBezTo>
                    <a:cubicBezTo>
                      <a:pt x="22" y="3"/>
                      <a:pt x="22" y="4"/>
                      <a:pt x="22" y="6"/>
                    </a:cubicBezTo>
                    <a:close/>
                  </a:path>
                </a:pathLst>
              </a:custGeom>
              <a:solidFill>
                <a:srgbClr val="F3A1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0" name="Freeform 95"/>
              <p:cNvSpPr>
                <a:spLocks/>
              </p:cNvSpPr>
              <p:nvPr/>
            </p:nvSpPr>
            <p:spPr bwMode="auto">
              <a:xfrm>
                <a:off x="4546600" y="4406900"/>
                <a:ext cx="127000" cy="117475"/>
              </a:xfrm>
              <a:custGeom>
                <a:avLst/>
                <a:gdLst>
                  <a:gd name="T0" fmla="*/ 9 w 15"/>
                  <a:gd name="T1" fmla="*/ 10 h 14"/>
                  <a:gd name="T2" fmla="*/ 0 w 15"/>
                  <a:gd name="T3" fmla="*/ 9 h 14"/>
                  <a:gd name="T4" fmla="*/ 11 w 15"/>
                  <a:gd name="T5" fmla="*/ 2 h 14"/>
                  <a:gd name="T6" fmla="*/ 14 w 15"/>
                  <a:gd name="T7" fmla="*/ 1 h 14"/>
                  <a:gd name="T8" fmla="*/ 14 w 15"/>
                  <a:gd name="T9" fmla="*/ 4 h 14"/>
                  <a:gd name="T10" fmla="*/ 9 w 15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9" y="10"/>
                    </a:moveTo>
                    <a:cubicBezTo>
                      <a:pt x="6" y="10"/>
                      <a:pt x="3" y="14"/>
                      <a:pt x="0" y="9"/>
                    </a:cubicBezTo>
                    <a:cubicBezTo>
                      <a:pt x="3" y="6"/>
                      <a:pt x="9" y="6"/>
                      <a:pt x="11" y="2"/>
                    </a:cubicBezTo>
                    <a:cubicBezTo>
                      <a:pt x="12" y="1"/>
                      <a:pt x="13" y="0"/>
                      <a:pt x="14" y="1"/>
                    </a:cubicBezTo>
                    <a:cubicBezTo>
                      <a:pt x="15" y="2"/>
                      <a:pt x="15" y="3"/>
                      <a:pt x="14" y="4"/>
                    </a:cubicBezTo>
                    <a:cubicBezTo>
                      <a:pt x="13" y="7"/>
                      <a:pt x="11" y="8"/>
                      <a:pt x="9" y="10"/>
                    </a:cubicBezTo>
                    <a:close/>
                  </a:path>
                </a:pathLst>
              </a:custGeom>
              <a:solidFill>
                <a:srgbClr val="E0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1" name="Freeform 96"/>
              <p:cNvSpPr>
                <a:spLocks/>
              </p:cNvSpPr>
              <p:nvPr/>
            </p:nvSpPr>
            <p:spPr bwMode="auto">
              <a:xfrm>
                <a:off x="3325813" y="4179888"/>
                <a:ext cx="109538" cy="134938"/>
              </a:xfrm>
              <a:custGeom>
                <a:avLst/>
                <a:gdLst>
                  <a:gd name="T0" fmla="*/ 13 w 13"/>
                  <a:gd name="T1" fmla="*/ 14 h 16"/>
                  <a:gd name="T2" fmla="*/ 4 w 13"/>
                  <a:gd name="T3" fmla="*/ 10 h 16"/>
                  <a:gd name="T4" fmla="*/ 4 w 13"/>
                  <a:gd name="T5" fmla="*/ 8 h 16"/>
                  <a:gd name="T6" fmla="*/ 3 w 13"/>
                  <a:gd name="T7" fmla="*/ 2 h 16"/>
                  <a:gd name="T8" fmla="*/ 7 w 13"/>
                  <a:gd name="T9" fmla="*/ 6 h 16"/>
                  <a:gd name="T10" fmla="*/ 13 w 13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6">
                    <a:moveTo>
                      <a:pt x="13" y="14"/>
                    </a:moveTo>
                    <a:cubicBezTo>
                      <a:pt x="9" y="16"/>
                      <a:pt x="7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3" y="6"/>
                      <a:pt x="0" y="3"/>
                      <a:pt x="3" y="2"/>
                    </a:cubicBezTo>
                    <a:cubicBezTo>
                      <a:pt x="6" y="0"/>
                      <a:pt x="6" y="4"/>
                      <a:pt x="7" y="6"/>
                    </a:cubicBezTo>
                    <a:cubicBezTo>
                      <a:pt x="8" y="9"/>
                      <a:pt x="13" y="9"/>
                      <a:pt x="13" y="14"/>
                    </a:cubicBezTo>
                    <a:close/>
                  </a:path>
                </a:pathLst>
              </a:custGeom>
              <a:solidFill>
                <a:srgbClr val="E3F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2" name="Freeform 97"/>
              <p:cNvSpPr>
                <a:spLocks/>
              </p:cNvSpPr>
              <p:nvPr/>
            </p:nvSpPr>
            <p:spPr bwMode="auto">
              <a:xfrm>
                <a:off x="4665663" y="4205288"/>
                <a:ext cx="66675" cy="134938"/>
              </a:xfrm>
              <a:custGeom>
                <a:avLst/>
                <a:gdLst>
                  <a:gd name="T0" fmla="*/ 3 w 8"/>
                  <a:gd name="T1" fmla="*/ 0 h 16"/>
                  <a:gd name="T2" fmla="*/ 5 w 8"/>
                  <a:gd name="T3" fmla="*/ 0 h 16"/>
                  <a:gd name="T4" fmla="*/ 3 w 8"/>
                  <a:gd name="T5" fmla="*/ 15 h 16"/>
                  <a:gd name="T6" fmla="*/ 2 w 8"/>
                  <a:gd name="T7" fmla="*/ 16 h 16"/>
                  <a:gd name="T8" fmla="*/ 0 w 8"/>
                  <a:gd name="T9" fmla="*/ 14 h 16"/>
                  <a:gd name="T10" fmla="*/ 3 w 8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6">
                    <a:moveTo>
                      <a:pt x="3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8" y="5"/>
                      <a:pt x="4" y="10"/>
                      <a:pt x="3" y="15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9"/>
                      <a:pt x="1" y="4"/>
                      <a:pt x="3" y="0"/>
                    </a:cubicBezTo>
                    <a:close/>
                  </a:path>
                </a:pathLst>
              </a:custGeom>
              <a:solidFill>
                <a:srgbClr val="DDEF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3" name="Freeform 98"/>
              <p:cNvSpPr>
                <a:spLocks/>
              </p:cNvSpPr>
              <p:nvPr/>
            </p:nvSpPr>
            <p:spPr bwMode="auto">
              <a:xfrm>
                <a:off x="4133850" y="4389438"/>
                <a:ext cx="134938" cy="76200"/>
              </a:xfrm>
              <a:custGeom>
                <a:avLst/>
                <a:gdLst>
                  <a:gd name="T0" fmla="*/ 16 w 16"/>
                  <a:gd name="T1" fmla="*/ 6 h 9"/>
                  <a:gd name="T2" fmla="*/ 0 w 16"/>
                  <a:gd name="T3" fmla="*/ 5 h 9"/>
                  <a:gd name="T4" fmla="*/ 1 w 16"/>
                  <a:gd name="T5" fmla="*/ 1 h 9"/>
                  <a:gd name="T6" fmla="*/ 16 w 16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6"/>
                    </a:moveTo>
                    <a:cubicBezTo>
                      <a:pt x="11" y="9"/>
                      <a:pt x="6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4" y="0"/>
                      <a:pt x="14" y="3"/>
                      <a:pt x="16" y="6"/>
                    </a:cubicBezTo>
                    <a:close/>
                  </a:path>
                </a:pathLst>
              </a:custGeom>
              <a:solidFill>
                <a:srgbClr val="E3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4" name="Freeform 99"/>
              <p:cNvSpPr>
                <a:spLocks/>
              </p:cNvSpPr>
              <p:nvPr/>
            </p:nvSpPr>
            <p:spPr bwMode="auto">
              <a:xfrm>
                <a:off x="3502025" y="4279900"/>
                <a:ext cx="134938" cy="60325"/>
              </a:xfrm>
              <a:custGeom>
                <a:avLst/>
                <a:gdLst>
                  <a:gd name="T0" fmla="*/ 16 w 16"/>
                  <a:gd name="T1" fmla="*/ 7 h 7"/>
                  <a:gd name="T2" fmla="*/ 0 w 16"/>
                  <a:gd name="T3" fmla="*/ 3 h 7"/>
                  <a:gd name="T4" fmla="*/ 16 w 1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16" y="7"/>
                    </a:moveTo>
                    <a:cubicBezTo>
                      <a:pt x="11" y="7"/>
                      <a:pt x="5" y="7"/>
                      <a:pt x="0" y="3"/>
                    </a:cubicBezTo>
                    <a:cubicBezTo>
                      <a:pt x="5" y="0"/>
                      <a:pt x="15" y="2"/>
                      <a:pt x="16" y="7"/>
                    </a:cubicBezTo>
                    <a:close/>
                  </a:path>
                </a:pathLst>
              </a:custGeom>
              <a:solidFill>
                <a:srgbClr val="E5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5" name="Freeform 100"/>
              <p:cNvSpPr>
                <a:spLocks/>
              </p:cNvSpPr>
              <p:nvPr/>
            </p:nvSpPr>
            <p:spPr bwMode="auto">
              <a:xfrm>
                <a:off x="3713163" y="4322763"/>
                <a:ext cx="142875" cy="58738"/>
              </a:xfrm>
              <a:custGeom>
                <a:avLst/>
                <a:gdLst>
                  <a:gd name="T0" fmla="*/ 17 w 17"/>
                  <a:gd name="T1" fmla="*/ 5 h 7"/>
                  <a:gd name="T2" fmla="*/ 0 w 17"/>
                  <a:gd name="T3" fmla="*/ 2 h 7"/>
                  <a:gd name="T4" fmla="*/ 17 w 17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7">
                    <a:moveTo>
                      <a:pt x="17" y="5"/>
                    </a:moveTo>
                    <a:cubicBezTo>
                      <a:pt x="12" y="7"/>
                      <a:pt x="3" y="6"/>
                      <a:pt x="0" y="2"/>
                    </a:cubicBezTo>
                    <a:cubicBezTo>
                      <a:pt x="5" y="0"/>
                      <a:pt x="13" y="1"/>
                      <a:pt x="17" y="5"/>
                    </a:cubicBezTo>
                    <a:close/>
                  </a:path>
                </a:pathLst>
              </a:custGeom>
              <a:solidFill>
                <a:srgbClr val="E7F3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6" name="Freeform 101"/>
              <p:cNvSpPr>
                <a:spLocks/>
              </p:cNvSpPr>
              <p:nvPr/>
            </p:nvSpPr>
            <p:spPr bwMode="auto">
              <a:xfrm>
                <a:off x="3351213" y="3976688"/>
                <a:ext cx="58738" cy="144463"/>
              </a:xfrm>
              <a:custGeom>
                <a:avLst/>
                <a:gdLst>
                  <a:gd name="T0" fmla="*/ 4 w 7"/>
                  <a:gd name="T1" fmla="*/ 0 h 17"/>
                  <a:gd name="T2" fmla="*/ 6 w 7"/>
                  <a:gd name="T3" fmla="*/ 0 h 17"/>
                  <a:gd name="T4" fmla="*/ 4 w 7"/>
                  <a:gd name="T5" fmla="*/ 14 h 17"/>
                  <a:gd name="T6" fmla="*/ 2 w 7"/>
                  <a:gd name="T7" fmla="*/ 16 h 17"/>
                  <a:gd name="T8" fmla="*/ 0 w 7"/>
                  <a:gd name="T9" fmla="*/ 13 h 17"/>
                  <a:gd name="T10" fmla="*/ 4 w 7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7">
                    <a:moveTo>
                      <a:pt x="4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7" y="5"/>
                      <a:pt x="5" y="9"/>
                      <a:pt x="4" y="14"/>
                    </a:cubicBezTo>
                    <a:cubicBezTo>
                      <a:pt x="4" y="15"/>
                      <a:pt x="3" y="17"/>
                      <a:pt x="2" y="16"/>
                    </a:cubicBezTo>
                    <a:cubicBezTo>
                      <a:pt x="0" y="16"/>
                      <a:pt x="0" y="14"/>
                      <a:pt x="0" y="13"/>
                    </a:cubicBezTo>
                    <a:cubicBezTo>
                      <a:pt x="1" y="9"/>
                      <a:pt x="1" y="4"/>
                      <a:pt x="4" y="0"/>
                    </a:cubicBezTo>
                    <a:close/>
                  </a:path>
                </a:pathLst>
              </a:custGeom>
              <a:solidFill>
                <a:srgbClr val="E1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7" name="Freeform 102"/>
              <p:cNvSpPr>
                <a:spLocks/>
              </p:cNvSpPr>
              <p:nvPr/>
            </p:nvSpPr>
            <p:spPr bwMode="auto">
              <a:xfrm>
                <a:off x="3924300" y="4364038"/>
                <a:ext cx="142875" cy="68263"/>
              </a:xfrm>
              <a:custGeom>
                <a:avLst/>
                <a:gdLst>
                  <a:gd name="T0" fmla="*/ 17 w 17"/>
                  <a:gd name="T1" fmla="*/ 4 h 8"/>
                  <a:gd name="T2" fmla="*/ 0 w 17"/>
                  <a:gd name="T3" fmla="*/ 3 h 8"/>
                  <a:gd name="T4" fmla="*/ 2 w 17"/>
                  <a:gd name="T5" fmla="*/ 0 h 8"/>
                  <a:gd name="T6" fmla="*/ 17 w 17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8">
                    <a:moveTo>
                      <a:pt x="17" y="4"/>
                    </a:moveTo>
                    <a:cubicBezTo>
                      <a:pt x="11" y="8"/>
                      <a:pt x="6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7" y="0"/>
                      <a:pt x="13" y="0"/>
                      <a:pt x="17" y="4"/>
                    </a:cubicBezTo>
                    <a:close/>
                  </a:path>
                </a:pathLst>
              </a:custGeom>
              <a:solidFill>
                <a:srgbClr val="E9F5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8" name="Freeform 103"/>
              <p:cNvSpPr>
                <a:spLocks/>
              </p:cNvSpPr>
              <p:nvPr/>
            </p:nvSpPr>
            <p:spPr bwMode="auto">
              <a:xfrm>
                <a:off x="4344988" y="4424363"/>
                <a:ext cx="134938" cy="58738"/>
              </a:xfrm>
              <a:custGeom>
                <a:avLst/>
                <a:gdLst>
                  <a:gd name="T0" fmla="*/ 16 w 16"/>
                  <a:gd name="T1" fmla="*/ 7 h 7"/>
                  <a:gd name="T2" fmla="*/ 0 w 16"/>
                  <a:gd name="T3" fmla="*/ 3 h 7"/>
                  <a:gd name="T4" fmla="*/ 16 w 16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7">
                    <a:moveTo>
                      <a:pt x="16" y="7"/>
                    </a:moveTo>
                    <a:cubicBezTo>
                      <a:pt x="10" y="7"/>
                      <a:pt x="4" y="7"/>
                      <a:pt x="0" y="3"/>
                    </a:cubicBezTo>
                    <a:cubicBezTo>
                      <a:pt x="5" y="0"/>
                      <a:pt x="14" y="2"/>
                      <a:pt x="16" y="7"/>
                    </a:cubicBezTo>
                    <a:close/>
                  </a:path>
                </a:pathLst>
              </a:custGeom>
              <a:solidFill>
                <a:srgbClr val="E8F4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9" name="Freeform 104"/>
              <p:cNvSpPr>
                <a:spLocks/>
              </p:cNvSpPr>
              <p:nvPr/>
            </p:nvSpPr>
            <p:spPr bwMode="auto">
              <a:xfrm>
                <a:off x="2414588" y="4213225"/>
                <a:ext cx="134938" cy="227013"/>
              </a:xfrm>
              <a:custGeom>
                <a:avLst/>
                <a:gdLst>
                  <a:gd name="T0" fmla="*/ 4 w 16"/>
                  <a:gd name="T1" fmla="*/ 26 h 27"/>
                  <a:gd name="T2" fmla="*/ 0 w 16"/>
                  <a:gd name="T3" fmla="*/ 1 h 27"/>
                  <a:gd name="T4" fmla="*/ 2 w 16"/>
                  <a:gd name="T5" fmla="*/ 0 h 27"/>
                  <a:gd name="T6" fmla="*/ 16 w 16"/>
                  <a:gd name="T7" fmla="*/ 21 h 27"/>
                  <a:gd name="T8" fmla="*/ 4 w 1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7">
                    <a:moveTo>
                      <a:pt x="4" y="26"/>
                    </a:moveTo>
                    <a:cubicBezTo>
                      <a:pt x="3" y="17"/>
                      <a:pt x="2" y="9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6" y="7"/>
                      <a:pt x="11" y="14"/>
                      <a:pt x="16" y="21"/>
                    </a:cubicBezTo>
                    <a:cubicBezTo>
                      <a:pt x="13" y="26"/>
                      <a:pt x="10" y="27"/>
                      <a:pt x="4" y="26"/>
                    </a:cubicBezTo>
                    <a:close/>
                  </a:path>
                </a:pathLst>
              </a:custGeom>
              <a:solidFill>
                <a:srgbClr val="DF2A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0" name="Freeform 105"/>
              <p:cNvSpPr>
                <a:spLocks/>
              </p:cNvSpPr>
              <p:nvPr/>
            </p:nvSpPr>
            <p:spPr bwMode="auto">
              <a:xfrm>
                <a:off x="2449513" y="4389438"/>
                <a:ext cx="117475" cy="219075"/>
              </a:xfrm>
              <a:custGeom>
                <a:avLst/>
                <a:gdLst>
                  <a:gd name="T0" fmla="*/ 0 w 14"/>
                  <a:gd name="T1" fmla="*/ 5 h 26"/>
                  <a:gd name="T2" fmla="*/ 12 w 14"/>
                  <a:gd name="T3" fmla="*/ 0 h 26"/>
                  <a:gd name="T4" fmla="*/ 14 w 14"/>
                  <a:gd name="T5" fmla="*/ 26 h 26"/>
                  <a:gd name="T6" fmla="*/ 0 w 14"/>
                  <a:gd name="T7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6">
                    <a:moveTo>
                      <a:pt x="0" y="5"/>
                    </a:moveTo>
                    <a:cubicBezTo>
                      <a:pt x="4" y="3"/>
                      <a:pt x="8" y="1"/>
                      <a:pt x="12" y="0"/>
                    </a:cubicBezTo>
                    <a:cubicBezTo>
                      <a:pt x="14" y="8"/>
                      <a:pt x="14" y="17"/>
                      <a:pt x="14" y="26"/>
                    </a:cubicBezTo>
                    <a:cubicBezTo>
                      <a:pt x="9" y="19"/>
                      <a:pt x="5" y="12"/>
                      <a:pt x="0" y="5"/>
                    </a:cubicBezTo>
                    <a:close/>
                  </a:path>
                </a:pathLst>
              </a:custGeom>
              <a:solidFill>
                <a:srgbClr val="2B3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grpSp>
        <p:nvGrpSpPr>
          <p:cNvPr id="160" name="Group 11">
            <a:extLst>
              <a:ext uri="{FF2B5EF4-FFF2-40B4-BE49-F238E27FC236}">
                <a16:creationId xmlns:a16="http://schemas.microsoft.com/office/drawing/2014/main" id="{00CFB743-5095-4E6A-B4DC-24AA7D0F2FAB}"/>
              </a:ext>
            </a:extLst>
          </p:cNvPr>
          <p:cNvGrpSpPr/>
          <p:nvPr/>
        </p:nvGrpSpPr>
        <p:grpSpPr>
          <a:xfrm>
            <a:off x="5556759" y="1339005"/>
            <a:ext cx="1315881" cy="954651"/>
            <a:chOff x="-475010" y="1129566"/>
            <a:chExt cx="4241713" cy="1622507"/>
          </a:xfrm>
        </p:grpSpPr>
        <p:sp>
          <p:nvSpPr>
            <p:cNvPr id="163" name="TextBox 12">
              <a:extLst>
                <a:ext uri="{FF2B5EF4-FFF2-40B4-BE49-F238E27FC236}">
                  <a16:creationId xmlns:a16="http://schemas.microsoft.com/office/drawing/2014/main" id="{4352AE7F-53D9-4506-A377-87A04ECC08F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4" name="TextBox 13">
              <a:extLst>
                <a:ext uri="{FF2B5EF4-FFF2-40B4-BE49-F238E27FC236}">
                  <a16:creationId xmlns:a16="http://schemas.microsoft.com/office/drawing/2014/main" id="{7A5FEF52-51C3-45A7-8C3B-8585056DF4A9}"/>
                </a:ext>
              </a:extLst>
            </p:cNvPr>
            <p:cNvSpPr txBox="1"/>
            <p:nvPr/>
          </p:nvSpPr>
          <p:spPr>
            <a:xfrm>
              <a:off x="-475010" y="1339726"/>
              <a:ext cx="3946903" cy="1412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add a unique zing.</a:t>
              </a:r>
            </a:p>
          </p:txBody>
        </p:sp>
      </p:grpSp>
      <p:sp>
        <p:nvSpPr>
          <p:cNvPr id="161" name="Freeform 10"/>
          <p:cNvSpPr>
            <a:spLocks/>
          </p:cNvSpPr>
          <p:nvPr/>
        </p:nvSpPr>
        <p:spPr bwMode="auto">
          <a:xfrm>
            <a:off x="6220673" y="3370947"/>
            <a:ext cx="1486071" cy="1306287"/>
          </a:xfrm>
          <a:custGeom>
            <a:avLst/>
            <a:gdLst>
              <a:gd name="T0" fmla="*/ 434 w 1692"/>
              <a:gd name="T1" fmla="*/ 4 h 1488"/>
              <a:gd name="T2" fmla="*/ 464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1 w 1692"/>
              <a:gd name="T21" fmla="*/ 1477 h 1488"/>
              <a:gd name="T22" fmla="*/ 1668 w 1692"/>
              <a:gd name="T23" fmla="*/ 1485 h 1488"/>
              <a:gd name="T24" fmla="*/ 1646 w 1692"/>
              <a:gd name="T25" fmla="*/ 1486 h 1488"/>
              <a:gd name="T26" fmla="*/ 815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7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0 w 1692"/>
              <a:gd name="T47" fmla="*/ 1046 h 1488"/>
              <a:gd name="T48" fmla="*/ 1522 w 1692"/>
              <a:gd name="T49" fmla="*/ 1023 h 1488"/>
              <a:gd name="T50" fmla="*/ 1519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1 w 1692"/>
              <a:gd name="T57" fmla="*/ 35 h 1488"/>
              <a:gd name="T58" fmla="*/ 1201 w 1692"/>
              <a:gd name="T59" fmla="*/ 35 h 1488"/>
              <a:gd name="T60" fmla="*/ 75 w 1692"/>
              <a:gd name="T61" fmla="*/ 36 h 1488"/>
              <a:gd name="T62" fmla="*/ 41 w 1692"/>
              <a:gd name="T63" fmla="*/ 36 h 1488"/>
              <a:gd name="T64" fmla="*/ 33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0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0 w 1692"/>
              <a:gd name="T85" fmla="*/ 1211 h 1488"/>
              <a:gd name="T86" fmla="*/ 0 w 1692"/>
              <a:gd name="T87" fmla="*/ 32 h 1488"/>
              <a:gd name="T88" fmla="*/ 29 w 1692"/>
              <a:gd name="T89" fmla="*/ 4 h 1488"/>
              <a:gd name="T90" fmla="*/ 425 w 1692"/>
              <a:gd name="T91" fmla="*/ 2 h 1488"/>
              <a:gd name="T92" fmla="*/ 434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4" y="4"/>
                </a:moveTo>
                <a:cubicBezTo>
                  <a:pt x="444" y="4"/>
                  <a:pt x="454" y="5"/>
                  <a:pt x="464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8" y="1049"/>
                  <a:pt x="1552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1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1" y="1477"/>
                </a:cubicBezTo>
                <a:cubicBezTo>
                  <a:pt x="1678" y="1481"/>
                  <a:pt x="1674" y="1484"/>
                  <a:pt x="1668" y="1485"/>
                </a:cubicBezTo>
                <a:cubicBezTo>
                  <a:pt x="1661" y="1486"/>
                  <a:pt x="1654" y="1486"/>
                  <a:pt x="1646" y="1486"/>
                </a:cubicBezTo>
                <a:cubicBezTo>
                  <a:pt x="1369" y="1486"/>
                  <a:pt x="1092" y="1486"/>
                  <a:pt x="815" y="1486"/>
                </a:cubicBezTo>
                <a:cubicBezTo>
                  <a:pt x="802" y="1486"/>
                  <a:pt x="788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8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8" y="1178"/>
                  <a:pt x="767" y="1136"/>
                  <a:pt x="767" y="1095"/>
                </a:cubicBezTo>
                <a:cubicBezTo>
                  <a:pt x="767" y="1083"/>
                  <a:pt x="767" y="1071"/>
                  <a:pt x="774" y="1060"/>
                </a:cubicBezTo>
                <a:cubicBezTo>
                  <a:pt x="779" y="1053"/>
                  <a:pt x="785" y="1050"/>
                  <a:pt x="793" y="1047"/>
                </a:cubicBezTo>
                <a:cubicBezTo>
                  <a:pt x="800" y="1046"/>
                  <a:pt x="806" y="1045"/>
                  <a:pt x="813" y="1045"/>
                </a:cubicBezTo>
                <a:cubicBezTo>
                  <a:pt x="1040" y="1045"/>
                  <a:pt x="1268" y="1045"/>
                  <a:pt x="1495" y="1045"/>
                </a:cubicBezTo>
                <a:cubicBezTo>
                  <a:pt x="1500" y="1046"/>
                  <a:pt x="1505" y="1046"/>
                  <a:pt x="1510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0" y="435"/>
                  <a:pt x="1519" y="141"/>
                </a:cubicBezTo>
                <a:cubicBezTo>
                  <a:pt x="1519" y="113"/>
                  <a:pt x="1518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6" y="33"/>
                  <a:pt x="1241" y="35"/>
                </a:cubicBezTo>
                <a:cubicBezTo>
                  <a:pt x="1228" y="36"/>
                  <a:pt x="1215" y="35"/>
                  <a:pt x="1201" y="35"/>
                </a:cubicBezTo>
                <a:cubicBezTo>
                  <a:pt x="826" y="36"/>
                  <a:pt x="450" y="35"/>
                  <a:pt x="75" y="36"/>
                </a:cubicBezTo>
                <a:cubicBezTo>
                  <a:pt x="64" y="36"/>
                  <a:pt x="53" y="34"/>
                  <a:pt x="41" y="36"/>
                </a:cubicBezTo>
                <a:cubicBezTo>
                  <a:pt x="34" y="40"/>
                  <a:pt x="34" y="46"/>
                  <a:pt x="33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5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19" y="1212"/>
                  <a:pt x="730" y="1219"/>
                </a:cubicBezTo>
                <a:cubicBezTo>
                  <a:pt x="735" y="1225"/>
                  <a:pt x="735" y="1231"/>
                  <a:pt x="730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3" y="1242"/>
                  <a:pt x="0" y="1239"/>
                  <a:pt x="0" y="1211"/>
                </a:cubicBezTo>
                <a:cubicBezTo>
                  <a:pt x="0" y="818"/>
                  <a:pt x="0" y="425"/>
                  <a:pt x="0" y="32"/>
                </a:cubicBezTo>
                <a:cubicBezTo>
                  <a:pt x="0" y="6"/>
                  <a:pt x="2" y="5"/>
                  <a:pt x="29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8" y="1"/>
                  <a:pt x="431" y="2"/>
                  <a:pt x="434" y="4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Rectangle 16">
            <a:extLst>
              <a:ext uri="{FF2B5EF4-FFF2-40B4-BE49-F238E27FC236}">
                <a16:creationId xmlns:a16="http://schemas.microsoft.com/office/drawing/2014/main" id="{8988F35D-DA2F-45DB-8AFF-B32B1D9D18B7}"/>
              </a:ext>
            </a:extLst>
          </p:cNvPr>
          <p:cNvSpPr/>
          <p:nvPr/>
        </p:nvSpPr>
        <p:spPr>
          <a:xfrm>
            <a:off x="6786491" y="5175721"/>
            <a:ext cx="284649" cy="18707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5" name="Freeform 10"/>
          <p:cNvSpPr>
            <a:spLocks/>
          </p:cNvSpPr>
          <p:nvPr/>
        </p:nvSpPr>
        <p:spPr bwMode="auto">
          <a:xfrm>
            <a:off x="3618224" y="4527894"/>
            <a:ext cx="1486071" cy="1306287"/>
          </a:xfrm>
          <a:custGeom>
            <a:avLst/>
            <a:gdLst>
              <a:gd name="T0" fmla="*/ 434 w 1692"/>
              <a:gd name="T1" fmla="*/ 4 h 1488"/>
              <a:gd name="T2" fmla="*/ 464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1 w 1692"/>
              <a:gd name="T21" fmla="*/ 1477 h 1488"/>
              <a:gd name="T22" fmla="*/ 1668 w 1692"/>
              <a:gd name="T23" fmla="*/ 1485 h 1488"/>
              <a:gd name="T24" fmla="*/ 1646 w 1692"/>
              <a:gd name="T25" fmla="*/ 1486 h 1488"/>
              <a:gd name="T26" fmla="*/ 815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7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0 w 1692"/>
              <a:gd name="T47" fmla="*/ 1046 h 1488"/>
              <a:gd name="T48" fmla="*/ 1522 w 1692"/>
              <a:gd name="T49" fmla="*/ 1023 h 1488"/>
              <a:gd name="T50" fmla="*/ 1519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1 w 1692"/>
              <a:gd name="T57" fmla="*/ 35 h 1488"/>
              <a:gd name="T58" fmla="*/ 1201 w 1692"/>
              <a:gd name="T59" fmla="*/ 35 h 1488"/>
              <a:gd name="T60" fmla="*/ 75 w 1692"/>
              <a:gd name="T61" fmla="*/ 36 h 1488"/>
              <a:gd name="T62" fmla="*/ 41 w 1692"/>
              <a:gd name="T63" fmla="*/ 36 h 1488"/>
              <a:gd name="T64" fmla="*/ 33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0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0 w 1692"/>
              <a:gd name="T85" fmla="*/ 1211 h 1488"/>
              <a:gd name="T86" fmla="*/ 0 w 1692"/>
              <a:gd name="T87" fmla="*/ 32 h 1488"/>
              <a:gd name="T88" fmla="*/ 29 w 1692"/>
              <a:gd name="T89" fmla="*/ 4 h 1488"/>
              <a:gd name="T90" fmla="*/ 425 w 1692"/>
              <a:gd name="T91" fmla="*/ 2 h 1488"/>
              <a:gd name="T92" fmla="*/ 434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4" y="4"/>
                </a:moveTo>
                <a:cubicBezTo>
                  <a:pt x="444" y="4"/>
                  <a:pt x="454" y="5"/>
                  <a:pt x="464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8" y="1049"/>
                  <a:pt x="1552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1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1" y="1477"/>
                </a:cubicBezTo>
                <a:cubicBezTo>
                  <a:pt x="1678" y="1481"/>
                  <a:pt x="1674" y="1484"/>
                  <a:pt x="1668" y="1485"/>
                </a:cubicBezTo>
                <a:cubicBezTo>
                  <a:pt x="1661" y="1486"/>
                  <a:pt x="1654" y="1486"/>
                  <a:pt x="1646" y="1486"/>
                </a:cubicBezTo>
                <a:cubicBezTo>
                  <a:pt x="1369" y="1486"/>
                  <a:pt x="1092" y="1486"/>
                  <a:pt x="815" y="1486"/>
                </a:cubicBezTo>
                <a:cubicBezTo>
                  <a:pt x="802" y="1486"/>
                  <a:pt x="788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8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8" y="1178"/>
                  <a:pt x="767" y="1136"/>
                  <a:pt x="767" y="1095"/>
                </a:cubicBezTo>
                <a:cubicBezTo>
                  <a:pt x="767" y="1083"/>
                  <a:pt x="767" y="1071"/>
                  <a:pt x="774" y="1060"/>
                </a:cubicBezTo>
                <a:cubicBezTo>
                  <a:pt x="779" y="1053"/>
                  <a:pt x="785" y="1050"/>
                  <a:pt x="793" y="1047"/>
                </a:cubicBezTo>
                <a:cubicBezTo>
                  <a:pt x="800" y="1046"/>
                  <a:pt x="806" y="1045"/>
                  <a:pt x="813" y="1045"/>
                </a:cubicBezTo>
                <a:cubicBezTo>
                  <a:pt x="1040" y="1045"/>
                  <a:pt x="1268" y="1045"/>
                  <a:pt x="1495" y="1045"/>
                </a:cubicBezTo>
                <a:cubicBezTo>
                  <a:pt x="1500" y="1046"/>
                  <a:pt x="1505" y="1046"/>
                  <a:pt x="1510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0" y="435"/>
                  <a:pt x="1519" y="141"/>
                </a:cubicBezTo>
                <a:cubicBezTo>
                  <a:pt x="1519" y="113"/>
                  <a:pt x="1518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6" y="33"/>
                  <a:pt x="1241" y="35"/>
                </a:cubicBezTo>
                <a:cubicBezTo>
                  <a:pt x="1228" y="36"/>
                  <a:pt x="1215" y="35"/>
                  <a:pt x="1201" y="35"/>
                </a:cubicBezTo>
                <a:cubicBezTo>
                  <a:pt x="826" y="36"/>
                  <a:pt x="450" y="35"/>
                  <a:pt x="75" y="36"/>
                </a:cubicBezTo>
                <a:cubicBezTo>
                  <a:pt x="64" y="36"/>
                  <a:pt x="53" y="34"/>
                  <a:pt x="41" y="36"/>
                </a:cubicBezTo>
                <a:cubicBezTo>
                  <a:pt x="34" y="40"/>
                  <a:pt x="34" y="46"/>
                  <a:pt x="33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5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19" y="1212"/>
                  <a:pt x="730" y="1219"/>
                </a:cubicBezTo>
                <a:cubicBezTo>
                  <a:pt x="735" y="1225"/>
                  <a:pt x="735" y="1231"/>
                  <a:pt x="730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3" y="1242"/>
                  <a:pt x="0" y="1239"/>
                  <a:pt x="0" y="1211"/>
                </a:cubicBezTo>
                <a:cubicBezTo>
                  <a:pt x="0" y="818"/>
                  <a:pt x="0" y="425"/>
                  <a:pt x="0" y="32"/>
                </a:cubicBezTo>
                <a:cubicBezTo>
                  <a:pt x="0" y="6"/>
                  <a:pt x="2" y="5"/>
                  <a:pt x="29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8" y="1"/>
                  <a:pt x="431" y="2"/>
                  <a:pt x="434" y="4"/>
                </a:cubicBezTo>
                <a:close/>
              </a:path>
            </a:pathLst>
          </a:custGeom>
          <a:solidFill>
            <a:srgbClr val="3AAA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6" name="Freeform 10"/>
          <p:cNvSpPr>
            <a:spLocks/>
          </p:cNvSpPr>
          <p:nvPr/>
        </p:nvSpPr>
        <p:spPr bwMode="auto">
          <a:xfrm>
            <a:off x="5454335" y="1221736"/>
            <a:ext cx="1486071" cy="1306287"/>
          </a:xfrm>
          <a:custGeom>
            <a:avLst/>
            <a:gdLst>
              <a:gd name="T0" fmla="*/ 434 w 1692"/>
              <a:gd name="T1" fmla="*/ 4 h 1488"/>
              <a:gd name="T2" fmla="*/ 464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1 w 1692"/>
              <a:gd name="T21" fmla="*/ 1477 h 1488"/>
              <a:gd name="T22" fmla="*/ 1668 w 1692"/>
              <a:gd name="T23" fmla="*/ 1485 h 1488"/>
              <a:gd name="T24" fmla="*/ 1646 w 1692"/>
              <a:gd name="T25" fmla="*/ 1486 h 1488"/>
              <a:gd name="T26" fmla="*/ 815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7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0 w 1692"/>
              <a:gd name="T47" fmla="*/ 1046 h 1488"/>
              <a:gd name="T48" fmla="*/ 1522 w 1692"/>
              <a:gd name="T49" fmla="*/ 1023 h 1488"/>
              <a:gd name="T50" fmla="*/ 1519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1 w 1692"/>
              <a:gd name="T57" fmla="*/ 35 h 1488"/>
              <a:gd name="T58" fmla="*/ 1201 w 1692"/>
              <a:gd name="T59" fmla="*/ 35 h 1488"/>
              <a:gd name="T60" fmla="*/ 75 w 1692"/>
              <a:gd name="T61" fmla="*/ 36 h 1488"/>
              <a:gd name="T62" fmla="*/ 41 w 1692"/>
              <a:gd name="T63" fmla="*/ 36 h 1488"/>
              <a:gd name="T64" fmla="*/ 33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0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0 w 1692"/>
              <a:gd name="T85" fmla="*/ 1211 h 1488"/>
              <a:gd name="T86" fmla="*/ 0 w 1692"/>
              <a:gd name="T87" fmla="*/ 32 h 1488"/>
              <a:gd name="T88" fmla="*/ 29 w 1692"/>
              <a:gd name="T89" fmla="*/ 4 h 1488"/>
              <a:gd name="T90" fmla="*/ 425 w 1692"/>
              <a:gd name="T91" fmla="*/ 2 h 1488"/>
              <a:gd name="T92" fmla="*/ 434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4" y="4"/>
                </a:moveTo>
                <a:cubicBezTo>
                  <a:pt x="444" y="4"/>
                  <a:pt x="454" y="5"/>
                  <a:pt x="464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8" y="1049"/>
                  <a:pt x="1552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1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1" y="1477"/>
                </a:cubicBezTo>
                <a:cubicBezTo>
                  <a:pt x="1678" y="1481"/>
                  <a:pt x="1674" y="1484"/>
                  <a:pt x="1668" y="1485"/>
                </a:cubicBezTo>
                <a:cubicBezTo>
                  <a:pt x="1661" y="1486"/>
                  <a:pt x="1654" y="1486"/>
                  <a:pt x="1646" y="1486"/>
                </a:cubicBezTo>
                <a:cubicBezTo>
                  <a:pt x="1369" y="1486"/>
                  <a:pt x="1092" y="1486"/>
                  <a:pt x="815" y="1486"/>
                </a:cubicBezTo>
                <a:cubicBezTo>
                  <a:pt x="802" y="1486"/>
                  <a:pt x="788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8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8" y="1178"/>
                  <a:pt x="767" y="1136"/>
                  <a:pt x="767" y="1095"/>
                </a:cubicBezTo>
                <a:cubicBezTo>
                  <a:pt x="767" y="1083"/>
                  <a:pt x="767" y="1071"/>
                  <a:pt x="774" y="1060"/>
                </a:cubicBezTo>
                <a:cubicBezTo>
                  <a:pt x="779" y="1053"/>
                  <a:pt x="785" y="1050"/>
                  <a:pt x="793" y="1047"/>
                </a:cubicBezTo>
                <a:cubicBezTo>
                  <a:pt x="800" y="1046"/>
                  <a:pt x="806" y="1045"/>
                  <a:pt x="813" y="1045"/>
                </a:cubicBezTo>
                <a:cubicBezTo>
                  <a:pt x="1040" y="1045"/>
                  <a:pt x="1268" y="1045"/>
                  <a:pt x="1495" y="1045"/>
                </a:cubicBezTo>
                <a:cubicBezTo>
                  <a:pt x="1500" y="1046"/>
                  <a:pt x="1505" y="1046"/>
                  <a:pt x="1510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0" y="435"/>
                  <a:pt x="1519" y="141"/>
                </a:cubicBezTo>
                <a:cubicBezTo>
                  <a:pt x="1519" y="113"/>
                  <a:pt x="1518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6" y="33"/>
                  <a:pt x="1241" y="35"/>
                </a:cubicBezTo>
                <a:cubicBezTo>
                  <a:pt x="1228" y="36"/>
                  <a:pt x="1215" y="35"/>
                  <a:pt x="1201" y="35"/>
                </a:cubicBezTo>
                <a:cubicBezTo>
                  <a:pt x="826" y="36"/>
                  <a:pt x="450" y="35"/>
                  <a:pt x="75" y="36"/>
                </a:cubicBezTo>
                <a:cubicBezTo>
                  <a:pt x="64" y="36"/>
                  <a:pt x="53" y="34"/>
                  <a:pt x="41" y="36"/>
                </a:cubicBezTo>
                <a:cubicBezTo>
                  <a:pt x="34" y="40"/>
                  <a:pt x="34" y="46"/>
                  <a:pt x="33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5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19" y="1212"/>
                  <a:pt x="730" y="1219"/>
                </a:cubicBezTo>
                <a:cubicBezTo>
                  <a:pt x="735" y="1225"/>
                  <a:pt x="735" y="1231"/>
                  <a:pt x="730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3" y="1242"/>
                  <a:pt x="0" y="1239"/>
                  <a:pt x="0" y="1211"/>
                </a:cubicBezTo>
                <a:cubicBezTo>
                  <a:pt x="0" y="818"/>
                  <a:pt x="0" y="425"/>
                  <a:pt x="0" y="32"/>
                </a:cubicBezTo>
                <a:cubicBezTo>
                  <a:pt x="0" y="6"/>
                  <a:pt x="2" y="5"/>
                  <a:pt x="29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8" y="1"/>
                  <a:pt x="431" y="2"/>
                  <a:pt x="434" y="4"/>
                </a:cubicBezTo>
                <a:close/>
              </a:path>
            </a:pathLst>
          </a:custGeom>
          <a:solidFill>
            <a:srgbClr val="0BAA9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7" name="Freeform 10"/>
          <p:cNvSpPr>
            <a:spLocks/>
          </p:cNvSpPr>
          <p:nvPr/>
        </p:nvSpPr>
        <p:spPr bwMode="auto">
          <a:xfrm>
            <a:off x="597495" y="2114834"/>
            <a:ext cx="1486071" cy="1306287"/>
          </a:xfrm>
          <a:custGeom>
            <a:avLst/>
            <a:gdLst>
              <a:gd name="T0" fmla="*/ 434 w 1692"/>
              <a:gd name="T1" fmla="*/ 4 h 1488"/>
              <a:gd name="T2" fmla="*/ 464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1 w 1692"/>
              <a:gd name="T21" fmla="*/ 1477 h 1488"/>
              <a:gd name="T22" fmla="*/ 1668 w 1692"/>
              <a:gd name="T23" fmla="*/ 1485 h 1488"/>
              <a:gd name="T24" fmla="*/ 1646 w 1692"/>
              <a:gd name="T25" fmla="*/ 1486 h 1488"/>
              <a:gd name="T26" fmla="*/ 815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7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0 w 1692"/>
              <a:gd name="T47" fmla="*/ 1046 h 1488"/>
              <a:gd name="T48" fmla="*/ 1522 w 1692"/>
              <a:gd name="T49" fmla="*/ 1023 h 1488"/>
              <a:gd name="T50" fmla="*/ 1519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1 w 1692"/>
              <a:gd name="T57" fmla="*/ 35 h 1488"/>
              <a:gd name="T58" fmla="*/ 1201 w 1692"/>
              <a:gd name="T59" fmla="*/ 35 h 1488"/>
              <a:gd name="T60" fmla="*/ 75 w 1692"/>
              <a:gd name="T61" fmla="*/ 36 h 1488"/>
              <a:gd name="T62" fmla="*/ 41 w 1692"/>
              <a:gd name="T63" fmla="*/ 36 h 1488"/>
              <a:gd name="T64" fmla="*/ 33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0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0 w 1692"/>
              <a:gd name="T85" fmla="*/ 1211 h 1488"/>
              <a:gd name="T86" fmla="*/ 0 w 1692"/>
              <a:gd name="T87" fmla="*/ 32 h 1488"/>
              <a:gd name="T88" fmla="*/ 29 w 1692"/>
              <a:gd name="T89" fmla="*/ 4 h 1488"/>
              <a:gd name="T90" fmla="*/ 425 w 1692"/>
              <a:gd name="T91" fmla="*/ 2 h 1488"/>
              <a:gd name="T92" fmla="*/ 434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4" y="4"/>
                </a:moveTo>
                <a:cubicBezTo>
                  <a:pt x="444" y="4"/>
                  <a:pt x="454" y="5"/>
                  <a:pt x="464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8" y="1049"/>
                  <a:pt x="1552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1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1" y="1477"/>
                </a:cubicBezTo>
                <a:cubicBezTo>
                  <a:pt x="1678" y="1481"/>
                  <a:pt x="1674" y="1484"/>
                  <a:pt x="1668" y="1485"/>
                </a:cubicBezTo>
                <a:cubicBezTo>
                  <a:pt x="1661" y="1486"/>
                  <a:pt x="1654" y="1486"/>
                  <a:pt x="1646" y="1486"/>
                </a:cubicBezTo>
                <a:cubicBezTo>
                  <a:pt x="1369" y="1486"/>
                  <a:pt x="1092" y="1486"/>
                  <a:pt x="815" y="1486"/>
                </a:cubicBezTo>
                <a:cubicBezTo>
                  <a:pt x="802" y="1486"/>
                  <a:pt x="788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8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8" y="1178"/>
                  <a:pt x="767" y="1136"/>
                  <a:pt x="767" y="1095"/>
                </a:cubicBezTo>
                <a:cubicBezTo>
                  <a:pt x="767" y="1083"/>
                  <a:pt x="767" y="1071"/>
                  <a:pt x="774" y="1060"/>
                </a:cubicBezTo>
                <a:cubicBezTo>
                  <a:pt x="779" y="1053"/>
                  <a:pt x="785" y="1050"/>
                  <a:pt x="793" y="1047"/>
                </a:cubicBezTo>
                <a:cubicBezTo>
                  <a:pt x="800" y="1046"/>
                  <a:pt x="806" y="1045"/>
                  <a:pt x="813" y="1045"/>
                </a:cubicBezTo>
                <a:cubicBezTo>
                  <a:pt x="1040" y="1045"/>
                  <a:pt x="1268" y="1045"/>
                  <a:pt x="1495" y="1045"/>
                </a:cubicBezTo>
                <a:cubicBezTo>
                  <a:pt x="1500" y="1046"/>
                  <a:pt x="1505" y="1046"/>
                  <a:pt x="1510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0" y="435"/>
                  <a:pt x="1519" y="141"/>
                </a:cubicBezTo>
                <a:cubicBezTo>
                  <a:pt x="1519" y="113"/>
                  <a:pt x="1518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6" y="33"/>
                  <a:pt x="1241" y="35"/>
                </a:cubicBezTo>
                <a:cubicBezTo>
                  <a:pt x="1228" y="36"/>
                  <a:pt x="1215" y="35"/>
                  <a:pt x="1201" y="35"/>
                </a:cubicBezTo>
                <a:cubicBezTo>
                  <a:pt x="826" y="36"/>
                  <a:pt x="450" y="35"/>
                  <a:pt x="75" y="36"/>
                </a:cubicBezTo>
                <a:cubicBezTo>
                  <a:pt x="64" y="36"/>
                  <a:pt x="53" y="34"/>
                  <a:pt x="41" y="36"/>
                </a:cubicBezTo>
                <a:cubicBezTo>
                  <a:pt x="34" y="40"/>
                  <a:pt x="34" y="46"/>
                  <a:pt x="33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5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19" y="1212"/>
                  <a:pt x="730" y="1219"/>
                </a:cubicBezTo>
                <a:cubicBezTo>
                  <a:pt x="735" y="1225"/>
                  <a:pt x="735" y="1231"/>
                  <a:pt x="730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3" y="1242"/>
                  <a:pt x="0" y="1239"/>
                  <a:pt x="0" y="1211"/>
                </a:cubicBezTo>
                <a:cubicBezTo>
                  <a:pt x="0" y="818"/>
                  <a:pt x="0" y="425"/>
                  <a:pt x="0" y="32"/>
                </a:cubicBezTo>
                <a:cubicBezTo>
                  <a:pt x="0" y="6"/>
                  <a:pt x="2" y="5"/>
                  <a:pt x="29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8" y="1"/>
                  <a:pt x="431" y="2"/>
                  <a:pt x="434" y="4"/>
                </a:cubicBezTo>
                <a:close/>
              </a:path>
            </a:pathLst>
          </a:custGeom>
          <a:solidFill>
            <a:srgbClr val="2B9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8" name="Freeform 10"/>
          <p:cNvSpPr>
            <a:spLocks/>
          </p:cNvSpPr>
          <p:nvPr/>
        </p:nvSpPr>
        <p:spPr bwMode="auto">
          <a:xfrm>
            <a:off x="609400" y="4069913"/>
            <a:ext cx="1486071" cy="1306287"/>
          </a:xfrm>
          <a:custGeom>
            <a:avLst/>
            <a:gdLst>
              <a:gd name="T0" fmla="*/ 434 w 1692"/>
              <a:gd name="T1" fmla="*/ 4 h 1488"/>
              <a:gd name="T2" fmla="*/ 464 w 1692"/>
              <a:gd name="T3" fmla="*/ 5 h 1488"/>
              <a:gd name="T4" fmla="*/ 1522 w 1692"/>
              <a:gd name="T5" fmla="*/ 5 h 1488"/>
              <a:gd name="T6" fmla="*/ 1550 w 1692"/>
              <a:gd name="T7" fmla="*/ 33 h 1488"/>
              <a:gd name="T8" fmla="*/ 1550 w 1692"/>
              <a:gd name="T9" fmla="*/ 968 h 1488"/>
              <a:gd name="T10" fmla="*/ 1549 w 1692"/>
              <a:gd name="T11" fmla="*/ 1036 h 1488"/>
              <a:gd name="T12" fmla="*/ 1566 w 1692"/>
              <a:gd name="T13" fmla="*/ 1053 h 1488"/>
              <a:gd name="T14" fmla="*/ 1662 w 1692"/>
              <a:gd name="T15" fmla="*/ 1053 h 1488"/>
              <a:gd name="T16" fmla="*/ 1692 w 1692"/>
              <a:gd name="T17" fmla="*/ 1081 h 1488"/>
              <a:gd name="T18" fmla="*/ 1692 w 1692"/>
              <a:gd name="T19" fmla="*/ 1453 h 1488"/>
              <a:gd name="T20" fmla="*/ 1681 w 1692"/>
              <a:gd name="T21" fmla="*/ 1477 h 1488"/>
              <a:gd name="T22" fmla="*/ 1668 w 1692"/>
              <a:gd name="T23" fmla="*/ 1485 h 1488"/>
              <a:gd name="T24" fmla="*/ 1646 w 1692"/>
              <a:gd name="T25" fmla="*/ 1486 h 1488"/>
              <a:gd name="T26" fmla="*/ 815 w 1692"/>
              <a:gd name="T27" fmla="*/ 1486 h 1488"/>
              <a:gd name="T28" fmla="*/ 777 w 1692"/>
              <a:gd name="T29" fmla="*/ 1478 h 1488"/>
              <a:gd name="T30" fmla="*/ 768 w 1692"/>
              <a:gd name="T31" fmla="*/ 1447 h 1488"/>
              <a:gd name="T32" fmla="*/ 768 w 1692"/>
              <a:gd name="T33" fmla="*/ 1267 h 1488"/>
              <a:gd name="T34" fmla="*/ 766 w 1692"/>
              <a:gd name="T35" fmla="*/ 1219 h 1488"/>
              <a:gd name="T36" fmla="*/ 767 w 1692"/>
              <a:gd name="T37" fmla="*/ 1095 h 1488"/>
              <a:gd name="T38" fmla="*/ 774 w 1692"/>
              <a:gd name="T39" fmla="*/ 1060 h 1488"/>
              <a:gd name="T40" fmla="*/ 793 w 1692"/>
              <a:gd name="T41" fmla="*/ 1047 h 1488"/>
              <a:gd name="T42" fmla="*/ 813 w 1692"/>
              <a:gd name="T43" fmla="*/ 1045 h 1488"/>
              <a:gd name="T44" fmla="*/ 1495 w 1692"/>
              <a:gd name="T45" fmla="*/ 1045 h 1488"/>
              <a:gd name="T46" fmla="*/ 1510 w 1692"/>
              <a:gd name="T47" fmla="*/ 1046 h 1488"/>
              <a:gd name="T48" fmla="*/ 1522 w 1692"/>
              <a:gd name="T49" fmla="*/ 1023 h 1488"/>
              <a:gd name="T50" fmla="*/ 1519 w 1692"/>
              <a:gd name="T51" fmla="*/ 141 h 1488"/>
              <a:gd name="T52" fmla="*/ 1519 w 1692"/>
              <a:gd name="T53" fmla="*/ 57 h 1488"/>
              <a:gd name="T54" fmla="*/ 1497 w 1692"/>
              <a:gd name="T55" fmla="*/ 34 h 1488"/>
              <a:gd name="T56" fmla="*/ 1241 w 1692"/>
              <a:gd name="T57" fmla="*/ 35 h 1488"/>
              <a:gd name="T58" fmla="*/ 1201 w 1692"/>
              <a:gd name="T59" fmla="*/ 35 h 1488"/>
              <a:gd name="T60" fmla="*/ 75 w 1692"/>
              <a:gd name="T61" fmla="*/ 36 h 1488"/>
              <a:gd name="T62" fmla="*/ 41 w 1692"/>
              <a:gd name="T63" fmla="*/ 36 h 1488"/>
              <a:gd name="T64" fmla="*/ 33 w 1692"/>
              <a:gd name="T65" fmla="*/ 53 h 1488"/>
              <a:gd name="T66" fmla="*/ 33 w 1692"/>
              <a:gd name="T67" fmla="*/ 77 h 1488"/>
              <a:gd name="T68" fmla="*/ 33 w 1692"/>
              <a:gd name="T69" fmla="*/ 1173 h 1488"/>
              <a:gd name="T70" fmla="*/ 37 w 1692"/>
              <a:gd name="T71" fmla="*/ 1208 h 1488"/>
              <a:gd name="T72" fmla="*/ 65 w 1692"/>
              <a:gd name="T73" fmla="*/ 1214 h 1488"/>
              <a:gd name="T74" fmla="*/ 697 w 1692"/>
              <a:gd name="T75" fmla="*/ 1215 h 1488"/>
              <a:gd name="T76" fmla="*/ 730 w 1692"/>
              <a:gd name="T77" fmla="*/ 1219 h 1488"/>
              <a:gd name="T78" fmla="*/ 730 w 1692"/>
              <a:gd name="T79" fmla="*/ 1237 h 1488"/>
              <a:gd name="T80" fmla="*/ 705 w 1692"/>
              <a:gd name="T81" fmla="*/ 1242 h 1488"/>
              <a:gd name="T82" fmla="*/ 32 w 1692"/>
              <a:gd name="T83" fmla="*/ 1242 h 1488"/>
              <a:gd name="T84" fmla="*/ 0 w 1692"/>
              <a:gd name="T85" fmla="*/ 1211 h 1488"/>
              <a:gd name="T86" fmla="*/ 0 w 1692"/>
              <a:gd name="T87" fmla="*/ 32 h 1488"/>
              <a:gd name="T88" fmla="*/ 29 w 1692"/>
              <a:gd name="T89" fmla="*/ 4 h 1488"/>
              <a:gd name="T90" fmla="*/ 425 w 1692"/>
              <a:gd name="T91" fmla="*/ 2 h 1488"/>
              <a:gd name="T92" fmla="*/ 434 w 1692"/>
              <a:gd name="T93" fmla="*/ 4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92" h="1488">
                <a:moveTo>
                  <a:pt x="434" y="4"/>
                </a:moveTo>
                <a:cubicBezTo>
                  <a:pt x="444" y="4"/>
                  <a:pt x="454" y="5"/>
                  <a:pt x="464" y="5"/>
                </a:cubicBezTo>
                <a:cubicBezTo>
                  <a:pt x="817" y="5"/>
                  <a:pt x="1169" y="5"/>
                  <a:pt x="1522" y="5"/>
                </a:cubicBezTo>
                <a:cubicBezTo>
                  <a:pt x="1550" y="5"/>
                  <a:pt x="1550" y="5"/>
                  <a:pt x="1550" y="33"/>
                </a:cubicBezTo>
                <a:cubicBezTo>
                  <a:pt x="1550" y="344"/>
                  <a:pt x="1550" y="656"/>
                  <a:pt x="1550" y="968"/>
                </a:cubicBezTo>
                <a:cubicBezTo>
                  <a:pt x="1550" y="991"/>
                  <a:pt x="1550" y="1013"/>
                  <a:pt x="1549" y="1036"/>
                </a:cubicBezTo>
                <a:cubicBezTo>
                  <a:pt x="1548" y="1049"/>
                  <a:pt x="1552" y="1054"/>
                  <a:pt x="1566" y="1053"/>
                </a:cubicBezTo>
                <a:cubicBezTo>
                  <a:pt x="1598" y="1053"/>
                  <a:pt x="1630" y="1053"/>
                  <a:pt x="1662" y="1053"/>
                </a:cubicBezTo>
                <a:cubicBezTo>
                  <a:pt x="1684" y="1053"/>
                  <a:pt x="1691" y="1060"/>
                  <a:pt x="1692" y="1081"/>
                </a:cubicBezTo>
                <a:cubicBezTo>
                  <a:pt x="1692" y="1205"/>
                  <a:pt x="1692" y="1329"/>
                  <a:pt x="1692" y="1453"/>
                </a:cubicBezTo>
                <a:cubicBezTo>
                  <a:pt x="1692" y="1462"/>
                  <a:pt x="1691" y="1472"/>
                  <a:pt x="1681" y="1477"/>
                </a:cubicBezTo>
                <a:cubicBezTo>
                  <a:pt x="1678" y="1481"/>
                  <a:pt x="1674" y="1484"/>
                  <a:pt x="1668" y="1485"/>
                </a:cubicBezTo>
                <a:cubicBezTo>
                  <a:pt x="1661" y="1486"/>
                  <a:pt x="1654" y="1486"/>
                  <a:pt x="1646" y="1486"/>
                </a:cubicBezTo>
                <a:cubicBezTo>
                  <a:pt x="1369" y="1486"/>
                  <a:pt x="1092" y="1486"/>
                  <a:pt x="815" y="1486"/>
                </a:cubicBezTo>
                <a:cubicBezTo>
                  <a:pt x="802" y="1486"/>
                  <a:pt x="788" y="1488"/>
                  <a:pt x="777" y="1478"/>
                </a:cubicBezTo>
                <a:cubicBezTo>
                  <a:pt x="768" y="1469"/>
                  <a:pt x="768" y="1458"/>
                  <a:pt x="768" y="1447"/>
                </a:cubicBezTo>
                <a:cubicBezTo>
                  <a:pt x="768" y="1387"/>
                  <a:pt x="768" y="1327"/>
                  <a:pt x="768" y="1267"/>
                </a:cubicBezTo>
                <a:cubicBezTo>
                  <a:pt x="769" y="1251"/>
                  <a:pt x="767" y="1235"/>
                  <a:pt x="766" y="1219"/>
                </a:cubicBezTo>
                <a:cubicBezTo>
                  <a:pt x="768" y="1178"/>
                  <a:pt x="767" y="1136"/>
                  <a:pt x="767" y="1095"/>
                </a:cubicBezTo>
                <a:cubicBezTo>
                  <a:pt x="767" y="1083"/>
                  <a:pt x="767" y="1071"/>
                  <a:pt x="774" y="1060"/>
                </a:cubicBezTo>
                <a:cubicBezTo>
                  <a:pt x="779" y="1053"/>
                  <a:pt x="785" y="1050"/>
                  <a:pt x="793" y="1047"/>
                </a:cubicBezTo>
                <a:cubicBezTo>
                  <a:pt x="800" y="1046"/>
                  <a:pt x="806" y="1045"/>
                  <a:pt x="813" y="1045"/>
                </a:cubicBezTo>
                <a:cubicBezTo>
                  <a:pt x="1040" y="1045"/>
                  <a:pt x="1268" y="1045"/>
                  <a:pt x="1495" y="1045"/>
                </a:cubicBezTo>
                <a:cubicBezTo>
                  <a:pt x="1500" y="1046"/>
                  <a:pt x="1505" y="1046"/>
                  <a:pt x="1510" y="1046"/>
                </a:cubicBezTo>
                <a:cubicBezTo>
                  <a:pt x="1523" y="1043"/>
                  <a:pt x="1522" y="1033"/>
                  <a:pt x="1522" y="1023"/>
                </a:cubicBezTo>
                <a:cubicBezTo>
                  <a:pt x="1515" y="729"/>
                  <a:pt x="1520" y="435"/>
                  <a:pt x="1519" y="141"/>
                </a:cubicBezTo>
                <a:cubicBezTo>
                  <a:pt x="1519" y="113"/>
                  <a:pt x="1518" y="85"/>
                  <a:pt x="1519" y="57"/>
                </a:cubicBezTo>
                <a:cubicBezTo>
                  <a:pt x="1519" y="42"/>
                  <a:pt x="1513" y="34"/>
                  <a:pt x="1497" y="34"/>
                </a:cubicBezTo>
                <a:cubicBezTo>
                  <a:pt x="1412" y="35"/>
                  <a:pt x="1326" y="33"/>
                  <a:pt x="1241" y="35"/>
                </a:cubicBezTo>
                <a:cubicBezTo>
                  <a:pt x="1228" y="36"/>
                  <a:pt x="1215" y="35"/>
                  <a:pt x="1201" y="35"/>
                </a:cubicBezTo>
                <a:cubicBezTo>
                  <a:pt x="826" y="36"/>
                  <a:pt x="450" y="35"/>
                  <a:pt x="75" y="36"/>
                </a:cubicBezTo>
                <a:cubicBezTo>
                  <a:pt x="64" y="36"/>
                  <a:pt x="53" y="34"/>
                  <a:pt x="41" y="36"/>
                </a:cubicBezTo>
                <a:cubicBezTo>
                  <a:pt x="34" y="40"/>
                  <a:pt x="34" y="46"/>
                  <a:pt x="33" y="53"/>
                </a:cubicBezTo>
                <a:cubicBezTo>
                  <a:pt x="33" y="61"/>
                  <a:pt x="33" y="69"/>
                  <a:pt x="33" y="77"/>
                </a:cubicBezTo>
                <a:cubicBezTo>
                  <a:pt x="33" y="442"/>
                  <a:pt x="33" y="808"/>
                  <a:pt x="33" y="1173"/>
                </a:cubicBezTo>
                <a:cubicBezTo>
                  <a:pt x="33" y="1184"/>
                  <a:pt x="31" y="1197"/>
                  <a:pt x="37" y="1208"/>
                </a:cubicBezTo>
                <a:cubicBezTo>
                  <a:pt x="45" y="1216"/>
                  <a:pt x="55" y="1214"/>
                  <a:pt x="65" y="1214"/>
                </a:cubicBezTo>
                <a:cubicBezTo>
                  <a:pt x="276" y="1214"/>
                  <a:pt x="486" y="1214"/>
                  <a:pt x="697" y="1215"/>
                </a:cubicBezTo>
                <a:cubicBezTo>
                  <a:pt x="708" y="1215"/>
                  <a:pt x="719" y="1212"/>
                  <a:pt x="730" y="1219"/>
                </a:cubicBezTo>
                <a:cubicBezTo>
                  <a:pt x="735" y="1225"/>
                  <a:pt x="735" y="1231"/>
                  <a:pt x="730" y="1237"/>
                </a:cubicBezTo>
                <a:cubicBezTo>
                  <a:pt x="723" y="1243"/>
                  <a:pt x="714" y="1242"/>
                  <a:pt x="705" y="1242"/>
                </a:cubicBezTo>
                <a:cubicBezTo>
                  <a:pt x="481" y="1242"/>
                  <a:pt x="256" y="1242"/>
                  <a:pt x="32" y="1242"/>
                </a:cubicBezTo>
                <a:cubicBezTo>
                  <a:pt x="3" y="1242"/>
                  <a:pt x="0" y="1239"/>
                  <a:pt x="0" y="1211"/>
                </a:cubicBezTo>
                <a:cubicBezTo>
                  <a:pt x="0" y="818"/>
                  <a:pt x="0" y="425"/>
                  <a:pt x="0" y="32"/>
                </a:cubicBezTo>
                <a:cubicBezTo>
                  <a:pt x="0" y="6"/>
                  <a:pt x="2" y="5"/>
                  <a:pt x="29" y="4"/>
                </a:cubicBezTo>
                <a:cubicBezTo>
                  <a:pt x="161" y="0"/>
                  <a:pt x="293" y="5"/>
                  <a:pt x="425" y="2"/>
                </a:cubicBezTo>
                <a:cubicBezTo>
                  <a:pt x="428" y="1"/>
                  <a:pt x="431" y="2"/>
                  <a:pt x="434" y="4"/>
                </a:cubicBezTo>
                <a:close/>
              </a:path>
            </a:pathLst>
          </a:custGeom>
          <a:solidFill>
            <a:srgbClr val="6B3A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9" name="TextBox 12">
            <a:extLst>
              <a:ext uri="{FF2B5EF4-FFF2-40B4-BE49-F238E27FC236}">
                <a16:creationId xmlns:a16="http://schemas.microsoft.com/office/drawing/2014/main" id="{4352AE7F-53D9-4506-A377-87A04ECC08F4}"/>
              </a:ext>
            </a:extLst>
          </p:cNvPr>
          <p:cNvSpPr txBox="1"/>
          <p:nvPr/>
        </p:nvSpPr>
        <p:spPr>
          <a:xfrm>
            <a:off x="6355904" y="3487646"/>
            <a:ext cx="1315881" cy="162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0" name="TextBox 13">
            <a:extLst>
              <a:ext uri="{FF2B5EF4-FFF2-40B4-BE49-F238E27FC236}">
                <a16:creationId xmlns:a16="http://schemas.microsoft.com/office/drawing/2014/main" id="{7A5FEF52-51C3-45A7-8C3B-8585056DF4A9}"/>
              </a:ext>
            </a:extLst>
          </p:cNvPr>
          <p:cNvSpPr txBox="1"/>
          <p:nvPr/>
        </p:nvSpPr>
        <p:spPr>
          <a:xfrm>
            <a:off x="6355904" y="3611300"/>
            <a:ext cx="122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add a unique zing.</a:t>
            </a:r>
          </a:p>
        </p:txBody>
      </p:sp>
      <p:sp>
        <p:nvSpPr>
          <p:cNvPr id="171" name="TextBox 12">
            <a:extLst>
              <a:ext uri="{FF2B5EF4-FFF2-40B4-BE49-F238E27FC236}">
                <a16:creationId xmlns:a16="http://schemas.microsoft.com/office/drawing/2014/main" id="{4352AE7F-53D9-4506-A377-87A04ECC08F4}"/>
              </a:ext>
            </a:extLst>
          </p:cNvPr>
          <p:cNvSpPr txBox="1"/>
          <p:nvPr/>
        </p:nvSpPr>
        <p:spPr>
          <a:xfrm>
            <a:off x="3780120" y="4666346"/>
            <a:ext cx="1315881" cy="162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2" name="TextBox 13">
            <a:extLst>
              <a:ext uri="{FF2B5EF4-FFF2-40B4-BE49-F238E27FC236}">
                <a16:creationId xmlns:a16="http://schemas.microsoft.com/office/drawing/2014/main" id="{7A5FEF52-51C3-45A7-8C3B-8585056DF4A9}"/>
              </a:ext>
            </a:extLst>
          </p:cNvPr>
          <p:cNvSpPr txBox="1"/>
          <p:nvPr/>
        </p:nvSpPr>
        <p:spPr>
          <a:xfrm>
            <a:off x="3780120" y="4790000"/>
            <a:ext cx="122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add a unique zing.</a:t>
            </a:r>
          </a:p>
        </p:txBody>
      </p:sp>
      <p:sp>
        <p:nvSpPr>
          <p:cNvPr id="173" name="TextBox 12">
            <a:extLst>
              <a:ext uri="{FF2B5EF4-FFF2-40B4-BE49-F238E27FC236}">
                <a16:creationId xmlns:a16="http://schemas.microsoft.com/office/drawing/2014/main" id="{4352AE7F-53D9-4506-A377-87A04ECC08F4}"/>
              </a:ext>
            </a:extLst>
          </p:cNvPr>
          <p:cNvSpPr txBox="1"/>
          <p:nvPr/>
        </p:nvSpPr>
        <p:spPr>
          <a:xfrm>
            <a:off x="737766" y="4168887"/>
            <a:ext cx="1315881" cy="162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4" name="TextBox 13">
            <a:extLst>
              <a:ext uri="{FF2B5EF4-FFF2-40B4-BE49-F238E27FC236}">
                <a16:creationId xmlns:a16="http://schemas.microsoft.com/office/drawing/2014/main" id="{7A5FEF52-51C3-45A7-8C3B-8585056DF4A9}"/>
              </a:ext>
            </a:extLst>
          </p:cNvPr>
          <p:cNvSpPr txBox="1"/>
          <p:nvPr/>
        </p:nvSpPr>
        <p:spPr>
          <a:xfrm>
            <a:off x="737766" y="4292541"/>
            <a:ext cx="122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add a unique zing.</a:t>
            </a:r>
          </a:p>
        </p:txBody>
      </p:sp>
      <p:sp>
        <p:nvSpPr>
          <p:cNvPr id="175" name="TextBox 12">
            <a:extLst>
              <a:ext uri="{FF2B5EF4-FFF2-40B4-BE49-F238E27FC236}">
                <a16:creationId xmlns:a16="http://schemas.microsoft.com/office/drawing/2014/main" id="{4352AE7F-53D9-4506-A377-87A04ECC08F4}"/>
              </a:ext>
            </a:extLst>
          </p:cNvPr>
          <p:cNvSpPr txBox="1"/>
          <p:nvPr/>
        </p:nvSpPr>
        <p:spPr>
          <a:xfrm>
            <a:off x="693304" y="2223910"/>
            <a:ext cx="1315881" cy="162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6" name="TextBox 13">
            <a:extLst>
              <a:ext uri="{FF2B5EF4-FFF2-40B4-BE49-F238E27FC236}">
                <a16:creationId xmlns:a16="http://schemas.microsoft.com/office/drawing/2014/main" id="{7A5FEF52-51C3-45A7-8C3B-8585056DF4A9}"/>
              </a:ext>
            </a:extLst>
          </p:cNvPr>
          <p:cNvSpPr txBox="1"/>
          <p:nvPr/>
        </p:nvSpPr>
        <p:spPr>
          <a:xfrm>
            <a:off x="693304" y="2347564"/>
            <a:ext cx="122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176150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338829" y="1923941"/>
            <a:ext cx="9957528" cy="2560001"/>
            <a:chOff x="705783" y="1980212"/>
            <a:chExt cx="10852150" cy="2790001"/>
          </a:xfrm>
        </p:grpSpPr>
        <p:sp>
          <p:nvSpPr>
            <p:cNvPr id="4" name="iṧlíḓè">
              <a:extLst>
                <a:ext uri="{FF2B5EF4-FFF2-40B4-BE49-F238E27FC236}">
                  <a16:creationId xmlns:a16="http://schemas.microsoft.com/office/drawing/2014/main" id="{D3CB58F1-80A5-4EA2-8E74-103C86505026}"/>
                </a:ext>
              </a:extLst>
            </p:cNvPr>
            <p:cNvSpPr/>
            <p:nvPr/>
          </p:nvSpPr>
          <p:spPr bwMode="auto">
            <a:xfrm>
              <a:off x="5026958" y="2270312"/>
              <a:ext cx="2209800" cy="2209800"/>
            </a:xfrm>
            <a:prstGeom prst="ellipse">
              <a:avLst/>
            </a:prstGeom>
            <a:blipFill>
              <a:blip r:embed="rId3"/>
              <a:stretch>
                <a:fillRect l="-25173" r="-24887"/>
              </a:stretch>
            </a:blipFill>
            <a:ln w="101600" cap="flat" cmpd="sng" algn="ctr">
              <a:solidFill>
                <a:srgbClr val="FFC0AD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" name="islíḓè">
              <a:extLst>
                <a:ext uri="{FF2B5EF4-FFF2-40B4-BE49-F238E27FC236}">
                  <a16:creationId xmlns:a16="http://schemas.microsoft.com/office/drawing/2014/main" id="{E66DBD7C-62DB-4897-8A96-CC3D284583EF}"/>
                </a:ext>
              </a:extLst>
            </p:cNvPr>
            <p:cNvSpPr/>
            <p:nvPr/>
          </p:nvSpPr>
          <p:spPr bwMode="auto">
            <a:xfrm>
              <a:off x="705783" y="1980212"/>
              <a:ext cx="4436075" cy="1215000"/>
            </a:xfrm>
            <a:prstGeom prst="homePlate">
              <a:avLst/>
            </a:prstGeom>
            <a:solidFill>
              <a:srgbClr val="F9B233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6" name="iśļîḋé">
              <a:extLst>
                <a:ext uri="{FF2B5EF4-FFF2-40B4-BE49-F238E27FC236}">
                  <a16:creationId xmlns:a16="http://schemas.microsoft.com/office/drawing/2014/main" id="{5A53F05E-5876-4B49-AD74-96BE142B297F}"/>
                </a:ext>
              </a:extLst>
            </p:cNvPr>
            <p:cNvSpPr/>
            <p:nvPr/>
          </p:nvSpPr>
          <p:spPr bwMode="auto">
            <a:xfrm>
              <a:off x="705783" y="3555213"/>
              <a:ext cx="4436075" cy="1215000"/>
            </a:xfrm>
            <a:prstGeom prst="homePlate">
              <a:avLst/>
            </a:prstGeom>
            <a:solidFill>
              <a:srgbClr val="F5EA86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7" name="îSḻïḍe">
              <a:extLst>
                <a:ext uri="{FF2B5EF4-FFF2-40B4-BE49-F238E27FC236}">
                  <a16:creationId xmlns:a16="http://schemas.microsoft.com/office/drawing/2014/main" id="{6CAD1515-7406-44C5-8838-80ECB2CD0F4A}"/>
                </a:ext>
              </a:extLst>
            </p:cNvPr>
            <p:cNvSpPr/>
            <p:nvPr/>
          </p:nvSpPr>
          <p:spPr bwMode="auto">
            <a:xfrm flipH="1">
              <a:off x="7121858" y="1980212"/>
              <a:ext cx="4436075" cy="1215000"/>
            </a:xfrm>
            <a:prstGeom prst="homePlate">
              <a:avLst/>
            </a:prstGeom>
            <a:solidFill>
              <a:srgbClr val="7ACCEE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ïśľîdè">
              <a:extLst>
                <a:ext uri="{FF2B5EF4-FFF2-40B4-BE49-F238E27FC236}">
                  <a16:creationId xmlns:a16="http://schemas.microsoft.com/office/drawing/2014/main" id="{019854B6-329E-4620-BEB0-2E50746DC7AD}"/>
                </a:ext>
              </a:extLst>
            </p:cNvPr>
            <p:cNvSpPr/>
            <p:nvPr/>
          </p:nvSpPr>
          <p:spPr bwMode="auto">
            <a:xfrm flipH="1">
              <a:off x="7121858" y="3555213"/>
              <a:ext cx="4436075" cy="1215000"/>
            </a:xfrm>
            <a:prstGeom prst="homePlate">
              <a:avLst/>
            </a:prstGeom>
            <a:solidFill>
              <a:srgbClr val="EE717A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9" name="î$lïḍè">
              <a:extLst>
                <a:ext uri="{FF2B5EF4-FFF2-40B4-BE49-F238E27FC236}">
                  <a16:creationId xmlns:a16="http://schemas.microsoft.com/office/drawing/2014/main" id="{33F9A6A5-FA88-460C-86BE-A4314D3501CE}"/>
                </a:ext>
              </a:extLst>
            </p:cNvPr>
            <p:cNvSpPr txBox="1"/>
            <p:nvPr/>
          </p:nvSpPr>
          <p:spPr>
            <a:xfrm>
              <a:off x="3425291" y="2356223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</a:p>
          </p:txBody>
        </p:sp>
        <p:sp>
          <p:nvSpPr>
            <p:cNvPr id="10" name="íSľïďè">
              <a:extLst>
                <a:ext uri="{FF2B5EF4-FFF2-40B4-BE49-F238E27FC236}">
                  <a16:creationId xmlns:a16="http://schemas.microsoft.com/office/drawing/2014/main" id="{0520F0CB-8E9F-46FE-8A1D-4BCA3E30CF5A}"/>
                </a:ext>
              </a:extLst>
            </p:cNvPr>
            <p:cNvSpPr txBox="1"/>
            <p:nvPr/>
          </p:nvSpPr>
          <p:spPr>
            <a:xfrm>
              <a:off x="705783" y="1980212"/>
              <a:ext cx="2719508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1" name="íSḻïďé">
              <a:extLst>
                <a:ext uri="{FF2B5EF4-FFF2-40B4-BE49-F238E27FC236}">
                  <a16:creationId xmlns:a16="http://schemas.microsoft.com/office/drawing/2014/main" id="{6C499D28-C009-4F79-A069-160FAB2C4C15}"/>
                </a:ext>
              </a:extLst>
            </p:cNvPr>
            <p:cNvSpPr txBox="1"/>
            <p:nvPr/>
          </p:nvSpPr>
          <p:spPr>
            <a:xfrm>
              <a:off x="3425291" y="3918323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pPr algn="r"/>
              <a:r>
                <a:rPr lang="en-US" altLang="zh-CN" sz="1600" b="1" dirty="0"/>
                <a:t>Text here</a:t>
              </a:r>
            </a:p>
          </p:txBody>
        </p:sp>
        <p:sp>
          <p:nvSpPr>
            <p:cNvPr id="12" name="iṥḷîḋè">
              <a:extLst>
                <a:ext uri="{FF2B5EF4-FFF2-40B4-BE49-F238E27FC236}">
                  <a16:creationId xmlns:a16="http://schemas.microsoft.com/office/drawing/2014/main" id="{84A21300-C477-4077-B322-7AC17EE2F803}"/>
                </a:ext>
              </a:extLst>
            </p:cNvPr>
            <p:cNvSpPr txBox="1"/>
            <p:nvPr/>
          </p:nvSpPr>
          <p:spPr>
            <a:xfrm>
              <a:off x="705783" y="3542312"/>
              <a:ext cx="2719508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3" name="ïśliḓè">
              <a:extLst>
                <a:ext uri="{FF2B5EF4-FFF2-40B4-BE49-F238E27FC236}">
                  <a16:creationId xmlns:a16="http://schemas.microsoft.com/office/drawing/2014/main" id="{DD18FCAA-00E8-4AD2-A30C-C1DF57B5AE57}"/>
                </a:ext>
              </a:extLst>
            </p:cNvPr>
            <p:cNvSpPr txBox="1"/>
            <p:nvPr/>
          </p:nvSpPr>
          <p:spPr>
            <a:xfrm>
              <a:off x="7682966" y="2356223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14" name="ïṥ1ïďé">
              <a:extLst>
                <a:ext uri="{FF2B5EF4-FFF2-40B4-BE49-F238E27FC236}">
                  <a16:creationId xmlns:a16="http://schemas.microsoft.com/office/drawing/2014/main" id="{345DDC4B-A803-4A4F-98A4-FAFE52977F69}"/>
                </a:ext>
              </a:extLst>
            </p:cNvPr>
            <p:cNvSpPr txBox="1"/>
            <p:nvPr/>
          </p:nvSpPr>
          <p:spPr>
            <a:xfrm>
              <a:off x="7682966" y="3918323"/>
              <a:ext cx="1086568" cy="46297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/>
            <a:p>
              <a:r>
                <a:rPr lang="en-US" altLang="zh-CN" sz="1600" b="1" dirty="0"/>
                <a:t>Text here</a:t>
              </a:r>
            </a:p>
          </p:txBody>
        </p:sp>
        <p:sp>
          <p:nvSpPr>
            <p:cNvPr id="15" name="iṡḷiḍe">
              <a:extLst>
                <a:ext uri="{FF2B5EF4-FFF2-40B4-BE49-F238E27FC236}">
                  <a16:creationId xmlns:a16="http://schemas.microsoft.com/office/drawing/2014/main" id="{93C5C4C2-62EC-4967-99EB-41FBC85BE0B1}"/>
                </a:ext>
              </a:extLst>
            </p:cNvPr>
            <p:cNvSpPr txBox="1"/>
            <p:nvPr/>
          </p:nvSpPr>
          <p:spPr>
            <a:xfrm>
              <a:off x="8833034" y="1980212"/>
              <a:ext cx="2719508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  <p:sp>
          <p:nvSpPr>
            <p:cNvPr id="16" name="íṧlîḑè">
              <a:extLst>
                <a:ext uri="{FF2B5EF4-FFF2-40B4-BE49-F238E27FC236}">
                  <a16:creationId xmlns:a16="http://schemas.microsoft.com/office/drawing/2014/main" id="{372953C3-4AAC-4FCA-87C0-0B6705A4D569}"/>
                </a:ext>
              </a:extLst>
            </p:cNvPr>
            <p:cNvSpPr txBox="1"/>
            <p:nvPr/>
          </p:nvSpPr>
          <p:spPr>
            <a:xfrm>
              <a:off x="8833034" y="3542312"/>
              <a:ext cx="2719508" cy="1215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When you copy &amp; paste, choose "keep text only" option.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7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dfe971fb-2cd0-402f-b8e5-90ca9e5d441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66C326F-0918-499D-8FB7-A46C57D5129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72042" y="693191"/>
            <a:ext cx="3453093" cy="2089656"/>
            <a:chOff x="3019425" y="1563688"/>
            <a:chExt cx="6159500" cy="3727451"/>
          </a:xfrm>
        </p:grpSpPr>
        <p:sp>
          <p:nvSpPr>
            <p:cNvPr id="324" name="íş1ïďê">
              <a:extLst>
                <a:ext uri="{FF2B5EF4-FFF2-40B4-BE49-F238E27FC236}">
                  <a16:creationId xmlns:a16="http://schemas.microsoft.com/office/drawing/2014/main" id="{026EB64C-69D5-4D5F-8F6C-EDDCCC3BDBDE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îSľîḋê">
              <a:extLst>
                <a:ext uri="{FF2B5EF4-FFF2-40B4-BE49-F238E27FC236}">
                  <a16:creationId xmlns:a16="http://schemas.microsoft.com/office/drawing/2014/main" id="{87918AC2-640F-4432-A581-731BEA6F8C8F}"/>
                </a:ext>
              </a:extLst>
            </p:cNvPr>
            <p:cNvSpPr/>
            <p:nvPr/>
          </p:nvSpPr>
          <p:spPr bwMode="auto">
            <a:xfrm>
              <a:off x="3094038" y="1563688"/>
              <a:ext cx="5948363" cy="3551238"/>
            </a:xfrm>
            <a:custGeom>
              <a:avLst/>
              <a:gdLst>
                <a:gd name="T0" fmla="*/ 0 w 3747"/>
                <a:gd name="T1" fmla="*/ 0 h 2237"/>
                <a:gd name="T2" fmla="*/ 151 w 3747"/>
                <a:gd name="T3" fmla="*/ 2237 h 2237"/>
                <a:gd name="T4" fmla="*/ 3641 w 3747"/>
                <a:gd name="T5" fmla="*/ 2237 h 2237"/>
                <a:gd name="T6" fmla="*/ 3747 w 3747"/>
                <a:gd name="T7" fmla="*/ 0 h 2237"/>
                <a:gd name="T8" fmla="*/ 0 w 374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7" h="2237">
                  <a:moveTo>
                    <a:pt x="0" y="0"/>
                  </a:moveTo>
                  <a:lnTo>
                    <a:pt x="151" y="2237"/>
                  </a:lnTo>
                  <a:lnTo>
                    <a:pt x="3641" y="2237"/>
                  </a:lnTo>
                  <a:lnTo>
                    <a:pt x="374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ïšļiḍé">
              <a:extLst>
                <a:ext uri="{FF2B5EF4-FFF2-40B4-BE49-F238E27FC236}">
                  <a16:creationId xmlns:a16="http://schemas.microsoft.com/office/drawing/2014/main" id="{13B2AE21-B68D-48CD-A97D-2C8742F2609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47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iś1ïḓé">
              <a:extLst>
                <a:ext uri="{FF2B5EF4-FFF2-40B4-BE49-F238E27FC236}">
                  <a16:creationId xmlns:a16="http://schemas.microsoft.com/office/drawing/2014/main" id="{0D6C3C9F-6E15-4D98-962E-B9F09790CD2F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0 w 3423"/>
                <a:gd name="T1" fmla="*/ 57 h 1966"/>
                <a:gd name="T2" fmla="*/ 123 w 3423"/>
                <a:gd name="T3" fmla="*/ 1966 h 1966"/>
                <a:gd name="T4" fmla="*/ 3325 w 3423"/>
                <a:gd name="T5" fmla="*/ 1966 h 1966"/>
                <a:gd name="T6" fmla="*/ 3423 w 3423"/>
                <a:gd name="T7" fmla="*/ 0 h 1966"/>
                <a:gd name="T8" fmla="*/ 0 w 3423"/>
                <a:gd name="T9" fmla="*/ 57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3" h="1966">
                  <a:moveTo>
                    <a:pt x="0" y="57"/>
                  </a:moveTo>
                  <a:lnTo>
                    <a:pt x="123" y="1966"/>
                  </a:lnTo>
                  <a:lnTo>
                    <a:pt x="3325" y="1966"/>
                  </a:lnTo>
                  <a:lnTo>
                    <a:pt x="3423" y="0"/>
                  </a:lnTo>
                  <a:lnTo>
                    <a:pt x="0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isḻídê">
              <a:extLst>
                <a:ext uri="{FF2B5EF4-FFF2-40B4-BE49-F238E27FC236}">
                  <a16:creationId xmlns:a16="http://schemas.microsoft.com/office/drawing/2014/main" id="{EF598F32-B682-4759-B191-CA247733C941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0D4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íŝļîďé">
              <a:extLst>
                <a:ext uri="{FF2B5EF4-FFF2-40B4-BE49-F238E27FC236}">
                  <a16:creationId xmlns:a16="http://schemas.microsoft.com/office/drawing/2014/main" id="{49E26BF7-91E4-421F-BB74-EDFFFD8858F2}"/>
                </a:ext>
              </a:extLst>
            </p:cNvPr>
            <p:cNvSpPr/>
            <p:nvPr/>
          </p:nvSpPr>
          <p:spPr bwMode="auto">
            <a:xfrm>
              <a:off x="3384550" y="1758951"/>
              <a:ext cx="5434013" cy="3121025"/>
            </a:xfrm>
            <a:custGeom>
              <a:avLst/>
              <a:gdLst>
                <a:gd name="T0" fmla="*/ 3423 w 3423"/>
                <a:gd name="T1" fmla="*/ 0 h 1966"/>
                <a:gd name="T2" fmla="*/ 74 w 3423"/>
                <a:gd name="T3" fmla="*/ 54 h 1966"/>
                <a:gd name="T4" fmla="*/ 0 w 3423"/>
                <a:gd name="T5" fmla="*/ 57 h 1966"/>
                <a:gd name="T6" fmla="*/ 123 w 3423"/>
                <a:gd name="T7" fmla="*/ 1966 h 1966"/>
                <a:gd name="T8" fmla="*/ 180 w 3423"/>
                <a:gd name="T9" fmla="*/ 1966 h 1966"/>
                <a:gd name="T10" fmla="*/ 79 w 3423"/>
                <a:gd name="T11" fmla="*/ 128 h 1966"/>
                <a:gd name="T12" fmla="*/ 3421 w 3423"/>
                <a:gd name="T13" fmla="*/ 57 h 1966"/>
                <a:gd name="T14" fmla="*/ 3423 w 3423"/>
                <a:gd name="T15" fmla="*/ 0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23" h="1966">
                  <a:moveTo>
                    <a:pt x="3423" y="0"/>
                  </a:moveTo>
                  <a:lnTo>
                    <a:pt x="74" y="54"/>
                  </a:lnTo>
                  <a:lnTo>
                    <a:pt x="0" y="57"/>
                  </a:lnTo>
                  <a:lnTo>
                    <a:pt x="123" y="1966"/>
                  </a:lnTo>
                  <a:lnTo>
                    <a:pt x="180" y="1966"/>
                  </a:lnTo>
                  <a:lnTo>
                    <a:pt x="79" y="128"/>
                  </a:lnTo>
                  <a:lnTo>
                    <a:pt x="3421" y="57"/>
                  </a:lnTo>
                  <a:lnTo>
                    <a:pt x="34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íşļíḓè">
              <a:extLst>
                <a:ext uri="{FF2B5EF4-FFF2-40B4-BE49-F238E27FC236}">
                  <a16:creationId xmlns:a16="http://schemas.microsoft.com/office/drawing/2014/main" id="{EDAFEFEE-0949-4714-9E84-32C601253403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176213"/>
            </a:xfrm>
            <a:custGeom>
              <a:avLst/>
              <a:gdLst>
                <a:gd name="T0" fmla="*/ 0 w 3862"/>
                <a:gd name="T1" fmla="*/ 0 h 111"/>
                <a:gd name="T2" fmla="*/ 3862 w 3862"/>
                <a:gd name="T3" fmla="*/ 0 h 111"/>
                <a:gd name="T4" fmla="*/ 3862 w 3862"/>
                <a:gd name="T5" fmla="*/ 111 h 111"/>
                <a:gd name="T6" fmla="*/ 29 w 3862"/>
                <a:gd name="T7" fmla="*/ 111 h 111"/>
                <a:gd name="T8" fmla="*/ 0 w 3862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111">
                  <a:moveTo>
                    <a:pt x="0" y="0"/>
                  </a:moveTo>
                  <a:lnTo>
                    <a:pt x="3862" y="0"/>
                  </a:lnTo>
                  <a:lnTo>
                    <a:pt x="3862" y="111"/>
                  </a:lnTo>
                  <a:lnTo>
                    <a:pt x="29" y="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1" name="i$1ïḓé">
              <a:extLst>
                <a:ext uri="{FF2B5EF4-FFF2-40B4-BE49-F238E27FC236}">
                  <a16:creationId xmlns:a16="http://schemas.microsoft.com/office/drawing/2014/main" id="{1FFB52FB-CA7C-471C-952A-0DFD986B2F59}"/>
                </a:ext>
              </a:extLst>
            </p:cNvPr>
            <p:cNvSpPr/>
            <p:nvPr/>
          </p:nvSpPr>
          <p:spPr bwMode="auto">
            <a:xfrm>
              <a:off x="3048000" y="5114926"/>
              <a:ext cx="6130925" cy="69850"/>
            </a:xfrm>
            <a:custGeom>
              <a:avLst/>
              <a:gdLst>
                <a:gd name="T0" fmla="*/ 0 w 3862"/>
                <a:gd name="T1" fmla="*/ 0 h 44"/>
                <a:gd name="T2" fmla="*/ 3862 w 3862"/>
                <a:gd name="T3" fmla="*/ 0 h 44"/>
                <a:gd name="T4" fmla="*/ 3862 w 3862"/>
                <a:gd name="T5" fmla="*/ 25 h 44"/>
                <a:gd name="T6" fmla="*/ 12 w 3862"/>
                <a:gd name="T7" fmla="*/ 44 h 44"/>
                <a:gd name="T8" fmla="*/ 0 w 386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2" h="44">
                  <a:moveTo>
                    <a:pt x="0" y="0"/>
                  </a:moveTo>
                  <a:lnTo>
                    <a:pt x="3862" y="0"/>
                  </a:lnTo>
                  <a:lnTo>
                    <a:pt x="3862" y="25"/>
                  </a:lnTo>
                  <a:lnTo>
                    <a:pt x="12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4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2" name="ïšḻíḋe">
              <a:extLst>
                <a:ext uri="{FF2B5EF4-FFF2-40B4-BE49-F238E27FC236}">
                  <a16:creationId xmlns:a16="http://schemas.microsoft.com/office/drawing/2014/main" id="{D98ACC1F-9B49-4B93-B47D-DE2E9B2136FA}"/>
                </a:ext>
              </a:extLst>
            </p:cNvPr>
            <p:cNvSpPr/>
            <p:nvPr/>
          </p:nvSpPr>
          <p:spPr bwMode="auto">
            <a:xfrm>
              <a:off x="3643313" y="2017713"/>
              <a:ext cx="4964113" cy="2608263"/>
            </a:xfrm>
            <a:custGeom>
              <a:avLst/>
              <a:gdLst>
                <a:gd name="T0" fmla="*/ 1265 w 1267"/>
                <a:gd name="T1" fmla="*/ 288 h 666"/>
                <a:gd name="T2" fmla="*/ 1265 w 1267"/>
                <a:gd name="T3" fmla="*/ 285 h 666"/>
                <a:gd name="T4" fmla="*/ 1266 w 1267"/>
                <a:gd name="T5" fmla="*/ 259 h 666"/>
                <a:gd name="T6" fmla="*/ 1265 w 1267"/>
                <a:gd name="T7" fmla="*/ 283 h 666"/>
                <a:gd name="T8" fmla="*/ 1265 w 1267"/>
                <a:gd name="T9" fmla="*/ 283 h 666"/>
                <a:gd name="T10" fmla="*/ 1264 w 1267"/>
                <a:gd name="T11" fmla="*/ 283 h 666"/>
                <a:gd name="T12" fmla="*/ 1262 w 1267"/>
                <a:gd name="T13" fmla="*/ 283 h 666"/>
                <a:gd name="T14" fmla="*/ 1251 w 1267"/>
                <a:gd name="T15" fmla="*/ 283 h 666"/>
                <a:gd name="T16" fmla="*/ 1204 w 1267"/>
                <a:gd name="T17" fmla="*/ 284 h 666"/>
                <a:gd name="T18" fmla="*/ 1147 w 1267"/>
                <a:gd name="T19" fmla="*/ 234 h 666"/>
                <a:gd name="T20" fmla="*/ 1102 w 1267"/>
                <a:gd name="T21" fmla="*/ 172 h 666"/>
                <a:gd name="T22" fmla="*/ 1091 w 1267"/>
                <a:gd name="T23" fmla="*/ 131 h 666"/>
                <a:gd name="T24" fmla="*/ 1113 w 1267"/>
                <a:gd name="T25" fmla="*/ 118 h 666"/>
                <a:gd name="T26" fmla="*/ 1069 w 1267"/>
                <a:gd name="T27" fmla="*/ 1 h 666"/>
                <a:gd name="T28" fmla="*/ 483 w 1267"/>
                <a:gd name="T29" fmla="*/ 34 h 666"/>
                <a:gd name="T30" fmla="*/ 259 w 1267"/>
                <a:gd name="T31" fmla="*/ 40 h 666"/>
                <a:gd name="T32" fmla="*/ 223 w 1267"/>
                <a:gd name="T33" fmla="*/ 56 h 666"/>
                <a:gd name="T34" fmla="*/ 123 w 1267"/>
                <a:gd name="T35" fmla="*/ 63 h 666"/>
                <a:gd name="T36" fmla="*/ 190 w 1267"/>
                <a:gd name="T37" fmla="*/ 90 h 666"/>
                <a:gd name="T38" fmla="*/ 152 w 1267"/>
                <a:gd name="T39" fmla="*/ 111 h 666"/>
                <a:gd name="T40" fmla="*/ 113 w 1267"/>
                <a:gd name="T41" fmla="*/ 138 h 666"/>
                <a:gd name="T42" fmla="*/ 135 w 1267"/>
                <a:gd name="T43" fmla="*/ 145 h 666"/>
                <a:gd name="T44" fmla="*/ 113 w 1267"/>
                <a:gd name="T45" fmla="*/ 179 h 666"/>
                <a:gd name="T46" fmla="*/ 147 w 1267"/>
                <a:gd name="T47" fmla="*/ 214 h 666"/>
                <a:gd name="T48" fmla="*/ 93 w 1267"/>
                <a:gd name="T49" fmla="*/ 279 h 666"/>
                <a:gd name="T50" fmla="*/ 82 w 1267"/>
                <a:gd name="T51" fmla="*/ 337 h 666"/>
                <a:gd name="T52" fmla="*/ 156 w 1267"/>
                <a:gd name="T53" fmla="*/ 342 h 666"/>
                <a:gd name="T54" fmla="*/ 12 w 1267"/>
                <a:gd name="T55" fmla="*/ 346 h 666"/>
                <a:gd name="T56" fmla="*/ 1 w 1267"/>
                <a:gd name="T57" fmla="*/ 360 h 666"/>
                <a:gd name="T58" fmla="*/ 2 w 1267"/>
                <a:gd name="T59" fmla="*/ 375 h 666"/>
                <a:gd name="T60" fmla="*/ 2 w 1267"/>
                <a:gd name="T61" fmla="*/ 379 h 666"/>
                <a:gd name="T62" fmla="*/ 1 w 1267"/>
                <a:gd name="T63" fmla="*/ 405 h 666"/>
                <a:gd name="T64" fmla="*/ 3 w 1267"/>
                <a:gd name="T65" fmla="*/ 380 h 666"/>
                <a:gd name="T66" fmla="*/ 3 w 1267"/>
                <a:gd name="T67" fmla="*/ 380 h 666"/>
                <a:gd name="T68" fmla="*/ 3 w 1267"/>
                <a:gd name="T69" fmla="*/ 380 h 666"/>
                <a:gd name="T70" fmla="*/ 6 w 1267"/>
                <a:gd name="T71" fmla="*/ 380 h 666"/>
                <a:gd name="T72" fmla="*/ 16 w 1267"/>
                <a:gd name="T73" fmla="*/ 380 h 666"/>
                <a:gd name="T74" fmla="*/ 64 w 1267"/>
                <a:gd name="T75" fmla="*/ 380 h 666"/>
                <a:gd name="T76" fmla="*/ 120 w 1267"/>
                <a:gd name="T77" fmla="*/ 430 h 666"/>
                <a:gd name="T78" fmla="*/ 164 w 1267"/>
                <a:gd name="T79" fmla="*/ 492 h 666"/>
                <a:gd name="T80" fmla="*/ 175 w 1267"/>
                <a:gd name="T81" fmla="*/ 533 h 666"/>
                <a:gd name="T82" fmla="*/ 153 w 1267"/>
                <a:gd name="T83" fmla="*/ 547 h 666"/>
                <a:gd name="T84" fmla="*/ 197 w 1267"/>
                <a:gd name="T85" fmla="*/ 664 h 666"/>
                <a:gd name="T86" fmla="*/ 782 w 1267"/>
                <a:gd name="T87" fmla="*/ 635 h 666"/>
                <a:gd name="T88" fmla="*/ 1006 w 1267"/>
                <a:gd name="T89" fmla="*/ 630 h 666"/>
                <a:gd name="T90" fmla="*/ 1042 w 1267"/>
                <a:gd name="T91" fmla="*/ 615 h 666"/>
                <a:gd name="T92" fmla="*/ 1143 w 1267"/>
                <a:gd name="T93" fmla="*/ 608 h 666"/>
                <a:gd name="T94" fmla="*/ 1076 w 1267"/>
                <a:gd name="T95" fmla="*/ 581 h 666"/>
                <a:gd name="T96" fmla="*/ 1114 w 1267"/>
                <a:gd name="T97" fmla="*/ 560 h 666"/>
                <a:gd name="T98" fmla="*/ 1153 w 1267"/>
                <a:gd name="T99" fmla="*/ 533 h 666"/>
                <a:gd name="T100" fmla="*/ 1131 w 1267"/>
                <a:gd name="T101" fmla="*/ 526 h 666"/>
                <a:gd name="T102" fmla="*/ 1153 w 1267"/>
                <a:gd name="T103" fmla="*/ 492 h 666"/>
                <a:gd name="T104" fmla="*/ 1120 w 1267"/>
                <a:gd name="T105" fmla="*/ 457 h 666"/>
                <a:gd name="T106" fmla="*/ 1175 w 1267"/>
                <a:gd name="T107" fmla="*/ 392 h 666"/>
                <a:gd name="T108" fmla="*/ 1186 w 1267"/>
                <a:gd name="T109" fmla="*/ 334 h 666"/>
                <a:gd name="T110" fmla="*/ 1112 w 1267"/>
                <a:gd name="T111" fmla="*/ 322 h 666"/>
                <a:gd name="T112" fmla="*/ 1255 w 1267"/>
                <a:gd name="T113" fmla="*/ 317 h 666"/>
                <a:gd name="T114" fmla="*/ 1267 w 1267"/>
                <a:gd name="T115" fmla="*/ 303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67" h="666">
                  <a:moveTo>
                    <a:pt x="1266" y="294"/>
                  </a:moveTo>
                  <a:cubicBezTo>
                    <a:pt x="1266" y="292"/>
                    <a:pt x="1265" y="290"/>
                    <a:pt x="1265" y="288"/>
                  </a:cubicBezTo>
                  <a:cubicBezTo>
                    <a:pt x="1265" y="288"/>
                    <a:pt x="1265" y="287"/>
                    <a:pt x="1265" y="286"/>
                  </a:cubicBezTo>
                  <a:cubicBezTo>
                    <a:pt x="1265" y="285"/>
                    <a:pt x="1265" y="285"/>
                    <a:pt x="1265" y="285"/>
                  </a:cubicBezTo>
                  <a:cubicBezTo>
                    <a:pt x="1265" y="284"/>
                    <a:pt x="1265" y="284"/>
                    <a:pt x="1265" y="284"/>
                  </a:cubicBezTo>
                  <a:cubicBezTo>
                    <a:pt x="1265" y="276"/>
                    <a:pt x="1266" y="267"/>
                    <a:pt x="1266" y="259"/>
                  </a:cubicBezTo>
                  <a:cubicBezTo>
                    <a:pt x="1265" y="280"/>
                    <a:pt x="1265" y="280"/>
                    <a:pt x="1265" y="280"/>
                  </a:cubicBezTo>
                  <a:cubicBezTo>
                    <a:pt x="1265" y="282"/>
                    <a:pt x="1265" y="284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5" y="283"/>
                    <a:pt x="1265" y="283"/>
                    <a:pt x="1265" y="283"/>
                  </a:cubicBezTo>
                  <a:cubicBezTo>
                    <a:pt x="1264" y="283"/>
                    <a:pt x="1264" y="283"/>
                    <a:pt x="1264" y="283"/>
                  </a:cubicBezTo>
                  <a:cubicBezTo>
                    <a:pt x="1263" y="283"/>
                    <a:pt x="1263" y="283"/>
                    <a:pt x="1263" y="283"/>
                  </a:cubicBezTo>
                  <a:cubicBezTo>
                    <a:pt x="1262" y="283"/>
                    <a:pt x="1262" y="283"/>
                    <a:pt x="1262" y="283"/>
                  </a:cubicBezTo>
                  <a:cubicBezTo>
                    <a:pt x="1258" y="283"/>
                    <a:pt x="1258" y="283"/>
                    <a:pt x="1258" y="283"/>
                  </a:cubicBezTo>
                  <a:cubicBezTo>
                    <a:pt x="1251" y="283"/>
                    <a:pt x="1251" y="283"/>
                    <a:pt x="1251" y="283"/>
                  </a:cubicBezTo>
                  <a:cubicBezTo>
                    <a:pt x="1246" y="284"/>
                    <a:pt x="1241" y="284"/>
                    <a:pt x="1235" y="284"/>
                  </a:cubicBezTo>
                  <a:cubicBezTo>
                    <a:pt x="1225" y="284"/>
                    <a:pt x="1214" y="285"/>
                    <a:pt x="1204" y="284"/>
                  </a:cubicBezTo>
                  <a:cubicBezTo>
                    <a:pt x="1183" y="284"/>
                    <a:pt x="1163" y="283"/>
                    <a:pt x="1147" y="276"/>
                  </a:cubicBezTo>
                  <a:cubicBezTo>
                    <a:pt x="1136" y="276"/>
                    <a:pt x="1158" y="248"/>
                    <a:pt x="1147" y="234"/>
                  </a:cubicBezTo>
                  <a:cubicBezTo>
                    <a:pt x="1136" y="234"/>
                    <a:pt x="1114" y="234"/>
                    <a:pt x="1102" y="234"/>
                  </a:cubicBezTo>
                  <a:cubicBezTo>
                    <a:pt x="1091" y="214"/>
                    <a:pt x="1113" y="193"/>
                    <a:pt x="1102" y="172"/>
                  </a:cubicBezTo>
                  <a:cubicBezTo>
                    <a:pt x="1091" y="152"/>
                    <a:pt x="1047" y="165"/>
                    <a:pt x="1036" y="152"/>
                  </a:cubicBezTo>
                  <a:cubicBezTo>
                    <a:pt x="1002" y="138"/>
                    <a:pt x="1058" y="131"/>
                    <a:pt x="1091" y="131"/>
                  </a:cubicBezTo>
                  <a:cubicBezTo>
                    <a:pt x="1086" y="124"/>
                    <a:pt x="1091" y="124"/>
                    <a:pt x="1098" y="124"/>
                  </a:cubicBezTo>
                  <a:cubicBezTo>
                    <a:pt x="1105" y="124"/>
                    <a:pt x="1113" y="124"/>
                    <a:pt x="1113" y="118"/>
                  </a:cubicBezTo>
                  <a:cubicBezTo>
                    <a:pt x="1113" y="90"/>
                    <a:pt x="1113" y="63"/>
                    <a:pt x="1069" y="42"/>
                  </a:cubicBezTo>
                  <a:cubicBezTo>
                    <a:pt x="1058" y="35"/>
                    <a:pt x="1069" y="15"/>
                    <a:pt x="1069" y="1"/>
                  </a:cubicBezTo>
                  <a:cubicBezTo>
                    <a:pt x="935" y="0"/>
                    <a:pt x="790" y="0"/>
                    <a:pt x="657" y="28"/>
                  </a:cubicBezTo>
                  <a:cubicBezTo>
                    <a:pt x="603" y="38"/>
                    <a:pt x="543" y="36"/>
                    <a:pt x="483" y="34"/>
                  </a:cubicBezTo>
                  <a:cubicBezTo>
                    <a:pt x="420" y="32"/>
                    <a:pt x="358" y="30"/>
                    <a:pt x="301" y="42"/>
                  </a:cubicBezTo>
                  <a:cubicBezTo>
                    <a:pt x="289" y="44"/>
                    <a:pt x="275" y="42"/>
                    <a:pt x="259" y="40"/>
                  </a:cubicBezTo>
                  <a:cubicBezTo>
                    <a:pt x="232" y="37"/>
                    <a:pt x="204" y="34"/>
                    <a:pt x="190" y="56"/>
                  </a:cubicBezTo>
                  <a:cubicBezTo>
                    <a:pt x="223" y="56"/>
                    <a:pt x="223" y="56"/>
                    <a:pt x="223" y="56"/>
                  </a:cubicBezTo>
                  <a:cubicBezTo>
                    <a:pt x="204" y="68"/>
                    <a:pt x="183" y="66"/>
                    <a:pt x="163" y="63"/>
                  </a:cubicBezTo>
                  <a:cubicBezTo>
                    <a:pt x="150" y="62"/>
                    <a:pt x="137" y="60"/>
                    <a:pt x="123" y="63"/>
                  </a:cubicBezTo>
                  <a:cubicBezTo>
                    <a:pt x="123" y="77"/>
                    <a:pt x="123" y="83"/>
                    <a:pt x="112" y="90"/>
                  </a:cubicBezTo>
                  <a:cubicBezTo>
                    <a:pt x="135" y="90"/>
                    <a:pt x="168" y="83"/>
                    <a:pt x="190" y="90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79" y="114"/>
                    <a:pt x="166" y="112"/>
                    <a:pt x="152" y="111"/>
                  </a:cubicBezTo>
                  <a:cubicBezTo>
                    <a:pt x="138" y="109"/>
                    <a:pt x="124" y="107"/>
                    <a:pt x="113" y="111"/>
                  </a:cubicBezTo>
                  <a:cubicBezTo>
                    <a:pt x="113" y="118"/>
                    <a:pt x="113" y="131"/>
                    <a:pt x="113" y="138"/>
                  </a:cubicBezTo>
                  <a:cubicBezTo>
                    <a:pt x="113" y="145"/>
                    <a:pt x="102" y="145"/>
                    <a:pt x="91" y="145"/>
                  </a:cubicBezTo>
                  <a:cubicBezTo>
                    <a:pt x="102" y="145"/>
                    <a:pt x="124" y="145"/>
                    <a:pt x="135" y="145"/>
                  </a:cubicBezTo>
                  <a:cubicBezTo>
                    <a:pt x="135" y="152"/>
                    <a:pt x="136" y="166"/>
                    <a:pt x="136" y="172"/>
                  </a:cubicBezTo>
                  <a:cubicBezTo>
                    <a:pt x="136" y="179"/>
                    <a:pt x="125" y="179"/>
                    <a:pt x="113" y="179"/>
                  </a:cubicBezTo>
                  <a:cubicBezTo>
                    <a:pt x="114" y="193"/>
                    <a:pt x="103" y="207"/>
                    <a:pt x="114" y="214"/>
                  </a:cubicBezTo>
                  <a:cubicBezTo>
                    <a:pt x="125" y="214"/>
                    <a:pt x="136" y="214"/>
                    <a:pt x="147" y="214"/>
                  </a:cubicBezTo>
                  <a:cubicBezTo>
                    <a:pt x="103" y="221"/>
                    <a:pt x="81" y="255"/>
                    <a:pt x="81" y="276"/>
                  </a:cubicBezTo>
                  <a:cubicBezTo>
                    <a:pt x="87" y="272"/>
                    <a:pt x="90" y="276"/>
                    <a:pt x="93" y="279"/>
                  </a:cubicBezTo>
                  <a:cubicBezTo>
                    <a:pt x="95" y="283"/>
                    <a:pt x="98" y="286"/>
                    <a:pt x="104" y="282"/>
                  </a:cubicBezTo>
                  <a:cubicBezTo>
                    <a:pt x="71" y="303"/>
                    <a:pt x="38" y="331"/>
                    <a:pt x="82" y="337"/>
                  </a:cubicBezTo>
                  <a:cubicBezTo>
                    <a:pt x="117" y="339"/>
                    <a:pt x="151" y="340"/>
                    <a:pt x="186" y="341"/>
                  </a:cubicBezTo>
                  <a:cubicBezTo>
                    <a:pt x="176" y="342"/>
                    <a:pt x="166" y="342"/>
                    <a:pt x="156" y="342"/>
                  </a:cubicBezTo>
                  <a:cubicBezTo>
                    <a:pt x="132" y="343"/>
                    <a:pt x="107" y="344"/>
                    <a:pt x="83" y="344"/>
                  </a:cubicBezTo>
                  <a:cubicBezTo>
                    <a:pt x="59" y="345"/>
                    <a:pt x="36" y="346"/>
                    <a:pt x="12" y="346"/>
                  </a:cubicBezTo>
                  <a:cubicBezTo>
                    <a:pt x="8" y="348"/>
                    <a:pt x="5" y="350"/>
                    <a:pt x="4" y="352"/>
                  </a:cubicBezTo>
                  <a:cubicBezTo>
                    <a:pt x="1" y="355"/>
                    <a:pt x="1" y="357"/>
                    <a:pt x="1" y="360"/>
                  </a:cubicBezTo>
                  <a:cubicBezTo>
                    <a:pt x="0" y="363"/>
                    <a:pt x="1" y="367"/>
                    <a:pt x="2" y="370"/>
                  </a:cubicBezTo>
                  <a:cubicBezTo>
                    <a:pt x="2" y="372"/>
                    <a:pt x="2" y="373"/>
                    <a:pt x="2" y="375"/>
                  </a:cubicBezTo>
                  <a:cubicBezTo>
                    <a:pt x="2" y="376"/>
                    <a:pt x="2" y="377"/>
                    <a:pt x="2" y="378"/>
                  </a:cubicBezTo>
                  <a:cubicBezTo>
                    <a:pt x="2" y="378"/>
                    <a:pt x="2" y="379"/>
                    <a:pt x="2" y="379"/>
                  </a:cubicBezTo>
                  <a:cubicBezTo>
                    <a:pt x="2" y="380"/>
                    <a:pt x="2" y="380"/>
                    <a:pt x="2" y="380"/>
                  </a:cubicBezTo>
                  <a:cubicBezTo>
                    <a:pt x="2" y="388"/>
                    <a:pt x="2" y="396"/>
                    <a:pt x="1" y="405"/>
                  </a:cubicBezTo>
                  <a:cubicBezTo>
                    <a:pt x="2" y="383"/>
                    <a:pt x="2" y="383"/>
                    <a:pt x="2" y="383"/>
                  </a:cubicBezTo>
                  <a:cubicBezTo>
                    <a:pt x="3" y="382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3" y="380"/>
                    <a:pt x="3" y="380"/>
                    <a:pt x="3" y="380"/>
                  </a:cubicBezTo>
                  <a:cubicBezTo>
                    <a:pt x="4" y="380"/>
                    <a:pt x="4" y="380"/>
                    <a:pt x="4" y="380"/>
                  </a:cubicBezTo>
                  <a:cubicBezTo>
                    <a:pt x="6" y="380"/>
                    <a:pt x="6" y="380"/>
                    <a:pt x="6" y="380"/>
                  </a:cubicBezTo>
                  <a:cubicBezTo>
                    <a:pt x="9" y="380"/>
                    <a:pt x="9" y="380"/>
                    <a:pt x="9" y="380"/>
                  </a:cubicBezTo>
                  <a:cubicBezTo>
                    <a:pt x="16" y="380"/>
                    <a:pt x="16" y="380"/>
                    <a:pt x="16" y="380"/>
                  </a:cubicBezTo>
                  <a:cubicBezTo>
                    <a:pt x="21" y="380"/>
                    <a:pt x="27" y="380"/>
                    <a:pt x="32" y="380"/>
                  </a:cubicBezTo>
                  <a:cubicBezTo>
                    <a:pt x="43" y="380"/>
                    <a:pt x="53" y="379"/>
                    <a:pt x="64" y="380"/>
                  </a:cubicBezTo>
                  <a:cubicBezTo>
                    <a:pt x="85" y="380"/>
                    <a:pt x="104" y="382"/>
                    <a:pt x="121" y="389"/>
                  </a:cubicBezTo>
                  <a:cubicBezTo>
                    <a:pt x="132" y="389"/>
                    <a:pt x="109" y="416"/>
                    <a:pt x="120" y="430"/>
                  </a:cubicBezTo>
                  <a:cubicBezTo>
                    <a:pt x="131" y="430"/>
                    <a:pt x="154" y="430"/>
                    <a:pt x="165" y="430"/>
                  </a:cubicBezTo>
                  <a:cubicBezTo>
                    <a:pt x="176" y="451"/>
                    <a:pt x="153" y="471"/>
                    <a:pt x="164" y="492"/>
                  </a:cubicBezTo>
                  <a:cubicBezTo>
                    <a:pt x="175" y="513"/>
                    <a:pt x="220" y="500"/>
                    <a:pt x="231" y="513"/>
                  </a:cubicBezTo>
                  <a:cubicBezTo>
                    <a:pt x="264" y="527"/>
                    <a:pt x="208" y="534"/>
                    <a:pt x="175" y="533"/>
                  </a:cubicBezTo>
                  <a:cubicBezTo>
                    <a:pt x="181" y="540"/>
                    <a:pt x="175" y="540"/>
                    <a:pt x="168" y="540"/>
                  </a:cubicBezTo>
                  <a:cubicBezTo>
                    <a:pt x="161" y="540"/>
                    <a:pt x="153" y="540"/>
                    <a:pt x="153" y="547"/>
                  </a:cubicBezTo>
                  <a:cubicBezTo>
                    <a:pt x="153" y="574"/>
                    <a:pt x="152" y="602"/>
                    <a:pt x="197" y="623"/>
                  </a:cubicBezTo>
                  <a:cubicBezTo>
                    <a:pt x="208" y="630"/>
                    <a:pt x="197" y="650"/>
                    <a:pt x="197" y="664"/>
                  </a:cubicBezTo>
                  <a:cubicBezTo>
                    <a:pt x="330" y="665"/>
                    <a:pt x="475" y="666"/>
                    <a:pt x="608" y="640"/>
                  </a:cubicBezTo>
                  <a:cubicBezTo>
                    <a:pt x="663" y="630"/>
                    <a:pt x="723" y="633"/>
                    <a:pt x="782" y="635"/>
                  </a:cubicBezTo>
                  <a:cubicBezTo>
                    <a:pt x="845" y="637"/>
                    <a:pt x="908" y="640"/>
                    <a:pt x="964" y="628"/>
                  </a:cubicBezTo>
                  <a:cubicBezTo>
                    <a:pt x="976" y="626"/>
                    <a:pt x="991" y="628"/>
                    <a:pt x="1006" y="630"/>
                  </a:cubicBezTo>
                  <a:cubicBezTo>
                    <a:pt x="1033" y="633"/>
                    <a:pt x="1061" y="637"/>
                    <a:pt x="1076" y="615"/>
                  </a:cubicBezTo>
                  <a:cubicBezTo>
                    <a:pt x="1042" y="615"/>
                    <a:pt x="1042" y="615"/>
                    <a:pt x="1042" y="615"/>
                  </a:cubicBezTo>
                  <a:cubicBezTo>
                    <a:pt x="1062" y="602"/>
                    <a:pt x="1082" y="605"/>
                    <a:pt x="1102" y="608"/>
                  </a:cubicBezTo>
                  <a:cubicBezTo>
                    <a:pt x="1116" y="609"/>
                    <a:pt x="1129" y="611"/>
                    <a:pt x="1143" y="608"/>
                  </a:cubicBezTo>
                  <a:cubicBezTo>
                    <a:pt x="1142" y="594"/>
                    <a:pt x="1142" y="588"/>
                    <a:pt x="1154" y="581"/>
                  </a:cubicBezTo>
                  <a:cubicBezTo>
                    <a:pt x="1131" y="581"/>
                    <a:pt x="1098" y="587"/>
                    <a:pt x="1076" y="581"/>
                  </a:cubicBezTo>
                  <a:cubicBezTo>
                    <a:pt x="1076" y="560"/>
                    <a:pt x="1076" y="560"/>
                    <a:pt x="1076" y="560"/>
                  </a:cubicBezTo>
                  <a:cubicBezTo>
                    <a:pt x="1087" y="557"/>
                    <a:pt x="1101" y="558"/>
                    <a:pt x="1114" y="560"/>
                  </a:cubicBezTo>
                  <a:cubicBezTo>
                    <a:pt x="1128" y="562"/>
                    <a:pt x="1142" y="564"/>
                    <a:pt x="1153" y="560"/>
                  </a:cubicBezTo>
                  <a:cubicBezTo>
                    <a:pt x="1153" y="553"/>
                    <a:pt x="1153" y="540"/>
                    <a:pt x="1153" y="533"/>
                  </a:cubicBezTo>
                  <a:cubicBezTo>
                    <a:pt x="1153" y="526"/>
                    <a:pt x="1164" y="526"/>
                    <a:pt x="1176" y="526"/>
                  </a:cubicBezTo>
                  <a:cubicBezTo>
                    <a:pt x="1164" y="526"/>
                    <a:pt x="1142" y="526"/>
                    <a:pt x="1131" y="526"/>
                  </a:cubicBezTo>
                  <a:cubicBezTo>
                    <a:pt x="1131" y="519"/>
                    <a:pt x="1131" y="505"/>
                    <a:pt x="1131" y="498"/>
                  </a:cubicBezTo>
                  <a:cubicBezTo>
                    <a:pt x="1131" y="491"/>
                    <a:pt x="1142" y="491"/>
                    <a:pt x="1153" y="492"/>
                  </a:cubicBezTo>
                  <a:cubicBezTo>
                    <a:pt x="1153" y="478"/>
                    <a:pt x="1164" y="464"/>
                    <a:pt x="1153" y="457"/>
                  </a:cubicBezTo>
                  <a:cubicBezTo>
                    <a:pt x="1142" y="457"/>
                    <a:pt x="1131" y="457"/>
                    <a:pt x="1120" y="457"/>
                  </a:cubicBezTo>
                  <a:cubicBezTo>
                    <a:pt x="1164" y="450"/>
                    <a:pt x="1186" y="416"/>
                    <a:pt x="1186" y="395"/>
                  </a:cubicBezTo>
                  <a:cubicBezTo>
                    <a:pt x="1180" y="399"/>
                    <a:pt x="1178" y="395"/>
                    <a:pt x="1175" y="392"/>
                  </a:cubicBezTo>
                  <a:cubicBezTo>
                    <a:pt x="1172" y="389"/>
                    <a:pt x="1169" y="385"/>
                    <a:pt x="1164" y="389"/>
                  </a:cubicBezTo>
                  <a:cubicBezTo>
                    <a:pt x="1197" y="368"/>
                    <a:pt x="1230" y="341"/>
                    <a:pt x="1186" y="334"/>
                  </a:cubicBezTo>
                  <a:cubicBezTo>
                    <a:pt x="1123" y="330"/>
                    <a:pt x="1059" y="328"/>
                    <a:pt x="995" y="327"/>
                  </a:cubicBezTo>
                  <a:cubicBezTo>
                    <a:pt x="1034" y="325"/>
                    <a:pt x="1073" y="324"/>
                    <a:pt x="1112" y="322"/>
                  </a:cubicBezTo>
                  <a:cubicBezTo>
                    <a:pt x="1136" y="321"/>
                    <a:pt x="1160" y="321"/>
                    <a:pt x="1185" y="320"/>
                  </a:cubicBezTo>
                  <a:cubicBezTo>
                    <a:pt x="1208" y="319"/>
                    <a:pt x="1232" y="318"/>
                    <a:pt x="1255" y="317"/>
                  </a:cubicBezTo>
                  <a:cubicBezTo>
                    <a:pt x="1260" y="316"/>
                    <a:pt x="1262" y="314"/>
                    <a:pt x="1264" y="311"/>
                  </a:cubicBezTo>
                  <a:cubicBezTo>
                    <a:pt x="1266" y="309"/>
                    <a:pt x="1267" y="306"/>
                    <a:pt x="1267" y="303"/>
                  </a:cubicBezTo>
                  <a:cubicBezTo>
                    <a:pt x="1267" y="300"/>
                    <a:pt x="1267" y="297"/>
                    <a:pt x="1266" y="294"/>
                  </a:cubicBezTo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3" name="ïṡlíḑé">
              <a:extLst>
                <a:ext uri="{FF2B5EF4-FFF2-40B4-BE49-F238E27FC236}">
                  <a16:creationId xmlns:a16="http://schemas.microsoft.com/office/drawing/2014/main" id="{EF9FF32D-D163-4783-B21E-F5D85BAE69EA}"/>
                </a:ext>
              </a:extLst>
            </p:cNvPr>
            <p:cNvSpPr/>
            <p:nvPr/>
          </p:nvSpPr>
          <p:spPr bwMode="auto">
            <a:xfrm>
              <a:off x="4740275" y="3971926"/>
              <a:ext cx="2719388" cy="347663"/>
            </a:xfrm>
            <a:custGeom>
              <a:avLst/>
              <a:gdLst>
                <a:gd name="T0" fmla="*/ 688 w 694"/>
                <a:gd name="T1" fmla="*/ 11 h 89"/>
                <a:gd name="T2" fmla="*/ 556 w 694"/>
                <a:gd name="T3" fmla="*/ 1 h 89"/>
                <a:gd name="T4" fmla="*/ 417 w 694"/>
                <a:gd name="T5" fmla="*/ 4 h 89"/>
                <a:gd name="T6" fmla="*/ 148 w 694"/>
                <a:gd name="T7" fmla="*/ 42 h 89"/>
                <a:gd name="T8" fmla="*/ 75 w 694"/>
                <a:gd name="T9" fmla="*/ 60 h 89"/>
                <a:gd name="T10" fmla="*/ 3 w 694"/>
                <a:gd name="T11" fmla="*/ 83 h 89"/>
                <a:gd name="T12" fmla="*/ 4 w 694"/>
                <a:gd name="T13" fmla="*/ 88 h 89"/>
                <a:gd name="T14" fmla="*/ 66 w 694"/>
                <a:gd name="T15" fmla="*/ 74 h 89"/>
                <a:gd name="T16" fmla="*/ 130 w 694"/>
                <a:gd name="T17" fmla="*/ 59 h 89"/>
                <a:gd name="T18" fmla="*/ 264 w 694"/>
                <a:gd name="T19" fmla="*/ 35 h 89"/>
                <a:gd name="T20" fmla="*/ 534 w 694"/>
                <a:gd name="T21" fmla="*/ 16 h 89"/>
                <a:gd name="T22" fmla="*/ 609 w 694"/>
                <a:gd name="T23" fmla="*/ 18 h 89"/>
                <a:gd name="T24" fmla="*/ 687 w 694"/>
                <a:gd name="T25" fmla="*/ 21 h 89"/>
                <a:gd name="T26" fmla="*/ 688 w 694"/>
                <a:gd name="T27" fmla="*/ 1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4" h="89">
                  <a:moveTo>
                    <a:pt x="688" y="11"/>
                  </a:moveTo>
                  <a:cubicBezTo>
                    <a:pt x="646" y="0"/>
                    <a:pt x="599" y="2"/>
                    <a:pt x="556" y="1"/>
                  </a:cubicBezTo>
                  <a:cubicBezTo>
                    <a:pt x="510" y="1"/>
                    <a:pt x="463" y="2"/>
                    <a:pt x="417" y="4"/>
                  </a:cubicBezTo>
                  <a:cubicBezTo>
                    <a:pt x="327" y="10"/>
                    <a:pt x="237" y="23"/>
                    <a:pt x="148" y="42"/>
                  </a:cubicBezTo>
                  <a:cubicBezTo>
                    <a:pt x="124" y="47"/>
                    <a:pt x="99" y="53"/>
                    <a:pt x="75" y="60"/>
                  </a:cubicBezTo>
                  <a:cubicBezTo>
                    <a:pt x="51" y="66"/>
                    <a:pt x="25" y="71"/>
                    <a:pt x="3" y="83"/>
                  </a:cubicBezTo>
                  <a:cubicBezTo>
                    <a:pt x="0" y="84"/>
                    <a:pt x="1" y="89"/>
                    <a:pt x="4" y="88"/>
                  </a:cubicBezTo>
                  <a:cubicBezTo>
                    <a:pt x="25" y="86"/>
                    <a:pt x="46" y="79"/>
                    <a:pt x="66" y="74"/>
                  </a:cubicBezTo>
                  <a:cubicBezTo>
                    <a:pt x="88" y="69"/>
                    <a:pt x="109" y="64"/>
                    <a:pt x="130" y="59"/>
                  </a:cubicBezTo>
                  <a:cubicBezTo>
                    <a:pt x="175" y="49"/>
                    <a:pt x="220" y="41"/>
                    <a:pt x="264" y="35"/>
                  </a:cubicBezTo>
                  <a:cubicBezTo>
                    <a:pt x="354" y="22"/>
                    <a:pt x="444" y="16"/>
                    <a:pt x="534" y="16"/>
                  </a:cubicBezTo>
                  <a:cubicBezTo>
                    <a:pt x="559" y="17"/>
                    <a:pt x="584" y="17"/>
                    <a:pt x="609" y="18"/>
                  </a:cubicBezTo>
                  <a:cubicBezTo>
                    <a:pt x="635" y="20"/>
                    <a:pt x="661" y="22"/>
                    <a:pt x="687" y="21"/>
                  </a:cubicBezTo>
                  <a:cubicBezTo>
                    <a:pt x="692" y="20"/>
                    <a:pt x="694" y="12"/>
                    <a:pt x="68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4" name="ïṩḻîḍè">
              <a:extLst>
                <a:ext uri="{FF2B5EF4-FFF2-40B4-BE49-F238E27FC236}">
                  <a16:creationId xmlns:a16="http://schemas.microsoft.com/office/drawing/2014/main" id="{E16F7F55-06BA-4F2E-9B0A-D0B37530263C}"/>
                </a:ext>
              </a:extLst>
            </p:cNvPr>
            <p:cNvSpPr/>
            <p:nvPr/>
          </p:nvSpPr>
          <p:spPr bwMode="auto">
            <a:xfrm>
              <a:off x="3352800" y="3336926"/>
              <a:ext cx="1382713" cy="1778000"/>
            </a:xfrm>
            <a:custGeom>
              <a:avLst/>
              <a:gdLst>
                <a:gd name="T0" fmla="*/ 198 w 353"/>
                <a:gd name="T1" fmla="*/ 439 h 454"/>
                <a:gd name="T2" fmla="*/ 293 w 353"/>
                <a:gd name="T3" fmla="*/ 437 h 454"/>
                <a:gd name="T4" fmla="*/ 287 w 353"/>
                <a:gd name="T5" fmla="*/ 419 h 454"/>
                <a:gd name="T6" fmla="*/ 226 w 353"/>
                <a:gd name="T7" fmla="*/ 421 h 454"/>
                <a:gd name="T8" fmla="*/ 204 w 353"/>
                <a:gd name="T9" fmla="*/ 305 h 454"/>
                <a:gd name="T10" fmla="*/ 247 w 353"/>
                <a:gd name="T11" fmla="*/ 242 h 454"/>
                <a:gd name="T12" fmla="*/ 345 w 353"/>
                <a:gd name="T13" fmla="*/ 64 h 454"/>
                <a:gd name="T14" fmla="*/ 287 w 353"/>
                <a:gd name="T15" fmla="*/ 63 h 454"/>
                <a:gd name="T16" fmla="*/ 291 w 353"/>
                <a:gd name="T17" fmla="*/ 37 h 454"/>
                <a:gd name="T18" fmla="*/ 294 w 353"/>
                <a:gd name="T19" fmla="*/ 36 h 454"/>
                <a:gd name="T20" fmla="*/ 296 w 353"/>
                <a:gd name="T21" fmla="*/ 19 h 454"/>
                <a:gd name="T22" fmla="*/ 296 w 353"/>
                <a:gd name="T23" fmla="*/ 19 h 454"/>
                <a:gd name="T24" fmla="*/ 296 w 353"/>
                <a:gd name="T25" fmla="*/ 19 h 454"/>
                <a:gd name="T26" fmla="*/ 50 w 353"/>
                <a:gd name="T27" fmla="*/ 30 h 454"/>
                <a:gd name="T28" fmla="*/ 50 w 353"/>
                <a:gd name="T29" fmla="*/ 30 h 454"/>
                <a:gd name="T30" fmla="*/ 49 w 353"/>
                <a:gd name="T31" fmla="*/ 45 h 454"/>
                <a:gd name="T32" fmla="*/ 58 w 353"/>
                <a:gd name="T33" fmla="*/ 46 h 454"/>
                <a:gd name="T34" fmla="*/ 62 w 353"/>
                <a:gd name="T35" fmla="*/ 67 h 454"/>
                <a:gd name="T36" fmla="*/ 0 w 353"/>
                <a:gd name="T37" fmla="*/ 80 h 454"/>
                <a:gd name="T38" fmla="*/ 117 w 353"/>
                <a:gd name="T39" fmla="*/ 239 h 454"/>
                <a:gd name="T40" fmla="*/ 176 w 353"/>
                <a:gd name="T41" fmla="*/ 306 h 454"/>
                <a:gd name="T42" fmla="*/ 162 w 353"/>
                <a:gd name="T43" fmla="*/ 422 h 454"/>
                <a:gd name="T44" fmla="*/ 113 w 353"/>
                <a:gd name="T45" fmla="*/ 423 h 454"/>
                <a:gd name="T46" fmla="*/ 95 w 353"/>
                <a:gd name="T47" fmla="*/ 441 h 454"/>
                <a:gd name="T48" fmla="*/ 82 w 353"/>
                <a:gd name="T49" fmla="*/ 442 h 454"/>
                <a:gd name="T50" fmla="*/ 66 w 353"/>
                <a:gd name="T51" fmla="*/ 454 h 454"/>
                <a:gd name="T52" fmla="*/ 319 w 353"/>
                <a:gd name="T53" fmla="*/ 454 h 454"/>
                <a:gd name="T54" fmla="*/ 306 w 353"/>
                <a:gd name="T55" fmla="*/ 436 h 454"/>
                <a:gd name="T56" fmla="*/ 198 w 353"/>
                <a:gd name="T57" fmla="*/ 439 h 454"/>
                <a:gd name="T58" fmla="*/ 323 w 353"/>
                <a:gd name="T59" fmla="*/ 87 h 454"/>
                <a:gd name="T60" fmla="*/ 253 w 353"/>
                <a:gd name="T61" fmla="*/ 224 h 454"/>
                <a:gd name="T62" fmla="*/ 284 w 353"/>
                <a:gd name="T63" fmla="*/ 85 h 454"/>
                <a:gd name="T64" fmla="*/ 323 w 353"/>
                <a:gd name="T65" fmla="*/ 87 h 454"/>
                <a:gd name="T66" fmla="*/ 26 w 353"/>
                <a:gd name="T67" fmla="*/ 98 h 454"/>
                <a:gd name="T68" fmla="*/ 67 w 353"/>
                <a:gd name="T69" fmla="*/ 89 h 454"/>
                <a:gd name="T70" fmla="*/ 109 w 353"/>
                <a:gd name="T71" fmla="*/ 220 h 454"/>
                <a:gd name="T72" fmla="*/ 26 w 353"/>
                <a:gd name="T73" fmla="*/ 9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3" h="454">
                  <a:moveTo>
                    <a:pt x="198" y="439"/>
                  </a:moveTo>
                  <a:cubicBezTo>
                    <a:pt x="293" y="437"/>
                    <a:pt x="293" y="437"/>
                    <a:pt x="293" y="437"/>
                  </a:cubicBezTo>
                  <a:cubicBezTo>
                    <a:pt x="287" y="419"/>
                    <a:pt x="287" y="419"/>
                    <a:pt x="287" y="419"/>
                  </a:cubicBezTo>
                  <a:cubicBezTo>
                    <a:pt x="226" y="421"/>
                    <a:pt x="226" y="421"/>
                    <a:pt x="226" y="421"/>
                  </a:cubicBezTo>
                  <a:cubicBezTo>
                    <a:pt x="222" y="401"/>
                    <a:pt x="210" y="347"/>
                    <a:pt x="204" y="305"/>
                  </a:cubicBezTo>
                  <a:cubicBezTo>
                    <a:pt x="221" y="297"/>
                    <a:pt x="236" y="273"/>
                    <a:pt x="247" y="242"/>
                  </a:cubicBezTo>
                  <a:cubicBezTo>
                    <a:pt x="353" y="247"/>
                    <a:pt x="345" y="64"/>
                    <a:pt x="345" y="64"/>
                  </a:cubicBezTo>
                  <a:cubicBezTo>
                    <a:pt x="287" y="63"/>
                    <a:pt x="287" y="63"/>
                    <a:pt x="287" y="63"/>
                  </a:cubicBezTo>
                  <a:cubicBezTo>
                    <a:pt x="289" y="53"/>
                    <a:pt x="290" y="44"/>
                    <a:pt x="291" y="37"/>
                  </a:cubicBezTo>
                  <a:cubicBezTo>
                    <a:pt x="293" y="36"/>
                    <a:pt x="294" y="36"/>
                    <a:pt x="294" y="36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296" y="19"/>
                    <a:pt x="296" y="19"/>
                  </a:cubicBezTo>
                  <a:cubicBezTo>
                    <a:pt x="296" y="19"/>
                    <a:pt x="170" y="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2" y="45"/>
                    <a:pt x="55" y="46"/>
                    <a:pt x="58" y="46"/>
                  </a:cubicBezTo>
                  <a:cubicBezTo>
                    <a:pt x="59" y="52"/>
                    <a:pt x="61" y="59"/>
                    <a:pt x="62" y="6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2" y="249"/>
                    <a:pt x="117" y="239"/>
                  </a:cubicBezTo>
                  <a:cubicBezTo>
                    <a:pt x="134" y="272"/>
                    <a:pt x="154" y="298"/>
                    <a:pt x="176" y="306"/>
                  </a:cubicBezTo>
                  <a:cubicBezTo>
                    <a:pt x="177" y="341"/>
                    <a:pt x="175" y="390"/>
                    <a:pt x="162" y="422"/>
                  </a:cubicBezTo>
                  <a:cubicBezTo>
                    <a:pt x="113" y="423"/>
                    <a:pt x="113" y="423"/>
                    <a:pt x="113" y="423"/>
                  </a:cubicBezTo>
                  <a:cubicBezTo>
                    <a:pt x="95" y="441"/>
                    <a:pt x="95" y="441"/>
                    <a:pt x="95" y="441"/>
                  </a:cubicBezTo>
                  <a:cubicBezTo>
                    <a:pt x="82" y="442"/>
                    <a:pt x="82" y="442"/>
                    <a:pt x="82" y="442"/>
                  </a:cubicBezTo>
                  <a:cubicBezTo>
                    <a:pt x="66" y="454"/>
                    <a:pt x="66" y="454"/>
                    <a:pt x="66" y="454"/>
                  </a:cubicBezTo>
                  <a:cubicBezTo>
                    <a:pt x="319" y="454"/>
                    <a:pt x="319" y="454"/>
                    <a:pt x="319" y="454"/>
                  </a:cubicBezTo>
                  <a:cubicBezTo>
                    <a:pt x="306" y="436"/>
                    <a:pt x="306" y="436"/>
                    <a:pt x="306" y="436"/>
                  </a:cubicBezTo>
                  <a:cubicBezTo>
                    <a:pt x="198" y="439"/>
                    <a:pt x="198" y="439"/>
                    <a:pt x="198" y="439"/>
                  </a:cubicBezTo>
                  <a:moveTo>
                    <a:pt x="323" y="87"/>
                  </a:moveTo>
                  <a:cubicBezTo>
                    <a:pt x="323" y="87"/>
                    <a:pt x="321" y="211"/>
                    <a:pt x="253" y="224"/>
                  </a:cubicBezTo>
                  <a:cubicBezTo>
                    <a:pt x="268" y="180"/>
                    <a:pt x="278" y="126"/>
                    <a:pt x="284" y="85"/>
                  </a:cubicBezTo>
                  <a:cubicBezTo>
                    <a:pt x="323" y="87"/>
                    <a:pt x="323" y="87"/>
                    <a:pt x="323" y="87"/>
                  </a:cubicBezTo>
                  <a:moveTo>
                    <a:pt x="26" y="98"/>
                  </a:moveTo>
                  <a:cubicBezTo>
                    <a:pt x="67" y="89"/>
                    <a:pt x="67" y="89"/>
                    <a:pt x="67" y="89"/>
                  </a:cubicBezTo>
                  <a:cubicBezTo>
                    <a:pt x="76" y="127"/>
                    <a:pt x="90" y="178"/>
                    <a:pt x="109" y="220"/>
                  </a:cubicBezTo>
                  <a:cubicBezTo>
                    <a:pt x="47" y="209"/>
                    <a:pt x="26" y="98"/>
                    <a:pt x="26" y="98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5" name="íṡḻïḓé">
              <a:extLst>
                <a:ext uri="{FF2B5EF4-FFF2-40B4-BE49-F238E27FC236}">
                  <a16:creationId xmlns:a16="http://schemas.microsoft.com/office/drawing/2014/main" id="{D3A7A674-D301-40BA-B5E6-33936F811D05}"/>
                </a:ext>
              </a:extLst>
            </p:cNvPr>
            <p:cNvSpPr/>
            <p:nvPr/>
          </p:nvSpPr>
          <p:spPr bwMode="auto">
            <a:xfrm>
              <a:off x="4732338" y="4287838"/>
              <a:ext cx="760413" cy="842963"/>
            </a:xfrm>
            <a:custGeom>
              <a:avLst/>
              <a:gdLst>
                <a:gd name="T0" fmla="*/ 189 w 194"/>
                <a:gd name="T1" fmla="*/ 93 h 215"/>
                <a:gd name="T2" fmla="*/ 182 w 194"/>
                <a:gd name="T3" fmla="*/ 70 h 215"/>
                <a:gd name="T4" fmla="*/ 160 w 194"/>
                <a:gd name="T5" fmla="*/ 48 h 215"/>
                <a:gd name="T6" fmla="*/ 123 w 194"/>
                <a:gd name="T7" fmla="*/ 51 h 215"/>
                <a:gd name="T8" fmla="*/ 122 w 194"/>
                <a:gd name="T9" fmla="*/ 52 h 215"/>
                <a:gd name="T10" fmla="*/ 124 w 194"/>
                <a:gd name="T11" fmla="*/ 47 h 215"/>
                <a:gd name="T12" fmla="*/ 123 w 194"/>
                <a:gd name="T13" fmla="*/ 7 h 215"/>
                <a:gd name="T14" fmla="*/ 100 w 194"/>
                <a:gd name="T15" fmla="*/ 45 h 215"/>
                <a:gd name="T16" fmla="*/ 97 w 194"/>
                <a:gd name="T17" fmla="*/ 58 h 215"/>
                <a:gd name="T18" fmla="*/ 92 w 194"/>
                <a:gd name="T19" fmla="*/ 36 h 215"/>
                <a:gd name="T20" fmla="*/ 93 w 194"/>
                <a:gd name="T21" fmla="*/ 7 h 215"/>
                <a:gd name="T22" fmla="*/ 82 w 194"/>
                <a:gd name="T23" fmla="*/ 6 h 215"/>
                <a:gd name="T24" fmla="*/ 85 w 194"/>
                <a:gd name="T25" fmla="*/ 59 h 215"/>
                <a:gd name="T26" fmla="*/ 47 w 194"/>
                <a:gd name="T27" fmla="*/ 49 h 215"/>
                <a:gd name="T28" fmla="*/ 12 w 194"/>
                <a:gd name="T29" fmla="*/ 72 h 215"/>
                <a:gd name="T30" fmla="*/ 1 w 194"/>
                <a:gd name="T31" fmla="*/ 114 h 215"/>
                <a:gd name="T32" fmla="*/ 8 w 194"/>
                <a:gd name="T33" fmla="*/ 155 h 215"/>
                <a:gd name="T34" fmla="*/ 52 w 194"/>
                <a:gd name="T35" fmla="*/ 209 h 215"/>
                <a:gd name="T36" fmla="*/ 87 w 194"/>
                <a:gd name="T37" fmla="*/ 205 h 215"/>
                <a:gd name="T38" fmla="*/ 114 w 194"/>
                <a:gd name="T39" fmla="*/ 206 h 215"/>
                <a:gd name="T40" fmla="*/ 148 w 194"/>
                <a:gd name="T41" fmla="*/ 206 h 215"/>
                <a:gd name="T42" fmla="*/ 170 w 194"/>
                <a:gd name="T43" fmla="*/ 184 h 215"/>
                <a:gd name="T44" fmla="*/ 189 w 194"/>
                <a:gd name="T45" fmla="*/ 9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4" h="215">
                  <a:moveTo>
                    <a:pt x="189" y="93"/>
                  </a:moveTo>
                  <a:cubicBezTo>
                    <a:pt x="188" y="85"/>
                    <a:pt x="186" y="77"/>
                    <a:pt x="182" y="70"/>
                  </a:cubicBezTo>
                  <a:cubicBezTo>
                    <a:pt x="178" y="60"/>
                    <a:pt x="170" y="51"/>
                    <a:pt x="160" y="48"/>
                  </a:cubicBezTo>
                  <a:cubicBezTo>
                    <a:pt x="148" y="43"/>
                    <a:pt x="135" y="46"/>
                    <a:pt x="123" y="51"/>
                  </a:cubicBezTo>
                  <a:cubicBezTo>
                    <a:pt x="123" y="51"/>
                    <a:pt x="122" y="51"/>
                    <a:pt x="122" y="52"/>
                  </a:cubicBezTo>
                  <a:cubicBezTo>
                    <a:pt x="122" y="50"/>
                    <a:pt x="123" y="48"/>
                    <a:pt x="124" y="47"/>
                  </a:cubicBezTo>
                  <a:cubicBezTo>
                    <a:pt x="127" y="34"/>
                    <a:pt x="126" y="20"/>
                    <a:pt x="123" y="7"/>
                  </a:cubicBezTo>
                  <a:cubicBezTo>
                    <a:pt x="111" y="16"/>
                    <a:pt x="105" y="31"/>
                    <a:pt x="100" y="45"/>
                  </a:cubicBezTo>
                  <a:cubicBezTo>
                    <a:pt x="99" y="49"/>
                    <a:pt x="98" y="53"/>
                    <a:pt x="97" y="58"/>
                  </a:cubicBezTo>
                  <a:cubicBezTo>
                    <a:pt x="95" y="51"/>
                    <a:pt x="93" y="43"/>
                    <a:pt x="92" y="36"/>
                  </a:cubicBezTo>
                  <a:cubicBezTo>
                    <a:pt x="91" y="26"/>
                    <a:pt x="93" y="17"/>
                    <a:pt x="93" y="7"/>
                  </a:cubicBezTo>
                  <a:cubicBezTo>
                    <a:pt x="93" y="1"/>
                    <a:pt x="84" y="0"/>
                    <a:pt x="82" y="6"/>
                  </a:cubicBezTo>
                  <a:cubicBezTo>
                    <a:pt x="76" y="22"/>
                    <a:pt x="79" y="42"/>
                    <a:pt x="85" y="59"/>
                  </a:cubicBezTo>
                  <a:cubicBezTo>
                    <a:pt x="73" y="53"/>
                    <a:pt x="60" y="48"/>
                    <a:pt x="47" y="49"/>
                  </a:cubicBezTo>
                  <a:cubicBezTo>
                    <a:pt x="33" y="51"/>
                    <a:pt x="20" y="60"/>
                    <a:pt x="12" y="72"/>
                  </a:cubicBezTo>
                  <a:cubicBezTo>
                    <a:pt x="4" y="85"/>
                    <a:pt x="1" y="99"/>
                    <a:pt x="1" y="114"/>
                  </a:cubicBezTo>
                  <a:cubicBezTo>
                    <a:pt x="0" y="128"/>
                    <a:pt x="3" y="142"/>
                    <a:pt x="8" y="155"/>
                  </a:cubicBezTo>
                  <a:cubicBezTo>
                    <a:pt x="17" y="177"/>
                    <a:pt x="32" y="197"/>
                    <a:pt x="52" y="209"/>
                  </a:cubicBezTo>
                  <a:cubicBezTo>
                    <a:pt x="61" y="215"/>
                    <a:pt x="76" y="206"/>
                    <a:pt x="87" y="205"/>
                  </a:cubicBezTo>
                  <a:cubicBezTo>
                    <a:pt x="96" y="203"/>
                    <a:pt x="105" y="205"/>
                    <a:pt x="114" y="206"/>
                  </a:cubicBezTo>
                  <a:cubicBezTo>
                    <a:pt x="126" y="208"/>
                    <a:pt x="138" y="210"/>
                    <a:pt x="148" y="206"/>
                  </a:cubicBezTo>
                  <a:cubicBezTo>
                    <a:pt x="158" y="202"/>
                    <a:pt x="165" y="193"/>
                    <a:pt x="170" y="184"/>
                  </a:cubicBezTo>
                  <a:cubicBezTo>
                    <a:pt x="187" y="157"/>
                    <a:pt x="194" y="124"/>
                    <a:pt x="189" y="93"/>
                  </a:cubicBezTo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6" name="iŝļïḓé">
              <a:extLst>
                <a:ext uri="{FF2B5EF4-FFF2-40B4-BE49-F238E27FC236}">
                  <a16:creationId xmlns:a16="http://schemas.microsoft.com/office/drawing/2014/main" id="{02090375-5727-4CBC-A9F9-8B562ECEC190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7" name="î$ľiḍe">
              <a:extLst>
                <a:ext uri="{FF2B5EF4-FFF2-40B4-BE49-F238E27FC236}">
                  <a16:creationId xmlns:a16="http://schemas.microsoft.com/office/drawing/2014/main" id="{809965DF-E109-4DFA-B98C-30D99AAF7C4E}"/>
                </a:ext>
              </a:extLst>
            </p:cNvPr>
            <p:cNvSpPr/>
            <p:nvPr/>
          </p:nvSpPr>
          <p:spPr bwMode="auto">
            <a:xfrm>
              <a:off x="7953375" y="2957513"/>
              <a:ext cx="547688" cy="2157413"/>
            </a:xfrm>
            <a:custGeom>
              <a:avLst/>
              <a:gdLst>
                <a:gd name="T0" fmla="*/ 220 w 345"/>
                <a:gd name="T1" fmla="*/ 0 h 1359"/>
                <a:gd name="T2" fmla="*/ 195 w 345"/>
                <a:gd name="T3" fmla="*/ 0 h 1359"/>
                <a:gd name="T4" fmla="*/ 0 w 345"/>
                <a:gd name="T5" fmla="*/ 22 h 1359"/>
                <a:gd name="T6" fmla="*/ 143 w 345"/>
                <a:gd name="T7" fmla="*/ 1359 h 1359"/>
                <a:gd name="T8" fmla="*/ 321 w 345"/>
                <a:gd name="T9" fmla="*/ 1359 h 1359"/>
                <a:gd name="T10" fmla="*/ 345 w 345"/>
                <a:gd name="T11" fmla="*/ 1359 h 1359"/>
                <a:gd name="T12" fmla="*/ 220 w 345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359">
                  <a:moveTo>
                    <a:pt x="220" y="0"/>
                  </a:moveTo>
                  <a:lnTo>
                    <a:pt x="195" y="0"/>
                  </a:lnTo>
                  <a:lnTo>
                    <a:pt x="0" y="22"/>
                  </a:lnTo>
                  <a:lnTo>
                    <a:pt x="143" y="1359"/>
                  </a:lnTo>
                  <a:lnTo>
                    <a:pt x="321" y="1359"/>
                  </a:lnTo>
                  <a:lnTo>
                    <a:pt x="345" y="1359"/>
                  </a:lnTo>
                  <a:lnTo>
                    <a:pt x="2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8" name="ïšľíḓé">
              <a:extLst>
                <a:ext uri="{FF2B5EF4-FFF2-40B4-BE49-F238E27FC236}">
                  <a16:creationId xmlns:a16="http://schemas.microsoft.com/office/drawing/2014/main" id="{7956E561-78ED-4B85-9E50-4547EA65AC2E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  <a:close/>
                </a:path>
              </a:pathLst>
            </a:custGeom>
            <a:solidFill>
              <a:srgbClr val="F296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9" name="íSlïḍè">
              <a:extLst>
                <a:ext uri="{FF2B5EF4-FFF2-40B4-BE49-F238E27FC236}">
                  <a16:creationId xmlns:a16="http://schemas.microsoft.com/office/drawing/2014/main" id="{780B194E-DEC6-454F-83F4-4D2C592FC2ED}"/>
                </a:ext>
              </a:extLst>
            </p:cNvPr>
            <p:cNvSpPr/>
            <p:nvPr/>
          </p:nvSpPr>
          <p:spPr bwMode="auto">
            <a:xfrm>
              <a:off x="8113713" y="2733676"/>
              <a:ext cx="560388" cy="2381250"/>
            </a:xfrm>
            <a:custGeom>
              <a:avLst/>
              <a:gdLst>
                <a:gd name="T0" fmla="*/ 353 w 353"/>
                <a:gd name="T1" fmla="*/ 1500 h 1500"/>
                <a:gd name="T2" fmla="*/ 156 w 353"/>
                <a:gd name="T3" fmla="*/ 1500 h 1500"/>
                <a:gd name="T4" fmla="*/ 151 w 353"/>
                <a:gd name="T5" fmla="*/ 1443 h 1500"/>
                <a:gd name="T6" fmla="*/ 148 w 353"/>
                <a:gd name="T7" fmla="*/ 1421 h 1500"/>
                <a:gd name="T8" fmla="*/ 143 w 353"/>
                <a:gd name="T9" fmla="*/ 1362 h 1500"/>
                <a:gd name="T10" fmla="*/ 141 w 353"/>
                <a:gd name="T11" fmla="*/ 1337 h 1500"/>
                <a:gd name="T12" fmla="*/ 133 w 353"/>
                <a:gd name="T13" fmla="*/ 1278 h 1500"/>
                <a:gd name="T14" fmla="*/ 131 w 353"/>
                <a:gd name="T15" fmla="*/ 1256 h 1500"/>
                <a:gd name="T16" fmla="*/ 123 w 353"/>
                <a:gd name="T17" fmla="*/ 1196 h 1500"/>
                <a:gd name="T18" fmla="*/ 121 w 353"/>
                <a:gd name="T19" fmla="*/ 1172 h 1500"/>
                <a:gd name="T20" fmla="*/ 116 w 353"/>
                <a:gd name="T21" fmla="*/ 1113 h 1500"/>
                <a:gd name="T22" fmla="*/ 114 w 353"/>
                <a:gd name="T23" fmla="*/ 1090 h 1500"/>
                <a:gd name="T24" fmla="*/ 106 w 353"/>
                <a:gd name="T25" fmla="*/ 1029 h 1500"/>
                <a:gd name="T26" fmla="*/ 104 w 353"/>
                <a:gd name="T27" fmla="*/ 1007 h 1500"/>
                <a:gd name="T28" fmla="*/ 99 w 353"/>
                <a:gd name="T29" fmla="*/ 947 h 1500"/>
                <a:gd name="T30" fmla="*/ 96 w 353"/>
                <a:gd name="T31" fmla="*/ 923 h 1500"/>
                <a:gd name="T32" fmla="*/ 89 w 353"/>
                <a:gd name="T33" fmla="*/ 863 h 1500"/>
                <a:gd name="T34" fmla="*/ 86 w 353"/>
                <a:gd name="T35" fmla="*/ 839 h 1500"/>
                <a:gd name="T36" fmla="*/ 82 w 353"/>
                <a:gd name="T37" fmla="*/ 780 h 1500"/>
                <a:gd name="T38" fmla="*/ 79 w 353"/>
                <a:gd name="T39" fmla="*/ 757 h 1500"/>
                <a:gd name="T40" fmla="*/ 72 w 353"/>
                <a:gd name="T41" fmla="*/ 696 h 1500"/>
                <a:gd name="T42" fmla="*/ 69 w 353"/>
                <a:gd name="T43" fmla="*/ 674 h 1500"/>
                <a:gd name="T44" fmla="*/ 62 w 353"/>
                <a:gd name="T45" fmla="*/ 614 h 1500"/>
                <a:gd name="T46" fmla="*/ 59 w 353"/>
                <a:gd name="T47" fmla="*/ 590 h 1500"/>
                <a:gd name="T48" fmla="*/ 54 w 353"/>
                <a:gd name="T49" fmla="*/ 530 h 1500"/>
                <a:gd name="T50" fmla="*/ 52 w 353"/>
                <a:gd name="T51" fmla="*/ 506 h 1500"/>
                <a:gd name="T52" fmla="*/ 45 w 353"/>
                <a:gd name="T53" fmla="*/ 447 h 1500"/>
                <a:gd name="T54" fmla="*/ 42 w 353"/>
                <a:gd name="T55" fmla="*/ 424 h 1500"/>
                <a:gd name="T56" fmla="*/ 37 w 353"/>
                <a:gd name="T57" fmla="*/ 365 h 1500"/>
                <a:gd name="T58" fmla="*/ 35 w 353"/>
                <a:gd name="T59" fmla="*/ 341 h 1500"/>
                <a:gd name="T60" fmla="*/ 27 w 353"/>
                <a:gd name="T61" fmla="*/ 281 h 1500"/>
                <a:gd name="T62" fmla="*/ 25 w 353"/>
                <a:gd name="T63" fmla="*/ 257 h 1500"/>
                <a:gd name="T64" fmla="*/ 20 w 353"/>
                <a:gd name="T65" fmla="*/ 197 h 1500"/>
                <a:gd name="T66" fmla="*/ 17 w 353"/>
                <a:gd name="T67" fmla="*/ 173 h 1500"/>
                <a:gd name="T68" fmla="*/ 10 w 353"/>
                <a:gd name="T69" fmla="*/ 114 h 1500"/>
                <a:gd name="T70" fmla="*/ 7 w 353"/>
                <a:gd name="T71" fmla="*/ 91 h 1500"/>
                <a:gd name="T72" fmla="*/ 0 w 353"/>
                <a:gd name="T73" fmla="*/ 22 h 1500"/>
                <a:gd name="T74" fmla="*/ 215 w 353"/>
                <a:gd name="T75" fmla="*/ 0 h 1500"/>
                <a:gd name="T76" fmla="*/ 353 w 353"/>
                <a:gd name="T77" fmla="*/ 150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3" h="1500">
                  <a:moveTo>
                    <a:pt x="353" y="1500"/>
                  </a:moveTo>
                  <a:lnTo>
                    <a:pt x="156" y="1500"/>
                  </a:lnTo>
                  <a:lnTo>
                    <a:pt x="151" y="1443"/>
                  </a:lnTo>
                  <a:lnTo>
                    <a:pt x="148" y="1421"/>
                  </a:lnTo>
                  <a:lnTo>
                    <a:pt x="143" y="1362"/>
                  </a:lnTo>
                  <a:lnTo>
                    <a:pt x="141" y="1337"/>
                  </a:lnTo>
                  <a:lnTo>
                    <a:pt x="133" y="1278"/>
                  </a:lnTo>
                  <a:lnTo>
                    <a:pt x="131" y="1256"/>
                  </a:lnTo>
                  <a:lnTo>
                    <a:pt x="123" y="1196"/>
                  </a:lnTo>
                  <a:lnTo>
                    <a:pt x="121" y="1172"/>
                  </a:lnTo>
                  <a:lnTo>
                    <a:pt x="116" y="1113"/>
                  </a:lnTo>
                  <a:lnTo>
                    <a:pt x="114" y="1090"/>
                  </a:lnTo>
                  <a:lnTo>
                    <a:pt x="106" y="1029"/>
                  </a:lnTo>
                  <a:lnTo>
                    <a:pt x="104" y="1007"/>
                  </a:lnTo>
                  <a:lnTo>
                    <a:pt x="99" y="947"/>
                  </a:lnTo>
                  <a:lnTo>
                    <a:pt x="96" y="923"/>
                  </a:lnTo>
                  <a:lnTo>
                    <a:pt x="89" y="863"/>
                  </a:lnTo>
                  <a:lnTo>
                    <a:pt x="86" y="839"/>
                  </a:lnTo>
                  <a:lnTo>
                    <a:pt x="82" y="780"/>
                  </a:lnTo>
                  <a:lnTo>
                    <a:pt x="79" y="757"/>
                  </a:lnTo>
                  <a:lnTo>
                    <a:pt x="72" y="696"/>
                  </a:lnTo>
                  <a:lnTo>
                    <a:pt x="69" y="674"/>
                  </a:lnTo>
                  <a:lnTo>
                    <a:pt x="62" y="614"/>
                  </a:lnTo>
                  <a:lnTo>
                    <a:pt x="59" y="590"/>
                  </a:lnTo>
                  <a:lnTo>
                    <a:pt x="54" y="530"/>
                  </a:lnTo>
                  <a:lnTo>
                    <a:pt x="52" y="506"/>
                  </a:lnTo>
                  <a:lnTo>
                    <a:pt x="45" y="447"/>
                  </a:lnTo>
                  <a:lnTo>
                    <a:pt x="42" y="424"/>
                  </a:lnTo>
                  <a:lnTo>
                    <a:pt x="37" y="365"/>
                  </a:lnTo>
                  <a:lnTo>
                    <a:pt x="35" y="341"/>
                  </a:lnTo>
                  <a:lnTo>
                    <a:pt x="27" y="281"/>
                  </a:lnTo>
                  <a:lnTo>
                    <a:pt x="25" y="257"/>
                  </a:lnTo>
                  <a:lnTo>
                    <a:pt x="20" y="197"/>
                  </a:lnTo>
                  <a:lnTo>
                    <a:pt x="17" y="173"/>
                  </a:lnTo>
                  <a:lnTo>
                    <a:pt x="10" y="114"/>
                  </a:lnTo>
                  <a:lnTo>
                    <a:pt x="7" y="91"/>
                  </a:lnTo>
                  <a:lnTo>
                    <a:pt x="0" y="22"/>
                  </a:lnTo>
                  <a:lnTo>
                    <a:pt x="215" y="0"/>
                  </a:lnTo>
                  <a:lnTo>
                    <a:pt x="353" y="15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0" name="íṩḷîḓè">
              <a:extLst>
                <a:ext uri="{FF2B5EF4-FFF2-40B4-BE49-F238E27FC236}">
                  <a16:creationId xmlns:a16="http://schemas.microsoft.com/office/drawing/2014/main" id="{2DD4C41A-E2D4-4896-B33C-F28D750E978C}"/>
                </a:ext>
              </a:extLst>
            </p:cNvPr>
            <p:cNvSpPr/>
            <p:nvPr/>
          </p:nvSpPr>
          <p:spPr bwMode="auto">
            <a:xfrm>
              <a:off x="8348663" y="4978401"/>
              <a:ext cx="160338" cy="50800"/>
            </a:xfrm>
            <a:custGeom>
              <a:avLst/>
              <a:gdLst>
                <a:gd name="T0" fmla="*/ 36 w 41"/>
                <a:gd name="T1" fmla="*/ 8 h 13"/>
                <a:gd name="T2" fmla="*/ 13 w 41"/>
                <a:gd name="T3" fmla="*/ 11 h 13"/>
                <a:gd name="T4" fmla="*/ 1 w 41"/>
                <a:gd name="T5" fmla="*/ 12 h 13"/>
                <a:gd name="T6" fmla="*/ 0 w 41"/>
                <a:gd name="T7" fmla="*/ 3 h 13"/>
                <a:gd name="T8" fmla="*/ 12 w 41"/>
                <a:gd name="T9" fmla="*/ 2 h 13"/>
                <a:gd name="T10" fmla="*/ 34 w 41"/>
                <a:gd name="T11" fmla="*/ 1 h 13"/>
                <a:gd name="T12" fmla="*/ 35 w 41"/>
                <a:gd name="T13" fmla="*/ 1 h 13"/>
                <a:gd name="T14" fmla="*/ 35 w 41"/>
                <a:gd name="T15" fmla="*/ 1 h 13"/>
                <a:gd name="T16" fmla="*/ 35 w 41"/>
                <a:gd name="T17" fmla="*/ 1 h 13"/>
                <a:gd name="T18" fmla="*/ 36 w 41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3">
                  <a:moveTo>
                    <a:pt x="36" y="8"/>
                  </a:moveTo>
                  <a:cubicBezTo>
                    <a:pt x="29" y="10"/>
                    <a:pt x="21" y="11"/>
                    <a:pt x="13" y="11"/>
                  </a:cubicBezTo>
                  <a:cubicBezTo>
                    <a:pt x="9" y="12"/>
                    <a:pt x="5" y="13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20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1" y="7"/>
                    <a:pt x="36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1" name="ïş1íḍé">
              <a:extLst>
                <a:ext uri="{FF2B5EF4-FFF2-40B4-BE49-F238E27FC236}">
                  <a16:creationId xmlns:a16="http://schemas.microsoft.com/office/drawing/2014/main" id="{B3A6BABC-FBCF-487A-B0D8-B569806C17E3}"/>
                </a:ext>
              </a:extLst>
            </p:cNvPr>
            <p:cNvSpPr/>
            <p:nvPr/>
          </p:nvSpPr>
          <p:spPr bwMode="auto">
            <a:xfrm>
              <a:off x="8337550" y="485298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3" y="8"/>
                  </a:cubicBezTo>
                  <a:close/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2" name="îşļïďè">
              <a:extLst>
                <a:ext uri="{FF2B5EF4-FFF2-40B4-BE49-F238E27FC236}">
                  <a16:creationId xmlns:a16="http://schemas.microsoft.com/office/drawing/2014/main" id="{9510639B-194E-4398-B85A-80E534B4150B}"/>
                </a:ext>
              </a:extLst>
            </p:cNvPr>
            <p:cNvSpPr/>
            <p:nvPr/>
          </p:nvSpPr>
          <p:spPr bwMode="auto">
            <a:xfrm>
              <a:off x="8321675" y="4719638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3" name="íṣḻïďè">
              <a:extLst>
                <a:ext uri="{FF2B5EF4-FFF2-40B4-BE49-F238E27FC236}">
                  <a16:creationId xmlns:a16="http://schemas.microsoft.com/office/drawing/2014/main" id="{6BB66D5B-3B98-4A8A-ADB8-32F82A369F24}"/>
                </a:ext>
              </a:extLst>
            </p:cNvPr>
            <p:cNvSpPr/>
            <p:nvPr/>
          </p:nvSpPr>
          <p:spPr bwMode="auto">
            <a:xfrm>
              <a:off x="8305800" y="4586288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8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7 w 26"/>
                <a:gd name="T9" fmla="*/ 1 h 12"/>
                <a:gd name="T10" fmla="*/ 22 w 26"/>
                <a:gd name="T11" fmla="*/ 1 h 12"/>
                <a:gd name="T12" fmla="*/ 22 w 26"/>
                <a:gd name="T13" fmla="*/ 1 h 12"/>
                <a:gd name="T14" fmla="*/ 23 w 26"/>
                <a:gd name="T15" fmla="*/ 1 h 12"/>
                <a:gd name="T16" fmla="*/ 23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8" y="11"/>
                  </a:cubicBezTo>
                  <a:cubicBezTo>
                    <a:pt x="6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5" y="2"/>
                    <a:pt x="7" y="1"/>
                  </a:cubicBezTo>
                  <a:cubicBezTo>
                    <a:pt x="12" y="1"/>
                    <a:pt x="17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4" name="işļíḍé">
              <a:extLst>
                <a:ext uri="{FF2B5EF4-FFF2-40B4-BE49-F238E27FC236}">
                  <a16:creationId xmlns:a16="http://schemas.microsoft.com/office/drawing/2014/main" id="{446E36C8-8D7C-4F19-87F1-3ED26A45FF0D}"/>
                </a:ext>
              </a:extLst>
            </p:cNvPr>
            <p:cNvSpPr/>
            <p:nvPr/>
          </p:nvSpPr>
          <p:spPr bwMode="auto">
            <a:xfrm>
              <a:off x="8294688" y="4449763"/>
              <a:ext cx="155575" cy="50800"/>
            </a:xfrm>
            <a:custGeom>
              <a:avLst/>
              <a:gdLst>
                <a:gd name="T0" fmla="*/ 36 w 40"/>
                <a:gd name="T1" fmla="*/ 8 h 13"/>
                <a:gd name="T2" fmla="*/ 13 w 40"/>
                <a:gd name="T3" fmla="*/ 12 h 13"/>
                <a:gd name="T4" fmla="*/ 1 w 40"/>
                <a:gd name="T5" fmla="*/ 13 h 13"/>
                <a:gd name="T6" fmla="*/ 0 w 40"/>
                <a:gd name="T7" fmla="*/ 4 h 13"/>
                <a:gd name="T8" fmla="*/ 12 w 40"/>
                <a:gd name="T9" fmla="*/ 2 h 13"/>
                <a:gd name="T10" fmla="*/ 34 w 40"/>
                <a:gd name="T11" fmla="*/ 1 h 13"/>
                <a:gd name="T12" fmla="*/ 35 w 40"/>
                <a:gd name="T13" fmla="*/ 1 h 13"/>
                <a:gd name="T14" fmla="*/ 35 w 40"/>
                <a:gd name="T15" fmla="*/ 1 h 13"/>
                <a:gd name="T16" fmla="*/ 35 w 40"/>
                <a:gd name="T17" fmla="*/ 1 h 13"/>
                <a:gd name="T18" fmla="*/ 36 w 40"/>
                <a:gd name="T1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3">
                  <a:moveTo>
                    <a:pt x="36" y="8"/>
                  </a:moveTo>
                  <a:cubicBezTo>
                    <a:pt x="28" y="10"/>
                    <a:pt x="21" y="11"/>
                    <a:pt x="13" y="12"/>
                  </a:cubicBezTo>
                  <a:cubicBezTo>
                    <a:pt x="9" y="12"/>
                    <a:pt x="5" y="13"/>
                    <a:pt x="1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8" y="3"/>
                    <a:pt x="12" y="2"/>
                  </a:cubicBezTo>
                  <a:cubicBezTo>
                    <a:pt x="19" y="1"/>
                    <a:pt x="27" y="0"/>
                    <a:pt x="34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9" y="1"/>
                    <a:pt x="40" y="7"/>
                    <a:pt x="36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5" name="iślíḍè">
              <a:extLst>
                <a:ext uri="{FF2B5EF4-FFF2-40B4-BE49-F238E27FC236}">
                  <a16:creationId xmlns:a16="http://schemas.microsoft.com/office/drawing/2014/main" id="{CDD60E8B-A4FC-4962-AA88-B1256C33177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2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3" y="10"/>
                    <a:pt x="7" y="10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1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6" name="îšļïḍè">
              <a:extLst>
                <a:ext uri="{FF2B5EF4-FFF2-40B4-BE49-F238E27FC236}">
                  <a16:creationId xmlns:a16="http://schemas.microsoft.com/office/drawing/2014/main" id="{891A7B9B-2536-4BAB-9B9D-1CE8F593F3E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22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1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2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7" name="iṡľïḓê">
              <a:extLst>
                <a:ext uri="{FF2B5EF4-FFF2-40B4-BE49-F238E27FC236}">
                  <a16:creationId xmlns:a16="http://schemas.microsoft.com/office/drawing/2014/main" id="{586584F7-5064-4B19-B7F1-4E728417BAE4}"/>
                </a:ext>
              </a:extLst>
            </p:cNvPr>
            <p:cNvSpPr/>
            <p:nvPr/>
          </p:nvSpPr>
          <p:spPr bwMode="auto">
            <a:xfrm>
              <a:off x="8250238" y="4057651"/>
              <a:ext cx="103188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3 w 26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8" name="ïŝlïḍê">
              <a:extLst>
                <a:ext uri="{FF2B5EF4-FFF2-40B4-BE49-F238E27FC236}">
                  <a16:creationId xmlns:a16="http://schemas.microsoft.com/office/drawing/2014/main" id="{8BC0DF9C-EEE8-4EDC-B825-33A00200DFF8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5 w 40"/>
                <a:gd name="T1" fmla="*/ 7 h 12"/>
                <a:gd name="T2" fmla="*/ 12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1 w 40"/>
                <a:gd name="T9" fmla="*/ 1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7"/>
                  </a:moveTo>
                  <a:cubicBezTo>
                    <a:pt x="28" y="9"/>
                    <a:pt x="20" y="10"/>
                    <a:pt x="12" y="11"/>
                  </a:cubicBezTo>
                  <a:cubicBezTo>
                    <a:pt x="9" y="11"/>
                    <a:pt x="4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8" y="2"/>
                    <a:pt x="11" y="1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9" name="íṣļíḑé">
              <a:extLst>
                <a:ext uri="{FF2B5EF4-FFF2-40B4-BE49-F238E27FC236}">
                  <a16:creationId xmlns:a16="http://schemas.microsoft.com/office/drawing/2014/main" id="{95DA8EB7-D85A-4E77-832E-AFFEC90F824E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23 w 26"/>
                <a:gd name="T1" fmla="*/ 8 h 11"/>
                <a:gd name="T2" fmla="*/ 7 w 26"/>
                <a:gd name="T3" fmla="*/ 11 h 11"/>
                <a:gd name="T4" fmla="*/ 1 w 26"/>
                <a:gd name="T5" fmla="*/ 11 h 11"/>
                <a:gd name="T6" fmla="*/ 0 w 26"/>
                <a:gd name="T7" fmla="*/ 2 h 11"/>
                <a:gd name="T8" fmla="*/ 6 w 26"/>
                <a:gd name="T9" fmla="*/ 1 h 11"/>
                <a:gd name="T10" fmla="*/ 21 w 26"/>
                <a:gd name="T11" fmla="*/ 1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3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3" y="8"/>
                  </a:moveTo>
                  <a:cubicBezTo>
                    <a:pt x="18" y="10"/>
                    <a:pt x="12" y="10"/>
                    <a:pt x="7" y="11"/>
                  </a:cubicBezTo>
                  <a:cubicBezTo>
                    <a:pt x="5" y="11"/>
                    <a:pt x="3" y="11"/>
                    <a:pt x="1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1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0" name="ïṡļíḋe">
              <a:extLst>
                <a:ext uri="{FF2B5EF4-FFF2-40B4-BE49-F238E27FC236}">
                  <a16:creationId xmlns:a16="http://schemas.microsoft.com/office/drawing/2014/main" id="{9CC7C042-8FEF-4A6B-85DD-839DB410A609}"/>
                </a:ext>
              </a:extLst>
            </p:cNvPr>
            <p:cNvSpPr/>
            <p:nvPr/>
          </p:nvSpPr>
          <p:spPr bwMode="auto">
            <a:xfrm>
              <a:off x="8207375" y="3662363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2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3" y="10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5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1" name="í$ļídê">
              <a:extLst>
                <a:ext uri="{FF2B5EF4-FFF2-40B4-BE49-F238E27FC236}">
                  <a16:creationId xmlns:a16="http://schemas.microsoft.com/office/drawing/2014/main" id="{F445ABF1-F884-486D-BF84-6704BE07A1BF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22 w 26"/>
                <a:gd name="T1" fmla="*/ 8 h 11"/>
                <a:gd name="T2" fmla="*/ 7 w 26"/>
                <a:gd name="T3" fmla="*/ 10 h 11"/>
                <a:gd name="T4" fmla="*/ 1 w 26"/>
                <a:gd name="T5" fmla="*/ 11 h 11"/>
                <a:gd name="T6" fmla="*/ 0 w 26"/>
                <a:gd name="T7" fmla="*/ 1 h 11"/>
                <a:gd name="T8" fmla="*/ 6 w 26"/>
                <a:gd name="T9" fmla="*/ 1 h 11"/>
                <a:gd name="T10" fmla="*/ 21 w 26"/>
                <a:gd name="T11" fmla="*/ 0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2" y="8"/>
                  </a:moveTo>
                  <a:cubicBezTo>
                    <a:pt x="17" y="9"/>
                    <a:pt x="12" y="10"/>
                    <a:pt x="7" y="10"/>
                  </a:cubicBezTo>
                  <a:cubicBezTo>
                    <a:pt x="5" y="10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11" y="0"/>
                    <a:pt x="16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6" y="6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2" name="ïṩlîḑè">
              <a:extLst>
                <a:ext uri="{FF2B5EF4-FFF2-40B4-BE49-F238E27FC236}">
                  <a16:creationId xmlns:a16="http://schemas.microsoft.com/office/drawing/2014/main" id="{53FDEC78-CFCB-413A-BAC5-54CEDCB761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6 w 40"/>
                <a:gd name="T1" fmla="*/ 7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5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6 w 40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6" y="7"/>
                  </a:moveTo>
                  <a:cubicBezTo>
                    <a:pt x="28" y="10"/>
                    <a:pt x="21" y="10"/>
                    <a:pt x="13" y="11"/>
                  </a:cubicBezTo>
                  <a:cubicBezTo>
                    <a:pt x="9" y="11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7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1"/>
                    <a:pt x="40" y="6"/>
                    <a:pt x="36" y="7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3" name="ïslïḑé">
              <a:extLst>
                <a:ext uri="{FF2B5EF4-FFF2-40B4-BE49-F238E27FC236}">
                  <a16:creationId xmlns:a16="http://schemas.microsoft.com/office/drawing/2014/main" id="{8E1985A5-DCF9-4ECC-A417-05700EFDE3CF}"/>
                </a:ext>
              </a:extLst>
            </p:cNvPr>
            <p:cNvSpPr/>
            <p:nvPr/>
          </p:nvSpPr>
          <p:spPr bwMode="auto">
            <a:xfrm>
              <a:off x="8169275" y="3267076"/>
              <a:ext cx="96838" cy="46038"/>
            </a:xfrm>
            <a:custGeom>
              <a:avLst/>
              <a:gdLst>
                <a:gd name="T0" fmla="*/ 22 w 25"/>
                <a:gd name="T1" fmla="*/ 8 h 12"/>
                <a:gd name="T2" fmla="*/ 7 w 25"/>
                <a:gd name="T3" fmla="*/ 11 h 12"/>
                <a:gd name="T4" fmla="*/ 1 w 25"/>
                <a:gd name="T5" fmla="*/ 12 h 12"/>
                <a:gd name="T6" fmla="*/ 0 w 25"/>
                <a:gd name="T7" fmla="*/ 2 h 12"/>
                <a:gd name="T8" fmla="*/ 6 w 25"/>
                <a:gd name="T9" fmla="*/ 1 h 12"/>
                <a:gd name="T10" fmla="*/ 21 w 25"/>
                <a:gd name="T11" fmla="*/ 1 h 12"/>
                <a:gd name="T12" fmla="*/ 21 w 25"/>
                <a:gd name="T13" fmla="*/ 1 h 12"/>
                <a:gd name="T14" fmla="*/ 21 w 25"/>
                <a:gd name="T15" fmla="*/ 1 h 12"/>
                <a:gd name="T16" fmla="*/ 21 w 25"/>
                <a:gd name="T17" fmla="*/ 1 h 12"/>
                <a:gd name="T18" fmla="*/ 22 w 25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2">
                  <a:moveTo>
                    <a:pt x="22" y="8"/>
                  </a:moveTo>
                  <a:cubicBezTo>
                    <a:pt x="17" y="10"/>
                    <a:pt x="12" y="10"/>
                    <a:pt x="7" y="11"/>
                  </a:cubicBezTo>
                  <a:cubicBezTo>
                    <a:pt x="5" y="11"/>
                    <a:pt x="3" y="11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1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4" name="îśḻídé">
              <a:extLst>
                <a:ext uri="{FF2B5EF4-FFF2-40B4-BE49-F238E27FC236}">
                  <a16:creationId xmlns:a16="http://schemas.microsoft.com/office/drawing/2014/main" id="{AB5D5FD8-E3A9-445F-BBBC-CC6DF5666943}"/>
                </a:ext>
              </a:extLst>
            </p:cNvPr>
            <p:cNvSpPr/>
            <p:nvPr/>
          </p:nvSpPr>
          <p:spPr bwMode="auto">
            <a:xfrm>
              <a:off x="8153400" y="3133726"/>
              <a:ext cx="101600" cy="46038"/>
            </a:xfrm>
            <a:custGeom>
              <a:avLst/>
              <a:gdLst>
                <a:gd name="T0" fmla="*/ 23 w 26"/>
                <a:gd name="T1" fmla="*/ 8 h 12"/>
                <a:gd name="T2" fmla="*/ 7 w 26"/>
                <a:gd name="T3" fmla="*/ 11 h 12"/>
                <a:gd name="T4" fmla="*/ 1 w 26"/>
                <a:gd name="T5" fmla="*/ 12 h 12"/>
                <a:gd name="T6" fmla="*/ 0 w 26"/>
                <a:gd name="T7" fmla="*/ 2 h 12"/>
                <a:gd name="T8" fmla="*/ 6 w 26"/>
                <a:gd name="T9" fmla="*/ 2 h 12"/>
                <a:gd name="T10" fmla="*/ 21 w 26"/>
                <a:gd name="T11" fmla="*/ 1 h 12"/>
                <a:gd name="T12" fmla="*/ 22 w 26"/>
                <a:gd name="T13" fmla="*/ 1 h 12"/>
                <a:gd name="T14" fmla="*/ 22 w 26"/>
                <a:gd name="T15" fmla="*/ 1 h 12"/>
                <a:gd name="T16" fmla="*/ 23 w 2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2">
                  <a:moveTo>
                    <a:pt x="23" y="8"/>
                  </a:moveTo>
                  <a:cubicBezTo>
                    <a:pt x="18" y="10"/>
                    <a:pt x="12" y="11"/>
                    <a:pt x="7" y="11"/>
                  </a:cubicBezTo>
                  <a:cubicBezTo>
                    <a:pt x="5" y="11"/>
                    <a:pt x="3" y="12"/>
                    <a:pt x="1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2"/>
                    <a:pt x="6" y="2"/>
                  </a:cubicBezTo>
                  <a:cubicBezTo>
                    <a:pt x="11" y="1"/>
                    <a:pt x="16" y="0"/>
                    <a:pt x="21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2"/>
                    <a:pt x="26" y="7"/>
                    <a:pt x="23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5" name="ïṡlïde">
              <a:extLst>
                <a:ext uri="{FF2B5EF4-FFF2-40B4-BE49-F238E27FC236}">
                  <a16:creationId xmlns:a16="http://schemas.microsoft.com/office/drawing/2014/main" id="{6C8A084E-2A6A-4D69-975B-91290084862D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22 w 25"/>
                <a:gd name="T1" fmla="*/ 8 h 11"/>
                <a:gd name="T2" fmla="*/ 6 w 25"/>
                <a:gd name="T3" fmla="*/ 10 h 11"/>
                <a:gd name="T4" fmla="*/ 1 w 25"/>
                <a:gd name="T5" fmla="*/ 11 h 11"/>
                <a:gd name="T6" fmla="*/ 0 w 25"/>
                <a:gd name="T7" fmla="*/ 1 h 11"/>
                <a:gd name="T8" fmla="*/ 5 w 25"/>
                <a:gd name="T9" fmla="*/ 1 h 11"/>
                <a:gd name="T10" fmla="*/ 21 w 25"/>
                <a:gd name="T11" fmla="*/ 0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2 w 25"/>
                <a:gd name="T1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1">
                  <a:moveTo>
                    <a:pt x="22" y="8"/>
                  </a:moveTo>
                  <a:cubicBezTo>
                    <a:pt x="17" y="10"/>
                    <a:pt x="12" y="10"/>
                    <a:pt x="6" y="10"/>
                  </a:cubicBezTo>
                  <a:cubicBezTo>
                    <a:pt x="4" y="11"/>
                    <a:pt x="3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1"/>
                    <a:pt x="25" y="7"/>
                    <a:pt x="22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6" name="ïṧ1íḑé">
              <a:extLst>
                <a:ext uri="{FF2B5EF4-FFF2-40B4-BE49-F238E27FC236}">
                  <a16:creationId xmlns:a16="http://schemas.microsoft.com/office/drawing/2014/main" id="{1516B013-EC15-4861-BBBB-FBE60EC2F45A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5 w 40"/>
                <a:gd name="T1" fmla="*/ 8 h 12"/>
                <a:gd name="T2" fmla="*/ 13 w 40"/>
                <a:gd name="T3" fmla="*/ 11 h 12"/>
                <a:gd name="T4" fmla="*/ 1 w 40"/>
                <a:gd name="T5" fmla="*/ 12 h 12"/>
                <a:gd name="T6" fmla="*/ 0 w 40"/>
                <a:gd name="T7" fmla="*/ 3 h 12"/>
                <a:gd name="T8" fmla="*/ 12 w 40"/>
                <a:gd name="T9" fmla="*/ 2 h 12"/>
                <a:gd name="T10" fmla="*/ 34 w 40"/>
                <a:gd name="T11" fmla="*/ 0 h 12"/>
                <a:gd name="T12" fmla="*/ 34 w 40"/>
                <a:gd name="T13" fmla="*/ 0 h 12"/>
                <a:gd name="T14" fmla="*/ 35 w 40"/>
                <a:gd name="T15" fmla="*/ 0 h 12"/>
                <a:gd name="T16" fmla="*/ 35 w 40"/>
                <a:gd name="T17" fmla="*/ 0 h 12"/>
                <a:gd name="T18" fmla="*/ 35 w 40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12">
                  <a:moveTo>
                    <a:pt x="35" y="8"/>
                  </a:moveTo>
                  <a:cubicBezTo>
                    <a:pt x="28" y="10"/>
                    <a:pt x="20" y="10"/>
                    <a:pt x="13" y="11"/>
                  </a:cubicBezTo>
                  <a:cubicBezTo>
                    <a:pt x="9" y="12"/>
                    <a:pt x="5" y="12"/>
                    <a:pt x="1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8" y="2"/>
                    <a:pt x="12" y="2"/>
                  </a:cubicBezTo>
                  <a:cubicBezTo>
                    <a:pt x="19" y="1"/>
                    <a:pt x="26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1"/>
                    <a:pt x="40" y="6"/>
                    <a:pt x="35" y="8"/>
                  </a:cubicBezTo>
                </a:path>
              </a:pathLst>
            </a:custGeom>
            <a:solidFill>
              <a:srgbClr val="673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7" name="iṣļiďê">
              <a:extLst>
                <a:ext uri="{FF2B5EF4-FFF2-40B4-BE49-F238E27FC236}">
                  <a16:creationId xmlns:a16="http://schemas.microsoft.com/office/drawing/2014/main" id="{0FF5A265-38A1-47BB-8618-45F63EC672CD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5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8" name="îṧḻiḍè">
              <a:extLst>
                <a:ext uri="{FF2B5EF4-FFF2-40B4-BE49-F238E27FC236}">
                  <a16:creationId xmlns:a16="http://schemas.microsoft.com/office/drawing/2014/main" id="{3AB3C33B-5058-4B30-A0FD-C96305E90058}"/>
                </a:ext>
              </a:extLst>
            </p:cNvPr>
            <p:cNvSpPr/>
            <p:nvPr/>
          </p:nvSpPr>
          <p:spPr bwMode="auto">
            <a:xfrm>
              <a:off x="8455025" y="2733676"/>
              <a:ext cx="261938" cy="2381250"/>
            </a:xfrm>
            <a:custGeom>
              <a:avLst/>
              <a:gdLst>
                <a:gd name="T0" fmla="*/ 0 w 165"/>
                <a:gd name="T1" fmla="*/ 0 h 1500"/>
                <a:gd name="T2" fmla="*/ 138 w 165"/>
                <a:gd name="T3" fmla="*/ 1500 h 1500"/>
                <a:gd name="T4" fmla="*/ 165 w 165"/>
                <a:gd name="T5" fmla="*/ 1500 h 1500"/>
                <a:gd name="T6" fmla="*/ 27 w 165"/>
                <a:gd name="T7" fmla="*/ 0 h 1500"/>
                <a:gd name="T8" fmla="*/ 0 w 165"/>
                <a:gd name="T9" fmla="*/ 0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500">
                  <a:moveTo>
                    <a:pt x="0" y="0"/>
                  </a:moveTo>
                  <a:lnTo>
                    <a:pt x="138" y="1500"/>
                  </a:lnTo>
                  <a:lnTo>
                    <a:pt x="165" y="1500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9" name="îSḷïḓê">
              <a:extLst>
                <a:ext uri="{FF2B5EF4-FFF2-40B4-BE49-F238E27FC236}">
                  <a16:creationId xmlns:a16="http://schemas.microsoft.com/office/drawing/2014/main" id="{8230EE8D-A3B7-4236-95F6-648AEEF9B276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close/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35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0" name="iš1ïḑé">
              <a:extLst>
                <a:ext uri="{FF2B5EF4-FFF2-40B4-BE49-F238E27FC236}">
                  <a16:creationId xmlns:a16="http://schemas.microsoft.com/office/drawing/2014/main" id="{18D1DB6A-7D77-4A9D-A561-084659F48B1E}"/>
                </a:ext>
              </a:extLst>
            </p:cNvPr>
            <p:cNvSpPr/>
            <p:nvPr/>
          </p:nvSpPr>
          <p:spPr bwMode="auto">
            <a:xfrm>
              <a:off x="8169275" y="3289301"/>
              <a:ext cx="117475" cy="1116013"/>
            </a:xfrm>
            <a:custGeom>
              <a:avLst/>
              <a:gdLst>
                <a:gd name="T0" fmla="*/ 10 w 74"/>
                <a:gd name="T1" fmla="*/ 84 h 703"/>
                <a:gd name="T2" fmla="*/ 74 w 74"/>
                <a:gd name="T3" fmla="*/ 703 h 703"/>
                <a:gd name="T4" fmla="*/ 71 w 74"/>
                <a:gd name="T5" fmla="*/ 679 h 703"/>
                <a:gd name="T6" fmla="*/ 69 w 74"/>
                <a:gd name="T7" fmla="*/ 657 h 703"/>
                <a:gd name="T8" fmla="*/ 64 w 74"/>
                <a:gd name="T9" fmla="*/ 597 h 703"/>
                <a:gd name="T10" fmla="*/ 61 w 74"/>
                <a:gd name="T11" fmla="*/ 573 h 703"/>
                <a:gd name="T12" fmla="*/ 54 w 74"/>
                <a:gd name="T13" fmla="*/ 513 h 703"/>
                <a:gd name="T14" fmla="*/ 51 w 74"/>
                <a:gd name="T15" fmla="*/ 489 h 703"/>
                <a:gd name="T16" fmla="*/ 47 w 74"/>
                <a:gd name="T17" fmla="*/ 430 h 703"/>
                <a:gd name="T18" fmla="*/ 44 w 74"/>
                <a:gd name="T19" fmla="*/ 407 h 703"/>
                <a:gd name="T20" fmla="*/ 37 w 74"/>
                <a:gd name="T21" fmla="*/ 346 h 703"/>
                <a:gd name="T22" fmla="*/ 34 w 74"/>
                <a:gd name="T23" fmla="*/ 324 h 703"/>
                <a:gd name="T24" fmla="*/ 27 w 74"/>
                <a:gd name="T25" fmla="*/ 264 h 703"/>
                <a:gd name="T26" fmla="*/ 24 w 74"/>
                <a:gd name="T27" fmla="*/ 240 h 703"/>
                <a:gd name="T28" fmla="*/ 19 w 74"/>
                <a:gd name="T29" fmla="*/ 180 h 703"/>
                <a:gd name="T30" fmla="*/ 17 w 74"/>
                <a:gd name="T31" fmla="*/ 156 h 703"/>
                <a:gd name="T32" fmla="*/ 10 w 74"/>
                <a:gd name="T33" fmla="*/ 97 h 703"/>
                <a:gd name="T34" fmla="*/ 10 w 74"/>
                <a:gd name="T35" fmla="*/ 84 h 703"/>
                <a:gd name="T36" fmla="*/ 0 w 74"/>
                <a:gd name="T37" fmla="*/ 0 h 703"/>
                <a:gd name="T38" fmla="*/ 5 w 74"/>
                <a:gd name="T39" fmla="*/ 52 h 703"/>
                <a:gd name="T40" fmla="*/ 2 w 74"/>
                <a:gd name="T41" fmla="*/ 15 h 703"/>
                <a:gd name="T42" fmla="*/ 0 w 74"/>
                <a:gd name="T43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703">
                  <a:moveTo>
                    <a:pt x="10" y="84"/>
                  </a:moveTo>
                  <a:lnTo>
                    <a:pt x="74" y="703"/>
                  </a:lnTo>
                  <a:lnTo>
                    <a:pt x="71" y="679"/>
                  </a:lnTo>
                  <a:lnTo>
                    <a:pt x="69" y="657"/>
                  </a:lnTo>
                  <a:lnTo>
                    <a:pt x="64" y="597"/>
                  </a:lnTo>
                  <a:lnTo>
                    <a:pt x="61" y="573"/>
                  </a:lnTo>
                  <a:lnTo>
                    <a:pt x="54" y="513"/>
                  </a:lnTo>
                  <a:lnTo>
                    <a:pt x="51" y="489"/>
                  </a:lnTo>
                  <a:lnTo>
                    <a:pt x="47" y="430"/>
                  </a:lnTo>
                  <a:lnTo>
                    <a:pt x="44" y="407"/>
                  </a:lnTo>
                  <a:lnTo>
                    <a:pt x="37" y="346"/>
                  </a:lnTo>
                  <a:lnTo>
                    <a:pt x="34" y="324"/>
                  </a:lnTo>
                  <a:lnTo>
                    <a:pt x="27" y="264"/>
                  </a:lnTo>
                  <a:lnTo>
                    <a:pt x="24" y="240"/>
                  </a:lnTo>
                  <a:lnTo>
                    <a:pt x="19" y="180"/>
                  </a:lnTo>
                  <a:lnTo>
                    <a:pt x="17" y="156"/>
                  </a:lnTo>
                  <a:lnTo>
                    <a:pt x="10" y="97"/>
                  </a:lnTo>
                  <a:lnTo>
                    <a:pt x="10" y="84"/>
                  </a:lnTo>
                  <a:moveTo>
                    <a:pt x="0" y="0"/>
                  </a:moveTo>
                  <a:lnTo>
                    <a:pt x="5" y="52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1" name="ï$ľiḑê">
              <a:extLst>
                <a:ext uri="{FF2B5EF4-FFF2-40B4-BE49-F238E27FC236}">
                  <a16:creationId xmlns:a16="http://schemas.microsoft.com/office/drawing/2014/main" id="{F8893EFD-A5A0-423B-BF14-997F34A80B8C}"/>
                </a:ext>
              </a:extLst>
            </p:cNvPr>
            <p:cNvSpPr/>
            <p:nvPr/>
          </p:nvSpPr>
          <p:spPr bwMode="auto">
            <a:xfrm>
              <a:off x="8113713" y="2733676"/>
              <a:ext cx="474663" cy="1679575"/>
            </a:xfrm>
            <a:custGeom>
              <a:avLst/>
              <a:gdLst>
                <a:gd name="T0" fmla="*/ 48 w 121"/>
                <a:gd name="T1" fmla="*/ 407 h 429"/>
                <a:gd name="T2" fmla="*/ 64 w 121"/>
                <a:gd name="T3" fmla="*/ 406 h 429"/>
                <a:gd name="T4" fmla="*/ 65 w 121"/>
                <a:gd name="T5" fmla="*/ 414 h 429"/>
                <a:gd name="T6" fmla="*/ 40 w 121"/>
                <a:gd name="T7" fmla="*/ 384 h 429"/>
                <a:gd name="T8" fmla="*/ 56 w 121"/>
                <a:gd name="T9" fmla="*/ 372 h 429"/>
                <a:gd name="T10" fmla="*/ 61 w 121"/>
                <a:gd name="T11" fmla="*/ 373 h 429"/>
                <a:gd name="T12" fmla="*/ 46 w 121"/>
                <a:gd name="T13" fmla="*/ 383 h 429"/>
                <a:gd name="T14" fmla="*/ 35 w 121"/>
                <a:gd name="T15" fmla="*/ 340 h 429"/>
                <a:gd name="T16" fmla="*/ 56 w 121"/>
                <a:gd name="T17" fmla="*/ 339 h 429"/>
                <a:gd name="T18" fmla="*/ 57 w 121"/>
                <a:gd name="T19" fmla="*/ 339 h 429"/>
                <a:gd name="T20" fmla="*/ 36 w 121"/>
                <a:gd name="T21" fmla="*/ 350 h 429"/>
                <a:gd name="T22" fmla="*/ 32 w 121"/>
                <a:gd name="T23" fmla="*/ 307 h 429"/>
                <a:gd name="T24" fmla="*/ 66 w 121"/>
                <a:gd name="T25" fmla="*/ 304 h 429"/>
                <a:gd name="T26" fmla="*/ 67 w 121"/>
                <a:gd name="T27" fmla="*/ 304 h 429"/>
                <a:gd name="T28" fmla="*/ 34 w 121"/>
                <a:gd name="T29" fmla="*/ 316 h 429"/>
                <a:gd name="T30" fmla="*/ 34 w 121"/>
                <a:gd name="T31" fmla="*/ 272 h 429"/>
                <a:gd name="T32" fmla="*/ 50 w 121"/>
                <a:gd name="T33" fmla="*/ 272 h 429"/>
                <a:gd name="T34" fmla="*/ 51 w 121"/>
                <a:gd name="T35" fmla="*/ 279 h 429"/>
                <a:gd name="T36" fmla="*/ 25 w 121"/>
                <a:gd name="T37" fmla="*/ 249 h 429"/>
                <a:gd name="T38" fmla="*/ 42 w 121"/>
                <a:gd name="T39" fmla="*/ 238 h 429"/>
                <a:gd name="T40" fmla="*/ 46 w 121"/>
                <a:gd name="T41" fmla="*/ 238 h 429"/>
                <a:gd name="T42" fmla="*/ 25 w 121"/>
                <a:gd name="T43" fmla="*/ 249 h 429"/>
                <a:gd name="T44" fmla="*/ 27 w 121"/>
                <a:gd name="T45" fmla="*/ 205 h 429"/>
                <a:gd name="T46" fmla="*/ 43 w 121"/>
                <a:gd name="T47" fmla="*/ 204 h 429"/>
                <a:gd name="T48" fmla="*/ 43 w 121"/>
                <a:gd name="T49" fmla="*/ 212 h 429"/>
                <a:gd name="T50" fmla="*/ 87 w 121"/>
                <a:gd name="T51" fmla="*/ 0 h 429"/>
                <a:gd name="T52" fmla="*/ 15 w 121"/>
                <a:gd name="T53" fmla="*/ 36 h 429"/>
                <a:gd name="T54" fmla="*/ 37 w 121"/>
                <a:gd name="T55" fmla="*/ 34 h 429"/>
                <a:gd name="T56" fmla="*/ 38 w 121"/>
                <a:gd name="T57" fmla="*/ 42 h 429"/>
                <a:gd name="T58" fmla="*/ 4 w 121"/>
                <a:gd name="T59" fmla="*/ 46 h 429"/>
                <a:gd name="T60" fmla="*/ 24 w 121"/>
                <a:gd name="T61" fmla="*/ 69 h 429"/>
                <a:gd name="T62" fmla="*/ 28 w 121"/>
                <a:gd name="T63" fmla="*/ 69 h 429"/>
                <a:gd name="T64" fmla="*/ 13 w 121"/>
                <a:gd name="T65" fmla="*/ 79 h 429"/>
                <a:gd name="T66" fmla="*/ 16 w 121"/>
                <a:gd name="T67" fmla="*/ 104 h 429"/>
                <a:gd name="T68" fmla="*/ 32 w 121"/>
                <a:gd name="T69" fmla="*/ 103 h 429"/>
                <a:gd name="T70" fmla="*/ 17 w 121"/>
                <a:gd name="T71" fmla="*/ 113 h 429"/>
                <a:gd name="T72" fmla="*/ 20 w 121"/>
                <a:gd name="T73" fmla="*/ 137 h 429"/>
                <a:gd name="T74" fmla="*/ 35 w 121"/>
                <a:gd name="T75" fmla="*/ 137 h 429"/>
                <a:gd name="T76" fmla="*/ 36 w 121"/>
                <a:gd name="T77" fmla="*/ 144 h 429"/>
                <a:gd name="T78" fmla="*/ 14 w 121"/>
                <a:gd name="T79" fmla="*/ 142 h 429"/>
                <a:gd name="T80" fmla="*/ 17 w 121"/>
                <a:gd name="T81" fmla="*/ 172 h 429"/>
                <a:gd name="T82" fmla="*/ 51 w 121"/>
                <a:gd name="T83" fmla="*/ 169 h 429"/>
                <a:gd name="T84" fmla="*/ 52 w 121"/>
                <a:gd name="T85" fmla="*/ 169 h 429"/>
                <a:gd name="T86" fmla="*/ 19 w 121"/>
                <a:gd name="T87" fmla="*/ 181 h 429"/>
                <a:gd name="T88" fmla="*/ 18 w 121"/>
                <a:gd name="T89" fmla="*/ 181 h 429"/>
                <a:gd name="T90" fmla="*/ 24 w 121"/>
                <a:gd name="T91" fmla="*/ 239 h 429"/>
                <a:gd name="T92" fmla="*/ 29 w 121"/>
                <a:gd name="T93" fmla="*/ 282 h 429"/>
                <a:gd name="T94" fmla="*/ 35 w 121"/>
                <a:gd name="T95" fmla="*/ 340 h 429"/>
                <a:gd name="T96" fmla="*/ 40 w 121"/>
                <a:gd name="T97" fmla="*/ 384 h 429"/>
                <a:gd name="T98" fmla="*/ 44 w 121"/>
                <a:gd name="T99" fmla="*/ 427 h 429"/>
                <a:gd name="T100" fmla="*/ 87 w 121"/>
                <a:gd name="T101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429">
                  <a:moveTo>
                    <a:pt x="43" y="417"/>
                  </a:moveTo>
                  <a:cubicBezTo>
                    <a:pt x="42" y="408"/>
                    <a:pt x="42" y="408"/>
                    <a:pt x="42" y="408"/>
                  </a:cubicBezTo>
                  <a:cubicBezTo>
                    <a:pt x="44" y="407"/>
                    <a:pt x="46" y="407"/>
                    <a:pt x="48" y="407"/>
                  </a:cubicBezTo>
                  <a:cubicBezTo>
                    <a:pt x="52" y="407"/>
                    <a:pt x="56" y="406"/>
                    <a:pt x="60" y="406"/>
                  </a:cubicBezTo>
                  <a:cubicBezTo>
                    <a:pt x="61" y="406"/>
                    <a:pt x="62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4" y="406"/>
                    <a:pt x="64" y="406"/>
                    <a:pt x="64" y="406"/>
                  </a:cubicBezTo>
                  <a:cubicBezTo>
                    <a:pt x="67" y="407"/>
                    <a:pt x="68" y="413"/>
                    <a:pt x="65" y="414"/>
                  </a:cubicBezTo>
                  <a:cubicBezTo>
                    <a:pt x="60" y="416"/>
                    <a:pt x="55" y="416"/>
                    <a:pt x="49" y="416"/>
                  </a:cubicBezTo>
                  <a:cubicBezTo>
                    <a:pt x="47" y="417"/>
                    <a:pt x="45" y="417"/>
                    <a:pt x="43" y="417"/>
                  </a:cubicBezTo>
                  <a:moveTo>
                    <a:pt x="40" y="384"/>
                  </a:moveTo>
                  <a:cubicBezTo>
                    <a:pt x="39" y="374"/>
                    <a:pt x="39" y="374"/>
                    <a:pt x="39" y="374"/>
                  </a:cubicBezTo>
                  <a:cubicBezTo>
                    <a:pt x="41" y="374"/>
                    <a:pt x="43" y="374"/>
                    <a:pt x="45" y="373"/>
                  </a:cubicBezTo>
                  <a:cubicBezTo>
                    <a:pt x="49" y="373"/>
                    <a:pt x="52" y="372"/>
                    <a:pt x="56" y="372"/>
                  </a:cubicBezTo>
                  <a:cubicBezTo>
                    <a:pt x="57" y="372"/>
                    <a:pt x="59" y="373"/>
                    <a:pt x="60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1" y="373"/>
                    <a:pt x="61" y="373"/>
                    <a:pt x="61" y="373"/>
                  </a:cubicBezTo>
                  <a:cubicBezTo>
                    <a:pt x="63" y="373"/>
                    <a:pt x="65" y="379"/>
                    <a:pt x="61" y="380"/>
                  </a:cubicBezTo>
                  <a:cubicBezTo>
                    <a:pt x="56" y="382"/>
                    <a:pt x="51" y="382"/>
                    <a:pt x="46" y="383"/>
                  </a:cubicBezTo>
                  <a:cubicBezTo>
                    <a:pt x="44" y="383"/>
                    <a:pt x="42" y="383"/>
                    <a:pt x="40" y="384"/>
                  </a:cubicBezTo>
                  <a:moveTo>
                    <a:pt x="36" y="350"/>
                  </a:moveTo>
                  <a:cubicBezTo>
                    <a:pt x="35" y="340"/>
                    <a:pt x="35" y="340"/>
                    <a:pt x="35" y="340"/>
                  </a:cubicBezTo>
                  <a:cubicBezTo>
                    <a:pt x="37" y="340"/>
                    <a:pt x="39" y="340"/>
                    <a:pt x="41" y="340"/>
                  </a:cubicBezTo>
                  <a:cubicBezTo>
                    <a:pt x="45" y="339"/>
                    <a:pt x="49" y="339"/>
                    <a:pt x="53" y="339"/>
                  </a:cubicBezTo>
                  <a:cubicBezTo>
                    <a:pt x="54" y="339"/>
                    <a:pt x="55" y="339"/>
                    <a:pt x="56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60" y="340"/>
                    <a:pt x="61" y="345"/>
                    <a:pt x="58" y="346"/>
                  </a:cubicBezTo>
                  <a:cubicBezTo>
                    <a:pt x="53" y="348"/>
                    <a:pt x="47" y="348"/>
                    <a:pt x="42" y="349"/>
                  </a:cubicBezTo>
                  <a:cubicBezTo>
                    <a:pt x="40" y="349"/>
                    <a:pt x="38" y="350"/>
                    <a:pt x="36" y="350"/>
                  </a:cubicBezTo>
                  <a:moveTo>
                    <a:pt x="34" y="316"/>
                  </a:moveTo>
                  <a:cubicBezTo>
                    <a:pt x="33" y="316"/>
                    <a:pt x="33" y="316"/>
                    <a:pt x="33" y="316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5" y="306"/>
                    <a:pt x="40" y="306"/>
                    <a:pt x="43" y="305"/>
                  </a:cubicBezTo>
                  <a:cubicBezTo>
                    <a:pt x="50" y="305"/>
                    <a:pt x="56" y="304"/>
                    <a:pt x="63" y="304"/>
                  </a:cubicBezTo>
                  <a:cubicBezTo>
                    <a:pt x="64" y="304"/>
                    <a:pt x="65" y="304"/>
                    <a:pt x="66" y="304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67" y="304"/>
                    <a:pt x="67" y="304"/>
                    <a:pt x="67" y="304"/>
                  </a:cubicBezTo>
                  <a:cubicBezTo>
                    <a:pt x="70" y="305"/>
                    <a:pt x="72" y="310"/>
                    <a:pt x="67" y="311"/>
                  </a:cubicBezTo>
                  <a:cubicBezTo>
                    <a:pt x="60" y="313"/>
                    <a:pt x="52" y="314"/>
                    <a:pt x="44" y="315"/>
                  </a:cubicBezTo>
                  <a:cubicBezTo>
                    <a:pt x="41" y="315"/>
                    <a:pt x="37" y="316"/>
                    <a:pt x="34" y="316"/>
                  </a:cubicBezTo>
                  <a:moveTo>
                    <a:pt x="29" y="282"/>
                  </a:moveTo>
                  <a:cubicBezTo>
                    <a:pt x="28" y="273"/>
                    <a:pt x="28" y="273"/>
                    <a:pt x="28" y="273"/>
                  </a:cubicBezTo>
                  <a:cubicBezTo>
                    <a:pt x="30" y="272"/>
                    <a:pt x="32" y="273"/>
                    <a:pt x="34" y="272"/>
                  </a:cubicBezTo>
                  <a:cubicBezTo>
                    <a:pt x="38" y="272"/>
                    <a:pt x="42" y="271"/>
                    <a:pt x="45" y="271"/>
                  </a:cubicBezTo>
                  <a:cubicBezTo>
                    <a:pt x="47" y="271"/>
                    <a:pt x="48" y="271"/>
                    <a:pt x="49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0" y="272"/>
                    <a:pt x="50" y="272"/>
                    <a:pt x="50" y="272"/>
                  </a:cubicBezTo>
                  <a:cubicBezTo>
                    <a:pt x="52" y="272"/>
                    <a:pt x="54" y="278"/>
                    <a:pt x="51" y="279"/>
                  </a:cubicBezTo>
                  <a:cubicBezTo>
                    <a:pt x="46" y="281"/>
                    <a:pt x="40" y="281"/>
                    <a:pt x="35" y="282"/>
                  </a:cubicBezTo>
                  <a:cubicBezTo>
                    <a:pt x="33" y="282"/>
                    <a:pt x="31" y="282"/>
                    <a:pt x="29" y="282"/>
                  </a:cubicBezTo>
                  <a:moveTo>
                    <a:pt x="25" y="249"/>
                  </a:moveTo>
                  <a:cubicBezTo>
                    <a:pt x="24" y="239"/>
                    <a:pt x="24" y="239"/>
                    <a:pt x="24" y="239"/>
                  </a:cubicBezTo>
                  <a:cubicBezTo>
                    <a:pt x="26" y="239"/>
                    <a:pt x="28" y="239"/>
                    <a:pt x="30" y="239"/>
                  </a:cubicBezTo>
                  <a:cubicBezTo>
                    <a:pt x="34" y="238"/>
                    <a:pt x="38" y="238"/>
                    <a:pt x="42" y="238"/>
                  </a:cubicBezTo>
                  <a:cubicBezTo>
                    <a:pt x="43" y="238"/>
                    <a:pt x="44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6" y="238"/>
                    <a:pt x="46" y="238"/>
                    <a:pt x="46" y="238"/>
                  </a:cubicBezTo>
                  <a:cubicBezTo>
                    <a:pt x="49" y="239"/>
                    <a:pt x="50" y="244"/>
                    <a:pt x="47" y="245"/>
                  </a:cubicBezTo>
                  <a:cubicBezTo>
                    <a:pt x="42" y="247"/>
                    <a:pt x="37" y="247"/>
                    <a:pt x="31" y="248"/>
                  </a:cubicBezTo>
                  <a:cubicBezTo>
                    <a:pt x="29" y="248"/>
                    <a:pt x="27" y="249"/>
                    <a:pt x="25" y="249"/>
                  </a:cubicBezTo>
                  <a:moveTo>
                    <a:pt x="22" y="215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23" y="205"/>
                    <a:pt x="25" y="205"/>
                    <a:pt x="27" y="205"/>
                  </a:cubicBezTo>
                  <a:cubicBezTo>
                    <a:pt x="31" y="204"/>
                    <a:pt x="34" y="204"/>
                    <a:pt x="38" y="204"/>
                  </a:cubicBezTo>
                  <a:cubicBezTo>
                    <a:pt x="39" y="204"/>
                    <a:pt x="41" y="204"/>
                    <a:pt x="42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5"/>
                    <a:pt x="47" y="210"/>
                    <a:pt x="43" y="212"/>
                  </a:cubicBezTo>
                  <a:cubicBezTo>
                    <a:pt x="38" y="213"/>
                    <a:pt x="33" y="214"/>
                    <a:pt x="28" y="214"/>
                  </a:cubicBezTo>
                  <a:cubicBezTo>
                    <a:pt x="26" y="214"/>
                    <a:pt x="24" y="215"/>
                    <a:pt x="22" y="215"/>
                  </a:cubicBezTo>
                  <a:moveTo>
                    <a:pt x="87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6"/>
                    <a:pt x="11" y="36"/>
                    <a:pt x="15" y="36"/>
                  </a:cubicBezTo>
                  <a:cubicBezTo>
                    <a:pt x="21" y="35"/>
                    <a:pt x="27" y="34"/>
                    <a:pt x="34" y="34"/>
                  </a:cubicBezTo>
                  <a:cubicBezTo>
                    <a:pt x="35" y="34"/>
                    <a:pt x="36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5"/>
                    <a:pt x="43" y="40"/>
                    <a:pt x="38" y="42"/>
                  </a:cubicBezTo>
                  <a:cubicBezTo>
                    <a:pt x="31" y="44"/>
                    <a:pt x="23" y="44"/>
                    <a:pt x="16" y="45"/>
                  </a:cubicBezTo>
                  <a:cubicBezTo>
                    <a:pt x="12" y="45"/>
                    <a:pt x="8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0"/>
                    <a:pt x="10" y="70"/>
                    <a:pt x="12" y="70"/>
                  </a:cubicBezTo>
                  <a:cubicBezTo>
                    <a:pt x="16" y="70"/>
                    <a:pt x="20" y="69"/>
                    <a:pt x="24" y="69"/>
                  </a:cubicBezTo>
                  <a:cubicBezTo>
                    <a:pt x="25" y="69"/>
                    <a:pt x="26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0"/>
                    <a:pt x="32" y="76"/>
                    <a:pt x="29" y="77"/>
                  </a:cubicBezTo>
                  <a:cubicBezTo>
                    <a:pt x="24" y="79"/>
                    <a:pt x="19" y="79"/>
                    <a:pt x="13" y="79"/>
                  </a:cubicBezTo>
                  <a:cubicBezTo>
                    <a:pt x="11" y="80"/>
                    <a:pt x="10" y="80"/>
                    <a:pt x="8" y="80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12" y="104"/>
                    <a:pt x="14" y="104"/>
                    <a:pt x="16" y="104"/>
                  </a:cubicBezTo>
                  <a:cubicBezTo>
                    <a:pt x="20" y="103"/>
                    <a:pt x="23" y="103"/>
                    <a:pt x="27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4" y="104"/>
                    <a:pt x="36" y="109"/>
                    <a:pt x="33" y="110"/>
                  </a:cubicBezTo>
                  <a:cubicBezTo>
                    <a:pt x="28" y="112"/>
                    <a:pt x="22" y="113"/>
                    <a:pt x="17" y="113"/>
                  </a:cubicBezTo>
                  <a:cubicBezTo>
                    <a:pt x="15" y="113"/>
                    <a:pt x="13" y="114"/>
                    <a:pt x="11" y="114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6" y="138"/>
                    <a:pt x="18" y="138"/>
                    <a:pt x="20" y="137"/>
                  </a:cubicBezTo>
                  <a:cubicBezTo>
                    <a:pt x="23" y="137"/>
                    <a:pt x="27" y="137"/>
                    <a:pt x="31" y="137"/>
                  </a:cubicBezTo>
                  <a:cubicBezTo>
                    <a:pt x="32" y="137"/>
                    <a:pt x="34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8" y="138"/>
                    <a:pt x="39" y="143"/>
                    <a:pt x="36" y="144"/>
                  </a:cubicBezTo>
                  <a:cubicBezTo>
                    <a:pt x="31" y="146"/>
                    <a:pt x="26" y="146"/>
                    <a:pt x="21" y="147"/>
                  </a:cubicBezTo>
                  <a:cubicBezTo>
                    <a:pt x="19" y="147"/>
                    <a:pt x="17" y="147"/>
                    <a:pt x="15" y="148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21" y="171"/>
                    <a:pt x="25" y="171"/>
                    <a:pt x="29" y="171"/>
                  </a:cubicBezTo>
                  <a:cubicBezTo>
                    <a:pt x="35" y="170"/>
                    <a:pt x="42" y="169"/>
                    <a:pt x="48" y="169"/>
                  </a:cubicBezTo>
                  <a:cubicBezTo>
                    <a:pt x="49" y="169"/>
                    <a:pt x="50" y="169"/>
                    <a:pt x="51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2" y="169"/>
                    <a:pt x="52" y="169"/>
                    <a:pt x="52" y="169"/>
                  </a:cubicBezTo>
                  <a:cubicBezTo>
                    <a:pt x="56" y="170"/>
                    <a:pt x="57" y="175"/>
                    <a:pt x="53" y="176"/>
                  </a:cubicBezTo>
                  <a:cubicBezTo>
                    <a:pt x="45" y="179"/>
                    <a:pt x="38" y="179"/>
                    <a:pt x="30" y="180"/>
                  </a:cubicBezTo>
                  <a:cubicBezTo>
                    <a:pt x="27" y="180"/>
                    <a:pt x="23" y="181"/>
                    <a:pt x="19" y="181"/>
                  </a:cubicBezTo>
                  <a:cubicBezTo>
                    <a:pt x="19" y="181"/>
                    <a:pt x="19" y="181"/>
                    <a:pt x="18" y="181"/>
                  </a:cubicBezTo>
                  <a:cubicBezTo>
                    <a:pt x="18" y="176"/>
                    <a:pt x="18" y="176"/>
                    <a:pt x="18" y="176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4" y="239"/>
                    <a:pt x="24" y="239"/>
                    <a:pt x="24" y="239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29" y="282"/>
                    <a:pt x="29" y="282"/>
                    <a:pt x="29" y="282"/>
                  </a:cubicBezTo>
                  <a:cubicBezTo>
                    <a:pt x="32" y="307"/>
                    <a:pt x="32" y="307"/>
                    <a:pt x="32" y="307"/>
                  </a:cubicBezTo>
                  <a:cubicBezTo>
                    <a:pt x="33" y="316"/>
                    <a:pt x="33" y="316"/>
                    <a:pt x="33" y="316"/>
                  </a:cubicBezTo>
                  <a:cubicBezTo>
                    <a:pt x="35" y="340"/>
                    <a:pt x="35" y="340"/>
                    <a:pt x="35" y="340"/>
                  </a:cubicBezTo>
                  <a:cubicBezTo>
                    <a:pt x="36" y="350"/>
                    <a:pt x="36" y="350"/>
                    <a:pt x="36" y="350"/>
                  </a:cubicBezTo>
                  <a:cubicBezTo>
                    <a:pt x="39" y="374"/>
                    <a:pt x="39" y="374"/>
                    <a:pt x="39" y="374"/>
                  </a:cubicBezTo>
                  <a:cubicBezTo>
                    <a:pt x="40" y="384"/>
                    <a:pt x="40" y="384"/>
                    <a:pt x="40" y="384"/>
                  </a:cubicBezTo>
                  <a:cubicBezTo>
                    <a:pt x="42" y="408"/>
                    <a:pt x="42" y="408"/>
                    <a:pt x="42" y="408"/>
                  </a:cubicBezTo>
                  <a:cubicBezTo>
                    <a:pt x="43" y="417"/>
                    <a:pt x="43" y="417"/>
                    <a:pt x="43" y="417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5" y="429"/>
                    <a:pt x="45" y="429"/>
                    <a:pt x="45" y="429"/>
                  </a:cubicBezTo>
                  <a:cubicBezTo>
                    <a:pt x="121" y="372"/>
                    <a:pt x="121" y="372"/>
                    <a:pt x="121" y="372"/>
                  </a:cubicBezTo>
                  <a:cubicBezTo>
                    <a:pt x="87" y="0"/>
                    <a:pt x="87" y="0"/>
                    <a:pt x="8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2" name="íṣļîḑê">
              <a:extLst>
                <a:ext uri="{FF2B5EF4-FFF2-40B4-BE49-F238E27FC236}">
                  <a16:creationId xmlns:a16="http://schemas.microsoft.com/office/drawing/2014/main" id="{02E06DFD-F4C9-41FB-A0FD-28EB01A125AD}"/>
                </a:ext>
              </a:extLst>
            </p:cNvPr>
            <p:cNvSpPr/>
            <p:nvPr/>
          </p:nvSpPr>
          <p:spPr bwMode="auto">
            <a:xfrm>
              <a:off x="8278813" y="4324351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1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0"/>
                  </a:cubicBezTo>
                  <a:cubicBezTo>
                    <a:pt x="13" y="10"/>
                    <a:pt x="18" y="10"/>
                    <a:pt x="23" y="8"/>
                  </a:cubicBezTo>
                  <a:cubicBezTo>
                    <a:pt x="26" y="7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3" name="iṡľïďè">
              <a:extLst>
                <a:ext uri="{FF2B5EF4-FFF2-40B4-BE49-F238E27FC236}">
                  <a16:creationId xmlns:a16="http://schemas.microsoft.com/office/drawing/2014/main" id="{2954CCF1-FC5B-4D94-8522-FF9F3B7ED8A8}"/>
                </a:ext>
              </a:extLst>
            </p:cNvPr>
            <p:cNvSpPr/>
            <p:nvPr/>
          </p:nvSpPr>
          <p:spPr bwMode="auto">
            <a:xfrm>
              <a:off x="8266113" y="4191001"/>
              <a:ext cx="103188" cy="46038"/>
            </a:xfrm>
            <a:custGeom>
              <a:avLst/>
              <a:gdLst>
                <a:gd name="T0" fmla="*/ 17 w 26"/>
                <a:gd name="T1" fmla="*/ 0 h 12"/>
                <a:gd name="T2" fmla="*/ 6 w 26"/>
                <a:gd name="T3" fmla="*/ 1 h 12"/>
                <a:gd name="T4" fmla="*/ 0 w 26"/>
                <a:gd name="T5" fmla="*/ 2 h 12"/>
                <a:gd name="T6" fmla="*/ 1 w 26"/>
                <a:gd name="T7" fmla="*/ 12 h 12"/>
                <a:gd name="T8" fmla="*/ 7 w 26"/>
                <a:gd name="T9" fmla="*/ 11 h 12"/>
                <a:gd name="T10" fmla="*/ 22 w 26"/>
                <a:gd name="T11" fmla="*/ 8 h 12"/>
                <a:gd name="T12" fmla="*/ 22 w 26"/>
                <a:gd name="T13" fmla="*/ 1 h 12"/>
                <a:gd name="T14" fmla="*/ 22 w 26"/>
                <a:gd name="T15" fmla="*/ 1 h 12"/>
                <a:gd name="T16" fmla="*/ 22 w 26"/>
                <a:gd name="T17" fmla="*/ 1 h 12"/>
                <a:gd name="T18" fmla="*/ 21 w 26"/>
                <a:gd name="T19" fmla="*/ 1 h 12"/>
                <a:gd name="T20" fmla="*/ 17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17" y="0"/>
                  </a:moveTo>
                  <a:cubicBezTo>
                    <a:pt x="13" y="0"/>
                    <a:pt x="10" y="1"/>
                    <a:pt x="6" y="1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4" name="ïŝḻîḋê">
              <a:extLst>
                <a:ext uri="{FF2B5EF4-FFF2-40B4-BE49-F238E27FC236}">
                  <a16:creationId xmlns:a16="http://schemas.microsoft.com/office/drawing/2014/main" id="{0AC2F747-DB9F-4B5C-987B-45EA760BCFEE}"/>
                </a:ext>
              </a:extLst>
            </p:cNvPr>
            <p:cNvSpPr/>
            <p:nvPr/>
          </p:nvSpPr>
          <p:spPr bwMode="auto">
            <a:xfrm>
              <a:off x="8250238" y="4060826"/>
              <a:ext cx="103188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5" name="ís1idé">
              <a:extLst>
                <a:ext uri="{FF2B5EF4-FFF2-40B4-BE49-F238E27FC236}">
                  <a16:creationId xmlns:a16="http://schemas.microsoft.com/office/drawing/2014/main" id="{5F962288-F31F-4BC4-AEC4-BE73924FBE2D}"/>
                </a:ext>
              </a:extLst>
            </p:cNvPr>
            <p:cNvSpPr/>
            <p:nvPr/>
          </p:nvSpPr>
          <p:spPr bwMode="auto">
            <a:xfrm>
              <a:off x="8239125" y="3924301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1 w 40"/>
                <a:gd name="T3" fmla="*/ 1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2 w 40"/>
                <a:gd name="T11" fmla="*/ 11 h 12"/>
                <a:gd name="T12" fmla="*/ 35 w 40"/>
                <a:gd name="T13" fmla="*/ 7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1" y="1"/>
                  </a:cubicBezTo>
                  <a:cubicBezTo>
                    <a:pt x="8" y="2"/>
                    <a:pt x="3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5" y="12"/>
                    <a:pt x="9" y="11"/>
                    <a:pt x="12" y="11"/>
                  </a:cubicBezTo>
                  <a:cubicBezTo>
                    <a:pt x="20" y="10"/>
                    <a:pt x="28" y="9"/>
                    <a:pt x="35" y="7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6" name="í$1ïḍé">
              <a:extLst>
                <a:ext uri="{FF2B5EF4-FFF2-40B4-BE49-F238E27FC236}">
                  <a16:creationId xmlns:a16="http://schemas.microsoft.com/office/drawing/2014/main" id="{BF632995-4970-4D5C-B9D7-0C463F2F9753}"/>
                </a:ext>
              </a:extLst>
            </p:cNvPr>
            <p:cNvSpPr/>
            <p:nvPr/>
          </p:nvSpPr>
          <p:spPr bwMode="auto">
            <a:xfrm>
              <a:off x="8223250" y="3795713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2 h 11"/>
                <a:gd name="T6" fmla="*/ 1 w 26"/>
                <a:gd name="T7" fmla="*/ 11 h 11"/>
                <a:gd name="T8" fmla="*/ 7 w 26"/>
                <a:gd name="T9" fmla="*/ 11 h 11"/>
                <a:gd name="T10" fmla="*/ 23 w 26"/>
                <a:gd name="T11" fmla="*/ 8 h 11"/>
                <a:gd name="T12" fmla="*/ 22 w 26"/>
                <a:gd name="T13" fmla="*/ 1 h 11"/>
                <a:gd name="T14" fmla="*/ 22 w 26"/>
                <a:gd name="T15" fmla="*/ 1 h 11"/>
                <a:gd name="T16" fmla="*/ 22 w 26"/>
                <a:gd name="T17" fmla="*/ 1 h 11"/>
                <a:gd name="T18" fmla="*/ 21 w 26"/>
                <a:gd name="T19" fmla="*/ 1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4" y="0"/>
                    <a:pt x="10" y="1"/>
                    <a:pt x="6" y="1"/>
                  </a:cubicBezTo>
                  <a:cubicBezTo>
                    <a:pt x="4" y="2"/>
                    <a:pt x="2" y="1"/>
                    <a:pt x="0" y="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1"/>
                    <a:pt x="7" y="11"/>
                  </a:cubicBezTo>
                  <a:cubicBezTo>
                    <a:pt x="12" y="10"/>
                    <a:pt x="18" y="10"/>
                    <a:pt x="23" y="8"/>
                  </a:cubicBezTo>
                  <a:cubicBezTo>
                    <a:pt x="26" y="7"/>
                    <a:pt x="24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7" name="íṩliḓé">
              <a:extLst>
                <a:ext uri="{FF2B5EF4-FFF2-40B4-BE49-F238E27FC236}">
                  <a16:creationId xmlns:a16="http://schemas.microsoft.com/office/drawing/2014/main" id="{E8332CBD-29BB-4F42-9714-F7FB6F44268D}"/>
                </a:ext>
              </a:extLst>
            </p:cNvPr>
            <p:cNvSpPr/>
            <p:nvPr/>
          </p:nvSpPr>
          <p:spPr bwMode="auto">
            <a:xfrm>
              <a:off x="8207375" y="3665538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18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8" name="ïšľïḓè">
              <a:extLst>
                <a:ext uri="{FF2B5EF4-FFF2-40B4-BE49-F238E27FC236}">
                  <a16:creationId xmlns:a16="http://schemas.microsoft.com/office/drawing/2014/main" id="{3D401771-32EB-45FA-A3ED-2574FE38EEE5}"/>
                </a:ext>
              </a:extLst>
            </p:cNvPr>
            <p:cNvSpPr/>
            <p:nvPr/>
          </p:nvSpPr>
          <p:spPr bwMode="auto">
            <a:xfrm>
              <a:off x="8196263" y="3532188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2 w 26"/>
                <a:gd name="T11" fmla="*/ 8 h 11"/>
                <a:gd name="T12" fmla="*/ 22 w 26"/>
                <a:gd name="T13" fmla="*/ 0 h 11"/>
                <a:gd name="T14" fmla="*/ 22 w 26"/>
                <a:gd name="T15" fmla="*/ 0 h 11"/>
                <a:gd name="T16" fmla="*/ 22 w 26"/>
                <a:gd name="T17" fmla="*/ 0 h 11"/>
                <a:gd name="T18" fmla="*/ 21 w 26"/>
                <a:gd name="T19" fmla="*/ 0 h 11"/>
                <a:gd name="T20" fmla="*/ 17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7" y="9"/>
                    <a:pt x="22" y="8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9" name="îś1ïdê">
              <a:extLst>
                <a:ext uri="{FF2B5EF4-FFF2-40B4-BE49-F238E27FC236}">
                  <a16:creationId xmlns:a16="http://schemas.microsoft.com/office/drawing/2014/main" id="{BDC0E1CB-65F1-46A7-BCDE-0FD76671CF32}"/>
                </a:ext>
              </a:extLst>
            </p:cNvPr>
            <p:cNvSpPr/>
            <p:nvPr/>
          </p:nvSpPr>
          <p:spPr bwMode="auto">
            <a:xfrm>
              <a:off x="8180388" y="3395663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7 h 12"/>
                <a:gd name="T8" fmla="*/ 1 w 40"/>
                <a:gd name="T9" fmla="*/ 12 h 12"/>
                <a:gd name="T10" fmla="*/ 2 w 40"/>
                <a:gd name="T11" fmla="*/ 12 h 12"/>
                <a:gd name="T12" fmla="*/ 13 w 40"/>
                <a:gd name="T13" fmla="*/ 11 h 12"/>
                <a:gd name="T14" fmla="*/ 36 w 40"/>
                <a:gd name="T15" fmla="*/ 7 h 12"/>
                <a:gd name="T16" fmla="*/ 35 w 40"/>
                <a:gd name="T17" fmla="*/ 0 h 12"/>
                <a:gd name="T18" fmla="*/ 35 w 40"/>
                <a:gd name="T19" fmla="*/ 0 h 12"/>
                <a:gd name="T20" fmla="*/ 35 w 40"/>
                <a:gd name="T21" fmla="*/ 0 h 12"/>
                <a:gd name="T22" fmla="*/ 34 w 40"/>
                <a:gd name="T23" fmla="*/ 0 h 12"/>
                <a:gd name="T24" fmla="*/ 31 w 40"/>
                <a:gd name="T2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5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6" y="12"/>
                    <a:pt x="10" y="11"/>
                    <a:pt x="13" y="11"/>
                  </a:cubicBezTo>
                  <a:cubicBezTo>
                    <a:pt x="21" y="10"/>
                    <a:pt x="28" y="10"/>
                    <a:pt x="36" y="7"/>
                  </a:cubicBezTo>
                  <a:cubicBezTo>
                    <a:pt x="40" y="6"/>
                    <a:pt x="39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0" name="îSḻíďè">
              <a:extLst>
                <a:ext uri="{FF2B5EF4-FFF2-40B4-BE49-F238E27FC236}">
                  <a16:creationId xmlns:a16="http://schemas.microsoft.com/office/drawing/2014/main" id="{95D6480B-0B87-4A38-8BEE-0BE87FE70D5E}"/>
                </a:ext>
              </a:extLst>
            </p:cNvPr>
            <p:cNvSpPr/>
            <p:nvPr/>
          </p:nvSpPr>
          <p:spPr bwMode="auto">
            <a:xfrm>
              <a:off x="8169275" y="3270251"/>
              <a:ext cx="96838" cy="42863"/>
            </a:xfrm>
            <a:custGeom>
              <a:avLst/>
              <a:gdLst>
                <a:gd name="T0" fmla="*/ 17 w 25"/>
                <a:gd name="T1" fmla="*/ 0 h 11"/>
                <a:gd name="T2" fmla="*/ 6 w 25"/>
                <a:gd name="T3" fmla="*/ 0 h 11"/>
                <a:gd name="T4" fmla="*/ 0 w 25"/>
                <a:gd name="T5" fmla="*/ 1 h 11"/>
                <a:gd name="T6" fmla="*/ 0 w 25"/>
                <a:gd name="T7" fmla="*/ 5 h 11"/>
                <a:gd name="T8" fmla="*/ 1 w 25"/>
                <a:gd name="T9" fmla="*/ 11 h 11"/>
                <a:gd name="T10" fmla="*/ 7 w 25"/>
                <a:gd name="T11" fmla="*/ 10 h 11"/>
                <a:gd name="T12" fmla="*/ 22 w 25"/>
                <a:gd name="T13" fmla="*/ 7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21 w 25"/>
                <a:gd name="T21" fmla="*/ 0 h 11"/>
                <a:gd name="T22" fmla="*/ 17 w 25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12" y="9"/>
                    <a:pt x="17" y="9"/>
                    <a:pt x="22" y="7"/>
                  </a:cubicBezTo>
                  <a:cubicBezTo>
                    <a:pt x="25" y="6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1" name="ïsļïḋè">
              <a:extLst>
                <a:ext uri="{FF2B5EF4-FFF2-40B4-BE49-F238E27FC236}">
                  <a16:creationId xmlns:a16="http://schemas.microsoft.com/office/drawing/2014/main" id="{FE66D125-E0EF-442C-98F6-50367884E31D}"/>
                </a:ext>
              </a:extLst>
            </p:cNvPr>
            <p:cNvSpPr/>
            <p:nvPr/>
          </p:nvSpPr>
          <p:spPr bwMode="auto">
            <a:xfrm>
              <a:off x="8153400" y="3136901"/>
              <a:ext cx="101600" cy="42863"/>
            </a:xfrm>
            <a:custGeom>
              <a:avLst/>
              <a:gdLst>
                <a:gd name="T0" fmla="*/ 17 w 26"/>
                <a:gd name="T1" fmla="*/ 0 h 11"/>
                <a:gd name="T2" fmla="*/ 6 w 26"/>
                <a:gd name="T3" fmla="*/ 1 h 11"/>
                <a:gd name="T4" fmla="*/ 0 w 26"/>
                <a:gd name="T5" fmla="*/ 1 h 11"/>
                <a:gd name="T6" fmla="*/ 1 w 26"/>
                <a:gd name="T7" fmla="*/ 11 h 11"/>
                <a:gd name="T8" fmla="*/ 7 w 26"/>
                <a:gd name="T9" fmla="*/ 10 h 11"/>
                <a:gd name="T10" fmla="*/ 23 w 26"/>
                <a:gd name="T11" fmla="*/ 7 h 11"/>
                <a:gd name="T12" fmla="*/ 22 w 26"/>
                <a:gd name="T13" fmla="*/ 0 h 11"/>
                <a:gd name="T14" fmla="*/ 22 w 26"/>
                <a:gd name="T15" fmla="*/ 0 h 11"/>
                <a:gd name="T16" fmla="*/ 21 w 26"/>
                <a:gd name="T17" fmla="*/ 0 h 11"/>
                <a:gd name="T18" fmla="*/ 17 w 26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17" y="0"/>
                  </a:moveTo>
                  <a:cubicBezTo>
                    <a:pt x="13" y="0"/>
                    <a:pt x="10" y="0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5" y="10"/>
                    <a:pt x="7" y="10"/>
                  </a:cubicBezTo>
                  <a:cubicBezTo>
                    <a:pt x="12" y="10"/>
                    <a:pt x="18" y="9"/>
                    <a:pt x="23" y="7"/>
                  </a:cubicBezTo>
                  <a:cubicBezTo>
                    <a:pt x="26" y="6"/>
                    <a:pt x="24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2" name="ïsḻîḍè">
              <a:extLst>
                <a:ext uri="{FF2B5EF4-FFF2-40B4-BE49-F238E27FC236}">
                  <a16:creationId xmlns:a16="http://schemas.microsoft.com/office/drawing/2014/main" id="{955C6D36-7051-45A3-8C1A-2D49ACE185DB}"/>
                </a:ext>
              </a:extLst>
            </p:cNvPr>
            <p:cNvSpPr/>
            <p:nvPr/>
          </p:nvSpPr>
          <p:spPr bwMode="auto">
            <a:xfrm>
              <a:off x="8140700" y="3003551"/>
              <a:ext cx="98425" cy="42863"/>
            </a:xfrm>
            <a:custGeom>
              <a:avLst/>
              <a:gdLst>
                <a:gd name="T0" fmla="*/ 17 w 25"/>
                <a:gd name="T1" fmla="*/ 0 h 11"/>
                <a:gd name="T2" fmla="*/ 5 w 25"/>
                <a:gd name="T3" fmla="*/ 1 h 11"/>
                <a:gd name="T4" fmla="*/ 0 w 25"/>
                <a:gd name="T5" fmla="*/ 1 h 11"/>
                <a:gd name="T6" fmla="*/ 1 w 25"/>
                <a:gd name="T7" fmla="*/ 11 h 11"/>
                <a:gd name="T8" fmla="*/ 6 w 25"/>
                <a:gd name="T9" fmla="*/ 10 h 11"/>
                <a:gd name="T10" fmla="*/ 22 w 25"/>
                <a:gd name="T11" fmla="*/ 8 h 11"/>
                <a:gd name="T12" fmla="*/ 21 w 25"/>
                <a:gd name="T13" fmla="*/ 0 h 11"/>
                <a:gd name="T14" fmla="*/ 21 w 25"/>
                <a:gd name="T15" fmla="*/ 0 h 11"/>
                <a:gd name="T16" fmla="*/ 21 w 25"/>
                <a:gd name="T17" fmla="*/ 0 h 11"/>
                <a:gd name="T18" fmla="*/ 21 w 25"/>
                <a:gd name="T19" fmla="*/ 0 h 11"/>
                <a:gd name="T20" fmla="*/ 17 w 25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1">
                  <a:moveTo>
                    <a:pt x="17" y="0"/>
                  </a:moveTo>
                  <a:cubicBezTo>
                    <a:pt x="13" y="0"/>
                    <a:pt x="9" y="1"/>
                    <a:pt x="5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4" y="11"/>
                    <a:pt x="6" y="10"/>
                  </a:cubicBezTo>
                  <a:cubicBezTo>
                    <a:pt x="12" y="10"/>
                    <a:pt x="17" y="10"/>
                    <a:pt x="22" y="8"/>
                  </a:cubicBezTo>
                  <a:cubicBezTo>
                    <a:pt x="25" y="7"/>
                    <a:pt x="24" y="1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3" name="iṣḻíḓè">
              <a:extLst>
                <a:ext uri="{FF2B5EF4-FFF2-40B4-BE49-F238E27FC236}">
                  <a16:creationId xmlns:a16="http://schemas.microsoft.com/office/drawing/2014/main" id="{9871C9EB-41E5-4F3B-8825-9ED70AE8DC55}"/>
                </a:ext>
              </a:extLst>
            </p:cNvPr>
            <p:cNvSpPr/>
            <p:nvPr/>
          </p:nvSpPr>
          <p:spPr bwMode="auto">
            <a:xfrm>
              <a:off x="8124825" y="2867026"/>
              <a:ext cx="157163" cy="47625"/>
            </a:xfrm>
            <a:custGeom>
              <a:avLst/>
              <a:gdLst>
                <a:gd name="T0" fmla="*/ 31 w 40"/>
                <a:gd name="T1" fmla="*/ 0 h 12"/>
                <a:gd name="T2" fmla="*/ 12 w 40"/>
                <a:gd name="T3" fmla="*/ 2 h 12"/>
                <a:gd name="T4" fmla="*/ 0 w 40"/>
                <a:gd name="T5" fmla="*/ 3 h 12"/>
                <a:gd name="T6" fmla="*/ 1 w 40"/>
                <a:gd name="T7" fmla="*/ 12 h 12"/>
                <a:gd name="T8" fmla="*/ 2 w 40"/>
                <a:gd name="T9" fmla="*/ 12 h 12"/>
                <a:gd name="T10" fmla="*/ 13 w 40"/>
                <a:gd name="T11" fmla="*/ 11 h 12"/>
                <a:gd name="T12" fmla="*/ 35 w 40"/>
                <a:gd name="T13" fmla="*/ 8 h 12"/>
                <a:gd name="T14" fmla="*/ 35 w 40"/>
                <a:gd name="T15" fmla="*/ 0 h 12"/>
                <a:gd name="T16" fmla="*/ 35 w 40"/>
                <a:gd name="T17" fmla="*/ 0 h 12"/>
                <a:gd name="T18" fmla="*/ 34 w 40"/>
                <a:gd name="T19" fmla="*/ 0 h 12"/>
                <a:gd name="T20" fmla="*/ 34 w 40"/>
                <a:gd name="T21" fmla="*/ 0 h 12"/>
                <a:gd name="T22" fmla="*/ 31 w 40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2">
                  <a:moveTo>
                    <a:pt x="31" y="0"/>
                  </a:moveTo>
                  <a:cubicBezTo>
                    <a:pt x="24" y="0"/>
                    <a:pt x="18" y="1"/>
                    <a:pt x="12" y="2"/>
                  </a:cubicBezTo>
                  <a:cubicBezTo>
                    <a:pt x="8" y="2"/>
                    <a:pt x="4" y="2"/>
                    <a:pt x="0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2"/>
                  </a:cubicBezTo>
                  <a:cubicBezTo>
                    <a:pt x="5" y="12"/>
                    <a:pt x="9" y="11"/>
                    <a:pt x="13" y="11"/>
                  </a:cubicBezTo>
                  <a:cubicBezTo>
                    <a:pt x="20" y="10"/>
                    <a:pt x="28" y="10"/>
                    <a:pt x="35" y="8"/>
                  </a:cubicBezTo>
                  <a:cubicBezTo>
                    <a:pt x="40" y="6"/>
                    <a:pt x="38" y="1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4" name="îśľîḓê">
              <a:extLst>
                <a:ext uri="{FF2B5EF4-FFF2-40B4-BE49-F238E27FC236}">
                  <a16:creationId xmlns:a16="http://schemas.microsoft.com/office/drawing/2014/main" id="{550309AB-5083-484B-B46C-431B32FC5A20}"/>
                </a:ext>
              </a:extLst>
            </p:cNvPr>
            <p:cNvSpPr/>
            <p:nvPr/>
          </p:nvSpPr>
          <p:spPr bwMode="auto">
            <a:xfrm>
              <a:off x="8302625" y="4346576"/>
              <a:ext cx="320675" cy="376238"/>
            </a:xfrm>
            <a:custGeom>
              <a:avLst/>
              <a:gdLst>
                <a:gd name="T0" fmla="*/ 77 w 82"/>
                <a:gd name="T1" fmla="*/ 0 h 96"/>
                <a:gd name="T2" fmla="*/ 36 w 82"/>
                <a:gd name="T3" fmla="*/ 29 h 96"/>
                <a:gd name="T4" fmla="*/ 34 w 82"/>
                <a:gd name="T5" fmla="*/ 34 h 96"/>
                <a:gd name="T6" fmla="*/ 26 w 82"/>
                <a:gd name="T7" fmla="*/ 36 h 96"/>
                <a:gd name="T8" fmla="*/ 0 w 82"/>
                <a:gd name="T9" fmla="*/ 53 h 96"/>
                <a:gd name="T10" fmla="*/ 1 w 82"/>
                <a:gd name="T11" fmla="*/ 63 h 96"/>
                <a:gd name="T12" fmla="*/ 8 w 82"/>
                <a:gd name="T13" fmla="*/ 62 h 96"/>
                <a:gd name="T14" fmla="*/ 19 w 82"/>
                <a:gd name="T15" fmla="*/ 62 h 96"/>
                <a:gd name="T16" fmla="*/ 23 w 82"/>
                <a:gd name="T17" fmla="*/ 62 h 96"/>
                <a:gd name="T18" fmla="*/ 23 w 82"/>
                <a:gd name="T19" fmla="*/ 62 h 96"/>
                <a:gd name="T20" fmla="*/ 24 w 82"/>
                <a:gd name="T21" fmla="*/ 62 h 96"/>
                <a:gd name="T22" fmla="*/ 24 w 82"/>
                <a:gd name="T23" fmla="*/ 62 h 96"/>
                <a:gd name="T24" fmla="*/ 24 w 82"/>
                <a:gd name="T25" fmla="*/ 69 h 96"/>
                <a:gd name="T26" fmla="*/ 9 w 82"/>
                <a:gd name="T27" fmla="*/ 72 h 96"/>
                <a:gd name="T28" fmla="*/ 2 w 82"/>
                <a:gd name="T29" fmla="*/ 73 h 96"/>
                <a:gd name="T30" fmla="*/ 3 w 82"/>
                <a:gd name="T31" fmla="*/ 78 h 96"/>
                <a:gd name="T32" fmla="*/ 15 w 82"/>
                <a:gd name="T33" fmla="*/ 77 h 96"/>
                <a:gd name="T34" fmla="*/ 18 w 82"/>
                <a:gd name="T35" fmla="*/ 96 h 96"/>
                <a:gd name="T36" fmla="*/ 20 w 82"/>
                <a:gd name="T37" fmla="*/ 95 h 96"/>
                <a:gd name="T38" fmla="*/ 82 w 82"/>
                <a:gd name="T39" fmla="*/ 48 h 96"/>
                <a:gd name="T40" fmla="*/ 77 w 82"/>
                <a:gd name="T4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96">
                  <a:moveTo>
                    <a:pt x="77" y="0"/>
                  </a:moveTo>
                  <a:cubicBezTo>
                    <a:pt x="36" y="29"/>
                    <a:pt x="36" y="29"/>
                    <a:pt x="36" y="29"/>
                  </a:cubicBezTo>
                  <a:cubicBezTo>
                    <a:pt x="37" y="30"/>
                    <a:pt x="37" y="33"/>
                    <a:pt x="34" y="34"/>
                  </a:cubicBezTo>
                  <a:cubicBezTo>
                    <a:pt x="31" y="35"/>
                    <a:pt x="28" y="35"/>
                    <a:pt x="26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3" y="63"/>
                    <a:pt x="6" y="63"/>
                    <a:pt x="8" y="62"/>
                  </a:cubicBezTo>
                  <a:cubicBezTo>
                    <a:pt x="11" y="62"/>
                    <a:pt x="15" y="62"/>
                    <a:pt x="19" y="62"/>
                  </a:cubicBezTo>
                  <a:cubicBezTo>
                    <a:pt x="20" y="62"/>
                    <a:pt x="22" y="62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6" y="63"/>
                    <a:pt x="27" y="68"/>
                    <a:pt x="24" y="69"/>
                  </a:cubicBezTo>
                  <a:cubicBezTo>
                    <a:pt x="19" y="71"/>
                    <a:pt x="14" y="71"/>
                    <a:pt x="9" y="72"/>
                  </a:cubicBezTo>
                  <a:cubicBezTo>
                    <a:pt x="7" y="72"/>
                    <a:pt x="4" y="73"/>
                    <a:pt x="2" y="73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5"/>
                    <a:pt x="20" y="95"/>
                    <a:pt x="20" y="9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7" y="0"/>
                    <a:pt x="77" y="0"/>
                    <a:pt x="77" y="0"/>
                  </a:cubicBezTo>
                </a:path>
              </a:pathLst>
            </a:custGeom>
            <a:solidFill>
              <a:srgbClr val="F3A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5" name="îṥ1íḋè">
              <a:extLst>
                <a:ext uri="{FF2B5EF4-FFF2-40B4-BE49-F238E27FC236}">
                  <a16:creationId xmlns:a16="http://schemas.microsoft.com/office/drawing/2014/main" id="{5E097E78-91B2-4C6F-8BCB-0DF479D84D8C}"/>
                </a:ext>
              </a:extLst>
            </p:cNvPr>
            <p:cNvSpPr/>
            <p:nvPr/>
          </p:nvSpPr>
          <p:spPr bwMode="auto">
            <a:xfrm>
              <a:off x="8372475" y="4719638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6" name="ïSļïḋé">
              <a:extLst>
                <a:ext uri="{FF2B5EF4-FFF2-40B4-BE49-F238E27FC236}">
                  <a16:creationId xmlns:a16="http://schemas.microsoft.com/office/drawing/2014/main" id="{9AF1EF65-42C9-475D-B436-6FE125647F71}"/>
                </a:ext>
              </a:extLst>
            </p:cNvPr>
            <p:cNvSpPr/>
            <p:nvPr/>
          </p:nvSpPr>
          <p:spPr bwMode="auto">
            <a:xfrm>
              <a:off x="8305800" y="4589463"/>
              <a:ext cx="101600" cy="42863"/>
            </a:xfrm>
            <a:custGeom>
              <a:avLst/>
              <a:gdLst>
                <a:gd name="T0" fmla="*/ 18 w 26"/>
                <a:gd name="T1" fmla="*/ 0 h 11"/>
                <a:gd name="T2" fmla="*/ 7 w 26"/>
                <a:gd name="T3" fmla="*/ 0 h 11"/>
                <a:gd name="T4" fmla="*/ 0 w 26"/>
                <a:gd name="T5" fmla="*/ 1 h 11"/>
                <a:gd name="T6" fmla="*/ 1 w 26"/>
                <a:gd name="T7" fmla="*/ 11 h 11"/>
                <a:gd name="T8" fmla="*/ 8 w 26"/>
                <a:gd name="T9" fmla="*/ 10 h 11"/>
                <a:gd name="T10" fmla="*/ 23 w 26"/>
                <a:gd name="T11" fmla="*/ 7 h 11"/>
                <a:gd name="T12" fmla="*/ 23 w 26"/>
                <a:gd name="T13" fmla="*/ 0 h 11"/>
                <a:gd name="T14" fmla="*/ 23 w 26"/>
                <a:gd name="T15" fmla="*/ 0 h 11"/>
                <a:gd name="T16" fmla="*/ 22 w 26"/>
                <a:gd name="T17" fmla="*/ 0 h 11"/>
                <a:gd name="T18" fmla="*/ 22 w 26"/>
                <a:gd name="T19" fmla="*/ 0 h 11"/>
                <a:gd name="T20" fmla="*/ 18 w 26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">
                  <a:moveTo>
                    <a:pt x="18" y="0"/>
                  </a:moveTo>
                  <a:cubicBezTo>
                    <a:pt x="14" y="0"/>
                    <a:pt x="10" y="0"/>
                    <a:pt x="7" y="0"/>
                  </a:cubicBezTo>
                  <a:cubicBezTo>
                    <a:pt x="5" y="1"/>
                    <a:pt x="2" y="1"/>
                    <a:pt x="0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6" y="10"/>
                    <a:pt x="8" y="10"/>
                  </a:cubicBezTo>
                  <a:cubicBezTo>
                    <a:pt x="13" y="9"/>
                    <a:pt x="18" y="9"/>
                    <a:pt x="23" y="7"/>
                  </a:cubicBezTo>
                  <a:cubicBezTo>
                    <a:pt x="26" y="6"/>
                    <a:pt x="25" y="1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7" name="iSļiḋé">
              <a:extLst>
                <a:ext uri="{FF2B5EF4-FFF2-40B4-BE49-F238E27FC236}">
                  <a16:creationId xmlns:a16="http://schemas.microsoft.com/office/drawing/2014/main" id="{0F71E031-4CE9-406C-BD24-EA11109DF116}"/>
                </a:ext>
              </a:extLst>
            </p:cNvPr>
            <p:cNvSpPr/>
            <p:nvPr/>
          </p:nvSpPr>
          <p:spPr bwMode="auto">
            <a:xfrm>
              <a:off x="8404225" y="4460876"/>
              <a:ext cx="42863" cy="26988"/>
            </a:xfrm>
            <a:custGeom>
              <a:avLst/>
              <a:gdLst>
                <a:gd name="T0" fmla="*/ 10 w 11"/>
                <a:gd name="T1" fmla="*/ 0 h 7"/>
                <a:gd name="T2" fmla="*/ 0 w 11"/>
                <a:gd name="T3" fmla="*/ 7 h 7"/>
                <a:gd name="T4" fmla="*/ 8 w 11"/>
                <a:gd name="T5" fmla="*/ 5 h 7"/>
                <a:gd name="T6" fmla="*/ 10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5" y="6"/>
                    <a:pt x="8" y="5"/>
                  </a:cubicBezTo>
                  <a:cubicBezTo>
                    <a:pt x="11" y="4"/>
                    <a:pt x="11" y="1"/>
                    <a:pt x="10" y="0"/>
                  </a:cubicBezTo>
                </a:path>
              </a:pathLst>
            </a:custGeom>
            <a:solidFill>
              <a:srgbClr val="764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8" name="îṧḷîḓé">
              <a:extLst>
                <a:ext uri="{FF2B5EF4-FFF2-40B4-BE49-F238E27FC236}">
                  <a16:creationId xmlns:a16="http://schemas.microsoft.com/office/drawing/2014/main" id="{7F8F4382-54C1-4E4A-84EE-6842DE82A6AC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401E1D">
                <a:alpha val="15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9" name="ïṩlíďé">
              <a:extLst>
                <a:ext uri="{FF2B5EF4-FFF2-40B4-BE49-F238E27FC236}">
                  <a16:creationId xmlns:a16="http://schemas.microsoft.com/office/drawing/2014/main" id="{CCE55061-0CF5-44E3-B054-02226B5BB4C1}"/>
                </a:ext>
              </a:extLst>
            </p:cNvPr>
            <p:cNvSpPr/>
            <p:nvPr/>
          </p:nvSpPr>
          <p:spPr bwMode="auto">
            <a:xfrm>
              <a:off x="7240588" y="4719638"/>
              <a:ext cx="877888" cy="395288"/>
            </a:xfrm>
            <a:custGeom>
              <a:avLst/>
              <a:gdLst>
                <a:gd name="T0" fmla="*/ 523 w 553"/>
                <a:gd name="T1" fmla="*/ 0 h 249"/>
                <a:gd name="T2" fmla="*/ 459 w 553"/>
                <a:gd name="T3" fmla="*/ 5 h 249"/>
                <a:gd name="T4" fmla="*/ 459 w 553"/>
                <a:gd name="T5" fmla="*/ 0 h 249"/>
                <a:gd name="T6" fmla="*/ 395 w 553"/>
                <a:gd name="T7" fmla="*/ 7 h 249"/>
                <a:gd name="T8" fmla="*/ 47 w 553"/>
                <a:gd name="T9" fmla="*/ 24 h 249"/>
                <a:gd name="T10" fmla="*/ 0 w 553"/>
                <a:gd name="T11" fmla="*/ 209 h 249"/>
                <a:gd name="T12" fmla="*/ 7 w 553"/>
                <a:gd name="T13" fmla="*/ 249 h 249"/>
                <a:gd name="T14" fmla="*/ 553 w 553"/>
                <a:gd name="T15" fmla="*/ 249 h 249"/>
                <a:gd name="T16" fmla="*/ 553 w 553"/>
                <a:gd name="T17" fmla="*/ 209 h 249"/>
                <a:gd name="T18" fmla="*/ 523 w 553"/>
                <a:gd name="T1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249">
                  <a:moveTo>
                    <a:pt x="523" y="0"/>
                  </a:moveTo>
                  <a:lnTo>
                    <a:pt x="459" y="5"/>
                  </a:lnTo>
                  <a:lnTo>
                    <a:pt x="459" y="0"/>
                  </a:lnTo>
                  <a:lnTo>
                    <a:pt x="395" y="7"/>
                  </a:lnTo>
                  <a:lnTo>
                    <a:pt x="47" y="24"/>
                  </a:lnTo>
                  <a:lnTo>
                    <a:pt x="0" y="209"/>
                  </a:lnTo>
                  <a:lnTo>
                    <a:pt x="7" y="249"/>
                  </a:lnTo>
                  <a:lnTo>
                    <a:pt x="553" y="249"/>
                  </a:lnTo>
                  <a:lnTo>
                    <a:pt x="553" y="209"/>
                  </a:lnTo>
                  <a:lnTo>
                    <a:pt x="5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0" name="i$ľîḋé">
              <a:extLst>
                <a:ext uri="{FF2B5EF4-FFF2-40B4-BE49-F238E27FC236}">
                  <a16:creationId xmlns:a16="http://schemas.microsoft.com/office/drawing/2014/main" id="{C9C875C0-1DA8-47E0-A752-BE1E2A6EBE19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F6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1" name="íṩḻíďè">
              <a:extLst>
                <a:ext uri="{FF2B5EF4-FFF2-40B4-BE49-F238E27FC236}">
                  <a16:creationId xmlns:a16="http://schemas.microsoft.com/office/drawing/2014/main" id="{81CC9F2E-E493-4CC7-B87F-451E09495D2C}"/>
                </a:ext>
              </a:extLst>
            </p:cNvPr>
            <p:cNvSpPr/>
            <p:nvPr/>
          </p:nvSpPr>
          <p:spPr bwMode="auto">
            <a:xfrm>
              <a:off x="7381875" y="4648201"/>
              <a:ext cx="1033463" cy="395288"/>
            </a:xfrm>
            <a:custGeom>
              <a:avLst/>
              <a:gdLst>
                <a:gd name="T0" fmla="*/ 0 w 651"/>
                <a:gd name="T1" fmla="*/ 249 h 249"/>
                <a:gd name="T2" fmla="*/ 56 w 651"/>
                <a:gd name="T3" fmla="*/ 30 h 249"/>
                <a:gd name="T4" fmla="*/ 617 w 651"/>
                <a:gd name="T5" fmla="*/ 0 h 249"/>
                <a:gd name="T6" fmla="*/ 651 w 651"/>
                <a:gd name="T7" fmla="*/ 249 h 249"/>
                <a:gd name="T8" fmla="*/ 0 w 651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249">
                  <a:moveTo>
                    <a:pt x="0" y="249"/>
                  </a:moveTo>
                  <a:lnTo>
                    <a:pt x="56" y="30"/>
                  </a:lnTo>
                  <a:lnTo>
                    <a:pt x="617" y="0"/>
                  </a:lnTo>
                  <a:lnTo>
                    <a:pt x="651" y="249"/>
                  </a:lnTo>
                  <a:lnTo>
                    <a:pt x="0" y="2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2" name="ïśľídê">
              <a:extLst>
                <a:ext uri="{FF2B5EF4-FFF2-40B4-BE49-F238E27FC236}">
                  <a16:creationId xmlns:a16="http://schemas.microsoft.com/office/drawing/2014/main" id="{29D78E52-8DF9-4FCB-B969-DF5C56F1F076}"/>
                </a:ext>
              </a:extLst>
            </p:cNvPr>
            <p:cNvSpPr/>
            <p:nvPr/>
          </p:nvSpPr>
          <p:spPr bwMode="auto">
            <a:xfrm>
              <a:off x="7381875" y="5043488"/>
              <a:ext cx="1033463" cy="71438"/>
            </a:xfrm>
            <a:custGeom>
              <a:avLst/>
              <a:gdLst>
                <a:gd name="T0" fmla="*/ 0 w 651"/>
                <a:gd name="T1" fmla="*/ 0 h 45"/>
                <a:gd name="T2" fmla="*/ 651 w 651"/>
                <a:gd name="T3" fmla="*/ 0 h 45"/>
                <a:gd name="T4" fmla="*/ 651 w 651"/>
                <a:gd name="T5" fmla="*/ 45 h 45"/>
                <a:gd name="T6" fmla="*/ 9 w 651"/>
                <a:gd name="T7" fmla="*/ 45 h 45"/>
                <a:gd name="T8" fmla="*/ 0 w 65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45">
                  <a:moveTo>
                    <a:pt x="0" y="0"/>
                  </a:moveTo>
                  <a:lnTo>
                    <a:pt x="651" y="0"/>
                  </a:lnTo>
                  <a:lnTo>
                    <a:pt x="651" y="45"/>
                  </a:lnTo>
                  <a:lnTo>
                    <a:pt x="9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2C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3" name="ïṩ1ïdê">
              <a:extLst>
                <a:ext uri="{FF2B5EF4-FFF2-40B4-BE49-F238E27FC236}">
                  <a16:creationId xmlns:a16="http://schemas.microsoft.com/office/drawing/2014/main" id="{E0E9BC79-A043-4B3A-ABA0-A70EBB22B8D1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4" name="isḷîḍê">
              <a:extLst>
                <a:ext uri="{FF2B5EF4-FFF2-40B4-BE49-F238E27FC236}">
                  <a16:creationId xmlns:a16="http://schemas.microsoft.com/office/drawing/2014/main" id="{CD9F44AA-FC54-4878-A62F-66ACE152CBD3}"/>
                </a:ext>
              </a:extLst>
            </p:cNvPr>
            <p:cNvSpPr/>
            <p:nvPr/>
          </p:nvSpPr>
          <p:spPr bwMode="auto">
            <a:xfrm>
              <a:off x="7381875" y="4668838"/>
              <a:ext cx="654050" cy="374650"/>
            </a:xfrm>
            <a:custGeom>
              <a:avLst/>
              <a:gdLst>
                <a:gd name="T0" fmla="*/ 375 w 412"/>
                <a:gd name="T1" fmla="*/ 0 h 236"/>
                <a:gd name="T2" fmla="*/ 56 w 412"/>
                <a:gd name="T3" fmla="*/ 17 h 236"/>
                <a:gd name="T4" fmla="*/ 0 w 412"/>
                <a:gd name="T5" fmla="*/ 236 h 236"/>
                <a:gd name="T6" fmla="*/ 412 w 412"/>
                <a:gd name="T7" fmla="*/ 236 h 236"/>
                <a:gd name="T8" fmla="*/ 375 w 412"/>
                <a:gd name="T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236">
                  <a:moveTo>
                    <a:pt x="375" y="0"/>
                  </a:moveTo>
                  <a:lnTo>
                    <a:pt x="56" y="17"/>
                  </a:lnTo>
                  <a:lnTo>
                    <a:pt x="0" y="236"/>
                  </a:lnTo>
                  <a:lnTo>
                    <a:pt x="412" y="236"/>
                  </a:lnTo>
                  <a:lnTo>
                    <a:pt x="3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5" name="iś1ïḓe">
              <a:extLst>
                <a:ext uri="{FF2B5EF4-FFF2-40B4-BE49-F238E27FC236}">
                  <a16:creationId xmlns:a16="http://schemas.microsoft.com/office/drawing/2014/main" id="{A4A68E2E-3958-46D7-B5C5-F726DDE44BB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7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6" name="iṥḻïḓé">
              <a:extLst>
                <a:ext uri="{FF2B5EF4-FFF2-40B4-BE49-F238E27FC236}">
                  <a16:creationId xmlns:a16="http://schemas.microsoft.com/office/drawing/2014/main" id="{276F2A1E-7986-4BBC-AB61-27265792928A}"/>
                </a:ext>
              </a:extLst>
            </p:cNvPr>
            <p:cNvSpPr/>
            <p:nvPr/>
          </p:nvSpPr>
          <p:spPr bwMode="auto">
            <a:xfrm>
              <a:off x="8121650" y="4660901"/>
              <a:ext cx="11113" cy="0"/>
            </a:xfrm>
            <a:custGeom>
              <a:avLst/>
              <a:gdLst>
                <a:gd name="T0" fmla="*/ 7 w 7"/>
                <a:gd name="T1" fmla="*/ 0 w 7"/>
                <a:gd name="T2" fmla="*/ 7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7" name="ïSḻíḑè">
              <a:extLst>
                <a:ext uri="{FF2B5EF4-FFF2-40B4-BE49-F238E27FC236}">
                  <a16:creationId xmlns:a16="http://schemas.microsoft.com/office/drawing/2014/main" id="{8500CFA8-B449-4C0D-8754-9682B94146C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4A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8" name="iṥľíḑè">
              <a:extLst>
                <a:ext uri="{FF2B5EF4-FFF2-40B4-BE49-F238E27FC236}">
                  <a16:creationId xmlns:a16="http://schemas.microsoft.com/office/drawing/2014/main" id="{E44BFD5F-4291-4B93-8BA2-78D0C3E35696}"/>
                </a:ext>
              </a:extLst>
            </p:cNvPr>
            <p:cNvSpPr/>
            <p:nvPr/>
          </p:nvSpPr>
          <p:spPr bwMode="auto">
            <a:xfrm>
              <a:off x="8132763" y="4648201"/>
              <a:ext cx="106363" cy="12700"/>
            </a:xfrm>
            <a:custGeom>
              <a:avLst/>
              <a:gdLst>
                <a:gd name="T0" fmla="*/ 67 w 67"/>
                <a:gd name="T1" fmla="*/ 0 h 8"/>
                <a:gd name="T2" fmla="*/ 0 w 67"/>
                <a:gd name="T3" fmla="*/ 8 h 8"/>
                <a:gd name="T4" fmla="*/ 0 w 67"/>
                <a:gd name="T5" fmla="*/ 8 h 8"/>
                <a:gd name="T6" fmla="*/ 67 w 67"/>
                <a:gd name="T7" fmla="*/ 5 h 8"/>
                <a:gd name="T8" fmla="*/ 67 w 6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">
                  <a:moveTo>
                    <a:pt x="67" y="0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67" y="5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9" name="íś1îḑe">
              <a:extLst>
                <a:ext uri="{FF2B5EF4-FFF2-40B4-BE49-F238E27FC236}">
                  <a16:creationId xmlns:a16="http://schemas.microsoft.com/office/drawing/2014/main" id="{C1ACC7D4-99B4-4B45-8D5D-3BEA406138F8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A7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0" name="ïṧ1iḋé">
              <a:extLst>
                <a:ext uri="{FF2B5EF4-FFF2-40B4-BE49-F238E27FC236}">
                  <a16:creationId xmlns:a16="http://schemas.microsoft.com/office/drawing/2014/main" id="{6A4C6177-7EF8-4C07-95A9-1638615CB58E}"/>
                </a:ext>
              </a:extLst>
            </p:cNvPr>
            <p:cNvSpPr/>
            <p:nvPr/>
          </p:nvSpPr>
          <p:spPr bwMode="auto">
            <a:xfrm>
              <a:off x="8121650" y="4656138"/>
              <a:ext cx="187325" cy="387350"/>
            </a:xfrm>
            <a:custGeom>
              <a:avLst/>
              <a:gdLst>
                <a:gd name="T0" fmla="*/ 74 w 118"/>
                <a:gd name="T1" fmla="*/ 0 h 244"/>
                <a:gd name="T2" fmla="*/ 7 w 118"/>
                <a:gd name="T3" fmla="*/ 3 h 244"/>
                <a:gd name="T4" fmla="*/ 0 w 118"/>
                <a:gd name="T5" fmla="*/ 3 h 244"/>
                <a:gd name="T6" fmla="*/ 0 w 118"/>
                <a:gd name="T7" fmla="*/ 3 h 244"/>
                <a:gd name="T8" fmla="*/ 40 w 118"/>
                <a:gd name="T9" fmla="*/ 244 h 244"/>
                <a:gd name="T10" fmla="*/ 118 w 118"/>
                <a:gd name="T11" fmla="*/ 244 h 244"/>
                <a:gd name="T12" fmla="*/ 74 w 118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44">
                  <a:moveTo>
                    <a:pt x="74" y="0"/>
                  </a:moveTo>
                  <a:lnTo>
                    <a:pt x="7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40" y="244"/>
                  </a:lnTo>
                  <a:lnTo>
                    <a:pt x="118" y="244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1" name="íşļíḋè">
              <a:extLst>
                <a:ext uri="{FF2B5EF4-FFF2-40B4-BE49-F238E27FC236}">
                  <a16:creationId xmlns:a16="http://schemas.microsoft.com/office/drawing/2014/main" id="{B7F816C2-4DE8-483E-9D43-500297287D79}"/>
                </a:ext>
              </a:extLst>
            </p:cNvPr>
            <p:cNvSpPr/>
            <p:nvPr/>
          </p:nvSpPr>
          <p:spPr bwMode="auto">
            <a:xfrm>
              <a:off x="3019425" y="3340101"/>
              <a:ext cx="596900" cy="917575"/>
            </a:xfrm>
            <a:custGeom>
              <a:avLst/>
              <a:gdLst>
                <a:gd name="T0" fmla="*/ 30 w 152"/>
                <a:gd name="T1" fmla="*/ 39 h 234"/>
                <a:gd name="T2" fmla="*/ 94 w 152"/>
                <a:gd name="T3" fmla="*/ 24 h 234"/>
                <a:gd name="T4" fmla="*/ 85 w 152"/>
                <a:gd name="T5" fmla="*/ 0 h 234"/>
                <a:gd name="T6" fmla="*/ 0 w 152"/>
                <a:gd name="T7" fmla="*/ 17 h 234"/>
                <a:gd name="T8" fmla="*/ 152 w 152"/>
                <a:gd name="T9" fmla="*/ 199 h 234"/>
                <a:gd name="T10" fmla="*/ 146 w 152"/>
                <a:gd name="T11" fmla="*/ 181 h 234"/>
                <a:gd name="T12" fmla="*/ 30 w 152"/>
                <a:gd name="T13" fmla="*/ 3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234">
                  <a:moveTo>
                    <a:pt x="30" y="39"/>
                  </a:moveTo>
                  <a:cubicBezTo>
                    <a:pt x="94" y="24"/>
                    <a:pt x="94" y="24"/>
                    <a:pt x="94" y="24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27" y="234"/>
                    <a:pt x="152" y="199"/>
                  </a:cubicBezTo>
                  <a:cubicBezTo>
                    <a:pt x="146" y="181"/>
                    <a:pt x="146" y="181"/>
                    <a:pt x="146" y="181"/>
                  </a:cubicBezTo>
                  <a:cubicBezTo>
                    <a:pt x="58" y="192"/>
                    <a:pt x="30" y="39"/>
                    <a:pt x="30" y="39"/>
                  </a:cubicBezTo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2" name="ïşḷíďe">
              <a:extLst>
                <a:ext uri="{FF2B5EF4-FFF2-40B4-BE49-F238E27FC236}">
                  <a16:creationId xmlns:a16="http://schemas.microsoft.com/office/drawing/2014/main" id="{FC238BED-4506-4405-B60A-E4D9FFB5F001}"/>
                </a:ext>
              </a:extLst>
            </p:cNvPr>
            <p:cNvSpPr/>
            <p:nvPr/>
          </p:nvSpPr>
          <p:spPr bwMode="auto">
            <a:xfrm>
              <a:off x="4121150" y="3328988"/>
              <a:ext cx="509588" cy="865188"/>
            </a:xfrm>
            <a:custGeom>
              <a:avLst/>
              <a:gdLst>
                <a:gd name="T0" fmla="*/ 94 w 130"/>
                <a:gd name="T1" fmla="*/ 29 h 221"/>
                <a:gd name="T2" fmla="*/ 28 w 130"/>
                <a:gd name="T3" fmla="*/ 26 h 221"/>
                <a:gd name="T4" fmla="*/ 32 w 130"/>
                <a:gd name="T5" fmla="*/ 0 h 221"/>
                <a:gd name="T6" fmla="*/ 120 w 130"/>
                <a:gd name="T7" fmla="*/ 2 h 221"/>
                <a:gd name="T8" fmla="*/ 0 w 130"/>
                <a:gd name="T9" fmla="*/ 208 h 221"/>
                <a:gd name="T10" fmla="*/ 3 w 130"/>
                <a:gd name="T11" fmla="*/ 189 h 221"/>
                <a:gd name="T12" fmla="*/ 94 w 130"/>
                <a:gd name="T13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221">
                  <a:moveTo>
                    <a:pt x="94" y="29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30" y="221"/>
                    <a:pt x="0" y="208"/>
                  </a:cubicBezTo>
                  <a:cubicBezTo>
                    <a:pt x="3" y="189"/>
                    <a:pt x="3" y="189"/>
                    <a:pt x="3" y="189"/>
                  </a:cubicBezTo>
                  <a:cubicBezTo>
                    <a:pt x="92" y="185"/>
                    <a:pt x="94" y="29"/>
                    <a:pt x="94" y="29"/>
                  </a:cubicBez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3" name="iṧľíḍê">
              <a:extLst>
                <a:ext uri="{FF2B5EF4-FFF2-40B4-BE49-F238E27FC236}">
                  <a16:creationId xmlns:a16="http://schemas.microsoft.com/office/drawing/2014/main" id="{26F72C7F-DB20-47B7-B5DC-69122ED0EDAB}"/>
                </a:ext>
              </a:extLst>
            </p:cNvPr>
            <p:cNvSpPr/>
            <p:nvPr/>
          </p:nvSpPr>
          <p:spPr bwMode="auto">
            <a:xfrm>
              <a:off x="3267075" y="3136901"/>
              <a:ext cx="1085850" cy="1312863"/>
            </a:xfrm>
            <a:custGeom>
              <a:avLst/>
              <a:gdLst>
                <a:gd name="T0" fmla="*/ 277 w 277"/>
                <a:gd name="T1" fmla="*/ 0 h 335"/>
                <a:gd name="T2" fmla="*/ 162 w 277"/>
                <a:gd name="T3" fmla="*/ 335 h 335"/>
                <a:gd name="T4" fmla="*/ 156 w 277"/>
                <a:gd name="T5" fmla="*/ 335 h 335"/>
                <a:gd name="T6" fmla="*/ 0 w 277"/>
                <a:gd name="T7" fmla="*/ 10 h 335"/>
                <a:gd name="T8" fmla="*/ 67 w 277"/>
                <a:gd name="T9" fmla="*/ 8 h 335"/>
                <a:gd name="T10" fmla="*/ 109 w 277"/>
                <a:gd name="T11" fmla="*/ 6 h 335"/>
                <a:gd name="T12" fmla="*/ 247 w 277"/>
                <a:gd name="T13" fmla="*/ 1 h 335"/>
                <a:gd name="T14" fmla="*/ 277 w 27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335">
                  <a:moveTo>
                    <a:pt x="277" y="0"/>
                  </a:moveTo>
                  <a:cubicBezTo>
                    <a:pt x="277" y="0"/>
                    <a:pt x="245" y="328"/>
                    <a:pt x="162" y="335"/>
                  </a:cubicBezTo>
                  <a:cubicBezTo>
                    <a:pt x="160" y="335"/>
                    <a:pt x="158" y="335"/>
                    <a:pt x="156" y="335"/>
                  </a:cubicBezTo>
                  <a:cubicBezTo>
                    <a:pt x="54" y="331"/>
                    <a:pt x="0" y="10"/>
                    <a:pt x="0" y="1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4" name="íŝļîḑè">
              <a:extLst>
                <a:ext uri="{FF2B5EF4-FFF2-40B4-BE49-F238E27FC236}">
                  <a16:creationId xmlns:a16="http://schemas.microsoft.com/office/drawing/2014/main" id="{EB29CE84-F583-4115-8966-EEAF4AB6BDF9}"/>
                </a:ext>
              </a:extLst>
            </p:cNvPr>
            <p:cNvSpPr/>
            <p:nvPr/>
          </p:nvSpPr>
          <p:spPr bwMode="auto">
            <a:xfrm>
              <a:off x="3744913" y="4244976"/>
              <a:ext cx="312738" cy="747713"/>
            </a:xfrm>
            <a:custGeom>
              <a:avLst/>
              <a:gdLst>
                <a:gd name="T0" fmla="*/ 17 w 80"/>
                <a:gd name="T1" fmla="*/ 0 h 191"/>
                <a:gd name="T2" fmla="*/ 0 w 80"/>
                <a:gd name="T3" fmla="*/ 191 h 191"/>
                <a:gd name="T4" fmla="*/ 80 w 80"/>
                <a:gd name="T5" fmla="*/ 191 h 191"/>
                <a:gd name="T6" fmla="*/ 49 w 80"/>
                <a:gd name="T7" fmla="*/ 0 h 191"/>
                <a:gd name="T8" fmla="*/ 17 w 80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91">
                  <a:moveTo>
                    <a:pt x="17" y="0"/>
                  </a:moveTo>
                  <a:cubicBezTo>
                    <a:pt x="17" y="0"/>
                    <a:pt x="30" y="129"/>
                    <a:pt x="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45" y="46"/>
                    <a:pt x="49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FFB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5" name="ïṥḻïďê">
              <a:extLst>
                <a:ext uri="{FF2B5EF4-FFF2-40B4-BE49-F238E27FC236}">
                  <a16:creationId xmlns:a16="http://schemas.microsoft.com/office/drawing/2014/main" id="{A9146BE0-677F-4024-83D4-07B232588C91}"/>
                </a:ext>
              </a:extLst>
            </p:cNvPr>
            <p:cNvSpPr/>
            <p:nvPr/>
          </p:nvSpPr>
          <p:spPr bwMode="auto">
            <a:xfrm>
              <a:off x="3317875" y="5037138"/>
              <a:ext cx="1152525" cy="77788"/>
            </a:xfrm>
            <a:custGeom>
              <a:avLst/>
              <a:gdLst>
                <a:gd name="T0" fmla="*/ 0 w 726"/>
                <a:gd name="T1" fmla="*/ 49 h 49"/>
                <a:gd name="T2" fmla="*/ 44 w 726"/>
                <a:gd name="T3" fmla="*/ 14 h 49"/>
                <a:gd name="T4" fmla="*/ 691 w 726"/>
                <a:gd name="T5" fmla="*/ 0 h 49"/>
                <a:gd name="T6" fmla="*/ 726 w 726"/>
                <a:gd name="T7" fmla="*/ 49 h 49"/>
                <a:gd name="T8" fmla="*/ 0 w 726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6" h="49">
                  <a:moveTo>
                    <a:pt x="0" y="49"/>
                  </a:moveTo>
                  <a:lnTo>
                    <a:pt x="44" y="14"/>
                  </a:lnTo>
                  <a:lnTo>
                    <a:pt x="691" y="0"/>
                  </a:lnTo>
                  <a:lnTo>
                    <a:pt x="726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A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6" name="îṧḷidé">
              <a:extLst>
                <a:ext uri="{FF2B5EF4-FFF2-40B4-BE49-F238E27FC236}">
                  <a16:creationId xmlns:a16="http://schemas.microsoft.com/office/drawing/2014/main" id="{034E89E3-CE58-4E8A-8D08-6552FEEC6AE8}"/>
                </a:ext>
              </a:extLst>
            </p:cNvPr>
            <p:cNvSpPr/>
            <p:nvPr/>
          </p:nvSpPr>
          <p:spPr bwMode="auto">
            <a:xfrm>
              <a:off x="3451225" y="4954588"/>
              <a:ext cx="901700" cy="101600"/>
            </a:xfrm>
            <a:custGeom>
              <a:avLst/>
              <a:gdLst>
                <a:gd name="T0" fmla="*/ 0 w 568"/>
                <a:gd name="T1" fmla="*/ 64 h 64"/>
                <a:gd name="T2" fmla="*/ 52 w 568"/>
                <a:gd name="T3" fmla="*/ 12 h 64"/>
                <a:gd name="T4" fmla="*/ 550 w 568"/>
                <a:gd name="T5" fmla="*/ 0 h 64"/>
                <a:gd name="T6" fmla="*/ 568 w 568"/>
                <a:gd name="T7" fmla="*/ 52 h 64"/>
                <a:gd name="T8" fmla="*/ 0 w 568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64">
                  <a:moveTo>
                    <a:pt x="0" y="64"/>
                  </a:moveTo>
                  <a:lnTo>
                    <a:pt x="52" y="12"/>
                  </a:lnTo>
                  <a:lnTo>
                    <a:pt x="550" y="0"/>
                  </a:lnTo>
                  <a:lnTo>
                    <a:pt x="568" y="5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7" name="ïšlïḑé">
              <a:extLst>
                <a:ext uri="{FF2B5EF4-FFF2-40B4-BE49-F238E27FC236}">
                  <a16:creationId xmlns:a16="http://schemas.microsoft.com/office/drawing/2014/main" id="{B901C928-1F6E-46F1-87E0-63C467781307}"/>
                </a:ext>
              </a:extLst>
            </p:cNvPr>
            <p:cNvSpPr/>
            <p:nvPr/>
          </p:nvSpPr>
          <p:spPr bwMode="auto">
            <a:xfrm>
              <a:off x="3267075" y="3168651"/>
              <a:ext cx="552450" cy="1268413"/>
            </a:xfrm>
            <a:custGeom>
              <a:avLst/>
              <a:gdLst>
                <a:gd name="T0" fmla="*/ 67 w 141"/>
                <a:gd name="T1" fmla="*/ 0 h 324"/>
                <a:gd name="T2" fmla="*/ 67 w 141"/>
                <a:gd name="T3" fmla="*/ 0 h 324"/>
                <a:gd name="T4" fmla="*/ 0 w 141"/>
                <a:gd name="T5" fmla="*/ 2 h 324"/>
                <a:gd name="T6" fmla="*/ 141 w 141"/>
                <a:gd name="T7" fmla="*/ 324 h 324"/>
                <a:gd name="T8" fmla="*/ 141 w 141"/>
                <a:gd name="T9" fmla="*/ 311 h 324"/>
                <a:gd name="T10" fmla="*/ 67 w 141"/>
                <a:gd name="T11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324">
                  <a:moveTo>
                    <a:pt x="67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49" y="293"/>
                    <a:pt x="141" y="324"/>
                  </a:cubicBezTo>
                  <a:cubicBezTo>
                    <a:pt x="141" y="320"/>
                    <a:pt x="141" y="315"/>
                    <a:pt x="141" y="311"/>
                  </a:cubicBezTo>
                  <a:cubicBezTo>
                    <a:pt x="77" y="247"/>
                    <a:pt x="68" y="74"/>
                    <a:pt x="67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8" name="îSliḑê">
              <a:extLst>
                <a:ext uri="{FF2B5EF4-FFF2-40B4-BE49-F238E27FC236}">
                  <a16:creationId xmlns:a16="http://schemas.microsoft.com/office/drawing/2014/main" id="{1FD98A4E-0BEC-4B4F-A810-232651EDFE64}"/>
                </a:ext>
              </a:extLst>
            </p:cNvPr>
            <p:cNvSpPr/>
            <p:nvPr/>
          </p:nvSpPr>
          <p:spPr bwMode="auto">
            <a:xfrm>
              <a:off x="3819525" y="4386263"/>
              <a:ext cx="82550" cy="63500"/>
            </a:xfrm>
            <a:custGeom>
              <a:avLst/>
              <a:gdLst>
                <a:gd name="T0" fmla="*/ 0 w 21"/>
                <a:gd name="T1" fmla="*/ 0 h 16"/>
                <a:gd name="T2" fmla="*/ 0 w 21"/>
                <a:gd name="T3" fmla="*/ 13 h 16"/>
                <a:gd name="T4" fmla="*/ 15 w 21"/>
                <a:gd name="T5" fmla="*/ 16 h 16"/>
                <a:gd name="T6" fmla="*/ 21 w 21"/>
                <a:gd name="T7" fmla="*/ 16 h 16"/>
                <a:gd name="T8" fmla="*/ 0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cubicBezTo>
                    <a:pt x="0" y="4"/>
                    <a:pt x="0" y="9"/>
                    <a:pt x="0" y="13"/>
                  </a:cubicBezTo>
                  <a:cubicBezTo>
                    <a:pt x="5" y="15"/>
                    <a:pt x="10" y="16"/>
                    <a:pt x="15" y="16"/>
                  </a:cubicBezTo>
                  <a:cubicBezTo>
                    <a:pt x="19" y="16"/>
                    <a:pt x="21" y="16"/>
                    <a:pt x="21" y="16"/>
                  </a:cubicBezTo>
                  <a:cubicBezTo>
                    <a:pt x="13" y="12"/>
                    <a:pt x="6" y="7"/>
                    <a:pt x="0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9" name="îṣľiḑé">
              <a:extLst>
                <a:ext uri="{FF2B5EF4-FFF2-40B4-BE49-F238E27FC236}">
                  <a16:creationId xmlns:a16="http://schemas.microsoft.com/office/drawing/2014/main" id="{9B543F8C-E714-4A51-AF9F-C5F929DD3B64}"/>
                </a:ext>
              </a:extLst>
            </p:cNvPr>
            <p:cNvSpPr/>
            <p:nvPr/>
          </p:nvSpPr>
          <p:spPr bwMode="auto">
            <a:xfrm>
              <a:off x="3694113" y="3141663"/>
              <a:ext cx="541338" cy="1182688"/>
            </a:xfrm>
            <a:custGeom>
              <a:avLst/>
              <a:gdLst>
                <a:gd name="T0" fmla="*/ 138 w 138"/>
                <a:gd name="T1" fmla="*/ 0 h 302"/>
                <a:gd name="T2" fmla="*/ 0 w 138"/>
                <a:gd name="T3" fmla="*/ 5 h 302"/>
                <a:gd name="T4" fmla="*/ 41 w 138"/>
                <a:gd name="T5" fmla="*/ 282 h 302"/>
                <a:gd name="T6" fmla="*/ 62 w 138"/>
                <a:gd name="T7" fmla="*/ 282 h 302"/>
                <a:gd name="T8" fmla="*/ 62 w 138"/>
                <a:gd name="T9" fmla="*/ 282 h 302"/>
                <a:gd name="T10" fmla="*/ 62 w 138"/>
                <a:gd name="T11" fmla="*/ 301 h 302"/>
                <a:gd name="T12" fmla="*/ 67 w 138"/>
                <a:gd name="T13" fmla="*/ 302 h 302"/>
                <a:gd name="T14" fmla="*/ 138 w 138"/>
                <a:gd name="T15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302">
                  <a:moveTo>
                    <a:pt x="138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9"/>
                    <a:pt x="8" y="228"/>
                    <a:pt x="41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2"/>
                    <a:pt x="62" y="282"/>
                    <a:pt x="62" y="282"/>
                  </a:cubicBezTo>
                  <a:cubicBezTo>
                    <a:pt x="62" y="287"/>
                    <a:pt x="62" y="294"/>
                    <a:pt x="62" y="301"/>
                  </a:cubicBezTo>
                  <a:cubicBezTo>
                    <a:pt x="64" y="301"/>
                    <a:pt x="65" y="302"/>
                    <a:pt x="67" y="302"/>
                  </a:cubicBezTo>
                  <a:cubicBezTo>
                    <a:pt x="114" y="302"/>
                    <a:pt x="132" y="98"/>
                    <a:pt x="138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0" name="iṣľiḍé">
              <a:extLst>
                <a:ext uri="{FF2B5EF4-FFF2-40B4-BE49-F238E27FC236}">
                  <a16:creationId xmlns:a16="http://schemas.microsoft.com/office/drawing/2014/main" id="{E1A788C2-FD2D-410D-8A0F-3D9B4CD0C68D}"/>
                </a:ext>
              </a:extLst>
            </p:cNvPr>
            <p:cNvSpPr/>
            <p:nvPr/>
          </p:nvSpPr>
          <p:spPr bwMode="auto">
            <a:xfrm>
              <a:off x="3854450" y="4244976"/>
              <a:ext cx="82550" cy="74613"/>
            </a:xfrm>
            <a:custGeom>
              <a:avLst/>
              <a:gdLst>
                <a:gd name="T0" fmla="*/ 21 w 21"/>
                <a:gd name="T1" fmla="*/ 0 h 19"/>
                <a:gd name="T2" fmla="*/ 0 w 21"/>
                <a:gd name="T3" fmla="*/ 0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13" y="17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2"/>
                    <a:pt x="21" y="5"/>
                    <a:pt x="21" y="0"/>
                  </a:cubicBezTo>
                </a:path>
              </a:pathLst>
            </a:custGeom>
            <a:solidFill>
              <a:srgbClr val="FFC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1" name="ís1îḓe">
              <a:extLst>
                <a:ext uri="{FF2B5EF4-FFF2-40B4-BE49-F238E27FC236}">
                  <a16:creationId xmlns:a16="http://schemas.microsoft.com/office/drawing/2014/main" id="{7D527DB1-20CB-4569-AF28-16BE0B2A4B45}"/>
                </a:ext>
              </a:extLst>
            </p:cNvPr>
            <p:cNvSpPr/>
            <p:nvPr/>
          </p:nvSpPr>
          <p:spPr bwMode="auto">
            <a:xfrm>
              <a:off x="4073525" y="3344863"/>
              <a:ext cx="176213" cy="833438"/>
            </a:xfrm>
            <a:custGeom>
              <a:avLst/>
              <a:gdLst>
                <a:gd name="T0" fmla="*/ 38 w 45"/>
                <a:gd name="T1" fmla="*/ 3 h 213"/>
                <a:gd name="T2" fmla="*/ 33 w 45"/>
                <a:gd name="T3" fmla="*/ 3 h 213"/>
                <a:gd name="T4" fmla="*/ 32 w 45"/>
                <a:gd name="T5" fmla="*/ 50 h 213"/>
                <a:gd name="T6" fmla="*/ 27 w 45"/>
                <a:gd name="T7" fmla="*/ 107 h 213"/>
                <a:gd name="T8" fmla="*/ 17 w 45"/>
                <a:gd name="T9" fmla="*/ 155 h 213"/>
                <a:gd name="T10" fmla="*/ 1 w 45"/>
                <a:gd name="T11" fmla="*/ 208 h 213"/>
                <a:gd name="T12" fmla="*/ 8 w 45"/>
                <a:gd name="T13" fmla="*/ 210 h 213"/>
                <a:gd name="T14" fmla="*/ 24 w 45"/>
                <a:gd name="T15" fmla="*/ 162 h 213"/>
                <a:gd name="T16" fmla="*/ 36 w 45"/>
                <a:gd name="T17" fmla="*/ 106 h 213"/>
                <a:gd name="T18" fmla="*/ 38 w 45"/>
                <a:gd name="T19" fmla="*/ 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3">
                  <a:moveTo>
                    <a:pt x="38" y="3"/>
                  </a:moveTo>
                  <a:cubicBezTo>
                    <a:pt x="37" y="0"/>
                    <a:pt x="33" y="0"/>
                    <a:pt x="33" y="3"/>
                  </a:cubicBezTo>
                  <a:cubicBezTo>
                    <a:pt x="31" y="19"/>
                    <a:pt x="33" y="35"/>
                    <a:pt x="32" y="50"/>
                  </a:cubicBezTo>
                  <a:cubicBezTo>
                    <a:pt x="31" y="69"/>
                    <a:pt x="30" y="88"/>
                    <a:pt x="27" y="107"/>
                  </a:cubicBezTo>
                  <a:cubicBezTo>
                    <a:pt x="24" y="123"/>
                    <a:pt x="21" y="139"/>
                    <a:pt x="17" y="155"/>
                  </a:cubicBezTo>
                  <a:cubicBezTo>
                    <a:pt x="12" y="173"/>
                    <a:pt x="5" y="190"/>
                    <a:pt x="1" y="208"/>
                  </a:cubicBezTo>
                  <a:cubicBezTo>
                    <a:pt x="0" y="212"/>
                    <a:pt x="6" y="213"/>
                    <a:pt x="8" y="210"/>
                  </a:cubicBezTo>
                  <a:cubicBezTo>
                    <a:pt x="16" y="196"/>
                    <a:pt x="20" y="178"/>
                    <a:pt x="24" y="162"/>
                  </a:cubicBezTo>
                  <a:cubicBezTo>
                    <a:pt x="29" y="144"/>
                    <a:pt x="33" y="125"/>
                    <a:pt x="36" y="106"/>
                  </a:cubicBezTo>
                  <a:cubicBezTo>
                    <a:pt x="41" y="73"/>
                    <a:pt x="45" y="35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2" name="íṧḷïḍè">
              <a:extLst>
                <a:ext uri="{FF2B5EF4-FFF2-40B4-BE49-F238E27FC236}">
                  <a16:creationId xmlns:a16="http://schemas.microsoft.com/office/drawing/2014/main" id="{5EACE04C-D91D-4597-9B9F-FC387E7A67AC}"/>
                </a:ext>
              </a:extLst>
            </p:cNvPr>
            <p:cNvSpPr/>
            <p:nvPr/>
          </p:nvSpPr>
          <p:spPr bwMode="auto">
            <a:xfrm>
              <a:off x="3995738" y="4210051"/>
              <a:ext cx="74613" cy="114300"/>
            </a:xfrm>
            <a:custGeom>
              <a:avLst/>
              <a:gdLst>
                <a:gd name="T0" fmla="*/ 10 w 19"/>
                <a:gd name="T1" fmla="*/ 5 h 29"/>
                <a:gd name="T2" fmla="*/ 6 w 19"/>
                <a:gd name="T3" fmla="*/ 15 h 29"/>
                <a:gd name="T4" fmla="*/ 1 w 19"/>
                <a:gd name="T5" fmla="*/ 24 h 29"/>
                <a:gd name="T6" fmla="*/ 7 w 19"/>
                <a:gd name="T7" fmla="*/ 27 h 29"/>
                <a:gd name="T8" fmla="*/ 18 w 19"/>
                <a:gd name="T9" fmla="*/ 7 h 29"/>
                <a:gd name="T10" fmla="*/ 10 w 19"/>
                <a:gd name="T1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9">
                  <a:moveTo>
                    <a:pt x="10" y="5"/>
                  </a:moveTo>
                  <a:cubicBezTo>
                    <a:pt x="8" y="8"/>
                    <a:pt x="7" y="12"/>
                    <a:pt x="6" y="15"/>
                  </a:cubicBezTo>
                  <a:cubicBezTo>
                    <a:pt x="4" y="18"/>
                    <a:pt x="2" y="21"/>
                    <a:pt x="1" y="24"/>
                  </a:cubicBezTo>
                  <a:cubicBezTo>
                    <a:pt x="0" y="27"/>
                    <a:pt x="4" y="29"/>
                    <a:pt x="7" y="27"/>
                  </a:cubicBezTo>
                  <a:cubicBezTo>
                    <a:pt x="12" y="22"/>
                    <a:pt x="16" y="14"/>
                    <a:pt x="18" y="7"/>
                  </a:cubicBezTo>
                  <a:cubicBezTo>
                    <a:pt x="19" y="2"/>
                    <a:pt x="11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3" name="îṥlïďè">
              <a:extLst>
                <a:ext uri="{FF2B5EF4-FFF2-40B4-BE49-F238E27FC236}">
                  <a16:creationId xmlns:a16="http://schemas.microsoft.com/office/drawing/2014/main" id="{757FE31D-B625-4302-A050-3D2FF8A214E2}"/>
                </a:ext>
              </a:extLst>
            </p:cNvPr>
            <p:cNvSpPr/>
            <p:nvPr/>
          </p:nvSpPr>
          <p:spPr bwMode="auto">
            <a:xfrm>
              <a:off x="3240088" y="3128963"/>
              <a:ext cx="1127125" cy="192088"/>
            </a:xfrm>
            <a:custGeom>
              <a:avLst/>
              <a:gdLst>
                <a:gd name="T0" fmla="*/ 1 w 288"/>
                <a:gd name="T1" fmla="*/ 13 h 49"/>
                <a:gd name="T2" fmla="*/ 288 w 288"/>
                <a:gd name="T3" fmla="*/ 0 h 49"/>
                <a:gd name="T4" fmla="*/ 285 w 288"/>
                <a:gd name="T5" fmla="*/ 20 h 49"/>
                <a:gd name="T6" fmla="*/ 0 w 288"/>
                <a:gd name="T7" fmla="*/ 31 h 49"/>
                <a:gd name="T8" fmla="*/ 1 w 288"/>
                <a:gd name="T9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9">
                  <a:moveTo>
                    <a:pt x="1" y="13"/>
                  </a:moveTo>
                  <a:cubicBezTo>
                    <a:pt x="288" y="0"/>
                    <a:pt x="288" y="0"/>
                    <a:pt x="288" y="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159" y="49"/>
                    <a:pt x="0" y="31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FFA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4" name="iṧḻiḋe">
              <a:extLst>
                <a:ext uri="{FF2B5EF4-FFF2-40B4-BE49-F238E27FC236}">
                  <a16:creationId xmlns:a16="http://schemas.microsoft.com/office/drawing/2014/main" id="{B6DC7E5C-5F87-4B93-8A82-C971C475EEB3}"/>
                </a:ext>
              </a:extLst>
            </p:cNvPr>
            <p:cNvSpPr/>
            <p:nvPr/>
          </p:nvSpPr>
          <p:spPr bwMode="auto">
            <a:xfrm>
              <a:off x="3243263" y="3043238"/>
              <a:ext cx="1123950" cy="173038"/>
            </a:xfrm>
            <a:custGeom>
              <a:avLst/>
              <a:gdLst>
                <a:gd name="T0" fmla="*/ 287 w 287"/>
                <a:gd name="T1" fmla="*/ 22 h 44"/>
                <a:gd name="T2" fmla="*/ 259 w 287"/>
                <a:gd name="T3" fmla="*/ 27 h 44"/>
                <a:gd name="T4" fmla="*/ 31 w 287"/>
                <a:gd name="T5" fmla="*/ 38 h 44"/>
                <a:gd name="T6" fmla="*/ 0 w 287"/>
                <a:gd name="T7" fmla="*/ 35 h 44"/>
                <a:gd name="T8" fmla="*/ 287 w 28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44">
                  <a:moveTo>
                    <a:pt x="287" y="22"/>
                  </a:moveTo>
                  <a:cubicBezTo>
                    <a:pt x="277" y="24"/>
                    <a:pt x="268" y="26"/>
                    <a:pt x="259" y="27"/>
                  </a:cubicBezTo>
                  <a:cubicBezTo>
                    <a:pt x="157" y="44"/>
                    <a:pt x="74" y="42"/>
                    <a:pt x="31" y="38"/>
                  </a:cubicBezTo>
                  <a:cubicBezTo>
                    <a:pt x="11" y="37"/>
                    <a:pt x="0" y="35"/>
                    <a:pt x="0" y="35"/>
                  </a:cubicBezTo>
                  <a:cubicBezTo>
                    <a:pt x="140" y="0"/>
                    <a:pt x="287" y="22"/>
                    <a:pt x="287" y="22"/>
                  </a:cubicBezTo>
                  <a:close/>
                </a:path>
              </a:pathLst>
            </a:custGeom>
            <a:solidFill>
              <a:srgbClr val="DB9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5" name="îṣliḋè">
              <a:extLst>
                <a:ext uri="{FF2B5EF4-FFF2-40B4-BE49-F238E27FC236}">
                  <a16:creationId xmlns:a16="http://schemas.microsoft.com/office/drawing/2014/main" id="{1F85AB32-ABE0-43DD-AF42-DB00224CC68C}"/>
                </a:ext>
              </a:extLst>
            </p:cNvPr>
            <p:cNvSpPr/>
            <p:nvPr/>
          </p:nvSpPr>
          <p:spPr bwMode="auto">
            <a:xfrm>
              <a:off x="3365500" y="3121026"/>
              <a:ext cx="892175" cy="95250"/>
            </a:xfrm>
            <a:custGeom>
              <a:avLst/>
              <a:gdLst>
                <a:gd name="T0" fmla="*/ 228 w 228"/>
                <a:gd name="T1" fmla="*/ 7 h 24"/>
                <a:gd name="T2" fmla="*/ 0 w 228"/>
                <a:gd name="T3" fmla="*/ 18 h 24"/>
                <a:gd name="T4" fmla="*/ 228 w 228"/>
                <a:gd name="T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8" h="24">
                  <a:moveTo>
                    <a:pt x="228" y="7"/>
                  </a:moveTo>
                  <a:cubicBezTo>
                    <a:pt x="126" y="24"/>
                    <a:pt x="43" y="22"/>
                    <a:pt x="0" y="18"/>
                  </a:cubicBezTo>
                  <a:cubicBezTo>
                    <a:pt x="91" y="0"/>
                    <a:pt x="181" y="3"/>
                    <a:pt x="228" y="7"/>
                  </a:cubicBezTo>
                  <a:close/>
                </a:path>
              </a:pathLst>
            </a:custGeom>
            <a:solidFill>
              <a:srgbClr val="A86C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6" name="íŝļîḍè">
              <a:extLst>
                <a:ext uri="{FF2B5EF4-FFF2-40B4-BE49-F238E27FC236}">
                  <a16:creationId xmlns:a16="http://schemas.microsoft.com/office/drawing/2014/main" id="{BC59AA50-E0EA-4342-99E1-02441C9E8738}"/>
                </a:ext>
              </a:extLst>
            </p:cNvPr>
            <p:cNvSpPr/>
            <p:nvPr/>
          </p:nvSpPr>
          <p:spPr bwMode="auto">
            <a:xfrm>
              <a:off x="4470400" y="4370388"/>
              <a:ext cx="857250" cy="760413"/>
            </a:xfrm>
            <a:custGeom>
              <a:avLst/>
              <a:gdLst>
                <a:gd name="T0" fmla="*/ 193 w 219"/>
                <a:gd name="T1" fmla="*/ 159 h 194"/>
                <a:gd name="T2" fmla="*/ 168 w 219"/>
                <a:gd name="T3" fmla="*/ 184 h 194"/>
                <a:gd name="T4" fmla="*/ 129 w 219"/>
                <a:gd name="T5" fmla="*/ 185 h 194"/>
                <a:gd name="T6" fmla="*/ 98 w 219"/>
                <a:gd name="T7" fmla="*/ 183 h 194"/>
                <a:gd name="T8" fmla="*/ 59 w 219"/>
                <a:gd name="T9" fmla="*/ 188 h 194"/>
                <a:gd name="T10" fmla="*/ 9 w 219"/>
                <a:gd name="T11" fmla="*/ 127 h 194"/>
                <a:gd name="T12" fmla="*/ 0 w 219"/>
                <a:gd name="T13" fmla="*/ 80 h 194"/>
                <a:gd name="T14" fmla="*/ 13 w 219"/>
                <a:gd name="T15" fmla="*/ 33 h 194"/>
                <a:gd name="T16" fmla="*/ 53 w 219"/>
                <a:gd name="T17" fmla="*/ 6 h 194"/>
                <a:gd name="T18" fmla="*/ 102 w 219"/>
                <a:gd name="T19" fmla="*/ 21 h 194"/>
                <a:gd name="T20" fmla="*/ 139 w 219"/>
                <a:gd name="T21" fmla="*/ 8 h 194"/>
                <a:gd name="T22" fmla="*/ 181 w 219"/>
                <a:gd name="T23" fmla="*/ 4 h 194"/>
                <a:gd name="T24" fmla="*/ 207 w 219"/>
                <a:gd name="T25" fmla="*/ 30 h 194"/>
                <a:gd name="T26" fmla="*/ 214 w 219"/>
                <a:gd name="T27" fmla="*/ 56 h 194"/>
                <a:gd name="T28" fmla="*/ 193 w 219"/>
                <a:gd name="T29" fmla="*/ 15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9" h="194">
                  <a:moveTo>
                    <a:pt x="193" y="159"/>
                  </a:moveTo>
                  <a:cubicBezTo>
                    <a:pt x="187" y="170"/>
                    <a:pt x="179" y="179"/>
                    <a:pt x="168" y="184"/>
                  </a:cubicBezTo>
                  <a:cubicBezTo>
                    <a:pt x="156" y="189"/>
                    <a:pt x="142" y="187"/>
                    <a:pt x="129" y="185"/>
                  </a:cubicBezTo>
                  <a:cubicBezTo>
                    <a:pt x="118" y="183"/>
                    <a:pt x="108" y="181"/>
                    <a:pt x="98" y="183"/>
                  </a:cubicBezTo>
                  <a:cubicBezTo>
                    <a:pt x="86" y="185"/>
                    <a:pt x="69" y="194"/>
                    <a:pt x="59" y="188"/>
                  </a:cubicBezTo>
                  <a:cubicBezTo>
                    <a:pt x="36" y="174"/>
                    <a:pt x="19" y="152"/>
                    <a:pt x="9" y="127"/>
                  </a:cubicBezTo>
                  <a:cubicBezTo>
                    <a:pt x="3" y="112"/>
                    <a:pt x="0" y="96"/>
                    <a:pt x="0" y="80"/>
                  </a:cubicBezTo>
                  <a:cubicBezTo>
                    <a:pt x="0" y="63"/>
                    <a:pt x="4" y="46"/>
                    <a:pt x="13" y="33"/>
                  </a:cubicBezTo>
                  <a:cubicBezTo>
                    <a:pt x="22" y="19"/>
                    <a:pt x="37" y="8"/>
                    <a:pt x="53" y="6"/>
                  </a:cubicBezTo>
                  <a:cubicBezTo>
                    <a:pt x="70" y="5"/>
                    <a:pt x="87" y="13"/>
                    <a:pt x="102" y="21"/>
                  </a:cubicBezTo>
                  <a:cubicBezTo>
                    <a:pt x="114" y="20"/>
                    <a:pt x="129" y="13"/>
                    <a:pt x="139" y="8"/>
                  </a:cubicBezTo>
                  <a:cubicBezTo>
                    <a:pt x="153" y="3"/>
                    <a:pt x="168" y="0"/>
                    <a:pt x="181" y="4"/>
                  </a:cubicBezTo>
                  <a:cubicBezTo>
                    <a:pt x="193" y="9"/>
                    <a:pt x="201" y="19"/>
                    <a:pt x="207" y="30"/>
                  </a:cubicBezTo>
                  <a:cubicBezTo>
                    <a:pt x="210" y="38"/>
                    <a:pt x="213" y="47"/>
                    <a:pt x="214" y="56"/>
                  </a:cubicBezTo>
                  <a:cubicBezTo>
                    <a:pt x="219" y="91"/>
                    <a:pt x="212" y="129"/>
                    <a:pt x="193" y="159"/>
                  </a:cubicBezTo>
                </a:path>
              </a:pathLst>
            </a:custGeom>
            <a:solidFill>
              <a:srgbClr val="E73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7" name="îSľiḓé">
              <a:extLst>
                <a:ext uri="{FF2B5EF4-FFF2-40B4-BE49-F238E27FC236}">
                  <a16:creationId xmlns:a16="http://schemas.microsoft.com/office/drawing/2014/main" id="{4AA6286D-AAF4-4F40-A269-B05F2A3BA521}"/>
                </a:ext>
              </a:extLst>
            </p:cNvPr>
            <p:cNvSpPr/>
            <p:nvPr/>
          </p:nvSpPr>
          <p:spPr bwMode="auto">
            <a:xfrm>
              <a:off x="4505325" y="4487863"/>
              <a:ext cx="822325" cy="642938"/>
            </a:xfrm>
            <a:custGeom>
              <a:avLst/>
              <a:gdLst>
                <a:gd name="T0" fmla="*/ 184 w 210"/>
                <a:gd name="T1" fmla="*/ 129 h 164"/>
                <a:gd name="T2" fmla="*/ 159 w 210"/>
                <a:gd name="T3" fmla="*/ 154 h 164"/>
                <a:gd name="T4" fmla="*/ 120 w 210"/>
                <a:gd name="T5" fmla="*/ 155 h 164"/>
                <a:gd name="T6" fmla="*/ 89 w 210"/>
                <a:gd name="T7" fmla="*/ 153 h 164"/>
                <a:gd name="T8" fmla="*/ 50 w 210"/>
                <a:gd name="T9" fmla="*/ 158 h 164"/>
                <a:gd name="T10" fmla="*/ 0 w 210"/>
                <a:gd name="T11" fmla="*/ 97 h 164"/>
                <a:gd name="T12" fmla="*/ 13 w 210"/>
                <a:gd name="T13" fmla="*/ 106 h 164"/>
                <a:gd name="T14" fmla="*/ 94 w 210"/>
                <a:gd name="T15" fmla="*/ 117 h 164"/>
                <a:gd name="T16" fmla="*/ 164 w 210"/>
                <a:gd name="T17" fmla="*/ 74 h 164"/>
                <a:gd name="T18" fmla="*/ 198 w 210"/>
                <a:gd name="T19" fmla="*/ 0 h 164"/>
                <a:gd name="T20" fmla="*/ 205 w 210"/>
                <a:gd name="T21" fmla="*/ 26 h 164"/>
                <a:gd name="T22" fmla="*/ 184 w 210"/>
                <a:gd name="T23" fmla="*/ 12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0" h="164">
                  <a:moveTo>
                    <a:pt x="184" y="129"/>
                  </a:moveTo>
                  <a:cubicBezTo>
                    <a:pt x="178" y="140"/>
                    <a:pt x="170" y="149"/>
                    <a:pt x="159" y="154"/>
                  </a:cubicBezTo>
                  <a:cubicBezTo>
                    <a:pt x="147" y="159"/>
                    <a:pt x="133" y="157"/>
                    <a:pt x="120" y="155"/>
                  </a:cubicBezTo>
                  <a:cubicBezTo>
                    <a:pt x="109" y="153"/>
                    <a:pt x="99" y="151"/>
                    <a:pt x="89" y="153"/>
                  </a:cubicBezTo>
                  <a:cubicBezTo>
                    <a:pt x="77" y="155"/>
                    <a:pt x="60" y="164"/>
                    <a:pt x="50" y="158"/>
                  </a:cubicBezTo>
                  <a:cubicBezTo>
                    <a:pt x="27" y="144"/>
                    <a:pt x="10" y="122"/>
                    <a:pt x="0" y="97"/>
                  </a:cubicBezTo>
                  <a:cubicBezTo>
                    <a:pt x="4" y="100"/>
                    <a:pt x="8" y="103"/>
                    <a:pt x="13" y="106"/>
                  </a:cubicBezTo>
                  <a:cubicBezTo>
                    <a:pt x="38" y="119"/>
                    <a:pt x="67" y="123"/>
                    <a:pt x="94" y="117"/>
                  </a:cubicBezTo>
                  <a:cubicBezTo>
                    <a:pt x="122" y="112"/>
                    <a:pt x="147" y="96"/>
                    <a:pt x="164" y="74"/>
                  </a:cubicBezTo>
                  <a:cubicBezTo>
                    <a:pt x="181" y="53"/>
                    <a:pt x="190" y="27"/>
                    <a:pt x="198" y="0"/>
                  </a:cubicBezTo>
                  <a:cubicBezTo>
                    <a:pt x="201" y="8"/>
                    <a:pt x="204" y="17"/>
                    <a:pt x="205" y="26"/>
                  </a:cubicBezTo>
                  <a:cubicBezTo>
                    <a:pt x="210" y="61"/>
                    <a:pt x="203" y="99"/>
                    <a:pt x="184" y="129"/>
                  </a:cubicBezTo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8" name="iṧlïḍe">
              <a:extLst>
                <a:ext uri="{FF2B5EF4-FFF2-40B4-BE49-F238E27FC236}">
                  <a16:creationId xmlns:a16="http://schemas.microsoft.com/office/drawing/2014/main" id="{5DA60344-4BE0-49DC-8A57-B5B8A3999CD0}"/>
                </a:ext>
              </a:extLst>
            </p:cNvPr>
            <p:cNvSpPr/>
            <p:nvPr/>
          </p:nvSpPr>
          <p:spPr bwMode="auto">
            <a:xfrm>
              <a:off x="5116513" y="4770438"/>
              <a:ext cx="157163" cy="269875"/>
            </a:xfrm>
            <a:custGeom>
              <a:avLst/>
              <a:gdLst>
                <a:gd name="T0" fmla="*/ 37 w 40"/>
                <a:gd name="T1" fmla="*/ 2 h 69"/>
                <a:gd name="T2" fmla="*/ 32 w 40"/>
                <a:gd name="T3" fmla="*/ 2 h 69"/>
                <a:gd name="T4" fmla="*/ 22 w 40"/>
                <a:gd name="T5" fmla="*/ 32 h 69"/>
                <a:gd name="T6" fmla="*/ 2 w 40"/>
                <a:gd name="T7" fmla="*/ 63 h 69"/>
                <a:gd name="T8" fmla="*/ 6 w 40"/>
                <a:gd name="T9" fmla="*/ 68 h 69"/>
                <a:gd name="T10" fmla="*/ 29 w 40"/>
                <a:gd name="T11" fmla="*/ 40 h 69"/>
                <a:gd name="T12" fmla="*/ 37 w 40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37" y="2"/>
                  </a:moveTo>
                  <a:cubicBezTo>
                    <a:pt x="36" y="0"/>
                    <a:pt x="33" y="0"/>
                    <a:pt x="32" y="2"/>
                  </a:cubicBezTo>
                  <a:cubicBezTo>
                    <a:pt x="27" y="11"/>
                    <a:pt x="26" y="22"/>
                    <a:pt x="22" y="32"/>
                  </a:cubicBezTo>
                  <a:cubicBezTo>
                    <a:pt x="18" y="45"/>
                    <a:pt x="12" y="54"/>
                    <a:pt x="2" y="63"/>
                  </a:cubicBezTo>
                  <a:cubicBezTo>
                    <a:pt x="0" y="66"/>
                    <a:pt x="3" y="69"/>
                    <a:pt x="6" y="68"/>
                  </a:cubicBezTo>
                  <a:cubicBezTo>
                    <a:pt x="18" y="63"/>
                    <a:pt x="24" y="51"/>
                    <a:pt x="29" y="40"/>
                  </a:cubicBezTo>
                  <a:cubicBezTo>
                    <a:pt x="34" y="29"/>
                    <a:pt x="40" y="14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9" name="íSļïdé">
              <a:extLst>
                <a:ext uri="{FF2B5EF4-FFF2-40B4-BE49-F238E27FC236}">
                  <a16:creationId xmlns:a16="http://schemas.microsoft.com/office/drawing/2014/main" id="{6A2A4D69-1635-4C1A-B50E-751666957718}"/>
                </a:ext>
              </a:extLst>
            </p:cNvPr>
            <p:cNvSpPr/>
            <p:nvPr/>
          </p:nvSpPr>
          <p:spPr bwMode="auto">
            <a:xfrm>
              <a:off x="5237163" y="4656138"/>
              <a:ext cx="36513" cy="82550"/>
            </a:xfrm>
            <a:custGeom>
              <a:avLst/>
              <a:gdLst>
                <a:gd name="T0" fmla="*/ 8 w 9"/>
                <a:gd name="T1" fmla="*/ 4 h 21"/>
                <a:gd name="T2" fmla="*/ 1 w 9"/>
                <a:gd name="T3" fmla="*/ 3 h 21"/>
                <a:gd name="T4" fmla="*/ 0 w 9"/>
                <a:gd name="T5" fmla="*/ 10 h 21"/>
                <a:gd name="T6" fmla="*/ 0 w 9"/>
                <a:gd name="T7" fmla="*/ 17 h 21"/>
                <a:gd name="T8" fmla="*/ 7 w 9"/>
                <a:gd name="T9" fmla="*/ 17 h 21"/>
                <a:gd name="T10" fmla="*/ 8 w 9"/>
                <a:gd name="T11" fmla="*/ 11 h 21"/>
                <a:gd name="T12" fmla="*/ 8 w 9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8" y="4"/>
                  </a:moveTo>
                  <a:cubicBezTo>
                    <a:pt x="8" y="1"/>
                    <a:pt x="3" y="0"/>
                    <a:pt x="1" y="3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3"/>
                    <a:pt x="0" y="15"/>
                    <a:pt x="0" y="17"/>
                  </a:cubicBezTo>
                  <a:cubicBezTo>
                    <a:pt x="1" y="21"/>
                    <a:pt x="6" y="20"/>
                    <a:pt x="7" y="17"/>
                  </a:cubicBezTo>
                  <a:cubicBezTo>
                    <a:pt x="8" y="15"/>
                    <a:pt x="8" y="13"/>
                    <a:pt x="8" y="11"/>
                  </a:cubicBezTo>
                  <a:cubicBezTo>
                    <a:pt x="9" y="8"/>
                    <a:pt x="9" y="6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0" name="îśḻïde">
              <a:extLst>
                <a:ext uri="{FF2B5EF4-FFF2-40B4-BE49-F238E27FC236}">
                  <a16:creationId xmlns:a16="http://schemas.microsoft.com/office/drawing/2014/main" id="{1D5E8BE3-CD30-47B3-AE38-FD6F9C4530B3}"/>
                </a:ext>
              </a:extLst>
            </p:cNvPr>
            <p:cNvSpPr/>
            <p:nvPr/>
          </p:nvSpPr>
          <p:spPr bwMode="auto">
            <a:xfrm>
              <a:off x="4500563" y="4546601"/>
              <a:ext cx="298450" cy="333375"/>
            </a:xfrm>
            <a:custGeom>
              <a:avLst/>
              <a:gdLst>
                <a:gd name="T0" fmla="*/ 40 w 76"/>
                <a:gd name="T1" fmla="*/ 0 h 85"/>
                <a:gd name="T2" fmla="*/ 4 w 76"/>
                <a:gd name="T3" fmla="*/ 29 h 85"/>
                <a:gd name="T4" fmla="*/ 4 w 76"/>
                <a:gd name="T5" fmla="*/ 64 h 85"/>
                <a:gd name="T6" fmla="*/ 12 w 76"/>
                <a:gd name="T7" fmla="*/ 78 h 85"/>
                <a:gd name="T8" fmla="*/ 23 w 76"/>
                <a:gd name="T9" fmla="*/ 83 h 85"/>
                <a:gd name="T10" fmla="*/ 33 w 76"/>
                <a:gd name="T11" fmla="*/ 85 h 85"/>
                <a:gd name="T12" fmla="*/ 65 w 76"/>
                <a:gd name="T13" fmla="*/ 68 h 85"/>
                <a:gd name="T14" fmla="*/ 66 w 76"/>
                <a:gd name="T15" fmla="*/ 14 h 85"/>
                <a:gd name="T16" fmla="*/ 40 w 76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85">
                  <a:moveTo>
                    <a:pt x="40" y="0"/>
                  </a:moveTo>
                  <a:cubicBezTo>
                    <a:pt x="25" y="0"/>
                    <a:pt x="10" y="11"/>
                    <a:pt x="4" y="29"/>
                  </a:cubicBezTo>
                  <a:cubicBezTo>
                    <a:pt x="0" y="40"/>
                    <a:pt x="0" y="53"/>
                    <a:pt x="4" y="64"/>
                  </a:cubicBezTo>
                  <a:cubicBezTo>
                    <a:pt x="6" y="70"/>
                    <a:pt x="8" y="75"/>
                    <a:pt x="12" y="78"/>
                  </a:cubicBezTo>
                  <a:cubicBezTo>
                    <a:pt x="15" y="81"/>
                    <a:pt x="19" y="82"/>
                    <a:pt x="23" y="83"/>
                  </a:cubicBezTo>
                  <a:cubicBezTo>
                    <a:pt x="26" y="84"/>
                    <a:pt x="29" y="85"/>
                    <a:pt x="33" y="85"/>
                  </a:cubicBezTo>
                  <a:cubicBezTo>
                    <a:pt x="45" y="85"/>
                    <a:pt x="57" y="79"/>
                    <a:pt x="65" y="68"/>
                  </a:cubicBezTo>
                  <a:cubicBezTo>
                    <a:pt x="75" y="53"/>
                    <a:pt x="76" y="29"/>
                    <a:pt x="66" y="14"/>
                  </a:cubicBezTo>
                  <a:cubicBezTo>
                    <a:pt x="59" y="5"/>
                    <a:pt x="49" y="0"/>
                    <a:pt x="40" y="0"/>
                  </a:cubicBezTo>
                </a:path>
              </a:pathLst>
            </a:custGeom>
            <a:solidFill>
              <a:srgbClr val="E8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1" name="ï$ļíḑé">
              <a:extLst>
                <a:ext uri="{FF2B5EF4-FFF2-40B4-BE49-F238E27FC236}">
                  <a16:creationId xmlns:a16="http://schemas.microsoft.com/office/drawing/2014/main" id="{46B8672E-012D-4A72-846A-6266CBAC651D}"/>
                </a:ext>
              </a:extLst>
            </p:cNvPr>
            <p:cNvSpPr/>
            <p:nvPr/>
          </p:nvSpPr>
          <p:spPr bwMode="auto">
            <a:xfrm>
              <a:off x="4884738" y="4210051"/>
              <a:ext cx="149225" cy="290513"/>
            </a:xfrm>
            <a:custGeom>
              <a:avLst/>
              <a:gdLst>
                <a:gd name="T0" fmla="*/ 4 w 38"/>
                <a:gd name="T1" fmla="*/ 74 h 74"/>
                <a:gd name="T2" fmla="*/ 7 w 38"/>
                <a:gd name="T3" fmla="*/ 43 h 74"/>
                <a:gd name="T4" fmla="*/ 34 w 38"/>
                <a:gd name="T5" fmla="*/ 0 h 74"/>
                <a:gd name="T6" fmla="*/ 34 w 38"/>
                <a:gd name="T7" fmla="*/ 45 h 74"/>
                <a:gd name="T8" fmla="*/ 4 w 3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4">
                  <a:moveTo>
                    <a:pt x="4" y="74"/>
                  </a:moveTo>
                  <a:cubicBezTo>
                    <a:pt x="0" y="64"/>
                    <a:pt x="4" y="53"/>
                    <a:pt x="7" y="43"/>
                  </a:cubicBezTo>
                  <a:cubicBezTo>
                    <a:pt x="13" y="27"/>
                    <a:pt x="20" y="10"/>
                    <a:pt x="34" y="0"/>
                  </a:cubicBezTo>
                  <a:cubicBezTo>
                    <a:pt x="37" y="14"/>
                    <a:pt x="38" y="30"/>
                    <a:pt x="34" y="45"/>
                  </a:cubicBezTo>
                  <a:cubicBezTo>
                    <a:pt x="30" y="59"/>
                    <a:pt x="17" y="68"/>
                    <a:pt x="4" y="74"/>
                  </a:cubicBezTo>
                  <a:close/>
                </a:path>
              </a:pathLst>
            </a:custGeom>
            <a:solidFill>
              <a:srgbClr val="23B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2" name="ïS1ïḍê">
              <a:extLst>
                <a:ext uri="{FF2B5EF4-FFF2-40B4-BE49-F238E27FC236}">
                  <a16:creationId xmlns:a16="http://schemas.microsoft.com/office/drawing/2014/main" id="{AC7C3EC1-5969-4C7D-9130-18F51CA43622}"/>
                </a:ext>
              </a:extLst>
            </p:cNvPr>
            <p:cNvSpPr/>
            <p:nvPr/>
          </p:nvSpPr>
          <p:spPr bwMode="auto">
            <a:xfrm>
              <a:off x="4802188" y="4178301"/>
              <a:ext cx="117475" cy="336550"/>
            </a:xfrm>
            <a:custGeom>
              <a:avLst/>
              <a:gdLst>
                <a:gd name="T0" fmla="*/ 28 w 30"/>
                <a:gd name="T1" fmla="*/ 75 h 86"/>
                <a:gd name="T2" fmla="*/ 19 w 30"/>
                <a:gd name="T3" fmla="*/ 40 h 86"/>
                <a:gd name="T4" fmla="*/ 20 w 30"/>
                <a:gd name="T5" fmla="*/ 8 h 86"/>
                <a:gd name="T6" fmla="*/ 8 w 30"/>
                <a:gd name="T7" fmla="*/ 6 h 86"/>
                <a:gd name="T8" fmla="*/ 16 w 30"/>
                <a:gd name="T9" fmla="*/ 80 h 86"/>
                <a:gd name="T10" fmla="*/ 28 w 30"/>
                <a:gd name="T11" fmla="*/ 7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6">
                  <a:moveTo>
                    <a:pt x="28" y="75"/>
                  </a:moveTo>
                  <a:cubicBezTo>
                    <a:pt x="24" y="63"/>
                    <a:pt x="20" y="52"/>
                    <a:pt x="19" y="40"/>
                  </a:cubicBezTo>
                  <a:cubicBezTo>
                    <a:pt x="18" y="29"/>
                    <a:pt x="20" y="19"/>
                    <a:pt x="20" y="8"/>
                  </a:cubicBezTo>
                  <a:cubicBezTo>
                    <a:pt x="20" y="1"/>
                    <a:pt x="10" y="0"/>
                    <a:pt x="8" y="6"/>
                  </a:cubicBezTo>
                  <a:cubicBezTo>
                    <a:pt x="0" y="29"/>
                    <a:pt x="6" y="58"/>
                    <a:pt x="16" y="80"/>
                  </a:cubicBezTo>
                  <a:cubicBezTo>
                    <a:pt x="19" y="86"/>
                    <a:pt x="30" y="81"/>
                    <a:pt x="28" y="75"/>
                  </a:cubicBezTo>
                  <a:close/>
                </a:path>
              </a:pathLst>
            </a:custGeom>
            <a:solidFill>
              <a:srgbClr val="6337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iş1íḋè">
              <a:extLst>
                <a:ext uri="{FF2B5EF4-FFF2-40B4-BE49-F238E27FC236}">
                  <a16:creationId xmlns:a16="http://schemas.microsoft.com/office/drawing/2014/main" id="{03EA9D36-8DE0-424B-8140-0600E2B4F064}"/>
                </a:ext>
              </a:extLst>
            </p:cNvPr>
            <p:cNvSpPr/>
            <p:nvPr/>
          </p:nvSpPr>
          <p:spPr bwMode="auto">
            <a:xfrm>
              <a:off x="4729163" y="4418013"/>
              <a:ext cx="347663" cy="152400"/>
            </a:xfrm>
            <a:custGeom>
              <a:avLst/>
              <a:gdLst>
                <a:gd name="T0" fmla="*/ 69 w 89"/>
                <a:gd name="T1" fmla="*/ 7 h 39"/>
                <a:gd name="T2" fmla="*/ 7 w 89"/>
                <a:gd name="T3" fmla="*/ 15 h 39"/>
                <a:gd name="T4" fmla="*/ 4 w 89"/>
                <a:gd name="T5" fmla="*/ 25 h 39"/>
                <a:gd name="T6" fmla="*/ 81 w 89"/>
                <a:gd name="T7" fmla="*/ 18 h 39"/>
                <a:gd name="T8" fmla="*/ 69 w 89"/>
                <a:gd name="T9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39">
                  <a:moveTo>
                    <a:pt x="69" y="7"/>
                  </a:moveTo>
                  <a:cubicBezTo>
                    <a:pt x="51" y="23"/>
                    <a:pt x="29" y="15"/>
                    <a:pt x="7" y="15"/>
                  </a:cubicBezTo>
                  <a:cubicBezTo>
                    <a:pt x="1" y="16"/>
                    <a:pt x="0" y="23"/>
                    <a:pt x="4" y="25"/>
                  </a:cubicBezTo>
                  <a:cubicBezTo>
                    <a:pt x="27" y="39"/>
                    <a:pt x="61" y="36"/>
                    <a:pt x="81" y="18"/>
                  </a:cubicBezTo>
                  <a:cubicBezTo>
                    <a:pt x="89" y="11"/>
                    <a:pt x="77" y="0"/>
                    <a:pt x="69" y="7"/>
                  </a:cubicBezTo>
                  <a:close/>
                </a:path>
              </a:pathLst>
            </a:custGeom>
            <a:solidFill>
              <a:srgbClr val="DC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iṣ1iḓe">
              <a:extLst>
                <a:ext uri="{FF2B5EF4-FFF2-40B4-BE49-F238E27FC236}">
                  <a16:creationId xmlns:a16="http://schemas.microsoft.com/office/drawing/2014/main" id="{6A07E770-2BAF-4537-96D3-295161C653E1}"/>
                </a:ext>
              </a:extLst>
            </p:cNvPr>
            <p:cNvSpPr/>
            <p:nvPr/>
          </p:nvSpPr>
          <p:spPr>
            <a:xfrm>
              <a:off x="4673844" y="2314800"/>
              <a:ext cx="2554987" cy="1681730"/>
            </a:xfrm>
            <a:prstGeom prst="rect">
              <a:avLst/>
            </a:prstGeom>
          </p:spPr>
          <p:txBody>
            <a:bodyPr wrap="none">
              <a:normAutofit fontScale="92500" lnSpcReduction="10000"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Trebuchet MS" panose="020B0603020202020204" pitchFamily="34" charset="0"/>
                  <a:ea typeface="幼圆" panose="02010509060101010101" pitchFamily="49" charset="-122"/>
                </a:rPr>
                <a:t>    MY </a:t>
              </a:r>
            </a:p>
            <a:p>
              <a:r>
                <a:rPr lang="en-US" altLang="zh-CN" sz="3200" dirty="0">
                  <a:solidFill>
                    <a:schemeClr val="bg1"/>
                  </a:solidFill>
                  <a:latin typeface="Trebuchet MS" panose="020B0603020202020204" pitchFamily="34" charset="0"/>
                  <a:ea typeface="幼圆" panose="02010509060101010101" pitchFamily="49" charset="-122"/>
                </a:rPr>
                <a:t>TEACHER</a:t>
              </a:r>
              <a:endParaRPr lang="zh-CN" altLang="en-US" sz="3200" dirty="0">
                <a:solidFill>
                  <a:schemeClr val="bg1"/>
                </a:solidFill>
                <a:latin typeface="Trebuchet MS" panose="020B0603020202020204" pitchFamily="34" charset="0"/>
                <a:ea typeface="幼圆" panose="02010509060101010101" pitchFamily="49" charset="-122"/>
              </a:endParaRPr>
            </a:p>
          </p:txBody>
        </p:sp>
      </p:grpSp>
      <p:grpSp>
        <p:nvGrpSpPr>
          <p:cNvPr id="563" name="íślïḑé">
            <a:extLst>
              <a:ext uri="{FF2B5EF4-FFF2-40B4-BE49-F238E27FC236}">
                <a16:creationId xmlns:a16="http://schemas.microsoft.com/office/drawing/2014/main" id="{323E7CD2-839B-47E4-A662-5BD9A6E37722}"/>
              </a:ext>
            </a:extLst>
          </p:cNvPr>
          <p:cNvGrpSpPr/>
          <p:nvPr/>
        </p:nvGrpSpPr>
        <p:grpSpPr>
          <a:xfrm>
            <a:off x="1674149" y="1401728"/>
            <a:ext cx="2371049" cy="2411588"/>
            <a:chOff x="673889" y="1952909"/>
            <a:chExt cx="2440195" cy="2411588"/>
          </a:xfrm>
        </p:grpSpPr>
        <p:sp>
          <p:nvSpPr>
            <p:cNvPr id="584" name="íşḷïďé">
              <a:extLst>
                <a:ext uri="{FF2B5EF4-FFF2-40B4-BE49-F238E27FC236}">
                  <a16:creationId xmlns:a16="http://schemas.microsoft.com/office/drawing/2014/main" id="{677759F8-C33E-491C-8708-5A0715EBF2F1}"/>
                </a:ext>
              </a:extLst>
            </p:cNvPr>
            <p:cNvSpPr txBox="1"/>
            <p:nvPr/>
          </p:nvSpPr>
          <p:spPr>
            <a:xfrm>
              <a:off x="1115788" y="1952909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585" name="îśḻîḋê">
              <a:extLst>
                <a:ext uri="{FF2B5EF4-FFF2-40B4-BE49-F238E27FC236}">
                  <a16:creationId xmlns:a16="http://schemas.microsoft.com/office/drawing/2014/main" id="{54932867-A269-4CBD-A64B-A5C4E8016789}"/>
                </a:ext>
              </a:extLst>
            </p:cNvPr>
            <p:cNvGrpSpPr/>
            <p:nvPr/>
          </p:nvGrpSpPr>
          <p:grpSpPr>
            <a:xfrm>
              <a:off x="673889" y="3537085"/>
              <a:ext cx="2440195" cy="827412"/>
              <a:chOff x="8144755" y="1948892"/>
              <a:chExt cx="2440195" cy="827412"/>
            </a:xfrm>
          </p:grpSpPr>
          <p:sp>
            <p:nvSpPr>
              <p:cNvPr id="586" name="îṩḷiďe">
                <a:extLst>
                  <a:ext uri="{FF2B5EF4-FFF2-40B4-BE49-F238E27FC236}">
                    <a16:creationId xmlns:a16="http://schemas.microsoft.com/office/drawing/2014/main" id="{7FF32E12-E06A-46CB-80C9-F1AF3A1BD4E4}"/>
                  </a:ext>
                </a:extLst>
              </p:cNvPr>
              <p:cNvSpPr/>
              <p:nvPr/>
            </p:nvSpPr>
            <p:spPr bwMode="auto">
              <a:xfrm>
                <a:off x="8172534" y="2288358"/>
                <a:ext cx="241241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87" name="íS1ïḑè">
                <a:extLst>
                  <a:ext uri="{FF2B5EF4-FFF2-40B4-BE49-F238E27FC236}">
                    <a16:creationId xmlns:a16="http://schemas.microsoft.com/office/drawing/2014/main" id="{C9F3E9FD-2791-458C-97E5-6AD6597A8920}"/>
                  </a:ext>
                </a:extLst>
              </p:cNvPr>
              <p:cNvSpPr txBox="1"/>
              <p:nvPr/>
            </p:nvSpPr>
            <p:spPr bwMode="auto">
              <a:xfrm>
                <a:off x="8144755" y="1948892"/>
                <a:ext cx="244019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4" name="ïṣḷiḋê">
            <a:extLst>
              <a:ext uri="{FF2B5EF4-FFF2-40B4-BE49-F238E27FC236}">
                <a16:creationId xmlns:a16="http://schemas.microsoft.com/office/drawing/2014/main" id="{6807B21F-C8CA-4440-B1EA-1DC6404B9509}"/>
              </a:ext>
            </a:extLst>
          </p:cNvPr>
          <p:cNvGrpSpPr/>
          <p:nvPr/>
        </p:nvGrpSpPr>
        <p:grpSpPr>
          <a:xfrm>
            <a:off x="4466056" y="3513514"/>
            <a:ext cx="2104434" cy="2447665"/>
            <a:chOff x="5047159" y="1916832"/>
            <a:chExt cx="2165805" cy="2447665"/>
          </a:xfrm>
        </p:grpSpPr>
        <p:sp>
          <p:nvSpPr>
            <p:cNvPr id="580" name="îṩḻíḍè">
              <a:extLst>
                <a:ext uri="{FF2B5EF4-FFF2-40B4-BE49-F238E27FC236}">
                  <a16:creationId xmlns:a16="http://schemas.microsoft.com/office/drawing/2014/main" id="{78BDF533-4A1C-434A-96BA-36EA5E358E9C}"/>
                </a:ext>
              </a:extLst>
            </p:cNvPr>
            <p:cNvSpPr txBox="1"/>
            <p:nvPr/>
          </p:nvSpPr>
          <p:spPr>
            <a:xfrm>
              <a:off x="5330025" y="1916832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DB900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581" name="ísľîdê">
              <a:extLst>
                <a:ext uri="{FF2B5EF4-FFF2-40B4-BE49-F238E27FC236}">
                  <a16:creationId xmlns:a16="http://schemas.microsoft.com/office/drawing/2014/main" id="{FBEA7019-15C8-4687-860E-0DB92FE53302}"/>
                </a:ext>
              </a:extLst>
            </p:cNvPr>
            <p:cNvGrpSpPr/>
            <p:nvPr/>
          </p:nvGrpSpPr>
          <p:grpSpPr>
            <a:xfrm>
              <a:off x="5047159" y="3537085"/>
              <a:ext cx="2165805" cy="827412"/>
              <a:chOff x="8363586" y="1948892"/>
              <a:chExt cx="2165805" cy="827412"/>
            </a:xfrm>
          </p:grpSpPr>
          <p:sp>
            <p:nvSpPr>
              <p:cNvPr id="582" name="íśľîḍê">
                <a:extLst>
                  <a:ext uri="{FF2B5EF4-FFF2-40B4-BE49-F238E27FC236}">
                    <a16:creationId xmlns:a16="http://schemas.microsoft.com/office/drawing/2014/main" id="{EF9FC317-DD20-4262-8340-3392CB095B60}"/>
                  </a:ext>
                </a:extLst>
              </p:cNvPr>
              <p:cNvSpPr/>
              <p:nvPr/>
            </p:nvSpPr>
            <p:spPr bwMode="auto">
              <a:xfrm>
                <a:off x="8387355" y="2288358"/>
                <a:ext cx="2137796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83" name="íšḷiḋè">
                <a:extLst>
                  <a:ext uri="{FF2B5EF4-FFF2-40B4-BE49-F238E27FC236}">
                    <a16:creationId xmlns:a16="http://schemas.microsoft.com/office/drawing/2014/main" id="{A910D84A-8B8D-44C4-BCFD-0236C21A478B}"/>
                  </a:ext>
                </a:extLst>
              </p:cNvPr>
              <p:cNvSpPr txBox="1"/>
              <p:nvPr/>
            </p:nvSpPr>
            <p:spPr bwMode="auto">
              <a:xfrm>
                <a:off x="8363586" y="1948892"/>
                <a:ext cx="216580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6" name="iṡḻîḍè">
            <a:extLst>
              <a:ext uri="{FF2B5EF4-FFF2-40B4-BE49-F238E27FC236}">
                <a16:creationId xmlns:a16="http://schemas.microsoft.com/office/drawing/2014/main" id="{3F810499-AFAF-4761-A154-429547057560}"/>
              </a:ext>
            </a:extLst>
          </p:cNvPr>
          <p:cNvGrpSpPr/>
          <p:nvPr/>
        </p:nvGrpSpPr>
        <p:grpSpPr>
          <a:xfrm>
            <a:off x="1811171" y="3933527"/>
            <a:ext cx="2097004" cy="2241855"/>
            <a:chOff x="3105986" y="2879406"/>
            <a:chExt cx="2158158" cy="2241855"/>
          </a:xfrm>
        </p:grpSpPr>
        <p:sp>
          <p:nvSpPr>
            <p:cNvPr id="572" name="íşľîḍé">
              <a:extLst>
                <a:ext uri="{FF2B5EF4-FFF2-40B4-BE49-F238E27FC236}">
                  <a16:creationId xmlns:a16="http://schemas.microsoft.com/office/drawing/2014/main" id="{3B5A64EB-CF11-408D-9DE2-26C59C9EE24D}"/>
                </a:ext>
              </a:extLst>
            </p:cNvPr>
            <p:cNvSpPr txBox="1"/>
            <p:nvPr/>
          </p:nvSpPr>
          <p:spPr>
            <a:xfrm>
              <a:off x="3381091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573" name="íśľíḑe">
              <a:extLst>
                <a:ext uri="{FF2B5EF4-FFF2-40B4-BE49-F238E27FC236}">
                  <a16:creationId xmlns:a16="http://schemas.microsoft.com/office/drawing/2014/main" id="{27C6CF49-1F31-4861-B478-27207F328236}"/>
                </a:ext>
              </a:extLst>
            </p:cNvPr>
            <p:cNvGrpSpPr/>
            <p:nvPr/>
          </p:nvGrpSpPr>
          <p:grpSpPr>
            <a:xfrm>
              <a:off x="3105986" y="2879406"/>
              <a:ext cx="2158158" cy="827412"/>
              <a:chOff x="3137774" y="2295214"/>
              <a:chExt cx="2158158" cy="827412"/>
            </a:xfrm>
          </p:grpSpPr>
          <p:sp>
            <p:nvSpPr>
              <p:cNvPr id="574" name="işḻïḑe">
                <a:extLst>
                  <a:ext uri="{FF2B5EF4-FFF2-40B4-BE49-F238E27FC236}">
                    <a16:creationId xmlns:a16="http://schemas.microsoft.com/office/drawing/2014/main" id="{1A74E694-4EB4-4AE1-80CC-14CC54F3A7A6}"/>
                  </a:ext>
                </a:extLst>
              </p:cNvPr>
              <p:cNvSpPr/>
              <p:nvPr/>
            </p:nvSpPr>
            <p:spPr bwMode="auto">
              <a:xfrm>
                <a:off x="3161315" y="2634680"/>
                <a:ext cx="2134614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75" name="iśḷïdè">
                <a:extLst>
                  <a:ext uri="{FF2B5EF4-FFF2-40B4-BE49-F238E27FC236}">
                    <a16:creationId xmlns:a16="http://schemas.microsoft.com/office/drawing/2014/main" id="{7DB18380-3E6F-4D76-B11F-FF5A844EB5DD}"/>
                  </a:ext>
                </a:extLst>
              </p:cNvPr>
              <p:cNvSpPr txBox="1"/>
              <p:nvPr/>
            </p:nvSpPr>
            <p:spPr bwMode="auto">
              <a:xfrm>
                <a:off x="3137774" y="2295214"/>
                <a:ext cx="2158158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grpSp>
        <p:nvGrpSpPr>
          <p:cNvPr id="567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6717686" y="3886413"/>
            <a:ext cx="2104430" cy="2241855"/>
            <a:chOff x="6984547" y="2879406"/>
            <a:chExt cx="2165801" cy="2241855"/>
          </a:xfrm>
        </p:grpSpPr>
        <p:sp>
          <p:nvSpPr>
            <p:cNvPr id="568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7263066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A4E7E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569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570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571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  <p:sp>
        <p:nvSpPr>
          <p:cNvPr id="229" name="Freeform 7">
            <a:extLst>
              <a:ext uri="{FF2B5EF4-FFF2-40B4-BE49-F238E27FC236}">
                <a16:creationId xmlns:a16="http://schemas.microsoft.com/office/drawing/2014/main" id="{31D1C97D-9223-46A5-B6E2-F57379BC4E22}"/>
              </a:ext>
            </a:extLst>
          </p:cNvPr>
          <p:cNvSpPr>
            <a:spLocks/>
          </p:cNvSpPr>
          <p:nvPr/>
        </p:nvSpPr>
        <p:spPr bwMode="auto">
          <a:xfrm>
            <a:off x="9401827" y="753409"/>
            <a:ext cx="696913" cy="341313"/>
          </a:xfrm>
          <a:custGeom>
            <a:avLst/>
            <a:gdLst>
              <a:gd name="T0" fmla="*/ 6 w 596"/>
              <a:gd name="T1" fmla="*/ 293 h 293"/>
              <a:gd name="T2" fmla="*/ 565 w 596"/>
              <a:gd name="T3" fmla="*/ 293 h 293"/>
              <a:gd name="T4" fmla="*/ 450 w 596"/>
              <a:gd name="T5" fmla="*/ 108 h 293"/>
              <a:gd name="T6" fmla="*/ 424 w 596"/>
              <a:gd name="T7" fmla="*/ 111 h 293"/>
              <a:gd name="T8" fmla="*/ 313 w 596"/>
              <a:gd name="T9" fmla="*/ 0 h 293"/>
              <a:gd name="T10" fmla="*/ 206 w 596"/>
              <a:gd name="T11" fmla="*/ 145 h 293"/>
              <a:gd name="T12" fmla="*/ 158 w 596"/>
              <a:gd name="T13" fmla="*/ 137 h 293"/>
              <a:gd name="T14" fmla="*/ 6 w 596"/>
              <a:gd name="T15" fmla="*/ 289 h 293"/>
              <a:gd name="T16" fmla="*/ 6 w 596"/>
              <a:gd name="T17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6" h="293">
                <a:moveTo>
                  <a:pt x="6" y="293"/>
                </a:moveTo>
                <a:cubicBezTo>
                  <a:pt x="565" y="293"/>
                  <a:pt x="565" y="293"/>
                  <a:pt x="565" y="293"/>
                </a:cubicBezTo>
                <a:cubicBezTo>
                  <a:pt x="596" y="216"/>
                  <a:pt x="558" y="108"/>
                  <a:pt x="450" y="108"/>
                </a:cubicBezTo>
                <a:cubicBezTo>
                  <a:pt x="441" y="108"/>
                  <a:pt x="432" y="109"/>
                  <a:pt x="424" y="111"/>
                </a:cubicBezTo>
                <a:cubicBezTo>
                  <a:pt x="422" y="55"/>
                  <a:pt x="385" y="0"/>
                  <a:pt x="313" y="0"/>
                </a:cubicBezTo>
                <a:cubicBezTo>
                  <a:pt x="226" y="0"/>
                  <a:pt x="190" y="80"/>
                  <a:pt x="206" y="145"/>
                </a:cubicBezTo>
                <a:cubicBezTo>
                  <a:pt x="190" y="140"/>
                  <a:pt x="174" y="137"/>
                  <a:pt x="158" y="137"/>
                </a:cubicBezTo>
                <a:cubicBezTo>
                  <a:pt x="79" y="137"/>
                  <a:pt x="0" y="206"/>
                  <a:pt x="6" y="289"/>
                </a:cubicBezTo>
                <a:cubicBezTo>
                  <a:pt x="6" y="290"/>
                  <a:pt x="6" y="292"/>
                  <a:pt x="6" y="293"/>
                </a:cubicBez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Freeform 8">
            <a:extLst>
              <a:ext uri="{FF2B5EF4-FFF2-40B4-BE49-F238E27FC236}">
                <a16:creationId xmlns:a16="http://schemas.microsoft.com/office/drawing/2014/main" id="{714F613E-DF13-4D0F-95E7-FC1DFBA5CC35}"/>
              </a:ext>
            </a:extLst>
          </p:cNvPr>
          <p:cNvSpPr>
            <a:spLocks/>
          </p:cNvSpPr>
          <p:nvPr/>
        </p:nvSpPr>
        <p:spPr bwMode="auto">
          <a:xfrm>
            <a:off x="10662302" y="1458259"/>
            <a:ext cx="635000" cy="295275"/>
          </a:xfrm>
          <a:custGeom>
            <a:avLst/>
            <a:gdLst>
              <a:gd name="T0" fmla="*/ 542 w 542"/>
              <a:gd name="T1" fmla="*/ 253 h 253"/>
              <a:gd name="T2" fmla="*/ 402 w 542"/>
              <a:gd name="T3" fmla="*/ 109 h 253"/>
              <a:gd name="T4" fmla="*/ 386 w 542"/>
              <a:gd name="T5" fmla="*/ 110 h 253"/>
              <a:gd name="T6" fmla="*/ 270 w 542"/>
              <a:gd name="T7" fmla="*/ 0 h 253"/>
              <a:gd name="T8" fmla="*/ 153 w 542"/>
              <a:gd name="T9" fmla="*/ 136 h 253"/>
              <a:gd name="T10" fmla="*/ 113 w 542"/>
              <a:gd name="T11" fmla="*/ 129 h 253"/>
              <a:gd name="T12" fmla="*/ 5 w 542"/>
              <a:gd name="T13" fmla="*/ 253 h 253"/>
              <a:gd name="T14" fmla="*/ 542 w 542"/>
              <a:gd name="T1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253">
                <a:moveTo>
                  <a:pt x="542" y="253"/>
                </a:moveTo>
                <a:cubicBezTo>
                  <a:pt x="542" y="181"/>
                  <a:pt x="495" y="109"/>
                  <a:pt x="402" y="109"/>
                </a:cubicBezTo>
                <a:cubicBezTo>
                  <a:pt x="397" y="109"/>
                  <a:pt x="391" y="109"/>
                  <a:pt x="386" y="110"/>
                </a:cubicBezTo>
                <a:cubicBezTo>
                  <a:pt x="382" y="53"/>
                  <a:pt x="343" y="0"/>
                  <a:pt x="270" y="0"/>
                </a:cubicBezTo>
                <a:cubicBezTo>
                  <a:pt x="185" y="0"/>
                  <a:pt x="146" y="71"/>
                  <a:pt x="153" y="136"/>
                </a:cubicBezTo>
                <a:cubicBezTo>
                  <a:pt x="142" y="132"/>
                  <a:pt x="128" y="129"/>
                  <a:pt x="113" y="129"/>
                </a:cubicBezTo>
                <a:cubicBezTo>
                  <a:pt x="36" y="129"/>
                  <a:pt x="0" y="194"/>
                  <a:pt x="5" y="253"/>
                </a:cubicBezTo>
                <a:lnTo>
                  <a:pt x="542" y="25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35" name="îšḷïḓe">
            <a:extLst>
              <a:ext uri="{FF2B5EF4-FFF2-40B4-BE49-F238E27FC236}">
                <a16:creationId xmlns:a16="http://schemas.microsoft.com/office/drawing/2014/main" id="{44B516B9-A0C9-4DDE-BC71-47FBCB21575D}"/>
              </a:ext>
            </a:extLst>
          </p:cNvPr>
          <p:cNvGrpSpPr/>
          <p:nvPr/>
        </p:nvGrpSpPr>
        <p:grpSpPr>
          <a:xfrm>
            <a:off x="8552383" y="2117147"/>
            <a:ext cx="2104430" cy="2241855"/>
            <a:chOff x="6984547" y="2879406"/>
            <a:chExt cx="2165801" cy="2241855"/>
          </a:xfrm>
        </p:grpSpPr>
        <p:sp>
          <p:nvSpPr>
            <p:cNvPr id="236" name="îSḷîdè">
              <a:extLst>
                <a:ext uri="{FF2B5EF4-FFF2-40B4-BE49-F238E27FC236}">
                  <a16:creationId xmlns:a16="http://schemas.microsoft.com/office/drawing/2014/main" id="{14F6051F-15F7-4103-94D7-A0547718FE8C}"/>
                </a:ext>
              </a:extLst>
            </p:cNvPr>
            <p:cNvSpPr txBox="1"/>
            <p:nvPr/>
          </p:nvSpPr>
          <p:spPr>
            <a:xfrm>
              <a:off x="7263066" y="3537085"/>
              <a:ext cx="1584176" cy="158417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en-US" altLang="zh-CN" sz="7200" dirty="0">
                  <a:solidFill>
                    <a:srgbClr val="92D050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237" name="íŝlíďé">
              <a:extLst>
                <a:ext uri="{FF2B5EF4-FFF2-40B4-BE49-F238E27FC236}">
                  <a16:creationId xmlns:a16="http://schemas.microsoft.com/office/drawing/2014/main" id="{50F19BAA-57D7-450D-8788-3660ED0AEB33}"/>
                </a:ext>
              </a:extLst>
            </p:cNvPr>
            <p:cNvGrpSpPr/>
            <p:nvPr/>
          </p:nvGrpSpPr>
          <p:grpSpPr>
            <a:xfrm>
              <a:off x="6984547" y="2879406"/>
              <a:ext cx="2165801" cy="827412"/>
              <a:chOff x="3086447" y="2295214"/>
              <a:chExt cx="2165801" cy="827412"/>
            </a:xfrm>
          </p:grpSpPr>
          <p:sp>
            <p:nvSpPr>
              <p:cNvPr id="238" name="iṣliḑè">
                <a:extLst>
                  <a:ext uri="{FF2B5EF4-FFF2-40B4-BE49-F238E27FC236}">
                    <a16:creationId xmlns:a16="http://schemas.microsoft.com/office/drawing/2014/main" id="{18F0A00C-B196-441E-A886-2EC1739455BB}"/>
                  </a:ext>
                </a:extLst>
              </p:cNvPr>
              <p:cNvSpPr/>
              <p:nvPr/>
            </p:nvSpPr>
            <p:spPr bwMode="auto">
              <a:xfrm>
                <a:off x="3086447" y="2634680"/>
                <a:ext cx="2165801" cy="487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ctr"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100" dirty="0"/>
                  <a:t>Copy paste fonts. Choose the only option to retain text.</a:t>
                </a:r>
                <a:endParaRPr lang="zh-CN" altLang="en-US" sz="1100" dirty="0"/>
              </a:p>
            </p:txBody>
          </p:sp>
          <p:sp>
            <p:nvSpPr>
              <p:cNvPr id="239" name="ïṣ1íḓè">
                <a:extLst>
                  <a:ext uri="{FF2B5EF4-FFF2-40B4-BE49-F238E27FC236}">
                    <a16:creationId xmlns:a16="http://schemas.microsoft.com/office/drawing/2014/main" id="{50A8BD49-8312-4AA2-876A-1B19C659640D}"/>
                  </a:ext>
                </a:extLst>
              </p:cNvPr>
              <p:cNvSpPr txBox="1"/>
              <p:nvPr/>
            </p:nvSpPr>
            <p:spPr bwMode="auto">
              <a:xfrm>
                <a:off x="3086449" y="2295214"/>
                <a:ext cx="2145445" cy="33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rmAutofit/>
              </a:bodyPr>
              <a:lstStyle/>
              <a:p>
                <a:pPr algn="ctr">
                  <a:lnSpc>
                    <a:spcPct val="110000"/>
                  </a:lnSpc>
                  <a:spcBef>
                    <a:spcPct val="0"/>
                  </a:spcBef>
                  <a:buNone/>
                </a:pPr>
                <a:r>
                  <a:rPr lang="en-US" altLang="zh-CN" sz="1800" b="1" dirty="0"/>
                  <a:t>Text here</a:t>
                </a:r>
                <a:endParaRPr lang="zh-CN" altLang="en-US" sz="1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80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THREE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2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66" name="íŝľiḍê">
            <a:extLst>
              <a:ext uri="{FF2B5EF4-FFF2-40B4-BE49-F238E27FC236}">
                <a16:creationId xmlns:a16="http://schemas.microsoft.com/office/drawing/2014/main" id="{75B51123-5129-4B33-A37D-ABA9BE93DFAE}"/>
              </a:ext>
            </a:extLst>
          </p:cNvPr>
          <p:cNvSpPr/>
          <p:nvPr/>
        </p:nvSpPr>
        <p:spPr>
          <a:xfrm rot="13674748">
            <a:off x="5387068" y="2012202"/>
            <a:ext cx="78399" cy="136050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67" name="íṥḻíḑê">
            <a:extLst>
              <a:ext uri="{FF2B5EF4-FFF2-40B4-BE49-F238E27FC236}">
                <a16:creationId xmlns:a16="http://schemas.microsoft.com/office/drawing/2014/main" id="{42A97AA1-2EA4-4215-B706-44385E56D1AC}"/>
              </a:ext>
            </a:extLst>
          </p:cNvPr>
          <p:cNvSpPr/>
          <p:nvPr/>
        </p:nvSpPr>
        <p:spPr>
          <a:xfrm rot="8943721" flipH="1">
            <a:off x="6500513" y="1911826"/>
            <a:ext cx="74989" cy="147125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8" name="işlîde">
            <a:extLst>
              <a:ext uri="{FF2B5EF4-FFF2-40B4-BE49-F238E27FC236}">
                <a16:creationId xmlns:a16="http://schemas.microsoft.com/office/drawing/2014/main" id="{238EC314-2EF5-448C-986D-CF637B07FE9B}"/>
              </a:ext>
            </a:extLst>
          </p:cNvPr>
          <p:cNvSpPr/>
          <p:nvPr/>
        </p:nvSpPr>
        <p:spPr>
          <a:xfrm rot="6358749" flipH="1">
            <a:off x="6892711" y="1648502"/>
            <a:ext cx="78399" cy="1082618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9" name="íṡḻiḑê">
            <a:extLst>
              <a:ext uri="{FF2B5EF4-FFF2-40B4-BE49-F238E27FC236}">
                <a16:creationId xmlns:a16="http://schemas.microsoft.com/office/drawing/2014/main" id="{6A1D40A6-C2AA-4764-B1D1-AC3202C5F3CC}"/>
              </a:ext>
            </a:extLst>
          </p:cNvPr>
          <p:cNvSpPr/>
          <p:nvPr/>
        </p:nvSpPr>
        <p:spPr>
          <a:xfrm rot="16200000" flipH="1">
            <a:off x="6487660" y="3534952"/>
            <a:ext cx="78399" cy="179340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0" name="îṩḻiďè">
            <a:extLst>
              <a:ext uri="{FF2B5EF4-FFF2-40B4-BE49-F238E27FC236}">
                <a16:creationId xmlns:a16="http://schemas.microsoft.com/office/drawing/2014/main" id="{EFD3CE0A-7CA1-49EE-9BB2-E3F6228966B2}"/>
              </a:ext>
            </a:extLst>
          </p:cNvPr>
          <p:cNvSpPr/>
          <p:nvPr/>
        </p:nvSpPr>
        <p:spPr>
          <a:xfrm rot="19652835" flipH="1">
            <a:off x="7186103" y="3068507"/>
            <a:ext cx="74989" cy="147125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1" name="íSļiḍé">
            <a:extLst>
              <a:ext uri="{FF2B5EF4-FFF2-40B4-BE49-F238E27FC236}">
                <a16:creationId xmlns:a16="http://schemas.microsoft.com/office/drawing/2014/main" id="{EE36C4BA-B6F5-4234-8D91-F5E1500BDDCB}"/>
              </a:ext>
            </a:extLst>
          </p:cNvPr>
          <p:cNvSpPr/>
          <p:nvPr/>
        </p:nvSpPr>
        <p:spPr>
          <a:xfrm rot="1004593" flipH="1">
            <a:off x="7902071" y="3579388"/>
            <a:ext cx="74989" cy="859182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2" name="ïŝľiḍe">
            <a:extLst>
              <a:ext uri="{FF2B5EF4-FFF2-40B4-BE49-F238E27FC236}">
                <a16:creationId xmlns:a16="http://schemas.microsoft.com/office/drawing/2014/main" id="{0BBB1ED7-A2D2-431E-9057-0188F6738E10}"/>
              </a:ext>
            </a:extLst>
          </p:cNvPr>
          <p:cNvSpPr/>
          <p:nvPr/>
        </p:nvSpPr>
        <p:spPr>
          <a:xfrm rot="15057229" flipH="1">
            <a:off x="7074371" y="2075726"/>
            <a:ext cx="78399" cy="215294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3" name="íŝḷiḋe">
            <a:extLst>
              <a:ext uri="{FF2B5EF4-FFF2-40B4-BE49-F238E27FC236}">
                <a16:creationId xmlns:a16="http://schemas.microsoft.com/office/drawing/2014/main" id="{BC755F1B-AF9C-476A-947A-F36889445B65}"/>
              </a:ext>
            </a:extLst>
          </p:cNvPr>
          <p:cNvSpPr/>
          <p:nvPr/>
        </p:nvSpPr>
        <p:spPr>
          <a:xfrm rot="11627016" flipH="1">
            <a:off x="8105852" y="2796890"/>
            <a:ext cx="74989" cy="859182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4" name="îṧ1îḑê">
            <a:extLst>
              <a:ext uri="{FF2B5EF4-FFF2-40B4-BE49-F238E27FC236}">
                <a16:creationId xmlns:a16="http://schemas.microsoft.com/office/drawing/2014/main" id="{08FE6103-991B-4F14-B50F-DB6DCC2B4685}"/>
              </a:ext>
            </a:extLst>
          </p:cNvPr>
          <p:cNvSpPr/>
          <p:nvPr/>
        </p:nvSpPr>
        <p:spPr>
          <a:xfrm rot="2810845">
            <a:off x="4410983" y="2949571"/>
            <a:ext cx="78399" cy="1360509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5" name="ïṡ1íḋê">
            <a:extLst>
              <a:ext uri="{FF2B5EF4-FFF2-40B4-BE49-F238E27FC236}">
                <a16:creationId xmlns:a16="http://schemas.microsoft.com/office/drawing/2014/main" id="{C06B3789-F3EC-4AFC-A60A-F7AAEF7518B5}"/>
              </a:ext>
            </a:extLst>
          </p:cNvPr>
          <p:cNvSpPr/>
          <p:nvPr/>
        </p:nvSpPr>
        <p:spPr>
          <a:xfrm rot="5400000">
            <a:off x="4828831" y="3602148"/>
            <a:ext cx="78399" cy="1659011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6" name="ïsļîdé">
            <a:extLst>
              <a:ext uri="{FF2B5EF4-FFF2-40B4-BE49-F238E27FC236}">
                <a16:creationId xmlns:a16="http://schemas.microsoft.com/office/drawing/2014/main" id="{0A8A901C-D986-45C2-BF3F-5DFAC7FC31C1}"/>
              </a:ext>
            </a:extLst>
          </p:cNvPr>
          <p:cNvSpPr/>
          <p:nvPr/>
        </p:nvSpPr>
        <p:spPr>
          <a:xfrm rot="4263180">
            <a:off x="5091859" y="2789677"/>
            <a:ext cx="78399" cy="2152945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8" name="iṣ1ïḑe">
            <a:extLst>
              <a:ext uri="{FF2B5EF4-FFF2-40B4-BE49-F238E27FC236}">
                <a16:creationId xmlns:a16="http://schemas.microsoft.com/office/drawing/2014/main" id="{0F7DFB7C-86B4-4BB9-A482-E644E22D8343}"/>
              </a:ext>
            </a:extLst>
          </p:cNvPr>
          <p:cNvSpPr/>
          <p:nvPr/>
        </p:nvSpPr>
        <p:spPr>
          <a:xfrm rot="17067092" flipH="1">
            <a:off x="7780455" y="2032528"/>
            <a:ext cx="78399" cy="821807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28" name="ïš1îḑé">
            <a:extLst>
              <a:ext uri="{FF2B5EF4-FFF2-40B4-BE49-F238E27FC236}">
                <a16:creationId xmlns:a16="http://schemas.microsoft.com/office/drawing/2014/main" id="{F281929B-607D-4B54-B2FB-852FC72758CC}"/>
              </a:ext>
            </a:extLst>
          </p:cNvPr>
          <p:cNvGrpSpPr/>
          <p:nvPr/>
        </p:nvGrpSpPr>
        <p:grpSpPr>
          <a:xfrm>
            <a:off x="8780357" y="2233355"/>
            <a:ext cx="2016366" cy="1529837"/>
            <a:chOff x="8722856" y="2910096"/>
            <a:chExt cx="2108064" cy="1529837"/>
          </a:xfrm>
        </p:grpSpPr>
        <p:sp>
          <p:nvSpPr>
            <p:cNvPr id="29" name="iṩḻîdè">
              <a:extLst>
                <a:ext uri="{FF2B5EF4-FFF2-40B4-BE49-F238E27FC236}">
                  <a16:creationId xmlns:a16="http://schemas.microsoft.com/office/drawing/2014/main" id="{D7424932-9DBA-4404-9467-B25A0C95FD08}"/>
                </a:ext>
              </a:extLst>
            </p:cNvPr>
            <p:cNvSpPr/>
            <p:nvPr/>
          </p:nvSpPr>
          <p:spPr bwMode="auto">
            <a:xfrm>
              <a:off x="8722856" y="3297694"/>
              <a:ext cx="1306858" cy="1142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0" name="iślïḍe">
              <a:extLst>
                <a:ext uri="{FF2B5EF4-FFF2-40B4-BE49-F238E27FC236}">
                  <a16:creationId xmlns:a16="http://schemas.microsoft.com/office/drawing/2014/main" id="{03D9C92C-B7B9-4A46-93F1-94EE761DF359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1" name="íṣliḋe">
            <a:extLst>
              <a:ext uri="{FF2B5EF4-FFF2-40B4-BE49-F238E27FC236}">
                <a16:creationId xmlns:a16="http://schemas.microsoft.com/office/drawing/2014/main" id="{ED81DD2F-560B-4096-87ED-F05D46A3311A}"/>
              </a:ext>
            </a:extLst>
          </p:cNvPr>
          <p:cNvGrpSpPr/>
          <p:nvPr/>
        </p:nvGrpSpPr>
        <p:grpSpPr>
          <a:xfrm>
            <a:off x="8169630" y="4054833"/>
            <a:ext cx="2016365" cy="1267193"/>
            <a:chOff x="8722857" y="2910096"/>
            <a:chExt cx="2108063" cy="1267193"/>
          </a:xfrm>
        </p:grpSpPr>
        <p:sp>
          <p:nvSpPr>
            <p:cNvPr id="32" name="išḷïḍé">
              <a:extLst>
                <a:ext uri="{FF2B5EF4-FFF2-40B4-BE49-F238E27FC236}">
                  <a16:creationId xmlns:a16="http://schemas.microsoft.com/office/drawing/2014/main" id="{720AA397-DED9-4ADB-8D1A-321E489535AD}"/>
                </a:ext>
              </a:extLst>
            </p:cNvPr>
            <p:cNvSpPr/>
            <p:nvPr/>
          </p:nvSpPr>
          <p:spPr bwMode="auto">
            <a:xfrm>
              <a:off x="8722858" y="3297694"/>
              <a:ext cx="1429495" cy="87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3" name="ïŝḻidè">
              <a:extLst>
                <a:ext uri="{FF2B5EF4-FFF2-40B4-BE49-F238E27FC236}">
                  <a16:creationId xmlns:a16="http://schemas.microsoft.com/office/drawing/2014/main" id="{978CA48D-D7C8-4DBD-BDE2-5F59A6669644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4" name="ïŝḻiḓe">
            <a:extLst>
              <a:ext uri="{FF2B5EF4-FFF2-40B4-BE49-F238E27FC236}">
                <a16:creationId xmlns:a16="http://schemas.microsoft.com/office/drawing/2014/main" id="{E2531BFE-01B3-4D76-97FC-223721EDD0B8}"/>
              </a:ext>
            </a:extLst>
          </p:cNvPr>
          <p:cNvGrpSpPr/>
          <p:nvPr/>
        </p:nvGrpSpPr>
        <p:grpSpPr>
          <a:xfrm>
            <a:off x="3489701" y="1561912"/>
            <a:ext cx="2016365" cy="999497"/>
            <a:chOff x="8722857" y="2910096"/>
            <a:chExt cx="2108063" cy="999497"/>
          </a:xfrm>
        </p:grpSpPr>
        <p:sp>
          <p:nvSpPr>
            <p:cNvPr id="35" name="ís1îḑe">
              <a:extLst>
                <a:ext uri="{FF2B5EF4-FFF2-40B4-BE49-F238E27FC236}">
                  <a16:creationId xmlns:a16="http://schemas.microsoft.com/office/drawing/2014/main" id="{5C8137BC-FFCD-4C68-A8EC-E685F5D647DF}"/>
                </a:ext>
              </a:extLst>
            </p:cNvPr>
            <p:cNvSpPr/>
            <p:nvPr/>
          </p:nvSpPr>
          <p:spPr bwMode="auto">
            <a:xfrm>
              <a:off x="9351631" y="3297694"/>
              <a:ext cx="1479289" cy="61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6" name="îşļídè">
              <a:extLst>
                <a:ext uri="{FF2B5EF4-FFF2-40B4-BE49-F238E27FC236}">
                  <a16:creationId xmlns:a16="http://schemas.microsoft.com/office/drawing/2014/main" id="{2626477E-CE1F-4071-A2D4-4F15B0FC656A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37" name="ïŝḷidè">
            <a:extLst>
              <a:ext uri="{FF2B5EF4-FFF2-40B4-BE49-F238E27FC236}">
                <a16:creationId xmlns:a16="http://schemas.microsoft.com/office/drawing/2014/main" id="{2D640505-31C4-420D-B31F-CBCCB9AD0556}"/>
              </a:ext>
            </a:extLst>
          </p:cNvPr>
          <p:cNvGrpSpPr/>
          <p:nvPr/>
        </p:nvGrpSpPr>
        <p:grpSpPr>
          <a:xfrm>
            <a:off x="1465694" y="3845419"/>
            <a:ext cx="2016365" cy="944997"/>
            <a:chOff x="8722857" y="2910096"/>
            <a:chExt cx="2108063" cy="944997"/>
          </a:xfrm>
        </p:grpSpPr>
        <p:sp>
          <p:nvSpPr>
            <p:cNvPr id="38" name="íşḻïḑé">
              <a:extLst>
                <a:ext uri="{FF2B5EF4-FFF2-40B4-BE49-F238E27FC236}">
                  <a16:creationId xmlns:a16="http://schemas.microsoft.com/office/drawing/2014/main" id="{8EB38B49-B25F-4910-8B4F-6432F188767E}"/>
                </a:ext>
              </a:extLst>
            </p:cNvPr>
            <p:cNvSpPr/>
            <p:nvPr/>
          </p:nvSpPr>
          <p:spPr bwMode="auto">
            <a:xfrm>
              <a:off x="9595789" y="3297694"/>
              <a:ext cx="123513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3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39" name="ïšļîdè">
              <a:extLst>
                <a:ext uri="{FF2B5EF4-FFF2-40B4-BE49-F238E27FC236}">
                  <a16:creationId xmlns:a16="http://schemas.microsoft.com/office/drawing/2014/main" id="{129EED56-AAE6-4FF9-88EA-6538A397AAAC}"/>
                </a:ext>
              </a:extLst>
            </p:cNvPr>
            <p:cNvSpPr txBox="1"/>
            <p:nvPr/>
          </p:nvSpPr>
          <p:spPr bwMode="auto">
            <a:xfrm>
              <a:off x="8722857" y="291009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99" name="Grupo 98"/>
          <p:cNvGrpSpPr/>
          <p:nvPr/>
        </p:nvGrpSpPr>
        <p:grpSpPr>
          <a:xfrm rot="21345878">
            <a:off x="7878394" y="2367587"/>
            <a:ext cx="561153" cy="1136626"/>
            <a:chOff x="-4373563" y="-2560638"/>
            <a:chExt cx="995363" cy="2016126"/>
          </a:xfrm>
        </p:grpSpPr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-3911600" y="-1317625"/>
              <a:ext cx="533400" cy="773113"/>
            </a:xfrm>
            <a:custGeom>
              <a:avLst/>
              <a:gdLst>
                <a:gd name="T0" fmla="*/ 40 w 142"/>
                <a:gd name="T1" fmla="*/ 0 h 205"/>
                <a:gd name="T2" fmla="*/ 71 w 142"/>
                <a:gd name="T3" fmla="*/ 113 h 205"/>
                <a:gd name="T4" fmla="*/ 91 w 142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205">
                  <a:moveTo>
                    <a:pt x="40" y="0"/>
                  </a:moveTo>
                  <a:cubicBezTo>
                    <a:pt x="40" y="0"/>
                    <a:pt x="0" y="65"/>
                    <a:pt x="71" y="113"/>
                  </a:cubicBezTo>
                  <a:cubicBezTo>
                    <a:pt x="142" y="162"/>
                    <a:pt x="91" y="205"/>
                    <a:pt x="91" y="205"/>
                  </a:cubicBezTo>
                </a:path>
              </a:pathLst>
            </a:custGeom>
            <a:noFill/>
            <a:ln w="15875" cap="flat">
              <a:solidFill>
                <a:srgbClr val="E3061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-4373563" y="-2560638"/>
              <a:ext cx="904875" cy="1009650"/>
            </a:xfrm>
            <a:custGeom>
              <a:avLst/>
              <a:gdLst>
                <a:gd name="T0" fmla="*/ 216 w 241"/>
                <a:gd name="T1" fmla="*/ 45 h 268"/>
                <a:gd name="T2" fmla="*/ 228 w 241"/>
                <a:gd name="T3" fmla="*/ 59 h 268"/>
                <a:gd name="T4" fmla="*/ 240 w 241"/>
                <a:gd name="T5" fmla="*/ 77 h 268"/>
                <a:gd name="T6" fmla="*/ 237 w 241"/>
                <a:gd name="T7" fmla="*/ 107 h 268"/>
                <a:gd name="T8" fmla="*/ 203 w 241"/>
                <a:gd name="T9" fmla="*/ 205 h 268"/>
                <a:gd name="T10" fmla="*/ 166 w 241"/>
                <a:gd name="T11" fmla="*/ 246 h 268"/>
                <a:gd name="T12" fmla="*/ 129 w 241"/>
                <a:gd name="T13" fmla="*/ 262 h 268"/>
                <a:gd name="T14" fmla="*/ 96 w 241"/>
                <a:gd name="T15" fmla="*/ 267 h 268"/>
                <a:gd name="T16" fmla="*/ 39 w 241"/>
                <a:gd name="T17" fmla="*/ 253 h 268"/>
                <a:gd name="T18" fmla="*/ 25 w 241"/>
                <a:gd name="T19" fmla="*/ 233 h 268"/>
                <a:gd name="T20" fmla="*/ 16 w 241"/>
                <a:gd name="T21" fmla="*/ 217 h 268"/>
                <a:gd name="T22" fmla="*/ 1 w 241"/>
                <a:gd name="T23" fmla="*/ 143 h 268"/>
                <a:gd name="T24" fmla="*/ 24 w 241"/>
                <a:gd name="T25" fmla="*/ 67 h 268"/>
                <a:gd name="T26" fmla="*/ 30 w 241"/>
                <a:gd name="T27" fmla="*/ 61 h 268"/>
                <a:gd name="T28" fmla="*/ 83 w 241"/>
                <a:gd name="T29" fmla="*/ 18 h 268"/>
                <a:gd name="T30" fmla="*/ 205 w 241"/>
                <a:gd name="T31" fmla="*/ 35 h 268"/>
                <a:gd name="T32" fmla="*/ 216 w 241"/>
                <a:gd name="T33" fmla="*/ 4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68">
                  <a:moveTo>
                    <a:pt x="216" y="45"/>
                  </a:moveTo>
                  <a:cubicBezTo>
                    <a:pt x="220" y="50"/>
                    <a:pt x="224" y="55"/>
                    <a:pt x="228" y="59"/>
                  </a:cubicBezTo>
                  <a:cubicBezTo>
                    <a:pt x="234" y="64"/>
                    <a:pt x="237" y="70"/>
                    <a:pt x="240" y="77"/>
                  </a:cubicBezTo>
                  <a:cubicBezTo>
                    <a:pt x="241" y="87"/>
                    <a:pt x="239" y="97"/>
                    <a:pt x="237" y="107"/>
                  </a:cubicBezTo>
                  <a:cubicBezTo>
                    <a:pt x="231" y="141"/>
                    <a:pt x="222" y="175"/>
                    <a:pt x="203" y="205"/>
                  </a:cubicBezTo>
                  <a:cubicBezTo>
                    <a:pt x="194" y="221"/>
                    <a:pt x="182" y="235"/>
                    <a:pt x="166" y="246"/>
                  </a:cubicBezTo>
                  <a:cubicBezTo>
                    <a:pt x="155" y="254"/>
                    <a:pt x="142" y="259"/>
                    <a:pt x="129" y="262"/>
                  </a:cubicBezTo>
                  <a:cubicBezTo>
                    <a:pt x="118" y="264"/>
                    <a:pt x="107" y="266"/>
                    <a:pt x="96" y="267"/>
                  </a:cubicBezTo>
                  <a:cubicBezTo>
                    <a:pt x="75" y="268"/>
                    <a:pt x="56" y="265"/>
                    <a:pt x="39" y="253"/>
                  </a:cubicBezTo>
                  <a:cubicBezTo>
                    <a:pt x="32" y="248"/>
                    <a:pt x="29" y="240"/>
                    <a:pt x="25" y="233"/>
                  </a:cubicBezTo>
                  <a:cubicBezTo>
                    <a:pt x="22" y="228"/>
                    <a:pt x="19" y="222"/>
                    <a:pt x="16" y="217"/>
                  </a:cubicBezTo>
                  <a:cubicBezTo>
                    <a:pt x="7" y="193"/>
                    <a:pt x="0" y="169"/>
                    <a:pt x="1" y="143"/>
                  </a:cubicBezTo>
                  <a:cubicBezTo>
                    <a:pt x="2" y="116"/>
                    <a:pt x="10" y="91"/>
                    <a:pt x="24" y="67"/>
                  </a:cubicBezTo>
                  <a:cubicBezTo>
                    <a:pt x="26" y="65"/>
                    <a:pt x="27" y="62"/>
                    <a:pt x="30" y="61"/>
                  </a:cubicBezTo>
                  <a:cubicBezTo>
                    <a:pt x="45" y="42"/>
                    <a:pt x="61" y="27"/>
                    <a:pt x="83" y="18"/>
                  </a:cubicBezTo>
                  <a:cubicBezTo>
                    <a:pt x="127" y="0"/>
                    <a:pt x="167" y="7"/>
                    <a:pt x="205" y="35"/>
                  </a:cubicBezTo>
                  <a:cubicBezTo>
                    <a:pt x="209" y="38"/>
                    <a:pt x="213" y="42"/>
                    <a:pt x="216" y="4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30"/>
            <p:cNvSpPr>
              <a:spLocks/>
            </p:cNvSpPr>
            <p:nvPr/>
          </p:nvSpPr>
          <p:spPr bwMode="auto">
            <a:xfrm>
              <a:off x="-4222750" y="-2278063"/>
              <a:ext cx="819150" cy="990600"/>
            </a:xfrm>
            <a:custGeom>
              <a:avLst/>
              <a:gdLst>
                <a:gd name="T0" fmla="*/ 0 w 218"/>
                <a:gd name="T1" fmla="*/ 178 h 263"/>
                <a:gd name="T2" fmla="*/ 11 w 218"/>
                <a:gd name="T3" fmla="*/ 182 h 263"/>
                <a:gd name="T4" fmla="*/ 42 w 218"/>
                <a:gd name="T5" fmla="*/ 190 h 263"/>
                <a:gd name="T6" fmla="*/ 80 w 218"/>
                <a:gd name="T7" fmla="*/ 187 h 263"/>
                <a:gd name="T8" fmla="*/ 141 w 218"/>
                <a:gd name="T9" fmla="*/ 156 h 263"/>
                <a:gd name="T10" fmla="*/ 183 w 218"/>
                <a:gd name="T11" fmla="*/ 83 h 263"/>
                <a:gd name="T12" fmla="*/ 198 w 218"/>
                <a:gd name="T13" fmla="*/ 17 h 263"/>
                <a:gd name="T14" fmla="*/ 198 w 218"/>
                <a:gd name="T15" fmla="*/ 1 h 263"/>
                <a:gd name="T16" fmla="*/ 202 w 218"/>
                <a:gd name="T17" fmla="*/ 4 h 263"/>
                <a:gd name="T18" fmla="*/ 215 w 218"/>
                <a:gd name="T19" fmla="*/ 53 h 263"/>
                <a:gd name="T20" fmla="*/ 212 w 218"/>
                <a:gd name="T21" fmla="*/ 124 h 263"/>
                <a:gd name="T22" fmla="*/ 211 w 218"/>
                <a:gd name="T23" fmla="*/ 128 h 263"/>
                <a:gd name="T24" fmla="*/ 203 w 218"/>
                <a:gd name="T25" fmla="*/ 156 h 263"/>
                <a:gd name="T26" fmla="*/ 172 w 218"/>
                <a:gd name="T27" fmla="*/ 211 h 263"/>
                <a:gd name="T28" fmla="*/ 128 w 218"/>
                <a:gd name="T29" fmla="*/ 242 h 263"/>
                <a:gd name="T30" fmla="*/ 134 w 218"/>
                <a:gd name="T31" fmla="*/ 246 h 263"/>
                <a:gd name="T32" fmla="*/ 139 w 218"/>
                <a:gd name="T33" fmla="*/ 251 h 263"/>
                <a:gd name="T34" fmla="*/ 134 w 218"/>
                <a:gd name="T35" fmla="*/ 259 h 263"/>
                <a:gd name="T36" fmla="*/ 116 w 218"/>
                <a:gd name="T37" fmla="*/ 263 h 263"/>
                <a:gd name="T38" fmla="*/ 108 w 218"/>
                <a:gd name="T39" fmla="*/ 258 h 263"/>
                <a:gd name="T40" fmla="*/ 110 w 218"/>
                <a:gd name="T41" fmla="*/ 251 h 263"/>
                <a:gd name="T42" fmla="*/ 114 w 218"/>
                <a:gd name="T43" fmla="*/ 245 h 263"/>
                <a:gd name="T44" fmla="*/ 90 w 218"/>
                <a:gd name="T45" fmla="*/ 244 h 263"/>
                <a:gd name="T46" fmla="*/ 29 w 218"/>
                <a:gd name="T47" fmla="*/ 211 h 263"/>
                <a:gd name="T48" fmla="*/ 10 w 218"/>
                <a:gd name="T49" fmla="*/ 192 h 263"/>
                <a:gd name="T50" fmla="*/ 0 w 218"/>
                <a:gd name="T51" fmla="*/ 17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8" h="263">
                  <a:moveTo>
                    <a:pt x="0" y="178"/>
                  </a:moveTo>
                  <a:cubicBezTo>
                    <a:pt x="4" y="176"/>
                    <a:pt x="7" y="180"/>
                    <a:pt x="11" y="182"/>
                  </a:cubicBezTo>
                  <a:cubicBezTo>
                    <a:pt x="21" y="187"/>
                    <a:pt x="31" y="189"/>
                    <a:pt x="42" y="190"/>
                  </a:cubicBezTo>
                  <a:cubicBezTo>
                    <a:pt x="55" y="190"/>
                    <a:pt x="67" y="189"/>
                    <a:pt x="80" y="187"/>
                  </a:cubicBezTo>
                  <a:cubicBezTo>
                    <a:pt x="104" y="182"/>
                    <a:pt x="124" y="173"/>
                    <a:pt x="141" y="156"/>
                  </a:cubicBezTo>
                  <a:cubicBezTo>
                    <a:pt x="161" y="135"/>
                    <a:pt x="174" y="110"/>
                    <a:pt x="183" y="83"/>
                  </a:cubicBezTo>
                  <a:cubicBezTo>
                    <a:pt x="190" y="61"/>
                    <a:pt x="194" y="39"/>
                    <a:pt x="198" y="17"/>
                  </a:cubicBezTo>
                  <a:cubicBezTo>
                    <a:pt x="198" y="12"/>
                    <a:pt x="198" y="6"/>
                    <a:pt x="198" y="1"/>
                  </a:cubicBezTo>
                  <a:cubicBezTo>
                    <a:pt x="201" y="0"/>
                    <a:pt x="202" y="2"/>
                    <a:pt x="202" y="4"/>
                  </a:cubicBezTo>
                  <a:cubicBezTo>
                    <a:pt x="208" y="20"/>
                    <a:pt x="214" y="36"/>
                    <a:pt x="215" y="53"/>
                  </a:cubicBezTo>
                  <a:cubicBezTo>
                    <a:pt x="218" y="77"/>
                    <a:pt x="216" y="101"/>
                    <a:pt x="212" y="124"/>
                  </a:cubicBezTo>
                  <a:cubicBezTo>
                    <a:pt x="211" y="125"/>
                    <a:pt x="211" y="126"/>
                    <a:pt x="211" y="128"/>
                  </a:cubicBezTo>
                  <a:cubicBezTo>
                    <a:pt x="212" y="138"/>
                    <a:pt x="209" y="147"/>
                    <a:pt x="203" y="156"/>
                  </a:cubicBezTo>
                  <a:cubicBezTo>
                    <a:pt x="195" y="176"/>
                    <a:pt x="186" y="195"/>
                    <a:pt x="172" y="211"/>
                  </a:cubicBezTo>
                  <a:cubicBezTo>
                    <a:pt x="160" y="225"/>
                    <a:pt x="146" y="235"/>
                    <a:pt x="128" y="242"/>
                  </a:cubicBezTo>
                  <a:cubicBezTo>
                    <a:pt x="130" y="243"/>
                    <a:pt x="132" y="245"/>
                    <a:pt x="134" y="246"/>
                  </a:cubicBezTo>
                  <a:cubicBezTo>
                    <a:pt x="137" y="246"/>
                    <a:pt x="139" y="247"/>
                    <a:pt x="139" y="251"/>
                  </a:cubicBezTo>
                  <a:cubicBezTo>
                    <a:pt x="138" y="254"/>
                    <a:pt x="138" y="258"/>
                    <a:pt x="134" y="259"/>
                  </a:cubicBezTo>
                  <a:cubicBezTo>
                    <a:pt x="128" y="261"/>
                    <a:pt x="122" y="263"/>
                    <a:pt x="116" y="263"/>
                  </a:cubicBezTo>
                  <a:cubicBezTo>
                    <a:pt x="112" y="263"/>
                    <a:pt x="110" y="262"/>
                    <a:pt x="108" y="258"/>
                  </a:cubicBezTo>
                  <a:cubicBezTo>
                    <a:pt x="106" y="255"/>
                    <a:pt x="109" y="253"/>
                    <a:pt x="110" y="251"/>
                  </a:cubicBezTo>
                  <a:cubicBezTo>
                    <a:pt x="112" y="249"/>
                    <a:pt x="114" y="248"/>
                    <a:pt x="114" y="245"/>
                  </a:cubicBezTo>
                  <a:cubicBezTo>
                    <a:pt x="106" y="245"/>
                    <a:pt x="98" y="245"/>
                    <a:pt x="90" y="244"/>
                  </a:cubicBezTo>
                  <a:cubicBezTo>
                    <a:pt x="66" y="239"/>
                    <a:pt x="46" y="227"/>
                    <a:pt x="29" y="211"/>
                  </a:cubicBezTo>
                  <a:cubicBezTo>
                    <a:pt x="22" y="205"/>
                    <a:pt x="16" y="198"/>
                    <a:pt x="10" y="192"/>
                  </a:cubicBezTo>
                  <a:cubicBezTo>
                    <a:pt x="4" y="189"/>
                    <a:pt x="0" y="184"/>
                    <a:pt x="0" y="178"/>
                  </a:cubicBezTo>
                  <a:close/>
                </a:path>
              </a:pathLst>
            </a:custGeom>
            <a:solidFill>
              <a:srgbClr val="EE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1"/>
            <p:cNvSpPr>
              <a:spLocks/>
            </p:cNvSpPr>
            <p:nvPr/>
          </p:nvSpPr>
          <p:spPr bwMode="auto">
            <a:xfrm>
              <a:off x="-4260850" y="-2481263"/>
              <a:ext cx="384175" cy="458788"/>
            </a:xfrm>
            <a:custGeom>
              <a:avLst/>
              <a:gdLst>
                <a:gd name="T0" fmla="*/ 77 w 102"/>
                <a:gd name="T1" fmla="*/ 28 h 122"/>
                <a:gd name="T2" fmla="*/ 75 w 102"/>
                <a:gd name="T3" fmla="*/ 33 h 122"/>
                <a:gd name="T4" fmla="*/ 62 w 102"/>
                <a:gd name="T5" fmla="*/ 40 h 122"/>
                <a:gd name="T6" fmla="*/ 52 w 102"/>
                <a:gd name="T7" fmla="*/ 52 h 122"/>
                <a:gd name="T8" fmla="*/ 37 w 102"/>
                <a:gd name="T9" fmla="*/ 73 h 122"/>
                <a:gd name="T10" fmla="*/ 25 w 102"/>
                <a:gd name="T11" fmla="*/ 98 h 122"/>
                <a:gd name="T12" fmla="*/ 15 w 102"/>
                <a:gd name="T13" fmla="*/ 117 h 122"/>
                <a:gd name="T14" fmla="*/ 6 w 102"/>
                <a:gd name="T15" fmla="*/ 121 h 122"/>
                <a:gd name="T16" fmla="*/ 0 w 102"/>
                <a:gd name="T17" fmla="*/ 112 h 122"/>
                <a:gd name="T18" fmla="*/ 8 w 102"/>
                <a:gd name="T19" fmla="*/ 73 h 122"/>
                <a:gd name="T20" fmla="*/ 9 w 102"/>
                <a:gd name="T21" fmla="*/ 66 h 122"/>
                <a:gd name="T22" fmla="*/ 25 w 102"/>
                <a:gd name="T23" fmla="*/ 44 h 122"/>
                <a:gd name="T24" fmla="*/ 35 w 102"/>
                <a:gd name="T25" fmla="*/ 29 h 122"/>
                <a:gd name="T26" fmla="*/ 45 w 102"/>
                <a:gd name="T27" fmla="*/ 29 h 122"/>
                <a:gd name="T28" fmla="*/ 48 w 102"/>
                <a:gd name="T29" fmla="*/ 30 h 122"/>
                <a:gd name="T30" fmla="*/ 48 w 102"/>
                <a:gd name="T31" fmla="*/ 29 h 122"/>
                <a:gd name="T32" fmla="*/ 51 w 102"/>
                <a:gd name="T33" fmla="*/ 17 h 122"/>
                <a:gd name="T34" fmla="*/ 85 w 102"/>
                <a:gd name="T35" fmla="*/ 2 h 122"/>
                <a:gd name="T36" fmla="*/ 98 w 102"/>
                <a:gd name="T37" fmla="*/ 4 h 122"/>
                <a:gd name="T38" fmla="*/ 97 w 102"/>
                <a:gd name="T39" fmla="*/ 18 h 122"/>
                <a:gd name="T40" fmla="*/ 86 w 102"/>
                <a:gd name="T41" fmla="*/ 29 h 122"/>
                <a:gd name="T42" fmla="*/ 77 w 102"/>
                <a:gd name="T43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122">
                  <a:moveTo>
                    <a:pt x="77" y="28"/>
                  </a:moveTo>
                  <a:cubicBezTo>
                    <a:pt x="77" y="30"/>
                    <a:pt x="79" y="32"/>
                    <a:pt x="75" y="33"/>
                  </a:cubicBezTo>
                  <a:cubicBezTo>
                    <a:pt x="70" y="35"/>
                    <a:pt x="67" y="38"/>
                    <a:pt x="62" y="40"/>
                  </a:cubicBezTo>
                  <a:cubicBezTo>
                    <a:pt x="57" y="41"/>
                    <a:pt x="57" y="49"/>
                    <a:pt x="52" y="52"/>
                  </a:cubicBezTo>
                  <a:cubicBezTo>
                    <a:pt x="44" y="56"/>
                    <a:pt x="41" y="65"/>
                    <a:pt x="37" y="73"/>
                  </a:cubicBezTo>
                  <a:cubicBezTo>
                    <a:pt x="31" y="81"/>
                    <a:pt x="27" y="89"/>
                    <a:pt x="25" y="98"/>
                  </a:cubicBezTo>
                  <a:cubicBezTo>
                    <a:pt x="23" y="105"/>
                    <a:pt x="21" y="112"/>
                    <a:pt x="15" y="117"/>
                  </a:cubicBezTo>
                  <a:cubicBezTo>
                    <a:pt x="12" y="119"/>
                    <a:pt x="10" y="122"/>
                    <a:pt x="6" y="121"/>
                  </a:cubicBezTo>
                  <a:cubicBezTo>
                    <a:pt x="2" y="119"/>
                    <a:pt x="1" y="116"/>
                    <a:pt x="0" y="112"/>
                  </a:cubicBezTo>
                  <a:cubicBezTo>
                    <a:pt x="0" y="99"/>
                    <a:pt x="0" y="85"/>
                    <a:pt x="8" y="73"/>
                  </a:cubicBezTo>
                  <a:cubicBezTo>
                    <a:pt x="10" y="71"/>
                    <a:pt x="8" y="68"/>
                    <a:pt x="9" y="66"/>
                  </a:cubicBezTo>
                  <a:cubicBezTo>
                    <a:pt x="14" y="58"/>
                    <a:pt x="15" y="48"/>
                    <a:pt x="25" y="44"/>
                  </a:cubicBezTo>
                  <a:cubicBezTo>
                    <a:pt x="24" y="36"/>
                    <a:pt x="32" y="34"/>
                    <a:pt x="35" y="29"/>
                  </a:cubicBezTo>
                  <a:cubicBezTo>
                    <a:pt x="38" y="25"/>
                    <a:pt x="42" y="24"/>
                    <a:pt x="45" y="29"/>
                  </a:cubicBezTo>
                  <a:cubicBezTo>
                    <a:pt x="45" y="30"/>
                    <a:pt x="46" y="31"/>
                    <a:pt x="48" y="30"/>
                  </a:cubicBezTo>
                  <a:cubicBezTo>
                    <a:pt x="48" y="30"/>
                    <a:pt x="48" y="29"/>
                    <a:pt x="48" y="29"/>
                  </a:cubicBezTo>
                  <a:cubicBezTo>
                    <a:pt x="42" y="24"/>
                    <a:pt x="46" y="21"/>
                    <a:pt x="51" y="17"/>
                  </a:cubicBezTo>
                  <a:cubicBezTo>
                    <a:pt x="61" y="10"/>
                    <a:pt x="73" y="5"/>
                    <a:pt x="85" y="2"/>
                  </a:cubicBezTo>
                  <a:cubicBezTo>
                    <a:pt x="90" y="0"/>
                    <a:pt x="95" y="0"/>
                    <a:pt x="98" y="4"/>
                  </a:cubicBezTo>
                  <a:cubicBezTo>
                    <a:pt x="102" y="9"/>
                    <a:pt x="100" y="14"/>
                    <a:pt x="97" y="18"/>
                  </a:cubicBezTo>
                  <a:cubicBezTo>
                    <a:pt x="95" y="23"/>
                    <a:pt x="90" y="26"/>
                    <a:pt x="86" y="29"/>
                  </a:cubicBezTo>
                  <a:cubicBezTo>
                    <a:pt x="82" y="31"/>
                    <a:pt x="80" y="28"/>
                    <a:pt x="7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8" name="Freeform 32"/>
          <p:cNvSpPr>
            <a:spLocks/>
          </p:cNvSpPr>
          <p:nvPr/>
        </p:nvSpPr>
        <p:spPr bwMode="auto">
          <a:xfrm>
            <a:off x="-2600325" y="-1008063"/>
            <a:ext cx="409575" cy="700088"/>
          </a:xfrm>
          <a:custGeom>
            <a:avLst/>
            <a:gdLst>
              <a:gd name="T0" fmla="*/ 3 w 109"/>
              <a:gd name="T1" fmla="*/ 186 h 186"/>
              <a:gd name="T2" fmla="*/ 0 w 109"/>
              <a:gd name="T3" fmla="*/ 185 h 186"/>
              <a:gd name="T4" fmla="*/ 0 w 109"/>
              <a:gd name="T5" fmla="*/ 181 h 186"/>
              <a:gd name="T6" fmla="*/ 39 w 109"/>
              <a:gd name="T7" fmla="*/ 167 h 186"/>
              <a:gd name="T8" fmla="*/ 49 w 109"/>
              <a:gd name="T9" fmla="*/ 105 h 186"/>
              <a:gd name="T10" fmla="*/ 109 w 109"/>
              <a:gd name="T11" fmla="*/ 0 h 186"/>
              <a:gd name="T12" fmla="*/ 109 w 109"/>
              <a:gd name="T13" fmla="*/ 4 h 186"/>
              <a:gd name="T14" fmla="*/ 53 w 109"/>
              <a:gd name="T15" fmla="*/ 104 h 186"/>
              <a:gd name="T16" fmla="*/ 42 w 109"/>
              <a:gd name="T17" fmla="*/ 170 h 186"/>
              <a:gd name="T18" fmla="*/ 3 w 109"/>
              <a:gd name="T19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9" h="186">
                <a:moveTo>
                  <a:pt x="3" y="186"/>
                </a:moveTo>
                <a:cubicBezTo>
                  <a:pt x="1" y="186"/>
                  <a:pt x="0" y="185"/>
                  <a:pt x="0" y="185"/>
                </a:cubicBezTo>
                <a:cubicBezTo>
                  <a:pt x="0" y="181"/>
                  <a:pt x="0" y="181"/>
                  <a:pt x="0" y="181"/>
                </a:cubicBezTo>
                <a:cubicBezTo>
                  <a:pt x="1" y="181"/>
                  <a:pt x="24" y="183"/>
                  <a:pt x="39" y="167"/>
                </a:cubicBezTo>
                <a:cubicBezTo>
                  <a:pt x="51" y="154"/>
                  <a:pt x="54" y="133"/>
                  <a:pt x="49" y="105"/>
                </a:cubicBezTo>
                <a:cubicBezTo>
                  <a:pt x="33" y="19"/>
                  <a:pt x="108" y="0"/>
                  <a:pt x="109" y="0"/>
                </a:cubicBezTo>
                <a:cubicBezTo>
                  <a:pt x="109" y="4"/>
                  <a:pt x="109" y="4"/>
                  <a:pt x="109" y="4"/>
                </a:cubicBezTo>
                <a:cubicBezTo>
                  <a:pt x="107" y="5"/>
                  <a:pt x="38" y="22"/>
                  <a:pt x="53" y="104"/>
                </a:cubicBezTo>
                <a:cubicBezTo>
                  <a:pt x="59" y="134"/>
                  <a:pt x="55" y="156"/>
                  <a:pt x="42" y="170"/>
                </a:cubicBezTo>
                <a:cubicBezTo>
                  <a:pt x="29" y="184"/>
                  <a:pt x="10" y="186"/>
                  <a:pt x="3" y="186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33"/>
          <p:cNvSpPr>
            <a:spLocks/>
          </p:cNvSpPr>
          <p:nvPr/>
        </p:nvSpPr>
        <p:spPr bwMode="auto">
          <a:xfrm>
            <a:off x="-2586038" y="-2659063"/>
            <a:ext cx="1273175" cy="1285875"/>
          </a:xfrm>
          <a:custGeom>
            <a:avLst/>
            <a:gdLst>
              <a:gd name="T0" fmla="*/ 5 w 339"/>
              <a:gd name="T1" fmla="*/ 197 h 341"/>
              <a:gd name="T2" fmla="*/ 33 w 339"/>
              <a:gd name="T3" fmla="*/ 99 h 341"/>
              <a:gd name="T4" fmla="*/ 51 w 339"/>
              <a:gd name="T5" fmla="*/ 73 h 341"/>
              <a:gd name="T6" fmla="*/ 109 w 339"/>
              <a:gd name="T7" fmla="*/ 31 h 341"/>
              <a:gd name="T8" fmla="*/ 305 w 339"/>
              <a:gd name="T9" fmla="*/ 91 h 341"/>
              <a:gd name="T10" fmla="*/ 338 w 339"/>
              <a:gd name="T11" fmla="*/ 212 h 341"/>
              <a:gd name="T12" fmla="*/ 336 w 339"/>
              <a:gd name="T13" fmla="*/ 221 h 341"/>
              <a:gd name="T14" fmla="*/ 333 w 339"/>
              <a:gd name="T15" fmla="*/ 194 h 341"/>
              <a:gd name="T16" fmla="*/ 326 w 339"/>
              <a:gd name="T17" fmla="*/ 213 h 341"/>
              <a:gd name="T18" fmla="*/ 320 w 339"/>
              <a:gd name="T19" fmla="*/ 221 h 341"/>
              <a:gd name="T20" fmla="*/ 228 w 339"/>
              <a:gd name="T21" fmla="*/ 314 h 341"/>
              <a:gd name="T22" fmla="*/ 142 w 339"/>
              <a:gd name="T23" fmla="*/ 340 h 341"/>
              <a:gd name="T24" fmla="*/ 129 w 339"/>
              <a:gd name="T25" fmla="*/ 338 h 341"/>
              <a:gd name="T26" fmla="*/ 122 w 339"/>
              <a:gd name="T27" fmla="*/ 338 h 341"/>
              <a:gd name="T28" fmla="*/ 26 w 339"/>
              <a:gd name="T29" fmla="*/ 290 h 341"/>
              <a:gd name="T30" fmla="*/ 6 w 339"/>
              <a:gd name="T31" fmla="*/ 259 h 341"/>
              <a:gd name="T32" fmla="*/ 5 w 339"/>
              <a:gd name="T33" fmla="*/ 19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9" h="341">
                <a:moveTo>
                  <a:pt x="5" y="197"/>
                </a:moveTo>
                <a:cubicBezTo>
                  <a:pt x="7" y="162"/>
                  <a:pt x="14" y="129"/>
                  <a:pt x="33" y="99"/>
                </a:cubicBezTo>
                <a:cubicBezTo>
                  <a:pt x="39" y="90"/>
                  <a:pt x="45" y="81"/>
                  <a:pt x="51" y="73"/>
                </a:cubicBezTo>
                <a:cubicBezTo>
                  <a:pt x="68" y="56"/>
                  <a:pt x="86" y="40"/>
                  <a:pt x="109" y="31"/>
                </a:cubicBezTo>
                <a:cubicBezTo>
                  <a:pt x="179" y="0"/>
                  <a:pt x="262" y="26"/>
                  <a:pt x="305" y="91"/>
                </a:cubicBezTo>
                <a:cubicBezTo>
                  <a:pt x="329" y="128"/>
                  <a:pt x="339" y="169"/>
                  <a:pt x="338" y="212"/>
                </a:cubicBezTo>
                <a:cubicBezTo>
                  <a:pt x="337" y="215"/>
                  <a:pt x="338" y="218"/>
                  <a:pt x="336" y="221"/>
                </a:cubicBezTo>
                <a:cubicBezTo>
                  <a:pt x="329" y="213"/>
                  <a:pt x="334" y="203"/>
                  <a:pt x="333" y="194"/>
                </a:cubicBezTo>
                <a:cubicBezTo>
                  <a:pt x="334" y="202"/>
                  <a:pt x="329" y="207"/>
                  <a:pt x="326" y="213"/>
                </a:cubicBezTo>
                <a:cubicBezTo>
                  <a:pt x="324" y="215"/>
                  <a:pt x="322" y="218"/>
                  <a:pt x="320" y="221"/>
                </a:cubicBezTo>
                <a:cubicBezTo>
                  <a:pt x="295" y="258"/>
                  <a:pt x="266" y="290"/>
                  <a:pt x="228" y="314"/>
                </a:cubicBezTo>
                <a:cubicBezTo>
                  <a:pt x="202" y="331"/>
                  <a:pt x="173" y="341"/>
                  <a:pt x="142" y="340"/>
                </a:cubicBezTo>
                <a:cubicBezTo>
                  <a:pt x="138" y="340"/>
                  <a:pt x="133" y="340"/>
                  <a:pt x="129" y="338"/>
                </a:cubicBezTo>
                <a:cubicBezTo>
                  <a:pt x="127" y="338"/>
                  <a:pt x="124" y="338"/>
                  <a:pt x="122" y="338"/>
                </a:cubicBezTo>
                <a:cubicBezTo>
                  <a:pt x="87" y="329"/>
                  <a:pt x="53" y="317"/>
                  <a:pt x="26" y="290"/>
                </a:cubicBezTo>
                <a:cubicBezTo>
                  <a:pt x="17" y="281"/>
                  <a:pt x="11" y="270"/>
                  <a:pt x="6" y="259"/>
                </a:cubicBezTo>
                <a:cubicBezTo>
                  <a:pt x="2" y="238"/>
                  <a:pt x="0" y="218"/>
                  <a:pt x="5" y="197"/>
                </a:cubicBezTo>
                <a:close/>
              </a:path>
            </a:pathLst>
          </a:custGeom>
          <a:solidFill>
            <a:srgbClr val="F5EA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34"/>
          <p:cNvSpPr>
            <a:spLocks/>
          </p:cNvSpPr>
          <p:nvPr/>
        </p:nvSpPr>
        <p:spPr bwMode="auto">
          <a:xfrm>
            <a:off x="-2570163" y="-1931988"/>
            <a:ext cx="1246188" cy="965200"/>
          </a:xfrm>
          <a:custGeom>
            <a:avLst/>
            <a:gdLst>
              <a:gd name="T0" fmla="*/ 311 w 332"/>
              <a:gd name="T1" fmla="*/ 100 h 256"/>
              <a:gd name="T2" fmla="*/ 241 w 332"/>
              <a:gd name="T3" fmla="*/ 190 h 256"/>
              <a:gd name="T4" fmla="*/ 136 w 332"/>
              <a:gd name="T5" fmla="*/ 231 h 256"/>
              <a:gd name="T6" fmla="*/ 119 w 332"/>
              <a:gd name="T7" fmla="*/ 229 h 256"/>
              <a:gd name="T8" fmla="*/ 123 w 332"/>
              <a:gd name="T9" fmla="*/ 239 h 256"/>
              <a:gd name="T10" fmla="*/ 125 w 332"/>
              <a:gd name="T11" fmla="*/ 249 h 256"/>
              <a:gd name="T12" fmla="*/ 113 w 332"/>
              <a:gd name="T13" fmla="*/ 254 h 256"/>
              <a:gd name="T14" fmla="*/ 94 w 332"/>
              <a:gd name="T15" fmla="*/ 248 h 256"/>
              <a:gd name="T16" fmla="*/ 87 w 332"/>
              <a:gd name="T17" fmla="*/ 236 h 256"/>
              <a:gd name="T18" fmla="*/ 96 w 332"/>
              <a:gd name="T19" fmla="*/ 229 h 256"/>
              <a:gd name="T20" fmla="*/ 102 w 332"/>
              <a:gd name="T21" fmla="*/ 225 h 256"/>
              <a:gd name="T22" fmla="*/ 24 w 332"/>
              <a:gd name="T23" fmla="*/ 136 h 256"/>
              <a:gd name="T24" fmla="*/ 21 w 332"/>
              <a:gd name="T25" fmla="*/ 131 h 256"/>
              <a:gd name="T26" fmla="*/ 9 w 332"/>
              <a:gd name="T27" fmla="*/ 92 h 256"/>
              <a:gd name="T28" fmla="*/ 5 w 332"/>
              <a:gd name="T29" fmla="*/ 67 h 256"/>
              <a:gd name="T30" fmla="*/ 81 w 332"/>
              <a:gd name="T31" fmla="*/ 130 h 256"/>
              <a:gd name="T32" fmla="*/ 118 w 332"/>
              <a:gd name="T33" fmla="*/ 142 h 256"/>
              <a:gd name="T34" fmla="*/ 126 w 332"/>
              <a:gd name="T35" fmla="*/ 143 h 256"/>
              <a:gd name="T36" fmla="*/ 196 w 332"/>
              <a:gd name="T37" fmla="*/ 133 h 256"/>
              <a:gd name="T38" fmla="*/ 275 w 332"/>
              <a:gd name="T39" fmla="*/ 75 h 256"/>
              <a:gd name="T40" fmla="*/ 314 w 332"/>
              <a:gd name="T41" fmla="*/ 25 h 256"/>
              <a:gd name="T42" fmla="*/ 319 w 332"/>
              <a:gd name="T43" fmla="*/ 19 h 256"/>
              <a:gd name="T44" fmla="*/ 330 w 332"/>
              <a:gd name="T45" fmla="*/ 0 h 256"/>
              <a:gd name="T46" fmla="*/ 332 w 332"/>
              <a:gd name="T47" fmla="*/ 0 h 256"/>
              <a:gd name="T48" fmla="*/ 332 w 332"/>
              <a:gd name="T49" fmla="*/ 28 h 256"/>
              <a:gd name="T50" fmla="*/ 311 w 332"/>
              <a:gd name="T51" fmla="*/ 10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2" h="256">
                <a:moveTo>
                  <a:pt x="311" y="100"/>
                </a:moveTo>
                <a:cubicBezTo>
                  <a:pt x="293" y="135"/>
                  <a:pt x="271" y="166"/>
                  <a:pt x="241" y="190"/>
                </a:cubicBezTo>
                <a:cubicBezTo>
                  <a:pt x="210" y="215"/>
                  <a:pt x="176" y="233"/>
                  <a:pt x="136" y="231"/>
                </a:cubicBezTo>
                <a:cubicBezTo>
                  <a:pt x="130" y="231"/>
                  <a:pt x="125" y="231"/>
                  <a:pt x="119" y="229"/>
                </a:cubicBezTo>
                <a:cubicBezTo>
                  <a:pt x="119" y="234"/>
                  <a:pt x="121" y="236"/>
                  <a:pt x="123" y="239"/>
                </a:cubicBezTo>
                <a:cubicBezTo>
                  <a:pt x="126" y="242"/>
                  <a:pt x="128" y="245"/>
                  <a:pt x="125" y="249"/>
                </a:cubicBezTo>
                <a:cubicBezTo>
                  <a:pt x="122" y="253"/>
                  <a:pt x="119" y="256"/>
                  <a:pt x="113" y="254"/>
                </a:cubicBezTo>
                <a:cubicBezTo>
                  <a:pt x="107" y="253"/>
                  <a:pt x="100" y="250"/>
                  <a:pt x="94" y="248"/>
                </a:cubicBezTo>
                <a:cubicBezTo>
                  <a:pt x="89" y="245"/>
                  <a:pt x="87" y="242"/>
                  <a:pt x="87" y="236"/>
                </a:cubicBezTo>
                <a:cubicBezTo>
                  <a:pt x="87" y="230"/>
                  <a:pt x="92" y="229"/>
                  <a:pt x="96" y="229"/>
                </a:cubicBezTo>
                <a:cubicBezTo>
                  <a:pt x="100" y="230"/>
                  <a:pt x="101" y="228"/>
                  <a:pt x="102" y="225"/>
                </a:cubicBezTo>
                <a:cubicBezTo>
                  <a:pt x="63" y="206"/>
                  <a:pt x="40" y="174"/>
                  <a:pt x="24" y="136"/>
                </a:cubicBezTo>
                <a:cubicBezTo>
                  <a:pt x="23" y="134"/>
                  <a:pt x="22" y="133"/>
                  <a:pt x="21" y="131"/>
                </a:cubicBezTo>
                <a:cubicBezTo>
                  <a:pt x="17" y="118"/>
                  <a:pt x="13" y="105"/>
                  <a:pt x="9" y="92"/>
                </a:cubicBezTo>
                <a:cubicBezTo>
                  <a:pt x="2" y="85"/>
                  <a:pt x="0" y="73"/>
                  <a:pt x="5" y="67"/>
                </a:cubicBezTo>
                <a:cubicBezTo>
                  <a:pt x="20" y="100"/>
                  <a:pt x="49" y="118"/>
                  <a:pt x="81" y="130"/>
                </a:cubicBezTo>
                <a:cubicBezTo>
                  <a:pt x="93" y="135"/>
                  <a:pt x="106" y="139"/>
                  <a:pt x="118" y="142"/>
                </a:cubicBezTo>
                <a:cubicBezTo>
                  <a:pt x="121" y="145"/>
                  <a:pt x="123" y="145"/>
                  <a:pt x="126" y="143"/>
                </a:cubicBezTo>
                <a:cubicBezTo>
                  <a:pt x="150" y="147"/>
                  <a:pt x="174" y="142"/>
                  <a:pt x="196" y="133"/>
                </a:cubicBezTo>
                <a:cubicBezTo>
                  <a:pt x="227" y="120"/>
                  <a:pt x="252" y="99"/>
                  <a:pt x="275" y="75"/>
                </a:cubicBezTo>
                <a:cubicBezTo>
                  <a:pt x="289" y="59"/>
                  <a:pt x="302" y="43"/>
                  <a:pt x="314" y="25"/>
                </a:cubicBezTo>
                <a:cubicBezTo>
                  <a:pt x="318" y="25"/>
                  <a:pt x="319" y="22"/>
                  <a:pt x="319" y="19"/>
                </a:cubicBezTo>
                <a:cubicBezTo>
                  <a:pt x="323" y="13"/>
                  <a:pt x="327" y="6"/>
                  <a:pt x="330" y="0"/>
                </a:cubicBezTo>
                <a:cubicBezTo>
                  <a:pt x="331" y="0"/>
                  <a:pt x="331" y="0"/>
                  <a:pt x="332" y="0"/>
                </a:cubicBezTo>
                <a:cubicBezTo>
                  <a:pt x="332" y="9"/>
                  <a:pt x="332" y="19"/>
                  <a:pt x="332" y="28"/>
                </a:cubicBezTo>
                <a:cubicBezTo>
                  <a:pt x="330" y="54"/>
                  <a:pt x="321" y="77"/>
                  <a:pt x="311" y="100"/>
                </a:cubicBezTo>
                <a:close/>
              </a:path>
            </a:pathLst>
          </a:custGeom>
          <a:solidFill>
            <a:srgbClr val="FFE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35"/>
          <p:cNvSpPr>
            <a:spLocks/>
          </p:cNvSpPr>
          <p:nvPr/>
        </p:nvSpPr>
        <p:spPr bwMode="auto">
          <a:xfrm>
            <a:off x="-2397125" y="-2503488"/>
            <a:ext cx="663575" cy="357188"/>
          </a:xfrm>
          <a:custGeom>
            <a:avLst/>
            <a:gdLst>
              <a:gd name="T0" fmla="*/ 64 w 177"/>
              <a:gd name="T1" fmla="*/ 14 h 95"/>
              <a:gd name="T2" fmla="*/ 100 w 177"/>
              <a:gd name="T3" fmla="*/ 3 h 95"/>
              <a:gd name="T4" fmla="*/ 164 w 177"/>
              <a:gd name="T5" fmla="*/ 7 h 95"/>
              <a:gd name="T6" fmla="*/ 176 w 177"/>
              <a:gd name="T7" fmla="*/ 19 h 95"/>
              <a:gd name="T8" fmla="*/ 166 w 177"/>
              <a:gd name="T9" fmla="*/ 33 h 95"/>
              <a:gd name="T10" fmla="*/ 145 w 177"/>
              <a:gd name="T11" fmla="*/ 39 h 95"/>
              <a:gd name="T12" fmla="*/ 143 w 177"/>
              <a:gd name="T13" fmla="*/ 39 h 95"/>
              <a:gd name="T14" fmla="*/ 102 w 177"/>
              <a:gd name="T15" fmla="*/ 41 h 95"/>
              <a:gd name="T16" fmla="*/ 36 w 177"/>
              <a:gd name="T17" fmla="*/ 82 h 95"/>
              <a:gd name="T18" fmla="*/ 11 w 177"/>
              <a:gd name="T19" fmla="*/ 95 h 95"/>
              <a:gd name="T20" fmla="*/ 1 w 177"/>
              <a:gd name="T21" fmla="*/ 83 h 95"/>
              <a:gd name="T22" fmla="*/ 17 w 177"/>
              <a:gd name="T23" fmla="*/ 53 h 95"/>
              <a:gd name="T24" fmla="*/ 19 w 177"/>
              <a:gd name="T25" fmla="*/ 51 h 95"/>
              <a:gd name="T26" fmla="*/ 53 w 177"/>
              <a:gd name="T27" fmla="*/ 18 h 95"/>
              <a:gd name="T28" fmla="*/ 60 w 177"/>
              <a:gd name="T29" fmla="*/ 21 h 95"/>
              <a:gd name="T30" fmla="*/ 64 w 177"/>
              <a:gd name="T31" fmla="*/ 1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95">
                <a:moveTo>
                  <a:pt x="64" y="14"/>
                </a:moveTo>
                <a:cubicBezTo>
                  <a:pt x="75" y="6"/>
                  <a:pt x="87" y="4"/>
                  <a:pt x="100" y="3"/>
                </a:cubicBezTo>
                <a:cubicBezTo>
                  <a:pt x="121" y="0"/>
                  <a:pt x="143" y="0"/>
                  <a:pt x="164" y="7"/>
                </a:cubicBezTo>
                <a:cubicBezTo>
                  <a:pt x="170" y="10"/>
                  <a:pt x="176" y="12"/>
                  <a:pt x="176" y="19"/>
                </a:cubicBezTo>
                <a:cubicBezTo>
                  <a:pt x="177" y="25"/>
                  <a:pt x="172" y="30"/>
                  <a:pt x="166" y="33"/>
                </a:cubicBezTo>
                <a:cubicBezTo>
                  <a:pt x="160" y="38"/>
                  <a:pt x="153" y="39"/>
                  <a:pt x="145" y="39"/>
                </a:cubicBezTo>
                <a:cubicBezTo>
                  <a:pt x="144" y="40"/>
                  <a:pt x="144" y="40"/>
                  <a:pt x="143" y="39"/>
                </a:cubicBezTo>
                <a:cubicBezTo>
                  <a:pt x="130" y="34"/>
                  <a:pt x="116" y="36"/>
                  <a:pt x="102" y="41"/>
                </a:cubicBezTo>
                <a:cubicBezTo>
                  <a:pt x="77" y="49"/>
                  <a:pt x="54" y="61"/>
                  <a:pt x="36" y="82"/>
                </a:cubicBezTo>
                <a:cubicBezTo>
                  <a:pt x="30" y="89"/>
                  <a:pt x="22" y="95"/>
                  <a:pt x="11" y="95"/>
                </a:cubicBezTo>
                <a:cubicBezTo>
                  <a:pt x="2" y="95"/>
                  <a:pt x="0" y="90"/>
                  <a:pt x="1" y="83"/>
                </a:cubicBezTo>
                <a:cubicBezTo>
                  <a:pt x="3" y="72"/>
                  <a:pt x="8" y="61"/>
                  <a:pt x="17" y="53"/>
                </a:cubicBezTo>
                <a:cubicBezTo>
                  <a:pt x="17" y="52"/>
                  <a:pt x="18" y="51"/>
                  <a:pt x="19" y="51"/>
                </a:cubicBezTo>
                <a:cubicBezTo>
                  <a:pt x="27" y="36"/>
                  <a:pt x="41" y="28"/>
                  <a:pt x="53" y="18"/>
                </a:cubicBezTo>
                <a:cubicBezTo>
                  <a:pt x="58" y="14"/>
                  <a:pt x="58" y="20"/>
                  <a:pt x="60" y="21"/>
                </a:cubicBezTo>
                <a:cubicBezTo>
                  <a:pt x="65" y="21"/>
                  <a:pt x="63" y="17"/>
                  <a:pt x="6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02" name="Grupo 101"/>
          <p:cNvGrpSpPr/>
          <p:nvPr/>
        </p:nvGrpSpPr>
        <p:grpSpPr>
          <a:xfrm rot="19627376">
            <a:off x="7260690" y="3824914"/>
            <a:ext cx="810207" cy="1478553"/>
            <a:chOff x="1260475" y="-2857500"/>
            <a:chExt cx="1287463" cy="2349500"/>
          </a:xfrm>
        </p:grpSpPr>
        <p:sp>
          <p:nvSpPr>
            <p:cNvPr id="62" name="Freeform 36"/>
            <p:cNvSpPr>
              <a:spLocks/>
            </p:cNvSpPr>
            <p:nvPr/>
          </p:nvSpPr>
          <p:spPr bwMode="auto">
            <a:xfrm>
              <a:off x="1260475" y="-1208088"/>
              <a:ext cx="412750" cy="700088"/>
            </a:xfrm>
            <a:custGeom>
              <a:avLst/>
              <a:gdLst>
                <a:gd name="T0" fmla="*/ 3 w 110"/>
                <a:gd name="T1" fmla="*/ 186 h 186"/>
                <a:gd name="T2" fmla="*/ 0 w 110"/>
                <a:gd name="T3" fmla="*/ 186 h 186"/>
                <a:gd name="T4" fmla="*/ 0 w 110"/>
                <a:gd name="T5" fmla="*/ 182 h 186"/>
                <a:gd name="T6" fmla="*/ 39 w 110"/>
                <a:gd name="T7" fmla="*/ 167 h 186"/>
                <a:gd name="T8" fmla="*/ 49 w 110"/>
                <a:gd name="T9" fmla="*/ 105 h 186"/>
                <a:gd name="T10" fmla="*/ 109 w 110"/>
                <a:gd name="T11" fmla="*/ 0 h 186"/>
                <a:gd name="T12" fmla="*/ 110 w 110"/>
                <a:gd name="T13" fmla="*/ 4 h 186"/>
                <a:gd name="T14" fmla="*/ 53 w 110"/>
                <a:gd name="T15" fmla="*/ 104 h 186"/>
                <a:gd name="T16" fmla="*/ 42 w 110"/>
                <a:gd name="T17" fmla="*/ 170 h 186"/>
                <a:gd name="T18" fmla="*/ 3 w 110"/>
                <a:gd name="T1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86">
                  <a:moveTo>
                    <a:pt x="3" y="186"/>
                  </a:moveTo>
                  <a:cubicBezTo>
                    <a:pt x="1" y="186"/>
                    <a:pt x="0" y="186"/>
                    <a:pt x="0" y="186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" y="182"/>
                    <a:pt x="24" y="183"/>
                    <a:pt x="39" y="167"/>
                  </a:cubicBezTo>
                  <a:cubicBezTo>
                    <a:pt x="51" y="154"/>
                    <a:pt x="54" y="133"/>
                    <a:pt x="49" y="105"/>
                  </a:cubicBezTo>
                  <a:cubicBezTo>
                    <a:pt x="33" y="19"/>
                    <a:pt x="108" y="0"/>
                    <a:pt x="109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7" y="5"/>
                    <a:pt x="38" y="22"/>
                    <a:pt x="53" y="104"/>
                  </a:cubicBezTo>
                  <a:cubicBezTo>
                    <a:pt x="59" y="134"/>
                    <a:pt x="55" y="156"/>
                    <a:pt x="42" y="170"/>
                  </a:cubicBezTo>
                  <a:cubicBezTo>
                    <a:pt x="29" y="184"/>
                    <a:pt x="10" y="186"/>
                    <a:pt x="3" y="186"/>
                  </a:cubicBezTo>
                  <a:close/>
                </a:path>
              </a:pathLst>
            </a:custGeom>
            <a:solidFill>
              <a:srgbClr val="52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7"/>
            <p:cNvSpPr>
              <a:spLocks/>
            </p:cNvSpPr>
            <p:nvPr/>
          </p:nvSpPr>
          <p:spPr bwMode="auto">
            <a:xfrm>
              <a:off x="1274763" y="-2857500"/>
              <a:ext cx="1273175" cy="1284288"/>
            </a:xfrm>
            <a:custGeom>
              <a:avLst/>
              <a:gdLst>
                <a:gd name="T0" fmla="*/ 5 w 339"/>
                <a:gd name="T1" fmla="*/ 197 h 341"/>
                <a:gd name="T2" fmla="*/ 33 w 339"/>
                <a:gd name="T3" fmla="*/ 99 h 341"/>
                <a:gd name="T4" fmla="*/ 51 w 339"/>
                <a:gd name="T5" fmla="*/ 73 h 341"/>
                <a:gd name="T6" fmla="*/ 109 w 339"/>
                <a:gd name="T7" fmla="*/ 31 h 341"/>
                <a:gd name="T8" fmla="*/ 305 w 339"/>
                <a:gd name="T9" fmla="*/ 92 h 341"/>
                <a:gd name="T10" fmla="*/ 338 w 339"/>
                <a:gd name="T11" fmla="*/ 212 h 341"/>
                <a:gd name="T12" fmla="*/ 336 w 339"/>
                <a:gd name="T13" fmla="*/ 221 h 341"/>
                <a:gd name="T14" fmla="*/ 333 w 339"/>
                <a:gd name="T15" fmla="*/ 194 h 341"/>
                <a:gd name="T16" fmla="*/ 326 w 339"/>
                <a:gd name="T17" fmla="*/ 213 h 341"/>
                <a:gd name="T18" fmla="*/ 320 w 339"/>
                <a:gd name="T19" fmla="*/ 221 h 341"/>
                <a:gd name="T20" fmla="*/ 228 w 339"/>
                <a:gd name="T21" fmla="*/ 314 h 341"/>
                <a:gd name="T22" fmla="*/ 142 w 339"/>
                <a:gd name="T23" fmla="*/ 340 h 341"/>
                <a:gd name="T24" fmla="*/ 129 w 339"/>
                <a:gd name="T25" fmla="*/ 339 h 341"/>
                <a:gd name="T26" fmla="*/ 122 w 339"/>
                <a:gd name="T27" fmla="*/ 338 h 341"/>
                <a:gd name="T28" fmla="*/ 26 w 339"/>
                <a:gd name="T29" fmla="*/ 290 h 341"/>
                <a:gd name="T30" fmla="*/ 6 w 339"/>
                <a:gd name="T31" fmla="*/ 259 h 341"/>
                <a:gd name="T32" fmla="*/ 5 w 339"/>
                <a:gd name="T33" fmla="*/ 19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9" h="341">
                  <a:moveTo>
                    <a:pt x="5" y="197"/>
                  </a:moveTo>
                  <a:cubicBezTo>
                    <a:pt x="7" y="162"/>
                    <a:pt x="14" y="129"/>
                    <a:pt x="33" y="99"/>
                  </a:cubicBezTo>
                  <a:cubicBezTo>
                    <a:pt x="39" y="90"/>
                    <a:pt x="45" y="82"/>
                    <a:pt x="51" y="73"/>
                  </a:cubicBezTo>
                  <a:cubicBezTo>
                    <a:pt x="68" y="56"/>
                    <a:pt x="87" y="41"/>
                    <a:pt x="109" y="31"/>
                  </a:cubicBezTo>
                  <a:cubicBezTo>
                    <a:pt x="179" y="0"/>
                    <a:pt x="262" y="26"/>
                    <a:pt x="305" y="92"/>
                  </a:cubicBezTo>
                  <a:cubicBezTo>
                    <a:pt x="329" y="128"/>
                    <a:pt x="339" y="169"/>
                    <a:pt x="338" y="212"/>
                  </a:cubicBezTo>
                  <a:cubicBezTo>
                    <a:pt x="338" y="215"/>
                    <a:pt x="338" y="218"/>
                    <a:pt x="336" y="221"/>
                  </a:cubicBezTo>
                  <a:cubicBezTo>
                    <a:pt x="329" y="213"/>
                    <a:pt x="334" y="203"/>
                    <a:pt x="333" y="194"/>
                  </a:cubicBezTo>
                  <a:cubicBezTo>
                    <a:pt x="334" y="202"/>
                    <a:pt x="330" y="207"/>
                    <a:pt x="326" y="213"/>
                  </a:cubicBezTo>
                  <a:cubicBezTo>
                    <a:pt x="324" y="216"/>
                    <a:pt x="322" y="218"/>
                    <a:pt x="320" y="221"/>
                  </a:cubicBezTo>
                  <a:cubicBezTo>
                    <a:pt x="295" y="258"/>
                    <a:pt x="266" y="291"/>
                    <a:pt x="228" y="314"/>
                  </a:cubicBezTo>
                  <a:cubicBezTo>
                    <a:pt x="202" y="331"/>
                    <a:pt x="174" y="341"/>
                    <a:pt x="142" y="340"/>
                  </a:cubicBezTo>
                  <a:cubicBezTo>
                    <a:pt x="138" y="340"/>
                    <a:pt x="134" y="340"/>
                    <a:pt x="129" y="339"/>
                  </a:cubicBezTo>
                  <a:cubicBezTo>
                    <a:pt x="127" y="338"/>
                    <a:pt x="124" y="338"/>
                    <a:pt x="122" y="338"/>
                  </a:cubicBezTo>
                  <a:cubicBezTo>
                    <a:pt x="87" y="329"/>
                    <a:pt x="53" y="317"/>
                    <a:pt x="26" y="290"/>
                  </a:cubicBezTo>
                  <a:cubicBezTo>
                    <a:pt x="17" y="281"/>
                    <a:pt x="11" y="271"/>
                    <a:pt x="6" y="259"/>
                  </a:cubicBezTo>
                  <a:cubicBezTo>
                    <a:pt x="2" y="238"/>
                    <a:pt x="0" y="218"/>
                    <a:pt x="5" y="197"/>
                  </a:cubicBezTo>
                  <a:close/>
                </a:path>
              </a:pathLst>
            </a:custGeom>
            <a:solidFill>
              <a:srgbClr val="7AC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38"/>
            <p:cNvSpPr>
              <a:spLocks/>
            </p:cNvSpPr>
            <p:nvPr/>
          </p:nvSpPr>
          <p:spPr bwMode="auto">
            <a:xfrm>
              <a:off x="1290638" y="-2130425"/>
              <a:ext cx="1246188" cy="963613"/>
            </a:xfrm>
            <a:custGeom>
              <a:avLst/>
              <a:gdLst>
                <a:gd name="T0" fmla="*/ 312 w 332"/>
                <a:gd name="T1" fmla="*/ 101 h 256"/>
                <a:gd name="T2" fmla="*/ 241 w 332"/>
                <a:gd name="T3" fmla="*/ 190 h 256"/>
                <a:gd name="T4" fmla="*/ 136 w 332"/>
                <a:gd name="T5" fmla="*/ 231 h 256"/>
                <a:gd name="T6" fmla="*/ 119 w 332"/>
                <a:gd name="T7" fmla="*/ 229 h 256"/>
                <a:gd name="T8" fmla="*/ 124 w 332"/>
                <a:gd name="T9" fmla="*/ 239 h 256"/>
                <a:gd name="T10" fmla="*/ 125 w 332"/>
                <a:gd name="T11" fmla="*/ 249 h 256"/>
                <a:gd name="T12" fmla="*/ 114 w 332"/>
                <a:gd name="T13" fmla="*/ 254 h 256"/>
                <a:gd name="T14" fmla="*/ 94 w 332"/>
                <a:gd name="T15" fmla="*/ 248 h 256"/>
                <a:gd name="T16" fmla="*/ 87 w 332"/>
                <a:gd name="T17" fmla="*/ 236 h 256"/>
                <a:gd name="T18" fmla="*/ 96 w 332"/>
                <a:gd name="T19" fmla="*/ 229 h 256"/>
                <a:gd name="T20" fmla="*/ 102 w 332"/>
                <a:gd name="T21" fmla="*/ 225 h 256"/>
                <a:gd name="T22" fmla="*/ 24 w 332"/>
                <a:gd name="T23" fmla="*/ 136 h 256"/>
                <a:gd name="T24" fmla="*/ 21 w 332"/>
                <a:gd name="T25" fmla="*/ 131 h 256"/>
                <a:gd name="T26" fmla="*/ 9 w 332"/>
                <a:gd name="T27" fmla="*/ 92 h 256"/>
                <a:gd name="T28" fmla="*/ 5 w 332"/>
                <a:gd name="T29" fmla="*/ 67 h 256"/>
                <a:gd name="T30" fmla="*/ 81 w 332"/>
                <a:gd name="T31" fmla="*/ 130 h 256"/>
                <a:gd name="T32" fmla="*/ 118 w 332"/>
                <a:gd name="T33" fmla="*/ 143 h 256"/>
                <a:gd name="T34" fmla="*/ 126 w 332"/>
                <a:gd name="T35" fmla="*/ 143 h 256"/>
                <a:gd name="T36" fmla="*/ 196 w 332"/>
                <a:gd name="T37" fmla="*/ 133 h 256"/>
                <a:gd name="T38" fmla="*/ 275 w 332"/>
                <a:gd name="T39" fmla="*/ 75 h 256"/>
                <a:gd name="T40" fmla="*/ 314 w 332"/>
                <a:gd name="T41" fmla="*/ 26 h 256"/>
                <a:gd name="T42" fmla="*/ 320 w 332"/>
                <a:gd name="T43" fmla="*/ 19 h 256"/>
                <a:gd name="T44" fmla="*/ 330 w 332"/>
                <a:gd name="T45" fmla="*/ 0 h 256"/>
                <a:gd name="T46" fmla="*/ 332 w 332"/>
                <a:gd name="T47" fmla="*/ 0 h 256"/>
                <a:gd name="T48" fmla="*/ 332 w 332"/>
                <a:gd name="T49" fmla="*/ 28 h 256"/>
                <a:gd name="T50" fmla="*/ 312 w 332"/>
                <a:gd name="T51" fmla="*/ 10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56">
                  <a:moveTo>
                    <a:pt x="312" y="101"/>
                  </a:moveTo>
                  <a:cubicBezTo>
                    <a:pt x="293" y="135"/>
                    <a:pt x="271" y="166"/>
                    <a:pt x="241" y="190"/>
                  </a:cubicBezTo>
                  <a:cubicBezTo>
                    <a:pt x="210" y="215"/>
                    <a:pt x="177" y="233"/>
                    <a:pt x="136" y="231"/>
                  </a:cubicBezTo>
                  <a:cubicBezTo>
                    <a:pt x="130" y="231"/>
                    <a:pt x="125" y="231"/>
                    <a:pt x="119" y="229"/>
                  </a:cubicBezTo>
                  <a:cubicBezTo>
                    <a:pt x="119" y="234"/>
                    <a:pt x="121" y="236"/>
                    <a:pt x="124" y="239"/>
                  </a:cubicBezTo>
                  <a:cubicBezTo>
                    <a:pt x="126" y="242"/>
                    <a:pt x="129" y="245"/>
                    <a:pt x="125" y="249"/>
                  </a:cubicBezTo>
                  <a:cubicBezTo>
                    <a:pt x="122" y="253"/>
                    <a:pt x="119" y="256"/>
                    <a:pt x="114" y="254"/>
                  </a:cubicBezTo>
                  <a:cubicBezTo>
                    <a:pt x="107" y="253"/>
                    <a:pt x="101" y="250"/>
                    <a:pt x="94" y="248"/>
                  </a:cubicBezTo>
                  <a:cubicBezTo>
                    <a:pt x="89" y="246"/>
                    <a:pt x="87" y="242"/>
                    <a:pt x="87" y="236"/>
                  </a:cubicBezTo>
                  <a:cubicBezTo>
                    <a:pt x="87" y="230"/>
                    <a:pt x="92" y="229"/>
                    <a:pt x="96" y="229"/>
                  </a:cubicBezTo>
                  <a:cubicBezTo>
                    <a:pt x="100" y="230"/>
                    <a:pt x="101" y="228"/>
                    <a:pt x="102" y="225"/>
                  </a:cubicBezTo>
                  <a:cubicBezTo>
                    <a:pt x="63" y="206"/>
                    <a:pt x="40" y="174"/>
                    <a:pt x="24" y="136"/>
                  </a:cubicBezTo>
                  <a:cubicBezTo>
                    <a:pt x="23" y="134"/>
                    <a:pt x="22" y="133"/>
                    <a:pt x="21" y="131"/>
                  </a:cubicBezTo>
                  <a:cubicBezTo>
                    <a:pt x="17" y="118"/>
                    <a:pt x="13" y="105"/>
                    <a:pt x="9" y="92"/>
                  </a:cubicBezTo>
                  <a:cubicBezTo>
                    <a:pt x="2" y="85"/>
                    <a:pt x="0" y="74"/>
                    <a:pt x="5" y="67"/>
                  </a:cubicBezTo>
                  <a:cubicBezTo>
                    <a:pt x="21" y="100"/>
                    <a:pt x="49" y="118"/>
                    <a:pt x="81" y="130"/>
                  </a:cubicBezTo>
                  <a:cubicBezTo>
                    <a:pt x="93" y="135"/>
                    <a:pt x="106" y="139"/>
                    <a:pt x="118" y="143"/>
                  </a:cubicBezTo>
                  <a:cubicBezTo>
                    <a:pt x="121" y="145"/>
                    <a:pt x="123" y="145"/>
                    <a:pt x="126" y="143"/>
                  </a:cubicBezTo>
                  <a:cubicBezTo>
                    <a:pt x="151" y="148"/>
                    <a:pt x="174" y="142"/>
                    <a:pt x="196" y="133"/>
                  </a:cubicBezTo>
                  <a:cubicBezTo>
                    <a:pt x="227" y="120"/>
                    <a:pt x="252" y="99"/>
                    <a:pt x="275" y="75"/>
                  </a:cubicBezTo>
                  <a:cubicBezTo>
                    <a:pt x="289" y="60"/>
                    <a:pt x="303" y="43"/>
                    <a:pt x="314" y="26"/>
                  </a:cubicBezTo>
                  <a:cubicBezTo>
                    <a:pt x="318" y="26"/>
                    <a:pt x="319" y="23"/>
                    <a:pt x="320" y="19"/>
                  </a:cubicBezTo>
                  <a:cubicBezTo>
                    <a:pt x="323" y="13"/>
                    <a:pt x="327" y="6"/>
                    <a:pt x="330" y="0"/>
                  </a:cubicBezTo>
                  <a:cubicBezTo>
                    <a:pt x="331" y="0"/>
                    <a:pt x="331" y="0"/>
                    <a:pt x="332" y="0"/>
                  </a:cubicBezTo>
                  <a:cubicBezTo>
                    <a:pt x="332" y="9"/>
                    <a:pt x="332" y="19"/>
                    <a:pt x="332" y="28"/>
                  </a:cubicBezTo>
                  <a:cubicBezTo>
                    <a:pt x="330" y="54"/>
                    <a:pt x="321" y="77"/>
                    <a:pt x="312" y="101"/>
                  </a:cubicBezTo>
                  <a:close/>
                </a:path>
              </a:pathLst>
            </a:custGeom>
            <a:solidFill>
              <a:srgbClr val="52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9"/>
            <p:cNvSpPr>
              <a:spLocks/>
            </p:cNvSpPr>
            <p:nvPr/>
          </p:nvSpPr>
          <p:spPr bwMode="auto">
            <a:xfrm>
              <a:off x="1462088" y="-2703513"/>
              <a:ext cx="665163" cy="357188"/>
            </a:xfrm>
            <a:custGeom>
              <a:avLst/>
              <a:gdLst>
                <a:gd name="T0" fmla="*/ 64 w 177"/>
                <a:gd name="T1" fmla="*/ 14 h 95"/>
                <a:gd name="T2" fmla="*/ 100 w 177"/>
                <a:gd name="T3" fmla="*/ 3 h 95"/>
                <a:gd name="T4" fmla="*/ 164 w 177"/>
                <a:gd name="T5" fmla="*/ 8 h 95"/>
                <a:gd name="T6" fmla="*/ 176 w 177"/>
                <a:gd name="T7" fmla="*/ 19 h 95"/>
                <a:gd name="T8" fmla="*/ 167 w 177"/>
                <a:gd name="T9" fmla="*/ 34 h 95"/>
                <a:gd name="T10" fmla="*/ 145 w 177"/>
                <a:gd name="T11" fmla="*/ 40 h 95"/>
                <a:gd name="T12" fmla="*/ 144 w 177"/>
                <a:gd name="T13" fmla="*/ 39 h 95"/>
                <a:gd name="T14" fmla="*/ 102 w 177"/>
                <a:gd name="T15" fmla="*/ 41 h 95"/>
                <a:gd name="T16" fmla="*/ 36 w 177"/>
                <a:gd name="T17" fmla="*/ 82 h 95"/>
                <a:gd name="T18" fmla="*/ 11 w 177"/>
                <a:gd name="T19" fmla="*/ 95 h 95"/>
                <a:gd name="T20" fmla="*/ 1 w 177"/>
                <a:gd name="T21" fmla="*/ 83 h 95"/>
                <a:gd name="T22" fmla="*/ 17 w 177"/>
                <a:gd name="T23" fmla="*/ 53 h 95"/>
                <a:gd name="T24" fmla="*/ 19 w 177"/>
                <a:gd name="T25" fmla="*/ 51 h 95"/>
                <a:gd name="T26" fmla="*/ 53 w 177"/>
                <a:gd name="T27" fmla="*/ 18 h 95"/>
                <a:gd name="T28" fmla="*/ 60 w 177"/>
                <a:gd name="T29" fmla="*/ 22 h 95"/>
                <a:gd name="T30" fmla="*/ 64 w 177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95">
                  <a:moveTo>
                    <a:pt x="64" y="14"/>
                  </a:moveTo>
                  <a:cubicBezTo>
                    <a:pt x="75" y="6"/>
                    <a:pt x="88" y="4"/>
                    <a:pt x="100" y="3"/>
                  </a:cubicBezTo>
                  <a:cubicBezTo>
                    <a:pt x="122" y="0"/>
                    <a:pt x="143" y="0"/>
                    <a:pt x="164" y="8"/>
                  </a:cubicBezTo>
                  <a:cubicBezTo>
                    <a:pt x="170" y="10"/>
                    <a:pt x="176" y="12"/>
                    <a:pt x="176" y="19"/>
                  </a:cubicBezTo>
                  <a:cubicBezTo>
                    <a:pt x="177" y="25"/>
                    <a:pt x="172" y="30"/>
                    <a:pt x="167" y="34"/>
                  </a:cubicBezTo>
                  <a:cubicBezTo>
                    <a:pt x="160" y="38"/>
                    <a:pt x="153" y="39"/>
                    <a:pt x="145" y="40"/>
                  </a:cubicBezTo>
                  <a:cubicBezTo>
                    <a:pt x="144" y="40"/>
                    <a:pt x="144" y="40"/>
                    <a:pt x="144" y="39"/>
                  </a:cubicBezTo>
                  <a:cubicBezTo>
                    <a:pt x="130" y="34"/>
                    <a:pt x="116" y="37"/>
                    <a:pt x="102" y="41"/>
                  </a:cubicBezTo>
                  <a:cubicBezTo>
                    <a:pt x="77" y="49"/>
                    <a:pt x="54" y="61"/>
                    <a:pt x="36" y="82"/>
                  </a:cubicBezTo>
                  <a:cubicBezTo>
                    <a:pt x="30" y="89"/>
                    <a:pt x="22" y="95"/>
                    <a:pt x="11" y="95"/>
                  </a:cubicBezTo>
                  <a:cubicBezTo>
                    <a:pt x="2" y="95"/>
                    <a:pt x="0" y="91"/>
                    <a:pt x="1" y="83"/>
                  </a:cubicBezTo>
                  <a:cubicBezTo>
                    <a:pt x="4" y="72"/>
                    <a:pt x="8" y="61"/>
                    <a:pt x="17" y="53"/>
                  </a:cubicBezTo>
                  <a:cubicBezTo>
                    <a:pt x="17" y="52"/>
                    <a:pt x="18" y="51"/>
                    <a:pt x="19" y="51"/>
                  </a:cubicBezTo>
                  <a:cubicBezTo>
                    <a:pt x="27" y="36"/>
                    <a:pt x="41" y="28"/>
                    <a:pt x="53" y="18"/>
                  </a:cubicBezTo>
                  <a:cubicBezTo>
                    <a:pt x="58" y="15"/>
                    <a:pt x="58" y="20"/>
                    <a:pt x="60" y="22"/>
                  </a:cubicBezTo>
                  <a:cubicBezTo>
                    <a:pt x="65" y="21"/>
                    <a:pt x="64" y="17"/>
                    <a:pt x="6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3797178" y="3929069"/>
            <a:ext cx="516347" cy="1076376"/>
            <a:chOff x="3633788" y="-2165350"/>
            <a:chExt cx="731837" cy="1525587"/>
          </a:xfrm>
        </p:grpSpPr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3986213" y="-1227138"/>
              <a:ext cx="330200" cy="587375"/>
            </a:xfrm>
            <a:custGeom>
              <a:avLst/>
              <a:gdLst>
                <a:gd name="T0" fmla="*/ 73 w 88"/>
                <a:gd name="T1" fmla="*/ 156 h 156"/>
                <a:gd name="T2" fmla="*/ 71 w 88"/>
                <a:gd name="T3" fmla="*/ 154 h 156"/>
                <a:gd name="T4" fmla="*/ 84 w 88"/>
                <a:gd name="T5" fmla="*/ 125 h 156"/>
                <a:gd name="T6" fmla="*/ 55 w 88"/>
                <a:gd name="T7" fmla="*/ 87 h 156"/>
                <a:gd name="T8" fmla="*/ 30 w 88"/>
                <a:gd name="T9" fmla="*/ 0 h 156"/>
                <a:gd name="T10" fmla="*/ 32 w 88"/>
                <a:gd name="T11" fmla="*/ 1 h 156"/>
                <a:gd name="T12" fmla="*/ 57 w 88"/>
                <a:gd name="T13" fmla="*/ 85 h 156"/>
                <a:gd name="T14" fmla="*/ 87 w 88"/>
                <a:gd name="T15" fmla="*/ 125 h 156"/>
                <a:gd name="T16" fmla="*/ 73 w 88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56">
                  <a:moveTo>
                    <a:pt x="73" y="156"/>
                  </a:moveTo>
                  <a:cubicBezTo>
                    <a:pt x="71" y="154"/>
                    <a:pt x="71" y="154"/>
                    <a:pt x="71" y="154"/>
                  </a:cubicBezTo>
                  <a:cubicBezTo>
                    <a:pt x="72" y="154"/>
                    <a:pt x="85" y="142"/>
                    <a:pt x="84" y="125"/>
                  </a:cubicBezTo>
                  <a:cubicBezTo>
                    <a:pt x="83" y="112"/>
                    <a:pt x="73" y="99"/>
                    <a:pt x="55" y="87"/>
                  </a:cubicBezTo>
                  <a:cubicBezTo>
                    <a:pt x="0" y="51"/>
                    <a:pt x="30" y="0"/>
                    <a:pt x="30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3"/>
                    <a:pt x="5" y="50"/>
                    <a:pt x="57" y="85"/>
                  </a:cubicBezTo>
                  <a:cubicBezTo>
                    <a:pt x="76" y="97"/>
                    <a:pt x="86" y="111"/>
                    <a:pt x="87" y="125"/>
                  </a:cubicBezTo>
                  <a:cubicBezTo>
                    <a:pt x="88" y="143"/>
                    <a:pt x="74" y="156"/>
                    <a:pt x="73" y="156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41"/>
            <p:cNvSpPr>
              <a:spLocks/>
            </p:cNvSpPr>
            <p:nvPr/>
          </p:nvSpPr>
          <p:spPr bwMode="auto">
            <a:xfrm>
              <a:off x="3633788" y="-2165350"/>
              <a:ext cx="682625" cy="765175"/>
            </a:xfrm>
            <a:custGeom>
              <a:avLst/>
              <a:gdLst>
                <a:gd name="T0" fmla="*/ 162 w 182"/>
                <a:gd name="T1" fmla="*/ 33 h 203"/>
                <a:gd name="T2" fmla="*/ 172 w 182"/>
                <a:gd name="T3" fmla="*/ 44 h 203"/>
                <a:gd name="T4" fmla="*/ 181 w 182"/>
                <a:gd name="T5" fmla="*/ 57 h 203"/>
                <a:gd name="T6" fmla="*/ 179 w 182"/>
                <a:gd name="T7" fmla="*/ 80 h 203"/>
                <a:gd name="T8" fmla="*/ 154 w 182"/>
                <a:gd name="T9" fmla="*/ 154 h 203"/>
                <a:gd name="T10" fmla="*/ 127 w 182"/>
                <a:gd name="T11" fmla="*/ 186 h 203"/>
                <a:gd name="T12" fmla="*/ 99 w 182"/>
                <a:gd name="T13" fmla="*/ 198 h 203"/>
                <a:gd name="T14" fmla="*/ 74 w 182"/>
                <a:gd name="T15" fmla="*/ 202 h 203"/>
                <a:gd name="T16" fmla="*/ 31 w 182"/>
                <a:gd name="T17" fmla="*/ 193 h 203"/>
                <a:gd name="T18" fmla="*/ 20 w 182"/>
                <a:gd name="T19" fmla="*/ 178 h 203"/>
                <a:gd name="T20" fmla="*/ 13 w 182"/>
                <a:gd name="T21" fmla="*/ 165 h 203"/>
                <a:gd name="T22" fmla="*/ 1 w 182"/>
                <a:gd name="T23" fmla="*/ 110 h 203"/>
                <a:gd name="T24" fmla="*/ 17 w 182"/>
                <a:gd name="T25" fmla="*/ 52 h 203"/>
                <a:gd name="T26" fmla="*/ 22 w 182"/>
                <a:gd name="T27" fmla="*/ 47 h 203"/>
                <a:gd name="T28" fmla="*/ 61 w 182"/>
                <a:gd name="T29" fmla="*/ 14 h 203"/>
                <a:gd name="T30" fmla="*/ 153 w 182"/>
                <a:gd name="T31" fmla="*/ 26 h 203"/>
                <a:gd name="T32" fmla="*/ 162 w 182"/>
                <a:gd name="T33" fmla="*/ 3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203">
                  <a:moveTo>
                    <a:pt x="162" y="33"/>
                  </a:moveTo>
                  <a:cubicBezTo>
                    <a:pt x="165" y="37"/>
                    <a:pt x="168" y="40"/>
                    <a:pt x="172" y="44"/>
                  </a:cubicBezTo>
                  <a:cubicBezTo>
                    <a:pt x="176" y="47"/>
                    <a:pt x="178" y="52"/>
                    <a:pt x="181" y="57"/>
                  </a:cubicBezTo>
                  <a:cubicBezTo>
                    <a:pt x="182" y="65"/>
                    <a:pt x="180" y="72"/>
                    <a:pt x="179" y="80"/>
                  </a:cubicBezTo>
                  <a:cubicBezTo>
                    <a:pt x="175" y="106"/>
                    <a:pt x="168" y="131"/>
                    <a:pt x="154" y="154"/>
                  </a:cubicBezTo>
                  <a:cubicBezTo>
                    <a:pt x="147" y="166"/>
                    <a:pt x="139" y="177"/>
                    <a:pt x="127" y="186"/>
                  </a:cubicBezTo>
                  <a:cubicBezTo>
                    <a:pt x="118" y="192"/>
                    <a:pt x="109" y="196"/>
                    <a:pt x="99" y="198"/>
                  </a:cubicBezTo>
                  <a:cubicBezTo>
                    <a:pt x="90" y="200"/>
                    <a:pt x="82" y="202"/>
                    <a:pt x="74" y="202"/>
                  </a:cubicBezTo>
                  <a:cubicBezTo>
                    <a:pt x="58" y="203"/>
                    <a:pt x="44" y="201"/>
                    <a:pt x="31" y="193"/>
                  </a:cubicBezTo>
                  <a:cubicBezTo>
                    <a:pt x="25" y="189"/>
                    <a:pt x="23" y="183"/>
                    <a:pt x="20" y="178"/>
                  </a:cubicBezTo>
                  <a:cubicBezTo>
                    <a:pt x="17" y="174"/>
                    <a:pt x="15" y="170"/>
                    <a:pt x="13" y="165"/>
                  </a:cubicBezTo>
                  <a:cubicBezTo>
                    <a:pt x="5" y="148"/>
                    <a:pt x="0" y="130"/>
                    <a:pt x="1" y="110"/>
                  </a:cubicBezTo>
                  <a:cubicBezTo>
                    <a:pt x="1" y="89"/>
                    <a:pt x="7" y="70"/>
                    <a:pt x="17" y="52"/>
                  </a:cubicBezTo>
                  <a:cubicBezTo>
                    <a:pt x="18" y="50"/>
                    <a:pt x="20" y="48"/>
                    <a:pt x="22" y="47"/>
                  </a:cubicBezTo>
                  <a:cubicBezTo>
                    <a:pt x="32" y="33"/>
                    <a:pt x="45" y="21"/>
                    <a:pt x="61" y="14"/>
                  </a:cubicBezTo>
                  <a:cubicBezTo>
                    <a:pt x="94" y="0"/>
                    <a:pt x="125" y="5"/>
                    <a:pt x="153" y="26"/>
                  </a:cubicBezTo>
                  <a:cubicBezTo>
                    <a:pt x="157" y="28"/>
                    <a:pt x="159" y="31"/>
                    <a:pt x="162" y="33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42"/>
            <p:cNvSpPr>
              <a:spLocks/>
            </p:cNvSpPr>
            <p:nvPr/>
          </p:nvSpPr>
          <p:spPr bwMode="auto">
            <a:xfrm>
              <a:off x="3749675" y="-1957388"/>
              <a:ext cx="615950" cy="757238"/>
            </a:xfrm>
            <a:custGeom>
              <a:avLst/>
              <a:gdLst>
                <a:gd name="T0" fmla="*/ 0 w 164"/>
                <a:gd name="T1" fmla="*/ 137 h 201"/>
                <a:gd name="T2" fmla="*/ 9 w 164"/>
                <a:gd name="T3" fmla="*/ 141 h 201"/>
                <a:gd name="T4" fmla="*/ 32 w 164"/>
                <a:gd name="T5" fmla="*/ 146 h 201"/>
                <a:gd name="T6" fmla="*/ 61 w 164"/>
                <a:gd name="T7" fmla="*/ 143 h 201"/>
                <a:gd name="T8" fmla="*/ 107 w 164"/>
                <a:gd name="T9" fmla="*/ 119 h 201"/>
                <a:gd name="T10" fmla="*/ 137 w 164"/>
                <a:gd name="T11" fmla="*/ 63 h 201"/>
                <a:gd name="T12" fmla="*/ 148 w 164"/>
                <a:gd name="T13" fmla="*/ 13 h 201"/>
                <a:gd name="T14" fmla="*/ 148 w 164"/>
                <a:gd name="T15" fmla="*/ 1 h 201"/>
                <a:gd name="T16" fmla="*/ 151 w 164"/>
                <a:gd name="T17" fmla="*/ 4 h 201"/>
                <a:gd name="T18" fmla="*/ 162 w 164"/>
                <a:gd name="T19" fmla="*/ 41 h 201"/>
                <a:gd name="T20" fmla="*/ 160 w 164"/>
                <a:gd name="T21" fmla="*/ 94 h 201"/>
                <a:gd name="T22" fmla="*/ 160 w 164"/>
                <a:gd name="T23" fmla="*/ 97 h 201"/>
                <a:gd name="T24" fmla="*/ 154 w 164"/>
                <a:gd name="T25" fmla="*/ 118 h 201"/>
                <a:gd name="T26" fmla="*/ 131 w 164"/>
                <a:gd name="T27" fmla="*/ 160 h 201"/>
                <a:gd name="T28" fmla="*/ 98 w 164"/>
                <a:gd name="T29" fmla="*/ 184 h 201"/>
                <a:gd name="T30" fmla="*/ 103 w 164"/>
                <a:gd name="T31" fmla="*/ 187 h 201"/>
                <a:gd name="T32" fmla="*/ 106 w 164"/>
                <a:gd name="T33" fmla="*/ 191 h 201"/>
                <a:gd name="T34" fmla="*/ 103 w 164"/>
                <a:gd name="T35" fmla="*/ 197 h 201"/>
                <a:gd name="T36" fmla="*/ 89 w 164"/>
                <a:gd name="T37" fmla="*/ 201 h 201"/>
                <a:gd name="T38" fmla="*/ 83 w 164"/>
                <a:gd name="T39" fmla="*/ 197 h 201"/>
                <a:gd name="T40" fmla="*/ 85 w 164"/>
                <a:gd name="T41" fmla="*/ 192 h 201"/>
                <a:gd name="T42" fmla="*/ 87 w 164"/>
                <a:gd name="T43" fmla="*/ 187 h 201"/>
                <a:gd name="T44" fmla="*/ 69 w 164"/>
                <a:gd name="T45" fmla="*/ 186 h 201"/>
                <a:gd name="T46" fmla="*/ 23 w 164"/>
                <a:gd name="T47" fmla="*/ 162 h 201"/>
                <a:gd name="T48" fmla="*/ 8 w 164"/>
                <a:gd name="T49" fmla="*/ 148 h 201"/>
                <a:gd name="T50" fmla="*/ 0 w 164"/>
                <a:gd name="T51" fmla="*/ 1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1">
                  <a:moveTo>
                    <a:pt x="0" y="137"/>
                  </a:moveTo>
                  <a:cubicBezTo>
                    <a:pt x="4" y="136"/>
                    <a:pt x="6" y="139"/>
                    <a:pt x="9" y="141"/>
                  </a:cubicBezTo>
                  <a:cubicBezTo>
                    <a:pt x="16" y="144"/>
                    <a:pt x="24" y="146"/>
                    <a:pt x="32" y="146"/>
                  </a:cubicBezTo>
                  <a:cubicBezTo>
                    <a:pt x="42" y="146"/>
                    <a:pt x="52" y="145"/>
                    <a:pt x="61" y="143"/>
                  </a:cubicBezTo>
                  <a:cubicBezTo>
                    <a:pt x="79" y="140"/>
                    <a:pt x="95" y="133"/>
                    <a:pt x="107" y="119"/>
                  </a:cubicBezTo>
                  <a:cubicBezTo>
                    <a:pt x="122" y="103"/>
                    <a:pt x="131" y="84"/>
                    <a:pt x="137" y="63"/>
                  </a:cubicBezTo>
                  <a:cubicBezTo>
                    <a:pt x="143" y="47"/>
                    <a:pt x="146" y="30"/>
                    <a:pt x="148" y="13"/>
                  </a:cubicBezTo>
                  <a:cubicBezTo>
                    <a:pt x="149" y="9"/>
                    <a:pt x="148" y="5"/>
                    <a:pt x="148" y="1"/>
                  </a:cubicBezTo>
                  <a:cubicBezTo>
                    <a:pt x="151" y="0"/>
                    <a:pt x="151" y="2"/>
                    <a:pt x="151" y="4"/>
                  </a:cubicBezTo>
                  <a:cubicBezTo>
                    <a:pt x="156" y="16"/>
                    <a:pt x="160" y="28"/>
                    <a:pt x="162" y="41"/>
                  </a:cubicBezTo>
                  <a:cubicBezTo>
                    <a:pt x="164" y="59"/>
                    <a:pt x="163" y="77"/>
                    <a:pt x="160" y="94"/>
                  </a:cubicBezTo>
                  <a:cubicBezTo>
                    <a:pt x="160" y="95"/>
                    <a:pt x="160" y="96"/>
                    <a:pt x="160" y="97"/>
                  </a:cubicBezTo>
                  <a:cubicBezTo>
                    <a:pt x="160" y="105"/>
                    <a:pt x="158" y="112"/>
                    <a:pt x="154" y="118"/>
                  </a:cubicBezTo>
                  <a:cubicBezTo>
                    <a:pt x="148" y="134"/>
                    <a:pt x="141" y="148"/>
                    <a:pt x="131" y="160"/>
                  </a:cubicBezTo>
                  <a:cubicBezTo>
                    <a:pt x="122" y="171"/>
                    <a:pt x="112" y="179"/>
                    <a:pt x="98" y="184"/>
                  </a:cubicBezTo>
                  <a:cubicBezTo>
                    <a:pt x="100" y="186"/>
                    <a:pt x="101" y="187"/>
                    <a:pt x="103" y="187"/>
                  </a:cubicBezTo>
                  <a:cubicBezTo>
                    <a:pt x="105" y="188"/>
                    <a:pt x="106" y="188"/>
                    <a:pt x="106" y="191"/>
                  </a:cubicBezTo>
                  <a:cubicBezTo>
                    <a:pt x="106" y="194"/>
                    <a:pt x="105" y="196"/>
                    <a:pt x="103" y="197"/>
                  </a:cubicBezTo>
                  <a:cubicBezTo>
                    <a:pt x="98" y="199"/>
                    <a:pt x="94" y="200"/>
                    <a:pt x="89" y="201"/>
                  </a:cubicBezTo>
                  <a:cubicBezTo>
                    <a:pt x="86" y="201"/>
                    <a:pt x="84" y="200"/>
                    <a:pt x="83" y="197"/>
                  </a:cubicBezTo>
                  <a:cubicBezTo>
                    <a:pt x="82" y="195"/>
                    <a:pt x="83" y="193"/>
                    <a:pt x="85" y="192"/>
                  </a:cubicBezTo>
                  <a:cubicBezTo>
                    <a:pt x="86" y="190"/>
                    <a:pt x="87" y="189"/>
                    <a:pt x="87" y="187"/>
                  </a:cubicBezTo>
                  <a:cubicBezTo>
                    <a:pt x="81" y="187"/>
                    <a:pt x="75" y="187"/>
                    <a:pt x="69" y="186"/>
                  </a:cubicBezTo>
                  <a:cubicBezTo>
                    <a:pt x="51" y="183"/>
                    <a:pt x="36" y="174"/>
                    <a:pt x="23" y="162"/>
                  </a:cubicBezTo>
                  <a:cubicBezTo>
                    <a:pt x="18" y="158"/>
                    <a:pt x="13" y="153"/>
                    <a:pt x="8" y="148"/>
                  </a:cubicBezTo>
                  <a:cubicBezTo>
                    <a:pt x="4" y="146"/>
                    <a:pt x="1" y="142"/>
                    <a:pt x="0" y="137"/>
                  </a:cubicBezTo>
                  <a:close/>
                </a:path>
              </a:pathLst>
            </a:custGeom>
            <a:solidFill>
              <a:srgbClr val="EF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43"/>
            <p:cNvSpPr>
              <a:spLocks/>
            </p:cNvSpPr>
            <p:nvPr/>
          </p:nvSpPr>
          <p:spPr bwMode="auto">
            <a:xfrm>
              <a:off x="3716338" y="-2105025"/>
              <a:ext cx="284163" cy="350838"/>
            </a:xfrm>
            <a:custGeom>
              <a:avLst/>
              <a:gdLst>
                <a:gd name="T0" fmla="*/ 57 w 76"/>
                <a:gd name="T1" fmla="*/ 21 h 93"/>
                <a:gd name="T2" fmla="*/ 56 w 76"/>
                <a:gd name="T3" fmla="*/ 26 h 93"/>
                <a:gd name="T4" fmla="*/ 46 w 76"/>
                <a:gd name="T5" fmla="*/ 31 h 93"/>
                <a:gd name="T6" fmla="*/ 39 w 76"/>
                <a:gd name="T7" fmla="*/ 40 h 93"/>
                <a:gd name="T8" fmla="*/ 28 w 76"/>
                <a:gd name="T9" fmla="*/ 56 h 93"/>
                <a:gd name="T10" fmla="*/ 19 w 76"/>
                <a:gd name="T11" fmla="*/ 75 h 93"/>
                <a:gd name="T12" fmla="*/ 12 w 76"/>
                <a:gd name="T13" fmla="*/ 89 h 93"/>
                <a:gd name="T14" fmla="*/ 5 w 76"/>
                <a:gd name="T15" fmla="*/ 92 h 93"/>
                <a:gd name="T16" fmla="*/ 1 w 76"/>
                <a:gd name="T17" fmla="*/ 86 h 93"/>
                <a:gd name="T18" fmla="*/ 6 w 76"/>
                <a:gd name="T19" fmla="*/ 56 h 93"/>
                <a:gd name="T20" fmla="*/ 7 w 76"/>
                <a:gd name="T21" fmla="*/ 51 h 93"/>
                <a:gd name="T22" fmla="*/ 19 w 76"/>
                <a:gd name="T23" fmla="*/ 34 h 93"/>
                <a:gd name="T24" fmla="*/ 26 w 76"/>
                <a:gd name="T25" fmla="*/ 23 h 93"/>
                <a:gd name="T26" fmla="*/ 33 w 76"/>
                <a:gd name="T27" fmla="*/ 23 h 93"/>
                <a:gd name="T28" fmla="*/ 36 w 76"/>
                <a:gd name="T29" fmla="*/ 23 h 93"/>
                <a:gd name="T30" fmla="*/ 36 w 76"/>
                <a:gd name="T31" fmla="*/ 23 h 93"/>
                <a:gd name="T32" fmla="*/ 38 w 76"/>
                <a:gd name="T33" fmla="*/ 14 h 93"/>
                <a:gd name="T34" fmla="*/ 64 w 76"/>
                <a:gd name="T35" fmla="*/ 1 h 93"/>
                <a:gd name="T36" fmla="*/ 73 w 76"/>
                <a:gd name="T37" fmla="*/ 3 h 93"/>
                <a:gd name="T38" fmla="*/ 73 w 76"/>
                <a:gd name="T39" fmla="*/ 14 h 93"/>
                <a:gd name="T40" fmla="*/ 64 w 76"/>
                <a:gd name="T41" fmla="*/ 22 h 93"/>
                <a:gd name="T42" fmla="*/ 57 w 76"/>
                <a:gd name="T43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93">
                  <a:moveTo>
                    <a:pt x="57" y="21"/>
                  </a:moveTo>
                  <a:cubicBezTo>
                    <a:pt x="58" y="23"/>
                    <a:pt x="59" y="25"/>
                    <a:pt x="56" y="26"/>
                  </a:cubicBezTo>
                  <a:cubicBezTo>
                    <a:pt x="53" y="27"/>
                    <a:pt x="50" y="29"/>
                    <a:pt x="46" y="31"/>
                  </a:cubicBezTo>
                  <a:cubicBezTo>
                    <a:pt x="43" y="32"/>
                    <a:pt x="43" y="37"/>
                    <a:pt x="39" y="40"/>
                  </a:cubicBezTo>
                  <a:cubicBezTo>
                    <a:pt x="33" y="43"/>
                    <a:pt x="31" y="50"/>
                    <a:pt x="28" y="56"/>
                  </a:cubicBezTo>
                  <a:cubicBezTo>
                    <a:pt x="24" y="62"/>
                    <a:pt x="20" y="68"/>
                    <a:pt x="19" y="75"/>
                  </a:cubicBezTo>
                  <a:cubicBezTo>
                    <a:pt x="18" y="81"/>
                    <a:pt x="16" y="86"/>
                    <a:pt x="12" y="89"/>
                  </a:cubicBezTo>
                  <a:cubicBezTo>
                    <a:pt x="10" y="91"/>
                    <a:pt x="8" y="93"/>
                    <a:pt x="5" y="92"/>
                  </a:cubicBezTo>
                  <a:cubicBezTo>
                    <a:pt x="2" y="91"/>
                    <a:pt x="1" y="89"/>
                    <a:pt x="1" y="86"/>
                  </a:cubicBezTo>
                  <a:cubicBezTo>
                    <a:pt x="0" y="76"/>
                    <a:pt x="0" y="65"/>
                    <a:pt x="6" y="56"/>
                  </a:cubicBezTo>
                  <a:cubicBezTo>
                    <a:pt x="7" y="55"/>
                    <a:pt x="6" y="53"/>
                    <a:pt x="7" y="51"/>
                  </a:cubicBezTo>
                  <a:cubicBezTo>
                    <a:pt x="10" y="45"/>
                    <a:pt x="11" y="37"/>
                    <a:pt x="19" y="34"/>
                  </a:cubicBezTo>
                  <a:cubicBezTo>
                    <a:pt x="18" y="28"/>
                    <a:pt x="24" y="27"/>
                    <a:pt x="26" y="23"/>
                  </a:cubicBezTo>
                  <a:cubicBezTo>
                    <a:pt x="28" y="19"/>
                    <a:pt x="31" y="19"/>
                    <a:pt x="33" y="23"/>
                  </a:cubicBezTo>
                  <a:cubicBezTo>
                    <a:pt x="34" y="23"/>
                    <a:pt x="35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1" y="18"/>
                    <a:pt x="34" y="16"/>
                    <a:pt x="38" y="14"/>
                  </a:cubicBezTo>
                  <a:cubicBezTo>
                    <a:pt x="46" y="8"/>
                    <a:pt x="54" y="4"/>
                    <a:pt x="64" y="1"/>
                  </a:cubicBezTo>
                  <a:cubicBezTo>
                    <a:pt x="67" y="0"/>
                    <a:pt x="71" y="0"/>
                    <a:pt x="73" y="3"/>
                  </a:cubicBezTo>
                  <a:cubicBezTo>
                    <a:pt x="76" y="6"/>
                    <a:pt x="75" y="11"/>
                    <a:pt x="73" y="14"/>
                  </a:cubicBezTo>
                  <a:cubicBezTo>
                    <a:pt x="71" y="17"/>
                    <a:pt x="68" y="20"/>
                    <a:pt x="64" y="22"/>
                  </a:cubicBezTo>
                  <a:cubicBezTo>
                    <a:pt x="62" y="24"/>
                    <a:pt x="60" y="21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1" name="Grupo 100"/>
          <p:cNvGrpSpPr/>
          <p:nvPr/>
        </p:nvGrpSpPr>
        <p:grpSpPr>
          <a:xfrm rot="19587719">
            <a:off x="5879456" y="1650706"/>
            <a:ext cx="744537" cy="1273175"/>
            <a:chOff x="-520700" y="-2270125"/>
            <a:chExt cx="744537" cy="1273175"/>
          </a:xfrm>
        </p:grpSpPr>
        <p:sp>
          <p:nvSpPr>
            <p:cNvPr id="95" name="Freeform 44"/>
            <p:cNvSpPr>
              <a:spLocks/>
            </p:cNvSpPr>
            <p:nvPr/>
          </p:nvSpPr>
          <p:spPr bwMode="auto">
            <a:xfrm>
              <a:off x="-520700" y="-1482725"/>
              <a:ext cx="330200" cy="485775"/>
            </a:xfrm>
            <a:custGeom>
              <a:avLst/>
              <a:gdLst>
                <a:gd name="T0" fmla="*/ 11 w 88"/>
                <a:gd name="T1" fmla="*/ 129 h 129"/>
                <a:gd name="T2" fmla="*/ 13 w 88"/>
                <a:gd name="T3" fmla="*/ 127 h 129"/>
                <a:gd name="T4" fmla="*/ 6 w 88"/>
                <a:gd name="T5" fmla="*/ 100 h 129"/>
                <a:gd name="T6" fmla="*/ 36 w 88"/>
                <a:gd name="T7" fmla="*/ 72 h 129"/>
                <a:gd name="T8" fmla="*/ 70 w 88"/>
                <a:gd name="T9" fmla="*/ 0 h 129"/>
                <a:gd name="T10" fmla="*/ 68 w 88"/>
                <a:gd name="T11" fmla="*/ 1 h 129"/>
                <a:gd name="T12" fmla="*/ 35 w 88"/>
                <a:gd name="T13" fmla="*/ 69 h 129"/>
                <a:gd name="T14" fmla="*/ 4 w 88"/>
                <a:gd name="T15" fmla="*/ 100 h 129"/>
                <a:gd name="T16" fmla="*/ 11 w 88"/>
                <a:gd name="T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9">
                  <a:moveTo>
                    <a:pt x="11" y="129"/>
                  </a:move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3" y="115"/>
                    <a:pt x="6" y="100"/>
                  </a:cubicBezTo>
                  <a:cubicBezTo>
                    <a:pt x="9" y="89"/>
                    <a:pt x="19" y="80"/>
                    <a:pt x="36" y="72"/>
                  </a:cubicBezTo>
                  <a:cubicBezTo>
                    <a:pt x="88" y="48"/>
                    <a:pt x="70" y="1"/>
                    <a:pt x="70" y="0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3"/>
                    <a:pt x="85" y="47"/>
                    <a:pt x="35" y="69"/>
                  </a:cubicBezTo>
                  <a:cubicBezTo>
                    <a:pt x="17" y="77"/>
                    <a:pt x="7" y="88"/>
                    <a:pt x="4" y="100"/>
                  </a:cubicBezTo>
                  <a:cubicBezTo>
                    <a:pt x="0" y="115"/>
                    <a:pt x="11" y="128"/>
                    <a:pt x="11" y="129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45"/>
            <p:cNvSpPr>
              <a:spLocks/>
            </p:cNvSpPr>
            <p:nvPr/>
          </p:nvSpPr>
          <p:spPr bwMode="auto">
            <a:xfrm>
              <a:off x="-347663" y="-2270125"/>
              <a:ext cx="571500" cy="677863"/>
            </a:xfrm>
            <a:custGeom>
              <a:avLst/>
              <a:gdLst>
                <a:gd name="T0" fmla="*/ 21 w 152"/>
                <a:gd name="T1" fmla="*/ 19 h 180"/>
                <a:gd name="T2" fmla="*/ 12 w 152"/>
                <a:gd name="T3" fmla="*/ 27 h 180"/>
                <a:gd name="T4" fmla="*/ 2 w 152"/>
                <a:gd name="T5" fmla="*/ 37 h 180"/>
                <a:gd name="T6" fmla="*/ 0 w 152"/>
                <a:gd name="T7" fmla="*/ 57 h 180"/>
                <a:gd name="T8" fmla="*/ 11 w 152"/>
                <a:gd name="T9" fmla="*/ 124 h 180"/>
                <a:gd name="T10" fmla="*/ 30 w 152"/>
                <a:gd name="T11" fmla="*/ 155 h 180"/>
                <a:gd name="T12" fmla="*/ 53 w 152"/>
                <a:gd name="T13" fmla="*/ 169 h 180"/>
                <a:gd name="T14" fmla="*/ 74 w 152"/>
                <a:gd name="T15" fmla="*/ 177 h 180"/>
                <a:gd name="T16" fmla="*/ 112 w 152"/>
                <a:gd name="T17" fmla="*/ 174 h 180"/>
                <a:gd name="T18" fmla="*/ 123 w 152"/>
                <a:gd name="T19" fmla="*/ 163 h 180"/>
                <a:gd name="T20" fmla="*/ 131 w 152"/>
                <a:gd name="T21" fmla="*/ 153 h 180"/>
                <a:gd name="T22" fmla="*/ 149 w 152"/>
                <a:gd name="T23" fmla="*/ 107 h 180"/>
                <a:gd name="T24" fmla="*/ 143 w 152"/>
                <a:gd name="T25" fmla="*/ 55 h 180"/>
                <a:gd name="T26" fmla="*/ 139 w 152"/>
                <a:gd name="T27" fmla="*/ 51 h 180"/>
                <a:gd name="T28" fmla="*/ 110 w 152"/>
                <a:gd name="T29" fmla="*/ 17 h 180"/>
                <a:gd name="T30" fmla="*/ 29 w 152"/>
                <a:gd name="T31" fmla="*/ 14 h 180"/>
                <a:gd name="T32" fmla="*/ 21 w 152"/>
                <a:gd name="T33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80">
                  <a:moveTo>
                    <a:pt x="21" y="19"/>
                  </a:moveTo>
                  <a:cubicBezTo>
                    <a:pt x="18" y="22"/>
                    <a:pt x="15" y="24"/>
                    <a:pt x="12" y="27"/>
                  </a:cubicBezTo>
                  <a:cubicBezTo>
                    <a:pt x="7" y="29"/>
                    <a:pt x="4" y="33"/>
                    <a:pt x="2" y="37"/>
                  </a:cubicBezTo>
                  <a:cubicBezTo>
                    <a:pt x="0" y="43"/>
                    <a:pt x="0" y="50"/>
                    <a:pt x="0" y="57"/>
                  </a:cubicBezTo>
                  <a:cubicBezTo>
                    <a:pt x="0" y="80"/>
                    <a:pt x="2" y="102"/>
                    <a:pt x="11" y="124"/>
                  </a:cubicBezTo>
                  <a:cubicBezTo>
                    <a:pt x="15" y="135"/>
                    <a:pt x="21" y="146"/>
                    <a:pt x="30" y="155"/>
                  </a:cubicBezTo>
                  <a:cubicBezTo>
                    <a:pt x="37" y="161"/>
                    <a:pt x="44" y="166"/>
                    <a:pt x="53" y="169"/>
                  </a:cubicBezTo>
                  <a:cubicBezTo>
                    <a:pt x="60" y="172"/>
                    <a:pt x="66" y="175"/>
                    <a:pt x="74" y="177"/>
                  </a:cubicBezTo>
                  <a:cubicBezTo>
                    <a:pt x="87" y="180"/>
                    <a:pt x="99" y="180"/>
                    <a:pt x="112" y="174"/>
                  </a:cubicBezTo>
                  <a:cubicBezTo>
                    <a:pt x="117" y="172"/>
                    <a:pt x="120" y="167"/>
                    <a:pt x="123" y="163"/>
                  </a:cubicBezTo>
                  <a:cubicBezTo>
                    <a:pt x="126" y="160"/>
                    <a:pt x="128" y="156"/>
                    <a:pt x="131" y="153"/>
                  </a:cubicBezTo>
                  <a:cubicBezTo>
                    <a:pt x="140" y="139"/>
                    <a:pt x="147" y="124"/>
                    <a:pt x="149" y="107"/>
                  </a:cubicBezTo>
                  <a:cubicBezTo>
                    <a:pt x="152" y="89"/>
                    <a:pt x="149" y="72"/>
                    <a:pt x="143" y="55"/>
                  </a:cubicBezTo>
                  <a:cubicBezTo>
                    <a:pt x="142" y="54"/>
                    <a:pt x="141" y="52"/>
                    <a:pt x="139" y="51"/>
                  </a:cubicBezTo>
                  <a:cubicBezTo>
                    <a:pt x="132" y="37"/>
                    <a:pt x="123" y="25"/>
                    <a:pt x="110" y="17"/>
                  </a:cubicBezTo>
                  <a:cubicBezTo>
                    <a:pt x="84" y="0"/>
                    <a:pt x="57" y="0"/>
                    <a:pt x="29" y="14"/>
                  </a:cubicBezTo>
                  <a:cubicBezTo>
                    <a:pt x="26" y="16"/>
                    <a:pt x="24" y="17"/>
                    <a:pt x="21" y="19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6"/>
            <p:cNvSpPr>
              <a:spLocks/>
            </p:cNvSpPr>
            <p:nvPr/>
          </p:nvSpPr>
          <p:spPr bwMode="auto">
            <a:xfrm>
              <a:off x="-427038" y="-2138363"/>
              <a:ext cx="496888" cy="681038"/>
            </a:xfrm>
            <a:custGeom>
              <a:avLst/>
              <a:gdLst>
                <a:gd name="T0" fmla="*/ 132 w 132"/>
                <a:gd name="T1" fmla="*/ 139 h 181"/>
                <a:gd name="T2" fmla="*/ 125 w 132"/>
                <a:gd name="T3" fmla="*/ 140 h 181"/>
                <a:gd name="T4" fmla="*/ 104 w 132"/>
                <a:gd name="T5" fmla="*/ 142 h 181"/>
                <a:gd name="T6" fmla="*/ 79 w 132"/>
                <a:gd name="T7" fmla="*/ 136 h 181"/>
                <a:gd name="T8" fmla="*/ 43 w 132"/>
                <a:gd name="T9" fmla="*/ 108 h 181"/>
                <a:gd name="T10" fmla="*/ 25 w 132"/>
                <a:gd name="T11" fmla="*/ 56 h 181"/>
                <a:gd name="T12" fmla="*/ 23 w 132"/>
                <a:gd name="T13" fmla="*/ 12 h 181"/>
                <a:gd name="T14" fmla="*/ 24 w 132"/>
                <a:gd name="T15" fmla="*/ 1 h 181"/>
                <a:gd name="T16" fmla="*/ 21 w 132"/>
                <a:gd name="T17" fmla="*/ 3 h 181"/>
                <a:gd name="T18" fmla="*/ 7 w 132"/>
                <a:gd name="T19" fmla="*/ 33 h 181"/>
                <a:gd name="T20" fmla="*/ 1 w 132"/>
                <a:gd name="T21" fmla="*/ 80 h 181"/>
                <a:gd name="T22" fmla="*/ 1 w 132"/>
                <a:gd name="T23" fmla="*/ 82 h 181"/>
                <a:gd name="T24" fmla="*/ 3 w 132"/>
                <a:gd name="T25" fmla="*/ 101 h 181"/>
                <a:gd name="T26" fmla="*/ 17 w 132"/>
                <a:gd name="T27" fmla="*/ 141 h 181"/>
                <a:gd name="T28" fmla="*/ 42 w 132"/>
                <a:gd name="T29" fmla="*/ 165 h 181"/>
                <a:gd name="T30" fmla="*/ 38 w 132"/>
                <a:gd name="T31" fmla="*/ 167 h 181"/>
                <a:gd name="T32" fmla="*/ 34 w 132"/>
                <a:gd name="T33" fmla="*/ 170 h 181"/>
                <a:gd name="T34" fmla="*/ 36 w 132"/>
                <a:gd name="T35" fmla="*/ 176 h 181"/>
                <a:gd name="T36" fmla="*/ 47 w 132"/>
                <a:gd name="T37" fmla="*/ 181 h 181"/>
                <a:gd name="T38" fmla="*/ 53 w 132"/>
                <a:gd name="T39" fmla="*/ 179 h 181"/>
                <a:gd name="T40" fmla="*/ 52 w 132"/>
                <a:gd name="T41" fmla="*/ 174 h 181"/>
                <a:gd name="T42" fmla="*/ 51 w 132"/>
                <a:gd name="T43" fmla="*/ 169 h 181"/>
                <a:gd name="T44" fmla="*/ 67 w 132"/>
                <a:gd name="T45" fmla="*/ 171 h 181"/>
                <a:gd name="T46" fmla="*/ 110 w 132"/>
                <a:gd name="T47" fmla="*/ 157 h 181"/>
                <a:gd name="T48" fmla="*/ 124 w 132"/>
                <a:gd name="T49" fmla="*/ 147 h 181"/>
                <a:gd name="T50" fmla="*/ 132 w 132"/>
                <a:gd name="T51" fmla="*/ 13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81">
                  <a:moveTo>
                    <a:pt x="132" y="139"/>
                  </a:moveTo>
                  <a:cubicBezTo>
                    <a:pt x="129" y="137"/>
                    <a:pt x="127" y="140"/>
                    <a:pt x="125" y="140"/>
                  </a:cubicBezTo>
                  <a:cubicBezTo>
                    <a:pt x="118" y="142"/>
                    <a:pt x="111" y="143"/>
                    <a:pt x="104" y="142"/>
                  </a:cubicBezTo>
                  <a:cubicBezTo>
                    <a:pt x="95" y="140"/>
                    <a:pt x="87" y="139"/>
                    <a:pt x="79" y="136"/>
                  </a:cubicBezTo>
                  <a:cubicBezTo>
                    <a:pt x="65" y="130"/>
                    <a:pt x="52" y="122"/>
                    <a:pt x="43" y="108"/>
                  </a:cubicBezTo>
                  <a:cubicBezTo>
                    <a:pt x="33" y="93"/>
                    <a:pt x="28" y="75"/>
                    <a:pt x="25" y="56"/>
                  </a:cubicBezTo>
                  <a:cubicBezTo>
                    <a:pt x="23" y="42"/>
                    <a:pt x="22" y="27"/>
                    <a:pt x="23" y="12"/>
                  </a:cubicBezTo>
                  <a:cubicBezTo>
                    <a:pt x="23" y="8"/>
                    <a:pt x="24" y="5"/>
                    <a:pt x="24" y="1"/>
                  </a:cubicBezTo>
                  <a:cubicBezTo>
                    <a:pt x="22" y="0"/>
                    <a:pt x="22" y="2"/>
                    <a:pt x="21" y="3"/>
                  </a:cubicBezTo>
                  <a:cubicBezTo>
                    <a:pt x="15" y="13"/>
                    <a:pt x="10" y="23"/>
                    <a:pt x="7" y="33"/>
                  </a:cubicBezTo>
                  <a:cubicBezTo>
                    <a:pt x="3" y="49"/>
                    <a:pt x="1" y="64"/>
                    <a:pt x="1" y="80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0" y="89"/>
                    <a:pt x="0" y="95"/>
                    <a:pt x="3" y="101"/>
                  </a:cubicBezTo>
                  <a:cubicBezTo>
                    <a:pt x="6" y="115"/>
                    <a:pt x="10" y="128"/>
                    <a:pt x="17" y="141"/>
                  </a:cubicBezTo>
                  <a:cubicBezTo>
                    <a:pt x="23" y="151"/>
                    <a:pt x="31" y="159"/>
                    <a:pt x="42" y="165"/>
                  </a:cubicBezTo>
                  <a:cubicBezTo>
                    <a:pt x="40" y="166"/>
                    <a:pt x="39" y="167"/>
                    <a:pt x="38" y="167"/>
                  </a:cubicBezTo>
                  <a:cubicBezTo>
                    <a:pt x="36" y="167"/>
                    <a:pt x="34" y="168"/>
                    <a:pt x="34" y="170"/>
                  </a:cubicBezTo>
                  <a:cubicBezTo>
                    <a:pt x="34" y="172"/>
                    <a:pt x="34" y="175"/>
                    <a:pt x="36" y="176"/>
                  </a:cubicBezTo>
                  <a:cubicBezTo>
                    <a:pt x="40" y="178"/>
                    <a:pt x="43" y="180"/>
                    <a:pt x="47" y="181"/>
                  </a:cubicBezTo>
                  <a:cubicBezTo>
                    <a:pt x="50" y="181"/>
                    <a:pt x="52" y="180"/>
                    <a:pt x="53" y="179"/>
                  </a:cubicBezTo>
                  <a:cubicBezTo>
                    <a:pt x="55" y="177"/>
                    <a:pt x="53" y="175"/>
                    <a:pt x="52" y="174"/>
                  </a:cubicBezTo>
                  <a:cubicBezTo>
                    <a:pt x="52" y="172"/>
                    <a:pt x="51" y="171"/>
                    <a:pt x="51" y="169"/>
                  </a:cubicBezTo>
                  <a:cubicBezTo>
                    <a:pt x="56" y="170"/>
                    <a:pt x="61" y="171"/>
                    <a:pt x="67" y="171"/>
                  </a:cubicBezTo>
                  <a:cubicBezTo>
                    <a:pt x="82" y="171"/>
                    <a:pt x="97" y="165"/>
                    <a:pt x="110" y="157"/>
                  </a:cubicBezTo>
                  <a:cubicBezTo>
                    <a:pt x="115" y="154"/>
                    <a:pt x="119" y="150"/>
                    <a:pt x="124" y="147"/>
                  </a:cubicBezTo>
                  <a:cubicBezTo>
                    <a:pt x="128" y="146"/>
                    <a:pt x="131" y="143"/>
                    <a:pt x="132" y="139"/>
                  </a:cubicBezTo>
                  <a:close/>
                </a:path>
              </a:pathLst>
            </a:custGeom>
            <a:solidFill>
              <a:srgbClr val="DE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7"/>
            <p:cNvSpPr>
              <a:spLocks/>
            </p:cNvSpPr>
            <p:nvPr/>
          </p:nvSpPr>
          <p:spPr bwMode="auto">
            <a:xfrm>
              <a:off x="-58738" y="-2217738"/>
              <a:ext cx="217488" cy="334963"/>
            </a:xfrm>
            <a:custGeom>
              <a:avLst/>
              <a:gdLst>
                <a:gd name="T0" fmla="*/ 14 w 58"/>
                <a:gd name="T1" fmla="*/ 20 h 89"/>
                <a:gd name="T2" fmla="*/ 15 w 58"/>
                <a:gd name="T3" fmla="*/ 24 h 89"/>
                <a:gd name="T4" fmla="*/ 23 w 58"/>
                <a:gd name="T5" fmla="*/ 30 h 89"/>
                <a:gd name="T6" fmla="*/ 28 w 58"/>
                <a:gd name="T7" fmla="*/ 38 h 89"/>
                <a:gd name="T8" fmla="*/ 35 w 58"/>
                <a:gd name="T9" fmla="*/ 54 h 89"/>
                <a:gd name="T10" fmla="*/ 40 w 58"/>
                <a:gd name="T11" fmla="*/ 72 h 89"/>
                <a:gd name="T12" fmla="*/ 44 w 58"/>
                <a:gd name="T13" fmla="*/ 85 h 89"/>
                <a:gd name="T14" fmla="*/ 50 w 58"/>
                <a:gd name="T15" fmla="*/ 88 h 89"/>
                <a:gd name="T16" fmla="*/ 54 w 58"/>
                <a:gd name="T17" fmla="*/ 83 h 89"/>
                <a:gd name="T18" fmla="*/ 53 w 58"/>
                <a:gd name="T19" fmla="*/ 57 h 89"/>
                <a:gd name="T20" fmla="*/ 54 w 58"/>
                <a:gd name="T21" fmla="*/ 52 h 89"/>
                <a:gd name="T22" fmla="*/ 46 w 58"/>
                <a:gd name="T23" fmla="*/ 36 h 89"/>
                <a:gd name="T24" fmla="*/ 41 w 58"/>
                <a:gd name="T25" fmla="*/ 26 h 89"/>
                <a:gd name="T26" fmla="*/ 35 w 58"/>
                <a:gd name="T27" fmla="*/ 24 h 89"/>
                <a:gd name="T28" fmla="*/ 33 w 58"/>
                <a:gd name="T29" fmla="*/ 25 h 89"/>
                <a:gd name="T30" fmla="*/ 33 w 58"/>
                <a:gd name="T31" fmla="*/ 24 h 89"/>
                <a:gd name="T32" fmla="*/ 32 w 58"/>
                <a:gd name="T33" fmla="*/ 16 h 89"/>
                <a:gd name="T34" fmla="*/ 12 w 58"/>
                <a:gd name="T35" fmla="*/ 2 h 89"/>
                <a:gd name="T36" fmla="*/ 3 w 58"/>
                <a:gd name="T37" fmla="*/ 2 h 89"/>
                <a:gd name="T38" fmla="*/ 2 w 58"/>
                <a:gd name="T39" fmla="*/ 12 h 89"/>
                <a:gd name="T40" fmla="*/ 9 w 58"/>
                <a:gd name="T41" fmla="*/ 20 h 89"/>
                <a:gd name="T42" fmla="*/ 14 w 58"/>
                <a:gd name="T43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9">
                  <a:moveTo>
                    <a:pt x="14" y="20"/>
                  </a:moveTo>
                  <a:cubicBezTo>
                    <a:pt x="14" y="21"/>
                    <a:pt x="12" y="23"/>
                    <a:pt x="15" y="24"/>
                  </a:cubicBezTo>
                  <a:cubicBezTo>
                    <a:pt x="18" y="25"/>
                    <a:pt x="20" y="28"/>
                    <a:pt x="23" y="30"/>
                  </a:cubicBezTo>
                  <a:cubicBezTo>
                    <a:pt x="26" y="31"/>
                    <a:pt x="25" y="36"/>
                    <a:pt x="28" y="38"/>
                  </a:cubicBezTo>
                  <a:cubicBezTo>
                    <a:pt x="32" y="42"/>
                    <a:pt x="33" y="48"/>
                    <a:pt x="35" y="54"/>
                  </a:cubicBezTo>
                  <a:cubicBezTo>
                    <a:pt x="38" y="60"/>
                    <a:pt x="40" y="65"/>
                    <a:pt x="40" y="72"/>
                  </a:cubicBezTo>
                  <a:cubicBezTo>
                    <a:pt x="40" y="76"/>
                    <a:pt x="41" y="81"/>
                    <a:pt x="44" y="85"/>
                  </a:cubicBezTo>
                  <a:cubicBezTo>
                    <a:pt x="46" y="86"/>
                    <a:pt x="47" y="89"/>
                    <a:pt x="50" y="88"/>
                  </a:cubicBezTo>
                  <a:cubicBezTo>
                    <a:pt x="52" y="88"/>
                    <a:pt x="54" y="86"/>
                    <a:pt x="54" y="83"/>
                  </a:cubicBezTo>
                  <a:cubicBezTo>
                    <a:pt x="56" y="75"/>
                    <a:pt x="58" y="66"/>
                    <a:pt x="53" y="57"/>
                  </a:cubicBezTo>
                  <a:cubicBezTo>
                    <a:pt x="53" y="56"/>
                    <a:pt x="54" y="54"/>
                    <a:pt x="54" y="52"/>
                  </a:cubicBezTo>
                  <a:cubicBezTo>
                    <a:pt x="52" y="47"/>
                    <a:pt x="52" y="40"/>
                    <a:pt x="46" y="36"/>
                  </a:cubicBezTo>
                  <a:cubicBezTo>
                    <a:pt x="47" y="31"/>
                    <a:pt x="43" y="29"/>
                    <a:pt x="41" y="26"/>
                  </a:cubicBezTo>
                  <a:cubicBezTo>
                    <a:pt x="40" y="22"/>
                    <a:pt x="38" y="22"/>
                    <a:pt x="35" y="24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7" y="21"/>
                    <a:pt x="35" y="19"/>
                    <a:pt x="32" y="16"/>
                  </a:cubicBezTo>
                  <a:cubicBezTo>
                    <a:pt x="26" y="10"/>
                    <a:pt x="19" y="6"/>
                    <a:pt x="12" y="2"/>
                  </a:cubicBezTo>
                  <a:cubicBezTo>
                    <a:pt x="9" y="1"/>
                    <a:pt x="6" y="0"/>
                    <a:pt x="3" y="2"/>
                  </a:cubicBezTo>
                  <a:cubicBezTo>
                    <a:pt x="0" y="5"/>
                    <a:pt x="1" y="8"/>
                    <a:pt x="2" y="12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0" y="22"/>
                    <a:pt x="12" y="20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716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27" name="iṩļíḑé">
            <a:extLst>
              <a:ext uri="{FF2B5EF4-FFF2-40B4-BE49-F238E27FC236}">
                <a16:creationId xmlns:a16="http://schemas.microsoft.com/office/drawing/2014/main" id="{5E850C3D-1848-467B-A6FE-76DE9B9A4550}"/>
              </a:ext>
            </a:extLst>
          </p:cNvPr>
          <p:cNvGrpSpPr/>
          <p:nvPr/>
        </p:nvGrpSpPr>
        <p:grpSpPr>
          <a:xfrm>
            <a:off x="3705224" y="3667575"/>
            <a:ext cx="1567405" cy="1615782"/>
            <a:chOff x="736745" y="1356666"/>
            <a:chExt cx="1933578" cy="1993257"/>
          </a:xfrm>
        </p:grpSpPr>
        <p:sp>
          <p:nvSpPr>
            <p:cNvPr id="28" name="îṩļïḍe">
              <a:extLst>
                <a:ext uri="{FF2B5EF4-FFF2-40B4-BE49-F238E27FC236}">
                  <a16:creationId xmlns:a16="http://schemas.microsoft.com/office/drawing/2014/main" id="{8B7C78EE-9D88-4F48-A38C-908A50190A27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A1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9" name="î$ľiḑê">
              <a:extLst>
                <a:ext uri="{FF2B5EF4-FFF2-40B4-BE49-F238E27FC236}">
                  <a16:creationId xmlns:a16="http://schemas.microsoft.com/office/drawing/2014/main" id="{F143EF78-03A0-49BB-A221-0AB36D4B0440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A1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30" name="îslïḍè">
              <a:extLst>
                <a:ext uri="{FF2B5EF4-FFF2-40B4-BE49-F238E27FC236}">
                  <a16:creationId xmlns:a16="http://schemas.microsoft.com/office/drawing/2014/main" id="{9BB62A7B-C05C-4DEB-AA38-5F131A7517F5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31" name="îşliḍé">
                <a:extLst>
                  <a:ext uri="{FF2B5EF4-FFF2-40B4-BE49-F238E27FC236}">
                    <a16:creationId xmlns:a16="http://schemas.microsoft.com/office/drawing/2014/main" id="{6447A881-EDD0-4CC7-BACC-5545F3F04329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C0AD"/>
              </a:solidFill>
              <a:ln w="38100"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32" name="î$ḻiḓè">
                <a:extLst>
                  <a:ext uri="{FF2B5EF4-FFF2-40B4-BE49-F238E27FC236}">
                    <a16:creationId xmlns:a16="http://schemas.microsoft.com/office/drawing/2014/main" id="{57753826-5D40-4AB6-8C80-895E485230F8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FFA100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45" name="iśḷídê">
            <a:extLst>
              <a:ext uri="{FF2B5EF4-FFF2-40B4-BE49-F238E27FC236}">
                <a16:creationId xmlns:a16="http://schemas.microsoft.com/office/drawing/2014/main" id="{C9DFEBDC-0A60-4B3F-B4DF-6843E9CC7437}"/>
              </a:ext>
            </a:extLst>
          </p:cNvPr>
          <p:cNvGrpSpPr/>
          <p:nvPr/>
        </p:nvGrpSpPr>
        <p:grpSpPr>
          <a:xfrm>
            <a:off x="5436449" y="3869109"/>
            <a:ext cx="3236383" cy="2075204"/>
            <a:chOff x="2776441" y="1231264"/>
            <a:chExt cx="3236383" cy="2075204"/>
          </a:xfrm>
        </p:grpSpPr>
        <p:sp>
          <p:nvSpPr>
            <p:cNvPr id="46" name="íṩlîḋê">
              <a:extLst>
                <a:ext uri="{FF2B5EF4-FFF2-40B4-BE49-F238E27FC236}">
                  <a16:creationId xmlns:a16="http://schemas.microsoft.com/office/drawing/2014/main" id="{0CC52464-A279-4955-B951-9EA6F9347E5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47" name="ï$ḷîďè">
              <a:extLst>
                <a:ext uri="{FF2B5EF4-FFF2-40B4-BE49-F238E27FC236}">
                  <a16:creationId xmlns:a16="http://schemas.microsoft.com/office/drawing/2014/main" id="{3231182E-514A-4018-808C-0D9299DC5523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grpSp>
        <p:nvGrpSpPr>
          <p:cNvPr id="57" name="iṩļíḑé">
            <a:extLst>
              <a:ext uri="{FF2B5EF4-FFF2-40B4-BE49-F238E27FC236}">
                <a16:creationId xmlns:a16="http://schemas.microsoft.com/office/drawing/2014/main" id="{47F0A71E-304C-42C2-9A14-5586DBDD91CA}"/>
              </a:ext>
            </a:extLst>
          </p:cNvPr>
          <p:cNvGrpSpPr/>
          <p:nvPr/>
        </p:nvGrpSpPr>
        <p:grpSpPr>
          <a:xfrm>
            <a:off x="6286499" y="1734000"/>
            <a:ext cx="1567405" cy="1615782"/>
            <a:chOff x="736745" y="1356666"/>
            <a:chExt cx="1933578" cy="1993257"/>
          </a:xfrm>
        </p:grpSpPr>
        <p:sp>
          <p:nvSpPr>
            <p:cNvPr id="58" name="îṩļïḍe">
              <a:extLst>
                <a:ext uri="{FF2B5EF4-FFF2-40B4-BE49-F238E27FC236}">
                  <a16:creationId xmlns:a16="http://schemas.microsoft.com/office/drawing/2014/main" id="{B8C4A2F3-A875-4DDC-8645-B45C1F3EAB62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A1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59" name="î$ľiḑê">
              <a:extLst>
                <a:ext uri="{FF2B5EF4-FFF2-40B4-BE49-F238E27FC236}">
                  <a16:creationId xmlns:a16="http://schemas.microsoft.com/office/drawing/2014/main" id="{64F39AD1-3D56-4EFA-9EA9-7253DA32D344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A100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0" name="îslïḍè">
              <a:extLst>
                <a:ext uri="{FF2B5EF4-FFF2-40B4-BE49-F238E27FC236}">
                  <a16:creationId xmlns:a16="http://schemas.microsoft.com/office/drawing/2014/main" id="{ACE957FD-9755-4DC0-827A-002E5839887F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61" name="îşliḍé">
                <a:extLst>
                  <a:ext uri="{FF2B5EF4-FFF2-40B4-BE49-F238E27FC236}">
                    <a16:creationId xmlns:a16="http://schemas.microsoft.com/office/drawing/2014/main" id="{7AD155BF-CD4E-4261-97DC-7BF96322A856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C0AD"/>
              </a:solidFill>
              <a:ln w="38100">
                <a:solidFill>
                  <a:srgbClr val="FFA1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62" name="î$ḻiḓè">
                <a:extLst>
                  <a:ext uri="{FF2B5EF4-FFF2-40B4-BE49-F238E27FC236}">
                    <a16:creationId xmlns:a16="http://schemas.microsoft.com/office/drawing/2014/main" id="{F8741B9A-619F-4AEC-A681-627FAD294709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FFA100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63" name="iśḷídê">
            <a:extLst>
              <a:ext uri="{FF2B5EF4-FFF2-40B4-BE49-F238E27FC236}">
                <a16:creationId xmlns:a16="http://schemas.microsoft.com/office/drawing/2014/main" id="{28AF5D57-F9CE-42AA-A8FF-CD453FADFC3E}"/>
              </a:ext>
            </a:extLst>
          </p:cNvPr>
          <p:cNvGrpSpPr/>
          <p:nvPr/>
        </p:nvGrpSpPr>
        <p:grpSpPr>
          <a:xfrm>
            <a:off x="8132024" y="1945059"/>
            <a:ext cx="3236383" cy="2075204"/>
            <a:chOff x="2776441" y="1231264"/>
            <a:chExt cx="3236383" cy="2075204"/>
          </a:xfrm>
        </p:grpSpPr>
        <p:sp>
          <p:nvSpPr>
            <p:cNvPr id="64" name="íṩlîḋê">
              <a:extLst>
                <a:ext uri="{FF2B5EF4-FFF2-40B4-BE49-F238E27FC236}">
                  <a16:creationId xmlns:a16="http://schemas.microsoft.com/office/drawing/2014/main" id="{0680019E-6E5C-41D2-81EF-6D51D8591011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E19055"/>
                  </a:solidFill>
                </a:rPr>
                <a:t>Text here</a:t>
              </a:r>
            </a:p>
          </p:txBody>
        </p:sp>
        <p:sp>
          <p:nvSpPr>
            <p:cNvPr id="65" name="ï$ḷîďè">
              <a:extLst>
                <a:ext uri="{FF2B5EF4-FFF2-40B4-BE49-F238E27FC236}">
                  <a16:creationId xmlns:a16="http://schemas.microsoft.com/office/drawing/2014/main" id="{141B40BF-CC5F-4698-A981-AD8B6A454BD1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  <p:grpSp>
        <p:nvGrpSpPr>
          <p:cNvPr id="66" name="iṩļíḑé">
            <a:extLst>
              <a:ext uri="{FF2B5EF4-FFF2-40B4-BE49-F238E27FC236}">
                <a16:creationId xmlns:a16="http://schemas.microsoft.com/office/drawing/2014/main" id="{1E08AD6D-8331-4AF4-9721-F31303859009}"/>
              </a:ext>
            </a:extLst>
          </p:cNvPr>
          <p:cNvGrpSpPr/>
          <p:nvPr/>
        </p:nvGrpSpPr>
        <p:grpSpPr>
          <a:xfrm>
            <a:off x="714374" y="2086425"/>
            <a:ext cx="1567405" cy="1615782"/>
            <a:chOff x="736745" y="1356666"/>
            <a:chExt cx="1933578" cy="1993257"/>
          </a:xfrm>
        </p:grpSpPr>
        <p:sp>
          <p:nvSpPr>
            <p:cNvPr id="67" name="îṩļïḍe">
              <a:extLst>
                <a:ext uri="{FF2B5EF4-FFF2-40B4-BE49-F238E27FC236}">
                  <a16:creationId xmlns:a16="http://schemas.microsoft.com/office/drawing/2014/main" id="{C2B32CD8-3DE2-4899-834D-7489BF3CBF0A}"/>
                </a:ext>
              </a:extLst>
            </p:cNvPr>
            <p:cNvSpPr/>
            <p:nvPr/>
          </p:nvSpPr>
          <p:spPr>
            <a:xfrm>
              <a:off x="736745" y="1416345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FC0AD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68" name="î$ľiḑê">
              <a:extLst>
                <a:ext uri="{FF2B5EF4-FFF2-40B4-BE49-F238E27FC236}">
                  <a16:creationId xmlns:a16="http://schemas.microsoft.com/office/drawing/2014/main" id="{8D6879DD-10A6-4EAC-A000-F898160DC5C0}"/>
                </a:ext>
              </a:extLst>
            </p:cNvPr>
            <p:cNvSpPr/>
            <p:nvPr/>
          </p:nvSpPr>
          <p:spPr>
            <a:xfrm>
              <a:off x="805009" y="1493193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blipFill>
              <a:blip r:embed="rId3"/>
              <a:stretch>
                <a:fillRect l="-15148" t="-1" r="-14936" b="-1"/>
              </a:stretch>
            </a:blipFill>
            <a:ln w="12700" cap="flat" cmpd="sng" algn="ctr">
              <a:solidFill>
                <a:srgbClr val="FFC0AD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>
                <a:solidFill>
                  <a:schemeClr val="lt1"/>
                </a:solidFill>
              </a:endParaRPr>
            </a:p>
          </p:txBody>
        </p:sp>
        <p:grpSp>
          <p:nvGrpSpPr>
            <p:cNvPr id="69" name="îslïḍè">
              <a:extLst>
                <a:ext uri="{FF2B5EF4-FFF2-40B4-BE49-F238E27FC236}">
                  <a16:creationId xmlns:a16="http://schemas.microsoft.com/office/drawing/2014/main" id="{F45B5BE3-40A5-43AB-93A5-37CF503AA847}"/>
                </a:ext>
              </a:extLst>
            </p:cNvPr>
            <p:cNvGrpSpPr/>
            <p:nvPr/>
          </p:nvGrpSpPr>
          <p:grpSpPr>
            <a:xfrm>
              <a:off x="1936034" y="1356666"/>
              <a:ext cx="675000" cy="675005"/>
              <a:chOff x="7209746" y="4153276"/>
              <a:chExt cx="675000" cy="675005"/>
            </a:xfrm>
          </p:grpSpPr>
          <p:sp>
            <p:nvSpPr>
              <p:cNvPr id="70" name="îşliḍé">
                <a:extLst>
                  <a:ext uri="{FF2B5EF4-FFF2-40B4-BE49-F238E27FC236}">
                    <a16:creationId xmlns:a16="http://schemas.microsoft.com/office/drawing/2014/main" id="{07B9AE19-6161-4EB0-89B7-7CF1BB2B3080}"/>
                  </a:ext>
                </a:extLst>
              </p:cNvPr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solidFill>
                <a:srgbClr val="FF7C61"/>
              </a:solidFill>
              <a:ln w="38100">
                <a:solidFill>
                  <a:srgbClr val="FFC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71" name="î$ḻiḓè">
                <a:extLst>
                  <a:ext uri="{FF2B5EF4-FFF2-40B4-BE49-F238E27FC236}">
                    <a16:creationId xmlns:a16="http://schemas.microsoft.com/office/drawing/2014/main" id="{49067194-03FD-458B-8C9E-5EE1D3C12AAF}"/>
                  </a:ext>
                </a:extLst>
              </p:cNvPr>
              <p:cNvSpPr/>
              <p:nvPr/>
            </p:nvSpPr>
            <p:spPr bwMode="auto">
              <a:xfrm>
                <a:off x="7375153" y="4318929"/>
                <a:ext cx="344185" cy="343695"/>
              </a:xfrm>
              <a:custGeom>
                <a:avLst/>
                <a:gdLst>
                  <a:gd name="connsiteX0" fmla="*/ 479478 w 607551"/>
                  <a:gd name="connsiteY0" fmla="*/ 124206 h 606687"/>
                  <a:gd name="connsiteX1" fmla="*/ 492390 w 607551"/>
                  <a:gd name="connsiteY1" fmla="*/ 129529 h 606687"/>
                  <a:gd name="connsiteX2" fmla="*/ 492390 w 607551"/>
                  <a:gd name="connsiteY2" fmla="*/ 302949 h 606687"/>
                  <a:gd name="connsiteX3" fmla="*/ 479478 w 607551"/>
                  <a:gd name="connsiteY3" fmla="*/ 308300 h 606687"/>
                  <a:gd name="connsiteX4" fmla="*/ 466565 w 607551"/>
                  <a:gd name="connsiteY4" fmla="*/ 302949 h 606687"/>
                  <a:gd name="connsiteX5" fmla="*/ 466565 w 607551"/>
                  <a:gd name="connsiteY5" fmla="*/ 277176 h 606687"/>
                  <a:gd name="connsiteX6" fmla="*/ 466565 w 607551"/>
                  <a:gd name="connsiteY6" fmla="*/ 155302 h 606687"/>
                  <a:gd name="connsiteX7" fmla="*/ 466565 w 607551"/>
                  <a:gd name="connsiteY7" fmla="*/ 129529 h 606687"/>
                  <a:gd name="connsiteX8" fmla="*/ 479478 w 607551"/>
                  <a:gd name="connsiteY8" fmla="*/ 124206 h 606687"/>
                  <a:gd name="connsiteX9" fmla="*/ 389020 w 607551"/>
                  <a:gd name="connsiteY9" fmla="*/ 48491 h 606687"/>
                  <a:gd name="connsiteX10" fmla="*/ 268817 w 607551"/>
                  <a:gd name="connsiteY10" fmla="*/ 98184 h 606687"/>
                  <a:gd name="connsiteX11" fmla="*/ 268817 w 607551"/>
                  <a:gd name="connsiteY11" fmla="*/ 338347 h 606687"/>
                  <a:gd name="connsiteX12" fmla="*/ 389020 w 607551"/>
                  <a:gd name="connsiteY12" fmla="*/ 388040 h 606687"/>
                  <a:gd name="connsiteX13" fmla="*/ 509224 w 607551"/>
                  <a:gd name="connsiteY13" fmla="*/ 338347 h 606687"/>
                  <a:gd name="connsiteX14" fmla="*/ 509224 w 607551"/>
                  <a:gd name="connsiteY14" fmla="*/ 98184 h 606687"/>
                  <a:gd name="connsiteX15" fmla="*/ 389020 w 607551"/>
                  <a:gd name="connsiteY15" fmla="*/ 48491 h 606687"/>
                  <a:gd name="connsiteX16" fmla="*/ 389020 w 607551"/>
                  <a:gd name="connsiteY16" fmla="*/ 0 h 606687"/>
                  <a:gd name="connsiteX17" fmla="*/ 543567 w 607551"/>
                  <a:gd name="connsiteY17" fmla="*/ 63891 h 606687"/>
                  <a:gd name="connsiteX18" fmla="*/ 543567 w 607551"/>
                  <a:gd name="connsiteY18" fmla="*/ 372641 h 606687"/>
                  <a:gd name="connsiteX19" fmla="*/ 389020 w 607551"/>
                  <a:gd name="connsiteY19" fmla="*/ 436531 h 606687"/>
                  <a:gd name="connsiteX20" fmla="*/ 281176 w 607551"/>
                  <a:gd name="connsiteY20" fmla="*/ 408245 h 606687"/>
                  <a:gd name="connsiteX21" fmla="*/ 99504 w 607551"/>
                  <a:gd name="connsiteY21" fmla="*/ 589650 h 606687"/>
                  <a:gd name="connsiteX22" fmla="*/ 17144 w 607551"/>
                  <a:gd name="connsiteY22" fmla="*/ 589650 h 606687"/>
                  <a:gd name="connsiteX23" fmla="*/ 17144 w 607551"/>
                  <a:gd name="connsiteY23" fmla="*/ 507412 h 606687"/>
                  <a:gd name="connsiteX24" fmla="*/ 198817 w 607551"/>
                  <a:gd name="connsiteY24" fmla="*/ 325897 h 606687"/>
                  <a:gd name="connsiteX25" fmla="*/ 234473 w 607551"/>
                  <a:gd name="connsiteY25" fmla="*/ 63891 h 606687"/>
                  <a:gd name="connsiteX26" fmla="*/ 389020 w 607551"/>
                  <a:gd name="connsiteY26" fmla="*/ 0 h 60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07551" h="606687">
                    <a:moveTo>
                      <a:pt x="479478" y="124206"/>
                    </a:moveTo>
                    <a:cubicBezTo>
                      <a:pt x="484156" y="124206"/>
                      <a:pt x="488834" y="125980"/>
                      <a:pt x="492390" y="129529"/>
                    </a:cubicBezTo>
                    <a:cubicBezTo>
                      <a:pt x="540320" y="177362"/>
                      <a:pt x="540320" y="255117"/>
                      <a:pt x="492390" y="302949"/>
                    </a:cubicBezTo>
                    <a:cubicBezTo>
                      <a:pt x="488779" y="306444"/>
                      <a:pt x="484183" y="308300"/>
                      <a:pt x="479478" y="308300"/>
                    </a:cubicBezTo>
                    <a:cubicBezTo>
                      <a:pt x="474772" y="308300"/>
                      <a:pt x="470176" y="306444"/>
                      <a:pt x="466565" y="302949"/>
                    </a:cubicBezTo>
                    <a:cubicBezTo>
                      <a:pt x="459452" y="295850"/>
                      <a:pt x="459452" y="284275"/>
                      <a:pt x="466565" y="277176"/>
                    </a:cubicBezTo>
                    <a:cubicBezTo>
                      <a:pt x="500269" y="243541"/>
                      <a:pt x="500269" y="188828"/>
                      <a:pt x="466565" y="155302"/>
                    </a:cubicBezTo>
                    <a:cubicBezTo>
                      <a:pt x="459452" y="148094"/>
                      <a:pt x="459452" y="136628"/>
                      <a:pt x="466565" y="129529"/>
                    </a:cubicBezTo>
                    <a:cubicBezTo>
                      <a:pt x="470122" y="125980"/>
                      <a:pt x="474800" y="124206"/>
                      <a:pt x="479478" y="124206"/>
                    </a:cubicBezTo>
                    <a:close/>
                    <a:moveTo>
                      <a:pt x="389020" y="48491"/>
                    </a:moveTo>
                    <a:cubicBezTo>
                      <a:pt x="343629" y="48491"/>
                      <a:pt x="300973" y="66184"/>
                      <a:pt x="268817" y="98184"/>
                    </a:cubicBezTo>
                    <a:cubicBezTo>
                      <a:pt x="202535" y="164477"/>
                      <a:pt x="202535" y="272163"/>
                      <a:pt x="268817" y="338347"/>
                    </a:cubicBezTo>
                    <a:cubicBezTo>
                      <a:pt x="300973" y="370347"/>
                      <a:pt x="343629" y="388040"/>
                      <a:pt x="389020" y="388040"/>
                    </a:cubicBezTo>
                    <a:cubicBezTo>
                      <a:pt x="434411" y="388040"/>
                      <a:pt x="477177" y="370456"/>
                      <a:pt x="509224" y="338347"/>
                    </a:cubicBezTo>
                    <a:cubicBezTo>
                      <a:pt x="575614" y="272163"/>
                      <a:pt x="575614" y="164477"/>
                      <a:pt x="509224" y="98184"/>
                    </a:cubicBezTo>
                    <a:cubicBezTo>
                      <a:pt x="477177" y="66184"/>
                      <a:pt x="434411" y="48491"/>
                      <a:pt x="389020" y="48491"/>
                    </a:cubicBezTo>
                    <a:close/>
                    <a:moveTo>
                      <a:pt x="389020" y="0"/>
                    </a:moveTo>
                    <a:cubicBezTo>
                      <a:pt x="447426" y="0"/>
                      <a:pt x="502333" y="22717"/>
                      <a:pt x="543567" y="63891"/>
                    </a:cubicBezTo>
                    <a:cubicBezTo>
                      <a:pt x="628880" y="149078"/>
                      <a:pt x="628880" y="287562"/>
                      <a:pt x="543567" y="372641"/>
                    </a:cubicBezTo>
                    <a:cubicBezTo>
                      <a:pt x="502333" y="413815"/>
                      <a:pt x="447426" y="436531"/>
                      <a:pt x="389020" y="436531"/>
                    </a:cubicBezTo>
                    <a:cubicBezTo>
                      <a:pt x="350629" y="436531"/>
                      <a:pt x="313770" y="426702"/>
                      <a:pt x="281176" y="408245"/>
                    </a:cubicBezTo>
                    <a:lnTo>
                      <a:pt x="99504" y="589650"/>
                    </a:lnTo>
                    <a:cubicBezTo>
                      <a:pt x="76754" y="612367"/>
                      <a:pt x="39894" y="612367"/>
                      <a:pt x="17144" y="589650"/>
                    </a:cubicBezTo>
                    <a:cubicBezTo>
                      <a:pt x="-5715" y="566934"/>
                      <a:pt x="-5715" y="530128"/>
                      <a:pt x="17144" y="507412"/>
                    </a:cubicBezTo>
                    <a:lnTo>
                      <a:pt x="198817" y="325897"/>
                    </a:lnTo>
                    <a:cubicBezTo>
                      <a:pt x="151676" y="242675"/>
                      <a:pt x="163488" y="134771"/>
                      <a:pt x="234473" y="63891"/>
                    </a:cubicBezTo>
                    <a:cubicBezTo>
                      <a:pt x="275707" y="22717"/>
                      <a:pt x="330614" y="0"/>
                      <a:pt x="389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C0AD"/>
                </a:solidFill>
              </a:ln>
            </p:spPr>
            <p:txBody>
              <a:bodyPr vert="horz" wrap="square" lIns="182832" tIns="91416" rIns="182832" bIns="9141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7198" dirty="0"/>
              </a:p>
            </p:txBody>
          </p:sp>
        </p:grpSp>
      </p:grpSp>
      <p:grpSp>
        <p:nvGrpSpPr>
          <p:cNvPr id="78" name="iśḷídê">
            <a:extLst>
              <a:ext uri="{FF2B5EF4-FFF2-40B4-BE49-F238E27FC236}">
                <a16:creationId xmlns:a16="http://schemas.microsoft.com/office/drawing/2014/main" id="{535E3968-178A-44F1-8231-EB4F4384687F}"/>
              </a:ext>
            </a:extLst>
          </p:cNvPr>
          <p:cNvGrpSpPr/>
          <p:nvPr/>
        </p:nvGrpSpPr>
        <p:grpSpPr>
          <a:xfrm>
            <a:off x="2550374" y="2240334"/>
            <a:ext cx="3236383" cy="2075204"/>
            <a:chOff x="2776441" y="1231264"/>
            <a:chExt cx="3236383" cy="2075204"/>
          </a:xfrm>
        </p:grpSpPr>
        <p:sp>
          <p:nvSpPr>
            <p:cNvPr id="79" name="íṩlîḋê">
              <a:extLst>
                <a:ext uri="{FF2B5EF4-FFF2-40B4-BE49-F238E27FC236}">
                  <a16:creationId xmlns:a16="http://schemas.microsoft.com/office/drawing/2014/main" id="{A4D5FEBD-1DB8-4850-8623-9DDF721B0159}"/>
                </a:ext>
              </a:extLst>
            </p:cNvPr>
            <p:cNvSpPr txBox="1"/>
            <p:nvPr/>
          </p:nvSpPr>
          <p:spPr>
            <a:xfrm>
              <a:off x="2776441" y="1231264"/>
              <a:ext cx="3236383" cy="588331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b="1" dirty="0">
                  <a:solidFill>
                    <a:srgbClr val="FF7C61"/>
                  </a:solidFill>
                </a:rPr>
                <a:t>Text here</a:t>
              </a:r>
            </a:p>
          </p:txBody>
        </p:sp>
        <p:sp>
          <p:nvSpPr>
            <p:cNvPr id="80" name="ï$ḷîďè">
              <a:extLst>
                <a:ext uri="{FF2B5EF4-FFF2-40B4-BE49-F238E27FC236}">
                  <a16:creationId xmlns:a16="http://schemas.microsoft.com/office/drawing/2014/main" id="{BAFA9498-94A7-4901-876D-6DF9F67DA957}"/>
                </a:ext>
              </a:extLst>
            </p:cNvPr>
            <p:cNvSpPr txBox="1"/>
            <p:nvPr/>
          </p:nvSpPr>
          <p:spPr>
            <a:xfrm>
              <a:off x="2776441" y="1819596"/>
              <a:ext cx="3236382" cy="148687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000" dirty="0"/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/>
            </a:p>
            <a:p>
              <a:pPr>
                <a:lnSpc>
                  <a:spcPct val="150000"/>
                </a:lnSpc>
              </a:pPr>
              <a:r>
                <a:rPr lang="en-US" altLang="zh-CN" sz="1000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7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53"/>
          <p:cNvGrpSpPr/>
          <p:nvPr/>
        </p:nvGrpSpPr>
        <p:grpSpPr>
          <a:xfrm rot="21345878">
            <a:off x="6766487" y="4497933"/>
            <a:ext cx="368126" cy="745645"/>
            <a:chOff x="-4373563" y="-2560638"/>
            <a:chExt cx="995363" cy="2016126"/>
          </a:xfrm>
        </p:grpSpPr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-3911600" y="-1317625"/>
              <a:ext cx="533400" cy="773113"/>
            </a:xfrm>
            <a:custGeom>
              <a:avLst/>
              <a:gdLst>
                <a:gd name="T0" fmla="*/ 40 w 142"/>
                <a:gd name="T1" fmla="*/ 0 h 205"/>
                <a:gd name="T2" fmla="*/ 71 w 142"/>
                <a:gd name="T3" fmla="*/ 113 h 205"/>
                <a:gd name="T4" fmla="*/ 91 w 142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205">
                  <a:moveTo>
                    <a:pt x="40" y="0"/>
                  </a:moveTo>
                  <a:cubicBezTo>
                    <a:pt x="40" y="0"/>
                    <a:pt x="0" y="65"/>
                    <a:pt x="71" y="113"/>
                  </a:cubicBezTo>
                  <a:cubicBezTo>
                    <a:pt x="142" y="162"/>
                    <a:pt x="91" y="205"/>
                    <a:pt x="91" y="205"/>
                  </a:cubicBezTo>
                </a:path>
              </a:pathLst>
            </a:custGeom>
            <a:noFill/>
            <a:ln w="15875" cap="flat">
              <a:solidFill>
                <a:srgbClr val="E3061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-4373563" y="-2560638"/>
              <a:ext cx="904875" cy="1009650"/>
            </a:xfrm>
            <a:custGeom>
              <a:avLst/>
              <a:gdLst>
                <a:gd name="T0" fmla="*/ 216 w 241"/>
                <a:gd name="T1" fmla="*/ 45 h 268"/>
                <a:gd name="T2" fmla="*/ 228 w 241"/>
                <a:gd name="T3" fmla="*/ 59 h 268"/>
                <a:gd name="T4" fmla="*/ 240 w 241"/>
                <a:gd name="T5" fmla="*/ 77 h 268"/>
                <a:gd name="T6" fmla="*/ 237 w 241"/>
                <a:gd name="T7" fmla="*/ 107 h 268"/>
                <a:gd name="T8" fmla="*/ 203 w 241"/>
                <a:gd name="T9" fmla="*/ 205 h 268"/>
                <a:gd name="T10" fmla="*/ 166 w 241"/>
                <a:gd name="T11" fmla="*/ 246 h 268"/>
                <a:gd name="T12" fmla="*/ 129 w 241"/>
                <a:gd name="T13" fmla="*/ 262 h 268"/>
                <a:gd name="T14" fmla="*/ 96 w 241"/>
                <a:gd name="T15" fmla="*/ 267 h 268"/>
                <a:gd name="T16" fmla="*/ 39 w 241"/>
                <a:gd name="T17" fmla="*/ 253 h 268"/>
                <a:gd name="T18" fmla="*/ 25 w 241"/>
                <a:gd name="T19" fmla="*/ 233 h 268"/>
                <a:gd name="T20" fmla="*/ 16 w 241"/>
                <a:gd name="T21" fmla="*/ 217 h 268"/>
                <a:gd name="T22" fmla="*/ 1 w 241"/>
                <a:gd name="T23" fmla="*/ 143 h 268"/>
                <a:gd name="T24" fmla="*/ 24 w 241"/>
                <a:gd name="T25" fmla="*/ 67 h 268"/>
                <a:gd name="T26" fmla="*/ 30 w 241"/>
                <a:gd name="T27" fmla="*/ 61 h 268"/>
                <a:gd name="T28" fmla="*/ 83 w 241"/>
                <a:gd name="T29" fmla="*/ 18 h 268"/>
                <a:gd name="T30" fmla="*/ 205 w 241"/>
                <a:gd name="T31" fmla="*/ 35 h 268"/>
                <a:gd name="T32" fmla="*/ 216 w 241"/>
                <a:gd name="T33" fmla="*/ 45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1" h="268">
                  <a:moveTo>
                    <a:pt x="216" y="45"/>
                  </a:moveTo>
                  <a:cubicBezTo>
                    <a:pt x="220" y="50"/>
                    <a:pt x="224" y="55"/>
                    <a:pt x="228" y="59"/>
                  </a:cubicBezTo>
                  <a:cubicBezTo>
                    <a:pt x="234" y="64"/>
                    <a:pt x="237" y="70"/>
                    <a:pt x="240" y="77"/>
                  </a:cubicBezTo>
                  <a:cubicBezTo>
                    <a:pt x="241" y="87"/>
                    <a:pt x="239" y="97"/>
                    <a:pt x="237" y="107"/>
                  </a:cubicBezTo>
                  <a:cubicBezTo>
                    <a:pt x="231" y="141"/>
                    <a:pt x="222" y="175"/>
                    <a:pt x="203" y="205"/>
                  </a:cubicBezTo>
                  <a:cubicBezTo>
                    <a:pt x="194" y="221"/>
                    <a:pt x="182" y="235"/>
                    <a:pt x="166" y="246"/>
                  </a:cubicBezTo>
                  <a:cubicBezTo>
                    <a:pt x="155" y="254"/>
                    <a:pt x="142" y="259"/>
                    <a:pt x="129" y="262"/>
                  </a:cubicBezTo>
                  <a:cubicBezTo>
                    <a:pt x="118" y="264"/>
                    <a:pt x="107" y="266"/>
                    <a:pt x="96" y="267"/>
                  </a:cubicBezTo>
                  <a:cubicBezTo>
                    <a:pt x="75" y="268"/>
                    <a:pt x="56" y="265"/>
                    <a:pt x="39" y="253"/>
                  </a:cubicBezTo>
                  <a:cubicBezTo>
                    <a:pt x="32" y="248"/>
                    <a:pt x="29" y="240"/>
                    <a:pt x="25" y="233"/>
                  </a:cubicBezTo>
                  <a:cubicBezTo>
                    <a:pt x="22" y="228"/>
                    <a:pt x="19" y="222"/>
                    <a:pt x="16" y="217"/>
                  </a:cubicBezTo>
                  <a:cubicBezTo>
                    <a:pt x="7" y="193"/>
                    <a:pt x="0" y="169"/>
                    <a:pt x="1" y="143"/>
                  </a:cubicBezTo>
                  <a:cubicBezTo>
                    <a:pt x="2" y="116"/>
                    <a:pt x="10" y="91"/>
                    <a:pt x="24" y="67"/>
                  </a:cubicBezTo>
                  <a:cubicBezTo>
                    <a:pt x="26" y="65"/>
                    <a:pt x="27" y="62"/>
                    <a:pt x="30" y="61"/>
                  </a:cubicBezTo>
                  <a:cubicBezTo>
                    <a:pt x="45" y="42"/>
                    <a:pt x="61" y="27"/>
                    <a:pt x="83" y="18"/>
                  </a:cubicBezTo>
                  <a:cubicBezTo>
                    <a:pt x="127" y="0"/>
                    <a:pt x="167" y="7"/>
                    <a:pt x="205" y="35"/>
                  </a:cubicBezTo>
                  <a:cubicBezTo>
                    <a:pt x="209" y="38"/>
                    <a:pt x="213" y="42"/>
                    <a:pt x="216" y="4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-4222750" y="-2278063"/>
              <a:ext cx="819150" cy="990600"/>
            </a:xfrm>
            <a:custGeom>
              <a:avLst/>
              <a:gdLst>
                <a:gd name="T0" fmla="*/ 0 w 218"/>
                <a:gd name="T1" fmla="*/ 178 h 263"/>
                <a:gd name="T2" fmla="*/ 11 w 218"/>
                <a:gd name="T3" fmla="*/ 182 h 263"/>
                <a:gd name="T4" fmla="*/ 42 w 218"/>
                <a:gd name="T5" fmla="*/ 190 h 263"/>
                <a:gd name="T6" fmla="*/ 80 w 218"/>
                <a:gd name="T7" fmla="*/ 187 h 263"/>
                <a:gd name="T8" fmla="*/ 141 w 218"/>
                <a:gd name="T9" fmla="*/ 156 h 263"/>
                <a:gd name="T10" fmla="*/ 183 w 218"/>
                <a:gd name="T11" fmla="*/ 83 h 263"/>
                <a:gd name="T12" fmla="*/ 198 w 218"/>
                <a:gd name="T13" fmla="*/ 17 h 263"/>
                <a:gd name="T14" fmla="*/ 198 w 218"/>
                <a:gd name="T15" fmla="*/ 1 h 263"/>
                <a:gd name="T16" fmla="*/ 202 w 218"/>
                <a:gd name="T17" fmla="*/ 4 h 263"/>
                <a:gd name="T18" fmla="*/ 215 w 218"/>
                <a:gd name="T19" fmla="*/ 53 h 263"/>
                <a:gd name="T20" fmla="*/ 212 w 218"/>
                <a:gd name="T21" fmla="*/ 124 h 263"/>
                <a:gd name="T22" fmla="*/ 211 w 218"/>
                <a:gd name="T23" fmla="*/ 128 h 263"/>
                <a:gd name="T24" fmla="*/ 203 w 218"/>
                <a:gd name="T25" fmla="*/ 156 h 263"/>
                <a:gd name="T26" fmla="*/ 172 w 218"/>
                <a:gd name="T27" fmla="*/ 211 h 263"/>
                <a:gd name="T28" fmla="*/ 128 w 218"/>
                <a:gd name="T29" fmla="*/ 242 h 263"/>
                <a:gd name="T30" fmla="*/ 134 w 218"/>
                <a:gd name="T31" fmla="*/ 246 h 263"/>
                <a:gd name="T32" fmla="*/ 139 w 218"/>
                <a:gd name="T33" fmla="*/ 251 h 263"/>
                <a:gd name="T34" fmla="*/ 134 w 218"/>
                <a:gd name="T35" fmla="*/ 259 h 263"/>
                <a:gd name="T36" fmla="*/ 116 w 218"/>
                <a:gd name="T37" fmla="*/ 263 h 263"/>
                <a:gd name="T38" fmla="*/ 108 w 218"/>
                <a:gd name="T39" fmla="*/ 258 h 263"/>
                <a:gd name="T40" fmla="*/ 110 w 218"/>
                <a:gd name="T41" fmla="*/ 251 h 263"/>
                <a:gd name="T42" fmla="*/ 114 w 218"/>
                <a:gd name="T43" fmla="*/ 245 h 263"/>
                <a:gd name="T44" fmla="*/ 90 w 218"/>
                <a:gd name="T45" fmla="*/ 244 h 263"/>
                <a:gd name="T46" fmla="*/ 29 w 218"/>
                <a:gd name="T47" fmla="*/ 211 h 263"/>
                <a:gd name="T48" fmla="*/ 10 w 218"/>
                <a:gd name="T49" fmla="*/ 192 h 263"/>
                <a:gd name="T50" fmla="*/ 0 w 218"/>
                <a:gd name="T51" fmla="*/ 17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8" h="263">
                  <a:moveTo>
                    <a:pt x="0" y="178"/>
                  </a:moveTo>
                  <a:cubicBezTo>
                    <a:pt x="4" y="176"/>
                    <a:pt x="7" y="180"/>
                    <a:pt x="11" y="182"/>
                  </a:cubicBezTo>
                  <a:cubicBezTo>
                    <a:pt x="21" y="187"/>
                    <a:pt x="31" y="189"/>
                    <a:pt x="42" y="190"/>
                  </a:cubicBezTo>
                  <a:cubicBezTo>
                    <a:pt x="55" y="190"/>
                    <a:pt x="67" y="189"/>
                    <a:pt x="80" y="187"/>
                  </a:cubicBezTo>
                  <a:cubicBezTo>
                    <a:pt x="104" y="182"/>
                    <a:pt x="124" y="173"/>
                    <a:pt x="141" y="156"/>
                  </a:cubicBezTo>
                  <a:cubicBezTo>
                    <a:pt x="161" y="135"/>
                    <a:pt x="174" y="110"/>
                    <a:pt x="183" y="83"/>
                  </a:cubicBezTo>
                  <a:cubicBezTo>
                    <a:pt x="190" y="61"/>
                    <a:pt x="194" y="39"/>
                    <a:pt x="198" y="17"/>
                  </a:cubicBezTo>
                  <a:cubicBezTo>
                    <a:pt x="198" y="12"/>
                    <a:pt x="198" y="6"/>
                    <a:pt x="198" y="1"/>
                  </a:cubicBezTo>
                  <a:cubicBezTo>
                    <a:pt x="201" y="0"/>
                    <a:pt x="202" y="2"/>
                    <a:pt x="202" y="4"/>
                  </a:cubicBezTo>
                  <a:cubicBezTo>
                    <a:pt x="208" y="20"/>
                    <a:pt x="214" y="36"/>
                    <a:pt x="215" y="53"/>
                  </a:cubicBezTo>
                  <a:cubicBezTo>
                    <a:pt x="218" y="77"/>
                    <a:pt x="216" y="101"/>
                    <a:pt x="212" y="124"/>
                  </a:cubicBezTo>
                  <a:cubicBezTo>
                    <a:pt x="211" y="125"/>
                    <a:pt x="211" y="126"/>
                    <a:pt x="211" y="128"/>
                  </a:cubicBezTo>
                  <a:cubicBezTo>
                    <a:pt x="212" y="138"/>
                    <a:pt x="209" y="147"/>
                    <a:pt x="203" y="156"/>
                  </a:cubicBezTo>
                  <a:cubicBezTo>
                    <a:pt x="195" y="176"/>
                    <a:pt x="186" y="195"/>
                    <a:pt x="172" y="211"/>
                  </a:cubicBezTo>
                  <a:cubicBezTo>
                    <a:pt x="160" y="225"/>
                    <a:pt x="146" y="235"/>
                    <a:pt x="128" y="242"/>
                  </a:cubicBezTo>
                  <a:cubicBezTo>
                    <a:pt x="130" y="243"/>
                    <a:pt x="132" y="245"/>
                    <a:pt x="134" y="246"/>
                  </a:cubicBezTo>
                  <a:cubicBezTo>
                    <a:pt x="137" y="246"/>
                    <a:pt x="139" y="247"/>
                    <a:pt x="139" y="251"/>
                  </a:cubicBezTo>
                  <a:cubicBezTo>
                    <a:pt x="138" y="254"/>
                    <a:pt x="138" y="258"/>
                    <a:pt x="134" y="259"/>
                  </a:cubicBezTo>
                  <a:cubicBezTo>
                    <a:pt x="128" y="261"/>
                    <a:pt x="122" y="263"/>
                    <a:pt x="116" y="263"/>
                  </a:cubicBezTo>
                  <a:cubicBezTo>
                    <a:pt x="112" y="263"/>
                    <a:pt x="110" y="262"/>
                    <a:pt x="108" y="258"/>
                  </a:cubicBezTo>
                  <a:cubicBezTo>
                    <a:pt x="106" y="255"/>
                    <a:pt x="109" y="253"/>
                    <a:pt x="110" y="251"/>
                  </a:cubicBezTo>
                  <a:cubicBezTo>
                    <a:pt x="112" y="249"/>
                    <a:pt x="114" y="248"/>
                    <a:pt x="114" y="245"/>
                  </a:cubicBezTo>
                  <a:cubicBezTo>
                    <a:pt x="106" y="245"/>
                    <a:pt x="98" y="245"/>
                    <a:pt x="90" y="244"/>
                  </a:cubicBezTo>
                  <a:cubicBezTo>
                    <a:pt x="66" y="239"/>
                    <a:pt x="46" y="227"/>
                    <a:pt x="29" y="211"/>
                  </a:cubicBezTo>
                  <a:cubicBezTo>
                    <a:pt x="22" y="205"/>
                    <a:pt x="16" y="198"/>
                    <a:pt x="10" y="192"/>
                  </a:cubicBezTo>
                  <a:cubicBezTo>
                    <a:pt x="4" y="189"/>
                    <a:pt x="0" y="184"/>
                    <a:pt x="0" y="178"/>
                  </a:cubicBezTo>
                  <a:close/>
                </a:path>
              </a:pathLst>
            </a:custGeom>
            <a:solidFill>
              <a:srgbClr val="EE71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-4260850" y="-2481263"/>
              <a:ext cx="384175" cy="458788"/>
            </a:xfrm>
            <a:custGeom>
              <a:avLst/>
              <a:gdLst>
                <a:gd name="T0" fmla="*/ 77 w 102"/>
                <a:gd name="T1" fmla="*/ 28 h 122"/>
                <a:gd name="T2" fmla="*/ 75 w 102"/>
                <a:gd name="T3" fmla="*/ 33 h 122"/>
                <a:gd name="T4" fmla="*/ 62 w 102"/>
                <a:gd name="T5" fmla="*/ 40 h 122"/>
                <a:gd name="T6" fmla="*/ 52 w 102"/>
                <a:gd name="T7" fmla="*/ 52 h 122"/>
                <a:gd name="T8" fmla="*/ 37 w 102"/>
                <a:gd name="T9" fmla="*/ 73 h 122"/>
                <a:gd name="T10" fmla="*/ 25 w 102"/>
                <a:gd name="T11" fmla="*/ 98 h 122"/>
                <a:gd name="T12" fmla="*/ 15 w 102"/>
                <a:gd name="T13" fmla="*/ 117 h 122"/>
                <a:gd name="T14" fmla="*/ 6 w 102"/>
                <a:gd name="T15" fmla="*/ 121 h 122"/>
                <a:gd name="T16" fmla="*/ 0 w 102"/>
                <a:gd name="T17" fmla="*/ 112 h 122"/>
                <a:gd name="T18" fmla="*/ 8 w 102"/>
                <a:gd name="T19" fmla="*/ 73 h 122"/>
                <a:gd name="T20" fmla="*/ 9 w 102"/>
                <a:gd name="T21" fmla="*/ 66 h 122"/>
                <a:gd name="T22" fmla="*/ 25 w 102"/>
                <a:gd name="T23" fmla="*/ 44 h 122"/>
                <a:gd name="T24" fmla="*/ 35 w 102"/>
                <a:gd name="T25" fmla="*/ 29 h 122"/>
                <a:gd name="T26" fmla="*/ 45 w 102"/>
                <a:gd name="T27" fmla="*/ 29 h 122"/>
                <a:gd name="T28" fmla="*/ 48 w 102"/>
                <a:gd name="T29" fmla="*/ 30 h 122"/>
                <a:gd name="T30" fmla="*/ 48 w 102"/>
                <a:gd name="T31" fmla="*/ 29 h 122"/>
                <a:gd name="T32" fmla="*/ 51 w 102"/>
                <a:gd name="T33" fmla="*/ 17 h 122"/>
                <a:gd name="T34" fmla="*/ 85 w 102"/>
                <a:gd name="T35" fmla="*/ 2 h 122"/>
                <a:gd name="T36" fmla="*/ 98 w 102"/>
                <a:gd name="T37" fmla="*/ 4 h 122"/>
                <a:gd name="T38" fmla="*/ 97 w 102"/>
                <a:gd name="T39" fmla="*/ 18 h 122"/>
                <a:gd name="T40" fmla="*/ 86 w 102"/>
                <a:gd name="T41" fmla="*/ 29 h 122"/>
                <a:gd name="T42" fmla="*/ 77 w 102"/>
                <a:gd name="T43" fmla="*/ 2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122">
                  <a:moveTo>
                    <a:pt x="77" y="28"/>
                  </a:moveTo>
                  <a:cubicBezTo>
                    <a:pt x="77" y="30"/>
                    <a:pt x="79" y="32"/>
                    <a:pt x="75" y="33"/>
                  </a:cubicBezTo>
                  <a:cubicBezTo>
                    <a:pt x="70" y="35"/>
                    <a:pt x="67" y="38"/>
                    <a:pt x="62" y="40"/>
                  </a:cubicBezTo>
                  <a:cubicBezTo>
                    <a:pt x="57" y="41"/>
                    <a:pt x="57" y="49"/>
                    <a:pt x="52" y="52"/>
                  </a:cubicBezTo>
                  <a:cubicBezTo>
                    <a:pt x="44" y="56"/>
                    <a:pt x="41" y="65"/>
                    <a:pt x="37" y="73"/>
                  </a:cubicBezTo>
                  <a:cubicBezTo>
                    <a:pt x="31" y="81"/>
                    <a:pt x="27" y="89"/>
                    <a:pt x="25" y="98"/>
                  </a:cubicBezTo>
                  <a:cubicBezTo>
                    <a:pt x="23" y="105"/>
                    <a:pt x="21" y="112"/>
                    <a:pt x="15" y="117"/>
                  </a:cubicBezTo>
                  <a:cubicBezTo>
                    <a:pt x="12" y="119"/>
                    <a:pt x="10" y="122"/>
                    <a:pt x="6" y="121"/>
                  </a:cubicBezTo>
                  <a:cubicBezTo>
                    <a:pt x="2" y="119"/>
                    <a:pt x="1" y="116"/>
                    <a:pt x="0" y="112"/>
                  </a:cubicBezTo>
                  <a:cubicBezTo>
                    <a:pt x="0" y="99"/>
                    <a:pt x="0" y="85"/>
                    <a:pt x="8" y="73"/>
                  </a:cubicBezTo>
                  <a:cubicBezTo>
                    <a:pt x="10" y="71"/>
                    <a:pt x="8" y="68"/>
                    <a:pt x="9" y="66"/>
                  </a:cubicBezTo>
                  <a:cubicBezTo>
                    <a:pt x="14" y="58"/>
                    <a:pt x="15" y="48"/>
                    <a:pt x="25" y="44"/>
                  </a:cubicBezTo>
                  <a:cubicBezTo>
                    <a:pt x="24" y="36"/>
                    <a:pt x="32" y="34"/>
                    <a:pt x="35" y="29"/>
                  </a:cubicBezTo>
                  <a:cubicBezTo>
                    <a:pt x="38" y="25"/>
                    <a:pt x="42" y="24"/>
                    <a:pt x="45" y="29"/>
                  </a:cubicBezTo>
                  <a:cubicBezTo>
                    <a:pt x="45" y="30"/>
                    <a:pt x="46" y="31"/>
                    <a:pt x="48" y="30"/>
                  </a:cubicBezTo>
                  <a:cubicBezTo>
                    <a:pt x="48" y="30"/>
                    <a:pt x="48" y="29"/>
                    <a:pt x="48" y="29"/>
                  </a:cubicBezTo>
                  <a:cubicBezTo>
                    <a:pt x="42" y="24"/>
                    <a:pt x="46" y="21"/>
                    <a:pt x="51" y="17"/>
                  </a:cubicBezTo>
                  <a:cubicBezTo>
                    <a:pt x="61" y="10"/>
                    <a:pt x="73" y="5"/>
                    <a:pt x="85" y="2"/>
                  </a:cubicBezTo>
                  <a:cubicBezTo>
                    <a:pt x="90" y="0"/>
                    <a:pt x="95" y="0"/>
                    <a:pt x="98" y="4"/>
                  </a:cubicBezTo>
                  <a:cubicBezTo>
                    <a:pt x="102" y="9"/>
                    <a:pt x="100" y="14"/>
                    <a:pt x="97" y="18"/>
                  </a:cubicBezTo>
                  <a:cubicBezTo>
                    <a:pt x="95" y="23"/>
                    <a:pt x="90" y="26"/>
                    <a:pt x="86" y="29"/>
                  </a:cubicBezTo>
                  <a:cubicBezTo>
                    <a:pt x="82" y="31"/>
                    <a:pt x="80" y="28"/>
                    <a:pt x="7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/>
          <p:cNvGrpSpPr/>
          <p:nvPr/>
        </p:nvGrpSpPr>
        <p:grpSpPr>
          <a:xfrm rot="19627376">
            <a:off x="8968231" y="4389187"/>
            <a:ext cx="404471" cy="738122"/>
            <a:chOff x="1260475" y="-2857500"/>
            <a:chExt cx="1287463" cy="2349500"/>
          </a:xfrm>
        </p:grpSpPr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260475" y="-1208088"/>
              <a:ext cx="412750" cy="700088"/>
            </a:xfrm>
            <a:custGeom>
              <a:avLst/>
              <a:gdLst>
                <a:gd name="T0" fmla="*/ 3 w 110"/>
                <a:gd name="T1" fmla="*/ 186 h 186"/>
                <a:gd name="T2" fmla="*/ 0 w 110"/>
                <a:gd name="T3" fmla="*/ 186 h 186"/>
                <a:gd name="T4" fmla="*/ 0 w 110"/>
                <a:gd name="T5" fmla="*/ 182 h 186"/>
                <a:gd name="T6" fmla="*/ 39 w 110"/>
                <a:gd name="T7" fmla="*/ 167 h 186"/>
                <a:gd name="T8" fmla="*/ 49 w 110"/>
                <a:gd name="T9" fmla="*/ 105 h 186"/>
                <a:gd name="T10" fmla="*/ 109 w 110"/>
                <a:gd name="T11" fmla="*/ 0 h 186"/>
                <a:gd name="T12" fmla="*/ 110 w 110"/>
                <a:gd name="T13" fmla="*/ 4 h 186"/>
                <a:gd name="T14" fmla="*/ 53 w 110"/>
                <a:gd name="T15" fmla="*/ 104 h 186"/>
                <a:gd name="T16" fmla="*/ 42 w 110"/>
                <a:gd name="T17" fmla="*/ 170 h 186"/>
                <a:gd name="T18" fmla="*/ 3 w 110"/>
                <a:gd name="T1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86">
                  <a:moveTo>
                    <a:pt x="3" y="186"/>
                  </a:moveTo>
                  <a:cubicBezTo>
                    <a:pt x="1" y="186"/>
                    <a:pt x="0" y="186"/>
                    <a:pt x="0" y="186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" y="182"/>
                    <a:pt x="24" y="183"/>
                    <a:pt x="39" y="167"/>
                  </a:cubicBezTo>
                  <a:cubicBezTo>
                    <a:pt x="51" y="154"/>
                    <a:pt x="54" y="133"/>
                    <a:pt x="49" y="105"/>
                  </a:cubicBezTo>
                  <a:cubicBezTo>
                    <a:pt x="33" y="19"/>
                    <a:pt x="108" y="0"/>
                    <a:pt x="109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7" y="5"/>
                    <a:pt x="38" y="22"/>
                    <a:pt x="53" y="104"/>
                  </a:cubicBezTo>
                  <a:cubicBezTo>
                    <a:pt x="59" y="134"/>
                    <a:pt x="55" y="156"/>
                    <a:pt x="42" y="170"/>
                  </a:cubicBezTo>
                  <a:cubicBezTo>
                    <a:pt x="29" y="184"/>
                    <a:pt x="10" y="186"/>
                    <a:pt x="3" y="186"/>
                  </a:cubicBezTo>
                  <a:close/>
                </a:path>
              </a:pathLst>
            </a:custGeom>
            <a:solidFill>
              <a:srgbClr val="52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1274763" y="-2857500"/>
              <a:ext cx="1273175" cy="1284288"/>
            </a:xfrm>
            <a:custGeom>
              <a:avLst/>
              <a:gdLst>
                <a:gd name="T0" fmla="*/ 5 w 339"/>
                <a:gd name="T1" fmla="*/ 197 h 341"/>
                <a:gd name="T2" fmla="*/ 33 w 339"/>
                <a:gd name="T3" fmla="*/ 99 h 341"/>
                <a:gd name="T4" fmla="*/ 51 w 339"/>
                <a:gd name="T5" fmla="*/ 73 h 341"/>
                <a:gd name="T6" fmla="*/ 109 w 339"/>
                <a:gd name="T7" fmla="*/ 31 h 341"/>
                <a:gd name="T8" fmla="*/ 305 w 339"/>
                <a:gd name="T9" fmla="*/ 92 h 341"/>
                <a:gd name="T10" fmla="*/ 338 w 339"/>
                <a:gd name="T11" fmla="*/ 212 h 341"/>
                <a:gd name="T12" fmla="*/ 336 w 339"/>
                <a:gd name="T13" fmla="*/ 221 h 341"/>
                <a:gd name="T14" fmla="*/ 333 w 339"/>
                <a:gd name="T15" fmla="*/ 194 h 341"/>
                <a:gd name="T16" fmla="*/ 326 w 339"/>
                <a:gd name="T17" fmla="*/ 213 h 341"/>
                <a:gd name="T18" fmla="*/ 320 w 339"/>
                <a:gd name="T19" fmla="*/ 221 h 341"/>
                <a:gd name="T20" fmla="*/ 228 w 339"/>
                <a:gd name="T21" fmla="*/ 314 h 341"/>
                <a:gd name="T22" fmla="*/ 142 w 339"/>
                <a:gd name="T23" fmla="*/ 340 h 341"/>
                <a:gd name="T24" fmla="*/ 129 w 339"/>
                <a:gd name="T25" fmla="*/ 339 h 341"/>
                <a:gd name="T26" fmla="*/ 122 w 339"/>
                <a:gd name="T27" fmla="*/ 338 h 341"/>
                <a:gd name="T28" fmla="*/ 26 w 339"/>
                <a:gd name="T29" fmla="*/ 290 h 341"/>
                <a:gd name="T30" fmla="*/ 6 w 339"/>
                <a:gd name="T31" fmla="*/ 259 h 341"/>
                <a:gd name="T32" fmla="*/ 5 w 339"/>
                <a:gd name="T33" fmla="*/ 19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9" h="341">
                  <a:moveTo>
                    <a:pt x="5" y="197"/>
                  </a:moveTo>
                  <a:cubicBezTo>
                    <a:pt x="7" y="162"/>
                    <a:pt x="14" y="129"/>
                    <a:pt x="33" y="99"/>
                  </a:cubicBezTo>
                  <a:cubicBezTo>
                    <a:pt x="39" y="90"/>
                    <a:pt x="45" y="82"/>
                    <a:pt x="51" y="73"/>
                  </a:cubicBezTo>
                  <a:cubicBezTo>
                    <a:pt x="68" y="56"/>
                    <a:pt x="87" y="41"/>
                    <a:pt x="109" y="31"/>
                  </a:cubicBezTo>
                  <a:cubicBezTo>
                    <a:pt x="179" y="0"/>
                    <a:pt x="262" y="26"/>
                    <a:pt x="305" y="92"/>
                  </a:cubicBezTo>
                  <a:cubicBezTo>
                    <a:pt x="329" y="128"/>
                    <a:pt x="339" y="169"/>
                    <a:pt x="338" y="212"/>
                  </a:cubicBezTo>
                  <a:cubicBezTo>
                    <a:pt x="338" y="215"/>
                    <a:pt x="338" y="218"/>
                    <a:pt x="336" y="221"/>
                  </a:cubicBezTo>
                  <a:cubicBezTo>
                    <a:pt x="329" y="213"/>
                    <a:pt x="334" y="203"/>
                    <a:pt x="333" y="194"/>
                  </a:cubicBezTo>
                  <a:cubicBezTo>
                    <a:pt x="334" y="202"/>
                    <a:pt x="330" y="207"/>
                    <a:pt x="326" y="213"/>
                  </a:cubicBezTo>
                  <a:cubicBezTo>
                    <a:pt x="324" y="216"/>
                    <a:pt x="322" y="218"/>
                    <a:pt x="320" y="221"/>
                  </a:cubicBezTo>
                  <a:cubicBezTo>
                    <a:pt x="295" y="258"/>
                    <a:pt x="266" y="291"/>
                    <a:pt x="228" y="314"/>
                  </a:cubicBezTo>
                  <a:cubicBezTo>
                    <a:pt x="202" y="331"/>
                    <a:pt x="174" y="341"/>
                    <a:pt x="142" y="340"/>
                  </a:cubicBezTo>
                  <a:cubicBezTo>
                    <a:pt x="138" y="340"/>
                    <a:pt x="134" y="340"/>
                    <a:pt x="129" y="339"/>
                  </a:cubicBezTo>
                  <a:cubicBezTo>
                    <a:pt x="127" y="338"/>
                    <a:pt x="124" y="338"/>
                    <a:pt x="122" y="338"/>
                  </a:cubicBezTo>
                  <a:cubicBezTo>
                    <a:pt x="87" y="329"/>
                    <a:pt x="53" y="317"/>
                    <a:pt x="26" y="290"/>
                  </a:cubicBezTo>
                  <a:cubicBezTo>
                    <a:pt x="17" y="281"/>
                    <a:pt x="11" y="271"/>
                    <a:pt x="6" y="259"/>
                  </a:cubicBezTo>
                  <a:cubicBezTo>
                    <a:pt x="2" y="238"/>
                    <a:pt x="0" y="218"/>
                    <a:pt x="5" y="197"/>
                  </a:cubicBezTo>
                  <a:close/>
                </a:path>
              </a:pathLst>
            </a:custGeom>
            <a:solidFill>
              <a:srgbClr val="7AC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1290638" y="-2130425"/>
              <a:ext cx="1246188" cy="963613"/>
            </a:xfrm>
            <a:custGeom>
              <a:avLst/>
              <a:gdLst>
                <a:gd name="T0" fmla="*/ 312 w 332"/>
                <a:gd name="T1" fmla="*/ 101 h 256"/>
                <a:gd name="T2" fmla="*/ 241 w 332"/>
                <a:gd name="T3" fmla="*/ 190 h 256"/>
                <a:gd name="T4" fmla="*/ 136 w 332"/>
                <a:gd name="T5" fmla="*/ 231 h 256"/>
                <a:gd name="T6" fmla="*/ 119 w 332"/>
                <a:gd name="T7" fmla="*/ 229 h 256"/>
                <a:gd name="T8" fmla="*/ 124 w 332"/>
                <a:gd name="T9" fmla="*/ 239 h 256"/>
                <a:gd name="T10" fmla="*/ 125 w 332"/>
                <a:gd name="T11" fmla="*/ 249 h 256"/>
                <a:gd name="T12" fmla="*/ 114 w 332"/>
                <a:gd name="T13" fmla="*/ 254 h 256"/>
                <a:gd name="T14" fmla="*/ 94 w 332"/>
                <a:gd name="T15" fmla="*/ 248 h 256"/>
                <a:gd name="T16" fmla="*/ 87 w 332"/>
                <a:gd name="T17" fmla="*/ 236 h 256"/>
                <a:gd name="T18" fmla="*/ 96 w 332"/>
                <a:gd name="T19" fmla="*/ 229 h 256"/>
                <a:gd name="T20" fmla="*/ 102 w 332"/>
                <a:gd name="T21" fmla="*/ 225 h 256"/>
                <a:gd name="T22" fmla="*/ 24 w 332"/>
                <a:gd name="T23" fmla="*/ 136 h 256"/>
                <a:gd name="T24" fmla="*/ 21 w 332"/>
                <a:gd name="T25" fmla="*/ 131 h 256"/>
                <a:gd name="T26" fmla="*/ 9 w 332"/>
                <a:gd name="T27" fmla="*/ 92 h 256"/>
                <a:gd name="T28" fmla="*/ 5 w 332"/>
                <a:gd name="T29" fmla="*/ 67 h 256"/>
                <a:gd name="T30" fmla="*/ 81 w 332"/>
                <a:gd name="T31" fmla="*/ 130 h 256"/>
                <a:gd name="T32" fmla="*/ 118 w 332"/>
                <a:gd name="T33" fmla="*/ 143 h 256"/>
                <a:gd name="T34" fmla="*/ 126 w 332"/>
                <a:gd name="T35" fmla="*/ 143 h 256"/>
                <a:gd name="T36" fmla="*/ 196 w 332"/>
                <a:gd name="T37" fmla="*/ 133 h 256"/>
                <a:gd name="T38" fmla="*/ 275 w 332"/>
                <a:gd name="T39" fmla="*/ 75 h 256"/>
                <a:gd name="T40" fmla="*/ 314 w 332"/>
                <a:gd name="T41" fmla="*/ 26 h 256"/>
                <a:gd name="T42" fmla="*/ 320 w 332"/>
                <a:gd name="T43" fmla="*/ 19 h 256"/>
                <a:gd name="T44" fmla="*/ 330 w 332"/>
                <a:gd name="T45" fmla="*/ 0 h 256"/>
                <a:gd name="T46" fmla="*/ 332 w 332"/>
                <a:gd name="T47" fmla="*/ 0 h 256"/>
                <a:gd name="T48" fmla="*/ 332 w 332"/>
                <a:gd name="T49" fmla="*/ 28 h 256"/>
                <a:gd name="T50" fmla="*/ 312 w 332"/>
                <a:gd name="T51" fmla="*/ 10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2" h="256">
                  <a:moveTo>
                    <a:pt x="312" y="101"/>
                  </a:moveTo>
                  <a:cubicBezTo>
                    <a:pt x="293" y="135"/>
                    <a:pt x="271" y="166"/>
                    <a:pt x="241" y="190"/>
                  </a:cubicBezTo>
                  <a:cubicBezTo>
                    <a:pt x="210" y="215"/>
                    <a:pt x="177" y="233"/>
                    <a:pt x="136" y="231"/>
                  </a:cubicBezTo>
                  <a:cubicBezTo>
                    <a:pt x="130" y="231"/>
                    <a:pt x="125" y="231"/>
                    <a:pt x="119" y="229"/>
                  </a:cubicBezTo>
                  <a:cubicBezTo>
                    <a:pt x="119" y="234"/>
                    <a:pt x="121" y="236"/>
                    <a:pt x="124" y="239"/>
                  </a:cubicBezTo>
                  <a:cubicBezTo>
                    <a:pt x="126" y="242"/>
                    <a:pt x="129" y="245"/>
                    <a:pt x="125" y="249"/>
                  </a:cubicBezTo>
                  <a:cubicBezTo>
                    <a:pt x="122" y="253"/>
                    <a:pt x="119" y="256"/>
                    <a:pt x="114" y="254"/>
                  </a:cubicBezTo>
                  <a:cubicBezTo>
                    <a:pt x="107" y="253"/>
                    <a:pt x="101" y="250"/>
                    <a:pt x="94" y="248"/>
                  </a:cubicBezTo>
                  <a:cubicBezTo>
                    <a:pt x="89" y="246"/>
                    <a:pt x="87" y="242"/>
                    <a:pt x="87" y="236"/>
                  </a:cubicBezTo>
                  <a:cubicBezTo>
                    <a:pt x="87" y="230"/>
                    <a:pt x="92" y="229"/>
                    <a:pt x="96" y="229"/>
                  </a:cubicBezTo>
                  <a:cubicBezTo>
                    <a:pt x="100" y="230"/>
                    <a:pt x="101" y="228"/>
                    <a:pt x="102" y="225"/>
                  </a:cubicBezTo>
                  <a:cubicBezTo>
                    <a:pt x="63" y="206"/>
                    <a:pt x="40" y="174"/>
                    <a:pt x="24" y="136"/>
                  </a:cubicBezTo>
                  <a:cubicBezTo>
                    <a:pt x="23" y="134"/>
                    <a:pt x="22" y="133"/>
                    <a:pt x="21" y="131"/>
                  </a:cubicBezTo>
                  <a:cubicBezTo>
                    <a:pt x="17" y="118"/>
                    <a:pt x="13" y="105"/>
                    <a:pt x="9" y="92"/>
                  </a:cubicBezTo>
                  <a:cubicBezTo>
                    <a:pt x="2" y="85"/>
                    <a:pt x="0" y="74"/>
                    <a:pt x="5" y="67"/>
                  </a:cubicBezTo>
                  <a:cubicBezTo>
                    <a:pt x="21" y="100"/>
                    <a:pt x="49" y="118"/>
                    <a:pt x="81" y="130"/>
                  </a:cubicBezTo>
                  <a:cubicBezTo>
                    <a:pt x="93" y="135"/>
                    <a:pt x="106" y="139"/>
                    <a:pt x="118" y="143"/>
                  </a:cubicBezTo>
                  <a:cubicBezTo>
                    <a:pt x="121" y="145"/>
                    <a:pt x="123" y="145"/>
                    <a:pt x="126" y="143"/>
                  </a:cubicBezTo>
                  <a:cubicBezTo>
                    <a:pt x="151" y="148"/>
                    <a:pt x="174" y="142"/>
                    <a:pt x="196" y="133"/>
                  </a:cubicBezTo>
                  <a:cubicBezTo>
                    <a:pt x="227" y="120"/>
                    <a:pt x="252" y="99"/>
                    <a:pt x="275" y="75"/>
                  </a:cubicBezTo>
                  <a:cubicBezTo>
                    <a:pt x="289" y="60"/>
                    <a:pt x="303" y="43"/>
                    <a:pt x="314" y="26"/>
                  </a:cubicBezTo>
                  <a:cubicBezTo>
                    <a:pt x="318" y="26"/>
                    <a:pt x="319" y="23"/>
                    <a:pt x="320" y="19"/>
                  </a:cubicBezTo>
                  <a:cubicBezTo>
                    <a:pt x="323" y="13"/>
                    <a:pt x="327" y="6"/>
                    <a:pt x="330" y="0"/>
                  </a:cubicBezTo>
                  <a:cubicBezTo>
                    <a:pt x="331" y="0"/>
                    <a:pt x="331" y="0"/>
                    <a:pt x="332" y="0"/>
                  </a:cubicBezTo>
                  <a:cubicBezTo>
                    <a:pt x="332" y="9"/>
                    <a:pt x="332" y="19"/>
                    <a:pt x="332" y="28"/>
                  </a:cubicBezTo>
                  <a:cubicBezTo>
                    <a:pt x="330" y="54"/>
                    <a:pt x="321" y="77"/>
                    <a:pt x="312" y="101"/>
                  </a:cubicBezTo>
                  <a:close/>
                </a:path>
              </a:pathLst>
            </a:custGeom>
            <a:solidFill>
              <a:srgbClr val="52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1462088" y="-2703513"/>
              <a:ext cx="665163" cy="357188"/>
            </a:xfrm>
            <a:custGeom>
              <a:avLst/>
              <a:gdLst>
                <a:gd name="T0" fmla="*/ 64 w 177"/>
                <a:gd name="T1" fmla="*/ 14 h 95"/>
                <a:gd name="T2" fmla="*/ 100 w 177"/>
                <a:gd name="T3" fmla="*/ 3 h 95"/>
                <a:gd name="T4" fmla="*/ 164 w 177"/>
                <a:gd name="T5" fmla="*/ 8 h 95"/>
                <a:gd name="T6" fmla="*/ 176 w 177"/>
                <a:gd name="T7" fmla="*/ 19 h 95"/>
                <a:gd name="T8" fmla="*/ 167 w 177"/>
                <a:gd name="T9" fmla="*/ 34 h 95"/>
                <a:gd name="T10" fmla="*/ 145 w 177"/>
                <a:gd name="T11" fmla="*/ 40 h 95"/>
                <a:gd name="T12" fmla="*/ 144 w 177"/>
                <a:gd name="T13" fmla="*/ 39 h 95"/>
                <a:gd name="T14" fmla="*/ 102 w 177"/>
                <a:gd name="T15" fmla="*/ 41 h 95"/>
                <a:gd name="T16" fmla="*/ 36 w 177"/>
                <a:gd name="T17" fmla="*/ 82 h 95"/>
                <a:gd name="T18" fmla="*/ 11 w 177"/>
                <a:gd name="T19" fmla="*/ 95 h 95"/>
                <a:gd name="T20" fmla="*/ 1 w 177"/>
                <a:gd name="T21" fmla="*/ 83 h 95"/>
                <a:gd name="T22" fmla="*/ 17 w 177"/>
                <a:gd name="T23" fmla="*/ 53 h 95"/>
                <a:gd name="T24" fmla="*/ 19 w 177"/>
                <a:gd name="T25" fmla="*/ 51 h 95"/>
                <a:gd name="T26" fmla="*/ 53 w 177"/>
                <a:gd name="T27" fmla="*/ 18 h 95"/>
                <a:gd name="T28" fmla="*/ 60 w 177"/>
                <a:gd name="T29" fmla="*/ 22 h 95"/>
                <a:gd name="T30" fmla="*/ 64 w 177"/>
                <a:gd name="T31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95">
                  <a:moveTo>
                    <a:pt x="64" y="14"/>
                  </a:moveTo>
                  <a:cubicBezTo>
                    <a:pt x="75" y="6"/>
                    <a:pt x="88" y="4"/>
                    <a:pt x="100" y="3"/>
                  </a:cubicBezTo>
                  <a:cubicBezTo>
                    <a:pt x="122" y="0"/>
                    <a:pt x="143" y="0"/>
                    <a:pt x="164" y="8"/>
                  </a:cubicBezTo>
                  <a:cubicBezTo>
                    <a:pt x="170" y="10"/>
                    <a:pt x="176" y="12"/>
                    <a:pt x="176" y="19"/>
                  </a:cubicBezTo>
                  <a:cubicBezTo>
                    <a:pt x="177" y="25"/>
                    <a:pt x="172" y="30"/>
                    <a:pt x="167" y="34"/>
                  </a:cubicBezTo>
                  <a:cubicBezTo>
                    <a:pt x="160" y="38"/>
                    <a:pt x="153" y="39"/>
                    <a:pt x="145" y="40"/>
                  </a:cubicBezTo>
                  <a:cubicBezTo>
                    <a:pt x="144" y="40"/>
                    <a:pt x="144" y="40"/>
                    <a:pt x="144" y="39"/>
                  </a:cubicBezTo>
                  <a:cubicBezTo>
                    <a:pt x="130" y="34"/>
                    <a:pt x="116" y="37"/>
                    <a:pt x="102" y="41"/>
                  </a:cubicBezTo>
                  <a:cubicBezTo>
                    <a:pt x="77" y="49"/>
                    <a:pt x="54" y="61"/>
                    <a:pt x="36" y="82"/>
                  </a:cubicBezTo>
                  <a:cubicBezTo>
                    <a:pt x="30" y="89"/>
                    <a:pt x="22" y="95"/>
                    <a:pt x="11" y="95"/>
                  </a:cubicBezTo>
                  <a:cubicBezTo>
                    <a:pt x="2" y="95"/>
                    <a:pt x="0" y="91"/>
                    <a:pt x="1" y="83"/>
                  </a:cubicBezTo>
                  <a:cubicBezTo>
                    <a:pt x="4" y="72"/>
                    <a:pt x="8" y="61"/>
                    <a:pt x="17" y="53"/>
                  </a:cubicBezTo>
                  <a:cubicBezTo>
                    <a:pt x="17" y="52"/>
                    <a:pt x="18" y="51"/>
                    <a:pt x="19" y="51"/>
                  </a:cubicBezTo>
                  <a:cubicBezTo>
                    <a:pt x="27" y="36"/>
                    <a:pt x="41" y="28"/>
                    <a:pt x="53" y="18"/>
                  </a:cubicBezTo>
                  <a:cubicBezTo>
                    <a:pt x="58" y="15"/>
                    <a:pt x="58" y="20"/>
                    <a:pt x="60" y="22"/>
                  </a:cubicBezTo>
                  <a:cubicBezTo>
                    <a:pt x="65" y="21"/>
                    <a:pt x="64" y="17"/>
                    <a:pt x="64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509483" y="4497050"/>
            <a:ext cx="338732" cy="706120"/>
            <a:chOff x="3633788" y="-2165350"/>
            <a:chExt cx="731837" cy="1525587"/>
          </a:xfrm>
        </p:grpSpPr>
        <p:sp>
          <p:nvSpPr>
            <p:cNvPr id="65" name="Freeform 40"/>
            <p:cNvSpPr>
              <a:spLocks/>
            </p:cNvSpPr>
            <p:nvPr/>
          </p:nvSpPr>
          <p:spPr bwMode="auto">
            <a:xfrm>
              <a:off x="3986213" y="-1227138"/>
              <a:ext cx="330200" cy="587375"/>
            </a:xfrm>
            <a:custGeom>
              <a:avLst/>
              <a:gdLst>
                <a:gd name="T0" fmla="*/ 73 w 88"/>
                <a:gd name="T1" fmla="*/ 156 h 156"/>
                <a:gd name="T2" fmla="*/ 71 w 88"/>
                <a:gd name="T3" fmla="*/ 154 h 156"/>
                <a:gd name="T4" fmla="*/ 84 w 88"/>
                <a:gd name="T5" fmla="*/ 125 h 156"/>
                <a:gd name="T6" fmla="*/ 55 w 88"/>
                <a:gd name="T7" fmla="*/ 87 h 156"/>
                <a:gd name="T8" fmla="*/ 30 w 88"/>
                <a:gd name="T9" fmla="*/ 0 h 156"/>
                <a:gd name="T10" fmla="*/ 32 w 88"/>
                <a:gd name="T11" fmla="*/ 1 h 156"/>
                <a:gd name="T12" fmla="*/ 57 w 88"/>
                <a:gd name="T13" fmla="*/ 85 h 156"/>
                <a:gd name="T14" fmla="*/ 87 w 88"/>
                <a:gd name="T15" fmla="*/ 125 h 156"/>
                <a:gd name="T16" fmla="*/ 73 w 88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56">
                  <a:moveTo>
                    <a:pt x="73" y="156"/>
                  </a:moveTo>
                  <a:cubicBezTo>
                    <a:pt x="71" y="154"/>
                    <a:pt x="71" y="154"/>
                    <a:pt x="71" y="154"/>
                  </a:cubicBezTo>
                  <a:cubicBezTo>
                    <a:pt x="72" y="154"/>
                    <a:pt x="85" y="142"/>
                    <a:pt x="84" y="125"/>
                  </a:cubicBezTo>
                  <a:cubicBezTo>
                    <a:pt x="83" y="112"/>
                    <a:pt x="73" y="99"/>
                    <a:pt x="55" y="87"/>
                  </a:cubicBezTo>
                  <a:cubicBezTo>
                    <a:pt x="0" y="51"/>
                    <a:pt x="30" y="0"/>
                    <a:pt x="30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3"/>
                    <a:pt x="5" y="50"/>
                    <a:pt x="57" y="85"/>
                  </a:cubicBezTo>
                  <a:cubicBezTo>
                    <a:pt x="76" y="97"/>
                    <a:pt x="86" y="111"/>
                    <a:pt x="87" y="125"/>
                  </a:cubicBezTo>
                  <a:cubicBezTo>
                    <a:pt x="88" y="143"/>
                    <a:pt x="74" y="156"/>
                    <a:pt x="73" y="156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3633788" y="-2165350"/>
              <a:ext cx="682625" cy="765175"/>
            </a:xfrm>
            <a:custGeom>
              <a:avLst/>
              <a:gdLst>
                <a:gd name="T0" fmla="*/ 162 w 182"/>
                <a:gd name="T1" fmla="*/ 33 h 203"/>
                <a:gd name="T2" fmla="*/ 172 w 182"/>
                <a:gd name="T3" fmla="*/ 44 h 203"/>
                <a:gd name="T4" fmla="*/ 181 w 182"/>
                <a:gd name="T5" fmla="*/ 57 h 203"/>
                <a:gd name="T6" fmla="*/ 179 w 182"/>
                <a:gd name="T7" fmla="*/ 80 h 203"/>
                <a:gd name="T8" fmla="*/ 154 w 182"/>
                <a:gd name="T9" fmla="*/ 154 h 203"/>
                <a:gd name="T10" fmla="*/ 127 w 182"/>
                <a:gd name="T11" fmla="*/ 186 h 203"/>
                <a:gd name="T12" fmla="*/ 99 w 182"/>
                <a:gd name="T13" fmla="*/ 198 h 203"/>
                <a:gd name="T14" fmla="*/ 74 w 182"/>
                <a:gd name="T15" fmla="*/ 202 h 203"/>
                <a:gd name="T16" fmla="*/ 31 w 182"/>
                <a:gd name="T17" fmla="*/ 193 h 203"/>
                <a:gd name="T18" fmla="*/ 20 w 182"/>
                <a:gd name="T19" fmla="*/ 178 h 203"/>
                <a:gd name="T20" fmla="*/ 13 w 182"/>
                <a:gd name="T21" fmla="*/ 165 h 203"/>
                <a:gd name="T22" fmla="*/ 1 w 182"/>
                <a:gd name="T23" fmla="*/ 110 h 203"/>
                <a:gd name="T24" fmla="*/ 17 w 182"/>
                <a:gd name="T25" fmla="*/ 52 h 203"/>
                <a:gd name="T26" fmla="*/ 22 w 182"/>
                <a:gd name="T27" fmla="*/ 47 h 203"/>
                <a:gd name="T28" fmla="*/ 61 w 182"/>
                <a:gd name="T29" fmla="*/ 14 h 203"/>
                <a:gd name="T30" fmla="*/ 153 w 182"/>
                <a:gd name="T31" fmla="*/ 26 h 203"/>
                <a:gd name="T32" fmla="*/ 162 w 182"/>
                <a:gd name="T33" fmla="*/ 3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" h="203">
                  <a:moveTo>
                    <a:pt x="162" y="33"/>
                  </a:moveTo>
                  <a:cubicBezTo>
                    <a:pt x="165" y="37"/>
                    <a:pt x="168" y="40"/>
                    <a:pt x="172" y="44"/>
                  </a:cubicBezTo>
                  <a:cubicBezTo>
                    <a:pt x="176" y="47"/>
                    <a:pt x="178" y="52"/>
                    <a:pt x="181" y="57"/>
                  </a:cubicBezTo>
                  <a:cubicBezTo>
                    <a:pt x="182" y="65"/>
                    <a:pt x="180" y="72"/>
                    <a:pt x="179" y="80"/>
                  </a:cubicBezTo>
                  <a:cubicBezTo>
                    <a:pt x="175" y="106"/>
                    <a:pt x="168" y="131"/>
                    <a:pt x="154" y="154"/>
                  </a:cubicBezTo>
                  <a:cubicBezTo>
                    <a:pt x="147" y="166"/>
                    <a:pt x="139" y="177"/>
                    <a:pt x="127" y="186"/>
                  </a:cubicBezTo>
                  <a:cubicBezTo>
                    <a:pt x="118" y="192"/>
                    <a:pt x="109" y="196"/>
                    <a:pt x="99" y="198"/>
                  </a:cubicBezTo>
                  <a:cubicBezTo>
                    <a:pt x="90" y="200"/>
                    <a:pt x="82" y="202"/>
                    <a:pt x="74" y="202"/>
                  </a:cubicBezTo>
                  <a:cubicBezTo>
                    <a:pt x="58" y="203"/>
                    <a:pt x="44" y="201"/>
                    <a:pt x="31" y="193"/>
                  </a:cubicBezTo>
                  <a:cubicBezTo>
                    <a:pt x="25" y="189"/>
                    <a:pt x="23" y="183"/>
                    <a:pt x="20" y="178"/>
                  </a:cubicBezTo>
                  <a:cubicBezTo>
                    <a:pt x="17" y="174"/>
                    <a:pt x="15" y="170"/>
                    <a:pt x="13" y="165"/>
                  </a:cubicBezTo>
                  <a:cubicBezTo>
                    <a:pt x="5" y="148"/>
                    <a:pt x="0" y="130"/>
                    <a:pt x="1" y="110"/>
                  </a:cubicBezTo>
                  <a:cubicBezTo>
                    <a:pt x="1" y="89"/>
                    <a:pt x="7" y="70"/>
                    <a:pt x="17" y="52"/>
                  </a:cubicBezTo>
                  <a:cubicBezTo>
                    <a:pt x="18" y="50"/>
                    <a:pt x="20" y="48"/>
                    <a:pt x="22" y="47"/>
                  </a:cubicBezTo>
                  <a:cubicBezTo>
                    <a:pt x="32" y="33"/>
                    <a:pt x="45" y="21"/>
                    <a:pt x="61" y="14"/>
                  </a:cubicBezTo>
                  <a:cubicBezTo>
                    <a:pt x="94" y="0"/>
                    <a:pt x="125" y="5"/>
                    <a:pt x="153" y="26"/>
                  </a:cubicBezTo>
                  <a:cubicBezTo>
                    <a:pt x="157" y="28"/>
                    <a:pt x="159" y="31"/>
                    <a:pt x="162" y="33"/>
                  </a:cubicBezTo>
                  <a:close/>
                </a:path>
              </a:pathLst>
            </a:custGeom>
            <a:solidFill>
              <a:srgbClr val="F9B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3749675" y="-1957388"/>
              <a:ext cx="615950" cy="757238"/>
            </a:xfrm>
            <a:custGeom>
              <a:avLst/>
              <a:gdLst>
                <a:gd name="T0" fmla="*/ 0 w 164"/>
                <a:gd name="T1" fmla="*/ 137 h 201"/>
                <a:gd name="T2" fmla="*/ 9 w 164"/>
                <a:gd name="T3" fmla="*/ 141 h 201"/>
                <a:gd name="T4" fmla="*/ 32 w 164"/>
                <a:gd name="T5" fmla="*/ 146 h 201"/>
                <a:gd name="T6" fmla="*/ 61 w 164"/>
                <a:gd name="T7" fmla="*/ 143 h 201"/>
                <a:gd name="T8" fmla="*/ 107 w 164"/>
                <a:gd name="T9" fmla="*/ 119 h 201"/>
                <a:gd name="T10" fmla="*/ 137 w 164"/>
                <a:gd name="T11" fmla="*/ 63 h 201"/>
                <a:gd name="T12" fmla="*/ 148 w 164"/>
                <a:gd name="T13" fmla="*/ 13 h 201"/>
                <a:gd name="T14" fmla="*/ 148 w 164"/>
                <a:gd name="T15" fmla="*/ 1 h 201"/>
                <a:gd name="T16" fmla="*/ 151 w 164"/>
                <a:gd name="T17" fmla="*/ 4 h 201"/>
                <a:gd name="T18" fmla="*/ 162 w 164"/>
                <a:gd name="T19" fmla="*/ 41 h 201"/>
                <a:gd name="T20" fmla="*/ 160 w 164"/>
                <a:gd name="T21" fmla="*/ 94 h 201"/>
                <a:gd name="T22" fmla="*/ 160 w 164"/>
                <a:gd name="T23" fmla="*/ 97 h 201"/>
                <a:gd name="T24" fmla="*/ 154 w 164"/>
                <a:gd name="T25" fmla="*/ 118 h 201"/>
                <a:gd name="T26" fmla="*/ 131 w 164"/>
                <a:gd name="T27" fmla="*/ 160 h 201"/>
                <a:gd name="T28" fmla="*/ 98 w 164"/>
                <a:gd name="T29" fmla="*/ 184 h 201"/>
                <a:gd name="T30" fmla="*/ 103 w 164"/>
                <a:gd name="T31" fmla="*/ 187 h 201"/>
                <a:gd name="T32" fmla="*/ 106 w 164"/>
                <a:gd name="T33" fmla="*/ 191 h 201"/>
                <a:gd name="T34" fmla="*/ 103 w 164"/>
                <a:gd name="T35" fmla="*/ 197 h 201"/>
                <a:gd name="T36" fmla="*/ 89 w 164"/>
                <a:gd name="T37" fmla="*/ 201 h 201"/>
                <a:gd name="T38" fmla="*/ 83 w 164"/>
                <a:gd name="T39" fmla="*/ 197 h 201"/>
                <a:gd name="T40" fmla="*/ 85 w 164"/>
                <a:gd name="T41" fmla="*/ 192 h 201"/>
                <a:gd name="T42" fmla="*/ 87 w 164"/>
                <a:gd name="T43" fmla="*/ 187 h 201"/>
                <a:gd name="T44" fmla="*/ 69 w 164"/>
                <a:gd name="T45" fmla="*/ 186 h 201"/>
                <a:gd name="T46" fmla="*/ 23 w 164"/>
                <a:gd name="T47" fmla="*/ 162 h 201"/>
                <a:gd name="T48" fmla="*/ 8 w 164"/>
                <a:gd name="T49" fmla="*/ 148 h 201"/>
                <a:gd name="T50" fmla="*/ 0 w 164"/>
                <a:gd name="T51" fmla="*/ 1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201">
                  <a:moveTo>
                    <a:pt x="0" y="137"/>
                  </a:moveTo>
                  <a:cubicBezTo>
                    <a:pt x="4" y="136"/>
                    <a:pt x="6" y="139"/>
                    <a:pt x="9" y="141"/>
                  </a:cubicBezTo>
                  <a:cubicBezTo>
                    <a:pt x="16" y="144"/>
                    <a:pt x="24" y="146"/>
                    <a:pt x="32" y="146"/>
                  </a:cubicBezTo>
                  <a:cubicBezTo>
                    <a:pt x="42" y="146"/>
                    <a:pt x="52" y="145"/>
                    <a:pt x="61" y="143"/>
                  </a:cubicBezTo>
                  <a:cubicBezTo>
                    <a:pt x="79" y="140"/>
                    <a:pt x="95" y="133"/>
                    <a:pt x="107" y="119"/>
                  </a:cubicBezTo>
                  <a:cubicBezTo>
                    <a:pt x="122" y="103"/>
                    <a:pt x="131" y="84"/>
                    <a:pt x="137" y="63"/>
                  </a:cubicBezTo>
                  <a:cubicBezTo>
                    <a:pt x="143" y="47"/>
                    <a:pt x="146" y="30"/>
                    <a:pt x="148" y="13"/>
                  </a:cubicBezTo>
                  <a:cubicBezTo>
                    <a:pt x="149" y="9"/>
                    <a:pt x="148" y="5"/>
                    <a:pt x="148" y="1"/>
                  </a:cubicBezTo>
                  <a:cubicBezTo>
                    <a:pt x="151" y="0"/>
                    <a:pt x="151" y="2"/>
                    <a:pt x="151" y="4"/>
                  </a:cubicBezTo>
                  <a:cubicBezTo>
                    <a:pt x="156" y="16"/>
                    <a:pt x="160" y="28"/>
                    <a:pt x="162" y="41"/>
                  </a:cubicBezTo>
                  <a:cubicBezTo>
                    <a:pt x="164" y="59"/>
                    <a:pt x="163" y="77"/>
                    <a:pt x="160" y="94"/>
                  </a:cubicBezTo>
                  <a:cubicBezTo>
                    <a:pt x="160" y="95"/>
                    <a:pt x="160" y="96"/>
                    <a:pt x="160" y="97"/>
                  </a:cubicBezTo>
                  <a:cubicBezTo>
                    <a:pt x="160" y="105"/>
                    <a:pt x="158" y="112"/>
                    <a:pt x="154" y="118"/>
                  </a:cubicBezTo>
                  <a:cubicBezTo>
                    <a:pt x="148" y="134"/>
                    <a:pt x="141" y="148"/>
                    <a:pt x="131" y="160"/>
                  </a:cubicBezTo>
                  <a:cubicBezTo>
                    <a:pt x="122" y="171"/>
                    <a:pt x="112" y="179"/>
                    <a:pt x="98" y="184"/>
                  </a:cubicBezTo>
                  <a:cubicBezTo>
                    <a:pt x="100" y="186"/>
                    <a:pt x="101" y="187"/>
                    <a:pt x="103" y="187"/>
                  </a:cubicBezTo>
                  <a:cubicBezTo>
                    <a:pt x="105" y="188"/>
                    <a:pt x="106" y="188"/>
                    <a:pt x="106" y="191"/>
                  </a:cubicBezTo>
                  <a:cubicBezTo>
                    <a:pt x="106" y="194"/>
                    <a:pt x="105" y="196"/>
                    <a:pt x="103" y="197"/>
                  </a:cubicBezTo>
                  <a:cubicBezTo>
                    <a:pt x="98" y="199"/>
                    <a:pt x="94" y="200"/>
                    <a:pt x="89" y="201"/>
                  </a:cubicBezTo>
                  <a:cubicBezTo>
                    <a:pt x="86" y="201"/>
                    <a:pt x="84" y="200"/>
                    <a:pt x="83" y="197"/>
                  </a:cubicBezTo>
                  <a:cubicBezTo>
                    <a:pt x="82" y="195"/>
                    <a:pt x="83" y="193"/>
                    <a:pt x="85" y="192"/>
                  </a:cubicBezTo>
                  <a:cubicBezTo>
                    <a:pt x="86" y="190"/>
                    <a:pt x="87" y="189"/>
                    <a:pt x="87" y="187"/>
                  </a:cubicBezTo>
                  <a:cubicBezTo>
                    <a:pt x="81" y="187"/>
                    <a:pt x="75" y="187"/>
                    <a:pt x="69" y="186"/>
                  </a:cubicBezTo>
                  <a:cubicBezTo>
                    <a:pt x="51" y="183"/>
                    <a:pt x="36" y="174"/>
                    <a:pt x="23" y="162"/>
                  </a:cubicBezTo>
                  <a:cubicBezTo>
                    <a:pt x="18" y="158"/>
                    <a:pt x="13" y="153"/>
                    <a:pt x="8" y="148"/>
                  </a:cubicBezTo>
                  <a:cubicBezTo>
                    <a:pt x="4" y="146"/>
                    <a:pt x="1" y="142"/>
                    <a:pt x="0" y="137"/>
                  </a:cubicBezTo>
                  <a:close/>
                </a:path>
              </a:pathLst>
            </a:custGeom>
            <a:solidFill>
              <a:srgbClr val="EF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3716338" y="-2105025"/>
              <a:ext cx="284163" cy="350838"/>
            </a:xfrm>
            <a:custGeom>
              <a:avLst/>
              <a:gdLst>
                <a:gd name="T0" fmla="*/ 57 w 76"/>
                <a:gd name="T1" fmla="*/ 21 h 93"/>
                <a:gd name="T2" fmla="*/ 56 w 76"/>
                <a:gd name="T3" fmla="*/ 26 h 93"/>
                <a:gd name="T4" fmla="*/ 46 w 76"/>
                <a:gd name="T5" fmla="*/ 31 h 93"/>
                <a:gd name="T6" fmla="*/ 39 w 76"/>
                <a:gd name="T7" fmla="*/ 40 h 93"/>
                <a:gd name="T8" fmla="*/ 28 w 76"/>
                <a:gd name="T9" fmla="*/ 56 h 93"/>
                <a:gd name="T10" fmla="*/ 19 w 76"/>
                <a:gd name="T11" fmla="*/ 75 h 93"/>
                <a:gd name="T12" fmla="*/ 12 w 76"/>
                <a:gd name="T13" fmla="*/ 89 h 93"/>
                <a:gd name="T14" fmla="*/ 5 w 76"/>
                <a:gd name="T15" fmla="*/ 92 h 93"/>
                <a:gd name="T16" fmla="*/ 1 w 76"/>
                <a:gd name="T17" fmla="*/ 86 h 93"/>
                <a:gd name="T18" fmla="*/ 6 w 76"/>
                <a:gd name="T19" fmla="*/ 56 h 93"/>
                <a:gd name="T20" fmla="*/ 7 w 76"/>
                <a:gd name="T21" fmla="*/ 51 h 93"/>
                <a:gd name="T22" fmla="*/ 19 w 76"/>
                <a:gd name="T23" fmla="*/ 34 h 93"/>
                <a:gd name="T24" fmla="*/ 26 w 76"/>
                <a:gd name="T25" fmla="*/ 23 h 93"/>
                <a:gd name="T26" fmla="*/ 33 w 76"/>
                <a:gd name="T27" fmla="*/ 23 h 93"/>
                <a:gd name="T28" fmla="*/ 36 w 76"/>
                <a:gd name="T29" fmla="*/ 23 h 93"/>
                <a:gd name="T30" fmla="*/ 36 w 76"/>
                <a:gd name="T31" fmla="*/ 23 h 93"/>
                <a:gd name="T32" fmla="*/ 38 w 76"/>
                <a:gd name="T33" fmla="*/ 14 h 93"/>
                <a:gd name="T34" fmla="*/ 64 w 76"/>
                <a:gd name="T35" fmla="*/ 1 h 93"/>
                <a:gd name="T36" fmla="*/ 73 w 76"/>
                <a:gd name="T37" fmla="*/ 3 h 93"/>
                <a:gd name="T38" fmla="*/ 73 w 76"/>
                <a:gd name="T39" fmla="*/ 14 h 93"/>
                <a:gd name="T40" fmla="*/ 64 w 76"/>
                <a:gd name="T41" fmla="*/ 22 h 93"/>
                <a:gd name="T42" fmla="*/ 57 w 76"/>
                <a:gd name="T43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" h="93">
                  <a:moveTo>
                    <a:pt x="57" y="21"/>
                  </a:moveTo>
                  <a:cubicBezTo>
                    <a:pt x="58" y="23"/>
                    <a:pt x="59" y="25"/>
                    <a:pt x="56" y="26"/>
                  </a:cubicBezTo>
                  <a:cubicBezTo>
                    <a:pt x="53" y="27"/>
                    <a:pt x="50" y="29"/>
                    <a:pt x="46" y="31"/>
                  </a:cubicBezTo>
                  <a:cubicBezTo>
                    <a:pt x="43" y="32"/>
                    <a:pt x="43" y="37"/>
                    <a:pt x="39" y="40"/>
                  </a:cubicBezTo>
                  <a:cubicBezTo>
                    <a:pt x="33" y="43"/>
                    <a:pt x="31" y="50"/>
                    <a:pt x="28" y="56"/>
                  </a:cubicBezTo>
                  <a:cubicBezTo>
                    <a:pt x="24" y="62"/>
                    <a:pt x="20" y="68"/>
                    <a:pt x="19" y="75"/>
                  </a:cubicBezTo>
                  <a:cubicBezTo>
                    <a:pt x="18" y="81"/>
                    <a:pt x="16" y="86"/>
                    <a:pt x="12" y="89"/>
                  </a:cubicBezTo>
                  <a:cubicBezTo>
                    <a:pt x="10" y="91"/>
                    <a:pt x="8" y="93"/>
                    <a:pt x="5" y="92"/>
                  </a:cubicBezTo>
                  <a:cubicBezTo>
                    <a:pt x="2" y="91"/>
                    <a:pt x="1" y="89"/>
                    <a:pt x="1" y="86"/>
                  </a:cubicBezTo>
                  <a:cubicBezTo>
                    <a:pt x="0" y="76"/>
                    <a:pt x="0" y="65"/>
                    <a:pt x="6" y="56"/>
                  </a:cubicBezTo>
                  <a:cubicBezTo>
                    <a:pt x="7" y="55"/>
                    <a:pt x="6" y="53"/>
                    <a:pt x="7" y="51"/>
                  </a:cubicBezTo>
                  <a:cubicBezTo>
                    <a:pt x="10" y="45"/>
                    <a:pt x="11" y="37"/>
                    <a:pt x="19" y="34"/>
                  </a:cubicBezTo>
                  <a:cubicBezTo>
                    <a:pt x="18" y="28"/>
                    <a:pt x="24" y="27"/>
                    <a:pt x="26" y="23"/>
                  </a:cubicBezTo>
                  <a:cubicBezTo>
                    <a:pt x="28" y="19"/>
                    <a:pt x="31" y="19"/>
                    <a:pt x="33" y="23"/>
                  </a:cubicBezTo>
                  <a:cubicBezTo>
                    <a:pt x="34" y="23"/>
                    <a:pt x="35" y="24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1" y="18"/>
                    <a:pt x="34" y="16"/>
                    <a:pt x="38" y="14"/>
                  </a:cubicBezTo>
                  <a:cubicBezTo>
                    <a:pt x="46" y="8"/>
                    <a:pt x="54" y="4"/>
                    <a:pt x="64" y="1"/>
                  </a:cubicBezTo>
                  <a:cubicBezTo>
                    <a:pt x="67" y="0"/>
                    <a:pt x="71" y="0"/>
                    <a:pt x="73" y="3"/>
                  </a:cubicBezTo>
                  <a:cubicBezTo>
                    <a:pt x="76" y="6"/>
                    <a:pt x="75" y="11"/>
                    <a:pt x="73" y="14"/>
                  </a:cubicBezTo>
                  <a:cubicBezTo>
                    <a:pt x="71" y="17"/>
                    <a:pt x="68" y="20"/>
                    <a:pt x="64" y="22"/>
                  </a:cubicBezTo>
                  <a:cubicBezTo>
                    <a:pt x="62" y="24"/>
                    <a:pt x="60" y="21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9" name="Grupo 68"/>
          <p:cNvGrpSpPr/>
          <p:nvPr/>
        </p:nvGrpSpPr>
        <p:grpSpPr>
          <a:xfrm rot="19587719">
            <a:off x="4675883" y="4482165"/>
            <a:ext cx="488429" cy="835224"/>
            <a:chOff x="-520700" y="-2270125"/>
            <a:chExt cx="744537" cy="1273175"/>
          </a:xfrm>
        </p:grpSpPr>
        <p:sp>
          <p:nvSpPr>
            <p:cNvPr id="70" name="Freeform 44"/>
            <p:cNvSpPr>
              <a:spLocks/>
            </p:cNvSpPr>
            <p:nvPr/>
          </p:nvSpPr>
          <p:spPr bwMode="auto">
            <a:xfrm>
              <a:off x="-520700" y="-1482725"/>
              <a:ext cx="330200" cy="485775"/>
            </a:xfrm>
            <a:custGeom>
              <a:avLst/>
              <a:gdLst>
                <a:gd name="T0" fmla="*/ 11 w 88"/>
                <a:gd name="T1" fmla="*/ 129 h 129"/>
                <a:gd name="T2" fmla="*/ 13 w 88"/>
                <a:gd name="T3" fmla="*/ 127 h 129"/>
                <a:gd name="T4" fmla="*/ 6 w 88"/>
                <a:gd name="T5" fmla="*/ 100 h 129"/>
                <a:gd name="T6" fmla="*/ 36 w 88"/>
                <a:gd name="T7" fmla="*/ 72 h 129"/>
                <a:gd name="T8" fmla="*/ 70 w 88"/>
                <a:gd name="T9" fmla="*/ 0 h 129"/>
                <a:gd name="T10" fmla="*/ 68 w 88"/>
                <a:gd name="T11" fmla="*/ 1 h 129"/>
                <a:gd name="T12" fmla="*/ 35 w 88"/>
                <a:gd name="T13" fmla="*/ 69 h 129"/>
                <a:gd name="T14" fmla="*/ 4 w 88"/>
                <a:gd name="T15" fmla="*/ 100 h 129"/>
                <a:gd name="T16" fmla="*/ 11 w 88"/>
                <a:gd name="T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29">
                  <a:moveTo>
                    <a:pt x="11" y="129"/>
                  </a:moveTo>
                  <a:cubicBezTo>
                    <a:pt x="13" y="127"/>
                    <a:pt x="13" y="127"/>
                    <a:pt x="13" y="127"/>
                  </a:cubicBezTo>
                  <a:cubicBezTo>
                    <a:pt x="13" y="127"/>
                    <a:pt x="3" y="115"/>
                    <a:pt x="6" y="100"/>
                  </a:cubicBezTo>
                  <a:cubicBezTo>
                    <a:pt x="9" y="89"/>
                    <a:pt x="19" y="80"/>
                    <a:pt x="36" y="72"/>
                  </a:cubicBezTo>
                  <a:cubicBezTo>
                    <a:pt x="88" y="48"/>
                    <a:pt x="70" y="1"/>
                    <a:pt x="70" y="0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3"/>
                    <a:pt x="85" y="47"/>
                    <a:pt x="35" y="69"/>
                  </a:cubicBezTo>
                  <a:cubicBezTo>
                    <a:pt x="17" y="77"/>
                    <a:pt x="7" y="88"/>
                    <a:pt x="4" y="100"/>
                  </a:cubicBezTo>
                  <a:cubicBezTo>
                    <a:pt x="0" y="115"/>
                    <a:pt x="11" y="128"/>
                    <a:pt x="11" y="129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45"/>
            <p:cNvSpPr>
              <a:spLocks/>
            </p:cNvSpPr>
            <p:nvPr/>
          </p:nvSpPr>
          <p:spPr bwMode="auto">
            <a:xfrm>
              <a:off x="-347663" y="-2270125"/>
              <a:ext cx="571500" cy="677863"/>
            </a:xfrm>
            <a:custGeom>
              <a:avLst/>
              <a:gdLst>
                <a:gd name="T0" fmla="*/ 21 w 152"/>
                <a:gd name="T1" fmla="*/ 19 h 180"/>
                <a:gd name="T2" fmla="*/ 12 w 152"/>
                <a:gd name="T3" fmla="*/ 27 h 180"/>
                <a:gd name="T4" fmla="*/ 2 w 152"/>
                <a:gd name="T5" fmla="*/ 37 h 180"/>
                <a:gd name="T6" fmla="*/ 0 w 152"/>
                <a:gd name="T7" fmla="*/ 57 h 180"/>
                <a:gd name="T8" fmla="*/ 11 w 152"/>
                <a:gd name="T9" fmla="*/ 124 h 180"/>
                <a:gd name="T10" fmla="*/ 30 w 152"/>
                <a:gd name="T11" fmla="*/ 155 h 180"/>
                <a:gd name="T12" fmla="*/ 53 w 152"/>
                <a:gd name="T13" fmla="*/ 169 h 180"/>
                <a:gd name="T14" fmla="*/ 74 w 152"/>
                <a:gd name="T15" fmla="*/ 177 h 180"/>
                <a:gd name="T16" fmla="*/ 112 w 152"/>
                <a:gd name="T17" fmla="*/ 174 h 180"/>
                <a:gd name="T18" fmla="*/ 123 w 152"/>
                <a:gd name="T19" fmla="*/ 163 h 180"/>
                <a:gd name="T20" fmla="*/ 131 w 152"/>
                <a:gd name="T21" fmla="*/ 153 h 180"/>
                <a:gd name="T22" fmla="*/ 149 w 152"/>
                <a:gd name="T23" fmla="*/ 107 h 180"/>
                <a:gd name="T24" fmla="*/ 143 w 152"/>
                <a:gd name="T25" fmla="*/ 55 h 180"/>
                <a:gd name="T26" fmla="*/ 139 w 152"/>
                <a:gd name="T27" fmla="*/ 51 h 180"/>
                <a:gd name="T28" fmla="*/ 110 w 152"/>
                <a:gd name="T29" fmla="*/ 17 h 180"/>
                <a:gd name="T30" fmla="*/ 29 w 152"/>
                <a:gd name="T31" fmla="*/ 14 h 180"/>
                <a:gd name="T32" fmla="*/ 21 w 152"/>
                <a:gd name="T33" fmla="*/ 1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80">
                  <a:moveTo>
                    <a:pt x="21" y="19"/>
                  </a:moveTo>
                  <a:cubicBezTo>
                    <a:pt x="18" y="22"/>
                    <a:pt x="15" y="24"/>
                    <a:pt x="12" y="27"/>
                  </a:cubicBezTo>
                  <a:cubicBezTo>
                    <a:pt x="7" y="29"/>
                    <a:pt x="4" y="33"/>
                    <a:pt x="2" y="37"/>
                  </a:cubicBezTo>
                  <a:cubicBezTo>
                    <a:pt x="0" y="43"/>
                    <a:pt x="0" y="50"/>
                    <a:pt x="0" y="57"/>
                  </a:cubicBezTo>
                  <a:cubicBezTo>
                    <a:pt x="0" y="80"/>
                    <a:pt x="2" y="102"/>
                    <a:pt x="11" y="124"/>
                  </a:cubicBezTo>
                  <a:cubicBezTo>
                    <a:pt x="15" y="135"/>
                    <a:pt x="21" y="146"/>
                    <a:pt x="30" y="155"/>
                  </a:cubicBezTo>
                  <a:cubicBezTo>
                    <a:pt x="37" y="161"/>
                    <a:pt x="44" y="166"/>
                    <a:pt x="53" y="169"/>
                  </a:cubicBezTo>
                  <a:cubicBezTo>
                    <a:pt x="60" y="172"/>
                    <a:pt x="66" y="175"/>
                    <a:pt x="74" y="177"/>
                  </a:cubicBezTo>
                  <a:cubicBezTo>
                    <a:pt x="87" y="180"/>
                    <a:pt x="99" y="180"/>
                    <a:pt x="112" y="174"/>
                  </a:cubicBezTo>
                  <a:cubicBezTo>
                    <a:pt x="117" y="172"/>
                    <a:pt x="120" y="167"/>
                    <a:pt x="123" y="163"/>
                  </a:cubicBezTo>
                  <a:cubicBezTo>
                    <a:pt x="126" y="160"/>
                    <a:pt x="128" y="156"/>
                    <a:pt x="131" y="153"/>
                  </a:cubicBezTo>
                  <a:cubicBezTo>
                    <a:pt x="140" y="139"/>
                    <a:pt x="147" y="124"/>
                    <a:pt x="149" y="107"/>
                  </a:cubicBezTo>
                  <a:cubicBezTo>
                    <a:pt x="152" y="89"/>
                    <a:pt x="149" y="72"/>
                    <a:pt x="143" y="55"/>
                  </a:cubicBezTo>
                  <a:cubicBezTo>
                    <a:pt x="142" y="54"/>
                    <a:pt x="141" y="52"/>
                    <a:pt x="139" y="51"/>
                  </a:cubicBezTo>
                  <a:cubicBezTo>
                    <a:pt x="132" y="37"/>
                    <a:pt x="123" y="25"/>
                    <a:pt x="110" y="17"/>
                  </a:cubicBezTo>
                  <a:cubicBezTo>
                    <a:pt x="84" y="0"/>
                    <a:pt x="57" y="0"/>
                    <a:pt x="29" y="14"/>
                  </a:cubicBezTo>
                  <a:cubicBezTo>
                    <a:pt x="26" y="16"/>
                    <a:pt x="24" y="17"/>
                    <a:pt x="21" y="19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46"/>
            <p:cNvSpPr>
              <a:spLocks/>
            </p:cNvSpPr>
            <p:nvPr/>
          </p:nvSpPr>
          <p:spPr bwMode="auto">
            <a:xfrm>
              <a:off x="-427038" y="-2138363"/>
              <a:ext cx="496888" cy="681038"/>
            </a:xfrm>
            <a:custGeom>
              <a:avLst/>
              <a:gdLst>
                <a:gd name="T0" fmla="*/ 132 w 132"/>
                <a:gd name="T1" fmla="*/ 139 h 181"/>
                <a:gd name="T2" fmla="*/ 125 w 132"/>
                <a:gd name="T3" fmla="*/ 140 h 181"/>
                <a:gd name="T4" fmla="*/ 104 w 132"/>
                <a:gd name="T5" fmla="*/ 142 h 181"/>
                <a:gd name="T6" fmla="*/ 79 w 132"/>
                <a:gd name="T7" fmla="*/ 136 h 181"/>
                <a:gd name="T8" fmla="*/ 43 w 132"/>
                <a:gd name="T9" fmla="*/ 108 h 181"/>
                <a:gd name="T10" fmla="*/ 25 w 132"/>
                <a:gd name="T11" fmla="*/ 56 h 181"/>
                <a:gd name="T12" fmla="*/ 23 w 132"/>
                <a:gd name="T13" fmla="*/ 12 h 181"/>
                <a:gd name="T14" fmla="*/ 24 w 132"/>
                <a:gd name="T15" fmla="*/ 1 h 181"/>
                <a:gd name="T16" fmla="*/ 21 w 132"/>
                <a:gd name="T17" fmla="*/ 3 h 181"/>
                <a:gd name="T18" fmla="*/ 7 w 132"/>
                <a:gd name="T19" fmla="*/ 33 h 181"/>
                <a:gd name="T20" fmla="*/ 1 w 132"/>
                <a:gd name="T21" fmla="*/ 80 h 181"/>
                <a:gd name="T22" fmla="*/ 1 w 132"/>
                <a:gd name="T23" fmla="*/ 82 h 181"/>
                <a:gd name="T24" fmla="*/ 3 w 132"/>
                <a:gd name="T25" fmla="*/ 101 h 181"/>
                <a:gd name="T26" fmla="*/ 17 w 132"/>
                <a:gd name="T27" fmla="*/ 141 h 181"/>
                <a:gd name="T28" fmla="*/ 42 w 132"/>
                <a:gd name="T29" fmla="*/ 165 h 181"/>
                <a:gd name="T30" fmla="*/ 38 w 132"/>
                <a:gd name="T31" fmla="*/ 167 h 181"/>
                <a:gd name="T32" fmla="*/ 34 w 132"/>
                <a:gd name="T33" fmla="*/ 170 h 181"/>
                <a:gd name="T34" fmla="*/ 36 w 132"/>
                <a:gd name="T35" fmla="*/ 176 h 181"/>
                <a:gd name="T36" fmla="*/ 47 w 132"/>
                <a:gd name="T37" fmla="*/ 181 h 181"/>
                <a:gd name="T38" fmla="*/ 53 w 132"/>
                <a:gd name="T39" fmla="*/ 179 h 181"/>
                <a:gd name="T40" fmla="*/ 52 w 132"/>
                <a:gd name="T41" fmla="*/ 174 h 181"/>
                <a:gd name="T42" fmla="*/ 51 w 132"/>
                <a:gd name="T43" fmla="*/ 169 h 181"/>
                <a:gd name="T44" fmla="*/ 67 w 132"/>
                <a:gd name="T45" fmla="*/ 171 h 181"/>
                <a:gd name="T46" fmla="*/ 110 w 132"/>
                <a:gd name="T47" fmla="*/ 157 h 181"/>
                <a:gd name="T48" fmla="*/ 124 w 132"/>
                <a:gd name="T49" fmla="*/ 147 h 181"/>
                <a:gd name="T50" fmla="*/ 132 w 132"/>
                <a:gd name="T51" fmla="*/ 13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2" h="181">
                  <a:moveTo>
                    <a:pt x="132" y="139"/>
                  </a:moveTo>
                  <a:cubicBezTo>
                    <a:pt x="129" y="137"/>
                    <a:pt x="127" y="140"/>
                    <a:pt x="125" y="140"/>
                  </a:cubicBezTo>
                  <a:cubicBezTo>
                    <a:pt x="118" y="142"/>
                    <a:pt x="111" y="143"/>
                    <a:pt x="104" y="142"/>
                  </a:cubicBezTo>
                  <a:cubicBezTo>
                    <a:pt x="95" y="140"/>
                    <a:pt x="87" y="139"/>
                    <a:pt x="79" y="136"/>
                  </a:cubicBezTo>
                  <a:cubicBezTo>
                    <a:pt x="65" y="130"/>
                    <a:pt x="52" y="122"/>
                    <a:pt x="43" y="108"/>
                  </a:cubicBezTo>
                  <a:cubicBezTo>
                    <a:pt x="33" y="93"/>
                    <a:pt x="28" y="75"/>
                    <a:pt x="25" y="56"/>
                  </a:cubicBezTo>
                  <a:cubicBezTo>
                    <a:pt x="23" y="42"/>
                    <a:pt x="22" y="27"/>
                    <a:pt x="23" y="12"/>
                  </a:cubicBezTo>
                  <a:cubicBezTo>
                    <a:pt x="23" y="8"/>
                    <a:pt x="24" y="5"/>
                    <a:pt x="24" y="1"/>
                  </a:cubicBezTo>
                  <a:cubicBezTo>
                    <a:pt x="22" y="0"/>
                    <a:pt x="22" y="2"/>
                    <a:pt x="21" y="3"/>
                  </a:cubicBezTo>
                  <a:cubicBezTo>
                    <a:pt x="15" y="13"/>
                    <a:pt x="10" y="23"/>
                    <a:pt x="7" y="33"/>
                  </a:cubicBezTo>
                  <a:cubicBezTo>
                    <a:pt x="3" y="49"/>
                    <a:pt x="1" y="64"/>
                    <a:pt x="1" y="80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0" y="89"/>
                    <a:pt x="0" y="95"/>
                    <a:pt x="3" y="101"/>
                  </a:cubicBezTo>
                  <a:cubicBezTo>
                    <a:pt x="6" y="115"/>
                    <a:pt x="10" y="128"/>
                    <a:pt x="17" y="141"/>
                  </a:cubicBezTo>
                  <a:cubicBezTo>
                    <a:pt x="23" y="151"/>
                    <a:pt x="31" y="159"/>
                    <a:pt x="42" y="165"/>
                  </a:cubicBezTo>
                  <a:cubicBezTo>
                    <a:pt x="40" y="166"/>
                    <a:pt x="39" y="167"/>
                    <a:pt x="38" y="167"/>
                  </a:cubicBezTo>
                  <a:cubicBezTo>
                    <a:pt x="36" y="167"/>
                    <a:pt x="34" y="168"/>
                    <a:pt x="34" y="170"/>
                  </a:cubicBezTo>
                  <a:cubicBezTo>
                    <a:pt x="34" y="172"/>
                    <a:pt x="34" y="175"/>
                    <a:pt x="36" y="176"/>
                  </a:cubicBezTo>
                  <a:cubicBezTo>
                    <a:pt x="40" y="178"/>
                    <a:pt x="43" y="180"/>
                    <a:pt x="47" y="181"/>
                  </a:cubicBezTo>
                  <a:cubicBezTo>
                    <a:pt x="50" y="181"/>
                    <a:pt x="52" y="180"/>
                    <a:pt x="53" y="179"/>
                  </a:cubicBezTo>
                  <a:cubicBezTo>
                    <a:pt x="55" y="177"/>
                    <a:pt x="53" y="175"/>
                    <a:pt x="52" y="174"/>
                  </a:cubicBezTo>
                  <a:cubicBezTo>
                    <a:pt x="52" y="172"/>
                    <a:pt x="51" y="171"/>
                    <a:pt x="51" y="169"/>
                  </a:cubicBezTo>
                  <a:cubicBezTo>
                    <a:pt x="56" y="170"/>
                    <a:pt x="61" y="171"/>
                    <a:pt x="67" y="171"/>
                  </a:cubicBezTo>
                  <a:cubicBezTo>
                    <a:pt x="82" y="171"/>
                    <a:pt x="97" y="165"/>
                    <a:pt x="110" y="157"/>
                  </a:cubicBezTo>
                  <a:cubicBezTo>
                    <a:pt x="115" y="154"/>
                    <a:pt x="119" y="150"/>
                    <a:pt x="124" y="147"/>
                  </a:cubicBezTo>
                  <a:cubicBezTo>
                    <a:pt x="128" y="146"/>
                    <a:pt x="131" y="143"/>
                    <a:pt x="132" y="139"/>
                  </a:cubicBezTo>
                  <a:close/>
                </a:path>
              </a:pathLst>
            </a:custGeom>
            <a:solidFill>
              <a:srgbClr val="DEE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47"/>
            <p:cNvSpPr>
              <a:spLocks/>
            </p:cNvSpPr>
            <p:nvPr/>
          </p:nvSpPr>
          <p:spPr bwMode="auto">
            <a:xfrm>
              <a:off x="-58738" y="-2217738"/>
              <a:ext cx="217488" cy="334963"/>
            </a:xfrm>
            <a:custGeom>
              <a:avLst/>
              <a:gdLst>
                <a:gd name="T0" fmla="*/ 14 w 58"/>
                <a:gd name="T1" fmla="*/ 20 h 89"/>
                <a:gd name="T2" fmla="*/ 15 w 58"/>
                <a:gd name="T3" fmla="*/ 24 h 89"/>
                <a:gd name="T4" fmla="*/ 23 w 58"/>
                <a:gd name="T5" fmla="*/ 30 h 89"/>
                <a:gd name="T6" fmla="*/ 28 w 58"/>
                <a:gd name="T7" fmla="*/ 38 h 89"/>
                <a:gd name="T8" fmla="*/ 35 w 58"/>
                <a:gd name="T9" fmla="*/ 54 h 89"/>
                <a:gd name="T10" fmla="*/ 40 w 58"/>
                <a:gd name="T11" fmla="*/ 72 h 89"/>
                <a:gd name="T12" fmla="*/ 44 w 58"/>
                <a:gd name="T13" fmla="*/ 85 h 89"/>
                <a:gd name="T14" fmla="*/ 50 w 58"/>
                <a:gd name="T15" fmla="*/ 88 h 89"/>
                <a:gd name="T16" fmla="*/ 54 w 58"/>
                <a:gd name="T17" fmla="*/ 83 h 89"/>
                <a:gd name="T18" fmla="*/ 53 w 58"/>
                <a:gd name="T19" fmla="*/ 57 h 89"/>
                <a:gd name="T20" fmla="*/ 54 w 58"/>
                <a:gd name="T21" fmla="*/ 52 h 89"/>
                <a:gd name="T22" fmla="*/ 46 w 58"/>
                <a:gd name="T23" fmla="*/ 36 h 89"/>
                <a:gd name="T24" fmla="*/ 41 w 58"/>
                <a:gd name="T25" fmla="*/ 26 h 89"/>
                <a:gd name="T26" fmla="*/ 35 w 58"/>
                <a:gd name="T27" fmla="*/ 24 h 89"/>
                <a:gd name="T28" fmla="*/ 33 w 58"/>
                <a:gd name="T29" fmla="*/ 25 h 89"/>
                <a:gd name="T30" fmla="*/ 33 w 58"/>
                <a:gd name="T31" fmla="*/ 24 h 89"/>
                <a:gd name="T32" fmla="*/ 32 w 58"/>
                <a:gd name="T33" fmla="*/ 16 h 89"/>
                <a:gd name="T34" fmla="*/ 12 w 58"/>
                <a:gd name="T35" fmla="*/ 2 h 89"/>
                <a:gd name="T36" fmla="*/ 3 w 58"/>
                <a:gd name="T37" fmla="*/ 2 h 89"/>
                <a:gd name="T38" fmla="*/ 2 w 58"/>
                <a:gd name="T39" fmla="*/ 12 h 89"/>
                <a:gd name="T40" fmla="*/ 9 w 58"/>
                <a:gd name="T41" fmla="*/ 20 h 89"/>
                <a:gd name="T42" fmla="*/ 14 w 58"/>
                <a:gd name="T43" fmla="*/ 2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9">
                  <a:moveTo>
                    <a:pt x="14" y="20"/>
                  </a:moveTo>
                  <a:cubicBezTo>
                    <a:pt x="14" y="21"/>
                    <a:pt x="12" y="23"/>
                    <a:pt x="15" y="24"/>
                  </a:cubicBezTo>
                  <a:cubicBezTo>
                    <a:pt x="18" y="25"/>
                    <a:pt x="20" y="28"/>
                    <a:pt x="23" y="30"/>
                  </a:cubicBezTo>
                  <a:cubicBezTo>
                    <a:pt x="26" y="31"/>
                    <a:pt x="25" y="36"/>
                    <a:pt x="28" y="38"/>
                  </a:cubicBezTo>
                  <a:cubicBezTo>
                    <a:pt x="32" y="42"/>
                    <a:pt x="33" y="48"/>
                    <a:pt x="35" y="54"/>
                  </a:cubicBezTo>
                  <a:cubicBezTo>
                    <a:pt x="38" y="60"/>
                    <a:pt x="40" y="65"/>
                    <a:pt x="40" y="72"/>
                  </a:cubicBezTo>
                  <a:cubicBezTo>
                    <a:pt x="40" y="76"/>
                    <a:pt x="41" y="81"/>
                    <a:pt x="44" y="85"/>
                  </a:cubicBezTo>
                  <a:cubicBezTo>
                    <a:pt x="46" y="86"/>
                    <a:pt x="47" y="89"/>
                    <a:pt x="50" y="88"/>
                  </a:cubicBezTo>
                  <a:cubicBezTo>
                    <a:pt x="52" y="88"/>
                    <a:pt x="54" y="86"/>
                    <a:pt x="54" y="83"/>
                  </a:cubicBezTo>
                  <a:cubicBezTo>
                    <a:pt x="56" y="75"/>
                    <a:pt x="58" y="66"/>
                    <a:pt x="53" y="57"/>
                  </a:cubicBezTo>
                  <a:cubicBezTo>
                    <a:pt x="53" y="56"/>
                    <a:pt x="54" y="54"/>
                    <a:pt x="54" y="52"/>
                  </a:cubicBezTo>
                  <a:cubicBezTo>
                    <a:pt x="52" y="47"/>
                    <a:pt x="52" y="40"/>
                    <a:pt x="46" y="36"/>
                  </a:cubicBezTo>
                  <a:cubicBezTo>
                    <a:pt x="47" y="31"/>
                    <a:pt x="43" y="29"/>
                    <a:pt x="41" y="26"/>
                  </a:cubicBezTo>
                  <a:cubicBezTo>
                    <a:pt x="40" y="22"/>
                    <a:pt x="38" y="22"/>
                    <a:pt x="35" y="24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7" y="21"/>
                    <a:pt x="35" y="19"/>
                    <a:pt x="32" y="16"/>
                  </a:cubicBezTo>
                  <a:cubicBezTo>
                    <a:pt x="26" y="10"/>
                    <a:pt x="19" y="6"/>
                    <a:pt x="12" y="2"/>
                  </a:cubicBezTo>
                  <a:cubicBezTo>
                    <a:pt x="9" y="1"/>
                    <a:pt x="6" y="0"/>
                    <a:pt x="3" y="2"/>
                  </a:cubicBezTo>
                  <a:cubicBezTo>
                    <a:pt x="0" y="5"/>
                    <a:pt x="1" y="8"/>
                    <a:pt x="2" y="12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0" y="22"/>
                    <a:pt x="12" y="20"/>
                    <a:pt x="1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B648DAB2-9034-41A3-A4B2-CC0D680B8E89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í$ḻîḓé">
            <a:extLst>
              <a:ext uri="{FF2B5EF4-FFF2-40B4-BE49-F238E27FC236}">
                <a16:creationId xmlns:a16="http://schemas.microsoft.com/office/drawing/2014/main" id="{B0877F2F-0840-481D-AC4A-BBE4EBE32BD0}"/>
              </a:ext>
            </a:extLst>
          </p:cNvPr>
          <p:cNvSpPr/>
          <p:nvPr/>
        </p:nvSpPr>
        <p:spPr bwMode="auto">
          <a:xfrm>
            <a:off x="7747508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îṩlïḓê">
            <a:extLst>
              <a:ext uri="{FF2B5EF4-FFF2-40B4-BE49-F238E27FC236}">
                <a16:creationId xmlns:a16="http://schemas.microsoft.com/office/drawing/2014/main" id="{49895C64-7548-4B95-95CF-F5441F24B972}"/>
              </a:ext>
            </a:extLst>
          </p:cNvPr>
          <p:cNvSpPr/>
          <p:nvPr/>
        </p:nvSpPr>
        <p:spPr bwMode="auto">
          <a:xfrm flipV="1">
            <a:off x="5637249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7" name="i$liḋe">
            <a:extLst>
              <a:ext uri="{FF2B5EF4-FFF2-40B4-BE49-F238E27FC236}">
                <a16:creationId xmlns:a16="http://schemas.microsoft.com/office/drawing/2014/main" id="{97F86E4F-8030-4874-8EDE-DE7A7ED8AC41}"/>
              </a:ext>
            </a:extLst>
          </p:cNvPr>
          <p:cNvSpPr/>
          <p:nvPr/>
        </p:nvSpPr>
        <p:spPr bwMode="auto">
          <a:xfrm>
            <a:off x="3528360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iš1îḑe">
            <a:extLst>
              <a:ext uri="{FF2B5EF4-FFF2-40B4-BE49-F238E27FC236}">
                <a16:creationId xmlns:a16="http://schemas.microsoft.com/office/drawing/2014/main" id="{91D18A92-50C8-46B4-AE69-9B3E2EF46691}"/>
              </a:ext>
            </a:extLst>
          </p:cNvPr>
          <p:cNvSpPr/>
          <p:nvPr/>
        </p:nvSpPr>
        <p:spPr bwMode="auto">
          <a:xfrm>
            <a:off x="1420714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7ACCEE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9" name="ïŝlîḑé">
            <a:extLst>
              <a:ext uri="{FF2B5EF4-FFF2-40B4-BE49-F238E27FC236}">
                <a16:creationId xmlns:a16="http://schemas.microsoft.com/office/drawing/2014/main" id="{5A208E4B-FF3B-4604-B28A-51DA5B3766BC}"/>
              </a:ext>
            </a:extLst>
          </p:cNvPr>
          <p:cNvSpPr/>
          <p:nvPr/>
        </p:nvSpPr>
        <p:spPr bwMode="auto">
          <a:xfrm flipV="1">
            <a:off x="1420714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íṧļîḓê">
            <a:extLst>
              <a:ext uri="{FF2B5EF4-FFF2-40B4-BE49-F238E27FC236}">
                <a16:creationId xmlns:a16="http://schemas.microsoft.com/office/drawing/2014/main" id="{73415509-8AEC-40D5-B2EC-BF05A719ADFE}"/>
              </a:ext>
            </a:extLst>
          </p:cNvPr>
          <p:cNvSpPr/>
          <p:nvPr/>
        </p:nvSpPr>
        <p:spPr bwMode="auto">
          <a:xfrm flipV="1">
            <a:off x="3528360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1" name="ïSḷîḓe">
            <a:extLst>
              <a:ext uri="{FF2B5EF4-FFF2-40B4-BE49-F238E27FC236}">
                <a16:creationId xmlns:a16="http://schemas.microsoft.com/office/drawing/2014/main" id="{135D6A38-0A86-4411-A51C-8664CCD57F2B}"/>
              </a:ext>
            </a:extLst>
          </p:cNvPr>
          <p:cNvSpPr/>
          <p:nvPr/>
        </p:nvSpPr>
        <p:spPr bwMode="auto">
          <a:xfrm>
            <a:off x="5637249" y="1909464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2" name="íŝľidè">
            <a:extLst>
              <a:ext uri="{FF2B5EF4-FFF2-40B4-BE49-F238E27FC236}">
                <a16:creationId xmlns:a16="http://schemas.microsoft.com/office/drawing/2014/main" id="{AC6EC9A3-BCD5-4E6D-A161-11AE8413A58F}"/>
              </a:ext>
            </a:extLst>
          </p:cNvPr>
          <p:cNvSpPr/>
          <p:nvPr/>
        </p:nvSpPr>
        <p:spPr bwMode="auto">
          <a:xfrm flipV="1">
            <a:off x="7747508" y="3123989"/>
            <a:ext cx="2436398" cy="1214525"/>
          </a:xfrm>
          <a:custGeom>
            <a:avLst/>
            <a:gdLst>
              <a:gd name="T0" fmla="*/ 210 w 421"/>
              <a:gd name="T1" fmla="*/ 57 h 210"/>
              <a:gd name="T2" fmla="*/ 364 w 421"/>
              <a:gd name="T3" fmla="*/ 210 h 210"/>
              <a:gd name="T4" fmla="*/ 421 w 421"/>
              <a:gd name="T5" fmla="*/ 210 h 210"/>
              <a:gd name="T6" fmla="*/ 210 w 421"/>
              <a:gd name="T7" fmla="*/ 0 h 210"/>
              <a:gd name="T8" fmla="*/ 0 w 421"/>
              <a:gd name="T9" fmla="*/ 210 h 210"/>
              <a:gd name="T10" fmla="*/ 57 w 421"/>
              <a:gd name="T11" fmla="*/ 210 h 210"/>
              <a:gd name="T12" fmla="*/ 210 w 421"/>
              <a:gd name="T13" fmla="*/ 57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1" h="210">
                <a:moveTo>
                  <a:pt x="210" y="57"/>
                </a:moveTo>
                <a:cubicBezTo>
                  <a:pt x="295" y="57"/>
                  <a:pt x="364" y="126"/>
                  <a:pt x="364" y="210"/>
                </a:cubicBezTo>
                <a:cubicBezTo>
                  <a:pt x="421" y="210"/>
                  <a:pt x="421" y="210"/>
                  <a:pt x="421" y="210"/>
                </a:cubicBezTo>
                <a:cubicBezTo>
                  <a:pt x="421" y="93"/>
                  <a:pt x="327" y="0"/>
                  <a:pt x="210" y="0"/>
                </a:cubicBezTo>
                <a:cubicBezTo>
                  <a:pt x="93" y="0"/>
                  <a:pt x="0" y="93"/>
                  <a:pt x="0" y="210"/>
                </a:cubicBezTo>
                <a:cubicBezTo>
                  <a:pt x="57" y="210"/>
                  <a:pt x="57" y="210"/>
                  <a:pt x="57" y="210"/>
                </a:cubicBezTo>
                <a:cubicBezTo>
                  <a:pt x="57" y="126"/>
                  <a:pt x="126" y="57"/>
                  <a:pt x="210" y="57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3" name="i$ḷïḓê">
            <a:extLst>
              <a:ext uri="{FF2B5EF4-FFF2-40B4-BE49-F238E27FC236}">
                <a16:creationId xmlns:a16="http://schemas.microsoft.com/office/drawing/2014/main" id="{7514BCDD-A79A-403F-BB45-F57ED8CE030B}"/>
              </a:ext>
            </a:extLst>
          </p:cNvPr>
          <p:cNvSpPr txBox="1"/>
          <p:nvPr/>
        </p:nvSpPr>
        <p:spPr>
          <a:xfrm>
            <a:off x="1938121" y="2944113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Q1</a:t>
            </a:r>
            <a:endParaRPr lang="zh-CN" altLang="en-US" sz="1600" b="1" dirty="0"/>
          </a:p>
        </p:txBody>
      </p:sp>
      <p:sp>
        <p:nvSpPr>
          <p:cNvPr id="14" name="ïŝḷïḓe">
            <a:extLst>
              <a:ext uri="{FF2B5EF4-FFF2-40B4-BE49-F238E27FC236}">
                <a16:creationId xmlns:a16="http://schemas.microsoft.com/office/drawing/2014/main" id="{1093FDC3-E4B0-4A6F-AE3B-38605252BC02}"/>
              </a:ext>
            </a:extLst>
          </p:cNvPr>
          <p:cNvSpPr txBox="1"/>
          <p:nvPr/>
        </p:nvSpPr>
        <p:spPr>
          <a:xfrm>
            <a:off x="4062947" y="2944113"/>
            <a:ext cx="1138753" cy="330780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 lnSpcReduction="10000"/>
          </a:bodyPr>
          <a:lstStyle/>
          <a:p>
            <a:pPr algn="ctr"/>
            <a:r>
              <a:rPr lang="en-US" altLang="zh-CN" sz="1600" b="1" dirty="0"/>
              <a:t>201x Q2</a:t>
            </a:r>
            <a:endParaRPr lang="zh-CN" altLang="en-US" sz="1600" b="1" dirty="0"/>
          </a:p>
        </p:txBody>
      </p:sp>
      <p:sp>
        <p:nvSpPr>
          <p:cNvPr id="15" name="íṧḻîḑe">
            <a:extLst>
              <a:ext uri="{FF2B5EF4-FFF2-40B4-BE49-F238E27FC236}">
                <a16:creationId xmlns:a16="http://schemas.microsoft.com/office/drawing/2014/main" id="{FCAA98CB-AF38-4277-A515-723994DB5891}"/>
              </a:ext>
            </a:extLst>
          </p:cNvPr>
          <p:cNvSpPr txBox="1"/>
          <p:nvPr/>
        </p:nvSpPr>
        <p:spPr>
          <a:xfrm>
            <a:off x="6178179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 Q3</a:t>
            </a:r>
            <a:endParaRPr lang="zh-CN" altLang="en-US" sz="1600" b="1" dirty="0"/>
          </a:p>
        </p:txBody>
      </p:sp>
      <p:sp>
        <p:nvSpPr>
          <p:cNvPr id="16" name="íṥľíḍe">
            <a:extLst>
              <a:ext uri="{FF2B5EF4-FFF2-40B4-BE49-F238E27FC236}">
                <a16:creationId xmlns:a16="http://schemas.microsoft.com/office/drawing/2014/main" id="{2F4585F9-2E57-4B1F-ACF2-36F5971467B2}"/>
              </a:ext>
            </a:extLst>
          </p:cNvPr>
          <p:cNvSpPr txBox="1"/>
          <p:nvPr/>
        </p:nvSpPr>
        <p:spPr>
          <a:xfrm>
            <a:off x="8264914" y="2940012"/>
            <a:ext cx="1401584" cy="407126"/>
          </a:xfrm>
          <a:prstGeom prst="rect">
            <a:avLst/>
          </a:prstGeom>
          <a:noFill/>
        </p:spPr>
        <p:txBody>
          <a:bodyPr wrap="none" lIns="90000" tIns="46800" rIns="90000" bIns="46800" anchor="ctr" anchorCtr="1">
            <a:normAutofit/>
          </a:bodyPr>
          <a:lstStyle/>
          <a:p>
            <a:pPr algn="ctr"/>
            <a:r>
              <a:rPr lang="en-US" altLang="zh-CN" sz="1600" b="1" dirty="0"/>
              <a:t>201xQ4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058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išļîďe">
            <a:extLst>
              <a:ext uri="{FF2B5EF4-FFF2-40B4-BE49-F238E27FC236}">
                <a16:creationId xmlns:a16="http://schemas.microsoft.com/office/drawing/2014/main" id="{4E72D718-9087-483D-B1E2-C916BDF3BF53}"/>
              </a:ext>
            </a:extLst>
          </p:cNvPr>
          <p:cNvSpPr/>
          <p:nvPr/>
        </p:nvSpPr>
        <p:spPr bwMode="auto">
          <a:xfrm rot="21172538">
            <a:off x="7157939" y="1828521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6" name="ï$ľiďe">
            <a:extLst>
              <a:ext uri="{FF2B5EF4-FFF2-40B4-BE49-F238E27FC236}">
                <a16:creationId xmlns:a16="http://schemas.microsoft.com/office/drawing/2014/main" id="{222BC5D3-D298-4CC0-93D3-95445C431DD9}"/>
              </a:ext>
            </a:extLst>
          </p:cNvPr>
          <p:cNvSpPr/>
          <p:nvPr/>
        </p:nvSpPr>
        <p:spPr bwMode="auto">
          <a:xfrm>
            <a:off x="7888287" y="1808820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" name="ïṩḻïḍe">
            <a:extLst>
              <a:ext uri="{FF2B5EF4-FFF2-40B4-BE49-F238E27FC236}">
                <a16:creationId xmlns:a16="http://schemas.microsoft.com/office/drawing/2014/main" id="{87766919-7A3A-49D1-922D-5A3CF211B88D}"/>
              </a:ext>
            </a:extLst>
          </p:cNvPr>
          <p:cNvSpPr/>
          <p:nvPr/>
        </p:nvSpPr>
        <p:spPr bwMode="auto">
          <a:xfrm rot="11377167" flipH="1">
            <a:off x="6466993" y="4665483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8" name="ïšļïḋe">
            <a:extLst>
              <a:ext uri="{FF2B5EF4-FFF2-40B4-BE49-F238E27FC236}">
                <a16:creationId xmlns:a16="http://schemas.microsoft.com/office/drawing/2014/main" id="{A0A65970-91FA-4567-A9A4-7DABBDE6E282}"/>
              </a:ext>
            </a:extLst>
          </p:cNvPr>
          <p:cNvSpPr/>
          <p:nvPr/>
        </p:nvSpPr>
        <p:spPr bwMode="auto">
          <a:xfrm>
            <a:off x="7312029" y="4652818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9" name="íṧľídé">
            <a:extLst>
              <a:ext uri="{FF2B5EF4-FFF2-40B4-BE49-F238E27FC236}">
                <a16:creationId xmlns:a16="http://schemas.microsoft.com/office/drawing/2014/main" id="{EB655AC1-EE94-4E26-BBC9-D85EB0EC5076}"/>
              </a:ext>
            </a:extLst>
          </p:cNvPr>
          <p:cNvSpPr/>
          <p:nvPr/>
        </p:nvSpPr>
        <p:spPr bwMode="auto">
          <a:xfrm rot="21439899" flipH="1">
            <a:off x="4626347" y="1911547"/>
            <a:ext cx="672652" cy="247671"/>
          </a:xfrm>
          <a:custGeom>
            <a:avLst/>
            <a:gdLst>
              <a:gd name="T0" fmla="*/ 10800 w 21600"/>
              <a:gd name="T1" fmla="+- 0 11425 1250"/>
              <a:gd name="T2" fmla="*/ 11425 h 20350"/>
              <a:gd name="T3" fmla="*/ 10800 w 21600"/>
              <a:gd name="T4" fmla="+- 0 11425 1250"/>
              <a:gd name="T5" fmla="*/ 11425 h 20350"/>
              <a:gd name="T6" fmla="*/ 10800 w 21600"/>
              <a:gd name="T7" fmla="+- 0 11425 1250"/>
              <a:gd name="T8" fmla="*/ 11425 h 20350"/>
              <a:gd name="T9" fmla="*/ 10800 w 21600"/>
              <a:gd name="T10" fmla="+- 0 11425 1250"/>
              <a:gd name="T11" fmla="*/ 11425 h 203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350">
                <a:moveTo>
                  <a:pt x="0" y="20349"/>
                </a:moveTo>
                <a:cubicBezTo>
                  <a:pt x="2645" y="11060"/>
                  <a:pt x="6118" y="4541"/>
                  <a:pt x="9958" y="1659"/>
                </a:cubicBezTo>
                <a:cubicBezTo>
                  <a:pt x="13833" y="-1250"/>
                  <a:pt x="17896" y="-319"/>
                  <a:pt x="21600" y="432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10" name="ïṧļiḍé">
            <a:extLst>
              <a:ext uri="{FF2B5EF4-FFF2-40B4-BE49-F238E27FC236}">
                <a16:creationId xmlns:a16="http://schemas.microsoft.com/office/drawing/2014/main" id="{37F5D774-1544-4264-8CD0-FBE7658B2EBB}"/>
              </a:ext>
            </a:extLst>
          </p:cNvPr>
          <p:cNvSpPr/>
          <p:nvPr/>
        </p:nvSpPr>
        <p:spPr bwMode="auto">
          <a:xfrm>
            <a:off x="3936104" y="1808820"/>
            <a:ext cx="579072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1" name="îṧlíḓe">
            <a:extLst>
              <a:ext uri="{FF2B5EF4-FFF2-40B4-BE49-F238E27FC236}">
                <a16:creationId xmlns:a16="http://schemas.microsoft.com/office/drawing/2014/main" id="{67FE0601-D0C0-4AF4-81F2-36926D2AA06C}"/>
              </a:ext>
            </a:extLst>
          </p:cNvPr>
          <p:cNvSpPr/>
          <p:nvPr/>
        </p:nvSpPr>
        <p:spPr bwMode="auto">
          <a:xfrm rot="10691088">
            <a:off x="5154758" y="4626081"/>
            <a:ext cx="720498" cy="317329"/>
          </a:xfrm>
          <a:custGeom>
            <a:avLst/>
            <a:gdLst>
              <a:gd name="T0" fmla="*/ 10800 w 21600"/>
              <a:gd name="T1" fmla="+- 0 11384 1169"/>
              <a:gd name="T2" fmla="*/ 11384 h 20431"/>
              <a:gd name="T3" fmla="*/ 10800 w 21600"/>
              <a:gd name="T4" fmla="+- 0 11384 1169"/>
              <a:gd name="T5" fmla="*/ 11384 h 20431"/>
              <a:gd name="T6" fmla="*/ 10800 w 21600"/>
              <a:gd name="T7" fmla="+- 0 11384 1169"/>
              <a:gd name="T8" fmla="*/ 11384 h 20431"/>
              <a:gd name="T9" fmla="*/ 10800 w 21600"/>
              <a:gd name="T10" fmla="+- 0 11384 1169"/>
              <a:gd name="T11" fmla="*/ 11384 h 20431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431">
                <a:moveTo>
                  <a:pt x="0" y="20430"/>
                </a:moveTo>
                <a:cubicBezTo>
                  <a:pt x="1891" y="12883"/>
                  <a:pt x="4664" y="6969"/>
                  <a:pt x="7983" y="3512"/>
                </a:cubicBezTo>
                <a:cubicBezTo>
                  <a:pt x="12262" y="-944"/>
                  <a:pt x="17171" y="-1169"/>
                  <a:pt x="21599" y="2889"/>
                </a:cubicBezTo>
              </a:path>
            </a:pathLst>
          </a:custGeom>
          <a:noFill/>
          <a:ln w="50800" cap="rnd" cmpd="sng">
            <a:solidFill>
              <a:schemeClr val="bg1">
                <a:lumMod val="75000"/>
              </a:schemeClr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/>
          </a:p>
        </p:txBody>
      </p:sp>
      <p:sp>
        <p:nvSpPr>
          <p:cNvPr id="12" name="isļiḍê">
            <a:extLst>
              <a:ext uri="{FF2B5EF4-FFF2-40B4-BE49-F238E27FC236}">
                <a16:creationId xmlns:a16="http://schemas.microsoft.com/office/drawing/2014/main" id="{177708E8-1F18-400D-9FBE-9D015CCE7C61}"/>
              </a:ext>
            </a:extLst>
          </p:cNvPr>
          <p:cNvSpPr/>
          <p:nvPr/>
        </p:nvSpPr>
        <p:spPr bwMode="auto">
          <a:xfrm>
            <a:off x="4382897" y="4652818"/>
            <a:ext cx="579775" cy="57907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13" name="ï$ļiḑé">
            <a:extLst>
              <a:ext uri="{FF2B5EF4-FFF2-40B4-BE49-F238E27FC236}">
                <a16:creationId xmlns:a16="http://schemas.microsoft.com/office/drawing/2014/main" id="{73B1035D-5809-485D-9BAC-2CD1F71731C4}"/>
              </a:ext>
            </a:extLst>
          </p:cNvPr>
          <p:cNvSpPr/>
          <p:nvPr/>
        </p:nvSpPr>
        <p:spPr bwMode="auto">
          <a:xfrm>
            <a:off x="8056450" y="1977687"/>
            <a:ext cx="242042" cy="2413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35" y="0"/>
                </a:moveTo>
                <a:cubicBezTo>
                  <a:pt x="17470" y="0"/>
                  <a:pt x="17470" y="0"/>
                  <a:pt x="17470" y="0"/>
                </a:cubicBezTo>
                <a:cubicBezTo>
                  <a:pt x="19799" y="0"/>
                  <a:pt x="21599" y="1905"/>
                  <a:pt x="21599" y="4129"/>
                </a:cubicBezTo>
                <a:cubicBezTo>
                  <a:pt x="21599" y="8576"/>
                  <a:pt x="21599" y="8576"/>
                  <a:pt x="21599" y="8576"/>
                </a:cubicBezTo>
                <a:cubicBezTo>
                  <a:pt x="21599" y="17364"/>
                  <a:pt x="21599" y="17364"/>
                  <a:pt x="21599" y="17364"/>
                </a:cubicBezTo>
                <a:cubicBezTo>
                  <a:pt x="21599" y="19694"/>
                  <a:pt x="19799" y="21599"/>
                  <a:pt x="17470" y="21599"/>
                </a:cubicBezTo>
                <a:cubicBezTo>
                  <a:pt x="4235" y="21599"/>
                  <a:pt x="4235" y="21599"/>
                  <a:pt x="4235" y="21599"/>
                </a:cubicBezTo>
                <a:cubicBezTo>
                  <a:pt x="1905" y="21599"/>
                  <a:pt x="0" y="19694"/>
                  <a:pt x="0" y="17364"/>
                </a:cubicBezTo>
                <a:cubicBezTo>
                  <a:pt x="0" y="8576"/>
                  <a:pt x="0" y="8576"/>
                  <a:pt x="0" y="8576"/>
                </a:cubicBezTo>
                <a:cubicBezTo>
                  <a:pt x="0" y="4129"/>
                  <a:pt x="0" y="4129"/>
                  <a:pt x="0" y="4129"/>
                </a:cubicBezTo>
                <a:cubicBezTo>
                  <a:pt x="0" y="1905"/>
                  <a:pt x="1905" y="0"/>
                  <a:pt x="4235" y="0"/>
                </a:cubicBezTo>
                <a:close/>
                <a:moveTo>
                  <a:pt x="2964" y="2435"/>
                </a:moveTo>
                <a:cubicBezTo>
                  <a:pt x="2541" y="2435"/>
                  <a:pt x="2541" y="2435"/>
                  <a:pt x="2541" y="2435"/>
                </a:cubicBezTo>
                <a:cubicBezTo>
                  <a:pt x="2541" y="2964"/>
                  <a:pt x="2541" y="2964"/>
                  <a:pt x="2541" y="2964"/>
                </a:cubicBezTo>
                <a:cubicBezTo>
                  <a:pt x="2541" y="6141"/>
                  <a:pt x="2541" y="6141"/>
                  <a:pt x="2541" y="6141"/>
                </a:cubicBezTo>
                <a:cubicBezTo>
                  <a:pt x="6141" y="6141"/>
                  <a:pt x="6141" y="6141"/>
                  <a:pt x="6141" y="6141"/>
                </a:cubicBezTo>
                <a:cubicBezTo>
                  <a:pt x="6141" y="2541"/>
                  <a:pt x="6141" y="2541"/>
                  <a:pt x="6141" y="2541"/>
                </a:cubicBezTo>
                <a:lnTo>
                  <a:pt x="2964" y="2435"/>
                </a:lnTo>
                <a:close/>
                <a:moveTo>
                  <a:pt x="13870" y="8576"/>
                </a:moveTo>
                <a:cubicBezTo>
                  <a:pt x="13235" y="7623"/>
                  <a:pt x="12070" y="6988"/>
                  <a:pt x="10800" y="6988"/>
                </a:cubicBezTo>
                <a:cubicBezTo>
                  <a:pt x="9529" y="6988"/>
                  <a:pt x="8470" y="7623"/>
                  <a:pt x="7729" y="8576"/>
                </a:cubicBezTo>
                <a:cubicBezTo>
                  <a:pt x="7305" y="9211"/>
                  <a:pt x="6988" y="9952"/>
                  <a:pt x="6988" y="10800"/>
                </a:cubicBezTo>
                <a:cubicBezTo>
                  <a:pt x="6988" y="12917"/>
                  <a:pt x="8788" y="14611"/>
                  <a:pt x="10800" y="14611"/>
                </a:cubicBezTo>
                <a:cubicBezTo>
                  <a:pt x="12917" y="14611"/>
                  <a:pt x="14611" y="12917"/>
                  <a:pt x="14611" y="10800"/>
                </a:cubicBezTo>
                <a:cubicBezTo>
                  <a:pt x="14611" y="9952"/>
                  <a:pt x="14400" y="9211"/>
                  <a:pt x="13870" y="8576"/>
                </a:cubicBezTo>
                <a:close/>
                <a:moveTo>
                  <a:pt x="2117" y="17364"/>
                </a:moveTo>
                <a:cubicBezTo>
                  <a:pt x="2117" y="18529"/>
                  <a:pt x="3070" y="19482"/>
                  <a:pt x="4235" y="19482"/>
                </a:cubicBezTo>
                <a:cubicBezTo>
                  <a:pt x="17470" y="19482"/>
                  <a:pt x="17470" y="19482"/>
                  <a:pt x="17470" y="19482"/>
                </a:cubicBezTo>
                <a:cubicBezTo>
                  <a:pt x="18635" y="19482"/>
                  <a:pt x="19482" y="18529"/>
                  <a:pt x="19482" y="17364"/>
                </a:cubicBezTo>
                <a:cubicBezTo>
                  <a:pt x="19482" y="8576"/>
                  <a:pt x="19482" y="8576"/>
                  <a:pt x="19482" y="8576"/>
                </a:cubicBezTo>
                <a:cubicBezTo>
                  <a:pt x="16305" y="8576"/>
                  <a:pt x="16305" y="8576"/>
                  <a:pt x="16305" y="8576"/>
                </a:cubicBezTo>
                <a:cubicBezTo>
                  <a:pt x="16623" y="9211"/>
                  <a:pt x="16729" y="10058"/>
                  <a:pt x="16729" y="10800"/>
                </a:cubicBezTo>
                <a:cubicBezTo>
                  <a:pt x="16729" y="14082"/>
                  <a:pt x="14082" y="16729"/>
                  <a:pt x="10800" y="16729"/>
                </a:cubicBezTo>
                <a:cubicBezTo>
                  <a:pt x="7623" y="16729"/>
                  <a:pt x="4976" y="14082"/>
                  <a:pt x="4976" y="10800"/>
                </a:cubicBezTo>
                <a:cubicBezTo>
                  <a:pt x="4976" y="10058"/>
                  <a:pt x="5082" y="9211"/>
                  <a:pt x="5400" y="8576"/>
                </a:cubicBezTo>
                <a:cubicBezTo>
                  <a:pt x="2117" y="8576"/>
                  <a:pt x="2117" y="8576"/>
                  <a:pt x="2117" y="8576"/>
                </a:cubicBezTo>
                <a:lnTo>
                  <a:pt x="2117" y="173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/>
          </a:p>
        </p:txBody>
      </p:sp>
      <p:sp>
        <p:nvSpPr>
          <p:cNvPr id="14" name="ï$ḷîḋe">
            <a:extLst>
              <a:ext uri="{FF2B5EF4-FFF2-40B4-BE49-F238E27FC236}">
                <a16:creationId xmlns:a16="http://schemas.microsoft.com/office/drawing/2014/main" id="{F1AEB809-6D14-4ADC-84C6-B28CC5C71292}"/>
              </a:ext>
            </a:extLst>
          </p:cNvPr>
          <p:cNvSpPr/>
          <p:nvPr/>
        </p:nvSpPr>
        <p:spPr bwMode="auto">
          <a:xfrm>
            <a:off x="7483711" y="4829424"/>
            <a:ext cx="235710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3181"/>
                </a:moveTo>
                <a:cubicBezTo>
                  <a:pt x="21600" y="21599"/>
                  <a:pt x="21600" y="21599"/>
                  <a:pt x="21600" y="21599"/>
                </a:cubicBezTo>
                <a:cubicBezTo>
                  <a:pt x="16901" y="21599"/>
                  <a:pt x="16901" y="21599"/>
                  <a:pt x="16901" y="21599"/>
                </a:cubicBezTo>
                <a:cubicBezTo>
                  <a:pt x="16901" y="13734"/>
                  <a:pt x="16901" y="13734"/>
                  <a:pt x="16901" y="13734"/>
                </a:cubicBezTo>
                <a:cubicBezTo>
                  <a:pt x="16901" y="11772"/>
                  <a:pt x="16356" y="10514"/>
                  <a:pt x="14624" y="10514"/>
                </a:cubicBezTo>
                <a:cubicBezTo>
                  <a:pt x="13405" y="10514"/>
                  <a:pt x="12604" y="11353"/>
                  <a:pt x="12203" y="12342"/>
                </a:cubicBezTo>
                <a:cubicBezTo>
                  <a:pt x="12203" y="12611"/>
                  <a:pt x="12074" y="13030"/>
                  <a:pt x="12074" y="13466"/>
                </a:cubicBezTo>
                <a:cubicBezTo>
                  <a:pt x="12074" y="21599"/>
                  <a:pt x="12074" y="21599"/>
                  <a:pt x="12074" y="21599"/>
                </a:cubicBezTo>
                <a:cubicBezTo>
                  <a:pt x="7504" y="21599"/>
                  <a:pt x="7504" y="21599"/>
                  <a:pt x="7504" y="21599"/>
                </a:cubicBezTo>
                <a:cubicBezTo>
                  <a:pt x="7504" y="21599"/>
                  <a:pt x="7504" y="8418"/>
                  <a:pt x="7504" y="7009"/>
                </a:cubicBezTo>
                <a:cubicBezTo>
                  <a:pt x="12074" y="7009"/>
                  <a:pt x="12074" y="7009"/>
                  <a:pt x="12074" y="7009"/>
                </a:cubicBezTo>
                <a:cubicBezTo>
                  <a:pt x="12074" y="9106"/>
                  <a:pt x="12074" y="9106"/>
                  <a:pt x="12074" y="9106"/>
                </a:cubicBezTo>
                <a:cubicBezTo>
                  <a:pt x="12748" y="8133"/>
                  <a:pt x="13822" y="6724"/>
                  <a:pt x="16228" y="6724"/>
                </a:cubicBezTo>
                <a:cubicBezTo>
                  <a:pt x="19306" y="6724"/>
                  <a:pt x="21600" y="8837"/>
                  <a:pt x="21600" y="13181"/>
                </a:cubicBezTo>
                <a:close/>
                <a:moveTo>
                  <a:pt x="2677" y="0"/>
                </a:moveTo>
                <a:cubicBezTo>
                  <a:pt x="1074" y="0"/>
                  <a:pt x="0" y="1123"/>
                  <a:pt x="0" y="2532"/>
                </a:cubicBezTo>
                <a:cubicBezTo>
                  <a:pt x="0" y="3924"/>
                  <a:pt x="1074" y="5047"/>
                  <a:pt x="2549" y="5047"/>
                </a:cubicBezTo>
                <a:cubicBezTo>
                  <a:pt x="2677" y="5047"/>
                  <a:pt x="2677" y="5047"/>
                  <a:pt x="2677" y="5047"/>
                </a:cubicBezTo>
                <a:cubicBezTo>
                  <a:pt x="4297" y="5047"/>
                  <a:pt x="5227" y="3924"/>
                  <a:pt x="5227" y="2532"/>
                </a:cubicBezTo>
                <a:cubicBezTo>
                  <a:pt x="5227" y="1123"/>
                  <a:pt x="4297" y="0"/>
                  <a:pt x="2677" y="0"/>
                </a:cubicBezTo>
                <a:close/>
                <a:moveTo>
                  <a:pt x="272" y="21599"/>
                </a:moveTo>
                <a:cubicBezTo>
                  <a:pt x="4971" y="21599"/>
                  <a:pt x="4971" y="21599"/>
                  <a:pt x="4971" y="21599"/>
                </a:cubicBezTo>
                <a:cubicBezTo>
                  <a:pt x="4971" y="7009"/>
                  <a:pt x="4971" y="7009"/>
                  <a:pt x="4971" y="7009"/>
                </a:cubicBezTo>
                <a:cubicBezTo>
                  <a:pt x="272" y="7009"/>
                  <a:pt x="272" y="7009"/>
                  <a:pt x="272" y="7009"/>
                </a:cubicBezTo>
                <a:lnTo>
                  <a:pt x="272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/>
          </a:p>
        </p:txBody>
      </p:sp>
      <p:sp>
        <p:nvSpPr>
          <p:cNvPr id="15" name="ïṣlïde">
            <a:extLst>
              <a:ext uri="{FF2B5EF4-FFF2-40B4-BE49-F238E27FC236}">
                <a16:creationId xmlns:a16="http://schemas.microsoft.com/office/drawing/2014/main" id="{A59682F5-9749-436A-AC15-B8D73F1084D9}"/>
              </a:ext>
            </a:extLst>
          </p:cNvPr>
          <p:cNvSpPr/>
          <p:nvPr/>
        </p:nvSpPr>
        <p:spPr bwMode="auto">
          <a:xfrm>
            <a:off x="4534877" y="4829424"/>
            <a:ext cx="275816" cy="2251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557"/>
                </a:moveTo>
                <a:cubicBezTo>
                  <a:pt x="20828" y="3031"/>
                  <a:pt x="19979" y="3315"/>
                  <a:pt x="19054" y="3410"/>
                </a:cubicBezTo>
                <a:cubicBezTo>
                  <a:pt x="19979" y="2747"/>
                  <a:pt x="20674" y="1705"/>
                  <a:pt x="20982" y="473"/>
                </a:cubicBezTo>
                <a:cubicBezTo>
                  <a:pt x="20134" y="1042"/>
                  <a:pt x="19208" y="1515"/>
                  <a:pt x="18205" y="1800"/>
                </a:cubicBezTo>
                <a:cubicBezTo>
                  <a:pt x="17357" y="663"/>
                  <a:pt x="16199" y="0"/>
                  <a:pt x="14965" y="0"/>
                </a:cubicBezTo>
                <a:cubicBezTo>
                  <a:pt x="12497" y="0"/>
                  <a:pt x="10491" y="2463"/>
                  <a:pt x="10491" y="5494"/>
                </a:cubicBezTo>
                <a:cubicBezTo>
                  <a:pt x="10491" y="5873"/>
                  <a:pt x="10568" y="6347"/>
                  <a:pt x="10645" y="6726"/>
                </a:cubicBezTo>
                <a:cubicBezTo>
                  <a:pt x="6942" y="6536"/>
                  <a:pt x="3702" y="4357"/>
                  <a:pt x="1465" y="1042"/>
                </a:cubicBezTo>
                <a:cubicBezTo>
                  <a:pt x="1080" y="1800"/>
                  <a:pt x="925" y="2747"/>
                  <a:pt x="925" y="3789"/>
                </a:cubicBezTo>
                <a:cubicBezTo>
                  <a:pt x="925" y="5684"/>
                  <a:pt x="1697" y="7294"/>
                  <a:pt x="2854" y="8336"/>
                </a:cubicBezTo>
                <a:cubicBezTo>
                  <a:pt x="2160" y="8242"/>
                  <a:pt x="1465" y="8052"/>
                  <a:pt x="848" y="7578"/>
                </a:cubicBezTo>
                <a:cubicBezTo>
                  <a:pt x="848" y="7673"/>
                  <a:pt x="848" y="7673"/>
                  <a:pt x="848" y="7673"/>
                </a:cubicBezTo>
                <a:cubicBezTo>
                  <a:pt x="848" y="10326"/>
                  <a:pt x="2391" y="12505"/>
                  <a:pt x="4397" y="13073"/>
                </a:cubicBezTo>
                <a:cubicBezTo>
                  <a:pt x="4011" y="13168"/>
                  <a:pt x="3625" y="13263"/>
                  <a:pt x="3239" y="13263"/>
                </a:cubicBezTo>
                <a:cubicBezTo>
                  <a:pt x="2931" y="13263"/>
                  <a:pt x="2700" y="13168"/>
                  <a:pt x="2391" y="13168"/>
                </a:cubicBezTo>
                <a:cubicBezTo>
                  <a:pt x="3008" y="15252"/>
                  <a:pt x="4628" y="16863"/>
                  <a:pt x="6557" y="16863"/>
                </a:cubicBezTo>
                <a:cubicBezTo>
                  <a:pt x="5014" y="18378"/>
                  <a:pt x="3085" y="19231"/>
                  <a:pt x="1080" y="19231"/>
                </a:cubicBezTo>
                <a:cubicBezTo>
                  <a:pt x="694" y="19231"/>
                  <a:pt x="308" y="19231"/>
                  <a:pt x="0" y="19136"/>
                </a:cubicBezTo>
                <a:cubicBezTo>
                  <a:pt x="1928" y="20747"/>
                  <a:pt x="4242" y="21599"/>
                  <a:pt x="6788" y="21599"/>
                </a:cubicBezTo>
                <a:cubicBezTo>
                  <a:pt x="14965" y="21599"/>
                  <a:pt x="19362" y="13263"/>
                  <a:pt x="19362" y="6157"/>
                </a:cubicBezTo>
                <a:cubicBezTo>
                  <a:pt x="19362" y="5873"/>
                  <a:pt x="19362" y="5684"/>
                  <a:pt x="19362" y="5400"/>
                </a:cubicBezTo>
                <a:cubicBezTo>
                  <a:pt x="20288" y="4642"/>
                  <a:pt x="20982" y="3694"/>
                  <a:pt x="21599" y="25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55000" lnSpcReduction="20000"/>
          </a:bodyPr>
          <a:lstStyle/>
          <a:p>
            <a:pPr algn="ctr"/>
            <a:endParaRPr/>
          </a:p>
        </p:txBody>
      </p:sp>
      <p:sp>
        <p:nvSpPr>
          <p:cNvPr id="16" name="íŝ1idé">
            <a:extLst>
              <a:ext uri="{FF2B5EF4-FFF2-40B4-BE49-F238E27FC236}">
                <a16:creationId xmlns:a16="http://schemas.microsoft.com/office/drawing/2014/main" id="{887F8793-7E4F-42D3-A800-1BDDA1AA26B5}"/>
              </a:ext>
            </a:extLst>
          </p:cNvPr>
          <p:cNvSpPr/>
          <p:nvPr/>
        </p:nvSpPr>
        <p:spPr bwMode="auto">
          <a:xfrm>
            <a:off x="4145077" y="1935470"/>
            <a:ext cx="155498" cy="3032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744"/>
                </a:moveTo>
                <a:cubicBezTo>
                  <a:pt x="13682" y="7744"/>
                  <a:pt x="13682" y="7744"/>
                  <a:pt x="13682" y="7744"/>
                </a:cubicBezTo>
                <a:cubicBezTo>
                  <a:pt x="13682" y="5736"/>
                  <a:pt x="13682" y="5736"/>
                  <a:pt x="13682" y="5736"/>
                </a:cubicBezTo>
                <a:cubicBezTo>
                  <a:pt x="13682" y="5736"/>
                  <a:pt x="13295" y="3883"/>
                  <a:pt x="15834" y="3883"/>
                </a:cubicBezTo>
                <a:cubicBezTo>
                  <a:pt x="20868" y="3883"/>
                  <a:pt x="20868" y="3883"/>
                  <a:pt x="20868" y="3883"/>
                </a:cubicBezTo>
                <a:cubicBezTo>
                  <a:pt x="20868" y="0"/>
                  <a:pt x="20868" y="0"/>
                  <a:pt x="20868" y="0"/>
                </a:cubicBezTo>
                <a:cubicBezTo>
                  <a:pt x="12219" y="0"/>
                  <a:pt x="12219" y="0"/>
                  <a:pt x="12219" y="0"/>
                </a:cubicBezTo>
                <a:cubicBezTo>
                  <a:pt x="12219" y="0"/>
                  <a:pt x="5034" y="0"/>
                  <a:pt x="5034" y="3706"/>
                </a:cubicBezTo>
                <a:cubicBezTo>
                  <a:pt x="5034" y="4611"/>
                  <a:pt x="5034" y="5912"/>
                  <a:pt x="5034" y="7744"/>
                </a:cubicBezTo>
                <a:cubicBezTo>
                  <a:pt x="0" y="7744"/>
                  <a:pt x="0" y="7744"/>
                  <a:pt x="0" y="7744"/>
                </a:cubicBezTo>
                <a:cubicBezTo>
                  <a:pt x="0" y="10899"/>
                  <a:pt x="0" y="10899"/>
                  <a:pt x="0" y="10899"/>
                </a:cubicBezTo>
                <a:cubicBezTo>
                  <a:pt x="5034" y="10899"/>
                  <a:pt x="5034" y="10899"/>
                  <a:pt x="5034" y="10899"/>
                </a:cubicBezTo>
                <a:cubicBezTo>
                  <a:pt x="5034" y="15863"/>
                  <a:pt x="5034" y="21599"/>
                  <a:pt x="5034" y="21599"/>
                </a:cubicBezTo>
                <a:cubicBezTo>
                  <a:pt x="13682" y="21599"/>
                  <a:pt x="13682" y="21599"/>
                  <a:pt x="13682" y="21599"/>
                </a:cubicBezTo>
                <a:cubicBezTo>
                  <a:pt x="13682" y="10899"/>
                  <a:pt x="13682" y="10899"/>
                  <a:pt x="13682" y="10899"/>
                </a:cubicBezTo>
                <a:cubicBezTo>
                  <a:pt x="19405" y="10899"/>
                  <a:pt x="19405" y="10899"/>
                  <a:pt x="19405" y="10899"/>
                </a:cubicBezTo>
                <a:lnTo>
                  <a:pt x="21599" y="77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endParaRPr/>
          </a:p>
        </p:txBody>
      </p:sp>
      <p:grpSp>
        <p:nvGrpSpPr>
          <p:cNvPr id="17" name="îṡ1ïḑ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68AA64E-72A7-4A22-92AE-F121CBD91738}"/>
              </a:ext>
            </a:extLst>
          </p:cNvPr>
          <p:cNvGrpSpPr>
            <a:grpSpLocks noChangeAspect="1"/>
          </p:cNvGrpSpPr>
          <p:nvPr/>
        </p:nvGrpSpPr>
        <p:grpSpPr>
          <a:xfrm>
            <a:off x="4940377" y="2246978"/>
            <a:ext cx="2522709" cy="2132413"/>
            <a:chOff x="3771900" y="1678485"/>
            <a:chExt cx="4648201" cy="3929063"/>
          </a:xfrm>
        </p:grpSpPr>
        <p:sp>
          <p:nvSpPr>
            <p:cNvPr id="26" name="ïṩlîďe">
              <a:extLst>
                <a:ext uri="{FF2B5EF4-FFF2-40B4-BE49-F238E27FC236}">
                  <a16:creationId xmlns:a16="http://schemas.microsoft.com/office/drawing/2014/main" id="{2F4C67D9-B5D7-4900-B0FC-B924A5BA9B8F}"/>
                </a:ext>
              </a:extLst>
            </p:cNvPr>
            <p:cNvSpPr/>
            <p:nvPr/>
          </p:nvSpPr>
          <p:spPr bwMode="auto">
            <a:xfrm>
              <a:off x="3771900" y="2169023"/>
              <a:ext cx="947738" cy="34385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ṩľîḑê">
              <a:extLst>
                <a:ext uri="{FF2B5EF4-FFF2-40B4-BE49-F238E27FC236}">
                  <a16:creationId xmlns:a16="http://schemas.microsoft.com/office/drawing/2014/main" id="{A699F9DA-78F4-4F49-BDFC-1F172F03CCF3}"/>
                </a:ext>
              </a:extLst>
            </p:cNvPr>
            <p:cNvSpPr/>
            <p:nvPr/>
          </p:nvSpPr>
          <p:spPr bwMode="auto">
            <a:xfrm>
              <a:off x="3771900" y="2648448"/>
              <a:ext cx="947738" cy="755650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1iḍe">
              <a:extLst>
                <a:ext uri="{FF2B5EF4-FFF2-40B4-BE49-F238E27FC236}">
                  <a16:creationId xmlns:a16="http://schemas.microsoft.com/office/drawing/2014/main" id="{FB776A52-B541-4356-8109-9224267B2EBB}"/>
                </a:ext>
              </a:extLst>
            </p:cNvPr>
            <p:cNvSpPr/>
            <p:nvPr/>
          </p:nvSpPr>
          <p:spPr bwMode="auto">
            <a:xfrm>
              <a:off x="3956050" y="4893173"/>
              <a:ext cx="581025" cy="327025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sļiḑe">
              <a:extLst>
                <a:ext uri="{FF2B5EF4-FFF2-40B4-BE49-F238E27FC236}">
                  <a16:creationId xmlns:a16="http://schemas.microsoft.com/office/drawing/2014/main" id="{B5E2D676-24EB-4128-B25C-29F2E9D30C60}"/>
                </a:ext>
              </a:extLst>
            </p:cNvPr>
            <p:cNvSpPr/>
            <p:nvPr/>
          </p:nvSpPr>
          <p:spPr bwMode="auto">
            <a:xfrm>
              <a:off x="3771900" y="344378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$1îḑé">
              <a:extLst>
                <a:ext uri="{FF2B5EF4-FFF2-40B4-BE49-F238E27FC236}">
                  <a16:creationId xmlns:a16="http://schemas.microsoft.com/office/drawing/2014/main" id="{DA174F92-B85F-4FB3-ABEE-3B785561DF7C}"/>
                </a:ext>
              </a:extLst>
            </p:cNvPr>
            <p:cNvSpPr/>
            <p:nvPr/>
          </p:nvSpPr>
          <p:spPr bwMode="auto">
            <a:xfrm>
              <a:off x="3771900" y="2535735"/>
              <a:ext cx="947738" cy="61913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ïŝ1ïḍe">
              <a:extLst>
                <a:ext uri="{FF2B5EF4-FFF2-40B4-BE49-F238E27FC236}">
                  <a16:creationId xmlns:a16="http://schemas.microsoft.com/office/drawing/2014/main" id="{55901190-FE90-4C51-9FCA-905948CEB770}"/>
                </a:ext>
              </a:extLst>
            </p:cNvPr>
            <p:cNvSpPr/>
            <p:nvPr/>
          </p:nvSpPr>
          <p:spPr bwMode="auto">
            <a:xfrm>
              <a:off x="3995738" y="2811960"/>
              <a:ext cx="500063" cy="377825"/>
            </a:xfrm>
            <a:custGeom>
              <a:avLst/>
              <a:gdLst>
                <a:gd name="T0" fmla="*/ 40 w 49"/>
                <a:gd name="T1" fmla="*/ 6 h 37"/>
                <a:gd name="T2" fmla="*/ 24 w 49"/>
                <a:gd name="T3" fmla="*/ 13 h 37"/>
                <a:gd name="T4" fmla="*/ 8 w 49"/>
                <a:gd name="T5" fmla="*/ 6 h 37"/>
                <a:gd name="T6" fmla="*/ 11 w 49"/>
                <a:gd name="T7" fmla="*/ 27 h 37"/>
                <a:gd name="T8" fmla="*/ 24 w 49"/>
                <a:gd name="T9" fmla="*/ 37 h 37"/>
                <a:gd name="T10" fmla="*/ 37 w 49"/>
                <a:gd name="T11" fmla="*/ 27 h 37"/>
                <a:gd name="T12" fmla="*/ 40 w 49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37">
                  <a:moveTo>
                    <a:pt x="40" y="6"/>
                  </a:moveTo>
                  <a:cubicBezTo>
                    <a:pt x="32" y="0"/>
                    <a:pt x="24" y="11"/>
                    <a:pt x="24" y="13"/>
                  </a:cubicBezTo>
                  <a:cubicBezTo>
                    <a:pt x="24" y="11"/>
                    <a:pt x="16" y="0"/>
                    <a:pt x="8" y="6"/>
                  </a:cubicBezTo>
                  <a:cubicBezTo>
                    <a:pt x="0" y="13"/>
                    <a:pt x="6" y="23"/>
                    <a:pt x="11" y="27"/>
                  </a:cubicBezTo>
                  <a:cubicBezTo>
                    <a:pt x="14" y="29"/>
                    <a:pt x="24" y="37"/>
                    <a:pt x="24" y="37"/>
                  </a:cubicBezTo>
                  <a:cubicBezTo>
                    <a:pt x="24" y="37"/>
                    <a:pt x="35" y="29"/>
                    <a:pt x="37" y="27"/>
                  </a:cubicBezTo>
                  <a:cubicBezTo>
                    <a:pt x="42" y="23"/>
                    <a:pt x="49" y="13"/>
                    <a:pt x="4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śľîdé">
              <a:extLst>
                <a:ext uri="{FF2B5EF4-FFF2-40B4-BE49-F238E27FC236}">
                  <a16:creationId xmlns:a16="http://schemas.microsoft.com/office/drawing/2014/main" id="{F7275487-2C90-48F8-B7A1-F07D220E4E85}"/>
                </a:ext>
              </a:extLst>
            </p:cNvPr>
            <p:cNvSpPr/>
            <p:nvPr/>
          </p:nvSpPr>
          <p:spPr bwMode="auto">
            <a:xfrm>
              <a:off x="4760913" y="1678485"/>
              <a:ext cx="509588" cy="3929063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s1íďe">
              <a:extLst>
                <a:ext uri="{FF2B5EF4-FFF2-40B4-BE49-F238E27FC236}">
                  <a16:creationId xmlns:a16="http://schemas.microsoft.com/office/drawing/2014/main" id="{3F8C9F06-D7AC-40BD-AF51-9550D881BE4C}"/>
                </a:ext>
              </a:extLst>
            </p:cNvPr>
            <p:cNvSpPr/>
            <p:nvPr/>
          </p:nvSpPr>
          <p:spPr bwMode="auto">
            <a:xfrm>
              <a:off x="4883150" y="1883273"/>
              <a:ext cx="265113" cy="2000250"/>
            </a:xfrm>
            <a:custGeom>
              <a:avLst/>
              <a:gdLst>
                <a:gd name="T0" fmla="*/ 26 w 26"/>
                <a:gd name="T1" fmla="*/ 193 h 196"/>
                <a:gd name="T2" fmla="*/ 24 w 26"/>
                <a:gd name="T3" fmla="*/ 196 h 196"/>
                <a:gd name="T4" fmla="*/ 3 w 26"/>
                <a:gd name="T5" fmla="*/ 196 h 196"/>
                <a:gd name="T6" fmla="*/ 0 w 26"/>
                <a:gd name="T7" fmla="*/ 193 h 196"/>
                <a:gd name="T8" fmla="*/ 0 w 26"/>
                <a:gd name="T9" fmla="*/ 3 h 196"/>
                <a:gd name="T10" fmla="*/ 3 w 26"/>
                <a:gd name="T11" fmla="*/ 0 h 196"/>
                <a:gd name="T12" fmla="*/ 24 w 26"/>
                <a:gd name="T13" fmla="*/ 0 h 196"/>
                <a:gd name="T14" fmla="*/ 26 w 26"/>
                <a:gd name="T15" fmla="*/ 3 h 196"/>
                <a:gd name="T16" fmla="*/ 26 w 26"/>
                <a:gd name="T17" fmla="*/ 19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96">
                  <a:moveTo>
                    <a:pt x="26" y="193"/>
                  </a:moveTo>
                  <a:cubicBezTo>
                    <a:pt x="26" y="195"/>
                    <a:pt x="25" y="196"/>
                    <a:pt x="24" y="196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2" y="196"/>
                    <a:pt x="0" y="195"/>
                    <a:pt x="0" y="19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lnTo>
                    <a:pt x="26" y="193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ṩlïdê">
              <a:extLst>
                <a:ext uri="{FF2B5EF4-FFF2-40B4-BE49-F238E27FC236}">
                  <a16:creationId xmlns:a16="http://schemas.microsoft.com/office/drawing/2014/main" id="{ED5B3063-8F06-45E6-8730-8146574F09A6}"/>
                </a:ext>
              </a:extLst>
            </p:cNvPr>
            <p:cNvSpPr/>
            <p:nvPr/>
          </p:nvSpPr>
          <p:spPr bwMode="auto">
            <a:xfrm>
              <a:off x="4883150" y="5056685"/>
              <a:ext cx="265113" cy="357188"/>
            </a:xfrm>
            <a:prstGeom prst="ellipse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ṣḻiḓé">
              <a:extLst>
                <a:ext uri="{FF2B5EF4-FFF2-40B4-BE49-F238E27FC236}">
                  <a16:creationId xmlns:a16="http://schemas.microsoft.com/office/drawing/2014/main" id="{F7E9C769-43B6-4237-9D22-2081B9FAE43A}"/>
                </a:ext>
              </a:extLst>
            </p:cNvPr>
            <p:cNvSpPr/>
            <p:nvPr/>
          </p:nvSpPr>
          <p:spPr bwMode="auto">
            <a:xfrm>
              <a:off x="6697663" y="2300785"/>
              <a:ext cx="712788" cy="2755900"/>
            </a:xfrm>
            <a:custGeom>
              <a:avLst/>
              <a:gdLst>
                <a:gd name="T0" fmla="*/ 449 w 449"/>
                <a:gd name="T1" fmla="*/ 1704 h 1736"/>
                <a:gd name="T2" fmla="*/ 250 w 449"/>
                <a:gd name="T3" fmla="*/ 1736 h 1736"/>
                <a:gd name="T4" fmla="*/ 0 w 449"/>
                <a:gd name="T5" fmla="*/ 26 h 1736"/>
                <a:gd name="T6" fmla="*/ 199 w 449"/>
                <a:gd name="T7" fmla="*/ 0 h 1736"/>
                <a:gd name="T8" fmla="*/ 449 w 449"/>
                <a:gd name="T9" fmla="*/ 1704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736">
                  <a:moveTo>
                    <a:pt x="449" y="1704"/>
                  </a:moveTo>
                  <a:lnTo>
                    <a:pt x="250" y="1736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449" y="1704"/>
                  </a:lnTo>
                  <a:close/>
                </a:path>
              </a:pathLst>
            </a:cu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ïšḻîďê">
              <a:extLst>
                <a:ext uri="{FF2B5EF4-FFF2-40B4-BE49-F238E27FC236}">
                  <a16:creationId xmlns:a16="http://schemas.microsoft.com/office/drawing/2014/main" id="{F29C6289-24B7-4D7A-BC52-36CA37698A8C}"/>
                </a:ext>
              </a:extLst>
            </p:cNvPr>
            <p:cNvSpPr/>
            <p:nvPr/>
          </p:nvSpPr>
          <p:spPr bwMode="auto">
            <a:xfrm>
              <a:off x="6718300" y="2413498"/>
              <a:ext cx="447675" cy="969963"/>
            </a:xfrm>
            <a:custGeom>
              <a:avLst/>
              <a:gdLst>
                <a:gd name="T0" fmla="*/ 282 w 282"/>
                <a:gd name="T1" fmla="*/ 579 h 611"/>
                <a:gd name="T2" fmla="*/ 83 w 282"/>
                <a:gd name="T3" fmla="*/ 611 h 611"/>
                <a:gd name="T4" fmla="*/ 0 w 282"/>
                <a:gd name="T5" fmla="*/ 26 h 611"/>
                <a:gd name="T6" fmla="*/ 199 w 282"/>
                <a:gd name="T7" fmla="*/ 0 h 611"/>
                <a:gd name="T8" fmla="*/ 282 w 282"/>
                <a:gd name="T9" fmla="*/ 579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611">
                  <a:moveTo>
                    <a:pt x="282" y="579"/>
                  </a:moveTo>
                  <a:lnTo>
                    <a:pt x="83" y="611"/>
                  </a:lnTo>
                  <a:lnTo>
                    <a:pt x="0" y="26"/>
                  </a:lnTo>
                  <a:lnTo>
                    <a:pt x="199" y="0"/>
                  </a:lnTo>
                  <a:lnTo>
                    <a:pt x="282" y="579"/>
                  </a:lnTo>
                  <a:close/>
                </a:path>
              </a:pathLst>
            </a:cu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îşľïḓe">
              <a:extLst>
                <a:ext uri="{FF2B5EF4-FFF2-40B4-BE49-F238E27FC236}">
                  <a16:creationId xmlns:a16="http://schemas.microsoft.com/office/drawing/2014/main" id="{2E0013E7-F916-4D58-AAB8-E448B5B508AD}"/>
                </a:ext>
              </a:extLst>
            </p:cNvPr>
            <p:cNvSpPr/>
            <p:nvPr/>
          </p:nvSpPr>
          <p:spPr bwMode="auto">
            <a:xfrm>
              <a:off x="6799263" y="3015160"/>
              <a:ext cx="336550" cy="163513"/>
            </a:xfrm>
            <a:custGeom>
              <a:avLst/>
              <a:gdLst>
                <a:gd name="T0" fmla="*/ 13 w 212"/>
                <a:gd name="T1" fmla="*/ 103 h 103"/>
                <a:gd name="T2" fmla="*/ 212 w 212"/>
                <a:gd name="T3" fmla="*/ 71 h 103"/>
                <a:gd name="T4" fmla="*/ 206 w 212"/>
                <a:gd name="T5" fmla="*/ 0 h 103"/>
                <a:gd name="T6" fmla="*/ 0 w 212"/>
                <a:gd name="T7" fmla="*/ 26 h 103"/>
                <a:gd name="T8" fmla="*/ 13 w 212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103">
                  <a:moveTo>
                    <a:pt x="13" y="103"/>
                  </a:moveTo>
                  <a:lnTo>
                    <a:pt x="212" y="71"/>
                  </a:lnTo>
                  <a:lnTo>
                    <a:pt x="206" y="0"/>
                  </a:lnTo>
                  <a:lnTo>
                    <a:pt x="0" y="26"/>
                  </a:lnTo>
                  <a:lnTo>
                    <a:pt x="13" y="103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ṡ1ïḋè">
              <a:extLst>
                <a:ext uri="{FF2B5EF4-FFF2-40B4-BE49-F238E27FC236}">
                  <a16:creationId xmlns:a16="http://schemas.microsoft.com/office/drawing/2014/main" id="{712A9403-6FCB-4583-9DDD-D743C82206FD}"/>
                </a:ext>
              </a:extLst>
            </p:cNvPr>
            <p:cNvSpPr/>
            <p:nvPr/>
          </p:nvSpPr>
          <p:spPr bwMode="auto">
            <a:xfrm>
              <a:off x="6748463" y="2627810"/>
              <a:ext cx="357188" cy="347663"/>
            </a:xfrm>
            <a:custGeom>
              <a:avLst/>
              <a:gdLst>
                <a:gd name="T0" fmla="*/ 26 w 225"/>
                <a:gd name="T1" fmla="*/ 219 h 219"/>
                <a:gd name="T2" fmla="*/ 225 w 225"/>
                <a:gd name="T3" fmla="*/ 186 h 219"/>
                <a:gd name="T4" fmla="*/ 199 w 225"/>
                <a:gd name="T5" fmla="*/ 0 h 219"/>
                <a:gd name="T6" fmla="*/ 0 w 225"/>
                <a:gd name="T7" fmla="*/ 26 h 219"/>
                <a:gd name="T8" fmla="*/ 26 w 225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19">
                  <a:moveTo>
                    <a:pt x="26" y="219"/>
                  </a:moveTo>
                  <a:lnTo>
                    <a:pt x="225" y="186"/>
                  </a:lnTo>
                  <a:lnTo>
                    <a:pt x="199" y="0"/>
                  </a:lnTo>
                  <a:lnTo>
                    <a:pt x="0" y="26"/>
                  </a:lnTo>
                  <a:lnTo>
                    <a:pt x="26" y="219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iṩlïḑe">
              <a:extLst>
                <a:ext uri="{FF2B5EF4-FFF2-40B4-BE49-F238E27FC236}">
                  <a16:creationId xmlns:a16="http://schemas.microsoft.com/office/drawing/2014/main" id="{37F6EFF1-D299-43C9-8D82-DFC8E7ABF24E}"/>
                </a:ext>
              </a:extLst>
            </p:cNvPr>
            <p:cNvSpPr/>
            <p:nvPr/>
          </p:nvSpPr>
          <p:spPr bwMode="auto">
            <a:xfrm>
              <a:off x="7075488" y="2443660"/>
              <a:ext cx="1120775" cy="2592388"/>
            </a:xfrm>
            <a:custGeom>
              <a:avLst/>
              <a:gdLst>
                <a:gd name="T0" fmla="*/ 706 w 706"/>
                <a:gd name="T1" fmla="*/ 1556 h 1633"/>
                <a:gd name="T2" fmla="*/ 449 w 706"/>
                <a:gd name="T3" fmla="*/ 1633 h 1633"/>
                <a:gd name="T4" fmla="*/ 0 w 706"/>
                <a:gd name="T5" fmla="*/ 78 h 1633"/>
                <a:gd name="T6" fmla="*/ 256 w 706"/>
                <a:gd name="T7" fmla="*/ 0 h 1633"/>
                <a:gd name="T8" fmla="*/ 706 w 706"/>
                <a:gd name="T9" fmla="*/ 1556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1633">
                  <a:moveTo>
                    <a:pt x="706" y="1556"/>
                  </a:moveTo>
                  <a:lnTo>
                    <a:pt x="449" y="1633"/>
                  </a:lnTo>
                  <a:lnTo>
                    <a:pt x="0" y="78"/>
                  </a:lnTo>
                  <a:lnTo>
                    <a:pt x="256" y="0"/>
                  </a:lnTo>
                  <a:lnTo>
                    <a:pt x="706" y="1556"/>
                  </a:lnTo>
                  <a:close/>
                </a:path>
              </a:pathLst>
            </a:cu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íşļiďê">
              <a:extLst>
                <a:ext uri="{FF2B5EF4-FFF2-40B4-BE49-F238E27FC236}">
                  <a16:creationId xmlns:a16="http://schemas.microsoft.com/office/drawing/2014/main" id="{29E3BE05-253A-473A-B39C-BC110A73C4DC}"/>
                </a:ext>
              </a:extLst>
            </p:cNvPr>
            <p:cNvSpPr/>
            <p:nvPr/>
          </p:nvSpPr>
          <p:spPr bwMode="auto">
            <a:xfrm>
              <a:off x="7543800" y="4077198"/>
              <a:ext cx="652463" cy="958850"/>
            </a:xfrm>
            <a:custGeom>
              <a:avLst/>
              <a:gdLst>
                <a:gd name="T0" fmla="*/ 411 w 411"/>
                <a:gd name="T1" fmla="*/ 527 h 604"/>
                <a:gd name="T2" fmla="*/ 154 w 411"/>
                <a:gd name="T3" fmla="*/ 604 h 604"/>
                <a:gd name="T4" fmla="*/ 0 w 411"/>
                <a:gd name="T5" fmla="*/ 70 h 604"/>
                <a:gd name="T6" fmla="*/ 257 w 411"/>
                <a:gd name="T7" fmla="*/ 0 h 604"/>
                <a:gd name="T8" fmla="*/ 411 w 411"/>
                <a:gd name="T9" fmla="*/ 527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604">
                  <a:moveTo>
                    <a:pt x="411" y="527"/>
                  </a:moveTo>
                  <a:lnTo>
                    <a:pt x="154" y="604"/>
                  </a:lnTo>
                  <a:lnTo>
                    <a:pt x="0" y="70"/>
                  </a:lnTo>
                  <a:lnTo>
                    <a:pt x="257" y="0"/>
                  </a:lnTo>
                  <a:lnTo>
                    <a:pt x="411" y="527"/>
                  </a:ln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íśļîḓe">
              <a:extLst>
                <a:ext uri="{FF2B5EF4-FFF2-40B4-BE49-F238E27FC236}">
                  <a16:creationId xmlns:a16="http://schemas.microsoft.com/office/drawing/2014/main" id="{237ADE3F-0C98-49D0-9475-030AEB88D910}"/>
                </a:ext>
              </a:extLst>
            </p:cNvPr>
            <p:cNvSpPr/>
            <p:nvPr/>
          </p:nvSpPr>
          <p:spPr bwMode="auto">
            <a:xfrm>
              <a:off x="7258050" y="3097710"/>
              <a:ext cx="438150" cy="223838"/>
            </a:xfrm>
            <a:custGeom>
              <a:avLst/>
              <a:gdLst>
                <a:gd name="T0" fmla="*/ 19 w 276"/>
                <a:gd name="T1" fmla="*/ 141 h 141"/>
                <a:gd name="T2" fmla="*/ 276 w 276"/>
                <a:gd name="T3" fmla="*/ 64 h 141"/>
                <a:gd name="T4" fmla="*/ 257 w 276"/>
                <a:gd name="T5" fmla="*/ 0 h 141"/>
                <a:gd name="T6" fmla="*/ 0 w 276"/>
                <a:gd name="T7" fmla="*/ 70 h 141"/>
                <a:gd name="T8" fmla="*/ 19 w 276"/>
                <a:gd name="T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1">
                  <a:moveTo>
                    <a:pt x="19" y="141"/>
                  </a:moveTo>
                  <a:lnTo>
                    <a:pt x="276" y="64"/>
                  </a:lnTo>
                  <a:lnTo>
                    <a:pt x="257" y="0"/>
                  </a:lnTo>
                  <a:lnTo>
                    <a:pt x="0" y="70"/>
                  </a:lnTo>
                  <a:lnTo>
                    <a:pt x="19" y="141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ślíḓe">
              <a:extLst>
                <a:ext uri="{FF2B5EF4-FFF2-40B4-BE49-F238E27FC236}">
                  <a16:creationId xmlns:a16="http://schemas.microsoft.com/office/drawing/2014/main" id="{875A296C-C7D3-4232-BB61-E2E32F5ED64F}"/>
                </a:ext>
              </a:extLst>
            </p:cNvPr>
            <p:cNvSpPr/>
            <p:nvPr/>
          </p:nvSpPr>
          <p:spPr bwMode="auto">
            <a:xfrm>
              <a:off x="7156450" y="2740523"/>
              <a:ext cx="488950" cy="396875"/>
            </a:xfrm>
            <a:custGeom>
              <a:avLst/>
              <a:gdLst>
                <a:gd name="T0" fmla="*/ 51 w 308"/>
                <a:gd name="T1" fmla="*/ 250 h 250"/>
                <a:gd name="T2" fmla="*/ 308 w 308"/>
                <a:gd name="T3" fmla="*/ 173 h 250"/>
                <a:gd name="T4" fmla="*/ 257 w 308"/>
                <a:gd name="T5" fmla="*/ 0 h 250"/>
                <a:gd name="T6" fmla="*/ 0 w 308"/>
                <a:gd name="T7" fmla="*/ 77 h 250"/>
                <a:gd name="T8" fmla="*/ 51 w 3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50">
                  <a:moveTo>
                    <a:pt x="51" y="250"/>
                  </a:moveTo>
                  <a:lnTo>
                    <a:pt x="308" y="173"/>
                  </a:lnTo>
                  <a:lnTo>
                    <a:pt x="257" y="0"/>
                  </a:lnTo>
                  <a:lnTo>
                    <a:pt x="0" y="77"/>
                  </a:lnTo>
                  <a:lnTo>
                    <a:pt x="51" y="250"/>
                  </a:ln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ïSḷiďé">
              <a:extLst>
                <a:ext uri="{FF2B5EF4-FFF2-40B4-BE49-F238E27FC236}">
                  <a16:creationId xmlns:a16="http://schemas.microsoft.com/office/drawing/2014/main" id="{1733C7D6-17CF-4309-B049-AB1545667849}"/>
                </a:ext>
              </a:extLst>
            </p:cNvPr>
            <p:cNvSpPr/>
            <p:nvPr/>
          </p:nvSpPr>
          <p:spPr bwMode="auto">
            <a:xfrm>
              <a:off x="7758113" y="4515348"/>
              <a:ext cx="304800" cy="315913"/>
            </a:xfrm>
            <a:custGeom>
              <a:avLst/>
              <a:gdLst>
                <a:gd name="T0" fmla="*/ 26 w 30"/>
                <a:gd name="T1" fmla="*/ 6 h 31"/>
                <a:gd name="T2" fmla="*/ 17 w 30"/>
                <a:gd name="T3" fmla="*/ 10 h 31"/>
                <a:gd name="T4" fmla="*/ 11 w 30"/>
                <a:gd name="T5" fmla="*/ 2 h 31"/>
                <a:gd name="T6" fmla="*/ 11 w 30"/>
                <a:gd name="T7" fmla="*/ 12 h 31"/>
                <a:gd name="T8" fmla="*/ 0 w 30"/>
                <a:gd name="T9" fmla="*/ 14 h 31"/>
                <a:gd name="T10" fmla="*/ 10 w 30"/>
                <a:gd name="T11" fmla="*/ 18 h 31"/>
                <a:gd name="T12" fmla="*/ 8 w 30"/>
                <a:gd name="T13" fmla="*/ 28 h 31"/>
                <a:gd name="T14" fmla="*/ 16 w 30"/>
                <a:gd name="T15" fmla="*/ 19 h 31"/>
                <a:gd name="T16" fmla="*/ 27 w 30"/>
                <a:gd name="T17" fmla="*/ 22 h 31"/>
                <a:gd name="T18" fmla="*/ 20 w 30"/>
                <a:gd name="T19" fmla="*/ 15 h 31"/>
                <a:gd name="T20" fmla="*/ 26 w 30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1">
                  <a:moveTo>
                    <a:pt x="26" y="6"/>
                  </a:moveTo>
                  <a:cubicBezTo>
                    <a:pt x="23" y="2"/>
                    <a:pt x="19" y="6"/>
                    <a:pt x="17" y="10"/>
                  </a:cubicBezTo>
                  <a:cubicBezTo>
                    <a:pt x="17" y="5"/>
                    <a:pt x="16" y="0"/>
                    <a:pt x="11" y="2"/>
                  </a:cubicBezTo>
                  <a:cubicBezTo>
                    <a:pt x="6" y="3"/>
                    <a:pt x="8" y="8"/>
                    <a:pt x="11" y="12"/>
                  </a:cubicBezTo>
                  <a:cubicBezTo>
                    <a:pt x="6" y="10"/>
                    <a:pt x="1" y="8"/>
                    <a:pt x="0" y="14"/>
                  </a:cubicBezTo>
                  <a:cubicBezTo>
                    <a:pt x="0" y="19"/>
                    <a:pt x="5" y="19"/>
                    <a:pt x="10" y="18"/>
                  </a:cubicBezTo>
                  <a:cubicBezTo>
                    <a:pt x="7" y="21"/>
                    <a:pt x="3" y="25"/>
                    <a:pt x="8" y="28"/>
                  </a:cubicBezTo>
                  <a:cubicBezTo>
                    <a:pt x="14" y="31"/>
                    <a:pt x="15" y="24"/>
                    <a:pt x="16" y="19"/>
                  </a:cubicBezTo>
                  <a:cubicBezTo>
                    <a:pt x="19" y="23"/>
                    <a:pt x="24" y="28"/>
                    <a:pt x="27" y="22"/>
                  </a:cubicBezTo>
                  <a:cubicBezTo>
                    <a:pt x="30" y="17"/>
                    <a:pt x="25" y="16"/>
                    <a:pt x="20" y="15"/>
                  </a:cubicBezTo>
                  <a:cubicBezTo>
                    <a:pt x="25" y="13"/>
                    <a:pt x="29" y="10"/>
                    <a:pt x="2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sľíde">
              <a:extLst>
                <a:ext uri="{FF2B5EF4-FFF2-40B4-BE49-F238E27FC236}">
                  <a16:creationId xmlns:a16="http://schemas.microsoft.com/office/drawing/2014/main" id="{0718D48E-599F-4A32-AC31-7ADBC992EBD8}"/>
                </a:ext>
              </a:extLst>
            </p:cNvPr>
            <p:cNvSpPr/>
            <p:nvPr/>
          </p:nvSpPr>
          <p:spPr bwMode="auto">
            <a:xfrm>
              <a:off x="7859713" y="4616948"/>
              <a:ext cx="92075" cy="92075"/>
            </a:xfrm>
            <a:custGeom>
              <a:avLst/>
              <a:gdLst>
                <a:gd name="T0" fmla="*/ 8 w 9"/>
                <a:gd name="T1" fmla="*/ 4 h 9"/>
                <a:gd name="T2" fmla="*/ 6 w 9"/>
                <a:gd name="T3" fmla="*/ 9 h 9"/>
                <a:gd name="T4" fmla="*/ 1 w 9"/>
                <a:gd name="T5" fmla="*/ 6 h 9"/>
                <a:gd name="T6" fmla="*/ 4 w 9"/>
                <a:gd name="T7" fmla="*/ 1 h 9"/>
                <a:gd name="T8" fmla="*/ 8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8" y="4"/>
                  </a:moveTo>
                  <a:cubicBezTo>
                    <a:pt x="9" y="6"/>
                    <a:pt x="8" y="8"/>
                    <a:pt x="6" y="9"/>
                  </a:cubicBezTo>
                  <a:cubicBezTo>
                    <a:pt x="4" y="9"/>
                    <a:pt x="2" y="8"/>
                    <a:pt x="1" y="6"/>
                  </a:cubicBezTo>
                  <a:cubicBezTo>
                    <a:pt x="0" y="4"/>
                    <a:pt x="1" y="2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lose/>
                </a:path>
              </a:pathLst>
            </a:cu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şľïḋê">
              <a:extLst>
                <a:ext uri="{FF2B5EF4-FFF2-40B4-BE49-F238E27FC236}">
                  <a16:creationId xmlns:a16="http://schemas.microsoft.com/office/drawing/2014/main" id="{8357E53E-3483-4508-8A79-43664945618B}"/>
                </a:ext>
              </a:extLst>
            </p:cNvPr>
            <p:cNvSpPr/>
            <p:nvPr/>
          </p:nvSpPr>
          <p:spPr bwMode="auto">
            <a:xfrm>
              <a:off x="5851525" y="2597648"/>
              <a:ext cx="846138" cy="300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íṣ1îḑè">
              <a:extLst>
                <a:ext uri="{FF2B5EF4-FFF2-40B4-BE49-F238E27FC236}">
                  <a16:creationId xmlns:a16="http://schemas.microsoft.com/office/drawing/2014/main" id="{B590067B-47E0-42FF-BECB-1E0B7DDA7C99}"/>
                </a:ext>
              </a:extLst>
            </p:cNvPr>
            <p:cNvSpPr/>
            <p:nvPr/>
          </p:nvSpPr>
          <p:spPr bwMode="auto">
            <a:xfrm>
              <a:off x="5851525" y="47296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íSļïde">
              <a:extLst>
                <a:ext uri="{FF2B5EF4-FFF2-40B4-BE49-F238E27FC236}">
                  <a16:creationId xmlns:a16="http://schemas.microsoft.com/office/drawing/2014/main" id="{154B6C39-1621-4F64-B3A9-AB464CF1E76E}"/>
                </a:ext>
              </a:extLst>
            </p:cNvPr>
            <p:cNvSpPr/>
            <p:nvPr/>
          </p:nvSpPr>
          <p:spPr bwMode="auto">
            <a:xfrm>
              <a:off x="5851525" y="4831260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iŝḷidé">
              <a:extLst>
                <a:ext uri="{FF2B5EF4-FFF2-40B4-BE49-F238E27FC236}">
                  <a16:creationId xmlns:a16="http://schemas.microsoft.com/office/drawing/2014/main" id="{1A1031A3-8F50-445B-93D7-09D6C7ACEC1C}"/>
                </a:ext>
              </a:extLst>
            </p:cNvPr>
            <p:cNvSpPr/>
            <p:nvPr/>
          </p:nvSpPr>
          <p:spPr bwMode="auto">
            <a:xfrm>
              <a:off x="5851525" y="4934448"/>
              <a:ext cx="846138" cy="71438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$ḻïḋê">
              <a:extLst>
                <a:ext uri="{FF2B5EF4-FFF2-40B4-BE49-F238E27FC236}">
                  <a16:creationId xmlns:a16="http://schemas.microsoft.com/office/drawing/2014/main" id="{D80F4CA1-2C43-49F9-80E7-5DE02252E6FF}"/>
                </a:ext>
              </a:extLst>
            </p:cNvPr>
            <p:cNvSpPr/>
            <p:nvPr/>
          </p:nvSpPr>
          <p:spPr bwMode="auto">
            <a:xfrm>
              <a:off x="5851525" y="3208835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şlíḋê">
              <a:extLst>
                <a:ext uri="{FF2B5EF4-FFF2-40B4-BE49-F238E27FC236}">
                  <a16:creationId xmlns:a16="http://schemas.microsoft.com/office/drawing/2014/main" id="{D0F683E1-1B01-4AE8-99C2-98F05B55B5AB}"/>
                </a:ext>
              </a:extLst>
            </p:cNvPr>
            <p:cNvSpPr/>
            <p:nvPr/>
          </p:nvSpPr>
          <p:spPr bwMode="auto">
            <a:xfrm>
              <a:off x="5851525" y="3312023"/>
              <a:ext cx="846138" cy="60325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ïS1íde">
              <a:extLst>
                <a:ext uri="{FF2B5EF4-FFF2-40B4-BE49-F238E27FC236}">
                  <a16:creationId xmlns:a16="http://schemas.microsoft.com/office/drawing/2014/main" id="{4A0385FC-58D6-4DD6-944C-D48131EE164A}"/>
                </a:ext>
              </a:extLst>
            </p:cNvPr>
            <p:cNvSpPr/>
            <p:nvPr/>
          </p:nvSpPr>
          <p:spPr bwMode="auto">
            <a:xfrm>
              <a:off x="5851525" y="3413623"/>
              <a:ext cx="846138" cy="61913"/>
            </a:xfrm>
            <a:prstGeom prst="rect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$ľiḓê">
              <a:extLst>
                <a:ext uri="{FF2B5EF4-FFF2-40B4-BE49-F238E27FC236}">
                  <a16:creationId xmlns:a16="http://schemas.microsoft.com/office/drawing/2014/main" id="{8E78C25A-F6D6-468D-9D6C-93B47DC3BECF}"/>
                </a:ext>
              </a:extLst>
            </p:cNvPr>
            <p:cNvSpPr/>
            <p:nvPr/>
          </p:nvSpPr>
          <p:spPr bwMode="auto">
            <a:xfrm>
              <a:off x="5851525" y="3994648"/>
              <a:ext cx="846138" cy="234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is1íḋè">
              <a:extLst>
                <a:ext uri="{FF2B5EF4-FFF2-40B4-BE49-F238E27FC236}">
                  <a16:creationId xmlns:a16="http://schemas.microsoft.com/office/drawing/2014/main" id="{48E468B7-F1CC-415D-97D7-265198C53055}"/>
                </a:ext>
              </a:extLst>
            </p:cNvPr>
            <p:cNvSpPr/>
            <p:nvPr/>
          </p:nvSpPr>
          <p:spPr bwMode="auto">
            <a:xfrm>
              <a:off x="6003925" y="3831135"/>
              <a:ext cx="541338" cy="541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í$ḻïḍe">
              <a:extLst>
                <a:ext uri="{FF2B5EF4-FFF2-40B4-BE49-F238E27FC236}">
                  <a16:creationId xmlns:a16="http://schemas.microsoft.com/office/drawing/2014/main" id="{7B38503F-5D9D-4389-B628-BA9517BCDF12}"/>
                </a:ext>
              </a:extLst>
            </p:cNvPr>
            <p:cNvSpPr/>
            <p:nvPr/>
          </p:nvSpPr>
          <p:spPr bwMode="auto">
            <a:xfrm>
              <a:off x="6054725" y="3883523"/>
              <a:ext cx="439738" cy="438150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ïṡľiḋé">
              <a:extLst>
                <a:ext uri="{FF2B5EF4-FFF2-40B4-BE49-F238E27FC236}">
                  <a16:creationId xmlns:a16="http://schemas.microsoft.com/office/drawing/2014/main" id="{4CD393D1-BC0E-42C9-A78C-EE52016CA317}"/>
                </a:ext>
              </a:extLst>
            </p:cNvPr>
            <p:cNvSpPr/>
            <p:nvPr/>
          </p:nvSpPr>
          <p:spPr bwMode="auto">
            <a:xfrm>
              <a:off x="6126163" y="3974010"/>
              <a:ext cx="306388" cy="234950"/>
            </a:xfrm>
            <a:custGeom>
              <a:avLst/>
              <a:gdLst>
                <a:gd name="T0" fmla="*/ 25 w 30"/>
                <a:gd name="T1" fmla="*/ 4 h 23"/>
                <a:gd name="T2" fmla="*/ 15 w 30"/>
                <a:gd name="T3" fmla="*/ 8 h 23"/>
                <a:gd name="T4" fmla="*/ 5 w 30"/>
                <a:gd name="T5" fmla="*/ 4 h 23"/>
                <a:gd name="T6" fmla="*/ 7 w 30"/>
                <a:gd name="T7" fmla="*/ 17 h 23"/>
                <a:gd name="T8" fmla="*/ 15 w 30"/>
                <a:gd name="T9" fmla="*/ 23 h 23"/>
                <a:gd name="T10" fmla="*/ 23 w 30"/>
                <a:gd name="T11" fmla="*/ 17 h 23"/>
                <a:gd name="T12" fmla="*/ 25 w 30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3">
                  <a:moveTo>
                    <a:pt x="25" y="4"/>
                  </a:moveTo>
                  <a:cubicBezTo>
                    <a:pt x="20" y="0"/>
                    <a:pt x="15" y="7"/>
                    <a:pt x="15" y="8"/>
                  </a:cubicBezTo>
                  <a:cubicBezTo>
                    <a:pt x="15" y="7"/>
                    <a:pt x="10" y="0"/>
                    <a:pt x="5" y="4"/>
                  </a:cubicBezTo>
                  <a:cubicBezTo>
                    <a:pt x="0" y="8"/>
                    <a:pt x="4" y="14"/>
                    <a:pt x="7" y="17"/>
                  </a:cubicBezTo>
                  <a:cubicBezTo>
                    <a:pt x="8" y="18"/>
                    <a:pt x="15" y="23"/>
                    <a:pt x="15" y="23"/>
                  </a:cubicBezTo>
                  <a:cubicBezTo>
                    <a:pt x="15" y="23"/>
                    <a:pt x="21" y="18"/>
                    <a:pt x="23" y="17"/>
                  </a:cubicBezTo>
                  <a:cubicBezTo>
                    <a:pt x="26" y="14"/>
                    <a:pt x="30" y="8"/>
                    <a:pt x="25" y="4"/>
                  </a:cubicBezTo>
                  <a:close/>
                </a:path>
              </a:pathLst>
            </a:cu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Sḷïdê">
              <a:extLst>
                <a:ext uri="{FF2B5EF4-FFF2-40B4-BE49-F238E27FC236}">
                  <a16:creationId xmlns:a16="http://schemas.microsoft.com/office/drawing/2014/main" id="{086AA8FF-CF7A-4130-880C-00603F5E2EBE}"/>
                </a:ext>
              </a:extLst>
            </p:cNvPr>
            <p:cNvSpPr/>
            <p:nvPr/>
          </p:nvSpPr>
          <p:spPr bwMode="auto">
            <a:xfrm>
              <a:off x="5321300" y="1934073"/>
              <a:ext cx="223838" cy="3673475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ïṧḷîḋê">
              <a:extLst>
                <a:ext uri="{FF2B5EF4-FFF2-40B4-BE49-F238E27FC236}">
                  <a16:creationId xmlns:a16="http://schemas.microsoft.com/office/drawing/2014/main" id="{699C7D15-208C-44B1-BA9A-39309BA08CF0}"/>
                </a:ext>
              </a:extLst>
            </p:cNvPr>
            <p:cNvSpPr/>
            <p:nvPr/>
          </p:nvSpPr>
          <p:spPr bwMode="auto">
            <a:xfrm>
              <a:off x="5372100" y="2026148"/>
              <a:ext cx="122238" cy="173038"/>
            </a:xfrm>
            <a:prstGeom prst="ellipse">
              <a:avLst/>
            </a:prstGeom>
            <a:solidFill>
              <a:srgbClr val="FFB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i$ľiḓe">
              <a:extLst>
                <a:ext uri="{FF2B5EF4-FFF2-40B4-BE49-F238E27FC236}">
                  <a16:creationId xmlns:a16="http://schemas.microsoft.com/office/drawing/2014/main" id="{48E4E54D-E48B-4CB6-81C4-1F9C91D588F3}"/>
                </a:ext>
              </a:extLst>
            </p:cNvPr>
            <p:cNvSpPr/>
            <p:nvPr/>
          </p:nvSpPr>
          <p:spPr bwMode="auto">
            <a:xfrm>
              <a:off x="5586413" y="1934073"/>
              <a:ext cx="223838" cy="3673475"/>
            </a:xfrm>
            <a:prstGeom prst="rect">
              <a:avLst/>
            </a:prstGeom>
            <a:solidFill>
              <a:srgbClr val="FF4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şḷïďe">
              <a:extLst>
                <a:ext uri="{FF2B5EF4-FFF2-40B4-BE49-F238E27FC236}">
                  <a16:creationId xmlns:a16="http://schemas.microsoft.com/office/drawing/2014/main" id="{BBC1C437-FB7C-417C-8704-264E2034459C}"/>
                </a:ext>
              </a:extLst>
            </p:cNvPr>
            <p:cNvSpPr/>
            <p:nvPr/>
          </p:nvSpPr>
          <p:spPr bwMode="auto">
            <a:xfrm>
              <a:off x="5637213" y="2026148"/>
              <a:ext cx="122238" cy="173038"/>
            </a:xfrm>
            <a:prstGeom prst="ellipse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ïşḷiḑé">
              <a:extLst>
                <a:ext uri="{FF2B5EF4-FFF2-40B4-BE49-F238E27FC236}">
                  <a16:creationId xmlns:a16="http://schemas.microsoft.com/office/drawing/2014/main" id="{F078DB11-A4B4-47C9-B465-18F8F1AFE9AD}"/>
                </a:ext>
              </a:extLst>
            </p:cNvPr>
            <p:cNvSpPr/>
            <p:nvPr/>
          </p:nvSpPr>
          <p:spPr bwMode="auto">
            <a:xfrm>
              <a:off x="6738938" y="5066210"/>
              <a:ext cx="1681163" cy="541338"/>
            </a:xfrm>
            <a:prstGeom prst="rect">
              <a:avLst/>
            </a:prstGeom>
            <a:solidFill>
              <a:srgbClr val="75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ṧḻïďé">
              <a:extLst>
                <a:ext uri="{FF2B5EF4-FFF2-40B4-BE49-F238E27FC236}">
                  <a16:creationId xmlns:a16="http://schemas.microsoft.com/office/drawing/2014/main" id="{4997E453-6C50-4D7A-8AA8-5451049FC7AB}"/>
                </a:ext>
              </a:extLst>
            </p:cNvPr>
            <p:cNvSpPr/>
            <p:nvPr/>
          </p:nvSpPr>
          <p:spPr bwMode="auto">
            <a:xfrm>
              <a:off x="7808913" y="5066210"/>
              <a:ext cx="438150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iś1iḍè">
              <a:extLst>
                <a:ext uri="{FF2B5EF4-FFF2-40B4-BE49-F238E27FC236}">
                  <a16:creationId xmlns:a16="http://schemas.microsoft.com/office/drawing/2014/main" id="{0AEE43E8-09DF-4C96-9BD5-CACB63977F54}"/>
                </a:ext>
              </a:extLst>
            </p:cNvPr>
            <p:cNvSpPr/>
            <p:nvPr/>
          </p:nvSpPr>
          <p:spPr bwMode="auto">
            <a:xfrm>
              <a:off x="7656513" y="5066210"/>
              <a:ext cx="71438" cy="541338"/>
            </a:xfrm>
            <a:prstGeom prst="rect">
              <a:avLst/>
            </a:prstGeom>
            <a:solidFill>
              <a:srgbClr val="1387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îŝḻiḓe">
              <a:extLst>
                <a:ext uri="{FF2B5EF4-FFF2-40B4-BE49-F238E27FC236}">
                  <a16:creationId xmlns:a16="http://schemas.microsoft.com/office/drawing/2014/main" id="{985F5CF5-A978-4630-9821-CBEF0A2F1051}"/>
                </a:ext>
              </a:extLst>
            </p:cNvPr>
            <p:cNvSpPr/>
            <p:nvPr/>
          </p:nvSpPr>
          <p:spPr bwMode="auto">
            <a:xfrm>
              <a:off x="7972425" y="5107485"/>
              <a:ext cx="111125" cy="469900"/>
            </a:xfrm>
            <a:prstGeom prst="rect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îṧļíḑè">
              <a:extLst>
                <a:ext uri="{FF2B5EF4-FFF2-40B4-BE49-F238E27FC236}">
                  <a16:creationId xmlns:a16="http://schemas.microsoft.com/office/drawing/2014/main" id="{1D16D55C-D7FE-44B3-92BE-F6A7EF3AB850}"/>
                </a:ext>
              </a:extLst>
            </p:cNvPr>
            <p:cNvSpPr/>
            <p:nvPr/>
          </p:nvSpPr>
          <p:spPr bwMode="auto">
            <a:xfrm>
              <a:off x="7889875" y="5209085"/>
              <a:ext cx="276225" cy="265113"/>
            </a:xfrm>
            <a:prstGeom prst="ellipse">
              <a:avLst/>
            </a:prstGeom>
            <a:solidFill>
              <a:srgbClr val="9D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ṡ1îďe">
              <a:extLst>
                <a:ext uri="{FF2B5EF4-FFF2-40B4-BE49-F238E27FC236}">
                  <a16:creationId xmlns:a16="http://schemas.microsoft.com/office/drawing/2014/main" id="{C05BC74F-B46A-47AD-A6BC-A09B4962AD4E}"/>
                </a:ext>
              </a:extLst>
            </p:cNvPr>
            <p:cNvSpPr/>
            <p:nvPr/>
          </p:nvSpPr>
          <p:spPr bwMode="auto">
            <a:xfrm>
              <a:off x="7931150" y="5250360"/>
              <a:ext cx="193675" cy="1841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íşlidè">
            <a:extLst>
              <a:ext uri="{FF2B5EF4-FFF2-40B4-BE49-F238E27FC236}">
                <a16:creationId xmlns:a16="http://schemas.microsoft.com/office/drawing/2014/main" id="{1479D5F5-D8E0-4EBA-9C9B-5B2284ADB1C7}"/>
              </a:ext>
            </a:extLst>
          </p:cNvPr>
          <p:cNvSpPr txBox="1"/>
          <p:nvPr/>
        </p:nvSpPr>
        <p:spPr bwMode="auto">
          <a:xfrm>
            <a:off x="1183720" y="1684011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r"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19" name="ï$lïďè">
            <a:extLst>
              <a:ext uri="{FF2B5EF4-FFF2-40B4-BE49-F238E27FC236}">
                <a16:creationId xmlns:a16="http://schemas.microsoft.com/office/drawing/2014/main" id="{DA997EA7-46E2-4C69-BD28-B996A97568A5}"/>
              </a:ext>
            </a:extLst>
          </p:cNvPr>
          <p:cNvSpPr/>
          <p:nvPr/>
        </p:nvSpPr>
        <p:spPr>
          <a:xfrm>
            <a:off x="1183720" y="2070875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0" name="ïṥļíḋe">
            <a:extLst>
              <a:ext uri="{FF2B5EF4-FFF2-40B4-BE49-F238E27FC236}">
                <a16:creationId xmlns:a16="http://schemas.microsoft.com/office/drawing/2014/main" id="{42CD1807-870F-4803-960D-1DE7C2B7E517}"/>
              </a:ext>
            </a:extLst>
          </p:cNvPr>
          <p:cNvSpPr txBox="1"/>
          <p:nvPr/>
        </p:nvSpPr>
        <p:spPr bwMode="auto">
          <a:xfrm>
            <a:off x="1660546" y="3761719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r"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1" name="iš1íḍé">
            <a:extLst>
              <a:ext uri="{FF2B5EF4-FFF2-40B4-BE49-F238E27FC236}">
                <a16:creationId xmlns:a16="http://schemas.microsoft.com/office/drawing/2014/main" id="{0B1CA7C1-3DB2-4DF3-AE18-29FF3ABE944E}"/>
              </a:ext>
            </a:extLst>
          </p:cNvPr>
          <p:cNvSpPr/>
          <p:nvPr/>
        </p:nvSpPr>
        <p:spPr>
          <a:xfrm>
            <a:off x="1660546" y="4085830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2" name="ïślîdé">
            <a:extLst>
              <a:ext uri="{FF2B5EF4-FFF2-40B4-BE49-F238E27FC236}">
                <a16:creationId xmlns:a16="http://schemas.microsoft.com/office/drawing/2014/main" id="{03794957-A01D-4CBB-B453-948F0FBFF3F2}"/>
              </a:ext>
            </a:extLst>
          </p:cNvPr>
          <p:cNvSpPr txBox="1"/>
          <p:nvPr/>
        </p:nvSpPr>
        <p:spPr bwMode="auto">
          <a:xfrm>
            <a:off x="7986048" y="3752755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3" name="îṥliďè">
            <a:extLst>
              <a:ext uri="{FF2B5EF4-FFF2-40B4-BE49-F238E27FC236}">
                <a16:creationId xmlns:a16="http://schemas.microsoft.com/office/drawing/2014/main" id="{C65D7BCF-1BFB-4750-986B-FD721F029526}"/>
              </a:ext>
            </a:extLst>
          </p:cNvPr>
          <p:cNvSpPr/>
          <p:nvPr/>
        </p:nvSpPr>
        <p:spPr>
          <a:xfrm>
            <a:off x="7986048" y="4139619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  <p:sp>
        <p:nvSpPr>
          <p:cNvPr id="24" name="iṩļîdé">
            <a:extLst>
              <a:ext uri="{FF2B5EF4-FFF2-40B4-BE49-F238E27FC236}">
                <a16:creationId xmlns:a16="http://schemas.microsoft.com/office/drawing/2014/main" id="{6FCF97B4-BA5F-4ED6-B1D2-DEED5F94A57B}"/>
              </a:ext>
            </a:extLst>
          </p:cNvPr>
          <p:cNvSpPr txBox="1"/>
          <p:nvPr/>
        </p:nvSpPr>
        <p:spPr bwMode="auto">
          <a:xfrm>
            <a:off x="8508862" y="1702591"/>
            <a:ext cx="2640029" cy="38686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latinLnBrk="0"/>
            <a:r>
              <a:rPr lang="en-US" altLang="zh-CN" sz="1400" b="1" dirty="0">
                <a:effectLst/>
              </a:rPr>
              <a:t>Text here</a:t>
            </a:r>
            <a:endParaRPr lang="zh-CN" altLang="en-US" sz="1400" b="1" dirty="0">
              <a:effectLst/>
            </a:endParaRPr>
          </a:p>
        </p:txBody>
      </p:sp>
      <p:sp>
        <p:nvSpPr>
          <p:cNvPr id="25" name="iṧḻiḍê">
            <a:extLst>
              <a:ext uri="{FF2B5EF4-FFF2-40B4-BE49-F238E27FC236}">
                <a16:creationId xmlns:a16="http://schemas.microsoft.com/office/drawing/2014/main" id="{E31A5B8F-EB56-4E80-AC15-D0954D9B421E}"/>
              </a:ext>
            </a:extLst>
          </p:cNvPr>
          <p:cNvSpPr/>
          <p:nvPr/>
        </p:nvSpPr>
        <p:spPr>
          <a:xfrm>
            <a:off x="8508862" y="2089455"/>
            <a:ext cx="2640029" cy="526811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153453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자유형: 도형 19">
            <a:extLst>
              <a:ext uri="{FF2B5EF4-FFF2-40B4-BE49-F238E27FC236}">
                <a16:creationId xmlns:a16="http://schemas.microsoft.com/office/drawing/2014/main" id="{C0F96A89-9B1F-4127-937F-868C10FA6000}"/>
              </a:ext>
            </a:extLst>
          </p:cNvPr>
          <p:cNvSpPr/>
          <p:nvPr/>
        </p:nvSpPr>
        <p:spPr>
          <a:xfrm>
            <a:off x="4498823" y="1962449"/>
            <a:ext cx="3148908" cy="3148907"/>
          </a:xfrm>
          <a:custGeom>
            <a:avLst/>
            <a:gdLst>
              <a:gd name="connsiteX0" fmla="*/ 4337330 w 5075645"/>
              <a:gd name="connsiteY0" fmla="*/ 807980 h 5075645"/>
              <a:gd name="connsiteX1" fmla="*/ 2625569 w 5075645"/>
              <a:gd name="connsiteY1" fmla="*/ 52470 h 5075645"/>
              <a:gd name="connsiteX2" fmla="*/ 2625315 w 5075645"/>
              <a:gd name="connsiteY2" fmla="*/ 52470 h 5075645"/>
              <a:gd name="connsiteX3" fmla="*/ 2624807 w 5075645"/>
              <a:gd name="connsiteY3" fmla="*/ 52470 h 5075645"/>
              <a:gd name="connsiteX4" fmla="*/ 2611611 w 5075645"/>
              <a:gd name="connsiteY4" fmla="*/ 51963 h 5075645"/>
              <a:gd name="connsiteX5" fmla="*/ 2546642 w 5075645"/>
              <a:gd name="connsiteY5" fmla="*/ 50694 h 5075645"/>
              <a:gd name="connsiteX6" fmla="*/ 50694 w 5075645"/>
              <a:gd name="connsiteY6" fmla="*/ 2546389 h 5075645"/>
              <a:gd name="connsiteX7" fmla="*/ 2546642 w 5075645"/>
              <a:gd name="connsiteY7" fmla="*/ 5042083 h 5075645"/>
              <a:gd name="connsiteX8" fmla="*/ 2611611 w 5075645"/>
              <a:gd name="connsiteY8" fmla="*/ 5040814 h 5075645"/>
              <a:gd name="connsiteX9" fmla="*/ 2624807 w 5075645"/>
              <a:gd name="connsiteY9" fmla="*/ 5040307 h 5075645"/>
              <a:gd name="connsiteX10" fmla="*/ 2625315 w 5075645"/>
              <a:gd name="connsiteY10" fmla="*/ 5040307 h 5075645"/>
              <a:gd name="connsiteX11" fmla="*/ 2625569 w 5075645"/>
              <a:gd name="connsiteY11" fmla="*/ 5040307 h 5075645"/>
              <a:gd name="connsiteX12" fmla="*/ 4337330 w 5075645"/>
              <a:gd name="connsiteY12" fmla="*/ 4284797 h 5075645"/>
              <a:gd name="connsiteX13" fmla="*/ 5042591 w 5075645"/>
              <a:gd name="connsiteY13" fmla="*/ 2546389 h 5075645"/>
              <a:gd name="connsiteX14" fmla="*/ 4337330 w 5075645"/>
              <a:gd name="connsiteY14" fmla="*/ 807980 h 5075645"/>
              <a:gd name="connsiteX15" fmla="*/ 2591816 w 5075645"/>
              <a:gd name="connsiteY15" fmla="*/ 3949551 h 5075645"/>
              <a:gd name="connsiteX16" fmla="*/ 2575066 w 5075645"/>
              <a:gd name="connsiteY16" fmla="*/ 3950058 h 5075645"/>
              <a:gd name="connsiteX17" fmla="*/ 2546896 w 5075645"/>
              <a:gd name="connsiteY17" fmla="*/ 3950820 h 5075645"/>
              <a:gd name="connsiteX18" fmla="*/ 1142211 w 5075645"/>
              <a:gd name="connsiteY18" fmla="*/ 2546389 h 5075645"/>
              <a:gd name="connsiteX19" fmla="*/ 2546896 w 5075645"/>
              <a:gd name="connsiteY19" fmla="*/ 1141957 h 5075645"/>
              <a:gd name="connsiteX20" fmla="*/ 2575066 w 5075645"/>
              <a:gd name="connsiteY20" fmla="*/ 1142719 h 5075645"/>
              <a:gd name="connsiteX21" fmla="*/ 2591816 w 5075645"/>
              <a:gd name="connsiteY21" fmla="*/ 1143226 h 5075645"/>
              <a:gd name="connsiteX22" fmla="*/ 3951328 w 5075645"/>
              <a:gd name="connsiteY22" fmla="*/ 2546389 h 5075645"/>
              <a:gd name="connsiteX23" fmla="*/ 2591816 w 5075645"/>
              <a:gd name="connsiteY23" fmla="*/ 3949551 h 507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075645" h="5075645">
                <a:moveTo>
                  <a:pt x="4337330" y="807980"/>
                </a:moveTo>
                <a:cubicBezTo>
                  <a:pt x="3883567" y="341021"/>
                  <a:pt x="3275759" y="72773"/>
                  <a:pt x="2625569" y="52470"/>
                </a:cubicBezTo>
                <a:cubicBezTo>
                  <a:pt x="2625569" y="52470"/>
                  <a:pt x="2625569" y="52470"/>
                  <a:pt x="2625315" y="52470"/>
                </a:cubicBezTo>
                <a:cubicBezTo>
                  <a:pt x="2625061" y="52470"/>
                  <a:pt x="2625061" y="52470"/>
                  <a:pt x="2624807" y="52470"/>
                </a:cubicBezTo>
                <a:lnTo>
                  <a:pt x="2611611" y="51963"/>
                </a:lnTo>
                <a:cubicBezTo>
                  <a:pt x="2590039" y="51201"/>
                  <a:pt x="2568468" y="50694"/>
                  <a:pt x="2546642" y="50694"/>
                </a:cubicBezTo>
                <a:cubicBezTo>
                  <a:pt x="1170381" y="50694"/>
                  <a:pt x="50694" y="1170381"/>
                  <a:pt x="50694" y="2546389"/>
                </a:cubicBezTo>
                <a:cubicBezTo>
                  <a:pt x="50694" y="3922396"/>
                  <a:pt x="1170381" y="5042083"/>
                  <a:pt x="2546642" y="5042083"/>
                </a:cubicBezTo>
                <a:cubicBezTo>
                  <a:pt x="2568468" y="5042083"/>
                  <a:pt x="2590039" y="5041576"/>
                  <a:pt x="2611611" y="5040814"/>
                </a:cubicBezTo>
                <a:lnTo>
                  <a:pt x="2624807" y="5040307"/>
                </a:lnTo>
                <a:cubicBezTo>
                  <a:pt x="2625061" y="5040307"/>
                  <a:pt x="2625061" y="5040307"/>
                  <a:pt x="2625315" y="5040307"/>
                </a:cubicBezTo>
                <a:cubicBezTo>
                  <a:pt x="2625315" y="5040307"/>
                  <a:pt x="2625315" y="5040307"/>
                  <a:pt x="2625569" y="5040307"/>
                </a:cubicBezTo>
                <a:cubicBezTo>
                  <a:pt x="3275759" y="5020004"/>
                  <a:pt x="3883567" y="4751756"/>
                  <a:pt x="4337330" y="4284797"/>
                </a:cubicBezTo>
                <a:cubicBezTo>
                  <a:pt x="4792108" y="3816569"/>
                  <a:pt x="5042591" y="3199370"/>
                  <a:pt x="5042591" y="2546389"/>
                </a:cubicBezTo>
                <a:cubicBezTo>
                  <a:pt x="5042591" y="1893407"/>
                  <a:pt x="4792108" y="1275954"/>
                  <a:pt x="4337330" y="807980"/>
                </a:cubicBezTo>
                <a:close/>
                <a:moveTo>
                  <a:pt x="2591816" y="3949551"/>
                </a:moveTo>
                <a:lnTo>
                  <a:pt x="2575066" y="3950058"/>
                </a:lnTo>
                <a:cubicBezTo>
                  <a:pt x="2565676" y="3950312"/>
                  <a:pt x="2556286" y="3950820"/>
                  <a:pt x="2546896" y="3950820"/>
                </a:cubicBezTo>
                <a:cubicBezTo>
                  <a:pt x="1772353" y="3950820"/>
                  <a:pt x="1142211" y="3320678"/>
                  <a:pt x="1142211" y="2546389"/>
                </a:cubicBezTo>
                <a:cubicBezTo>
                  <a:pt x="1142211" y="1772099"/>
                  <a:pt x="1772353" y="1141957"/>
                  <a:pt x="2546896" y="1141957"/>
                </a:cubicBezTo>
                <a:cubicBezTo>
                  <a:pt x="2556286" y="1141957"/>
                  <a:pt x="2565676" y="1142465"/>
                  <a:pt x="2575066" y="1142719"/>
                </a:cubicBezTo>
                <a:lnTo>
                  <a:pt x="2591816" y="1143226"/>
                </a:lnTo>
                <a:cubicBezTo>
                  <a:pt x="3354178" y="1167082"/>
                  <a:pt x="3951328" y="1783519"/>
                  <a:pt x="3951328" y="2546389"/>
                </a:cubicBezTo>
                <a:cubicBezTo>
                  <a:pt x="3951328" y="3309258"/>
                  <a:pt x="3354178" y="3925695"/>
                  <a:pt x="2591816" y="3949551"/>
                </a:cubicBezTo>
                <a:close/>
              </a:path>
            </a:pathLst>
          </a:custGeom>
          <a:solidFill>
            <a:srgbClr val="B4CD31">
              <a:alpha val="30000"/>
            </a:srgbClr>
          </a:solidFill>
          <a:ln w="2536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3" name="자유형: 도형 29">
            <a:extLst>
              <a:ext uri="{FF2B5EF4-FFF2-40B4-BE49-F238E27FC236}">
                <a16:creationId xmlns:a16="http://schemas.microsoft.com/office/drawing/2014/main" id="{3BBB7D55-BD60-40CD-B785-05014E570A7E}"/>
              </a:ext>
            </a:extLst>
          </p:cNvPr>
          <p:cNvSpPr/>
          <p:nvPr/>
        </p:nvSpPr>
        <p:spPr>
          <a:xfrm>
            <a:off x="5106524" y="2538345"/>
            <a:ext cx="1763389" cy="1763388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4" name="자유형: 도형 30">
            <a:extLst>
              <a:ext uri="{FF2B5EF4-FFF2-40B4-BE49-F238E27FC236}">
                <a16:creationId xmlns:a16="http://schemas.microsoft.com/office/drawing/2014/main" id="{2E7D975A-3485-426B-841F-C013CA72A009}"/>
              </a:ext>
            </a:extLst>
          </p:cNvPr>
          <p:cNvSpPr/>
          <p:nvPr/>
        </p:nvSpPr>
        <p:spPr>
          <a:xfrm>
            <a:off x="5677726" y="3409805"/>
            <a:ext cx="1857856" cy="1558709"/>
          </a:xfrm>
          <a:custGeom>
            <a:avLst/>
            <a:gdLst>
              <a:gd name="connsiteX0" fmla="*/ 2453076 w 2994630"/>
              <a:gd name="connsiteY0" fmla="*/ 564666 h 2512444"/>
              <a:gd name="connsiteX1" fmla="*/ 1907444 w 2994630"/>
              <a:gd name="connsiteY1" fmla="*/ 19034 h 2512444"/>
              <a:gd name="connsiteX2" fmla="*/ 547679 w 2994630"/>
              <a:gd name="connsiteY2" fmla="*/ 1422196 h 2512444"/>
              <a:gd name="connsiteX3" fmla="*/ 547679 w 2994630"/>
              <a:gd name="connsiteY3" fmla="*/ 1422196 h 2512444"/>
              <a:gd name="connsiteX4" fmla="*/ 19304 w 2994630"/>
              <a:gd name="connsiteY4" fmla="*/ 1984577 h 2512444"/>
              <a:gd name="connsiteX5" fmla="*/ 564428 w 2994630"/>
              <a:gd name="connsiteY5" fmla="*/ 2513206 h 2512444"/>
              <a:gd name="connsiteX6" fmla="*/ 581685 w 2994630"/>
              <a:gd name="connsiteY6" fmla="*/ 2512952 h 2512444"/>
              <a:gd name="connsiteX7" fmla="*/ 582193 w 2994630"/>
              <a:gd name="connsiteY7" fmla="*/ 2512952 h 2512444"/>
              <a:gd name="connsiteX8" fmla="*/ 2293447 w 2994630"/>
              <a:gd name="connsiteY8" fmla="*/ 1757442 h 2512444"/>
              <a:gd name="connsiteX9" fmla="*/ 2998708 w 2994630"/>
              <a:gd name="connsiteY9" fmla="*/ 19034 h 2512444"/>
              <a:gd name="connsiteX10" fmla="*/ 2453076 w 2994630"/>
              <a:gd name="connsiteY10" fmla="*/ 564666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4630" h="2512444">
                <a:moveTo>
                  <a:pt x="2453076" y="564666"/>
                </a:moveTo>
                <a:cubicBezTo>
                  <a:pt x="2151837" y="564666"/>
                  <a:pt x="1907444" y="320273"/>
                  <a:pt x="1907444" y="19034"/>
                </a:cubicBezTo>
                <a:cubicBezTo>
                  <a:pt x="1907444" y="782157"/>
                  <a:pt x="1310040" y="1398594"/>
                  <a:pt x="547679" y="1422196"/>
                </a:cubicBezTo>
                <a:cubicBezTo>
                  <a:pt x="547679" y="1422196"/>
                  <a:pt x="547679" y="1422196"/>
                  <a:pt x="547679" y="1422196"/>
                </a:cubicBezTo>
                <a:cubicBezTo>
                  <a:pt x="246439" y="1431586"/>
                  <a:pt x="9914" y="1683338"/>
                  <a:pt x="19304" y="1984577"/>
                </a:cubicBezTo>
                <a:cubicBezTo>
                  <a:pt x="28440" y="2279980"/>
                  <a:pt x="270802" y="2513206"/>
                  <a:pt x="564428" y="2513206"/>
                </a:cubicBezTo>
                <a:cubicBezTo>
                  <a:pt x="570265" y="2513206"/>
                  <a:pt x="575848" y="2513206"/>
                  <a:pt x="581685" y="2512952"/>
                </a:cubicBezTo>
                <a:cubicBezTo>
                  <a:pt x="581939" y="2512952"/>
                  <a:pt x="581939" y="2512952"/>
                  <a:pt x="582193" y="2512952"/>
                </a:cubicBezTo>
                <a:cubicBezTo>
                  <a:pt x="1232129" y="2492650"/>
                  <a:pt x="1839938" y="2224148"/>
                  <a:pt x="2293447" y="1757442"/>
                </a:cubicBezTo>
                <a:cubicBezTo>
                  <a:pt x="2748225" y="1289214"/>
                  <a:pt x="2998708" y="672016"/>
                  <a:pt x="2998708" y="19034"/>
                </a:cubicBezTo>
                <a:cubicBezTo>
                  <a:pt x="2998708" y="320273"/>
                  <a:pt x="2754315" y="564666"/>
                  <a:pt x="2453076" y="564666"/>
                </a:cubicBezTo>
                <a:close/>
              </a:path>
            </a:pathLst>
          </a:custGeom>
          <a:solidFill>
            <a:srgbClr val="E64E7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6" name="자유형: 도형 31">
            <a:extLst>
              <a:ext uri="{FF2B5EF4-FFF2-40B4-BE49-F238E27FC236}">
                <a16:creationId xmlns:a16="http://schemas.microsoft.com/office/drawing/2014/main" id="{C03AD6DA-902A-418A-B325-26B4C628C721}"/>
              </a:ext>
            </a:extLst>
          </p:cNvPr>
          <p:cNvSpPr/>
          <p:nvPr/>
        </p:nvSpPr>
        <p:spPr>
          <a:xfrm>
            <a:off x="6005694" y="1872707"/>
            <a:ext cx="1542964" cy="1905089"/>
          </a:xfrm>
          <a:custGeom>
            <a:avLst/>
            <a:gdLst>
              <a:gd name="connsiteX0" fmla="*/ 1764802 w 2487066"/>
              <a:gd name="connsiteY0" fmla="*/ 774543 h 3070765"/>
              <a:gd name="connsiteX1" fmla="*/ 53548 w 2487066"/>
              <a:gd name="connsiteY1" fmla="*/ 19034 h 3070765"/>
              <a:gd name="connsiteX2" fmla="*/ 581415 w 2487066"/>
              <a:gd name="connsiteY2" fmla="*/ 581415 h 3070765"/>
              <a:gd name="connsiteX3" fmla="*/ 19034 w 2487066"/>
              <a:gd name="connsiteY3" fmla="*/ 1109790 h 3070765"/>
              <a:gd name="connsiteX4" fmla="*/ 1378799 w 2487066"/>
              <a:gd name="connsiteY4" fmla="*/ 2512952 h 3070765"/>
              <a:gd name="connsiteX5" fmla="*/ 1924431 w 2487066"/>
              <a:gd name="connsiteY5" fmla="*/ 3058584 h 3070765"/>
              <a:gd name="connsiteX6" fmla="*/ 2470063 w 2487066"/>
              <a:gd name="connsiteY6" fmla="*/ 2512952 h 3070765"/>
              <a:gd name="connsiteX7" fmla="*/ 1764802 w 2487066"/>
              <a:gd name="connsiteY7" fmla="*/ 774543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66" h="3070765">
                <a:moveTo>
                  <a:pt x="1764802" y="774543"/>
                </a:moveTo>
                <a:cubicBezTo>
                  <a:pt x="1311293" y="307584"/>
                  <a:pt x="703485" y="39336"/>
                  <a:pt x="53548" y="19034"/>
                </a:cubicBezTo>
                <a:cubicBezTo>
                  <a:pt x="354534" y="28677"/>
                  <a:pt x="590805" y="280429"/>
                  <a:pt x="581415" y="581415"/>
                </a:cubicBezTo>
                <a:cubicBezTo>
                  <a:pt x="572025" y="882655"/>
                  <a:pt x="320781" y="1119687"/>
                  <a:pt x="19034" y="1109790"/>
                </a:cubicBezTo>
                <a:cubicBezTo>
                  <a:pt x="781650" y="1133645"/>
                  <a:pt x="1378799" y="1750082"/>
                  <a:pt x="1378799" y="2512952"/>
                </a:cubicBezTo>
                <a:cubicBezTo>
                  <a:pt x="1378799" y="2814192"/>
                  <a:pt x="1623192" y="3058584"/>
                  <a:pt x="1924431" y="3058584"/>
                </a:cubicBezTo>
                <a:cubicBezTo>
                  <a:pt x="2225671" y="3058584"/>
                  <a:pt x="2470063" y="2814192"/>
                  <a:pt x="2470063" y="2512952"/>
                </a:cubicBezTo>
                <a:cubicBezTo>
                  <a:pt x="2470063" y="1860224"/>
                  <a:pt x="2219580" y="1242772"/>
                  <a:pt x="1764802" y="774543"/>
                </a:cubicBezTo>
                <a:close/>
              </a:path>
            </a:pathLst>
          </a:custGeom>
          <a:solidFill>
            <a:srgbClr val="FFED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7" name="자유형: 도형 32">
            <a:extLst>
              <a:ext uri="{FF2B5EF4-FFF2-40B4-BE49-F238E27FC236}">
                <a16:creationId xmlns:a16="http://schemas.microsoft.com/office/drawing/2014/main" id="{6F144987-FA65-4440-AEEF-BBEC3EBC00D8}"/>
              </a:ext>
            </a:extLst>
          </p:cNvPr>
          <p:cNvSpPr/>
          <p:nvPr/>
        </p:nvSpPr>
        <p:spPr>
          <a:xfrm>
            <a:off x="4439783" y="3071298"/>
            <a:ext cx="1605943" cy="1905089"/>
          </a:xfrm>
          <a:custGeom>
            <a:avLst/>
            <a:gdLst>
              <a:gd name="connsiteX0" fmla="*/ 2593655 w 2588579"/>
              <a:gd name="connsiteY0" fmla="*/ 3058584 h 3070765"/>
              <a:gd name="connsiteX1" fmla="*/ 2576398 w 2588579"/>
              <a:gd name="connsiteY1" fmla="*/ 3058838 h 3070765"/>
              <a:gd name="connsiteX2" fmla="*/ 2031273 w 2588579"/>
              <a:gd name="connsiteY2" fmla="*/ 2530209 h 3070765"/>
              <a:gd name="connsiteX3" fmla="*/ 2559648 w 2588579"/>
              <a:gd name="connsiteY3" fmla="*/ 1967828 h 3070765"/>
              <a:gd name="connsiteX4" fmla="*/ 2559648 w 2588579"/>
              <a:gd name="connsiteY4" fmla="*/ 1967828 h 3070765"/>
              <a:gd name="connsiteX5" fmla="*/ 2559648 w 2588579"/>
              <a:gd name="connsiteY5" fmla="*/ 1967828 h 3070765"/>
              <a:gd name="connsiteX6" fmla="*/ 2543914 w 2588579"/>
              <a:gd name="connsiteY6" fmla="*/ 1968335 h 3070765"/>
              <a:gd name="connsiteX7" fmla="*/ 2514982 w 2588579"/>
              <a:gd name="connsiteY7" fmla="*/ 1969097 h 3070765"/>
              <a:gd name="connsiteX8" fmla="*/ 1110298 w 2588579"/>
              <a:gd name="connsiteY8" fmla="*/ 564666 h 3070765"/>
              <a:gd name="connsiteX9" fmla="*/ 564666 w 2588579"/>
              <a:gd name="connsiteY9" fmla="*/ 19034 h 3070765"/>
              <a:gd name="connsiteX10" fmla="*/ 19034 w 2588579"/>
              <a:gd name="connsiteY10" fmla="*/ 564666 h 3070765"/>
              <a:gd name="connsiteX11" fmla="*/ 2514982 w 2588579"/>
              <a:gd name="connsiteY11" fmla="*/ 3060360 h 3070765"/>
              <a:gd name="connsiteX12" fmla="*/ 2581473 w 2588579"/>
              <a:gd name="connsiteY12" fmla="*/ 3058838 h 3070765"/>
              <a:gd name="connsiteX13" fmla="*/ 2593655 w 2588579"/>
              <a:gd name="connsiteY13" fmla="*/ 3058584 h 3070765"/>
              <a:gd name="connsiteX14" fmla="*/ 2594163 w 2588579"/>
              <a:gd name="connsiteY14" fmla="*/ 3058584 h 3070765"/>
              <a:gd name="connsiteX15" fmla="*/ 2593655 w 2588579"/>
              <a:gd name="connsiteY15" fmla="*/ 3058584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579" h="3070765">
                <a:moveTo>
                  <a:pt x="2593655" y="3058584"/>
                </a:moveTo>
                <a:cubicBezTo>
                  <a:pt x="2587818" y="3058838"/>
                  <a:pt x="2581981" y="3058838"/>
                  <a:pt x="2576398" y="3058838"/>
                </a:cubicBezTo>
                <a:cubicBezTo>
                  <a:pt x="2283025" y="3058838"/>
                  <a:pt x="2040663" y="2825612"/>
                  <a:pt x="2031273" y="2530209"/>
                </a:cubicBezTo>
                <a:cubicBezTo>
                  <a:pt x="2021883" y="2228970"/>
                  <a:pt x="2258409" y="197721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lnTo>
                  <a:pt x="2543914" y="1968335"/>
                </a:lnTo>
                <a:cubicBezTo>
                  <a:pt x="2534270" y="1968589"/>
                  <a:pt x="2524626" y="1969097"/>
                  <a:pt x="2514982" y="1969097"/>
                </a:cubicBezTo>
                <a:cubicBezTo>
                  <a:pt x="1740439" y="1969097"/>
                  <a:pt x="1110298" y="1338955"/>
                  <a:pt x="1110298" y="564666"/>
                </a:cubicBezTo>
                <a:cubicBezTo>
                  <a:pt x="1110298" y="263426"/>
                  <a:pt x="865905" y="19034"/>
                  <a:pt x="564666" y="19034"/>
                </a:cubicBezTo>
                <a:cubicBezTo>
                  <a:pt x="263426" y="19034"/>
                  <a:pt x="19034" y="263172"/>
                  <a:pt x="19034" y="564666"/>
                </a:cubicBezTo>
                <a:cubicBezTo>
                  <a:pt x="19034" y="1940927"/>
                  <a:pt x="1138721" y="3060360"/>
                  <a:pt x="2514982" y="3060360"/>
                </a:cubicBezTo>
                <a:cubicBezTo>
                  <a:pt x="2537315" y="3060360"/>
                  <a:pt x="2559394" y="3059599"/>
                  <a:pt x="2581473" y="3058838"/>
                </a:cubicBezTo>
                <a:lnTo>
                  <a:pt x="2593655" y="3058584"/>
                </a:lnTo>
                <a:cubicBezTo>
                  <a:pt x="2593909" y="3058584"/>
                  <a:pt x="2593909" y="3058584"/>
                  <a:pt x="2594163" y="3058584"/>
                </a:cubicBezTo>
                <a:cubicBezTo>
                  <a:pt x="2593909" y="3058584"/>
                  <a:pt x="2593655" y="3058584"/>
                  <a:pt x="2593655" y="3058584"/>
                </a:cubicBezTo>
                <a:close/>
              </a:path>
            </a:pathLst>
          </a:custGeom>
          <a:solidFill>
            <a:srgbClr val="F9B23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8" name="자유형: 도형 33">
            <a:extLst>
              <a:ext uri="{FF2B5EF4-FFF2-40B4-BE49-F238E27FC236}">
                <a16:creationId xmlns:a16="http://schemas.microsoft.com/office/drawing/2014/main" id="{53F4C9C2-553E-4D30-8871-B133A06E91AB}"/>
              </a:ext>
            </a:extLst>
          </p:cNvPr>
          <p:cNvSpPr/>
          <p:nvPr/>
        </p:nvSpPr>
        <p:spPr>
          <a:xfrm>
            <a:off x="4439783" y="1861329"/>
            <a:ext cx="1936578" cy="1558709"/>
          </a:xfrm>
          <a:custGeom>
            <a:avLst/>
            <a:gdLst>
              <a:gd name="connsiteX0" fmla="*/ 2593909 w 3121522"/>
              <a:gd name="connsiteY0" fmla="*/ 20810 h 2512444"/>
              <a:gd name="connsiteX1" fmla="*/ 2593655 w 3121522"/>
              <a:gd name="connsiteY1" fmla="*/ 20810 h 2512444"/>
              <a:gd name="connsiteX2" fmla="*/ 2581220 w 3121522"/>
              <a:gd name="connsiteY2" fmla="*/ 20303 h 2512444"/>
              <a:gd name="connsiteX3" fmla="*/ 2514982 w 3121522"/>
              <a:gd name="connsiteY3" fmla="*/ 19034 h 2512444"/>
              <a:gd name="connsiteX4" fmla="*/ 19034 w 3121522"/>
              <a:gd name="connsiteY4" fmla="*/ 2514982 h 2512444"/>
              <a:gd name="connsiteX5" fmla="*/ 564666 w 3121522"/>
              <a:gd name="connsiteY5" fmla="*/ 1969350 h 2512444"/>
              <a:gd name="connsiteX6" fmla="*/ 1110298 w 3121522"/>
              <a:gd name="connsiteY6" fmla="*/ 2514982 h 2512444"/>
              <a:gd name="connsiteX7" fmla="*/ 2514982 w 3121522"/>
              <a:gd name="connsiteY7" fmla="*/ 1110297 h 2512444"/>
              <a:gd name="connsiteX8" fmla="*/ 2543914 w 3121522"/>
              <a:gd name="connsiteY8" fmla="*/ 1111059 h 2512444"/>
              <a:gd name="connsiteX9" fmla="*/ 2559648 w 3121522"/>
              <a:gd name="connsiteY9" fmla="*/ 1111566 h 2512444"/>
              <a:gd name="connsiteX10" fmla="*/ 2559648 w 3121522"/>
              <a:gd name="connsiteY10" fmla="*/ 1111566 h 2512444"/>
              <a:gd name="connsiteX11" fmla="*/ 3122030 w 3121522"/>
              <a:gd name="connsiteY11" fmla="*/ 583192 h 2512444"/>
              <a:gd name="connsiteX12" fmla="*/ 2593909 w 3121522"/>
              <a:gd name="connsiteY12" fmla="*/ 20810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522" h="2512444">
                <a:moveTo>
                  <a:pt x="2593909" y="20810"/>
                </a:moveTo>
                <a:cubicBezTo>
                  <a:pt x="2593909" y="20810"/>
                  <a:pt x="2593655" y="20810"/>
                  <a:pt x="2593655" y="20810"/>
                </a:cubicBezTo>
                <a:lnTo>
                  <a:pt x="2581220" y="20303"/>
                </a:lnTo>
                <a:cubicBezTo>
                  <a:pt x="2559141" y="19795"/>
                  <a:pt x="2537062" y="19034"/>
                  <a:pt x="2514982" y="19034"/>
                </a:cubicBezTo>
                <a:cubicBezTo>
                  <a:pt x="1138721" y="19034"/>
                  <a:pt x="19034" y="1138721"/>
                  <a:pt x="19034" y="2514982"/>
                </a:cubicBezTo>
                <a:cubicBezTo>
                  <a:pt x="19034" y="2213743"/>
                  <a:pt x="263426" y="1969350"/>
                  <a:pt x="564666" y="1969350"/>
                </a:cubicBezTo>
                <a:cubicBezTo>
                  <a:pt x="865905" y="1969350"/>
                  <a:pt x="1110298" y="2213489"/>
                  <a:pt x="1110298" y="2514982"/>
                </a:cubicBezTo>
                <a:cubicBezTo>
                  <a:pt x="1110298" y="1740439"/>
                  <a:pt x="1740439" y="1110297"/>
                  <a:pt x="2514982" y="1110297"/>
                </a:cubicBezTo>
                <a:cubicBezTo>
                  <a:pt x="2524626" y="1110297"/>
                  <a:pt x="2534270" y="1110805"/>
                  <a:pt x="2543914" y="1111059"/>
                </a:cubicBezTo>
                <a:lnTo>
                  <a:pt x="2559648" y="1111566"/>
                </a:lnTo>
                <a:cubicBezTo>
                  <a:pt x="2559648" y="1111566"/>
                  <a:pt x="2559648" y="1111566"/>
                  <a:pt x="2559648" y="1111566"/>
                </a:cubicBezTo>
                <a:cubicBezTo>
                  <a:pt x="2861395" y="1121464"/>
                  <a:pt x="3112640" y="884431"/>
                  <a:pt x="3122030" y="583192"/>
                </a:cubicBezTo>
                <a:cubicBezTo>
                  <a:pt x="3131420" y="282206"/>
                  <a:pt x="2895148" y="30454"/>
                  <a:pt x="2593909" y="20810"/>
                </a:cubicBezTo>
                <a:close/>
              </a:path>
            </a:pathLst>
          </a:custGeom>
          <a:solidFill>
            <a:srgbClr val="7ACCE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19" name="직사각형 34">
            <a:extLst>
              <a:ext uri="{FF2B5EF4-FFF2-40B4-BE49-F238E27FC236}">
                <a16:creationId xmlns:a16="http://schemas.microsoft.com/office/drawing/2014/main" id="{C4FB0D45-DBA7-4EDD-8227-9F330EA2B1EF}"/>
              </a:ext>
            </a:extLst>
          </p:cNvPr>
          <p:cNvSpPr/>
          <p:nvPr/>
        </p:nvSpPr>
        <p:spPr>
          <a:xfrm>
            <a:off x="5213949" y="3009047"/>
            <a:ext cx="1623522" cy="8309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2400" dirty="0">
                <a:latin typeface="+mj-lt"/>
              </a:rPr>
              <a:t>Lorem ipsum</a:t>
            </a:r>
          </a:p>
        </p:txBody>
      </p:sp>
      <p:grpSp>
        <p:nvGrpSpPr>
          <p:cNvPr id="220" name="그룹 35">
            <a:extLst>
              <a:ext uri="{FF2B5EF4-FFF2-40B4-BE49-F238E27FC236}">
                <a16:creationId xmlns:a16="http://schemas.microsoft.com/office/drawing/2014/main" id="{A8B14E23-5C6F-44F6-90DE-1AE77F8E3869}"/>
              </a:ext>
            </a:extLst>
          </p:cNvPr>
          <p:cNvGrpSpPr/>
          <p:nvPr/>
        </p:nvGrpSpPr>
        <p:grpSpPr>
          <a:xfrm>
            <a:off x="7040570" y="3341075"/>
            <a:ext cx="335977" cy="252433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221" name="자유형: 도형 36">
              <a:extLst>
                <a:ext uri="{FF2B5EF4-FFF2-40B4-BE49-F238E27FC236}">
                  <a16:creationId xmlns:a16="http://schemas.microsoft.com/office/drawing/2014/main" id="{A7B2F7D0-BD76-4A3A-9975-84741642AFD9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37">
              <a:extLst>
                <a:ext uri="{FF2B5EF4-FFF2-40B4-BE49-F238E27FC236}">
                  <a16:creationId xmlns:a16="http://schemas.microsoft.com/office/drawing/2014/main" id="{9D863033-3145-41A2-929D-08BD94BC7514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3" name="그룹 38">
            <a:extLst>
              <a:ext uri="{FF2B5EF4-FFF2-40B4-BE49-F238E27FC236}">
                <a16:creationId xmlns:a16="http://schemas.microsoft.com/office/drawing/2014/main" id="{7654DF54-5EE0-49D4-A9F7-2BF2B4F684F0}"/>
              </a:ext>
            </a:extLst>
          </p:cNvPr>
          <p:cNvGrpSpPr/>
          <p:nvPr/>
        </p:nvGrpSpPr>
        <p:grpSpPr>
          <a:xfrm>
            <a:off x="5914088" y="2027076"/>
            <a:ext cx="330919" cy="335243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24" name="자유형: 도형 39">
              <a:extLst>
                <a:ext uri="{FF2B5EF4-FFF2-40B4-BE49-F238E27FC236}">
                  <a16:creationId xmlns:a16="http://schemas.microsoft.com/office/drawing/2014/main" id="{21F35A7C-EF84-403F-88E5-D89CEF67E4BE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40">
              <a:extLst>
                <a:ext uri="{FF2B5EF4-FFF2-40B4-BE49-F238E27FC236}">
                  <a16:creationId xmlns:a16="http://schemas.microsoft.com/office/drawing/2014/main" id="{0B806011-6F2C-4825-B2D7-6BE5F60853CE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41">
              <a:extLst>
                <a:ext uri="{FF2B5EF4-FFF2-40B4-BE49-F238E27FC236}">
                  <a16:creationId xmlns:a16="http://schemas.microsoft.com/office/drawing/2014/main" id="{59B2B272-0C1B-4FA2-830B-5FA1AFC029B1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42">
              <a:extLst>
                <a:ext uri="{FF2B5EF4-FFF2-40B4-BE49-F238E27FC236}">
                  <a16:creationId xmlns:a16="http://schemas.microsoft.com/office/drawing/2014/main" id="{38866581-AC1B-4EFF-AFCF-E91B16DF1417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43">
              <a:extLst>
                <a:ext uri="{FF2B5EF4-FFF2-40B4-BE49-F238E27FC236}">
                  <a16:creationId xmlns:a16="http://schemas.microsoft.com/office/drawing/2014/main" id="{0D3DD64E-525E-4960-B23D-182B381CFA6E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44">
              <a:extLst>
                <a:ext uri="{FF2B5EF4-FFF2-40B4-BE49-F238E27FC236}">
                  <a16:creationId xmlns:a16="http://schemas.microsoft.com/office/drawing/2014/main" id="{B9604CD5-1065-46C4-8827-29B48347D569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45">
              <a:extLst>
                <a:ext uri="{FF2B5EF4-FFF2-40B4-BE49-F238E27FC236}">
                  <a16:creationId xmlns:a16="http://schemas.microsoft.com/office/drawing/2014/main" id="{D792E3AB-F4BF-4787-A9E9-5D6ABBDC689E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46">
              <a:extLst>
                <a:ext uri="{FF2B5EF4-FFF2-40B4-BE49-F238E27FC236}">
                  <a16:creationId xmlns:a16="http://schemas.microsoft.com/office/drawing/2014/main" id="{47336F0A-5AAB-4E30-B910-E719CED78E7F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47">
              <a:extLst>
                <a:ext uri="{FF2B5EF4-FFF2-40B4-BE49-F238E27FC236}">
                  <a16:creationId xmlns:a16="http://schemas.microsoft.com/office/drawing/2014/main" id="{71B9A8D3-BAE3-4584-90D9-5704D55E293D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48">
              <a:extLst>
                <a:ext uri="{FF2B5EF4-FFF2-40B4-BE49-F238E27FC236}">
                  <a16:creationId xmlns:a16="http://schemas.microsoft.com/office/drawing/2014/main" id="{FFD95FCD-D9F2-413B-97DB-97D7C5ED04C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49">
              <a:extLst>
                <a:ext uri="{FF2B5EF4-FFF2-40B4-BE49-F238E27FC236}">
                  <a16:creationId xmlns:a16="http://schemas.microsoft.com/office/drawing/2014/main" id="{B251247C-253B-4BD9-9AF5-6ADC96081B5E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5" name="그룹 50">
            <a:extLst>
              <a:ext uri="{FF2B5EF4-FFF2-40B4-BE49-F238E27FC236}">
                <a16:creationId xmlns:a16="http://schemas.microsoft.com/office/drawing/2014/main" id="{F80B39DA-B20C-4504-86C4-C8FD8CD60498}"/>
              </a:ext>
            </a:extLst>
          </p:cNvPr>
          <p:cNvGrpSpPr/>
          <p:nvPr/>
        </p:nvGrpSpPr>
        <p:grpSpPr>
          <a:xfrm>
            <a:off x="4599136" y="3256001"/>
            <a:ext cx="333816" cy="326106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236" name="자유형: 도형 51">
              <a:extLst>
                <a:ext uri="{FF2B5EF4-FFF2-40B4-BE49-F238E27FC236}">
                  <a16:creationId xmlns:a16="http://schemas.microsoft.com/office/drawing/2014/main" id="{50B657E7-421C-44F1-8776-28A3D0FF2C86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52">
              <a:extLst>
                <a:ext uri="{FF2B5EF4-FFF2-40B4-BE49-F238E27FC236}">
                  <a16:creationId xmlns:a16="http://schemas.microsoft.com/office/drawing/2014/main" id="{447F7E7F-4A38-49EE-9B8B-3CD11B6E447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53">
              <a:extLst>
                <a:ext uri="{FF2B5EF4-FFF2-40B4-BE49-F238E27FC236}">
                  <a16:creationId xmlns:a16="http://schemas.microsoft.com/office/drawing/2014/main" id="{1517D51B-A7AE-452F-8EA7-27D8CD602F45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9" name="그룹 54">
            <a:extLst>
              <a:ext uri="{FF2B5EF4-FFF2-40B4-BE49-F238E27FC236}">
                <a16:creationId xmlns:a16="http://schemas.microsoft.com/office/drawing/2014/main" id="{D1612CDF-B247-492C-8950-03ED887D6A5E}"/>
              </a:ext>
            </a:extLst>
          </p:cNvPr>
          <p:cNvGrpSpPr/>
          <p:nvPr/>
        </p:nvGrpSpPr>
        <p:grpSpPr>
          <a:xfrm>
            <a:off x="5833774" y="4454589"/>
            <a:ext cx="348744" cy="344203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240" name="자유형: 도형 55">
              <a:extLst>
                <a:ext uri="{FF2B5EF4-FFF2-40B4-BE49-F238E27FC236}">
                  <a16:creationId xmlns:a16="http://schemas.microsoft.com/office/drawing/2014/main" id="{5A0D0718-815E-48AA-9E45-122E5F28EB63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56">
              <a:extLst>
                <a:ext uri="{FF2B5EF4-FFF2-40B4-BE49-F238E27FC236}">
                  <a16:creationId xmlns:a16="http://schemas.microsoft.com/office/drawing/2014/main" id="{5D5046C1-AB33-4878-9292-41271C235267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57">
              <a:extLst>
                <a:ext uri="{FF2B5EF4-FFF2-40B4-BE49-F238E27FC236}">
                  <a16:creationId xmlns:a16="http://schemas.microsoft.com/office/drawing/2014/main" id="{10320913-18E8-4A1D-9A3B-CE50EFD3FBEF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58">
              <a:extLst>
                <a:ext uri="{FF2B5EF4-FFF2-40B4-BE49-F238E27FC236}">
                  <a16:creationId xmlns:a16="http://schemas.microsoft.com/office/drawing/2014/main" id="{4FA7CD05-3A5E-4C9F-B743-D700D187CA23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59">
              <a:extLst>
                <a:ext uri="{FF2B5EF4-FFF2-40B4-BE49-F238E27FC236}">
                  <a16:creationId xmlns:a16="http://schemas.microsoft.com/office/drawing/2014/main" id="{65373FA8-0644-4A0B-A219-32497A51BF8F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60">
              <a:extLst>
                <a:ext uri="{FF2B5EF4-FFF2-40B4-BE49-F238E27FC236}">
                  <a16:creationId xmlns:a16="http://schemas.microsoft.com/office/drawing/2014/main" id="{7F2AEEDF-77F2-40D0-AE1C-A8805C8EA166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61">
              <a:extLst>
                <a:ext uri="{FF2B5EF4-FFF2-40B4-BE49-F238E27FC236}">
                  <a16:creationId xmlns:a16="http://schemas.microsoft.com/office/drawing/2014/main" id="{8B5CAF76-D753-47B5-B05B-AA67ACEBFC03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62">
              <a:extLst>
                <a:ext uri="{FF2B5EF4-FFF2-40B4-BE49-F238E27FC236}">
                  <a16:creationId xmlns:a16="http://schemas.microsoft.com/office/drawing/2014/main" id="{9F3B4B53-F0B4-4C60-A2C9-5DD93C880227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48" name="직사각형 63">
            <a:extLst>
              <a:ext uri="{FF2B5EF4-FFF2-40B4-BE49-F238E27FC236}">
                <a16:creationId xmlns:a16="http://schemas.microsoft.com/office/drawing/2014/main" id="{D8331B95-BB71-4849-8CA1-B5A2737B5D92}"/>
              </a:ext>
            </a:extLst>
          </p:cNvPr>
          <p:cNvSpPr/>
          <p:nvPr/>
        </p:nvSpPr>
        <p:spPr>
          <a:xfrm>
            <a:off x="1126102" y="1642242"/>
            <a:ext cx="2735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STEP 01.</a:t>
            </a:r>
          </a:p>
        </p:txBody>
      </p:sp>
      <p:sp>
        <p:nvSpPr>
          <p:cNvPr id="249" name="직사각형 64">
            <a:extLst>
              <a:ext uri="{FF2B5EF4-FFF2-40B4-BE49-F238E27FC236}">
                <a16:creationId xmlns:a16="http://schemas.microsoft.com/office/drawing/2014/main" id="{E17E415C-B93D-4AA9-ABB3-9D3012A46083}"/>
              </a:ext>
            </a:extLst>
          </p:cNvPr>
          <p:cNvSpPr/>
          <p:nvPr/>
        </p:nvSpPr>
        <p:spPr>
          <a:xfrm>
            <a:off x="1126102" y="2690286"/>
            <a:ext cx="3161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elit.</a:t>
            </a:r>
            <a:endParaRPr lang="ko-KR" altLang="en-US" sz="1400" dirty="0"/>
          </a:p>
        </p:txBody>
      </p:sp>
      <p:sp>
        <p:nvSpPr>
          <p:cNvPr id="250" name="직사각형 65">
            <a:extLst>
              <a:ext uri="{FF2B5EF4-FFF2-40B4-BE49-F238E27FC236}">
                <a16:creationId xmlns:a16="http://schemas.microsoft.com/office/drawing/2014/main" id="{51B3EE01-9090-48AB-B9E2-17E8A85BDC60}"/>
              </a:ext>
            </a:extLst>
          </p:cNvPr>
          <p:cNvSpPr/>
          <p:nvPr/>
        </p:nvSpPr>
        <p:spPr>
          <a:xfrm>
            <a:off x="1126102" y="1998642"/>
            <a:ext cx="3161472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amet</a:t>
            </a:r>
          </a:p>
        </p:txBody>
      </p:sp>
      <p:sp>
        <p:nvSpPr>
          <p:cNvPr id="251" name="직사각형 66">
            <a:extLst>
              <a:ext uri="{FF2B5EF4-FFF2-40B4-BE49-F238E27FC236}">
                <a16:creationId xmlns:a16="http://schemas.microsoft.com/office/drawing/2014/main" id="{2B2BB855-E629-4EBF-9BC2-B6F1351FC94D}"/>
              </a:ext>
            </a:extLst>
          </p:cNvPr>
          <p:cNvSpPr/>
          <p:nvPr/>
        </p:nvSpPr>
        <p:spPr>
          <a:xfrm>
            <a:off x="1126102" y="3582939"/>
            <a:ext cx="2735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STEP 04.</a:t>
            </a:r>
          </a:p>
        </p:txBody>
      </p:sp>
      <p:sp>
        <p:nvSpPr>
          <p:cNvPr id="252" name="직사각형 67">
            <a:extLst>
              <a:ext uri="{FF2B5EF4-FFF2-40B4-BE49-F238E27FC236}">
                <a16:creationId xmlns:a16="http://schemas.microsoft.com/office/drawing/2014/main" id="{3AC69C96-E83E-4E1E-8FF6-29176FDF35AD}"/>
              </a:ext>
            </a:extLst>
          </p:cNvPr>
          <p:cNvSpPr/>
          <p:nvPr/>
        </p:nvSpPr>
        <p:spPr>
          <a:xfrm>
            <a:off x="1126102" y="4630983"/>
            <a:ext cx="3161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elit.</a:t>
            </a:r>
            <a:endParaRPr lang="ko-KR" altLang="en-US" sz="1400" dirty="0"/>
          </a:p>
        </p:txBody>
      </p:sp>
      <p:sp>
        <p:nvSpPr>
          <p:cNvPr id="253" name="직사각형 68">
            <a:extLst>
              <a:ext uri="{FF2B5EF4-FFF2-40B4-BE49-F238E27FC236}">
                <a16:creationId xmlns:a16="http://schemas.microsoft.com/office/drawing/2014/main" id="{F61D05C8-B21E-4258-820F-25860DC9EA17}"/>
              </a:ext>
            </a:extLst>
          </p:cNvPr>
          <p:cNvSpPr/>
          <p:nvPr/>
        </p:nvSpPr>
        <p:spPr>
          <a:xfrm>
            <a:off x="1126102" y="3939339"/>
            <a:ext cx="3161472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amet</a:t>
            </a:r>
          </a:p>
        </p:txBody>
      </p:sp>
      <p:sp>
        <p:nvSpPr>
          <p:cNvPr id="254" name="직사각형 69">
            <a:extLst>
              <a:ext uri="{FF2B5EF4-FFF2-40B4-BE49-F238E27FC236}">
                <a16:creationId xmlns:a16="http://schemas.microsoft.com/office/drawing/2014/main" id="{FF6CD92F-FD4A-428F-A706-7E2F49D8986B}"/>
              </a:ext>
            </a:extLst>
          </p:cNvPr>
          <p:cNvSpPr/>
          <p:nvPr/>
        </p:nvSpPr>
        <p:spPr>
          <a:xfrm>
            <a:off x="7916991" y="1642242"/>
            <a:ext cx="272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STEP 02.</a:t>
            </a:r>
          </a:p>
        </p:txBody>
      </p:sp>
      <p:sp>
        <p:nvSpPr>
          <p:cNvPr id="255" name="직사각형 70">
            <a:extLst>
              <a:ext uri="{FF2B5EF4-FFF2-40B4-BE49-F238E27FC236}">
                <a16:creationId xmlns:a16="http://schemas.microsoft.com/office/drawing/2014/main" id="{670A8D44-913B-4A81-B279-DA43541B674E}"/>
              </a:ext>
            </a:extLst>
          </p:cNvPr>
          <p:cNvSpPr/>
          <p:nvPr/>
        </p:nvSpPr>
        <p:spPr>
          <a:xfrm>
            <a:off x="7916991" y="2690286"/>
            <a:ext cx="314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elit.</a:t>
            </a:r>
            <a:endParaRPr lang="ko-KR" altLang="en-US" sz="1400" dirty="0"/>
          </a:p>
        </p:txBody>
      </p:sp>
      <p:sp>
        <p:nvSpPr>
          <p:cNvPr id="256" name="직사각형 71">
            <a:extLst>
              <a:ext uri="{FF2B5EF4-FFF2-40B4-BE49-F238E27FC236}">
                <a16:creationId xmlns:a16="http://schemas.microsoft.com/office/drawing/2014/main" id="{9639AC2E-4B8C-4F15-81BE-FAF28F2B5D38}"/>
              </a:ext>
            </a:extLst>
          </p:cNvPr>
          <p:cNvSpPr/>
          <p:nvPr/>
        </p:nvSpPr>
        <p:spPr>
          <a:xfrm>
            <a:off x="7916991" y="1998642"/>
            <a:ext cx="314890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amet</a:t>
            </a:r>
          </a:p>
        </p:txBody>
      </p:sp>
      <p:sp>
        <p:nvSpPr>
          <p:cNvPr id="257" name="직사각형 72">
            <a:extLst>
              <a:ext uri="{FF2B5EF4-FFF2-40B4-BE49-F238E27FC236}">
                <a16:creationId xmlns:a16="http://schemas.microsoft.com/office/drawing/2014/main" id="{4EDE32D3-5B15-408D-91F8-B4DCE6827E0F}"/>
              </a:ext>
            </a:extLst>
          </p:cNvPr>
          <p:cNvSpPr/>
          <p:nvPr/>
        </p:nvSpPr>
        <p:spPr>
          <a:xfrm>
            <a:off x="7916991" y="3582939"/>
            <a:ext cx="27241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STEP 03.</a:t>
            </a:r>
          </a:p>
        </p:txBody>
      </p:sp>
      <p:sp>
        <p:nvSpPr>
          <p:cNvPr id="258" name="직사각형 73">
            <a:extLst>
              <a:ext uri="{FF2B5EF4-FFF2-40B4-BE49-F238E27FC236}">
                <a16:creationId xmlns:a16="http://schemas.microsoft.com/office/drawing/2014/main" id="{80F4F8F2-35EA-487A-AE15-1B6E30CC2927}"/>
              </a:ext>
            </a:extLst>
          </p:cNvPr>
          <p:cNvSpPr/>
          <p:nvPr/>
        </p:nvSpPr>
        <p:spPr>
          <a:xfrm>
            <a:off x="7916991" y="4630983"/>
            <a:ext cx="3148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Lorem ipsum dolor sit amet, consectetur adipisicing elit.</a:t>
            </a:r>
            <a:endParaRPr lang="ko-KR" altLang="en-US" sz="1400" dirty="0"/>
          </a:p>
        </p:txBody>
      </p:sp>
      <p:sp>
        <p:nvSpPr>
          <p:cNvPr id="259" name="직사각형 74">
            <a:extLst>
              <a:ext uri="{FF2B5EF4-FFF2-40B4-BE49-F238E27FC236}">
                <a16:creationId xmlns:a16="http://schemas.microsoft.com/office/drawing/2014/main" id="{DED65ACE-B823-4912-8F58-F68648D334C8}"/>
              </a:ext>
            </a:extLst>
          </p:cNvPr>
          <p:cNvSpPr/>
          <p:nvPr/>
        </p:nvSpPr>
        <p:spPr>
          <a:xfrm>
            <a:off x="7916991" y="3939339"/>
            <a:ext cx="3148908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28320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îsļïḋé">
            <a:extLst>
              <a:ext uri="{FF2B5EF4-FFF2-40B4-BE49-F238E27FC236}">
                <a16:creationId xmlns:a16="http://schemas.microsoft.com/office/drawing/2014/main" id="{DB4061F5-81DE-43F3-BF0A-D77B8D1DA18C}"/>
              </a:ext>
            </a:extLst>
          </p:cNvPr>
          <p:cNvGrpSpPr/>
          <p:nvPr/>
        </p:nvGrpSpPr>
        <p:grpSpPr>
          <a:xfrm>
            <a:off x="1575247" y="2064907"/>
            <a:ext cx="577851" cy="577851"/>
            <a:chOff x="0" y="-4733356"/>
            <a:chExt cx="1155699" cy="1155700"/>
          </a:xfrm>
          <a:solidFill>
            <a:srgbClr val="E9447B"/>
          </a:solidFill>
        </p:grpSpPr>
        <p:sp>
          <p:nvSpPr>
            <p:cNvPr id="38" name="îśľiḑê">
              <a:extLst>
                <a:ext uri="{FF2B5EF4-FFF2-40B4-BE49-F238E27FC236}">
                  <a16:creationId xmlns:a16="http://schemas.microsoft.com/office/drawing/2014/main" id="{A15E41EB-9113-49C9-93E2-128BF11961F3}"/>
                </a:ext>
              </a:extLst>
            </p:cNvPr>
            <p:cNvSpPr/>
            <p:nvPr/>
          </p:nvSpPr>
          <p:spPr>
            <a:xfrm>
              <a:off x="0" y="-4733356"/>
              <a:ext cx="1155699" cy="1155700"/>
            </a:xfrm>
            <a:prstGeom prst="roundRect">
              <a:avLst>
                <a:gd name="adj" fmla="val 15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ṩļîďè">
              <a:extLst>
                <a:ext uri="{FF2B5EF4-FFF2-40B4-BE49-F238E27FC236}">
                  <a16:creationId xmlns:a16="http://schemas.microsoft.com/office/drawing/2014/main" id="{81E14EF0-7FA8-4928-B248-0115FC82AFEE}"/>
                </a:ext>
              </a:extLst>
            </p:cNvPr>
            <p:cNvSpPr/>
            <p:nvPr/>
          </p:nvSpPr>
          <p:spPr>
            <a:xfrm>
              <a:off x="183806" y="-4457780"/>
              <a:ext cx="825502" cy="5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416" y="0"/>
                  </a:moveTo>
                  <a:cubicBezTo>
                    <a:pt x="4300" y="0"/>
                    <a:pt x="4188" y="70"/>
                    <a:pt x="4106" y="189"/>
                  </a:cubicBezTo>
                  <a:cubicBezTo>
                    <a:pt x="4023" y="307"/>
                    <a:pt x="3975" y="468"/>
                    <a:pt x="3975" y="636"/>
                  </a:cubicBezTo>
                  <a:lnTo>
                    <a:pt x="3975" y="3704"/>
                  </a:lnTo>
                  <a:cubicBezTo>
                    <a:pt x="3975" y="3874"/>
                    <a:pt x="4022" y="4041"/>
                    <a:pt x="4106" y="4161"/>
                  </a:cubicBezTo>
                  <a:cubicBezTo>
                    <a:pt x="4189" y="4281"/>
                    <a:pt x="4298" y="4340"/>
                    <a:pt x="4416" y="4340"/>
                  </a:cubicBezTo>
                  <a:lnTo>
                    <a:pt x="6549" y="4340"/>
                  </a:lnTo>
                  <a:cubicBezTo>
                    <a:pt x="6666" y="4340"/>
                    <a:pt x="6776" y="4281"/>
                    <a:pt x="6859" y="4161"/>
                  </a:cubicBezTo>
                  <a:cubicBezTo>
                    <a:pt x="6942" y="4041"/>
                    <a:pt x="6990" y="3874"/>
                    <a:pt x="6990" y="3704"/>
                  </a:cubicBezTo>
                  <a:lnTo>
                    <a:pt x="6990" y="636"/>
                  </a:lnTo>
                  <a:cubicBezTo>
                    <a:pt x="6990" y="466"/>
                    <a:pt x="6942" y="309"/>
                    <a:pt x="6859" y="189"/>
                  </a:cubicBezTo>
                  <a:cubicBezTo>
                    <a:pt x="6776" y="69"/>
                    <a:pt x="6666" y="0"/>
                    <a:pt x="6549" y="0"/>
                  </a:cubicBezTo>
                  <a:lnTo>
                    <a:pt x="4416" y="0"/>
                  </a:lnTo>
                  <a:close/>
                  <a:moveTo>
                    <a:pt x="4858" y="1271"/>
                  </a:moveTo>
                  <a:lnTo>
                    <a:pt x="6107" y="1271"/>
                  </a:lnTo>
                  <a:lnTo>
                    <a:pt x="6107" y="3069"/>
                  </a:lnTo>
                  <a:lnTo>
                    <a:pt x="4858" y="3069"/>
                  </a:lnTo>
                  <a:cubicBezTo>
                    <a:pt x="4858" y="3069"/>
                    <a:pt x="4858" y="1271"/>
                    <a:pt x="4858" y="1271"/>
                  </a:cubicBezTo>
                  <a:close/>
                  <a:moveTo>
                    <a:pt x="3174" y="5402"/>
                  </a:moveTo>
                  <a:cubicBezTo>
                    <a:pt x="2762" y="5402"/>
                    <a:pt x="2429" y="5892"/>
                    <a:pt x="2429" y="6485"/>
                  </a:cubicBezTo>
                  <a:lnTo>
                    <a:pt x="2429" y="9554"/>
                  </a:lnTo>
                  <a:cubicBezTo>
                    <a:pt x="2429" y="9721"/>
                    <a:pt x="2478" y="9882"/>
                    <a:pt x="2560" y="10001"/>
                  </a:cubicBezTo>
                  <a:cubicBezTo>
                    <a:pt x="2643" y="10119"/>
                    <a:pt x="2754" y="10189"/>
                    <a:pt x="2871" y="10189"/>
                  </a:cubicBezTo>
                  <a:lnTo>
                    <a:pt x="11165" y="10189"/>
                  </a:lnTo>
                  <a:cubicBezTo>
                    <a:pt x="11318" y="10189"/>
                    <a:pt x="11464" y="10069"/>
                    <a:pt x="11545" y="9881"/>
                  </a:cubicBezTo>
                  <a:cubicBezTo>
                    <a:pt x="11625" y="9694"/>
                    <a:pt x="11628" y="9464"/>
                    <a:pt x="11559" y="9266"/>
                  </a:cubicBezTo>
                  <a:lnTo>
                    <a:pt x="10427" y="5998"/>
                  </a:lnTo>
                  <a:cubicBezTo>
                    <a:pt x="10300" y="5635"/>
                    <a:pt x="10040" y="5402"/>
                    <a:pt x="9757" y="5402"/>
                  </a:cubicBezTo>
                  <a:lnTo>
                    <a:pt x="3174" y="5402"/>
                  </a:lnTo>
                  <a:close/>
                  <a:moveTo>
                    <a:pt x="3312" y="6674"/>
                  </a:moveTo>
                  <a:lnTo>
                    <a:pt x="9675" y="6674"/>
                  </a:lnTo>
                  <a:lnTo>
                    <a:pt x="10454" y="8918"/>
                  </a:lnTo>
                  <a:lnTo>
                    <a:pt x="3312" y="8918"/>
                  </a:lnTo>
                  <a:cubicBezTo>
                    <a:pt x="3312" y="8918"/>
                    <a:pt x="3312" y="6674"/>
                    <a:pt x="3312" y="6674"/>
                  </a:cubicBezTo>
                  <a:close/>
                  <a:moveTo>
                    <a:pt x="745" y="11123"/>
                  </a:moveTo>
                  <a:cubicBezTo>
                    <a:pt x="320" y="11126"/>
                    <a:pt x="0" y="11619"/>
                    <a:pt x="0" y="12195"/>
                  </a:cubicBezTo>
                  <a:cubicBezTo>
                    <a:pt x="0" y="12312"/>
                    <a:pt x="16" y="12433"/>
                    <a:pt x="41" y="12543"/>
                  </a:cubicBezTo>
                  <a:lnTo>
                    <a:pt x="1691" y="19673"/>
                  </a:lnTo>
                  <a:cubicBezTo>
                    <a:pt x="1958" y="20828"/>
                    <a:pt x="2708" y="21600"/>
                    <a:pt x="3554" y="21600"/>
                  </a:cubicBezTo>
                  <a:lnTo>
                    <a:pt x="14236" y="21600"/>
                  </a:lnTo>
                  <a:cubicBezTo>
                    <a:pt x="16616" y="21600"/>
                    <a:pt x="18807" y="19743"/>
                    <a:pt x="19957" y="16744"/>
                  </a:cubicBezTo>
                  <a:lnTo>
                    <a:pt x="21461" y="12821"/>
                  </a:lnTo>
                  <a:cubicBezTo>
                    <a:pt x="21553" y="12636"/>
                    <a:pt x="21600" y="12416"/>
                    <a:pt x="21599" y="12205"/>
                  </a:cubicBezTo>
                  <a:cubicBezTo>
                    <a:pt x="21598" y="11655"/>
                    <a:pt x="21294" y="11127"/>
                    <a:pt x="20854" y="11123"/>
                  </a:cubicBezTo>
                  <a:lnTo>
                    <a:pt x="745" y="11123"/>
                  </a:lnTo>
                  <a:close/>
                  <a:moveTo>
                    <a:pt x="883" y="12394"/>
                  </a:moveTo>
                  <a:lnTo>
                    <a:pt x="20557" y="12394"/>
                  </a:lnTo>
                  <a:cubicBezTo>
                    <a:pt x="20557" y="12394"/>
                    <a:pt x="19129" y="16128"/>
                    <a:pt x="19129" y="16128"/>
                  </a:cubicBezTo>
                  <a:cubicBezTo>
                    <a:pt x="18134" y="18722"/>
                    <a:pt x="16239" y="20329"/>
                    <a:pt x="14181" y="20329"/>
                  </a:cubicBezTo>
                  <a:lnTo>
                    <a:pt x="3499" y="20329"/>
                  </a:lnTo>
                  <a:cubicBezTo>
                    <a:pt x="3033" y="20329"/>
                    <a:pt x="2617" y="19902"/>
                    <a:pt x="2470" y="19266"/>
                  </a:cubicBezTo>
                  <a:lnTo>
                    <a:pt x="883" y="12394"/>
                  </a:lnTo>
                  <a:close/>
                  <a:moveTo>
                    <a:pt x="5272" y="14301"/>
                  </a:moveTo>
                  <a:cubicBezTo>
                    <a:pt x="4798" y="14301"/>
                    <a:pt x="4416" y="14859"/>
                    <a:pt x="4416" y="15542"/>
                  </a:cubicBezTo>
                  <a:cubicBezTo>
                    <a:pt x="4416" y="16225"/>
                    <a:pt x="4798" y="16774"/>
                    <a:pt x="5272" y="16774"/>
                  </a:cubicBezTo>
                  <a:cubicBezTo>
                    <a:pt x="5747" y="16774"/>
                    <a:pt x="6135" y="16225"/>
                    <a:pt x="6135" y="15542"/>
                  </a:cubicBezTo>
                  <a:cubicBezTo>
                    <a:pt x="6135" y="14859"/>
                    <a:pt x="5747" y="14301"/>
                    <a:pt x="5272" y="14301"/>
                  </a:cubicBezTo>
                  <a:close/>
                  <a:moveTo>
                    <a:pt x="8170" y="14301"/>
                  </a:moveTo>
                  <a:cubicBezTo>
                    <a:pt x="7695" y="14301"/>
                    <a:pt x="7308" y="14859"/>
                    <a:pt x="7308" y="15542"/>
                  </a:cubicBezTo>
                  <a:cubicBezTo>
                    <a:pt x="7308" y="16225"/>
                    <a:pt x="7695" y="16774"/>
                    <a:pt x="8170" y="16774"/>
                  </a:cubicBezTo>
                  <a:cubicBezTo>
                    <a:pt x="8645" y="16774"/>
                    <a:pt x="9026" y="16225"/>
                    <a:pt x="9026" y="15542"/>
                  </a:cubicBezTo>
                  <a:cubicBezTo>
                    <a:pt x="9026" y="14859"/>
                    <a:pt x="8645" y="14301"/>
                    <a:pt x="8170" y="14301"/>
                  </a:cubicBezTo>
                  <a:close/>
                  <a:moveTo>
                    <a:pt x="11062" y="14301"/>
                  </a:moveTo>
                  <a:cubicBezTo>
                    <a:pt x="10587" y="14301"/>
                    <a:pt x="10199" y="14859"/>
                    <a:pt x="10199" y="15542"/>
                  </a:cubicBezTo>
                  <a:cubicBezTo>
                    <a:pt x="10199" y="16225"/>
                    <a:pt x="10587" y="16774"/>
                    <a:pt x="11062" y="16774"/>
                  </a:cubicBezTo>
                  <a:cubicBezTo>
                    <a:pt x="11537" y="16774"/>
                    <a:pt x="11917" y="16225"/>
                    <a:pt x="11917" y="15542"/>
                  </a:cubicBezTo>
                  <a:cubicBezTo>
                    <a:pt x="11917" y="14859"/>
                    <a:pt x="11537" y="14301"/>
                    <a:pt x="11062" y="1430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47" name="îšļîdè">
            <a:extLst>
              <a:ext uri="{FF2B5EF4-FFF2-40B4-BE49-F238E27FC236}">
                <a16:creationId xmlns:a16="http://schemas.microsoft.com/office/drawing/2014/main" id="{D5B5EBA5-0914-458E-87C1-CB139CDAA424}"/>
              </a:ext>
            </a:extLst>
          </p:cNvPr>
          <p:cNvSpPr/>
          <p:nvPr/>
        </p:nvSpPr>
        <p:spPr>
          <a:xfrm>
            <a:off x="1694426" y="2163768"/>
            <a:ext cx="358201" cy="358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600" extrusionOk="0">
                <a:moveTo>
                  <a:pt x="19313" y="4353"/>
                </a:moveTo>
                <a:lnTo>
                  <a:pt x="16178" y="7496"/>
                </a:lnTo>
                <a:cubicBezTo>
                  <a:pt x="16034" y="7640"/>
                  <a:pt x="15980" y="7851"/>
                  <a:pt x="16036" y="8047"/>
                </a:cubicBezTo>
                <a:lnTo>
                  <a:pt x="18732" y="17470"/>
                </a:lnTo>
                <a:cubicBezTo>
                  <a:pt x="18788" y="17666"/>
                  <a:pt x="18734" y="17878"/>
                  <a:pt x="18590" y="18022"/>
                </a:cubicBezTo>
                <a:lnTo>
                  <a:pt x="17170" y="19445"/>
                </a:lnTo>
                <a:cubicBezTo>
                  <a:pt x="17059" y="19556"/>
                  <a:pt x="16916" y="19609"/>
                  <a:pt x="16775" y="19609"/>
                </a:cubicBezTo>
                <a:cubicBezTo>
                  <a:pt x="16581" y="19609"/>
                  <a:pt x="16390" y="19510"/>
                  <a:pt x="16285" y="19322"/>
                </a:cubicBezTo>
                <a:lnTo>
                  <a:pt x="12375" y="12317"/>
                </a:lnTo>
                <a:cubicBezTo>
                  <a:pt x="12271" y="12129"/>
                  <a:pt x="12079" y="12029"/>
                  <a:pt x="11886" y="12029"/>
                </a:cubicBezTo>
                <a:cubicBezTo>
                  <a:pt x="11744" y="12029"/>
                  <a:pt x="11602" y="12083"/>
                  <a:pt x="11491" y="12194"/>
                </a:cubicBezTo>
                <a:lnTo>
                  <a:pt x="8519" y="15172"/>
                </a:lnTo>
                <a:cubicBezTo>
                  <a:pt x="8388" y="15304"/>
                  <a:pt x="8330" y="15492"/>
                  <a:pt x="8365" y="15674"/>
                </a:cubicBezTo>
                <a:lnTo>
                  <a:pt x="8996" y="18989"/>
                </a:lnTo>
                <a:cubicBezTo>
                  <a:pt x="9031" y="19171"/>
                  <a:pt x="8973" y="19359"/>
                  <a:pt x="8842" y="19491"/>
                </a:cubicBezTo>
                <a:lnTo>
                  <a:pt x="8441" y="19893"/>
                </a:lnTo>
                <a:cubicBezTo>
                  <a:pt x="8330" y="20004"/>
                  <a:pt x="8187" y="20058"/>
                  <a:pt x="8046" y="20058"/>
                </a:cubicBezTo>
                <a:cubicBezTo>
                  <a:pt x="7852" y="20058"/>
                  <a:pt x="7661" y="19958"/>
                  <a:pt x="7556" y="19770"/>
                </a:cubicBezTo>
                <a:lnTo>
                  <a:pt x="5577" y="16226"/>
                </a:lnTo>
                <a:cubicBezTo>
                  <a:pt x="5526" y="16136"/>
                  <a:pt x="5452" y="16061"/>
                  <a:pt x="5362" y="16010"/>
                </a:cubicBezTo>
                <a:lnTo>
                  <a:pt x="1826" y="14027"/>
                </a:lnTo>
                <a:cubicBezTo>
                  <a:pt x="1502" y="13845"/>
                  <a:pt x="1441" y="13403"/>
                  <a:pt x="1703" y="13141"/>
                </a:cubicBezTo>
                <a:lnTo>
                  <a:pt x="2105" y="12738"/>
                </a:lnTo>
                <a:cubicBezTo>
                  <a:pt x="2211" y="12632"/>
                  <a:pt x="2354" y="12574"/>
                  <a:pt x="2501" y="12574"/>
                </a:cubicBezTo>
                <a:cubicBezTo>
                  <a:pt x="2536" y="12574"/>
                  <a:pt x="2571" y="12577"/>
                  <a:pt x="2606" y="12584"/>
                </a:cubicBezTo>
                <a:lnTo>
                  <a:pt x="5913" y="13216"/>
                </a:lnTo>
                <a:cubicBezTo>
                  <a:pt x="5948" y="13223"/>
                  <a:pt x="5983" y="13226"/>
                  <a:pt x="6018" y="13226"/>
                </a:cubicBezTo>
                <a:cubicBezTo>
                  <a:pt x="6165" y="13226"/>
                  <a:pt x="6308" y="13168"/>
                  <a:pt x="6414" y="13062"/>
                </a:cubicBezTo>
                <a:lnTo>
                  <a:pt x="9385" y="10083"/>
                </a:lnTo>
                <a:cubicBezTo>
                  <a:pt x="9648" y="9820"/>
                  <a:pt x="9587" y="9379"/>
                  <a:pt x="9263" y="9197"/>
                </a:cubicBezTo>
                <a:lnTo>
                  <a:pt x="2273" y="5278"/>
                </a:lnTo>
                <a:cubicBezTo>
                  <a:pt x="1949" y="5097"/>
                  <a:pt x="1888" y="4655"/>
                  <a:pt x="2150" y="4392"/>
                </a:cubicBezTo>
                <a:lnTo>
                  <a:pt x="3571" y="2968"/>
                </a:lnTo>
                <a:cubicBezTo>
                  <a:pt x="3677" y="2862"/>
                  <a:pt x="3820" y="2804"/>
                  <a:pt x="3966" y="2804"/>
                </a:cubicBezTo>
                <a:cubicBezTo>
                  <a:pt x="4018" y="2804"/>
                  <a:pt x="4070" y="2811"/>
                  <a:pt x="4121" y="2826"/>
                </a:cubicBezTo>
                <a:lnTo>
                  <a:pt x="13523" y="5528"/>
                </a:lnTo>
                <a:cubicBezTo>
                  <a:pt x="13574" y="5543"/>
                  <a:pt x="13625" y="5550"/>
                  <a:pt x="13677" y="5550"/>
                </a:cubicBezTo>
                <a:cubicBezTo>
                  <a:pt x="13823" y="5550"/>
                  <a:pt x="13966" y="5493"/>
                  <a:pt x="14073" y="5386"/>
                </a:cubicBezTo>
                <a:lnTo>
                  <a:pt x="17208" y="2243"/>
                </a:lnTo>
                <a:cubicBezTo>
                  <a:pt x="17593" y="1857"/>
                  <a:pt x="18321" y="1542"/>
                  <a:pt x="18937" y="1542"/>
                </a:cubicBezTo>
                <a:cubicBezTo>
                  <a:pt x="19252" y="1542"/>
                  <a:pt x="19538" y="1624"/>
                  <a:pt x="19734" y="1821"/>
                </a:cubicBezTo>
                <a:cubicBezTo>
                  <a:pt x="20316" y="2404"/>
                  <a:pt x="19895" y="3770"/>
                  <a:pt x="19313" y="4353"/>
                </a:cubicBezTo>
                <a:cubicBezTo>
                  <a:pt x="19313" y="4353"/>
                  <a:pt x="19313" y="4353"/>
                  <a:pt x="19313" y="4353"/>
                </a:cubicBezTo>
                <a:close/>
                <a:moveTo>
                  <a:pt x="20822" y="731"/>
                </a:moveTo>
                <a:cubicBezTo>
                  <a:pt x="20557" y="465"/>
                  <a:pt x="20235" y="268"/>
                  <a:pt x="19866" y="145"/>
                </a:cubicBezTo>
                <a:cubicBezTo>
                  <a:pt x="19578" y="49"/>
                  <a:pt x="19266" y="0"/>
                  <a:pt x="18937" y="0"/>
                </a:cubicBezTo>
                <a:cubicBezTo>
                  <a:pt x="18441" y="0"/>
                  <a:pt x="17909" y="111"/>
                  <a:pt x="17399" y="322"/>
                </a:cubicBezTo>
                <a:cubicBezTo>
                  <a:pt x="16897" y="530"/>
                  <a:pt x="16455" y="817"/>
                  <a:pt x="16120" y="1153"/>
                </a:cubicBezTo>
                <a:lnTo>
                  <a:pt x="13392" y="3887"/>
                </a:lnTo>
                <a:lnTo>
                  <a:pt x="4545" y="1343"/>
                </a:lnTo>
                <a:cubicBezTo>
                  <a:pt x="4357" y="1289"/>
                  <a:pt x="4162" y="1262"/>
                  <a:pt x="3966" y="1262"/>
                </a:cubicBezTo>
                <a:cubicBezTo>
                  <a:pt x="3691" y="1262"/>
                  <a:pt x="3423" y="1315"/>
                  <a:pt x="3169" y="1420"/>
                </a:cubicBezTo>
                <a:cubicBezTo>
                  <a:pt x="2911" y="1526"/>
                  <a:pt x="2680" y="1680"/>
                  <a:pt x="2482" y="1878"/>
                </a:cubicBezTo>
                <a:lnTo>
                  <a:pt x="1062" y="3301"/>
                </a:lnTo>
                <a:cubicBezTo>
                  <a:pt x="828" y="3536"/>
                  <a:pt x="650" y="3827"/>
                  <a:pt x="549" y="4142"/>
                </a:cubicBezTo>
                <a:cubicBezTo>
                  <a:pt x="452" y="4442"/>
                  <a:pt x="424" y="4765"/>
                  <a:pt x="467" y="5077"/>
                </a:cubicBezTo>
                <a:cubicBezTo>
                  <a:pt x="511" y="5389"/>
                  <a:pt x="625" y="5693"/>
                  <a:pt x="799" y="5955"/>
                </a:cubicBezTo>
                <a:cubicBezTo>
                  <a:pt x="982" y="6230"/>
                  <a:pt x="1232" y="6462"/>
                  <a:pt x="1522" y="6624"/>
                </a:cubicBezTo>
                <a:lnTo>
                  <a:pt x="7382" y="9910"/>
                </a:lnTo>
                <a:lnTo>
                  <a:pt x="5692" y="11604"/>
                </a:lnTo>
                <a:lnTo>
                  <a:pt x="2894" y="11069"/>
                </a:lnTo>
                <a:cubicBezTo>
                  <a:pt x="2765" y="11044"/>
                  <a:pt x="2632" y="11031"/>
                  <a:pt x="2501" y="11031"/>
                </a:cubicBezTo>
                <a:cubicBezTo>
                  <a:pt x="2225" y="11031"/>
                  <a:pt x="1956" y="11085"/>
                  <a:pt x="1701" y="11190"/>
                </a:cubicBezTo>
                <a:cubicBezTo>
                  <a:pt x="1444" y="11296"/>
                  <a:pt x="1213" y="11450"/>
                  <a:pt x="1017" y="11647"/>
                </a:cubicBezTo>
                <a:lnTo>
                  <a:pt x="615" y="12050"/>
                </a:lnTo>
                <a:cubicBezTo>
                  <a:pt x="380" y="12285"/>
                  <a:pt x="203" y="12576"/>
                  <a:pt x="101" y="12891"/>
                </a:cubicBezTo>
                <a:cubicBezTo>
                  <a:pt x="5" y="13191"/>
                  <a:pt x="-23" y="13513"/>
                  <a:pt x="20" y="13826"/>
                </a:cubicBezTo>
                <a:cubicBezTo>
                  <a:pt x="63" y="14138"/>
                  <a:pt x="178" y="14441"/>
                  <a:pt x="352" y="14703"/>
                </a:cubicBezTo>
                <a:cubicBezTo>
                  <a:pt x="535" y="14979"/>
                  <a:pt x="785" y="15210"/>
                  <a:pt x="1074" y="15373"/>
                </a:cubicBezTo>
                <a:lnTo>
                  <a:pt x="4369" y="17221"/>
                </a:lnTo>
                <a:lnTo>
                  <a:pt x="6213" y="20524"/>
                </a:lnTo>
                <a:cubicBezTo>
                  <a:pt x="6584" y="21188"/>
                  <a:pt x="7286" y="21600"/>
                  <a:pt x="8046" y="21600"/>
                </a:cubicBezTo>
                <a:cubicBezTo>
                  <a:pt x="8606" y="21600"/>
                  <a:pt x="9132" y="21381"/>
                  <a:pt x="9529" y="20984"/>
                </a:cubicBezTo>
                <a:lnTo>
                  <a:pt x="9930" y="20581"/>
                </a:lnTo>
                <a:cubicBezTo>
                  <a:pt x="10422" y="20088"/>
                  <a:pt x="10638" y="19385"/>
                  <a:pt x="10508" y="18700"/>
                </a:cubicBezTo>
                <a:lnTo>
                  <a:pt x="9974" y="15896"/>
                </a:lnTo>
                <a:lnTo>
                  <a:pt x="11664" y="14201"/>
                </a:lnTo>
                <a:lnTo>
                  <a:pt x="14942" y="20075"/>
                </a:lnTo>
                <a:cubicBezTo>
                  <a:pt x="15313" y="20739"/>
                  <a:pt x="16015" y="21152"/>
                  <a:pt x="16775" y="21152"/>
                </a:cubicBezTo>
                <a:cubicBezTo>
                  <a:pt x="17335" y="21152"/>
                  <a:pt x="17861" y="20933"/>
                  <a:pt x="18258" y="20536"/>
                </a:cubicBezTo>
                <a:lnTo>
                  <a:pt x="19678" y="19113"/>
                </a:lnTo>
                <a:cubicBezTo>
                  <a:pt x="20217" y="18572"/>
                  <a:pt x="20422" y="17780"/>
                  <a:pt x="20211" y="17045"/>
                </a:cubicBezTo>
                <a:lnTo>
                  <a:pt x="17674" y="8178"/>
                </a:lnTo>
                <a:lnTo>
                  <a:pt x="20402" y="5443"/>
                </a:lnTo>
                <a:cubicBezTo>
                  <a:pt x="20900" y="4943"/>
                  <a:pt x="21298" y="4185"/>
                  <a:pt x="21464" y="3413"/>
                </a:cubicBezTo>
                <a:cubicBezTo>
                  <a:pt x="21559" y="2971"/>
                  <a:pt x="21577" y="2546"/>
                  <a:pt x="21517" y="2149"/>
                </a:cubicBezTo>
                <a:cubicBezTo>
                  <a:pt x="21432" y="1592"/>
                  <a:pt x="21192" y="1102"/>
                  <a:pt x="20822" y="731"/>
                </a:cubicBezTo>
                <a:cubicBezTo>
                  <a:pt x="20822" y="731"/>
                  <a:pt x="20822" y="731"/>
                  <a:pt x="20822" y="73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íślïḋé">
            <a:extLst>
              <a:ext uri="{FF2B5EF4-FFF2-40B4-BE49-F238E27FC236}">
                <a16:creationId xmlns:a16="http://schemas.microsoft.com/office/drawing/2014/main" id="{EB2796EF-EAB9-4364-A234-CB44D38324C4}"/>
              </a:ext>
            </a:extLst>
          </p:cNvPr>
          <p:cNvSpPr/>
          <p:nvPr/>
        </p:nvSpPr>
        <p:spPr>
          <a:xfrm>
            <a:off x="1294965" y="1387808"/>
            <a:ext cx="386158" cy="313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4" y="0"/>
                </a:moveTo>
                <a:cubicBezTo>
                  <a:pt x="912" y="0"/>
                  <a:pt x="0" y="1122"/>
                  <a:pt x="0" y="2491"/>
                </a:cubicBezTo>
                <a:lnTo>
                  <a:pt x="0" y="11634"/>
                </a:lnTo>
                <a:cubicBezTo>
                  <a:pt x="0" y="13008"/>
                  <a:pt x="912" y="14134"/>
                  <a:pt x="2024" y="14134"/>
                </a:cubicBezTo>
                <a:lnTo>
                  <a:pt x="2024" y="16617"/>
                </a:lnTo>
                <a:cubicBezTo>
                  <a:pt x="2024" y="17994"/>
                  <a:pt x="2935" y="19109"/>
                  <a:pt x="4049" y="19109"/>
                </a:cubicBezTo>
                <a:lnTo>
                  <a:pt x="4822" y="19109"/>
                </a:lnTo>
                <a:cubicBezTo>
                  <a:pt x="5125" y="20540"/>
                  <a:pt x="6166" y="21600"/>
                  <a:pt x="7423" y="21600"/>
                </a:cubicBezTo>
                <a:cubicBezTo>
                  <a:pt x="8673" y="21600"/>
                  <a:pt x="9726" y="20540"/>
                  <a:pt x="10030" y="19109"/>
                </a:cubicBezTo>
                <a:lnTo>
                  <a:pt x="13594" y="19109"/>
                </a:lnTo>
                <a:cubicBezTo>
                  <a:pt x="13897" y="20540"/>
                  <a:pt x="14942" y="21600"/>
                  <a:pt x="16202" y="21600"/>
                </a:cubicBezTo>
                <a:cubicBezTo>
                  <a:pt x="17449" y="21600"/>
                  <a:pt x="18498" y="20540"/>
                  <a:pt x="18803" y="19109"/>
                </a:cubicBezTo>
                <a:lnTo>
                  <a:pt x="19576" y="19109"/>
                </a:lnTo>
                <a:cubicBezTo>
                  <a:pt x="20692" y="19109"/>
                  <a:pt x="21600" y="17994"/>
                  <a:pt x="21600" y="16617"/>
                </a:cubicBezTo>
                <a:lnTo>
                  <a:pt x="21600" y="11634"/>
                </a:lnTo>
                <a:cubicBezTo>
                  <a:pt x="21600" y="11142"/>
                  <a:pt x="21482" y="10663"/>
                  <a:pt x="21259" y="10248"/>
                </a:cubicBezTo>
                <a:lnTo>
                  <a:pt x="18554" y="5265"/>
                </a:lnTo>
                <a:cubicBezTo>
                  <a:pt x="18182" y="4566"/>
                  <a:pt x="17557" y="4160"/>
                  <a:pt x="16876" y="4160"/>
                </a:cubicBezTo>
                <a:lnTo>
                  <a:pt x="14177" y="4160"/>
                </a:lnTo>
                <a:lnTo>
                  <a:pt x="14177" y="2491"/>
                </a:lnTo>
                <a:cubicBezTo>
                  <a:pt x="14177" y="1122"/>
                  <a:pt x="13265" y="0"/>
                  <a:pt x="12146" y="0"/>
                </a:cubicBezTo>
                <a:lnTo>
                  <a:pt x="2024" y="0"/>
                </a:lnTo>
                <a:close/>
                <a:moveTo>
                  <a:pt x="2024" y="1669"/>
                </a:moveTo>
                <a:lnTo>
                  <a:pt x="12146" y="1669"/>
                </a:lnTo>
                <a:cubicBezTo>
                  <a:pt x="12524" y="1669"/>
                  <a:pt x="12821" y="2034"/>
                  <a:pt x="12821" y="2491"/>
                </a:cubicBezTo>
                <a:lnTo>
                  <a:pt x="12821" y="11634"/>
                </a:lnTo>
                <a:cubicBezTo>
                  <a:pt x="12821" y="12090"/>
                  <a:pt x="12524" y="12465"/>
                  <a:pt x="12146" y="12465"/>
                </a:cubicBezTo>
                <a:cubicBezTo>
                  <a:pt x="12146" y="12465"/>
                  <a:pt x="2024" y="12465"/>
                  <a:pt x="2024" y="12465"/>
                </a:cubicBezTo>
                <a:cubicBezTo>
                  <a:pt x="1649" y="12465"/>
                  <a:pt x="1350" y="12090"/>
                  <a:pt x="1350" y="11634"/>
                </a:cubicBezTo>
                <a:lnTo>
                  <a:pt x="1350" y="2491"/>
                </a:lnTo>
                <a:cubicBezTo>
                  <a:pt x="1350" y="2034"/>
                  <a:pt x="1649" y="1669"/>
                  <a:pt x="2024" y="1669"/>
                </a:cubicBezTo>
                <a:close/>
                <a:moveTo>
                  <a:pt x="14177" y="5821"/>
                </a:moveTo>
                <a:lnTo>
                  <a:pt x="16876" y="5821"/>
                </a:lnTo>
                <a:cubicBezTo>
                  <a:pt x="17102" y="5821"/>
                  <a:pt x="17311" y="5958"/>
                  <a:pt x="17440" y="6184"/>
                </a:cubicBezTo>
                <a:lnTo>
                  <a:pt x="20132" y="11175"/>
                </a:lnTo>
                <a:cubicBezTo>
                  <a:pt x="20206" y="11307"/>
                  <a:pt x="20250" y="11475"/>
                  <a:pt x="20250" y="11634"/>
                </a:cubicBezTo>
                <a:cubicBezTo>
                  <a:pt x="20250" y="11634"/>
                  <a:pt x="20250" y="16617"/>
                  <a:pt x="20250" y="16617"/>
                </a:cubicBezTo>
                <a:cubicBezTo>
                  <a:pt x="20250" y="17074"/>
                  <a:pt x="19946" y="17448"/>
                  <a:pt x="19576" y="17448"/>
                </a:cubicBezTo>
                <a:lnTo>
                  <a:pt x="18803" y="17448"/>
                </a:lnTo>
                <a:cubicBezTo>
                  <a:pt x="18498" y="16016"/>
                  <a:pt x="17455" y="14956"/>
                  <a:pt x="16202" y="14956"/>
                </a:cubicBezTo>
                <a:cubicBezTo>
                  <a:pt x="14942" y="14956"/>
                  <a:pt x="13897" y="16016"/>
                  <a:pt x="13594" y="17448"/>
                </a:cubicBezTo>
                <a:lnTo>
                  <a:pt x="10030" y="17448"/>
                </a:lnTo>
                <a:cubicBezTo>
                  <a:pt x="9729" y="16016"/>
                  <a:pt x="8678" y="14956"/>
                  <a:pt x="7423" y="14956"/>
                </a:cubicBezTo>
                <a:cubicBezTo>
                  <a:pt x="6166" y="14956"/>
                  <a:pt x="5125" y="16016"/>
                  <a:pt x="4822" y="17448"/>
                </a:cubicBezTo>
                <a:lnTo>
                  <a:pt x="4049" y="17448"/>
                </a:lnTo>
                <a:cubicBezTo>
                  <a:pt x="3676" y="17448"/>
                  <a:pt x="3374" y="17074"/>
                  <a:pt x="3374" y="16617"/>
                </a:cubicBezTo>
                <a:lnTo>
                  <a:pt x="3374" y="14134"/>
                </a:lnTo>
                <a:lnTo>
                  <a:pt x="12146" y="14134"/>
                </a:lnTo>
                <a:cubicBezTo>
                  <a:pt x="13265" y="14134"/>
                  <a:pt x="14177" y="13008"/>
                  <a:pt x="14177" y="11634"/>
                </a:cubicBezTo>
                <a:lnTo>
                  <a:pt x="14177" y="5821"/>
                </a:lnTo>
                <a:close/>
                <a:moveTo>
                  <a:pt x="15553" y="6450"/>
                </a:moveTo>
                <a:cubicBezTo>
                  <a:pt x="15182" y="6450"/>
                  <a:pt x="14885" y="6824"/>
                  <a:pt x="14885" y="7281"/>
                </a:cubicBezTo>
                <a:lnTo>
                  <a:pt x="14885" y="12263"/>
                </a:lnTo>
                <a:cubicBezTo>
                  <a:pt x="14885" y="12721"/>
                  <a:pt x="15182" y="13102"/>
                  <a:pt x="15553" y="13102"/>
                </a:cubicBezTo>
                <a:lnTo>
                  <a:pt x="18259" y="13102"/>
                </a:lnTo>
                <a:cubicBezTo>
                  <a:pt x="18629" y="13102"/>
                  <a:pt x="18934" y="12721"/>
                  <a:pt x="18934" y="12263"/>
                </a:cubicBezTo>
                <a:lnTo>
                  <a:pt x="18934" y="11022"/>
                </a:lnTo>
                <a:cubicBezTo>
                  <a:pt x="18934" y="10857"/>
                  <a:pt x="18888" y="10694"/>
                  <a:pt x="18816" y="10554"/>
                </a:cubicBezTo>
                <a:cubicBezTo>
                  <a:pt x="18816" y="10554"/>
                  <a:pt x="16798" y="6829"/>
                  <a:pt x="16798" y="6829"/>
                </a:cubicBezTo>
                <a:cubicBezTo>
                  <a:pt x="16673" y="6592"/>
                  <a:pt x="16460" y="6450"/>
                  <a:pt x="16234" y="6450"/>
                </a:cubicBezTo>
                <a:lnTo>
                  <a:pt x="15553" y="6450"/>
                </a:lnTo>
                <a:close/>
                <a:moveTo>
                  <a:pt x="15553" y="7281"/>
                </a:moveTo>
                <a:lnTo>
                  <a:pt x="16234" y="7281"/>
                </a:lnTo>
                <a:lnTo>
                  <a:pt x="18259" y="11022"/>
                </a:lnTo>
                <a:cubicBezTo>
                  <a:pt x="18259" y="11022"/>
                  <a:pt x="18259" y="12263"/>
                  <a:pt x="18259" y="12263"/>
                </a:cubicBezTo>
                <a:lnTo>
                  <a:pt x="15553" y="12263"/>
                </a:lnTo>
                <a:lnTo>
                  <a:pt x="15553" y="7281"/>
                </a:lnTo>
                <a:close/>
                <a:moveTo>
                  <a:pt x="7423" y="16617"/>
                </a:moveTo>
                <a:cubicBezTo>
                  <a:pt x="8167" y="16617"/>
                  <a:pt x="8772" y="17365"/>
                  <a:pt x="8772" y="18278"/>
                </a:cubicBezTo>
                <a:cubicBezTo>
                  <a:pt x="8772" y="19191"/>
                  <a:pt x="8167" y="19939"/>
                  <a:pt x="7423" y="19939"/>
                </a:cubicBezTo>
                <a:cubicBezTo>
                  <a:pt x="6677" y="19939"/>
                  <a:pt x="6073" y="19191"/>
                  <a:pt x="6073" y="18278"/>
                </a:cubicBezTo>
                <a:cubicBezTo>
                  <a:pt x="6073" y="17365"/>
                  <a:pt x="6677" y="16617"/>
                  <a:pt x="7423" y="16617"/>
                </a:cubicBezTo>
                <a:close/>
                <a:moveTo>
                  <a:pt x="16202" y="16617"/>
                </a:moveTo>
                <a:cubicBezTo>
                  <a:pt x="16943" y="16617"/>
                  <a:pt x="17551" y="17365"/>
                  <a:pt x="17551" y="18278"/>
                </a:cubicBezTo>
                <a:cubicBezTo>
                  <a:pt x="17551" y="19191"/>
                  <a:pt x="16943" y="19939"/>
                  <a:pt x="16202" y="19939"/>
                </a:cubicBezTo>
                <a:cubicBezTo>
                  <a:pt x="15454" y="19939"/>
                  <a:pt x="14852" y="19191"/>
                  <a:pt x="14852" y="18278"/>
                </a:cubicBezTo>
                <a:cubicBezTo>
                  <a:pt x="14852" y="17365"/>
                  <a:pt x="15454" y="16617"/>
                  <a:pt x="16202" y="1661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9" name="îŝlíďe">
            <a:extLst>
              <a:ext uri="{FF2B5EF4-FFF2-40B4-BE49-F238E27FC236}">
                <a16:creationId xmlns:a16="http://schemas.microsoft.com/office/drawing/2014/main" id="{4C7DE522-D9CB-4E58-A8DB-EDFB847E81E4}"/>
              </a:ext>
            </a:extLst>
          </p:cNvPr>
          <p:cNvGrpSpPr/>
          <p:nvPr/>
        </p:nvGrpSpPr>
        <p:grpSpPr>
          <a:xfrm>
            <a:off x="1575247" y="2846491"/>
            <a:ext cx="577851" cy="577851"/>
            <a:chOff x="0" y="0"/>
            <a:chExt cx="1155700" cy="1155700"/>
          </a:xfrm>
        </p:grpSpPr>
        <p:sp>
          <p:nvSpPr>
            <p:cNvPr id="40" name="iŝ1íḓé">
              <a:extLst>
                <a:ext uri="{FF2B5EF4-FFF2-40B4-BE49-F238E27FC236}">
                  <a16:creationId xmlns:a16="http://schemas.microsoft.com/office/drawing/2014/main" id="{29D71330-C89F-4419-BDAA-CB985C55E6DB}"/>
                </a:ext>
              </a:extLst>
            </p:cNvPr>
            <p:cNvSpPr/>
            <p:nvPr/>
          </p:nvSpPr>
          <p:spPr>
            <a:xfrm>
              <a:off x="0" y="0"/>
              <a:ext cx="1155700" cy="1155700"/>
            </a:xfrm>
            <a:prstGeom prst="roundRect">
              <a:avLst>
                <a:gd name="adj" fmla="val 15000"/>
              </a:avLst>
            </a:prstGeom>
            <a:solidFill>
              <a:srgbClr val="FF7C6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î$ḷíḓê">
              <a:extLst>
                <a:ext uri="{FF2B5EF4-FFF2-40B4-BE49-F238E27FC236}">
                  <a16:creationId xmlns:a16="http://schemas.microsoft.com/office/drawing/2014/main" id="{7CA72DD7-5074-40BA-9B53-2944D8D18D0B}"/>
                </a:ext>
              </a:extLst>
            </p:cNvPr>
            <p:cNvSpPr/>
            <p:nvPr/>
          </p:nvSpPr>
          <p:spPr>
            <a:xfrm>
              <a:off x="183806" y="229986"/>
              <a:ext cx="825501" cy="6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extrusionOk="0">
                  <a:moveTo>
                    <a:pt x="4687" y="0"/>
                  </a:moveTo>
                  <a:cubicBezTo>
                    <a:pt x="4388" y="0"/>
                    <a:pt x="4151" y="312"/>
                    <a:pt x="4151" y="692"/>
                  </a:cubicBezTo>
                  <a:lnTo>
                    <a:pt x="4151" y="2973"/>
                  </a:lnTo>
                  <a:lnTo>
                    <a:pt x="1922" y="2973"/>
                  </a:lnTo>
                  <a:cubicBezTo>
                    <a:pt x="1624" y="2973"/>
                    <a:pt x="1385" y="3276"/>
                    <a:pt x="1385" y="3655"/>
                  </a:cubicBezTo>
                  <a:lnTo>
                    <a:pt x="1385" y="6952"/>
                  </a:lnTo>
                  <a:lnTo>
                    <a:pt x="539" y="6952"/>
                  </a:lnTo>
                  <a:cubicBezTo>
                    <a:pt x="371" y="6952"/>
                    <a:pt x="218" y="7053"/>
                    <a:pt x="116" y="7221"/>
                  </a:cubicBezTo>
                  <a:cubicBezTo>
                    <a:pt x="13" y="7389"/>
                    <a:pt x="-25" y="7608"/>
                    <a:pt x="17" y="7814"/>
                  </a:cubicBezTo>
                  <a:lnTo>
                    <a:pt x="1844" y="16813"/>
                  </a:lnTo>
                  <a:cubicBezTo>
                    <a:pt x="1891" y="17045"/>
                    <a:pt x="2030" y="17228"/>
                    <a:pt x="2211" y="17298"/>
                  </a:cubicBezTo>
                  <a:cubicBezTo>
                    <a:pt x="2642" y="17465"/>
                    <a:pt x="2944" y="17745"/>
                    <a:pt x="3212" y="17999"/>
                  </a:cubicBezTo>
                  <a:cubicBezTo>
                    <a:pt x="3604" y="18368"/>
                    <a:pt x="3943" y="18690"/>
                    <a:pt x="4652" y="18690"/>
                  </a:cubicBezTo>
                  <a:cubicBezTo>
                    <a:pt x="5361" y="18690"/>
                    <a:pt x="5699" y="18368"/>
                    <a:pt x="6091" y="17999"/>
                  </a:cubicBezTo>
                  <a:cubicBezTo>
                    <a:pt x="6514" y="17600"/>
                    <a:pt x="6994" y="17145"/>
                    <a:pt x="7918" y="17145"/>
                  </a:cubicBezTo>
                  <a:cubicBezTo>
                    <a:pt x="8840" y="17145"/>
                    <a:pt x="9315" y="17600"/>
                    <a:pt x="9738" y="17999"/>
                  </a:cubicBezTo>
                  <a:cubicBezTo>
                    <a:pt x="10130" y="18368"/>
                    <a:pt x="10467" y="18690"/>
                    <a:pt x="11177" y="18690"/>
                  </a:cubicBezTo>
                  <a:cubicBezTo>
                    <a:pt x="11887" y="18690"/>
                    <a:pt x="12231" y="18368"/>
                    <a:pt x="12623" y="17999"/>
                  </a:cubicBezTo>
                  <a:cubicBezTo>
                    <a:pt x="13046" y="17600"/>
                    <a:pt x="13519" y="17145"/>
                    <a:pt x="14443" y="17145"/>
                  </a:cubicBezTo>
                  <a:cubicBezTo>
                    <a:pt x="14876" y="17145"/>
                    <a:pt x="15253" y="17251"/>
                    <a:pt x="15600" y="17460"/>
                  </a:cubicBezTo>
                  <a:cubicBezTo>
                    <a:pt x="15836" y="17602"/>
                    <a:pt x="16125" y="17506"/>
                    <a:pt x="16277" y="17235"/>
                  </a:cubicBezTo>
                  <a:lnTo>
                    <a:pt x="21441" y="8038"/>
                  </a:lnTo>
                  <a:cubicBezTo>
                    <a:pt x="21558" y="7829"/>
                    <a:pt x="21575" y="7558"/>
                    <a:pt x="21483" y="7329"/>
                  </a:cubicBezTo>
                  <a:cubicBezTo>
                    <a:pt x="21390" y="7099"/>
                    <a:pt x="21205" y="6952"/>
                    <a:pt x="21003" y="6952"/>
                  </a:cubicBezTo>
                  <a:lnTo>
                    <a:pt x="16884" y="6952"/>
                  </a:lnTo>
                  <a:lnTo>
                    <a:pt x="15861" y="3422"/>
                  </a:lnTo>
                  <a:cubicBezTo>
                    <a:pt x="15783" y="3152"/>
                    <a:pt x="15579" y="2973"/>
                    <a:pt x="15353" y="2973"/>
                  </a:cubicBezTo>
                  <a:lnTo>
                    <a:pt x="8341" y="2973"/>
                  </a:lnTo>
                  <a:lnTo>
                    <a:pt x="7706" y="476"/>
                  </a:lnTo>
                  <a:cubicBezTo>
                    <a:pt x="7634" y="193"/>
                    <a:pt x="7425" y="0"/>
                    <a:pt x="7191" y="0"/>
                  </a:cubicBezTo>
                  <a:lnTo>
                    <a:pt x="4687" y="0"/>
                  </a:lnTo>
                  <a:close/>
                  <a:moveTo>
                    <a:pt x="5230" y="1374"/>
                  </a:moveTo>
                  <a:cubicBezTo>
                    <a:pt x="5230" y="1374"/>
                    <a:pt x="6803" y="1374"/>
                    <a:pt x="6803" y="1374"/>
                  </a:cubicBezTo>
                  <a:lnTo>
                    <a:pt x="7212" y="2973"/>
                  </a:lnTo>
                  <a:lnTo>
                    <a:pt x="5230" y="2973"/>
                  </a:lnTo>
                  <a:lnTo>
                    <a:pt x="5230" y="1374"/>
                  </a:lnTo>
                  <a:close/>
                  <a:moveTo>
                    <a:pt x="2465" y="4347"/>
                  </a:moveTo>
                  <a:cubicBezTo>
                    <a:pt x="2465" y="4347"/>
                    <a:pt x="4292" y="4347"/>
                    <a:pt x="4292" y="4347"/>
                  </a:cubicBezTo>
                  <a:lnTo>
                    <a:pt x="14979" y="4347"/>
                  </a:lnTo>
                  <a:lnTo>
                    <a:pt x="15734" y="6952"/>
                  </a:lnTo>
                  <a:lnTo>
                    <a:pt x="2465" y="6952"/>
                  </a:lnTo>
                  <a:lnTo>
                    <a:pt x="2465" y="4347"/>
                  </a:lnTo>
                  <a:close/>
                  <a:moveTo>
                    <a:pt x="1237" y="8326"/>
                  </a:moveTo>
                  <a:lnTo>
                    <a:pt x="19952" y="8326"/>
                  </a:lnTo>
                  <a:cubicBezTo>
                    <a:pt x="19952" y="8326"/>
                    <a:pt x="15642" y="16005"/>
                    <a:pt x="15642" y="16005"/>
                  </a:cubicBezTo>
                  <a:cubicBezTo>
                    <a:pt x="15270" y="15852"/>
                    <a:pt x="14871" y="15771"/>
                    <a:pt x="14443" y="15771"/>
                  </a:cubicBezTo>
                  <a:cubicBezTo>
                    <a:pt x="13163" y="15771"/>
                    <a:pt x="12447" y="16447"/>
                    <a:pt x="11974" y="16894"/>
                  </a:cubicBezTo>
                  <a:cubicBezTo>
                    <a:pt x="11633" y="17215"/>
                    <a:pt x="11530" y="17316"/>
                    <a:pt x="11177" y="17316"/>
                  </a:cubicBezTo>
                  <a:cubicBezTo>
                    <a:pt x="10824" y="17316"/>
                    <a:pt x="10721" y="17215"/>
                    <a:pt x="10380" y="16894"/>
                  </a:cubicBezTo>
                  <a:cubicBezTo>
                    <a:pt x="9907" y="16447"/>
                    <a:pt x="9196" y="15771"/>
                    <a:pt x="7918" y="15771"/>
                  </a:cubicBezTo>
                  <a:cubicBezTo>
                    <a:pt x="6638" y="15771"/>
                    <a:pt x="5923" y="16447"/>
                    <a:pt x="5449" y="16894"/>
                  </a:cubicBezTo>
                  <a:cubicBezTo>
                    <a:pt x="5108" y="17215"/>
                    <a:pt x="5004" y="17316"/>
                    <a:pt x="4652" y="17316"/>
                  </a:cubicBezTo>
                  <a:cubicBezTo>
                    <a:pt x="4298" y="17316"/>
                    <a:pt x="4195" y="17215"/>
                    <a:pt x="3854" y="16894"/>
                  </a:cubicBezTo>
                  <a:cubicBezTo>
                    <a:pt x="3601" y="16656"/>
                    <a:pt x="3272" y="16347"/>
                    <a:pt x="2817" y="16112"/>
                  </a:cubicBezTo>
                  <a:lnTo>
                    <a:pt x="1237" y="8326"/>
                  </a:lnTo>
                  <a:close/>
                  <a:moveTo>
                    <a:pt x="1442" y="18681"/>
                  </a:moveTo>
                  <a:cubicBezTo>
                    <a:pt x="1144" y="18681"/>
                    <a:pt x="906" y="18993"/>
                    <a:pt x="906" y="19373"/>
                  </a:cubicBezTo>
                  <a:cubicBezTo>
                    <a:pt x="906" y="19752"/>
                    <a:pt x="1144" y="20055"/>
                    <a:pt x="1442" y="20055"/>
                  </a:cubicBezTo>
                  <a:cubicBezTo>
                    <a:pt x="2365" y="20055"/>
                    <a:pt x="2846" y="20510"/>
                    <a:pt x="3269" y="20908"/>
                  </a:cubicBezTo>
                  <a:cubicBezTo>
                    <a:pt x="3660" y="21278"/>
                    <a:pt x="3999" y="21600"/>
                    <a:pt x="4708" y="21600"/>
                  </a:cubicBezTo>
                  <a:cubicBezTo>
                    <a:pt x="5417" y="21600"/>
                    <a:pt x="5755" y="21278"/>
                    <a:pt x="6147" y="20908"/>
                  </a:cubicBezTo>
                  <a:cubicBezTo>
                    <a:pt x="6570" y="20510"/>
                    <a:pt x="7051" y="20055"/>
                    <a:pt x="7974" y="20055"/>
                  </a:cubicBezTo>
                  <a:cubicBezTo>
                    <a:pt x="8897" y="20055"/>
                    <a:pt x="9378" y="20510"/>
                    <a:pt x="9801" y="20908"/>
                  </a:cubicBezTo>
                  <a:cubicBezTo>
                    <a:pt x="10193" y="21278"/>
                    <a:pt x="10530" y="21600"/>
                    <a:pt x="11240" y="21600"/>
                  </a:cubicBezTo>
                  <a:cubicBezTo>
                    <a:pt x="11949" y="21600"/>
                    <a:pt x="12287" y="21278"/>
                    <a:pt x="12679" y="20908"/>
                  </a:cubicBezTo>
                  <a:cubicBezTo>
                    <a:pt x="13102" y="20510"/>
                    <a:pt x="13577" y="20055"/>
                    <a:pt x="14499" y="20055"/>
                  </a:cubicBezTo>
                  <a:cubicBezTo>
                    <a:pt x="15423" y="20055"/>
                    <a:pt x="15904" y="20510"/>
                    <a:pt x="16326" y="20908"/>
                  </a:cubicBezTo>
                  <a:cubicBezTo>
                    <a:pt x="16718" y="21278"/>
                    <a:pt x="17056" y="21600"/>
                    <a:pt x="17765" y="21600"/>
                  </a:cubicBezTo>
                  <a:cubicBezTo>
                    <a:pt x="18063" y="21600"/>
                    <a:pt x="18309" y="21288"/>
                    <a:pt x="18309" y="20908"/>
                  </a:cubicBezTo>
                  <a:cubicBezTo>
                    <a:pt x="18309" y="20529"/>
                    <a:pt x="18063" y="20226"/>
                    <a:pt x="17765" y="20226"/>
                  </a:cubicBezTo>
                  <a:cubicBezTo>
                    <a:pt x="17412" y="20226"/>
                    <a:pt x="17309" y="20125"/>
                    <a:pt x="16968" y="19804"/>
                  </a:cubicBezTo>
                  <a:cubicBezTo>
                    <a:pt x="16494" y="19357"/>
                    <a:pt x="15779" y="18681"/>
                    <a:pt x="14499" y="18681"/>
                  </a:cubicBezTo>
                  <a:cubicBezTo>
                    <a:pt x="13221" y="18681"/>
                    <a:pt x="12510" y="19357"/>
                    <a:pt x="12037" y="19804"/>
                  </a:cubicBezTo>
                  <a:cubicBezTo>
                    <a:pt x="11697" y="20125"/>
                    <a:pt x="11593" y="20226"/>
                    <a:pt x="11240" y="20226"/>
                  </a:cubicBezTo>
                  <a:cubicBezTo>
                    <a:pt x="10887" y="20226"/>
                    <a:pt x="10785" y="20125"/>
                    <a:pt x="10443" y="19804"/>
                  </a:cubicBezTo>
                  <a:cubicBezTo>
                    <a:pt x="9970" y="19357"/>
                    <a:pt x="9253" y="18681"/>
                    <a:pt x="7974" y="18681"/>
                  </a:cubicBezTo>
                  <a:cubicBezTo>
                    <a:pt x="6695" y="18681"/>
                    <a:pt x="5978" y="19357"/>
                    <a:pt x="5505" y="19804"/>
                  </a:cubicBezTo>
                  <a:cubicBezTo>
                    <a:pt x="5164" y="20125"/>
                    <a:pt x="5061" y="20226"/>
                    <a:pt x="4708" y="20226"/>
                  </a:cubicBezTo>
                  <a:cubicBezTo>
                    <a:pt x="4355" y="20226"/>
                    <a:pt x="4252" y="20125"/>
                    <a:pt x="3911" y="19804"/>
                  </a:cubicBezTo>
                  <a:cubicBezTo>
                    <a:pt x="3438" y="19357"/>
                    <a:pt x="2721" y="18681"/>
                    <a:pt x="1442" y="186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5" name="iṡḻïḍé">
            <a:extLst>
              <a:ext uri="{FF2B5EF4-FFF2-40B4-BE49-F238E27FC236}">
                <a16:creationId xmlns:a16="http://schemas.microsoft.com/office/drawing/2014/main" id="{262316DF-6EC5-48C1-8857-4761F9BAA052}"/>
              </a:ext>
            </a:extLst>
          </p:cNvPr>
          <p:cNvSpPr/>
          <p:nvPr/>
        </p:nvSpPr>
        <p:spPr>
          <a:xfrm>
            <a:off x="2153097" y="28028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6" name="iṩḷîdê">
            <a:extLst>
              <a:ext uri="{FF2B5EF4-FFF2-40B4-BE49-F238E27FC236}">
                <a16:creationId xmlns:a16="http://schemas.microsoft.com/office/drawing/2014/main" id="{E1EBE4F0-C62B-4F86-B504-88B06EB5116E}"/>
              </a:ext>
            </a:extLst>
          </p:cNvPr>
          <p:cNvSpPr/>
          <p:nvPr/>
        </p:nvSpPr>
        <p:spPr>
          <a:xfrm>
            <a:off x="2153098" y="31556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7" name="ïṡlíḑè">
            <a:extLst>
              <a:ext uri="{FF2B5EF4-FFF2-40B4-BE49-F238E27FC236}">
                <a16:creationId xmlns:a16="http://schemas.microsoft.com/office/drawing/2014/main" id="{B00B210D-F7EF-4DF0-BDC5-3D7D7A92ABA2}"/>
              </a:ext>
            </a:extLst>
          </p:cNvPr>
          <p:cNvSpPr/>
          <p:nvPr/>
        </p:nvSpPr>
        <p:spPr>
          <a:xfrm>
            <a:off x="2153097" y="359830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28" name="îṩļíḓé">
            <a:extLst>
              <a:ext uri="{FF2B5EF4-FFF2-40B4-BE49-F238E27FC236}">
                <a16:creationId xmlns:a16="http://schemas.microsoft.com/office/drawing/2014/main" id="{AB18D381-9428-490A-9388-DEF792F399CE}"/>
              </a:ext>
            </a:extLst>
          </p:cNvPr>
          <p:cNvSpPr/>
          <p:nvPr/>
        </p:nvSpPr>
        <p:spPr>
          <a:xfrm>
            <a:off x="2153098" y="395108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9" name="is1îďè">
            <a:extLst>
              <a:ext uri="{FF2B5EF4-FFF2-40B4-BE49-F238E27FC236}">
                <a16:creationId xmlns:a16="http://schemas.microsoft.com/office/drawing/2014/main" id="{BDA06EA5-59CC-4D61-B007-ED2A65D60512}"/>
              </a:ext>
            </a:extLst>
          </p:cNvPr>
          <p:cNvSpPr/>
          <p:nvPr/>
        </p:nvSpPr>
        <p:spPr>
          <a:xfrm>
            <a:off x="2153097" y="2061120"/>
            <a:ext cx="3635639" cy="35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none" lIns="90000" tIns="46800" rIns="90000" bIns="46800" anchor="ctr" anchorCtr="0">
            <a:normAutofit/>
          </a:bodyPr>
          <a:lstStyle/>
          <a:p>
            <a:pPr lvl="0">
              <a:defRPr sz="1800"/>
            </a:pPr>
            <a:r>
              <a:rPr lang="en-US" altLang="zh-CN" sz="1400" b="1" dirty="0"/>
              <a:t>Text here</a:t>
            </a:r>
            <a:endParaRPr lang="zh-CN" altLang="en-US" sz="1400" b="1" dirty="0"/>
          </a:p>
        </p:txBody>
      </p:sp>
      <p:sp>
        <p:nvSpPr>
          <p:cNvPr id="30" name="íśḻidé">
            <a:extLst>
              <a:ext uri="{FF2B5EF4-FFF2-40B4-BE49-F238E27FC236}">
                <a16:creationId xmlns:a16="http://schemas.microsoft.com/office/drawing/2014/main" id="{DBA5C1D1-8B1F-490F-9951-035DE7F150B9}"/>
              </a:ext>
            </a:extLst>
          </p:cNvPr>
          <p:cNvSpPr/>
          <p:nvPr/>
        </p:nvSpPr>
        <p:spPr>
          <a:xfrm>
            <a:off x="2153098" y="2413906"/>
            <a:ext cx="3635639" cy="3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90000" tIns="46800" rIns="90000" bIns="468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31" name="íṧḻîďe">
            <a:extLst>
              <a:ext uri="{FF2B5EF4-FFF2-40B4-BE49-F238E27FC236}">
                <a16:creationId xmlns:a16="http://schemas.microsoft.com/office/drawing/2014/main" id="{80557233-3342-4B5C-A3FC-867074CAEDF6}"/>
              </a:ext>
            </a:extLst>
          </p:cNvPr>
          <p:cNvSpPr/>
          <p:nvPr/>
        </p:nvSpPr>
        <p:spPr>
          <a:xfrm rot="5400000">
            <a:off x="5653021" y="2790519"/>
            <a:ext cx="1658378" cy="20060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ŝ1ïďê">
            <a:extLst>
              <a:ext uri="{FF2B5EF4-FFF2-40B4-BE49-F238E27FC236}">
                <a16:creationId xmlns:a16="http://schemas.microsoft.com/office/drawing/2014/main" id="{912AD849-7291-44D8-9AC8-E4697400E55D}"/>
              </a:ext>
            </a:extLst>
          </p:cNvPr>
          <p:cNvSpPr/>
          <p:nvPr/>
        </p:nvSpPr>
        <p:spPr>
          <a:xfrm>
            <a:off x="6029774" y="1725132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rgbClr val="E9447B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0000" tIns="46800" rIns="90000" bIns="46800" anchor="ctr" anchorCtr="0">
            <a:norm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kern="1200" dirty="0">
                <a:solidFill>
                  <a:schemeClr val="tx1"/>
                </a:solidFill>
              </a:rPr>
              <a:t>Text here</a:t>
            </a:r>
            <a:endParaRPr lang="zh-CN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33" name="îṩḷîḍé">
            <a:extLst>
              <a:ext uri="{FF2B5EF4-FFF2-40B4-BE49-F238E27FC236}">
                <a16:creationId xmlns:a16="http://schemas.microsoft.com/office/drawing/2014/main" id="{81CE204C-4286-4FE5-B883-511C5B373CD6}"/>
              </a:ext>
            </a:extLst>
          </p:cNvPr>
          <p:cNvSpPr/>
          <p:nvPr/>
        </p:nvSpPr>
        <p:spPr>
          <a:xfrm>
            <a:off x="6488864" y="3626362"/>
            <a:ext cx="2951147" cy="20060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iṥļíḑe">
            <a:extLst>
              <a:ext uri="{FF2B5EF4-FFF2-40B4-BE49-F238E27FC236}">
                <a16:creationId xmlns:a16="http://schemas.microsoft.com/office/drawing/2014/main" id="{DA262D94-C17E-4837-8507-D0B324AD3141}"/>
              </a:ext>
            </a:extLst>
          </p:cNvPr>
          <p:cNvSpPr/>
          <p:nvPr/>
        </p:nvSpPr>
        <p:spPr>
          <a:xfrm>
            <a:off x="6029774" y="3396817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rgbClr val="7ACCE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0000" tIns="46800" rIns="90000" bIns="46800" anchor="ctr" anchorCtr="0">
            <a:norm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kern="1200" dirty="0">
                <a:solidFill>
                  <a:schemeClr val="bg1"/>
                </a:solidFill>
              </a:rPr>
              <a:t>Text here</a:t>
            </a:r>
            <a:endParaRPr lang="zh-CN" altLang="en-US" sz="1400" kern="1200" dirty="0">
              <a:solidFill>
                <a:schemeClr val="bg1"/>
              </a:solidFill>
            </a:endParaRPr>
          </a:p>
        </p:txBody>
      </p:sp>
      <p:sp>
        <p:nvSpPr>
          <p:cNvPr id="35" name="íṣļíḍé">
            <a:extLst>
              <a:ext uri="{FF2B5EF4-FFF2-40B4-BE49-F238E27FC236}">
                <a16:creationId xmlns:a16="http://schemas.microsoft.com/office/drawing/2014/main" id="{E99E010F-1277-4668-82E3-24804AF34151}"/>
              </a:ext>
            </a:extLst>
          </p:cNvPr>
          <p:cNvSpPr/>
          <p:nvPr/>
        </p:nvSpPr>
        <p:spPr>
          <a:xfrm rot="16200000">
            <a:off x="8617476" y="2790519"/>
            <a:ext cx="1658378" cy="20060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ŝlîďê">
            <a:extLst>
              <a:ext uri="{FF2B5EF4-FFF2-40B4-BE49-F238E27FC236}">
                <a16:creationId xmlns:a16="http://schemas.microsoft.com/office/drawing/2014/main" id="{B808D23F-D8BC-4938-9ACF-D2EE01426D2B}"/>
              </a:ext>
            </a:extLst>
          </p:cNvPr>
          <p:cNvSpPr/>
          <p:nvPr/>
        </p:nvSpPr>
        <p:spPr>
          <a:xfrm>
            <a:off x="8994229" y="3396817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rgbClr val="FFA1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0000" tIns="46800" rIns="90000" bIns="46800" anchor="ctr" anchorCtr="0">
            <a:norm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kern="1200" dirty="0">
                <a:solidFill>
                  <a:schemeClr val="bg1"/>
                </a:solidFill>
              </a:rPr>
              <a:t>Text here</a:t>
            </a:r>
            <a:endParaRPr lang="zh-CN" altLang="en-US" sz="1400" kern="1200" dirty="0">
              <a:solidFill>
                <a:schemeClr val="bg1"/>
              </a:solidFill>
            </a:endParaRPr>
          </a:p>
        </p:txBody>
      </p:sp>
      <p:sp>
        <p:nvSpPr>
          <p:cNvPr id="37" name="íṧľíḍe">
            <a:extLst>
              <a:ext uri="{FF2B5EF4-FFF2-40B4-BE49-F238E27FC236}">
                <a16:creationId xmlns:a16="http://schemas.microsoft.com/office/drawing/2014/main" id="{F1090E20-196D-4DE7-B904-20AB2800FE0E}"/>
              </a:ext>
            </a:extLst>
          </p:cNvPr>
          <p:cNvSpPr/>
          <p:nvPr/>
        </p:nvSpPr>
        <p:spPr>
          <a:xfrm>
            <a:off x="8994229" y="1725132"/>
            <a:ext cx="2228912" cy="1337347"/>
          </a:xfrm>
          <a:custGeom>
            <a:avLst/>
            <a:gdLst>
              <a:gd name="connsiteX0" fmla="*/ 0 w 2228912"/>
              <a:gd name="connsiteY0" fmla="*/ 133735 h 1337347"/>
              <a:gd name="connsiteX1" fmla="*/ 133735 w 2228912"/>
              <a:gd name="connsiteY1" fmla="*/ 0 h 1337347"/>
              <a:gd name="connsiteX2" fmla="*/ 2095177 w 2228912"/>
              <a:gd name="connsiteY2" fmla="*/ 0 h 1337347"/>
              <a:gd name="connsiteX3" fmla="*/ 2228912 w 2228912"/>
              <a:gd name="connsiteY3" fmla="*/ 133735 h 1337347"/>
              <a:gd name="connsiteX4" fmla="*/ 2228912 w 2228912"/>
              <a:gd name="connsiteY4" fmla="*/ 1203612 h 1337347"/>
              <a:gd name="connsiteX5" fmla="*/ 2095177 w 2228912"/>
              <a:gd name="connsiteY5" fmla="*/ 1337347 h 1337347"/>
              <a:gd name="connsiteX6" fmla="*/ 133735 w 2228912"/>
              <a:gd name="connsiteY6" fmla="*/ 1337347 h 1337347"/>
              <a:gd name="connsiteX7" fmla="*/ 0 w 2228912"/>
              <a:gd name="connsiteY7" fmla="*/ 1203612 h 1337347"/>
              <a:gd name="connsiteX8" fmla="*/ 0 w 2228912"/>
              <a:gd name="connsiteY8" fmla="*/ 133735 h 13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8912" h="1337347">
                <a:moveTo>
                  <a:pt x="0" y="133735"/>
                </a:moveTo>
                <a:cubicBezTo>
                  <a:pt x="0" y="59875"/>
                  <a:pt x="59875" y="0"/>
                  <a:pt x="133735" y="0"/>
                </a:cubicBezTo>
                <a:lnTo>
                  <a:pt x="2095177" y="0"/>
                </a:lnTo>
                <a:cubicBezTo>
                  <a:pt x="2169037" y="0"/>
                  <a:pt x="2228912" y="59875"/>
                  <a:pt x="2228912" y="133735"/>
                </a:cubicBezTo>
                <a:lnTo>
                  <a:pt x="2228912" y="1203612"/>
                </a:lnTo>
                <a:cubicBezTo>
                  <a:pt x="2228912" y="1277472"/>
                  <a:pt x="2169037" y="1337347"/>
                  <a:pt x="2095177" y="1337347"/>
                </a:cubicBezTo>
                <a:lnTo>
                  <a:pt x="133735" y="1337347"/>
                </a:lnTo>
                <a:cubicBezTo>
                  <a:pt x="59875" y="1337347"/>
                  <a:pt x="0" y="1277472"/>
                  <a:pt x="0" y="1203612"/>
                </a:cubicBezTo>
                <a:lnTo>
                  <a:pt x="0" y="133735"/>
                </a:lnTo>
                <a:close/>
              </a:path>
            </a:pathLst>
          </a:custGeom>
          <a:solidFill>
            <a:srgbClr val="F9DA3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90000" tIns="46800" rIns="90000" bIns="46800" anchor="ctr" anchorCtr="0">
            <a:normAutofit/>
          </a:bodyPr>
          <a:lstStyle/>
          <a:p>
            <a:pPr marL="0" lvl="0" indent="0" algn="ctr" defTabSz="62230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400" kern="1200" dirty="0">
                <a:solidFill>
                  <a:schemeClr val="tx1"/>
                </a:solidFill>
              </a:rPr>
              <a:t>Text here</a:t>
            </a:r>
            <a:endParaRPr lang="zh-CN" altLang="en-US" sz="1400" kern="1200" dirty="0">
              <a:solidFill>
                <a:schemeClr val="tx1"/>
              </a:solidFill>
            </a:endParaRPr>
          </a:p>
        </p:txBody>
      </p:sp>
      <p:grpSp>
        <p:nvGrpSpPr>
          <p:cNvPr id="44" name="îsļïḋé">
            <a:extLst>
              <a:ext uri="{FF2B5EF4-FFF2-40B4-BE49-F238E27FC236}">
                <a16:creationId xmlns:a16="http://schemas.microsoft.com/office/drawing/2014/main" id="{DB4061F5-81DE-43F3-BF0A-D77B8D1DA18C}"/>
              </a:ext>
            </a:extLst>
          </p:cNvPr>
          <p:cNvGrpSpPr/>
          <p:nvPr/>
        </p:nvGrpSpPr>
        <p:grpSpPr>
          <a:xfrm>
            <a:off x="1567466" y="3598300"/>
            <a:ext cx="577851" cy="577851"/>
            <a:chOff x="0" y="-4733356"/>
            <a:chExt cx="1155699" cy="1155700"/>
          </a:xfrm>
          <a:solidFill>
            <a:srgbClr val="244B68"/>
          </a:solidFill>
        </p:grpSpPr>
        <p:sp>
          <p:nvSpPr>
            <p:cNvPr id="46" name="îśľiḑê">
              <a:extLst>
                <a:ext uri="{FF2B5EF4-FFF2-40B4-BE49-F238E27FC236}">
                  <a16:creationId xmlns:a16="http://schemas.microsoft.com/office/drawing/2014/main" id="{A15E41EB-9113-49C9-93E2-128BF11961F3}"/>
                </a:ext>
              </a:extLst>
            </p:cNvPr>
            <p:cNvSpPr/>
            <p:nvPr/>
          </p:nvSpPr>
          <p:spPr>
            <a:xfrm>
              <a:off x="0" y="-4733356"/>
              <a:ext cx="1155699" cy="1155700"/>
            </a:xfrm>
            <a:prstGeom prst="roundRect">
              <a:avLst>
                <a:gd name="adj" fmla="val 15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ṩļîďè">
              <a:extLst>
                <a:ext uri="{FF2B5EF4-FFF2-40B4-BE49-F238E27FC236}">
                  <a16:creationId xmlns:a16="http://schemas.microsoft.com/office/drawing/2014/main" id="{81E14EF0-7FA8-4928-B248-0115FC82AFEE}"/>
                </a:ext>
              </a:extLst>
            </p:cNvPr>
            <p:cNvSpPr/>
            <p:nvPr/>
          </p:nvSpPr>
          <p:spPr>
            <a:xfrm>
              <a:off x="183806" y="-4457780"/>
              <a:ext cx="825502" cy="573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4416" y="0"/>
                  </a:moveTo>
                  <a:cubicBezTo>
                    <a:pt x="4300" y="0"/>
                    <a:pt x="4188" y="70"/>
                    <a:pt x="4106" y="189"/>
                  </a:cubicBezTo>
                  <a:cubicBezTo>
                    <a:pt x="4023" y="307"/>
                    <a:pt x="3975" y="468"/>
                    <a:pt x="3975" y="636"/>
                  </a:cubicBezTo>
                  <a:lnTo>
                    <a:pt x="3975" y="3704"/>
                  </a:lnTo>
                  <a:cubicBezTo>
                    <a:pt x="3975" y="3874"/>
                    <a:pt x="4022" y="4041"/>
                    <a:pt x="4106" y="4161"/>
                  </a:cubicBezTo>
                  <a:cubicBezTo>
                    <a:pt x="4189" y="4281"/>
                    <a:pt x="4298" y="4340"/>
                    <a:pt x="4416" y="4340"/>
                  </a:cubicBezTo>
                  <a:lnTo>
                    <a:pt x="6549" y="4340"/>
                  </a:lnTo>
                  <a:cubicBezTo>
                    <a:pt x="6666" y="4340"/>
                    <a:pt x="6776" y="4281"/>
                    <a:pt x="6859" y="4161"/>
                  </a:cubicBezTo>
                  <a:cubicBezTo>
                    <a:pt x="6942" y="4041"/>
                    <a:pt x="6990" y="3874"/>
                    <a:pt x="6990" y="3704"/>
                  </a:cubicBezTo>
                  <a:lnTo>
                    <a:pt x="6990" y="636"/>
                  </a:lnTo>
                  <a:cubicBezTo>
                    <a:pt x="6990" y="466"/>
                    <a:pt x="6942" y="309"/>
                    <a:pt x="6859" y="189"/>
                  </a:cubicBezTo>
                  <a:cubicBezTo>
                    <a:pt x="6776" y="69"/>
                    <a:pt x="6666" y="0"/>
                    <a:pt x="6549" y="0"/>
                  </a:cubicBezTo>
                  <a:lnTo>
                    <a:pt x="4416" y="0"/>
                  </a:lnTo>
                  <a:close/>
                  <a:moveTo>
                    <a:pt x="4858" y="1271"/>
                  </a:moveTo>
                  <a:lnTo>
                    <a:pt x="6107" y="1271"/>
                  </a:lnTo>
                  <a:lnTo>
                    <a:pt x="6107" y="3069"/>
                  </a:lnTo>
                  <a:lnTo>
                    <a:pt x="4858" y="3069"/>
                  </a:lnTo>
                  <a:cubicBezTo>
                    <a:pt x="4858" y="3069"/>
                    <a:pt x="4858" y="1271"/>
                    <a:pt x="4858" y="1271"/>
                  </a:cubicBezTo>
                  <a:close/>
                  <a:moveTo>
                    <a:pt x="3174" y="5402"/>
                  </a:moveTo>
                  <a:cubicBezTo>
                    <a:pt x="2762" y="5402"/>
                    <a:pt x="2429" y="5892"/>
                    <a:pt x="2429" y="6485"/>
                  </a:cubicBezTo>
                  <a:lnTo>
                    <a:pt x="2429" y="9554"/>
                  </a:lnTo>
                  <a:cubicBezTo>
                    <a:pt x="2429" y="9721"/>
                    <a:pt x="2478" y="9882"/>
                    <a:pt x="2560" y="10001"/>
                  </a:cubicBezTo>
                  <a:cubicBezTo>
                    <a:pt x="2643" y="10119"/>
                    <a:pt x="2754" y="10189"/>
                    <a:pt x="2871" y="10189"/>
                  </a:cubicBezTo>
                  <a:lnTo>
                    <a:pt x="11165" y="10189"/>
                  </a:lnTo>
                  <a:cubicBezTo>
                    <a:pt x="11318" y="10189"/>
                    <a:pt x="11464" y="10069"/>
                    <a:pt x="11545" y="9881"/>
                  </a:cubicBezTo>
                  <a:cubicBezTo>
                    <a:pt x="11625" y="9694"/>
                    <a:pt x="11628" y="9464"/>
                    <a:pt x="11559" y="9266"/>
                  </a:cubicBezTo>
                  <a:lnTo>
                    <a:pt x="10427" y="5998"/>
                  </a:lnTo>
                  <a:cubicBezTo>
                    <a:pt x="10300" y="5635"/>
                    <a:pt x="10040" y="5402"/>
                    <a:pt x="9757" y="5402"/>
                  </a:cubicBezTo>
                  <a:lnTo>
                    <a:pt x="3174" y="5402"/>
                  </a:lnTo>
                  <a:close/>
                  <a:moveTo>
                    <a:pt x="3312" y="6674"/>
                  </a:moveTo>
                  <a:lnTo>
                    <a:pt x="9675" y="6674"/>
                  </a:lnTo>
                  <a:lnTo>
                    <a:pt x="10454" y="8918"/>
                  </a:lnTo>
                  <a:lnTo>
                    <a:pt x="3312" y="8918"/>
                  </a:lnTo>
                  <a:cubicBezTo>
                    <a:pt x="3312" y="8918"/>
                    <a:pt x="3312" y="6674"/>
                    <a:pt x="3312" y="6674"/>
                  </a:cubicBezTo>
                  <a:close/>
                  <a:moveTo>
                    <a:pt x="745" y="11123"/>
                  </a:moveTo>
                  <a:cubicBezTo>
                    <a:pt x="320" y="11126"/>
                    <a:pt x="0" y="11619"/>
                    <a:pt x="0" y="12195"/>
                  </a:cubicBezTo>
                  <a:cubicBezTo>
                    <a:pt x="0" y="12312"/>
                    <a:pt x="16" y="12433"/>
                    <a:pt x="41" y="12543"/>
                  </a:cubicBezTo>
                  <a:lnTo>
                    <a:pt x="1691" y="19673"/>
                  </a:lnTo>
                  <a:cubicBezTo>
                    <a:pt x="1958" y="20828"/>
                    <a:pt x="2708" y="21600"/>
                    <a:pt x="3554" y="21600"/>
                  </a:cubicBezTo>
                  <a:lnTo>
                    <a:pt x="14236" y="21600"/>
                  </a:lnTo>
                  <a:cubicBezTo>
                    <a:pt x="16616" y="21600"/>
                    <a:pt x="18807" y="19743"/>
                    <a:pt x="19957" y="16744"/>
                  </a:cubicBezTo>
                  <a:lnTo>
                    <a:pt x="21461" y="12821"/>
                  </a:lnTo>
                  <a:cubicBezTo>
                    <a:pt x="21553" y="12636"/>
                    <a:pt x="21600" y="12416"/>
                    <a:pt x="21599" y="12205"/>
                  </a:cubicBezTo>
                  <a:cubicBezTo>
                    <a:pt x="21598" y="11655"/>
                    <a:pt x="21294" y="11127"/>
                    <a:pt x="20854" y="11123"/>
                  </a:cubicBezTo>
                  <a:lnTo>
                    <a:pt x="745" y="11123"/>
                  </a:lnTo>
                  <a:close/>
                  <a:moveTo>
                    <a:pt x="883" y="12394"/>
                  </a:moveTo>
                  <a:lnTo>
                    <a:pt x="20557" y="12394"/>
                  </a:lnTo>
                  <a:cubicBezTo>
                    <a:pt x="20557" y="12394"/>
                    <a:pt x="19129" y="16128"/>
                    <a:pt x="19129" y="16128"/>
                  </a:cubicBezTo>
                  <a:cubicBezTo>
                    <a:pt x="18134" y="18722"/>
                    <a:pt x="16239" y="20329"/>
                    <a:pt x="14181" y="20329"/>
                  </a:cubicBezTo>
                  <a:lnTo>
                    <a:pt x="3499" y="20329"/>
                  </a:lnTo>
                  <a:cubicBezTo>
                    <a:pt x="3033" y="20329"/>
                    <a:pt x="2617" y="19902"/>
                    <a:pt x="2470" y="19266"/>
                  </a:cubicBezTo>
                  <a:lnTo>
                    <a:pt x="883" y="12394"/>
                  </a:lnTo>
                  <a:close/>
                  <a:moveTo>
                    <a:pt x="5272" y="14301"/>
                  </a:moveTo>
                  <a:cubicBezTo>
                    <a:pt x="4798" y="14301"/>
                    <a:pt x="4416" y="14859"/>
                    <a:pt x="4416" y="15542"/>
                  </a:cubicBezTo>
                  <a:cubicBezTo>
                    <a:pt x="4416" y="16225"/>
                    <a:pt x="4798" y="16774"/>
                    <a:pt x="5272" y="16774"/>
                  </a:cubicBezTo>
                  <a:cubicBezTo>
                    <a:pt x="5747" y="16774"/>
                    <a:pt x="6135" y="16225"/>
                    <a:pt x="6135" y="15542"/>
                  </a:cubicBezTo>
                  <a:cubicBezTo>
                    <a:pt x="6135" y="14859"/>
                    <a:pt x="5747" y="14301"/>
                    <a:pt x="5272" y="14301"/>
                  </a:cubicBezTo>
                  <a:close/>
                  <a:moveTo>
                    <a:pt x="8170" y="14301"/>
                  </a:moveTo>
                  <a:cubicBezTo>
                    <a:pt x="7695" y="14301"/>
                    <a:pt x="7308" y="14859"/>
                    <a:pt x="7308" y="15542"/>
                  </a:cubicBezTo>
                  <a:cubicBezTo>
                    <a:pt x="7308" y="16225"/>
                    <a:pt x="7695" y="16774"/>
                    <a:pt x="8170" y="16774"/>
                  </a:cubicBezTo>
                  <a:cubicBezTo>
                    <a:pt x="8645" y="16774"/>
                    <a:pt x="9026" y="16225"/>
                    <a:pt x="9026" y="15542"/>
                  </a:cubicBezTo>
                  <a:cubicBezTo>
                    <a:pt x="9026" y="14859"/>
                    <a:pt x="8645" y="14301"/>
                    <a:pt x="8170" y="14301"/>
                  </a:cubicBezTo>
                  <a:close/>
                  <a:moveTo>
                    <a:pt x="11062" y="14301"/>
                  </a:moveTo>
                  <a:cubicBezTo>
                    <a:pt x="10587" y="14301"/>
                    <a:pt x="10199" y="14859"/>
                    <a:pt x="10199" y="15542"/>
                  </a:cubicBezTo>
                  <a:cubicBezTo>
                    <a:pt x="10199" y="16225"/>
                    <a:pt x="10587" y="16774"/>
                    <a:pt x="11062" y="16774"/>
                  </a:cubicBezTo>
                  <a:cubicBezTo>
                    <a:pt x="11537" y="16774"/>
                    <a:pt x="11917" y="16225"/>
                    <a:pt x="11917" y="15542"/>
                  </a:cubicBezTo>
                  <a:cubicBezTo>
                    <a:pt x="11917" y="14859"/>
                    <a:pt x="11537" y="14301"/>
                    <a:pt x="11062" y="14301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0" name="î$ḷíḓê">
            <a:extLst>
              <a:ext uri="{FF2B5EF4-FFF2-40B4-BE49-F238E27FC236}">
                <a16:creationId xmlns:a16="http://schemas.microsoft.com/office/drawing/2014/main" id="{7CA72DD7-5074-40BA-9B53-2944D8D18D0B}"/>
              </a:ext>
            </a:extLst>
          </p:cNvPr>
          <p:cNvSpPr/>
          <p:nvPr/>
        </p:nvSpPr>
        <p:spPr>
          <a:xfrm>
            <a:off x="1677008" y="3720009"/>
            <a:ext cx="412751" cy="325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extrusionOk="0">
                <a:moveTo>
                  <a:pt x="4687" y="0"/>
                </a:moveTo>
                <a:cubicBezTo>
                  <a:pt x="4388" y="0"/>
                  <a:pt x="4151" y="312"/>
                  <a:pt x="4151" y="692"/>
                </a:cubicBezTo>
                <a:lnTo>
                  <a:pt x="4151" y="2973"/>
                </a:lnTo>
                <a:lnTo>
                  <a:pt x="1922" y="2973"/>
                </a:lnTo>
                <a:cubicBezTo>
                  <a:pt x="1624" y="2973"/>
                  <a:pt x="1385" y="3276"/>
                  <a:pt x="1385" y="3655"/>
                </a:cubicBezTo>
                <a:lnTo>
                  <a:pt x="1385" y="6952"/>
                </a:lnTo>
                <a:lnTo>
                  <a:pt x="539" y="6952"/>
                </a:lnTo>
                <a:cubicBezTo>
                  <a:pt x="371" y="6952"/>
                  <a:pt x="218" y="7053"/>
                  <a:pt x="116" y="7221"/>
                </a:cubicBezTo>
                <a:cubicBezTo>
                  <a:pt x="13" y="7389"/>
                  <a:pt x="-25" y="7608"/>
                  <a:pt x="17" y="7814"/>
                </a:cubicBezTo>
                <a:lnTo>
                  <a:pt x="1844" y="16813"/>
                </a:lnTo>
                <a:cubicBezTo>
                  <a:pt x="1891" y="17045"/>
                  <a:pt x="2030" y="17228"/>
                  <a:pt x="2211" y="17298"/>
                </a:cubicBezTo>
                <a:cubicBezTo>
                  <a:pt x="2642" y="17465"/>
                  <a:pt x="2944" y="17745"/>
                  <a:pt x="3212" y="17999"/>
                </a:cubicBezTo>
                <a:cubicBezTo>
                  <a:pt x="3604" y="18368"/>
                  <a:pt x="3943" y="18690"/>
                  <a:pt x="4652" y="18690"/>
                </a:cubicBezTo>
                <a:cubicBezTo>
                  <a:pt x="5361" y="18690"/>
                  <a:pt x="5699" y="18368"/>
                  <a:pt x="6091" y="17999"/>
                </a:cubicBezTo>
                <a:cubicBezTo>
                  <a:pt x="6514" y="17600"/>
                  <a:pt x="6994" y="17145"/>
                  <a:pt x="7918" y="17145"/>
                </a:cubicBezTo>
                <a:cubicBezTo>
                  <a:pt x="8840" y="17145"/>
                  <a:pt x="9315" y="17600"/>
                  <a:pt x="9738" y="17999"/>
                </a:cubicBezTo>
                <a:cubicBezTo>
                  <a:pt x="10130" y="18368"/>
                  <a:pt x="10467" y="18690"/>
                  <a:pt x="11177" y="18690"/>
                </a:cubicBezTo>
                <a:cubicBezTo>
                  <a:pt x="11887" y="18690"/>
                  <a:pt x="12231" y="18368"/>
                  <a:pt x="12623" y="17999"/>
                </a:cubicBezTo>
                <a:cubicBezTo>
                  <a:pt x="13046" y="17600"/>
                  <a:pt x="13519" y="17145"/>
                  <a:pt x="14443" y="17145"/>
                </a:cubicBezTo>
                <a:cubicBezTo>
                  <a:pt x="14876" y="17145"/>
                  <a:pt x="15253" y="17251"/>
                  <a:pt x="15600" y="17460"/>
                </a:cubicBezTo>
                <a:cubicBezTo>
                  <a:pt x="15836" y="17602"/>
                  <a:pt x="16125" y="17506"/>
                  <a:pt x="16277" y="17235"/>
                </a:cubicBezTo>
                <a:lnTo>
                  <a:pt x="21441" y="8038"/>
                </a:lnTo>
                <a:cubicBezTo>
                  <a:pt x="21558" y="7829"/>
                  <a:pt x="21575" y="7558"/>
                  <a:pt x="21483" y="7329"/>
                </a:cubicBezTo>
                <a:cubicBezTo>
                  <a:pt x="21390" y="7099"/>
                  <a:pt x="21205" y="6952"/>
                  <a:pt x="21003" y="6952"/>
                </a:cubicBezTo>
                <a:lnTo>
                  <a:pt x="16884" y="6952"/>
                </a:lnTo>
                <a:lnTo>
                  <a:pt x="15861" y="3422"/>
                </a:lnTo>
                <a:cubicBezTo>
                  <a:pt x="15783" y="3152"/>
                  <a:pt x="15579" y="2973"/>
                  <a:pt x="15353" y="2973"/>
                </a:cubicBezTo>
                <a:lnTo>
                  <a:pt x="8341" y="2973"/>
                </a:lnTo>
                <a:lnTo>
                  <a:pt x="7706" y="476"/>
                </a:lnTo>
                <a:cubicBezTo>
                  <a:pt x="7634" y="193"/>
                  <a:pt x="7425" y="0"/>
                  <a:pt x="7191" y="0"/>
                </a:cubicBezTo>
                <a:lnTo>
                  <a:pt x="4687" y="0"/>
                </a:lnTo>
                <a:close/>
                <a:moveTo>
                  <a:pt x="5230" y="1374"/>
                </a:moveTo>
                <a:cubicBezTo>
                  <a:pt x="5230" y="1374"/>
                  <a:pt x="6803" y="1374"/>
                  <a:pt x="6803" y="1374"/>
                </a:cubicBezTo>
                <a:lnTo>
                  <a:pt x="7212" y="2973"/>
                </a:lnTo>
                <a:lnTo>
                  <a:pt x="5230" y="2973"/>
                </a:lnTo>
                <a:lnTo>
                  <a:pt x="5230" y="1374"/>
                </a:lnTo>
                <a:close/>
                <a:moveTo>
                  <a:pt x="2465" y="4347"/>
                </a:moveTo>
                <a:cubicBezTo>
                  <a:pt x="2465" y="4347"/>
                  <a:pt x="4292" y="4347"/>
                  <a:pt x="4292" y="4347"/>
                </a:cubicBezTo>
                <a:lnTo>
                  <a:pt x="14979" y="4347"/>
                </a:lnTo>
                <a:lnTo>
                  <a:pt x="15734" y="6952"/>
                </a:lnTo>
                <a:lnTo>
                  <a:pt x="2465" y="6952"/>
                </a:lnTo>
                <a:lnTo>
                  <a:pt x="2465" y="4347"/>
                </a:lnTo>
                <a:close/>
                <a:moveTo>
                  <a:pt x="1237" y="8326"/>
                </a:moveTo>
                <a:lnTo>
                  <a:pt x="19952" y="8326"/>
                </a:lnTo>
                <a:cubicBezTo>
                  <a:pt x="19952" y="8326"/>
                  <a:pt x="15642" y="16005"/>
                  <a:pt x="15642" y="16005"/>
                </a:cubicBezTo>
                <a:cubicBezTo>
                  <a:pt x="15270" y="15852"/>
                  <a:pt x="14871" y="15771"/>
                  <a:pt x="14443" y="15771"/>
                </a:cubicBezTo>
                <a:cubicBezTo>
                  <a:pt x="13163" y="15771"/>
                  <a:pt x="12447" y="16447"/>
                  <a:pt x="11974" y="16894"/>
                </a:cubicBezTo>
                <a:cubicBezTo>
                  <a:pt x="11633" y="17215"/>
                  <a:pt x="11530" y="17316"/>
                  <a:pt x="11177" y="17316"/>
                </a:cubicBezTo>
                <a:cubicBezTo>
                  <a:pt x="10824" y="17316"/>
                  <a:pt x="10721" y="17215"/>
                  <a:pt x="10380" y="16894"/>
                </a:cubicBezTo>
                <a:cubicBezTo>
                  <a:pt x="9907" y="16447"/>
                  <a:pt x="9196" y="15771"/>
                  <a:pt x="7918" y="15771"/>
                </a:cubicBezTo>
                <a:cubicBezTo>
                  <a:pt x="6638" y="15771"/>
                  <a:pt x="5923" y="16447"/>
                  <a:pt x="5449" y="16894"/>
                </a:cubicBezTo>
                <a:cubicBezTo>
                  <a:pt x="5108" y="17215"/>
                  <a:pt x="5004" y="17316"/>
                  <a:pt x="4652" y="17316"/>
                </a:cubicBezTo>
                <a:cubicBezTo>
                  <a:pt x="4298" y="17316"/>
                  <a:pt x="4195" y="17215"/>
                  <a:pt x="3854" y="16894"/>
                </a:cubicBezTo>
                <a:cubicBezTo>
                  <a:pt x="3601" y="16656"/>
                  <a:pt x="3272" y="16347"/>
                  <a:pt x="2817" y="16112"/>
                </a:cubicBezTo>
                <a:lnTo>
                  <a:pt x="1237" y="8326"/>
                </a:lnTo>
                <a:close/>
                <a:moveTo>
                  <a:pt x="1442" y="18681"/>
                </a:moveTo>
                <a:cubicBezTo>
                  <a:pt x="1144" y="18681"/>
                  <a:pt x="906" y="18993"/>
                  <a:pt x="906" y="19373"/>
                </a:cubicBezTo>
                <a:cubicBezTo>
                  <a:pt x="906" y="19752"/>
                  <a:pt x="1144" y="20055"/>
                  <a:pt x="1442" y="20055"/>
                </a:cubicBezTo>
                <a:cubicBezTo>
                  <a:pt x="2365" y="20055"/>
                  <a:pt x="2846" y="20510"/>
                  <a:pt x="3269" y="20908"/>
                </a:cubicBezTo>
                <a:cubicBezTo>
                  <a:pt x="3660" y="21278"/>
                  <a:pt x="3999" y="21600"/>
                  <a:pt x="4708" y="21600"/>
                </a:cubicBezTo>
                <a:cubicBezTo>
                  <a:pt x="5417" y="21600"/>
                  <a:pt x="5755" y="21278"/>
                  <a:pt x="6147" y="20908"/>
                </a:cubicBezTo>
                <a:cubicBezTo>
                  <a:pt x="6570" y="20510"/>
                  <a:pt x="7051" y="20055"/>
                  <a:pt x="7974" y="20055"/>
                </a:cubicBezTo>
                <a:cubicBezTo>
                  <a:pt x="8897" y="20055"/>
                  <a:pt x="9378" y="20510"/>
                  <a:pt x="9801" y="20908"/>
                </a:cubicBezTo>
                <a:cubicBezTo>
                  <a:pt x="10193" y="21278"/>
                  <a:pt x="10530" y="21600"/>
                  <a:pt x="11240" y="21600"/>
                </a:cubicBezTo>
                <a:cubicBezTo>
                  <a:pt x="11949" y="21600"/>
                  <a:pt x="12287" y="21278"/>
                  <a:pt x="12679" y="20908"/>
                </a:cubicBezTo>
                <a:cubicBezTo>
                  <a:pt x="13102" y="20510"/>
                  <a:pt x="13577" y="20055"/>
                  <a:pt x="14499" y="20055"/>
                </a:cubicBezTo>
                <a:cubicBezTo>
                  <a:pt x="15423" y="20055"/>
                  <a:pt x="15904" y="20510"/>
                  <a:pt x="16326" y="20908"/>
                </a:cubicBezTo>
                <a:cubicBezTo>
                  <a:pt x="16718" y="21278"/>
                  <a:pt x="17056" y="21600"/>
                  <a:pt x="17765" y="21600"/>
                </a:cubicBezTo>
                <a:cubicBezTo>
                  <a:pt x="18063" y="21600"/>
                  <a:pt x="18309" y="21288"/>
                  <a:pt x="18309" y="20908"/>
                </a:cubicBezTo>
                <a:cubicBezTo>
                  <a:pt x="18309" y="20529"/>
                  <a:pt x="18063" y="20226"/>
                  <a:pt x="17765" y="20226"/>
                </a:cubicBezTo>
                <a:cubicBezTo>
                  <a:pt x="17412" y="20226"/>
                  <a:pt x="17309" y="20125"/>
                  <a:pt x="16968" y="19804"/>
                </a:cubicBezTo>
                <a:cubicBezTo>
                  <a:pt x="16494" y="19357"/>
                  <a:pt x="15779" y="18681"/>
                  <a:pt x="14499" y="18681"/>
                </a:cubicBezTo>
                <a:cubicBezTo>
                  <a:pt x="13221" y="18681"/>
                  <a:pt x="12510" y="19357"/>
                  <a:pt x="12037" y="19804"/>
                </a:cubicBezTo>
                <a:cubicBezTo>
                  <a:pt x="11697" y="20125"/>
                  <a:pt x="11593" y="20226"/>
                  <a:pt x="11240" y="20226"/>
                </a:cubicBezTo>
                <a:cubicBezTo>
                  <a:pt x="10887" y="20226"/>
                  <a:pt x="10785" y="20125"/>
                  <a:pt x="10443" y="19804"/>
                </a:cubicBezTo>
                <a:cubicBezTo>
                  <a:pt x="9970" y="19357"/>
                  <a:pt x="9253" y="18681"/>
                  <a:pt x="7974" y="18681"/>
                </a:cubicBezTo>
                <a:cubicBezTo>
                  <a:pt x="6695" y="18681"/>
                  <a:pt x="5978" y="19357"/>
                  <a:pt x="5505" y="19804"/>
                </a:cubicBezTo>
                <a:cubicBezTo>
                  <a:pt x="5164" y="20125"/>
                  <a:pt x="5061" y="20226"/>
                  <a:pt x="4708" y="20226"/>
                </a:cubicBezTo>
                <a:cubicBezTo>
                  <a:pt x="4355" y="20226"/>
                  <a:pt x="4252" y="20125"/>
                  <a:pt x="3911" y="19804"/>
                </a:cubicBezTo>
                <a:cubicBezTo>
                  <a:pt x="3438" y="19357"/>
                  <a:pt x="2721" y="18681"/>
                  <a:pt x="1442" y="1868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9507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CB0A37E-9D36-48B0-9B27-19550C3207E1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sp>
        <p:nvSpPr>
          <p:cNvPr id="5" name="ísļiḑè">
            <a:extLst>
              <a:ext uri="{FF2B5EF4-FFF2-40B4-BE49-F238E27FC236}">
                <a16:creationId xmlns:a16="http://schemas.microsoft.com/office/drawing/2014/main" id="{311E631A-DEF2-470E-AFA8-975ADC1E9589}"/>
              </a:ext>
            </a:extLst>
          </p:cNvPr>
          <p:cNvSpPr/>
          <p:nvPr/>
        </p:nvSpPr>
        <p:spPr>
          <a:xfrm>
            <a:off x="3476490" y="1869897"/>
            <a:ext cx="5447229" cy="3344276"/>
          </a:xfrm>
          <a:prstGeom prst="rect">
            <a:avLst/>
          </a:prstGeom>
          <a:solidFill>
            <a:srgbClr val="2CB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ïs1iḋê">
            <a:extLst>
              <a:ext uri="{FF2B5EF4-FFF2-40B4-BE49-F238E27FC236}">
                <a16:creationId xmlns:a16="http://schemas.microsoft.com/office/drawing/2014/main" id="{81D45DC7-439D-4021-88C7-E7EA83F7D5EC}"/>
              </a:ext>
            </a:extLst>
          </p:cNvPr>
          <p:cNvSpPr>
            <a:spLocks/>
          </p:cNvSpPr>
          <p:nvPr/>
        </p:nvSpPr>
        <p:spPr bwMode="auto">
          <a:xfrm flipH="1">
            <a:off x="1300946" y="3351673"/>
            <a:ext cx="471136" cy="259627"/>
          </a:xfrm>
          <a:custGeom>
            <a:avLst/>
            <a:gdLst/>
            <a:ahLst/>
            <a:cxnLst>
              <a:cxn ang="0">
                <a:pos x="474" y="335"/>
              </a:cxn>
              <a:cxn ang="0">
                <a:pos x="525" y="323"/>
              </a:cxn>
              <a:cxn ang="0">
                <a:pos x="512" y="270"/>
              </a:cxn>
              <a:cxn ang="0">
                <a:pos x="61" y="10"/>
              </a:cxn>
              <a:cxn ang="0">
                <a:pos x="11" y="22"/>
              </a:cxn>
              <a:cxn ang="0">
                <a:pos x="23" y="75"/>
              </a:cxn>
              <a:cxn ang="0">
                <a:pos x="474" y="335"/>
              </a:cxn>
            </a:cxnLst>
            <a:rect l="0" t="0" r="r" b="b"/>
            <a:pathLst>
              <a:path w="535" h="345">
                <a:moveTo>
                  <a:pt x="474" y="335"/>
                </a:moveTo>
                <a:cubicBezTo>
                  <a:pt x="492" y="345"/>
                  <a:pt x="514" y="341"/>
                  <a:pt x="525" y="323"/>
                </a:cubicBezTo>
                <a:cubicBezTo>
                  <a:pt x="535" y="305"/>
                  <a:pt x="530" y="281"/>
                  <a:pt x="512" y="270"/>
                </a:cubicBezTo>
                <a:cubicBezTo>
                  <a:pt x="61" y="10"/>
                  <a:pt x="61" y="10"/>
                  <a:pt x="61" y="10"/>
                </a:cubicBezTo>
                <a:cubicBezTo>
                  <a:pt x="43" y="0"/>
                  <a:pt x="21" y="5"/>
                  <a:pt x="11" y="22"/>
                </a:cubicBezTo>
                <a:cubicBezTo>
                  <a:pt x="0" y="40"/>
                  <a:pt x="5" y="64"/>
                  <a:pt x="23" y="75"/>
                </a:cubicBezTo>
                <a:lnTo>
                  <a:pt x="474" y="335"/>
                </a:lnTo>
                <a:close/>
              </a:path>
            </a:pathLst>
          </a:custGeom>
          <a:solidFill>
            <a:srgbClr val="FF7C61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6" name="ïsḷíḓé">
            <a:extLst>
              <a:ext uri="{FF2B5EF4-FFF2-40B4-BE49-F238E27FC236}">
                <a16:creationId xmlns:a16="http://schemas.microsoft.com/office/drawing/2014/main" id="{98512E4C-4559-47B4-804F-21CD1366B325}"/>
              </a:ext>
            </a:extLst>
          </p:cNvPr>
          <p:cNvSpPr>
            <a:spLocks/>
          </p:cNvSpPr>
          <p:nvPr/>
        </p:nvSpPr>
        <p:spPr bwMode="auto">
          <a:xfrm flipH="1">
            <a:off x="1350314" y="3424147"/>
            <a:ext cx="471136" cy="260544"/>
          </a:xfrm>
          <a:custGeom>
            <a:avLst/>
            <a:gdLst/>
            <a:ahLst/>
            <a:cxnLst>
              <a:cxn ang="0">
                <a:pos x="24" y="76"/>
              </a:cxn>
              <a:cxn ang="0">
                <a:pos x="474" y="336"/>
              </a:cxn>
              <a:cxn ang="0">
                <a:pos x="525" y="323"/>
              </a:cxn>
              <a:cxn ang="0">
                <a:pos x="512" y="271"/>
              </a:cxn>
              <a:cxn ang="0">
                <a:pos x="61" y="11"/>
              </a:cxn>
              <a:cxn ang="0">
                <a:pos x="11" y="23"/>
              </a:cxn>
              <a:cxn ang="0">
                <a:pos x="24" y="76"/>
              </a:cxn>
            </a:cxnLst>
            <a:rect l="0" t="0" r="r" b="b"/>
            <a:pathLst>
              <a:path w="535" h="346">
                <a:moveTo>
                  <a:pt x="24" y="76"/>
                </a:moveTo>
                <a:cubicBezTo>
                  <a:pt x="474" y="336"/>
                  <a:pt x="474" y="336"/>
                  <a:pt x="474" y="336"/>
                </a:cubicBezTo>
                <a:cubicBezTo>
                  <a:pt x="492" y="346"/>
                  <a:pt x="514" y="341"/>
                  <a:pt x="525" y="323"/>
                </a:cubicBezTo>
                <a:cubicBezTo>
                  <a:pt x="535" y="306"/>
                  <a:pt x="530" y="281"/>
                  <a:pt x="512" y="271"/>
                </a:cubicBezTo>
                <a:cubicBezTo>
                  <a:pt x="61" y="11"/>
                  <a:pt x="61" y="11"/>
                  <a:pt x="61" y="11"/>
                </a:cubicBezTo>
                <a:cubicBezTo>
                  <a:pt x="43" y="0"/>
                  <a:pt x="21" y="5"/>
                  <a:pt x="11" y="23"/>
                </a:cubicBezTo>
                <a:cubicBezTo>
                  <a:pt x="0" y="41"/>
                  <a:pt x="6" y="65"/>
                  <a:pt x="24" y="76"/>
                </a:cubicBezTo>
                <a:close/>
              </a:path>
            </a:pathLst>
          </a:custGeom>
          <a:solidFill>
            <a:srgbClr val="FF7C61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7" name="iṩḻiḍe">
            <a:extLst>
              <a:ext uri="{FF2B5EF4-FFF2-40B4-BE49-F238E27FC236}">
                <a16:creationId xmlns:a16="http://schemas.microsoft.com/office/drawing/2014/main" id="{6D775D5B-0EFE-4A9B-8537-2E48A4E5F23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391095" y="3497540"/>
            <a:ext cx="943345" cy="1142174"/>
          </a:xfrm>
          <a:custGeom>
            <a:avLst/>
            <a:gdLst/>
            <a:ahLst/>
            <a:cxnLst>
              <a:cxn ang="0">
                <a:pos x="1068" y="298"/>
              </a:cxn>
              <a:cxn ang="0">
                <a:pos x="1058" y="284"/>
              </a:cxn>
              <a:cxn ang="0">
                <a:pos x="1038" y="271"/>
              </a:cxn>
              <a:cxn ang="0">
                <a:pos x="587" y="11"/>
              </a:cxn>
              <a:cxn ang="0">
                <a:pos x="567" y="3"/>
              </a:cxn>
              <a:cxn ang="0">
                <a:pos x="536" y="17"/>
              </a:cxn>
              <a:cxn ang="0">
                <a:pos x="24" y="903"/>
              </a:cxn>
              <a:cxn ang="0">
                <a:pos x="24" y="903"/>
              </a:cxn>
              <a:cxn ang="0">
                <a:pos x="1" y="1456"/>
              </a:cxn>
              <a:cxn ang="0">
                <a:pos x="29" y="1507"/>
              </a:cxn>
              <a:cxn ang="0">
                <a:pos x="87" y="1506"/>
              </a:cxn>
              <a:cxn ang="0">
                <a:pos x="554" y="1209"/>
              </a:cxn>
              <a:cxn ang="0">
                <a:pos x="554" y="1209"/>
              </a:cxn>
              <a:cxn ang="0">
                <a:pos x="1066" y="323"/>
              </a:cxn>
              <a:cxn ang="0">
                <a:pos x="1069" y="304"/>
              </a:cxn>
              <a:cxn ang="0">
                <a:pos x="1068" y="298"/>
              </a:cxn>
              <a:cxn ang="0">
                <a:pos x="509" y="1167"/>
              </a:cxn>
              <a:cxn ang="0">
                <a:pos x="509" y="1167"/>
              </a:cxn>
              <a:cxn ang="0">
                <a:pos x="195" y="1367"/>
              </a:cxn>
              <a:cxn ang="0">
                <a:pos x="194" y="1366"/>
              </a:cxn>
              <a:cxn ang="0">
                <a:pos x="142" y="1310"/>
              </a:cxn>
              <a:cxn ang="0">
                <a:pos x="68" y="1289"/>
              </a:cxn>
              <a:cxn ang="0">
                <a:pos x="68" y="1289"/>
              </a:cxn>
              <a:cxn ang="0">
                <a:pos x="83" y="921"/>
              </a:cxn>
              <a:cxn ang="0">
                <a:pos x="83" y="921"/>
              </a:cxn>
              <a:cxn ang="0">
                <a:pos x="87" y="914"/>
              </a:cxn>
              <a:cxn ang="0">
                <a:pos x="87" y="914"/>
              </a:cxn>
              <a:cxn ang="0">
                <a:pos x="229" y="896"/>
              </a:cxn>
              <a:cxn ang="0">
                <a:pos x="237" y="898"/>
              </a:cxn>
              <a:cxn ang="0">
                <a:pos x="241" y="905"/>
              </a:cxn>
              <a:cxn ang="0">
                <a:pos x="255" y="1023"/>
              </a:cxn>
              <a:cxn ang="0">
                <a:pos x="281" y="1063"/>
              </a:cxn>
              <a:cxn ang="0">
                <a:pos x="281" y="1063"/>
              </a:cxn>
              <a:cxn ang="0">
                <a:pos x="328" y="1067"/>
              </a:cxn>
              <a:cxn ang="0">
                <a:pos x="446" y="1021"/>
              </a:cxn>
              <a:cxn ang="0">
                <a:pos x="457" y="1025"/>
              </a:cxn>
              <a:cxn ang="0">
                <a:pos x="513" y="1161"/>
              </a:cxn>
              <a:cxn ang="0">
                <a:pos x="513" y="1161"/>
              </a:cxn>
              <a:cxn ang="0">
                <a:pos x="509" y="1167"/>
              </a:cxn>
              <a:cxn ang="0">
                <a:pos x="538" y="1117"/>
              </a:cxn>
              <a:cxn ang="0">
                <a:pos x="538" y="1117"/>
              </a:cxn>
              <a:cxn ang="0">
                <a:pos x="494" y="1010"/>
              </a:cxn>
              <a:cxn ang="0">
                <a:pos x="432" y="984"/>
              </a:cxn>
              <a:cxn ang="0">
                <a:pos x="314" y="1030"/>
              </a:cxn>
              <a:cxn ang="0">
                <a:pos x="301" y="1029"/>
              </a:cxn>
              <a:cxn ang="0">
                <a:pos x="294" y="1018"/>
              </a:cxn>
              <a:cxn ang="0">
                <a:pos x="280" y="901"/>
              </a:cxn>
              <a:cxn ang="0">
                <a:pos x="267" y="872"/>
              </a:cxn>
              <a:cxn ang="0">
                <a:pos x="224" y="856"/>
              </a:cxn>
              <a:cxn ang="0">
                <a:pos x="113" y="871"/>
              </a:cxn>
              <a:cxn ang="0">
                <a:pos x="112" y="870"/>
              </a:cxn>
              <a:cxn ang="0">
                <a:pos x="566" y="85"/>
              </a:cxn>
              <a:cxn ang="0">
                <a:pos x="566" y="85"/>
              </a:cxn>
              <a:cxn ang="0">
                <a:pos x="992" y="331"/>
              </a:cxn>
              <a:cxn ang="0">
                <a:pos x="992" y="331"/>
              </a:cxn>
              <a:cxn ang="0">
                <a:pos x="538" y="1117"/>
              </a:cxn>
            </a:cxnLst>
            <a:rect l="0" t="0" r="r" b="b"/>
            <a:pathLst>
              <a:path w="1070" h="1517">
                <a:moveTo>
                  <a:pt x="1068" y="298"/>
                </a:moveTo>
                <a:cubicBezTo>
                  <a:pt x="1066" y="293"/>
                  <a:pt x="1063" y="288"/>
                  <a:pt x="1058" y="284"/>
                </a:cubicBezTo>
                <a:cubicBezTo>
                  <a:pt x="1053" y="280"/>
                  <a:pt x="1046" y="275"/>
                  <a:pt x="1038" y="271"/>
                </a:cubicBezTo>
                <a:cubicBezTo>
                  <a:pt x="587" y="11"/>
                  <a:pt x="587" y="11"/>
                  <a:pt x="587" y="11"/>
                </a:cubicBezTo>
                <a:cubicBezTo>
                  <a:pt x="580" y="6"/>
                  <a:pt x="573" y="4"/>
                  <a:pt x="567" y="3"/>
                </a:cubicBezTo>
                <a:cubicBezTo>
                  <a:pt x="555" y="0"/>
                  <a:pt x="542" y="6"/>
                  <a:pt x="536" y="17"/>
                </a:cubicBezTo>
                <a:cubicBezTo>
                  <a:pt x="24" y="903"/>
                  <a:pt x="24" y="903"/>
                  <a:pt x="24" y="903"/>
                </a:cubicBezTo>
                <a:cubicBezTo>
                  <a:pt x="24" y="903"/>
                  <a:pt x="24" y="903"/>
                  <a:pt x="24" y="903"/>
                </a:cubicBezTo>
                <a:cubicBezTo>
                  <a:pt x="1" y="1456"/>
                  <a:pt x="1" y="1456"/>
                  <a:pt x="1" y="1456"/>
                </a:cubicBezTo>
                <a:cubicBezTo>
                  <a:pt x="0" y="1477"/>
                  <a:pt x="11" y="1496"/>
                  <a:pt x="29" y="1507"/>
                </a:cubicBezTo>
                <a:cubicBezTo>
                  <a:pt x="47" y="1517"/>
                  <a:pt x="70" y="1517"/>
                  <a:pt x="87" y="1506"/>
                </a:cubicBezTo>
                <a:cubicBezTo>
                  <a:pt x="554" y="1209"/>
                  <a:pt x="554" y="1209"/>
                  <a:pt x="554" y="1209"/>
                </a:cubicBezTo>
                <a:cubicBezTo>
                  <a:pt x="554" y="1209"/>
                  <a:pt x="554" y="1209"/>
                  <a:pt x="554" y="1209"/>
                </a:cubicBezTo>
                <a:cubicBezTo>
                  <a:pt x="1066" y="323"/>
                  <a:pt x="1066" y="323"/>
                  <a:pt x="1066" y="323"/>
                </a:cubicBezTo>
                <a:cubicBezTo>
                  <a:pt x="1069" y="317"/>
                  <a:pt x="1070" y="311"/>
                  <a:pt x="1069" y="304"/>
                </a:cubicBezTo>
                <a:cubicBezTo>
                  <a:pt x="1069" y="302"/>
                  <a:pt x="1069" y="300"/>
                  <a:pt x="1068" y="298"/>
                </a:cubicBezTo>
                <a:close/>
                <a:moveTo>
                  <a:pt x="509" y="1167"/>
                </a:moveTo>
                <a:cubicBezTo>
                  <a:pt x="509" y="1167"/>
                  <a:pt x="509" y="1167"/>
                  <a:pt x="509" y="1167"/>
                </a:cubicBezTo>
                <a:cubicBezTo>
                  <a:pt x="195" y="1367"/>
                  <a:pt x="195" y="1367"/>
                  <a:pt x="195" y="1367"/>
                </a:cubicBezTo>
                <a:cubicBezTo>
                  <a:pt x="194" y="1366"/>
                  <a:pt x="194" y="1366"/>
                  <a:pt x="194" y="1366"/>
                </a:cubicBezTo>
                <a:cubicBezTo>
                  <a:pt x="179" y="1342"/>
                  <a:pt x="158" y="1320"/>
                  <a:pt x="142" y="1310"/>
                </a:cubicBezTo>
                <a:cubicBezTo>
                  <a:pt x="124" y="1300"/>
                  <a:pt x="95" y="1292"/>
                  <a:pt x="68" y="1289"/>
                </a:cubicBezTo>
                <a:cubicBezTo>
                  <a:pt x="68" y="1289"/>
                  <a:pt x="68" y="1289"/>
                  <a:pt x="68" y="1289"/>
                </a:cubicBezTo>
                <a:cubicBezTo>
                  <a:pt x="83" y="921"/>
                  <a:pt x="83" y="921"/>
                  <a:pt x="83" y="921"/>
                </a:cubicBezTo>
                <a:cubicBezTo>
                  <a:pt x="83" y="921"/>
                  <a:pt x="83" y="921"/>
                  <a:pt x="83" y="921"/>
                </a:cubicBezTo>
                <a:cubicBezTo>
                  <a:pt x="87" y="914"/>
                  <a:pt x="87" y="914"/>
                  <a:pt x="87" y="914"/>
                </a:cubicBezTo>
                <a:cubicBezTo>
                  <a:pt x="87" y="914"/>
                  <a:pt x="87" y="914"/>
                  <a:pt x="87" y="914"/>
                </a:cubicBezTo>
                <a:cubicBezTo>
                  <a:pt x="229" y="896"/>
                  <a:pt x="229" y="896"/>
                  <a:pt x="229" y="896"/>
                </a:cubicBezTo>
                <a:cubicBezTo>
                  <a:pt x="233" y="896"/>
                  <a:pt x="235" y="897"/>
                  <a:pt x="237" y="898"/>
                </a:cubicBezTo>
                <a:cubicBezTo>
                  <a:pt x="238" y="899"/>
                  <a:pt x="240" y="901"/>
                  <a:pt x="241" y="905"/>
                </a:cubicBezTo>
                <a:cubicBezTo>
                  <a:pt x="255" y="1023"/>
                  <a:pt x="255" y="1023"/>
                  <a:pt x="255" y="1023"/>
                </a:cubicBezTo>
                <a:cubicBezTo>
                  <a:pt x="257" y="1040"/>
                  <a:pt x="266" y="1054"/>
                  <a:pt x="281" y="1063"/>
                </a:cubicBezTo>
                <a:cubicBezTo>
                  <a:pt x="281" y="1063"/>
                  <a:pt x="281" y="1063"/>
                  <a:pt x="281" y="1063"/>
                </a:cubicBezTo>
                <a:cubicBezTo>
                  <a:pt x="296" y="1072"/>
                  <a:pt x="313" y="1073"/>
                  <a:pt x="328" y="1067"/>
                </a:cubicBezTo>
                <a:cubicBezTo>
                  <a:pt x="446" y="1021"/>
                  <a:pt x="446" y="1021"/>
                  <a:pt x="446" y="1021"/>
                </a:cubicBezTo>
                <a:cubicBezTo>
                  <a:pt x="450" y="1019"/>
                  <a:pt x="455" y="1021"/>
                  <a:pt x="457" y="1025"/>
                </a:cubicBezTo>
                <a:cubicBezTo>
                  <a:pt x="513" y="1161"/>
                  <a:pt x="513" y="1161"/>
                  <a:pt x="513" y="1161"/>
                </a:cubicBezTo>
                <a:cubicBezTo>
                  <a:pt x="513" y="1161"/>
                  <a:pt x="513" y="1161"/>
                  <a:pt x="513" y="1161"/>
                </a:cubicBezTo>
                <a:lnTo>
                  <a:pt x="509" y="1167"/>
                </a:lnTo>
                <a:close/>
                <a:moveTo>
                  <a:pt x="538" y="1117"/>
                </a:moveTo>
                <a:cubicBezTo>
                  <a:pt x="538" y="1117"/>
                  <a:pt x="538" y="1117"/>
                  <a:pt x="538" y="1117"/>
                </a:cubicBezTo>
                <a:cubicBezTo>
                  <a:pt x="494" y="1010"/>
                  <a:pt x="494" y="1010"/>
                  <a:pt x="494" y="1010"/>
                </a:cubicBezTo>
                <a:cubicBezTo>
                  <a:pt x="484" y="986"/>
                  <a:pt x="456" y="974"/>
                  <a:pt x="432" y="984"/>
                </a:cubicBezTo>
                <a:cubicBezTo>
                  <a:pt x="314" y="1030"/>
                  <a:pt x="314" y="1030"/>
                  <a:pt x="314" y="1030"/>
                </a:cubicBezTo>
                <a:cubicBezTo>
                  <a:pt x="308" y="1032"/>
                  <a:pt x="303" y="1030"/>
                  <a:pt x="301" y="1029"/>
                </a:cubicBezTo>
                <a:cubicBezTo>
                  <a:pt x="299" y="1027"/>
                  <a:pt x="295" y="1024"/>
                  <a:pt x="294" y="1018"/>
                </a:cubicBezTo>
                <a:cubicBezTo>
                  <a:pt x="280" y="901"/>
                  <a:pt x="280" y="901"/>
                  <a:pt x="280" y="901"/>
                </a:cubicBezTo>
                <a:cubicBezTo>
                  <a:pt x="279" y="891"/>
                  <a:pt x="275" y="880"/>
                  <a:pt x="267" y="872"/>
                </a:cubicBezTo>
                <a:cubicBezTo>
                  <a:pt x="256" y="860"/>
                  <a:pt x="240" y="854"/>
                  <a:pt x="224" y="856"/>
                </a:cubicBezTo>
                <a:cubicBezTo>
                  <a:pt x="113" y="871"/>
                  <a:pt x="113" y="871"/>
                  <a:pt x="113" y="871"/>
                </a:cubicBezTo>
                <a:cubicBezTo>
                  <a:pt x="112" y="871"/>
                  <a:pt x="112" y="871"/>
                  <a:pt x="112" y="870"/>
                </a:cubicBezTo>
                <a:cubicBezTo>
                  <a:pt x="566" y="85"/>
                  <a:pt x="566" y="85"/>
                  <a:pt x="566" y="85"/>
                </a:cubicBezTo>
                <a:cubicBezTo>
                  <a:pt x="566" y="85"/>
                  <a:pt x="566" y="85"/>
                  <a:pt x="566" y="85"/>
                </a:cubicBezTo>
                <a:cubicBezTo>
                  <a:pt x="992" y="331"/>
                  <a:pt x="992" y="331"/>
                  <a:pt x="992" y="331"/>
                </a:cubicBezTo>
                <a:cubicBezTo>
                  <a:pt x="992" y="331"/>
                  <a:pt x="992" y="331"/>
                  <a:pt x="992" y="331"/>
                </a:cubicBezTo>
                <a:lnTo>
                  <a:pt x="538" y="1117"/>
                </a:lnTo>
                <a:close/>
              </a:path>
            </a:pathLst>
          </a:custGeom>
          <a:solidFill>
            <a:srgbClr val="FF7C61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8" name="îŝḻíḋé">
            <a:extLst>
              <a:ext uri="{FF2B5EF4-FFF2-40B4-BE49-F238E27FC236}">
                <a16:creationId xmlns:a16="http://schemas.microsoft.com/office/drawing/2014/main" id="{815E9AAF-2F8E-44D9-8FCB-386671772B1F}"/>
              </a:ext>
            </a:extLst>
          </p:cNvPr>
          <p:cNvSpPr>
            <a:spLocks/>
          </p:cNvSpPr>
          <p:nvPr/>
        </p:nvSpPr>
        <p:spPr bwMode="auto">
          <a:xfrm flipH="1">
            <a:off x="532534" y="2860858"/>
            <a:ext cx="166347" cy="77980"/>
          </a:xfrm>
          <a:custGeom>
            <a:avLst/>
            <a:gdLst/>
            <a:ahLst/>
            <a:cxnLst>
              <a:cxn ang="0">
                <a:pos x="33" y="33"/>
              </a:cxn>
              <a:cxn ang="0">
                <a:pos x="5" y="76"/>
              </a:cxn>
              <a:cxn ang="0">
                <a:pos x="51" y="99"/>
              </a:cxn>
              <a:cxn ang="0">
                <a:pos x="155" y="71"/>
              </a:cxn>
              <a:cxn ang="0">
                <a:pos x="184" y="28"/>
              </a:cxn>
              <a:cxn ang="0">
                <a:pos x="138" y="5"/>
              </a:cxn>
              <a:cxn ang="0">
                <a:pos x="33" y="33"/>
              </a:cxn>
            </a:cxnLst>
            <a:rect l="0" t="0" r="r" b="b"/>
            <a:pathLst>
              <a:path w="189" h="104">
                <a:moveTo>
                  <a:pt x="33" y="33"/>
                </a:moveTo>
                <a:cubicBezTo>
                  <a:pt x="13" y="39"/>
                  <a:pt x="0" y="58"/>
                  <a:pt x="5" y="76"/>
                </a:cubicBezTo>
                <a:cubicBezTo>
                  <a:pt x="10" y="94"/>
                  <a:pt x="31" y="104"/>
                  <a:pt x="51" y="99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76" y="65"/>
                  <a:pt x="189" y="46"/>
                  <a:pt x="184" y="28"/>
                </a:cubicBezTo>
                <a:cubicBezTo>
                  <a:pt x="179" y="10"/>
                  <a:pt x="158" y="0"/>
                  <a:pt x="138" y="5"/>
                </a:cubicBezTo>
                <a:lnTo>
                  <a:pt x="33" y="33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9" name="ïṥḻîḋé">
            <a:extLst>
              <a:ext uri="{FF2B5EF4-FFF2-40B4-BE49-F238E27FC236}">
                <a16:creationId xmlns:a16="http://schemas.microsoft.com/office/drawing/2014/main" id="{A1AACBD6-0B74-4393-86E1-C41D55014167}"/>
              </a:ext>
            </a:extLst>
          </p:cNvPr>
          <p:cNvSpPr>
            <a:spLocks/>
          </p:cNvSpPr>
          <p:nvPr/>
        </p:nvSpPr>
        <p:spPr bwMode="auto">
          <a:xfrm flipH="1">
            <a:off x="1349241" y="2444355"/>
            <a:ext cx="91222" cy="142198"/>
          </a:xfrm>
          <a:custGeom>
            <a:avLst/>
            <a:gdLst/>
            <a:ahLst/>
            <a:cxnLst>
              <a:cxn ang="0">
                <a:pos x="99" y="138"/>
              </a:cxn>
              <a:cxn ang="0">
                <a:pos x="76" y="184"/>
              </a:cxn>
              <a:cxn ang="0">
                <a:pos x="33" y="155"/>
              </a:cxn>
              <a:cxn ang="0">
                <a:pos x="5" y="51"/>
              </a:cxn>
              <a:cxn ang="0">
                <a:pos x="28" y="5"/>
              </a:cxn>
              <a:cxn ang="0">
                <a:pos x="71" y="33"/>
              </a:cxn>
              <a:cxn ang="0">
                <a:pos x="99" y="138"/>
              </a:cxn>
            </a:cxnLst>
            <a:rect l="0" t="0" r="r" b="b"/>
            <a:pathLst>
              <a:path w="104" h="189">
                <a:moveTo>
                  <a:pt x="99" y="138"/>
                </a:moveTo>
                <a:cubicBezTo>
                  <a:pt x="104" y="158"/>
                  <a:pt x="94" y="179"/>
                  <a:pt x="76" y="184"/>
                </a:cubicBezTo>
                <a:cubicBezTo>
                  <a:pt x="58" y="189"/>
                  <a:pt x="39" y="176"/>
                  <a:pt x="33" y="155"/>
                </a:cubicBezTo>
                <a:cubicBezTo>
                  <a:pt x="5" y="51"/>
                  <a:pt x="5" y="51"/>
                  <a:pt x="5" y="51"/>
                </a:cubicBezTo>
                <a:cubicBezTo>
                  <a:pt x="0" y="31"/>
                  <a:pt x="10" y="10"/>
                  <a:pt x="28" y="5"/>
                </a:cubicBezTo>
                <a:cubicBezTo>
                  <a:pt x="46" y="0"/>
                  <a:pt x="65" y="13"/>
                  <a:pt x="71" y="33"/>
                </a:cubicBezTo>
                <a:lnTo>
                  <a:pt x="99" y="13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0" name="ï$ļîḓé">
            <a:extLst>
              <a:ext uri="{FF2B5EF4-FFF2-40B4-BE49-F238E27FC236}">
                <a16:creationId xmlns:a16="http://schemas.microsoft.com/office/drawing/2014/main" id="{68DB4C01-554D-48DE-901E-7AF7FD9E1C6E}"/>
              </a:ext>
            </a:extLst>
          </p:cNvPr>
          <p:cNvSpPr>
            <a:spLocks/>
          </p:cNvSpPr>
          <p:nvPr/>
        </p:nvSpPr>
        <p:spPr bwMode="auto">
          <a:xfrm flipH="1">
            <a:off x="1034792" y="3483779"/>
            <a:ext cx="92296" cy="141281"/>
          </a:xfrm>
          <a:custGeom>
            <a:avLst/>
            <a:gdLst/>
            <a:ahLst/>
            <a:cxnLst>
              <a:cxn ang="0">
                <a:pos x="5" y="51"/>
              </a:cxn>
              <a:cxn ang="0">
                <a:pos x="28" y="5"/>
              </a:cxn>
              <a:cxn ang="0">
                <a:pos x="71" y="33"/>
              </a:cxn>
              <a:cxn ang="0">
                <a:pos x="99" y="137"/>
              </a:cxn>
              <a:cxn ang="0">
                <a:pos x="76" y="183"/>
              </a:cxn>
              <a:cxn ang="0">
                <a:pos x="33" y="155"/>
              </a:cxn>
              <a:cxn ang="0">
                <a:pos x="5" y="51"/>
              </a:cxn>
            </a:cxnLst>
            <a:rect l="0" t="0" r="r" b="b"/>
            <a:pathLst>
              <a:path w="104" h="188">
                <a:moveTo>
                  <a:pt x="5" y="51"/>
                </a:moveTo>
                <a:cubicBezTo>
                  <a:pt x="0" y="30"/>
                  <a:pt x="10" y="10"/>
                  <a:pt x="28" y="5"/>
                </a:cubicBezTo>
                <a:cubicBezTo>
                  <a:pt x="46" y="0"/>
                  <a:pt x="65" y="13"/>
                  <a:pt x="71" y="33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104" y="158"/>
                  <a:pt x="94" y="179"/>
                  <a:pt x="76" y="183"/>
                </a:cubicBezTo>
                <a:cubicBezTo>
                  <a:pt x="58" y="188"/>
                  <a:pt x="39" y="175"/>
                  <a:pt x="33" y="155"/>
                </a:cubicBezTo>
                <a:lnTo>
                  <a:pt x="5" y="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1" name="íšḷîďe">
            <a:extLst>
              <a:ext uri="{FF2B5EF4-FFF2-40B4-BE49-F238E27FC236}">
                <a16:creationId xmlns:a16="http://schemas.microsoft.com/office/drawing/2014/main" id="{C002669B-1BDE-48F3-9CE4-0EBF964BFC71}"/>
              </a:ext>
            </a:extLst>
          </p:cNvPr>
          <p:cNvSpPr>
            <a:spLocks/>
          </p:cNvSpPr>
          <p:nvPr/>
        </p:nvSpPr>
        <p:spPr bwMode="auto">
          <a:xfrm flipH="1">
            <a:off x="1746325" y="3146173"/>
            <a:ext cx="166347" cy="78897"/>
          </a:xfrm>
          <a:custGeom>
            <a:avLst/>
            <a:gdLst/>
            <a:ahLst/>
            <a:cxnLst>
              <a:cxn ang="0">
                <a:pos x="155" y="72"/>
              </a:cxn>
              <a:cxn ang="0">
                <a:pos x="184" y="29"/>
              </a:cxn>
              <a:cxn ang="0">
                <a:pos x="138" y="6"/>
              </a:cxn>
              <a:cxn ang="0">
                <a:pos x="34" y="34"/>
              </a:cxn>
              <a:cxn ang="0">
                <a:pos x="5" y="77"/>
              </a:cxn>
              <a:cxn ang="0">
                <a:pos x="51" y="99"/>
              </a:cxn>
              <a:cxn ang="0">
                <a:pos x="155" y="72"/>
              </a:cxn>
            </a:cxnLst>
            <a:rect l="0" t="0" r="r" b="b"/>
            <a:pathLst>
              <a:path w="189" h="105">
                <a:moveTo>
                  <a:pt x="155" y="72"/>
                </a:moveTo>
                <a:cubicBezTo>
                  <a:pt x="176" y="66"/>
                  <a:pt x="189" y="47"/>
                  <a:pt x="184" y="29"/>
                </a:cubicBezTo>
                <a:cubicBezTo>
                  <a:pt x="179" y="11"/>
                  <a:pt x="158" y="0"/>
                  <a:pt x="138" y="6"/>
                </a:cubicBezTo>
                <a:cubicBezTo>
                  <a:pt x="34" y="34"/>
                  <a:pt x="34" y="34"/>
                  <a:pt x="34" y="34"/>
                </a:cubicBezTo>
                <a:cubicBezTo>
                  <a:pt x="13" y="39"/>
                  <a:pt x="0" y="59"/>
                  <a:pt x="5" y="77"/>
                </a:cubicBezTo>
                <a:cubicBezTo>
                  <a:pt x="10" y="95"/>
                  <a:pt x="31" y="105"/>
                  <a:pt x="51" y="99"/>
                </a:cubicBezTo>
                <a:lnTo>
                  <a:pt x="155" y="7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îšľiďe">
            <a:extLst>
              <a:ext uri="{FF2B5EF4-FFF2-40B4-BE49-F238E27FC236}">
                <a16:creationId xmlns:a16="http://schemas.microsoft.com/office/drawing/2014/main" id="{4A9C08A7-E5D8-449C-8015-A1C0EF04AD01}"/>
              </a:ext>
            </a:extLst>
          </p:cNvPr>
          <p:cNvSpPr>
            <a:spLocks/>
          </p:cNvSpPr>
          <p:nvPr/>
        </p:nvSpPr>
        <p:spPr bwMode="auto">
          <a:xfrm flipH="1">
            <a:off x="839470" y="2489308"/>
            <a:ext cx="118052" cy="134859"/>
          </a:xfrm>
          <a:custGeom>
            <a:avLst/>
            <a:gdLst/>
            <a:ahLst/>
            <a:cxnLst>
              <a:cxn ang="0">
                <a:pos x="10" y="119"/>
              </a:cxn>
              <a:cxn ang="0">
                <a:pos x="21" y="170"/>
              </a:cxn>
              <a:cxn ang="0">
                <a:pos x="69" y="153"/>
              </a:cxn>
              <a:cxn ang="0">
                <a:pos x="123" y="60"/>
              </a:cxn>
              <a:cxn ang="0">
                <a:pos x="113" y="9"/>
              </a:cxn>
              <a:cxn ang="0">
                <a:pos x="64" y="26"/>
              </a:cxn>
              <a:cxn ang="0">
                <a:pos x="10" y="119"/>
              </a:cxn>
            </a:cxnLst>
            <a:rect l="0" t="0" r="r" b="b"/>
            <a:pathLst>
              <a:path w="134" h="179">
                <a:moveTo>
                  <a:pt x="10" y="119"/>
                </a:moveTo>
                <a:cubicBezTo>
                  <a:pt x="0" y="138"/>
                  <a:pt x="4" y="160"/>
                  <a:pt x="21" y="170"/>
                </a:cubicBezTo>
                <a:cubicBezTo>
                  <a:pt x="37" y="179"/>
                  <a:pt x="59" y="171"/>
                  <a:pt x="69" y="15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34" y="41"/>
                  <a:pt x="129" y="19"/>
                  <a:pt x="113" y="9"/>
                </a:cubicBezTo>
                <a:cubicBezTo>
                  <a:pt x="97" y="0"/>
                  <a:pt x="75" y="7"/>
                  <a:pt x="64" y="26"/>
                </a:cubicBezTo>
                <a:lnTo>
                  <a:pt x="10" y="119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îṡḻiďê">
            <a:extLst>
              <a:ext uri="{FF2B5EF4-FFF2-40B4-BE49-F238E27FC236}">
                <a16:creationId xmlns:a16="http://schemas.microsoft.com/office/drawing/2014/main" id="{BED54BAF-B5B5-4EC9-84E8-EE7C1D3AD234}"/>
              </a:ext>
            </a:extLst>
          </p:cNvPr>
          <p:cNvSpPr>
            <a:spLocks/>
          </p:cNvSpPr>
          <p:nvPr/>
        </p:nvSpPr>
        <p:spPr bwMode="auto">
          <a:xfrm flipH="1">
            <a:off x="1699105" y="2755357"/>
            <a:ext cx="157760" cy="100915"/>
          </a:xfrm>
          <a:custGeom>
            <a:avLst/>
            <a:gdLst/>
            <a:ahLst/>
            <a:cxnLst>
              <a:cxn ang="0">
                <a:pos x="59" y="11"/>
              </a:cxn>
              <a:cxn ang="0">
                <a:pos x="9" y="21"/>
              </a:cxn>
              <a:cxn ang="0">
                <a:pos x="25" y="69"/>
              </a:cxn>
              <a:cxn ang="0">
                <a:pos x="119" y="123"/>
              </a:cxn>
              <a:cxn ang="0">
                <a:pos x="169" y="113"/>
              </a:cxn>
              <a:cxn ang="0">
                <a:pos x="153" y="65"/>
              </a:cxn>
              <a:cxn ang="0">
                <a:pos x="59" y="11"/>
              </a:cxn>
            </a:cxnLst>
            <a:rect l="0" t="0" r="r" b="b"/>
            <a:pathLst>
              <a:path w="179" h="134">
                <a:moveTo>
                  <a:pt x="59" y="11"/>
                </a:moveTo>
                <a:cubicBezTo>
                  <a:pt x="41" y="0"/>
                  <a:pt x="18" y="5"/>
                  <a:pt x="9" y="21"/>
                </a:cubicBezTo>
                <a:cubicBezTo>
                  <a:pt x="0" y="37"/>
                  <a:pt x="7" y="59"/>
                  <a:pt x="25" y="69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37" y="134"/>
                  <a:pt x="160" y="129"/>
                  <a:pt x="169" y="113"/>
                </a:cubicBezTo>
                <a:cubicBezTo>
                  <a:pt x="179" y="97"/>
                  <a:pt x="171" y="75"/>
                  <a:pt x="153" y="65"/>
                </a:cubicBezTo>
                <a:lnTo>
                  <a:pt x="59" y="1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iṥḻíḋé">
            <a:extLst>
              <a:ext uri="{FF2B5EF4-FFF2-40B4-BE49-F238E27FC236}">
                <a16:creationId xmlns:a16="http://schemas.microsoft.com/office/drawing/2014/main" id="{A74CF4CE-64C8-4917-835C-2486E71A7E22}"/>
              </a:ext>
            </a:extLst>
          </p:cNvPr>
          <p:cNvSpPr>
            <a:spLocks/>
          </p:cNvSpPr>
          <p:nvPr/>
        </p:nvSpPr>
        <p:spPr bwMode="auto">
          <a:xfrm flipH="1">
            <a:off x="644148" y="3276444"/>
            <a:ext cx="157760" cy="100915"/>
          </a:xfrm>
          <a:custGeom>
            <a:avLst/>
            <a:gdLst/>
            <a:ahLst/>
            <a:cxnLst>
              <a:cxn ang="0">
                <a:pos x="60" y="10"/>
              </a:cxn>
              <a:cxn ang="0">
                <a:pos x="9" y="21"/>
              </a:cxn>
              <a:cxn ang="0">
                <a:pos x="26" y="69"/>
              </a:cxn>
              <a:cxn ang="0">
                <a:pos x="119" y="123"/>
              </a:cxn>
              <a:cxn ang="0">
                <a:pos x="169" y="113"/>
              </a:cxn>
              <a:cxn ang="0">
                <a:pos x="153" y="64"/>
              </a:cxn>
              <a:cxn ang="0">
                <a:pos x="60" y="10"/>
              </a:cxn>
            </a:cxnLst>
            <a:rect l="0" t="0" r="r" b="b"/>
            <a:pathLst>
              <a:path w="179" h="134">
                <a:moveTo>
                  <a:pt x="60" y="10"/>
                </a:moveTo>
                <a:cubicBezTo>
                  <a:pt x="41" y="0"/>
                  <a:pt x="19" y="4"/>
                  <a:pt x="9" y="21"/>
                </a:cubicBezTo>
                <a:cubicBezTo>
                  <a:pt x="0" y="37"/>
                  <a:pt x="7" y="59"/>
                  <a:pt x="26" y="69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37" y="134"/>
                  <a:pt x="160" y="129"/>
                  <a:pt x="169" y="113"/>
                </a:cubicBezTo>
                <a:cubicBezTo>
                  <a:pt x="179" y="97"/>
                  <a:pt x="171" y="75"/>
                  <a:pt x="153" y="64"/>
                </a:cubicBezTo>
                <a:lnTo>
                  <a:pt x="60" y="1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5" name="ïṡḷiḍé">
            <a:extLst>
              <a:ext uri="{FF2B5EF4-FFF2-40B4-BE49-F238E27FC236}">
                <a16:creationId xmlns:a16="http://schemas.microsoft.com/office/drawing/2014/main" id="{A0B3DE71-8D10-416A-B20F-EF280A6D1070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711758" y="2603984"/>
            <a:ext cx="1015249" cy="944931"/>
          </a:xfrm>
          <a:custGeom>
            <a:avLst/>
            <a:gdLst/>
            <a:ahLst/>
            <a:cxnLst>
              <a:cxn ang="0">
                <a:pos x="510" y="1256"/>
              </a:cxn>
              <a:cxn ang="0">
                <a:pos x="0" y="961"/>
              </a:cxn>
              <a:cxn ang="0">
                <a:pos x="13" y="937"/>
              </a:cxn>
              <a:cxn ang="0">
                <a:pos x="32" y="713"/>
              </a:cxn>
              <a:cxn ang="0">
                <a:pos x="73" y="317"/>
              </a:cxn>
              <a:cxn ang="0">
                <a:pos x="373" y="37"/>
              </a:cxn>
              <a:cxn ang="0">
                <a:pos x="616" y="7"/>
              </a:cxn>
              <a:cxn ang="0">
                <a:pos x="848" y="77"/>
              </a:cxn>
              <a:cxn ang="0">
                <a:pos x="852" y="80"/>
              </a:cxn>
              <a:cxn ang="0">
                <a:pos x="853" y="80"/>
              </a:cxn>
              <a:cxn ang="0">
                <a:pos x="1029" y="245"/>
              </a:cxn>
              <a:cxn ang="0">
                <a:pos x="1125" y="470"/>
              </a:cxn>
              <a:cxn ang="0">
                <a:pos x="1032" y="870"/>
              </a:cxn>
              <a:cxn ang="0">
                <a:pos x="710" y="1104"/>
              </a:cxn>
              <a:cxn ang="0">
                <a:pos x="524" y="1232"/>
              </a:cxn>
              <a:cxn ang="0">
                <a:pos x="510" y="1256"/>
              </a:cxn>
              <a:cxn ang="0">
                <a:pos x="75" y="939"/>
              </a:cxn>
              <a:cxn ang="0">
                <a:pos x="492" y="1180"/>
              </a:cxn>
              <a:cxn ang="0">
                <a:pos x="686" y="1053"/>
              </a:cxn>
              <a:cxn ang="0">
                <a:pos x="987" y="836"/>
              </a:cxn>
              <a:cxn ang="0">
                <a:pos x="1069" y="481"/>
              </a:cxn>
              <a:cxn ang="0">
                <a:pos x="824" y="128"/>
              </a:cxn>
              <a:cxn ang="0">
                <a:pos x="820" y="126"/>
              </a:cxn>
              <a:cxn ang="0">
                <a:pos x="392" y="90"/>
              </a:cxn>
              <a:cxn ang="0">
                <a:pos x="125" y="339"/>
              </a:cxn>
              <a:cxn ang="0">
                <a:pos x="88" y="708"/>
              </a:cxn>
              <a:cxn ang="0">
                <a:pos x="75" y="939"/>
              </a:cxn>
            </a:cxnLst>
            <a:rect l="0" t="0" r="r" b="b"/>
            <a:pathLst>
              <a:path w="1152" h="1256">
                <a:moveTo>
                  <a:pt x="510" y="1256"/>
                </a:moveTo>
                <a:cubicBezTo>
                  <a:pt x="0" y="961"/>
                  <a:pt x="0" y="961"/>
                  <a:pt x="0" y="961"/>
                </a:cubicBezTo>
                <a:cubicBezTo>
                  <a:pt x="13" y="937"/>
                  <a:pt x="13" y="937"/>
                  <a:pt x="13" y="937"/>
                </a:cubicBezTo>
                <a:cubicBezTo>
                  <a:pt x="46" y="877"/>
                  <a:pt x="40" y="801"/>
                  <a:pt x="32" y="713"/>
                </a:cubicBezTo>
                <a:cubicBezTo>
                  <a:pt x="23" y="604"/>
                  <a:pt x="11" y="468"/>
                  <a:pt x="73" y="317"/>
                </a:cubicBezTo>
                <a:cubicBezTo>
                  <a:pt x="128" y="184"/>
                  <a:pt x="234" y="85"/>
                  <a:pt x="373" y="37"/>
                </a:cubicBezTo>
                <a:cubicBezTo>
                  <a:pt x="449" y="10"/>
                  <a:pt x="533" y="0"/>
                  <a:pt x="616" y="7"/>
                </a:cubicBezTo>
                <a:cubicBezTo>
                  <a:pt x="699" y="14"/>
                  <a:pt x="779" y="38"/>
                  <a:pt x="848" y="77"/>
                </a:cubicBezTo>
                <a:cubicBezTo>
                  <a:pt x="852" y="80"/>
                  <a:pt x="852" y="80"/>
                  <a:pt x="852" y="80"/>
                </a:cubicBezTo>
                <a:cubicBezTo>
                  <a:pt x="853" y="80"/>
                  <a:pt x="853" y="80"/>
                  <a:pt x="853" y="80"/>
                </a:cubicBezTo>
                <a:cubicBezTo>
                  <a:pt x="920" y="120"/>
                  <a:pt x="981" y="177"/>
                  <a:pt x="1029" y="245"/>
                </a:cubicBezTo>
                <a:cubicBezTo>
                  <a:pt x="1076" y="313"/>
                  <a:pt x="1109" y="391"/>
                  <a:pt x="1125" y="470"/>
                </a:cubicBezTo>
                <a:cubicBezTo>
                  <a:pt x="1152" y="615"/>
                  <a:pt x="1119" y="757"/>
                  <a:pt x="1032" y="870"/>
                </a:cubicBezTo>
                <a:cubicBezTo>
                  <a:pt x="932" y="1000"/>
                  <a:pt x="809" y="1057"/>
                  <a:pt x="710" y="1104"/>
                </a:cubicBezTo>
                <a:cubicBezTo>
                  <a:pt x="629" y="1141"/>
                  <a:pt x="560" y="1174"/>
                  <a:pt x="524" y="1232"/>
                </a:cubicBezTo>
                <a:lnTo>
                  <a:pt x="510" y="1256"/>
                </a:lnTo>
                <a:close/>
                <a:moveTo>
                  <a:pt x="75" y="939"/>
                </a:moveTo>
                <a:cubicBezTo>
                  <a:pt x="492" y="1180"/>
                  <a:pt x="492" y="1180"/>
                  <a:pt x="492" y="1180"/>
                </a:cubicBezTo>
                <a:cubicBezTo>
                  <a:pt x="538" y="1122"/>
                  <a:pt x="607" y="1090"/>
                  <a:pt x="686" y="1053"/>
                </a:cubicBezTo>
                <a:cubicBezTo>
                  <a:pt x="784" y="1007"/>
                  <a:pt x="896" y="955"/>
                  <a:pt x="987" y="836"/>
                </a:cubicBezTo>
                <a:cubicBezTo>
                  <a:pt x="1087" y="707"/>
                  <a:pt x="1087" y="572"/>
                  <a:pt x="1069" y="481"/>
                </a:cubicBezTo>
                <a:cubicBezTo>
                  <a:pt x="1042" y="337"/>
                  <a:pt x="948" y="201"/>
                  <a:pt x="824" y="128"/>
                </a:cubicBezTo>
                <a:cubicBezTo>
                  <a:pt x="820" y="126"/>
                  <a:pt x="820" y="126"/>
                  <a:pt x="820" y="126"/>
                </a:cubicBezTo>
                <a:cubicBezTo>
                  <a:pt x="695" y="55"/>
                  <a:pt x="530" y="41"/>
                  <a:pt x="392" y="90"/>
                </a:cubicBezTo>
                <a:cubicBezTo>
                  <a:pt x="304" y="120"/>
                  <a:pt x="187" y="188"/>
                  <a:pt x="125" y="339"/>
                </a:cubicBezTo>
                <a:cubicBezTo>
                  <a:pt x="68" y="477"/>
                  <a:pt x="79" y="600"/>
                  <a:pt x="88" y="708"/>
                </a:cubicBezTo>
                <a:cubicBezTo>
                  <a:pt x="96" y="795"/>
                  <a:pt x="102" y="871"/>
                  <a:pt x="75" y="939"/>
                </a:cubicBezTo>
                <a:close/>
              </a:path>
            </a:pathLst>
          </a:custGeom>
          <a:solidFill>
            <a:srgbClr val="FF7C61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6" name="iṩḷíḑè">
            <a:extLst>
              <a:ext uri="{FF2B5EF4-FFF2-40B4-BE49-F238E27FC236}">
                <a16:creationId xmlns:a16="http://schemas.microsoft.com/office/drawing/2014/main" id="{7A630546-336C-4B81-BBBB-D3A2C737277D}"/>
              </a:ext>
            </a:extLst>
          </p:cNvPr>
          <p:cNvSpPr>
            <a:spLocks/>
          </p:cNvSpPr>
          <p:nvPr/>
        </p:nvSpPr>
        <p:spPr bwMode="auto">
          <a:xfrm flipH="1">
            <a:off x="810493" y="2768201"/>
            <a:ext cx="327327" cy="322928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16" y="171"/>
              </a:cxn>
              <a:cxn ang="0">
                <a:pos x="15" y="174"/>
              </a:cxn>
              <a:cxn ang="0">
                <a:pos x="4" y="267"/>
              </a:cxn>
              <a:cxn ang="0">
                <a:pos x="40" y="375"/>
              </a:cxn>
              <a:cxn ang="0">
                <a:pos x="44" y="375"/>
              </a:cxn>
              <a:cxn ang="0">
                <a:pos x="112" y="379"/>
              </a:cxn>
              <a:cxn ang="0">
                <a:pos x="149" y="332"/>
              </a:cxn>
              <a:cxn ang="0">
                <a:pos x="149" y="331"/>
              </a:cxn>
              <a:cxn ang="0">
                <a:pos x="148" y="330"/>
              </a:cxn>
              <a:cxn ang="0">
                <a:pos x="131" y="312"/>
              </a:cxn>
              <a:cxn ang="0">
                <a:pos x="134" y="301"/>
              </a:cxn>
              <a:cxn ang="0">
                <a:pos x="145" y="304"/>
              </a:cxn>
              <a:cxn ang="0">
                <a:pos x="192" y="323"/>
              </a:cxn>
              <a:cxn ang="0">
                <a:pos x="202" y="327"/>
              </a:cxn>
              <a:cxn ang="0">
                <a:pos x="197" y="337"/>
              </a:cxn>
              <a:cxn ang="0">
                <a:pos x="171" y="340"/>
              </a:cxn>
              <a:cxn ang="0">
                <a:pos x="137" y="391"/>
              </a:cxn>
              <a:cxn ang="0">
                <a:pos x="254" y="416"/>
              </a:cxn>
              <a:cxn ang="0">
                <a:pos x="319" y="366"/>
              </a:cxn>
              <a:cxn ang="0">
                <a:pos x="320" y="365"/>
              </a:cxn>
              <a:cxn ang="0">
                <a:pos x="312" y="237"/>
              </a:cxn>
              <a:cxn ang="0">
                <a:pos x="306" y="232"/>
              </a:cxn>
              <a:cxn ang="0">
                <a:pos x="307" y="226"/>
              </a:cxn>
              <a:cxn ang="0">
                <a:pos x="247" y="115"/>
              </a:cxn>
              <a:cxn ang="0">
                <a:pos x="227" y="149"/>
              </a:cxn>
              <a:cxn ang="0">
                <a:pos x="180" y="179"/>
              </a:cxn>
              <a:cxn ang="0">
                <a:pos x="108" y="171"/>
              </a:cxn>
              <a:cxn ang="0">
                <a:pos x="106" y="171"/>
              </a:cxn>
              <a:cxn ang="0">
                <a:pos x="104" y="169"/>
              </a:cxn>
              <a:cxn ang="0">
                <a:pos x="85" y="182"/>
              </a:cxn>
              <a:cxn ang="0">
                <a:pos x="78" y="181"/>
              </a:cxn>
              <a:cxn ang="0">
                <a:pos x="75" y="178"/>
              </a:cxn>
              <a:cxn ang="0">
                <a:pos x="79" y="168"/>
              </a:cxn>
              <a:cxn ang="0">
                <a:pos x="106" y="126"/>
              </a:cxn>
              <a:cxn ang="0">
                <a:pos x="114" y="118"/>
              </a:cxn>
              <a:cxn ang="0">
                <a:pos x="122" y="125"/>
              </a:cxn>
              <a:cxn ang="0">
                <a:pos x="118" y="150"/>
              </a:cxn>
              <a:cxn ang="0">
                <a:pos x="210" y="134"/>
              </a:cxn>
              <a:cxn ang="0">
                <a:pos x="229" y="96"/>
              </a:cxn>
              <a:cxn ang="0">
                <a:pos x="192" y="14"/>
              </a:cxn>
              <a:cxn ang="0">
                <a:pos x="164" y="4"/>
              </a:cxn>
              <a:cxn ang="0">
                <a:pos x="110" y="18"/>
              </a:cxn>
              <a:cxn ang="0">
                <a:pos x="90" y="42"/>
              </a:cxn>
            </a:cxnLst>
            <a:rect l="0" t="0" r="r" b="b"/>
            <a:pathLst>
              <a:path w="372" h="428">
                <a:moveTo>
                  <a:pt x="90" y="42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2"/>
                  <a:pt x="16" y="173"/>
                  <a:pt x="15" y="174"/>
                </a:cubicBezTo>
                <a:cubicBezTo>
                  <a:pt x="15" y="175"/>
                  <a:pt x="0" y="215"/>
                  <a:pt x="4" y="267"/>
                </a:cubicBezTo>
                <a:cubicBezTo>
                  <a:pt x="6" y="307"/>
                  <a:pt x="19" y="343"/>
                  <a:pt x="40" y="375"/>
                </a:cubicBezTo>
                <a:cubicBezTo>
                  <a:pt x="42" y="375"/>
                  <a:pt x="43" y="375"/>
                  <a:pt x="44" y="375"/>
                </a:cubicBezTo>
                <a:cubicBezTo>
                  <a:pt x="71" y="387"/>
                  <a:pt x="93" y="388"/>
                  <a:pt x="112" y="379"/>
                </a:cubicBezTo>
                <a:cubicBezTo>
                  <a:pt x="139" y="366"/>
                  <a:pt x="149" y="333"/>
                  <a:pt x="149" y="332"/>
                </a:cubicBezTo>
                <a:cubicBezTo>
                  <a:pt x="149" y="332"/>
                  <a:pt x="149" y="332"/>
                  <a:pt x="149" y="331"/>
                </a:cubicBezTo>
                <a:cubicBezTo>
                  <a:pt x="149" y="331"/>
                  <a:pt x="148" y="331"/>
                  <a:pt x="148" y="330"/>
                </a:cubicBezTo>
                <a:cubicBezTo>
                  <a:pt x="137" y="322"/>
                  <a:pt x="131" y="312"/>
                  <a:pt x="131" y="312"/>
                </a:cubicBezTo>
                <a:cubicBezTo>
                  <a:pt x="129" y="308"/>
                  <a:pt x="130" y="303"/>
                  <a:pt x="134" y="301"/>
                </a:cubicBezTo>
                <a:cubicBezTo>
                  <a:pt x="138" y="299"/>
                  <a:pt x="142" y="300"/>
                  <a:pt x="145" y="304"/>
                </a:cubicBezTo>
                <a:cubicBezTo>
                  <a:pt x="145" y="305"/>
                  <a:pt x="162" y="334"/>
                  <a:pt x="192" y="323"/>
                </a:cubicBezTo>
                <a:cubicBezTo>
                  <a:pt x="196" y="321"/>
                  <a:pt x="200" y="323"/>
                  <a:pt x="202" y="327"/>
                </a:cubicBezTo>
                <a:cubicBezTo>
                  <a:pt x="203" y="331"/>
                  <a:pt x="201" y="336"/>
                  <a:pt x="197" y="337"/>
                </a:cubicBezTo>
                <a:cubicBezTo>
                  <a:pt x="188" y="341"/>
                  <a:pt x="179" y="342"/>
                  <a:pt x="171" y="340"/>
                </a:cubicBezTo>
                <a:cubicBezTo>
                  <a:pt x="168" y="348"/>
                  <a:pt x="159" y="373"/>
                  <a:pt x="137" y="391"/>
                </a:cubicBezTo>
                <a:cubicBezTo>
                  <a:pt x="171" y="421"/>
                  <a:pt x="223" y="428"/>
                  <a:pt x="254" y="416"/>
                </a:cubicBezTo>
                <a:cubicBezTo>
                  <a:pt x="298" y="400"/>
                  <a:pt x="319" y="366"/>
                  <a:pt x="319" y="366"/>
                </a:cubicBezTo>
                <a:cubicBezTo>
                  <a:pt x="320" y="365"/>
                  <a:pt x="320" y="365"/>
                  <a:pt x="320" y="365"/>
                </a:cubicBezTo>
                <a:cubicBezTo>
                  <a:pt x="372" y="283"/>
                  <a:pt x="314" y="238"/>
                  <a:pt x="312" y="237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7" y="226"/>
                  <a:pt x="307" y="226"/>
                  <a:pt x="307" y="226"/>
                </a:cubicBezTo>
                <a:cubicBezTo>
                  <a:pt x="316" y="167"/>
                  <a:pt x="272" y="131"/>
                  <a:pt x="247" y="115"/>
                </a:cubicBezTo>
                <a:cubicBezTo>
                  <a:pt x="244" y="125"/>
                  <a:pt x="237" y="137"/>
                  <a:pt x="227" y="149"/>
                </a:cubicBezTo>
                <a:cubicBezTo>
                  <a:pt x="214" y="164"/>
                  <a:pt x="198" y="174"/>
                  <a:pt x="180" y="179"/>
                </a:cubicBezTo>
                <a:cubicBezTo>
                  <a:pt x="158" y="185"/>
                  <a:pt x="133" y="182"/>
                  <a:pt x="108" y="171"/>
                </a:cubicBezTo>
                <a:cubicBezTo>
                  <a:pt x="107" y="171"/>
                  <a:pt x="107" y="171"/>
                  <a:pt x="106" y="171"/>
                </a:cubicBezTo>
                <a:cubicBezTo>
                  <a:pt x="106" y="170"/>
                  <a:pt x="105" y="170"/>
                  <a:pt x="104" y="169"/>
                </a:cubicBezTo>
                <a:cubicBezTo>
                  <a:pt x="95" y="178"/>
                  <a:pt x="86" y="182"/>
                  <a:pt x="85" y="182"/>
                </a:cubicBezTo>
                <a:cubicBezTo>
                  <a:pt x="83" y="183"/>
                  <a:pt x="81" y="183"/>
                  <a:pt x="78" y="181"/>
                </a:cubicBezTo>
                <a:cubicBezTo>
                  <a:pt x="77" y="181"/>
                  <a:pt x="76" y="179"/>
                  <a:pt x="75" y="178"/>
                </a:cubicBezTo>
                <a:cubicBezTo>
                  <a:pt x="74" y="174"/>
                  <a:pt x="75" y="169"/>
                  <a:pt x="79" y="168"/>
                </a:cubicBezTo>
                <a:cubicBezTo>
                  <a:pt x="81" y="167"/>
                  <a:pt x="108" y="155"/>
                  <a:pt x="106" y="126"/>
                </a:cubicBezTo>
                <a:cubicBezTo>
                  <a:pt x="106" y="122"/>
                  <a:pt x="109" y="118"/>
                  <a:pt x="114" y="118"/>
                </a:cubicBezTo>
                <a:cubicBezTo>
                  <a:pt x="118" y="118"/>
                  <a:pt x="122" y="121"/>
                  <a:pt x="122" y="125"/>
                </a:cubicBezTo>
                <a:cubicBezTo>
                  <a:pt x="123" y="135"/>
                  <a:pt x="121" y="143"/>
                  <a:pt x="118" y="150"/>
                </a:cubicBezTo>
                <a:cubicBezTo>
                  <a:pt x="167" y="171"/>
                  <a:pt x="196" y="149"/>
                  <a:pt x="210" y="134"/>
                </a:cubicBezTo>
                <a:cubicBezTo>
                  <a:pt x="224" y="117"/>
                  <a:pt x="229" y="97"/>
                  <a:pt x="229" y="96"/>
                </a:cubicBezTo>
                <a:cubicBezTo>
                  <a:pt x="236" y="63"/>
                  <a:pt x="221" y="31"/>
                  <a:pt x="192" y="14"/>
                </a:cubicBezTo>
                <a:cubicBezTo>
                  <a:pt x="183" y="10"/>
                  <a:pt x="174" y="6"/>
                  <a:pt x="164" y="4"/>
                </a:cubicBezTo>
                <a:cubicBezTo>
                  <a:pt x="145" y="0"/>
                  <a:pt x="127" y="5"/>
                  <a:pt x="110" y="18"/>
                </a:cubicBezTo>
                <a:cubicBezTo>
                  <a:pt x="97" y="29"/>
                  <a:pt x="90" y="42"/>
                  <a:pt x="90" y="42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íṧḷîḑè">
            <a:extLst>
              <a:ext uri="{FF2B5EF4-FFF2-40B4-BE49-F238E27FC236}">
                <a16:creationId xmlns:a16="http://schemas.microsoft.com/office/drawing/2014/main" id="{EB5BBFEB-5E17-4D05-93C3-840A40CC8D20}"/>
              </a:ext>
            </a:extLst>
          </p:cNvPr>
          <p:cNvSpPr>
            <a:spLocks/>
          </p:cNvSpPr>
          <p:nvPr/>
        </p:nvSpPr>
        <p:spPr bwMode="auto">
          <a:xfrm flipH="1">
            <a:off x="844836" y="2943425"/>
            <a:ext cx="492600" cy="388064"/>
          </a:xfrm>
          <a:custGeom>
            <a:avLst/>
            <a:gdLst/>
            <a:ahLst/>
            <a:cxnLst>
              <a:cxn ang="0">
                <a:pos x="362" y="381"/>
              </a:cxn>
              <a:cxn ang="0">
                <a:pos x="272" y="324"/>
              </a:cxn>
              <a:cxn ang="0">
                <a:pos x="187" y="270"/>
              </a:cxn>
              <a:cxn ang="0">
                <a:pos x="206" y="257"/>
              </a:cxn>
              <a:cxn ang="0">
                <a:pos x="310" y="296"/>
              </a:cxn>
              <a:cxn ang="0">
                <a:pos x="325" y="302"/>
              </a:cxn>
              <a:cxn ang="0">
                <a:pos x="409" y="373"/>
              </a:cxn>
              <a:cxn ang="0">
                <a:pos x="464" y="367"/>
              </a:cxn>
              <a:cxn ang="0">
                <a:pos x="513" y="267"/>
              </a:cxn>
              <a:cxn ang="0">
                <a:pos x="518" y="254"/>
              </a:cxn>
              <a:cxn ang="0">
                <a:pos x="488" y="206"/>
              </a:cxn>
              <a:cxn ang="0">
                <a:pos x="370" y="192"/>
              </a:cxn>
              <a:cxn ang="0">
                <a:pos x="294" y="175"/>
              </a:cxn>
              <a:cxn ang="0">
                <a:pos x="330" y="218"/>
              </a:cxn>
              <a:cxn ang="0">
                <a:pos x="313" y="221"/>
              </a:cxn>
              <a:cxn ang="0">
                <a:pos x="206" y="36"/>
              </a:cxn>
              <a:cxn ang="0">
                <a:pos x="34" y="300"/>
              </a:cxn>
              <a:cxn ang="0">
                <a:pos x="24" y="452"/>
              </a:cxn>
              <a:cxn ang="0">
                <a:pos x="67" y="488"/>
              </a:cxn>
              <a:cxn ang="0">
                <a:pos x="182" y="495"/>
              </a:cxn>
              <a:cxn ang="0">
                <a:pos x="188" y="492"/>
              </a:cxn>
              <a:cxn ang="0">
                <a:pos x="251" y="369"/>
              </a:cxn>
              <a:cxn ang="0">
                <a:pos x="208" y="383"/>
              </a:cxn>
              <a:cxn ang="0">
                <a:pos x="202" y="374"/>
              </a:cxn>
              <a:cxn ang="0">
                <a:pos x="227" y="366"/>
              </a:cxn>
              <a:cxn ang="0">
                <a:pos x="258" y="336"/>
              </a:cxn>
              <a:cxn ang="0">
                <a:pos x="270" y="346"/>
              </a:cxn>
              <a:cxn ang="0">
                <a:pos x="215" y="502"/>
              </a:cxn>
              <a:cxn ang="0">
                <a:pos x="345" y="463"/>
              </a:cxn>
              <a:cxn ang="0">
                <a:pos x="365" y="414"/>
              </a:cxn>
              <a:cxn ang="0">
                <a:pos x="388" y="414"/>
              </a:cxn>
              <a:cxn ang="0">
                <a:pos x="426" y="416"/>
              </a:cxn>
              <a:cxn ang="0">
                <a:pos x="406" y="396"/>
              </a:cxn>
            </a:cxnLst>
            <a:rect l="0" t="0" r="r" b="b"/>
            <a:pathLst>
              <a:path w="559" h="516">
                <a:moveTo>
                  <a:pt x="406" y="396"/>
                </a:moveTo>
                <a:cubicBezTo>
                  <a:pt x="393" y="394"/>
                  <a:pt x="377" y="390"/>
                  <a:pt x="362" y="381"/>
                </a:cubicBezTo>
                <a:cubicBezTo>
                  <a:pt x="342" y="370"/>
                  <a:pt x="323" y="351"/>
                  <a:pt x="308" y="321"/>
                </a:cubicBezTo>
                <a:cubicBezTo>
                  <a:pt x="300" y="323"/>
                  <a:pt x="287" y="325"/>
                  <a:pt x="272" y="324"/>
                </a:cubicBezTo>
                <a:cubicBezTo>
                  <a:pt x="260" y="323"/>
                  <a:pt x="244" y="320"/>
                  <a:pt x="228" y="311"/>
                </a:cubicBezTo>
                <a:cubicBezTo>
                  <a:pt x="214" y="303"/>
                  <a:pt x="199" y="290"/>
                  <a:pt x="187" y="270"/>
                </a:cubicBezTo>
                <a:cubicBezTo>
                  <a:pt x="183" y="264"/>
                  <a:pt x="185" y="257"/>
                  <a:pt x="190" y="254"/>
                </a:cubicBezTo>
                <a:cubicBezTo>
                  <a:pt x="196" y="250"/>
                  <a:pt x="203" y="252"/>
                  <a:pt x="206" y="257"/>
                </a:cubicBezTo>
                <a:cubicBezTo>
                  <a:pt x="243" y="315"/>
                  <a:pt x="295" y="301"/>
                  <a:pt x="308" y="297"/>
                </a:cubicBezTo>
                <a:cubicBezTo>
                  <a:pt x="308" y="296"/>
                  <a:pt x="309" y="296"/>
                  <a:pt x="310" y="296"/>
                </a:cubicBezTo>
                <a:cubicBezTo>
                  <a:pt x="313" y="294"/>
                  <a:pt x="316" y="294"/>
                  <a:pt x="319" y="296"/>
                </a:cubicBezTo>
                <a:cubicBezTo>
                  <a:pt x="322" y="297"/>
                  <a:pt x="324" y="299"/>
                  <a:pt x="325" y="302"/>
                </a:cubicBezTo>
                <a:cubicBezTo>
                  <a:pt x="326" y="303"/>
                  <a:pt x="326" y="303"/>
                  <a:pt x="326" y="304"/>
                </a:cubicBezTo>
                <a:cubicBezTo>
                  <a:pt x="344" y="345"/>
                  <a:pt x="372" y="368"/>
                  <a:pt x="409" y="373"/>
                </a:cubicBezTo>
                <a:cubicBezTo>
                  <a:pt x="438" y="376"/>
                  <a:pt x="461" y="368"/>
                  <a:pt x="462" y="368"/>
                </a:cubicBezTo>
                <a:cubicBezTo>
                  <a:pt x="462" y="367"/>
                  <a:pt x="463" y="367"/>
                  <a:pt x="464" y="367"/>
                </a:cubicBezTo>
                <a:cubicBezTo>
                  <a:pt x="490" y="353"/>
                  <a:pt x="506" y="333"/>
                  <a:pt x="512" y="308"/>
                </a:cubicBezTo>
                <a:cubicBezTo>
                  <a:pt x="517" y="285"/>
                  <a:pt x="513" y="267"/>
                  <a:pt x="513" y="267"/>
                </a:cubicBezTo>
                <a:cubicBezTo>
                  <a:pt x="511" y="259"/>
                  <a:pt x="511" y="259"/>
                  <a:pt x="511" y="259"/>
                </a:cubicBezTo>
                <a:cubicBezTo>
                  <a:pt x="518" y="254"/>
                  <a:pt x="518" y="254"/>
                  <a:pt x="518" y="254"/>
                </a:cubicBezTo>
                <a:cubicBezTo>
                  <a:pt x="559" y="224"/>
                  <a:pt x="557" y="186"/>
                  <a:pt x="551" y="163"/>
                </a:cubicBezTo>
                <a:cubicBezTo>
                  <a:pt x="539" y="177"/>
                  <a:pt x="518" y="195"/>
                  <a:pt x="488" y="206"/>
                </a:cubicBezTo>
                <a:cubicBezTo>
                  <a:pt x="465" y="214"/>
                  <a:pt x="438" y="215"/>
                  <a:pt x="410" y="208"/>
                </a:cubicBezTo>
                <a:cubicBezTo>
                  <a:pt x="396" y="205"/>
                  <a:pt x="382" y="199"/>
                  <a:pt x="370" y="192"/>
                </a:cubicBezTo>
                <a:cubicBezTo>
                  <a:pt x="359" y="186"/>
                  <a:pt x="350" y="179"/>
                  <a:pt x="342" y="171"/>
                </a:cubicBezTo>
                <a:cubicBezTo>
                  <a:pt x="327" y="176"/>
                  <a:pt x="311" y="178"/>
                  <a:pt x="294" y="175"/>
                </a:cubicBezTo>
                <a:cubicBezTo>
                  <a:pt x="304" y="184"/>
                  <a:pt x="315" y="193"/>
                  <a:pt x="327" y="202"/>
                </a:cubicBezTo>
                <a:cubicBezTo>
                  <a:pt x="332" y="205"/>
                  <a:pt x="333" y="213"/>
                  <a:pt x="330" y="218"/>
                </a:cubicBezTo>
                <a:cubicBezTo>
                  <a:pt x="326" y="223"/>
                  <a:pt x="319" y="224"/>
                  <a:pt x="314" y="221"/>
                </a:cubicBezTo>
                <a:cubicBezTo>
                  <a:pt x="314" y="221"/>
                  <a:pt x="314" y="221"/>
                  <a:pt x="313" y="221"/>
                </a:cubicBezTo>
                <a:cubicBezTo>
                  <a:pt x="277" y="195"/>
                  <a:pt x="249" y="165"/>
                  <a:pt x="231" y="129"/>
                </a:cubicBezTo>
                <a:cubicBezTo>
                  <a:pt x="217" y="101"/>
                  <a:pt x="209" y="69"/>
                  <a:pt x="206" y="36"/>
                </a:cubicBezTo>
                <a:cubicBezTo>
                  <a:pt x="206" y="23"/>
                  <a:pt x="206" y="11"/>
                  <a:pt x="207" y="0"/>
                </a:cubicBezTo>
                <a:cubicBezTo>
                  <a:pt x="34" y="300"/>
                  <a:pt x="34" y="300"/>
                  <a:pt x="34" y="300"/>
                </a:cubicBezTo>
                <a:cubicBezTo>
                  <a:pt x="17" y="329"/>
                  <a:pt x="2" y="357"/>
                  <a:pt x="1" y="389"/>
                </a:cubicBezTo>
                <a:cubicBezTo>
                  <a:pt x="0" y="427"/>
                  <a:pt x="24" y="452"/>
                  <a:pt x="24" y="452"/>
                </a:cubicBezTo>
                <a:cubicBezTo>
                  <a:pt x="24" y="453"/>
                  <a:pt x="24" y="453"/>
                  <a:pt x="24" y="453"/>
                </a:cubicBezTo>
                <a:cubicBezTo>
                  <a:pt x="38" y="467"/>
                  <a:pt x="52" y="479"/>
                  <a:pt x="67" y="488"/>
                </a:cubicBezTo>
                <a:cubicBezTo>
                  <a:pt x="93" y="502"/>
                  <a:pt x="120" y="508"/>
                  <a:pt x="148" y="505"/>
                </a:cubicBezTo>
                <a:cubicBezTo>
                  <a:pt x="169" y="502"/>
                  <a:pt x="182" y="495"/>
                  <a:pt x="182" y="495"/>
                </a:cubicBezTo>
                <a:cubicBezTo>
                  <a:pt x="187" y="492"/>
                  <a:pt x="187" y="492"/>
                  <a:pt x="187" y="492"/>
                </a:cubicBezTo>
                <a:cubicBezTo>
                  <a:pt x="188" y="492"/>
                  <a:pt x="188" y="492"/>
                  <a:pt x="188" y="492"/>
                </a:cubicBezTo>
                <a:cubicBezTo>
                  <a:pt x="193" y="489"/>
                  <a:pt x="202" y="484"/>
                  <a:pt x="210" y="476"/>
                </a:cubicBezTo>
                <a:cubicBezTo>
                  <a:pt x="225" y="462"/>
                  <a:pt x="257" y="424"/>
                  <a:pt x="251" y="369"/>
                </a:cubicBezTo>
                <a:cubicBezTo>
                  <a:pt x="244" y="375"/>
                  <a:pt x="237" y="379"/>
                  <a:pt x="231" y="381"/>
                </a:cubicBezTo>
                <a:cubicBezTo>
                  <a:pt x="219" y="384"/>
                  <a:pt x="209" y="383"/>
                  <a:pt x="208" y="383"/>
                </a:cubicBezTo>
                <a:cubicBezTo>
                  <a:pt x="207" y="382"/>
                  <a:pt x="206" y="382"/>
                  <a:pt x="205" y="382"/>
                </a:cubicBezTo>
                <a:cubicBezTo>
                  <a:pt x="203" y="380"/>
                  <a:pt x="201" y="377"/>
                  <a:pt x="202" y="374"/>
                </a:cubicBezTo>
                <a:cubicBezTo>
                  <a:pt x="202" y="369"/>
                  <a:pt x="206" y="367"/>
                  <a:pt x="211" y="367"/>
                </a:cubicBezTo>
                <a:cubicBezTo>
                  <a:pt x="211" y="367"/>
                  <a:pt x="218" y="368"/>
                  <a:pt x="227" y="366"/>
                </a:cubicBezTo>
                <a:cubicBezTo>
                  <a:pt x="237" y="362"/>
                  <a:pt x="245" y="354"/>
                  <a:pt x="248" y="341"/>
                </a:cubicBezTo>
                <a:cubicBezTo>
                  <a:pt x="249" y="337"/>
                  <a:pt x="254" y="335"/>
                  <a:pt x="258" y="336"/>
                </a:cubicBezTo>
                <a:cubicBezTo>
                  <a:pt x="259" y="336"/>
                  <a:pt x="259" y="337"/>
                  <a:pt x="260" y="337"/>
                </a:cubicBezTo>
                <a:cubicBezTo>
                  <a:pt x="265" y="338"/>
                  <a:pt x="269" y="341"/>
                  <a:pt x="270" y="346"/>
                </a:cubicBezTo>
                <a:cubicBezTo>
                  <a:pt x="289" y="422"/>
                  <a:pt x="246" y="474"/>
                  <a:pt x="226" y="493"/>
                </a:cubicBezTo>
                <a:cubicBezTo>
                  <a:pt x="222" y="497"/>
                  <a:pt x="218" y="500"/>
                  <a:pt x="215" y="502"/>
                </a:cubicBezTo>
                <a:cubicBezTo>
                  <a:pt x="262" y="516"/>
                  <a:pt x="306" y="503"/>
                  <a:pt x="343" y="465"/>
                </a:cubicBezTo>
                <a:cubicBezTo>
                  <a:pt x="343" y="464"/>
                  <a:pt x="344" y="463"/>
                  <a:pt x="345" y="463"/>
                </a:cubicBezTo>
                <a:cubicBezTo>
                  <a:pt x="345" y="462"/>
                  <a:pt x="346" y="461"/>
                  <a:pt x="346" y="461"/>
                </a:cubicBezTo>
                <a:cubicBezTo>
                  <a:pt x="351" y="456"/>
                  <a:pt x="365" y="436"/>
                  <a:pt x="365" y="414"/>
                </a:cubicBezTo>
                <a:cubicBezTo>
                  <a:pt x="365" y="408"/>
                  <a:pt x="370" y="403"/>
                  <a:pt x="377" y="403"/>
                </a:cubicBezTo>
                <a:cubicBezTo>
                  <a:pt x="383" y="402"/>
                  <a:pt x="388" y="408"/>
                  <a:pt x="388" y="414"/>
                </a:cubicBezTo>
                <a:cubicBezTo>
                  <a:pt x="389" y="428"/>
                  <a:pt x="385" y="441"/>
                  <a:pt x="380" y="451"/>
                </a:cubicBezTo>
                <a:cubicBezTo>
                  <a:pt x="398" y="444"/>
                  <a:pt x="413" y="433"/>
                  <a:pt x="426" y="416"/>
                </a:cubicBezTo>
                <a:cubicBezTo>
                  <a:pt x="432" y="409"/>
                  <a:pt x="436" y="402"/>
                  <a:pt x="439" y="396"/>
                </a:cubicBezTo>
                <a:cubicBezTo>
                  <a:pt x="430" y="397"/>
                  <a:pt x="418" y="397"/>
                  <a:pt x="406" y="396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8" name="íšļïďê">
            <a:extLst>
              <a:ext uri="{FF2B5EF4-FFF2-40B4-BE49-F238E27FC236}">
                <a16:creationId xmlns:a16="http://schemas.microsoft.com/office/drawing/2014/main" id="{CEC2D9E0-68B9-4FEA-94EF-3F3E8E3928F6}"/>
              </a:ext>
            </a:extLst>
          </p:cNvPr>
          <p:cNvSpPr>
            <a:spLocks/>
          </p:cNvSpPr>
          <p:nvPr/>
        </p:nvSpPr>
        <p:spPr bwMode="auto">
          <a:xfrm flipH="1">
            <a:off x="1065916" y="2702147"/>
            <a:ext cx="529088" cy="522006"/>
          </a:xfrm>
          <a:custGeom>
            <a:avLst/>
            <a:gdLst/>
            <a:ahLst/>
            <a:cxnLst>
              <a:cxn ang="0">
                <a:pos x="234" y="325"/>
              </a:cxn>
              <a:cxn ang="0">
                <a:pos x="132" y="258"/>
              </a:cxn>
              <a:cxn ang="0">
                <a:pos x="171" y="259"/>
              </a:cxn>
              <a:cxn ang="0">
                <a:pos x="457" y="297"/>
              </a:cxn>
              <a:cxn ang="0">
                <a:pos x="511" y="248"/>
              </a:cxn>
              <a:cxn ang="0">
                <a:pos x="588" y="117"/>
              </a:cxn>
              <a:cxn ang="0">
                <a:pos x="593" y="106"/>
              </a:cxn>
              <a:cxn ang="0">
                <a:pos x="562" y="16"/>
              </a:cxn>
              <a:cxn ang="0">
                <a:pos x="471" y="25"/>
              </a:cxn>
              <a:cxn ang="0">
                <a:pos x="449" y="107"/>
              </a:cxn>
              <a:cxn ang="0">
                <a:pos x="509" y="138"/>
              </a:cxn>
              <a:cxn ang="0">
                <a:pos x="485" y="180"/>
              </a:cxn>
              <a:cxn ang="0">
                <a:pos x="470" y="191"/>
              </a:cxn>
              <a:cxn ang="0">
                <a:pos x="423" y="100"/>
              </a:cxn>
              <a:cxn ang="0">
                <a:pos x="431" y="10"/>
              </a:cxn>
              <a:cxn ang="0">
                <a:pos x="316" y="25"/>
              </a:cxn>
              <a:cxn ang="0">
                <a:pos x="310" y="23"/>
              </a:cxn>
              <a:cxn ang="0">
                <a:pos x="260" y="21"/>
              </a:cxn>
              <a:cxn ang="0">
                <a:pos x="196" y="83"/>
              </a:cxn>
              <a:cxn ang="0">
                <a:pos x="224" y="164"/>
              </a:cxn>
              <a:cxn ang="0">
                <a:pos x="301" y="139"/>
              </a:cxn>
              <a:cxn ang="0">
                <a:pos x="308" y="109"/>
              </a:cxn>
              <a:cxn ang="0">
                <a:pos x="350" y="139"/>
              </a:cxn>
              <a:cxn ang="0">
                <a:pos x="324" y="149"/>
              </a:cxn>
              <a:cxn ang="0">
                <a:pos x="322" y="151"/>
              </a:cxn>
              <a:cxn ang="0">
                <a:pos x="302" y="213"/>
              </a:cxn>
              <a:cxn ang="0">
                <a:pos x="294" y="251"/>
              </a:cxn>
              <a:cxn ang="0">
                <a:pos x="175" y="131"/>
              </a:cxn>
              <a:cxn ang="0">
                <a:pos x="113" y="134"/>
              </a:cxn>
              <a:cxn ang="0">
                <a:pos x="95" y="175"/>
              </a:cxn>
              <a:cxn ang="0">
                <a:pos x="92" y="176"/>
              </a:cxn>
              <a:cxn ang="0">
                <a:pos x="32" y="268"/>
              </a:cxn>
              <a:cxn ang="0">
                <a:pos x="33" y="274"/>
              </a:cxn>
              <a:cxn ang="0">
                <a:pos x="108" y="350"/>
              </a:cxn>
              <a:cxn ang="0">
                <a:pos x="185" y="332"/>
              </a:cxn>
              <a:cxn ang="0">
                <a:pos x="181" y="386"/>
              </a:cxn>
              <a:cxn ang="0">
                <a:pos x="180" y="400"/>
              </a:cxn>
              <a:cxn ang="0">
                <a:pos x="103" y="373"/>
              </a:cxn>
              <a:cxn ang="0">
                <a:pos x="1" y="357"/>
              </a:cxn>
              <a:cxn ang="0">
                <a:pos x="45" y="361"/>
              </a:cxn>
              <a:cxn ang="0">
                <a:pos x="10" y="417"/>
              </a:cxn>
              <a:cxn ang="0">
                <a:pos x="8" y="421"/>
              </a:cxn>
              <a:cxn ang="0">
                <a:pos x="39" y="551"/>
              </a:cxn>
              <a:cxn ang="0">
                <a:pos x="147" y="425"/>
              </a:cxn>
              <a:cxn ang="0">
                <a:pos x="220" y="424"/>
              </a:cxn>
              <a:cxn ang="0">
                <a:pos x="289" y="498"/>
              </a:cxn>
              <a:cxn ang="0">
                <a:pos x="154" y="448"/>
              </a:cxn>
              <a:cxn ang="0">
                <a:pos x="79" y="505"/>
              </a:cxn>
              <a:cxn ang="0">
                <a:pos x="62" y="576"/>
              </a:cxn>
              <a:cxn ang="0">
                <a:pos x="62" y="576"/>
              </a:cxn>
              <a:cxn ang="0">
                <a:pos x="63" y="578"/>
              </a:cxn>
              <a:cxn ang="0">
                <a:pos x="177" y="692"/>
              </a:cxn>
              <a:cxn ang="0">
                <a:pos x="241" y="681"/>
              </a:cxn>
              <a:cxn ang="0">
                <a:pos x="306" y="607"/>
              </a:cxn>
            </a:cxnLst>
            <a:rect l="0" t="0" r="r" b="b"/>
            <a:pathLst>
              <a:path w="600" h="693">
                <a:moveTo>
                  <a:pt x="475" y="312"/>
                </a:moveTo>
                <a:cubicBezTo>
                  <a:pt x="469" y="317"/>
                  <a:pt x="462" y="321"/>
                  <a:pt x="455" y="325"/>
                </a:cubicBezTo>
                <a:cubicBezTo>
                  <a:pt x="439" y="334"/>
                  <a:pt x="420" y="341"/>
                  <a:pt x="398" y="346"/>
                </a:cubicBezTo>
                <a:cubicBezTo>
                  <a:pt x="370" y="353"/>
                  <a:pt x="337" y="354"/>
                  <a:pt x="300" y="347"/>
                </a:cubicBezTo>
                <a:cubicBezTo>
                  <a:pt x="279" y="343"/>
                  <a:pt x="257" y="336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22" y="319"/>
                  <a:pt x="206" y="310"/>
                </a:cubicBezTo>
                <a:cubicBezTo>
                  <a:pt x="195" y="304"/>
                  <a:pt x="183" y="296"/>
                  <a:pt x="170" y="287"/>
                </a:cubicBezTo>
                <a:cubicBezTo>
                  <a:pt x="157" y="279"/>
                  <a:pt x="144" y="269"/>
                  <a:pt x="132" y="258"/>
                </a:cubicBezTo>
                <a:cubicBezTo>
                  <a:pt x="124" y="251"/>
                  <a:pt x="116" y="244"/>
                  <a:pt x="110" y="237"/>
                </a:cubicBezTo>
                <a:cubicBezTo>
                  <a:pt x="106" y="232"/>
                  <a:pt x="107" y="224"/>
                  <a:pt x="111" y="220"/>
                </a:cubicBezTo>
                <a:cubicBezTo>
                  <a:pt x="116" y="216"/>
                  <a:pt x="124" y="217"/>
                  <a:pt x="128" y="222"/>
                </a:cubicBezTo>
                <a:cubicBezTo>
                  <a:pt x="133" y="228"/>
                  <a:pt x="140" y="235"/>
                  <a:pt x="147" y="241"/>
                </a:cubicBezTo>
                <a:cubicBezTo>
                  <a:pt x="154" y="247"/>
                  <a:pt x="162" y="254"/>
                  <a:pt x="171" y="259"/>
                </a:cubicBezTo>
                <a:cubicBezTo>
                  <a:pt x="187" y="271"/>
                  <a:pt x="204" y="282"/>
                  <a:pt x="217" y="290"/>
                </a:cubicBezTo>
                <a:cubicBezTo>
                  <a:pt x="232" y="298"/>
                  <a:pt x="243" y="303"/>
                  <a:pt x="244" y="304"/>
                </a:cubicBezTo>
                <a:cubicBezTo>
                  <a:pt x="280" y="321"/>
                  <a:pt x="313" y="328"/>
                  <a:pt x="342" y="328"/>
                </a:cubicBezTo>
                <a:cubicBezTo>
                  <a:pt x="371" y="329"/>
                  <a:pt x="396" y="324"/>
                  <a:pt x="418" y="316"/>
                </a:cubicBezTo>
                <a:cubicBezTo>
                  <a:pt x="432" y="311"/>
                  <a:pt x="445" y="304"/>
                  <a:pt x="457" y="297"/>
                </a:cubicBezTo>
                <a:cubicBezTo>
                  <a:pt x="472" y="287"/>
                  <a:pt x="484" y="277"/>
                  <a:pt x="493" y="269"/>
                </a:cubicBezTo>
                <a:cubicBezTo>
                  <a:pt x="505" y="257"/>
                  <a:pt x="511" y="249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2" y="247"/>
                  <a:pt x="513" y="247"/>
                  <a:pt x="514" y="246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9" y="115"/>
                  <a:pt x="591" y="112"/>
                  <a:pt x="593" y="106"/>
                </a:cubicBezTo>
                <a:cubicBezTo>
                  <a:pt x="596" y="101"/>
                  <a:pt x="598" y="94"/>
                  <a:pt x="599" y="86"/>
                </a:cubicBezTo>
                <a:cubicBezTo>
                  <a:pt x="600" y="81"/>
                  <a:pt x="600" y="75"/>
                  <a:pt x="600" y="70"/>
                </a:cubicBezTo>
                <a:cubicBezTo>
                  <a:pt x="599" y="62"/>
                  <a:pt x="597" y="55"/>
                  <a:pt x="593" y="47"/>
                </a:cubicBezTo>
                <a:cubicBezTo>
                  <a:pt x="591" y="43"/>
                  <a:pt x="588" y="38"/>
                  <a:pt x="584" y="34"/>
                </a:cubicBezTo>
                <a:cubicBezTo>
                  <a:pt x="577" y="26"/>
                  <a:pt x="570" y="20"/>
                  <a:pt x="562" y="16"/>
                </a:cubicBezTo>
                <a:cubicBezTo>
                  <a:pt x="551" y="9"/>
                  <a:pt x="539" y="6"/>
                  <a:pt x="527" y="5"/>
                </a:cubicBezTo>
                <a:cubicBezTo>
                  <a:pt x="515" y="4"/>
                  <a:pt x="504" y="6"/>
                  <a:pt x="493" y="11"/>
                </a:cubicBezTo>
                <a:cubicBezTo>
                  <a:pt x="486" y="14"/>
                  <a:pt x="479" y="18"/>
                  <a:pt x="472" y="24"/>
                </a:cubicBezTo>
                <a:cubicBezTo>
                  <a:pt x="472" y="24"/>
                  <a:pt x="472" y="24"/>
                  <a:pt x="472" y="24"/>
                </a:cubicBezTo>
                <a:cubicBezTo>
                  <a:pt x="472" y="24"/>
                  <a:pt x="472" y="24"/>
                  <a:pt x="471" y="25"/>
                </a:cubicBezTo>
                <a:cubicBezTo>
                  <a:pt x="470" y="26"/>
                  <a:pt x="469" y="27"/>
                  <a:pt x="467" y="29"/>
                </a:cubicBezTo>
                <a:cubicBezTo>
                  <a:pt x="464" y="32"/>
                  <a:pt x="460" y="37"/>
                  <a:pt x="456" y="44"/>
                </a:cubicBezTo>
                <a:cubicBezTo>
                  <a:pt x="454" y="49"/>
                  <a:pt x="451" y="54"/>
                  <a:pt x="449" y="60"/>
                </a:cubicBezTo>
                <a:cubicBezTo>
                  <a:pt x="447" y="67"/>
                  <a:pt x="445" y="74"/>
                  <a:pt x="445" y="82"/>
                </a:cubicBezTo>
                <a:cubicBezTo>
                  <a:pt x="445" y="90"/>
                  <a:pt x="446" y="99"/>
                  <a:pt x="449" y="107"/>
                </a:cubicBezTo>
                <a:cubicBezTo>
                  <a:pt x="452" y="113"/>
                  <a:pt x="454" y="119"/>
                  <a:pt x="459" y="125"/>
                </a:cubicBezTo>
                <a:cubicBezTo>
                  <a:pt x="464" y="132"/>
                  <a:pt x="471" y="140"/>
                  <a:pt x="481" y="148"/>
                </a:cubicBezTo>
                <a:cubicBezTo>
                  <a:pt x="482" y="146"/>
                  <a:pt x="484" y="144"/>
                  <a:pt x="486" y="143"/>
                </a:cubicBezTo>
                <a:cubicBezTo>
                  <a:pt x="489" y="139"/>
                  <a:pt x="494" y="136"/>
                  <a:pt x="499" y="134"/>
                </a:cubicBezTo>
                <a:cubicBezTo>
                  <a:pt x="503" y="132"/>
                  <a:pt x="508" y="134"/>
                  <a:pt x="509" y="138"/>
                </a:cubicBezTo>
                <a:cubicBezTo>
                  <a:pt x="511" y="142"/>
                  <a:pt x="509" y="146"/>
                  <a:pt x="505" y="148"/>
                </a:cubicBezTo>
                <a:cubicBezTo>
                  <a:pt x="502" y="150"/>
                  <a:pt x="499" y="152"/>
                  <a:pt x="496" y="154"/>
                </a:cubicBezTo>
                <a:cubicBezTo>
                  <a:pt x="494" y="156"/>
                  <a:pt x="492" y="159"/>
                  <a:pt x="490" y="161"/>
                </a:cubicBezTo>
                <a:cubicBezTo>
                  <a:pt x="489" y="164"/>
                  <a:pt x="487" y="168"/>
                  <a:pt x="486" y="171"/>
                </a:cubicBezTo>
                <a:cubicBezTo>
                  <a:pt x="486" y="174"/>
                  <a:pt x="485" y="177"/>
                  <a:pt x="485" y="180"/>
                </a:cubicBezTo>
                <a:cubicBezTo>
                  <a:pt x="484" y="185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6" y="194"/>
                  <a:pt x="483" y="197"/>
                  <a:pt x="478" y="198"/>
                </a:cubicBezTo>
                <a:cubicBezTo>
                  <a:pt x="474" y="199"/>
                  <a:pt x="470" y="196"/>
                  <a:pt x="470" y="191"/>
                </a:cubicBezTo>
                <a:cubicBezTo>
                  <a:pt x="470" y="191"/>
                  <a:pt x="469" y="188"/>
                  <a:pt x="469" y="184"/>
                </a:cubicBezTo>
                <a:cubicBezTo>
                  <a:pt x="469" y="180"/>
                  <a:pt x="470" y="174"/>
                  <a:pt x="471" y="169"/>
                </a:cubicBezTo>
                <a:cubicBezTo>
                  <a:pt x="470" y="168"/>
                  <a:pt x="469" y="168"/>
                  <a:pt x="468" y="167"/>
                </a:cubicBezTo>
                <a:cubicBezTo>
                  <a:pt x="454" y="157"/>
                  <a:pt x="444" y="146"/>
                  <a:pt x="437" y="135"/>
                </a:cubicBezTo>
                <a:cubicBezTo>
                  <a:pt x="430" y="123"/>
                  <a:pt x="425" y="112"/>
                  <a:pt x="423" y="100"/>
                </a:cubicBezTo>
                <a:cubicBezTo>
                  <a:pt x="422" y="93"/>
                  <a:pt x="422" y="85"/>
                  <a:pt x="422" y="78"/>
                </a:cubicBezTo>
                <a:cubicBezTo>
                  <a:pt x="423" y="69"/>
                  <a:pt x="425" y="60"/>
                  <a:pt x="427" y="52"/>
                </a:cubicBezTo>
                <a:cubicBezTo>
                  <a:pt x="430" y="45"/>
                  <a:pt x="433" y="38"/>
                  <a:pt x="436" y="32"/>
                </a:cubicBezTo>
                <a:cubicBezTo>
                  <a:pt x="440" y="27"/>
                  <a:pt x="443" y="22"/>
                  <a:pt x="446" y="18"/>
                </a:cubicBezTo>
                <a:cubicBezTo>
                  <a:pt x="442" y="15"/>
                  <a:pt x="437" y="13"/>
                  <a:pt x="431" y="10"/>
                </a:cubicBezTo>
                <a:cubicBezTo>
                  <a:pt x="421" y="7"/>
                  <a:pt x="410" y="3"/>
                  <a:pt x="399" y="2"/>
                </a:cubicBezTo>
                <a:cubicBezTo>
                  <a:pt x="391" y="0"/>
                  <a:pt x="383" y="0"/>
                  <a:pt x="374" y="1"/>
                </a:cubicBezTo>
                <a:cubicBezTo>
                  <a:pt x="363" y="1"/>
                  <a:pt x="352" y="4"/>
                  <a:pt x="340" y="9"/>
                </a:cubicBezTo>
                <a:cubicBezTo>
                  <a:pt x="334" y="12"/>
                  <a:pt x="327" y="16"/>
                  <a:pt x="321" y="21"/>
                </a:cubicBezTo>
                <a:cubicBezTo>
                  <a:pt x="316" y="25"/>
                  <a:pt x="316" y="25"/>
                  <a:pt x="316" y="25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09" y="23"/>
                  <a:pt x="308" y="23"/>
                </a:cubicBezTo>
                <a:cubicBezTo>
                  <a:pt x="307" y="22"/>
                  <a:pt x="305" y="22"/>
                  <a:pt x="302" y="21"/>
                </a:cubicBezTo>
                <a:cubicBezTo>
                  <a:pt x="296" y="20"/>
                  <a:pt x="288" y="19"/>
                  <a:pt x="279" y="19"/>
                </a:cubicBezTo>
                <a:cubicBezTo>
                  <a:pt x="273" y="19"/>
                  <a:pt x="267" y="20"/>
                  <a:pt x="260" y="21"/>
                </a:cubicBezTo>
                <a:cubicBezTo>
                  <a:pt x="252" y="22"/>
                  <a:pt x="243" y="25"/>
                  <a:pt x="235" y="30"/>
                </a:cubicBezTo>
                <a:cubicBezTo>
                  <a:pt x="230" y="33"/>
                  <a:pt x="225" y="36"/>
                  <a:pt x="221" y="41"/>
                </a:cubicBezTo>
                <a:cubicBezTo>
                  <a:pt x="216" y="45"/>
                  <a:pt x="211" y="51"/>
                  <a:pt x="207" y="59"/>
                </a:cubicBezTo>
                <a:cubicBezTo>
                  <a:pt x="203" y="65"/>
                  <a:pt x="200" y="72"/>
                  <a:pt x="197" y="81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5"/>
                  <a:pt x="195" y="87"/>
                  <a:pt x="195" y="90"/>
                </a:cubicBezTo>
                <a:cubicBezTo>
                  <a:pt x="194" y="96"/>
                  <a:pt x="193" y="104"/>
                  <a:pt x="195" y="114"/>
                </a:cubicBezTo>
                <a:cubicBezTo>
                  <a:pt x="196" y="120"/>
                  <a:pt x="198" y="127"/>
                  <a:pt x="201" y="134"/>
                </a:cubicBezTo>
                <a:cubicBezTo>
                  <a:pt x="206" y="144"/>
                  <a:pt x="213" y="154"/>
                  <a:pt x="224" y="164"/>
                </a:cubicBezTo>
                <a:cubicBezTo>
                  <a:pt x="231" y="169"/>
                  <a:pt x="238" y="175"/>
                  <a:pt x="248" y="181"/>
                </a:cubicBezTo>
                <a:cubicBezTo>
                  <a:pt x="256" y="185"/>
                  <a:pt x="266" y="190"/>
                  <a:pt x="278" y="195"/>
                </a:cubicBezTo>
                <a:cubicBezTo>
                  <a:pt x="278" y="189"/>
                  <a:pt x="279" y="183"/>
                  <a:pt x="280" y="178"/>
                </a:cubicBezTo>
                <a:cubicBezTo>
                  <a:pt x="283" y="169"/>
                  <a:pt x="287" y="161"/>
                  <a:pt x="291" y="154"/>
                </a:cubicBezTo>
                <a:cubicBezTo>
                  <a:pt x="294" y="148"/>
                  <a:pt x="298" y="143"/>
                  <a:pt x="301" y="139"/>
                </a:cubicBezTo>
                <a:cubicBezTo>
                  <a:pt x="302" y="137"/>
                  <a:pt x="304" y="136"/>
                  <a:pt x="304" y="135"/>
                </a:cubicBezTo>
                <a:cubicBezTo>
                  <a:pt x="304" y="134"/>
                  <a:pt x="303" y="134"/>
                  <a:pt x="303" y="133"/>
                </a:cubicBezTo>
                <a:cubicBezTo>
                  <a:pt x="298" y="128"/>
                  <a:pt x="295" y="121"/>
                  <a:pt x="293" y="113"/>
                </a:cubicBezTo>
                <a:cubicBezTo>
                  <a:pt x="292" y="109"/>
                  <a:pt x="295" y="104"/>
                  <a:pt x="299" y="103"/>
                </a:cubicBezTo>
                <a:cubicBezTo>
                  <a:pt x="303" y="103"/>
                  <a:pt x="307" y="105"/>
                  <a:pt x="308" y="109"/>
                </a:cubicBezTo>
                <a:cubicBezTo>
                  <a:pt x="310" y="115"/>
                  <a:pt x="312" y="120"/>
                  <a:pt x="315" y="123"/>
                </a:cubicBezTo>
                <a:cubicBezTo>
                  <a:pt x="318" y="127"/>
                  <a:pt x="321" y="130"/>
                  <a:pt x="325" y="132"/>
                </a:cubicBezTo>
                <a:cubicBezTo>
                  <a:pt x="331" y="135"/>
                  <a:pt x="337" y="137"/>
                  <a:pt x="342" y="138"/>
                </a:cubicBezTo>
                <a:cubicBezTo>
                  <a:pt x="346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4" y="139"/>
                  <a:pt x="357" y="143"/>
                  <a:pt x="357" y="147"/>
                </a:cubicBezTo>
                <a:cubicBezTo>
                  <a:pt x="357" y="151"/>
                  <a:pt x="354" y="155"/>
                  <a:pt x="349" y="155"/>
                </a:cubicBezTo>
                <a:cubicBezTo>
                  <a:pt x="349" y="155"/>
                  <a:pt x="345" y="154"/>
                  <a:pt x="339" y="153"/>
                </a:cubicBezTo>
                <a:cubicBezTo>
                  <a:pt x="335" y="152"/>
                  <a:pt x="329" y="151"/>
                  <a:pt x="324" y="149"/>
                </a:cubicBezTo>
                <a:cubicBezTo>
                  <a:pt x="323" y="149"/>
                  <a:pt x="323" y="149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2" y="150"/>
                </a:cubicBezTo>
                <a:cubicBezTo>
                  <a:pt x="322" y="150"/>
                  <a:pt x="322" y="150"/>
                  <a:pt x="322" y="151"/>
                </a:cubicBezTo>
                <a:cubicBezTo>
                  <a:pt x="321" y="151"/>
                  <a:pt x="320" y="152"/>
                  <a:pt x="319" y="154"/>
                </a:cubicBezTo>
                <a:cubicBezTo>
                  <a:pt x="317" y="156"/>
                  <a:pt x="314" y="161"/>
                  <a:pt x="311" y="166"/>
                </a:cubicBezTo>
                <a:cubicBezTo>
                  <a:pt x="308" y="170"/>
                  <a:pt x="306" y="175"/>
                  <a:pt x="304" y="181"/>
                </a:cubicBezTo>
                <a:cubicBezTo>
                  <a:pt x="302" y="187"/>
                  <a:pt x="301" y="193"/>
                  <a:pt x="301" y="200"/>
                </a:cubicBezTo>
                <a:cubicBezTo>
                  <a:pt x="301" y="204"/>
                  <a:pt x="301" y="209"/>
                  <a:pt x="302" y="213"/>
                </a:cubicBezTo>
                <a:cubicBezTo>
                  <a:pt x="303" y="220"/>
                  <a:pt x="306" y="226"/>
                  <a:pt x="310" y="233"/>
                </a:cubicBezTo>
                <a:cubicBezTo>
                  <a:pt x="316" y="242"/>
                  <a:pt x="325" y="252"/>
                  <a:pt x="338" y="262"/>
                </a:cubicBezTo>
                <a:cubicBezTo>
                  <a:pt x="343" y="266"/>
                  <a:pt x="344" y="273"/>
                  <a:pt x="340" y="278"/>
                </a:cubicBezTo>
                <a:cubicBezTo>
                  <a:pt x="336" y="283"/>
                  <a:pt x="329" y="284"/>
                  <a:pt x="324" y="280"/>
                </a:cubicBezTo>
                <a:cubicBezTo>
                  <a:pt x="311" y="271"/>
                  <a:pt x="301" y="261"/>
                  <a:pt x="294" y="251"/>
                </a:cubicBezTo>
                <a:cubicBezTo>
                  <a:pt x="287" y="241"/>
                  <a:pt x="282" y="231"/>
                  <a:pt x="280" y="221"/>
                </a:cubicBezTo>
                <a:cubicBezTo>
                  <a:pt x="280" y="221"/>
                  <a:pt x="280" y="220"/>
                  <a:pt x="280" y="220"/>
                </a:cubicBezTo>
                <a:cubicBezTo>
                  <a:pt x="263" y="214"/>
                  <a:pt x="248" y="208"/>
                  <a:pt x="236" y="201"/>
                </a:cubicBezTo>
                <a:cubicBezTo>
                  <a:pt x="218" y="190"/>
                  <a:pt x="205" y="179"/>
                  <a:pt x="195" y="167"/>
                </a:cubicBezTo>
                <a:cubicBezTo>
                  <a:pt x="185" y="155"/>
                  <a:pt x="179" y="142"/>
                  <a:pt x="175" y="131"/>
                </a:cubicBezTo>
                <a:cubicBezTo>
                  <a:pt x="173" y="123"/>
                  <a:pt x="172" y="116"/>
                  <a:pt x="171" y="109"/>
                </a:cubicBezTo>
                <a:cubicBezTo>
                  <a:pt x="171" y="103"/>
                  <a:pt x="171" y="97"/>
                  <a:pt x="171" y="92"/>
                </a:cubicBezTo>
                <a:cubicBezTo>
                  <a:pt x="166" y="94"/>
                  <a:pt x="159" y="96"/>
                  <a:pt x="153" y="99"/>
                </a:cubicBezTo>
                <a:cubicBezTo>
                  <a:pt x="146" y="102"/>
                  <a:pt x="140" y="106"/>
                  <a:pt x="134" y="110"/>
                </a:cubicBezTo>
                <a:cubicBezTo>
                  <a:pt x="126" y="117"/>
                  <a:pt x="119" y="124"/>
                  <a:pt x="113" y="134"/>
                </a:cubicBezTo>
                <a:cubicBezTo>
                  <a:pt x="108" y="143"/>
                  <a:pt x="104" y="153"/>
                  <a:pt x="103" y="165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3" y="176"/>
                  <a:pt x="92" y="176"/>
                </a:cubicBezTo>
                <a:cubicBezTo>
                  <a:pt x="90" y="177"/>
                  <a:pt x="87" y="178"/>
                  <a:pt x="84" y="180"/>
                </a:cubicBezTo>
                <a:cubicBezTo>
                  <a:pt x="77" y="183"/>
                  <a:pt x="68" y="188"/>
                  <a:pt x="59" y="196"/>
                </a:cubicBezTo>
                <a:cubicBezTo>
                  <a:pt x="54" y="202"/>
                  <a:pt x="48" y="208"/>
                  <a:pt x="44" y="216"/>
                </a:cubicBezTo>
                <a:cubicBezTo>
                  <a:pt x="39" y="224"/>
                  <a:pt x="36" y="232"/>
                  <a:pt x="34" y="243"/>
                </a:cubicBezTo>
                <a:cubicBezTo>
                  <a:pt x="32" y="250"/>
                  <a:pt x="32" y="258"/>
                  <a:pt x="32" y="268"/>
                </a:cubicBezTo>
                <a:cubicBezTo>
                  <a:pt x="33" y="269"/>
                  <a:pt x="33" y="271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3"/>
                  <a:pt x="33" y="273"/>
                </a:cubicBezTo>
                <a:cubicBezTo>
                  <a:pt x="33" y="273"/>
                  <a:pt x="33" y="273"/>
                  <a:pt x="33" y="274"/>
                </a:cubicBezTo>
                <a:cubicBezTo>
                  <a:pt x="33" y="275"/>
                  <a:pt x="33" y="277"/>
                  <a:pt x="33" y="280"/>
                </a:cubicBezTo>
                <a:cubicBezTo>
                  <a:pt x="34" y="285"/>
                  <a:pt x="36" y="292"/>
                  <a:pt x="39" y="300"/>
                </a:cubicBezTo>
                <a:cubicBezTo>
                  <a:pt x="42" y="305"/>
                  <a:pt x="45" y="311"/>
                  <a:pt x="49" y="316"/>
                </a:cubicBezTo>
                <a:cubicBezTo>
                  <a:pt x="55" y="323"/>
                  <a:pt x="62" y="330"/>
                  <a:pt x="73" y="337"/>
                </a:cubicBezTo>
                <a:cubicBezTo>
                  <a:pt x="82" y="342"/>
                  <a:pt x="94" y="347"/>
                  <a:pt x="108" y="350"/>
                </a:cubicBezTo>
                <a:cubicBezTo>
                  <a:pt x="122" y="353"/>
                  <a:pt x="139" y="355"/>
                  <a:pt x="160" y="355"/>
                </a:cubicBezTo>
                <a:cubicBezTo>
                  <a:pt x="161" y="355"/>
                  <a:pt x="162" y="356"/>
                  <a:pt x="163" y="356"/>
                </a:cubicBezTo>
                <a:cubicBezTo>
                  <a:pt x="164" y="351"/>
                  <a:pt x="166" y="346"/>
                  <a:pt x="168" y="341"/>
                </a:cubicBezTo>
                <a:cubicBezTo>
                  <a:pt x="170" y="338"/>
                  <a:pt x="172" y="336"/>
                  <a:pt x="174" y="333"/>
                </a:cubicBezTo>
                <a:cubicBezTo>
                  <a:pt x="177" y="330"/>
                  <a:pt x="182" y="329"/>
                  <a:pt x="185" y="332"/>
                </a:cubicBezTo>
                <a:cubicBezTo>
                  <a:pt x="188" y="335"/>
                  <a:pt x="189" y="340"/>
                  <a:pt x="186" y="343"/>
                </a:cubicBezTo>
                <a:cubicBezTo>
                  <a:pt x="184" y="345"/>
                  <a:pt x="183" y="347"/>
                  <a:pt x="182" y="349"/>
                </a:cubicBezTo>
                <a:cubicBezTo>
                  <a:pt x="180" y="353"/>
                  <a:pt x="178" y="356"/>
                  <a:pt x="178" y="360"/>
                </a:cubicBezTo>
                <a:cubicBezTo>
                  <a:pt x="177" y="363"/>
                  <a:pt x="177" y="367"/>
                  <a:pt x="177" y="370"/>
                </a:cubicBezTo>
                <a:cubicBezTo>
                  <a:pt x="177" y="377"/>
                  <a:pt x="179" y="382"/>
                  <a:pt x="181" y="386"/>
                </a:cubicBezTo>
                <a:cubicBezTo>
                  <a:pt x="182" y="388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5" y="393"/>
                  <a:pt x="184" y="398"/>
                  <a:pt x="180" y="400"/>
                </a:cubicBezTo>
                <a:cubicBezTo>
                  <a:pt x="177" y="403"/>
                  <a:pt x="172" y="402"/>
                  <a:pt x="170" y="398"/>
                </a:cubicBezTo>
                <a:cubicBezTo>
                  <a:pt x="169" y="398"/>
                  <a:pt x="168" y="395"/>
                  <a:pt x="166" y="392"/>
                </a:cubicBezTo>
                <a:cubicBezTo>
                  <a:pt x="165" y="388"/>
                  <a:pt x="163" y="384"/>
                  <a:pt x="162" y="378"/>
                </a:cubicBezTo>
                <a:cubicBezTo>
                  <a:pt x="162" y="379"/>
                  <a:pt x="161" y="379"/>
                  <a:pt x="160" y="379"/>
                </a:cubicBezTo>
                <a:cubicBezTo>
                  <a:pt x="138" y="379"/>
                  <a:pt x="119" y="376"/>
                  <a:pt x="103" y="373"/>
                </a:cubicBezTo>
                <a:cubicBezTo>
                  <a:pt x="86" y="369"/>
                  <a:pt x="73" y="363"/>
                  <a:pt x="62" y="357"/>
                </a:cubicBezTo>
                <a:cubicBezTo>
                  <a:pt x="47" y="348"/>
                  <a:pt x="36" y="338"/>
                  <a:pt x="28" y="327"/>
                </a:cubicBezTo>
                <a:cubicBezTo>
                  <a:pt x="23" y="320"/>
                  <a:pt x="20" y="314"/>
                  <a:pt x="17" y="307"/>
                </a:cubicBezTo>
                <a:cubicBezTo>
                  <a:pt x="14" y="313"/>
                  <a:pt x="10" y="321"/>
                  <a:pt x="7" y="329"/>
                </a:cubicBezTo>
                <a:cubicBezTo>
                  <a:pt x="4" y="337"/>
                  <a:pt x="2" y="347"/>
                  <a:pt x="1" y="357"/>
                </a:cubicBezTo>
                <a:cubicBezTo>
                  <a:pt x="0" y="363"/>
                  <a:pt x="0" y="370"/>
                  <a:pt x="1" y="377"/>
                </a:cubicBezTo>
                <a:cubicBezTo>
                  <a:pt x="1" y="379"/>
                  <a:pt x="1" y="380"/>
                  <a:pt x="1" y="382"/>
                </a:cubicBezTo>
                <a:cubicBezTo>
                  <a:pt x="4" y="379"/>
                  <a:pt x="6" y="376"/>
                  <a:pt x="9" y="373"/>
                </a:cubicBezTo>
                <a:cubicBezTo>
                  <a:pt x="14" y="367"/>
                  <a:pt x="21" y="361"/>
                  <a:pt x="29" y="357"/>
                </a:cubicBezTo>
                <a:cubicBezTo>
                  <a:pt x="35" y="354"/>
                  <a:pt x="42" y="356"/>
                  <a:pt x="45" y="361"/>
                </a:cubicBezTo>
                <a:cubicBezTo>
                  <a:pt x="48" y="367"/>
                  <a:pt x="46" y="374"/>
                  <a:pt x="41" y="377"/>
                </a:cubicBezTo>
                <a:cubicBezTo>
                  <a:pt x="35" y="380"/>
                  <a:pt x="30" y="384"/>
                  <a:pt x="26" y="389"/>
                </a:cubicBezTo>
                <a:cubicBezTo>
                  <a:pt x="22" y="393"/>
                  <a:pt x="19" y="398"/>
                  <a:pt x="16" y="402"/>
                </a:cubicBezTo>
                <a:cubicBezTo>
                  <a:pt x="13" y="407"/>
                  <a:pt x="11" y="412"/>
                  <a:pt x="10" y="415"/>
                </a:cubicBezTo>
                <a:cubicBezTo>
                  <a:pt x="10" y="416"/>
                  <a:pt x="10" y="416"/>
                  <a:pt x="10" y="417"/>
                </a:cubicBezTo>
                <a:cubicBezTo>
                  <a:pt x="9" y="418"/>
                  <a:pt x="9" y="418"/>
                  <a:pt x="9" y="419"/>
                </a:cubicBezTo>
                <a:cubicBezTo>
                  <a:pt x="9" y="419"/>
                  <a:pt x="9" y="419"/>
                  <a:pt x="9" y="419"/>
                </a:cubicBezTo>
                <a:cubicBezTo>
                  <a:pt x="9" y="420"/>
                  <a:pt x="9" y="420"/>
                  <a:pt x="8" y="420"/>
                </a:cubicBezTo>
                <a:cubicBezTo>
                  <a:pt x="8" y="420"/>
                  <a:pt x="8" y="420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" y="425"/>
                  <a:pt x="5" y="430"/>
                  <a:pt x="4" y="436"/>
                </a:cubicBezTo>
                <a:cubicBezTo>
                  <a:pt x="2" y="448"/>
                  <a:pt x="0" y="465"/>
                  <a:pt x="3" y="483"/>
                </a:cubicBezTo>
                <a:cubicBezTo>
                  <a:pt x="5" y="495"/>
                  <a:pt x="9" y="508"/>
                  <a:pt x="16" y="520"/>
                </a:cubicBezTo>
                <a:cubicBezTo>
                  <a:pt x="19" y="528"/>
                  <a:pt x="24" y="535"/>
                  <a:pt x="31" y="542"/>
                </a:cubicBezTo>
                <a:cubicBezTo>
                  <a:pt x="33" y="545"/>
                  <a:pt x="36" y="548"/>
                  <a:pt x="39" y="551"/>
                </a:cubicBezTo>
                <a:cubicBezTo>
                  <a:pt x="40" y="547"/>
                  <a:pt x="41" y="542"/>
                  <a:pt x="42" y="537"/>
                </a:cubicBezTo>
                <a:cubicBezTo>
                  <a:pt x="45" y="524"/>
                  <a:pt x="51" y="508"/>
                  <a:pt x="59" y="493"/>
                </a:cubicBezTo>
                <a:cubicBezTo>
                  <a:pt x="67" y="479"/>
                  <a:pt x="78" y="465"/>
                  <a:pt x="93" y="453"/>
                </a:cubicBezTo>
                <a:cubicBezTo>
                  <a:pt x="107" y="441"/>
                  <a:pt x="125" y="431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9" y="425"/>
                  <a:pt x="157" y="423"/>
                  <a:pt x="169" y="421"/>
                </a:cubicBezTo>
                <a:cubicBezTo>
                  <a:pt x="182" y="420"/>
                  <a:pt x="200" y="420"/>
                  <a:pt x="220" y="424"/>
                </a:cubicBezTo>
                <a:cubicBezTo>
                  <a:pt x="233" y="426"/>
                  <a:pt x="247" y="431"/>
                  <a:pt x="260" y="439"/>
                </a:cubicBezTo>
                <a:cubicBezTo>
                  <a:pt x="269" y="444"/>
                  <a:pt x="278" y="450"/>
                  <a:pt x="286" y="458"/>
                </a:cubicBezTo>
                <a:cubicBezTo>
                  <a:pt x="294" y="466"/>
                  <a:pt x="301" y="475"/>
                  <a:pt x="308" y="486"/>
                </a:cubicBezTo>
                <a:cubicBezTo>
                  <a:pt x="312" y="491"/>
                  <a:pt x="310" y="499"/>
                  <a:pt x="305" y="502"/>
                </a:cubicBezTo>
                <a:cubicBezTo>
                  <a:pt x="299" y="505"/>
                  <a:pt x="292" y="504"/>
                  <a:pt x="289" y="498"/>
                </a:cubicBezTo>
                <a:cubicBezTo>
                  <a:pt x="283" y="489"/>
                  <a:pt x="276" y="481"/>
                  <a:pt x="270" y="475"/>
                </a:cubicBezTo>
                <a:cubicBezTo>
                  <a:pt x="263" y="468"/>
                  <a:pt x="256" y="463"/>
                  <a:pt x="249" y="459"/>
                </a:cubicBezTo>
                <a:cubicBezTo>
                  <a:pt x="238" y="453"/>
                  <a:pt x="226" y="449"/>
                  <a:pt x="215" y="447"/>
                </a:cubicBezTo>
                <a:cubicBezTo>
                  <a:pt x="205" y="444"/>
                  <a:pt x="194" y="444"/>
                  <a:pt x="185" y="444"/>
                </a:cubicBezTo>
                <a:cubicBezTo>
                  <a:pt x="167" y="444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35" y="453"/>
                  <a:pt x="120" y="461"/>
                  <a:pt x="108" y="471"/>
                </a:cubicBezTo>
                <a:cubicBezTo>
                  <a:pt x="96" y="481"/>
                  <a:pt x="86" y="493"/>
                  <a:pt x="79" y="505"/>
                </a:cubicBezTo>
                <a:cubicBezTo>
                  <a:pt x="72" y="518"/>
                  <a:pt x="67" y="531"/>
                  <a:pt x="65" y="542"/>
                </a:cubicBezTo>
                <a:cubicBezTo>
                  <a:pt x="62" y="551"/>
                  <a:pt x="62" y="559"/>
                  <a:pt x="62" y="565"/>
                </a:cubicBezTo>
                <a:cubicBezTo>
                  <a:pt x="62" y="566"/>
                  <a:pt x="62" y="568"/>
                  <a:pt x="62" y="569"/>
                </a:cubicBezTo>
                <a:cubicBezTo>
                  <a:pt x="62" y="570"/>
                  <a:pt x="62" y="570"/>
                  <a:pt x="62" y="570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7"/>
                  <a:pt x="63" y="577"/>
                  <a:pt x="63" y="578"/>
                </a:cubicBezTo>
                <a:cubicBezTo>
                  <a:pt x="63" y="581"/>
                  <a:pt x="63" y="584"/>
                  <a:pt x="64" y="588"/>
                </a:cubicBezTo>
                <a:cubicBezTo>
                  <a:pt x="65" y="595"/>
                  <a:pt x="68" y="606"/>
                  <a:pt x="74" y="618"/>
                </a:cubicBezTo>
                <a:cubicBezTo>
                  <a:pt x="78" y="626"/>
                  <a:pt x="83" y="634"/>
                  <a:pt x="89" y="642"/>
                </a:cubicBezTo>
                <a:cubicBezTo>
                  <a:pt x="98" y="653"/>
                  <a:pt x="110" y="664"/>
                  <a:pt x="126" y="673"/>
                </a:cubicBezTo>
                <a:cubicBezTo>
                  <a:pt x="139" y="681"/>
                  <a:pt x="156" y="688"/>
                  <a:pt x="177" y="692"/>
                </a:cubicBezTo>
                <a:cubicBezTo>
                  <a:pt x="177" y="692"/>
                  <a:pt x="177" y="692"/>
                  <a:pt x="177" y="692"/>
                </a:cubicBezTo>
                <a:cubicBezTo>
                  <a:pt x="178" y="692"/>
                  <a:pt x="178" y="693"/>
                  <a:pt x="180" y="693"/>
                </a:cubicBezTo>
                <a:cubicBezTo>
                  <a:pt x="182" y="693"/>
                  <a:pt x="185" y="693"/>
                  <a:pt x="189" y="693"/>
                </a:cubicBezTo>
                <a:cubicBezTo>
                  <a:pt x="197" y="693"/>
                  <a:pt x="208" y="693"/>
                  <a:pt x="219" y="690"/>
                </a:cubicBezTo>
                <a:cubicBezTo>
                  <a:pt x="227" y="688"/>
                  <a:pt x="234" y="685"/>
                  <a:pt x="241" y="681"/>
                </a:cubicBezTo>
                <a:cubicBezTo>
                  <a:pt x="247" y="678"/>
                  <a:pt x="252" y="675"/>
                  <a:pt x="256" y="672"/>
                </a:cubicBezTo>
                <a:cubicBezTo>
                  <a:pt x="260" y="669"/>
                  <a:pt x="263" y="666"/>
                  <a:pt x="267" y="662"/>
                </a:cubicBezTo>
                <a:cubicBezTo>
                  <a:pt x="270" y="660"/>
                  <a:pt x="272" y="657"/>
                  <a:pt x="275" y="654"/>
                </a:cubicBezTo>
                <a:cubicBezTo>
                  <a:pt x="278" y="650"/>
                  <a:pt x="282" y="645"/>
                  <a:pt x="286" y="638"/>
                </a:cubicBezTo>
                <a:cubicBezTo>
                  <a:pt x="292" y="630"/>
                  <a:pt x="298" y="620"/>
                  <a:pt x="306" y="607"/>
                </a:cubicBezTo>
                <a:cubicBezTo>
                  <a:pt x="306" y="607"/>
                  <a:pt x="306" y="607"/>
                  <a:pt x="306" y="607"/>
                </a:cubicBezTo>
                <a:lnTo>
                  <a:pt x="475" y="312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9" name="îšlîḑe">
            <a:extLst>
              <a:ext uri="{FF2B5EF4-FFF2-40B4-BE49-F238E27FC236}">
                <a16:creationId xmlns:a16="http://schemas.microsoft.com/office/drawing/2014/main" id="{698A3600-1D6E-4A1D-8AEB-3772335E5E1E}"/>
              </a:ext>
            </a:extLst>
          </p:cNvPr>
          <p:cNvSpPr>
            <a:spLocks/>
          </p:cNvSpPr>
          <p:nvPr/>
        </p:nvSpPr>
        <p:spPr bwMode="auto">
          <a:xfrm flipH="1">
            <a:off x="1452268" y="3212226"/>
            <a:ext cx="99807" cy="153207"/>
          </a:xfrm>
          <a:custGeom>
            <a:avLst/>
            <a:gdLst/>
            <a:ahLst/>
            <a:cxnLst>
              <a:cxn ang="0">
                <a:pos x="18" y="197"/>
              </a:cxn>
              <a:cxn ang="0">
                <a:pos x="14" y="195"/>
              </a:cxn>
              <a:cxn ang="0">
                <a:pos x="9" y="156"/>
              </a:cxn>
              <a:cxn ang="0">
                <a:pos x="44" y="35"/>
              </a:cxn>
              <a:cxn ang="0">
                <a:pos x="67" y="3"/>
              </a:cxn>
              <a:cxn ang="0">
                <a:pos x="99" y="26"/>
              </a:cxn>
              <a:cxn ang="0">
                <a:pos x="54" y="190"/>
              </a:cxn>
              <a:cxn ang="0">
                <a:pos x="18" y="197"/>
              </a:cxn>
            </a:cxnLst>
            <a:rect l="0" t="0" r="r" b="b"/>
            <a:pathLst>
              <a:path w="113" h="204">
                <a:moveTo>
                  <a:pt x="18" y="197"/>
                </a:moveTo>
                <a:cubicBezTo>
                  <a:pt x="17" y="197"/>
                  <a:pt x="16" y="196"/>
                  <a:pt x="14" y="195"/>
                </a:cubicBezTo>
                <a:cubicBezTo>
                  <a:pt x="2" y="186"/>
                  <a:pt x="0" y="168"/>
                  <a:pt x="9" y="156"/>
                </a:cubicBezTo>
                <a:cubicBezTo>
                  <a:pt x="10" y="155"/>
                  <a:pt x="54" y="97"/>
                  <a:pt x="44" y="35"/>
                </a:cubicBezTo>
                <a:cubicBezTo>
                  <a:pt x="41" y="20"/>
                  <a:pt x="52" y="5"/>
                  <a:pt x="67" y="3"/>
                </a:cubicBezTo>
                <a:cubicBezTo>
                  <a:pt x="83" y="0"/>
                  <a:pt x="97" y="11"/>
                  <a:pt x="99" y="26"/>
                </a:cubicBezTo>
                <a:cubicBezTo>
                  <a:pt x="113" y="112"/>
                  <a:pt x="56" y="187"/>
                  <a:pt x="54" y="190"/>
                </a:cubicBezTo>
                <a:cubicBezTo>
                  <a:pt x="45" y="202"/>
                  <a:pt x="30" y="204"/>
                  <a:pt x="18" y="197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40" name="îsļiḓè">
            <a:extLst>
              <a:ext uri="{FF2B5EF4-FFF2-40B4-BE49-F238E27FC236}">
                <a16:creationId xmlns:a16="http://schemas.microsoft.com/office/drawing/2014/main" id="{6A67F191-52D0-48DD-AD71-CA524B65402D}"/>
              </a:ext>
            </a:extLst>
          </p:cNvPr>
          <p:cNvSpPr>
            <a:spLocks/>
          </p:cNvSpPr>
          <p:nvPr/>
        </p:nvSpPr>
        <p:spPr bwMode="auto">
          <a:xfrm flipH="1">
            <a:off x="1275189" y="3302132"/>
            <a:ext cx="147029" cy="128437"/>
          </a:xfrm>
          <a:custGeom>
            <a:avLst/>
            <a:gdLst/>
            <a:ahLst/>
            <a:cxnLst>
              <a:cxn ang="0">
                <a:pos x="18" y="162"/>
              </a:cxn>
              <a:cxn ang="0">
                <a:pos x="6" y="127"/>
              </a:cxn>
              <a:cxn ang="0">
                <a:pos x="125" y="6"/>
              </a:cxn>
              <a:cxn ang="0">
                <a:pos x="161" y="22"/>
              </a:cxn>
              <a:cxn ang="0">
                <a:pos x="145" y="58"/>
              </a:cxn>
              <a:cxn ang="0">
                <a:pos x="58" y="149"/>
              </a:cxn>
              <a:cxn ang="0">
                <a:pos x="21" y="164"/>
              </a:cxn>
              <a:cxn ang="0">
                <a:pos x="18" y="162"/>
              </a:cxn>
            </a:cxnLst>
            <a:rect l="0" t="0" r="r" b="b"/>
            <a:pathLst>
              <a:path w="167" h="170">
                <a:moveTo>
                  <a:pt x="18" y="162"/>
                </a:moveTo>
                <a:cubicBezTo>
                  <a:pt x="6" y="155"/>
                  <a:pt x="0" y="140"/>
                  <a:pt x="6" y="127"/>
                </a:cubicBezTo>
                <a:cubicBezTo>
                  <a:pt x="7" y="124"/>
                  <a:pt x="44" y="37"/>
                  <a:pt x="125" y="6"/>
                </a:cubicBezTo>
                <a:cubicBezTo>
                  <a:pt x="140" y="0"/>
                  <a:pt x="156" y="8"/>
                  <a:pt x="161" y="22"/>
                </a:cubicBezTo>
                <a:cubicBezTo>
                  <a:pt x="167" y="37"/>
                  <a:pt x="160" y="53"/>
                  <a:pt x="145" y="58"/>
                </a:cubicBezTo>
                <a:cubicBezTo>
                  <a:pt x="87" y="81"/>
                  <a:pt x="58" y="148"/>
                  <a:pt x="58" y="149"/>
                </a:cubicBezTo>
                <a:cubicBezTo>
                  <a:pt x="52" y="163"/>
                  <a:pt x="35" y="170"/>
                  <a:pt x="21" y="164"/>
                </a:cubicBezTo>
                <a:cubicBezTo>
                  <a:pt x="20" y="163"/>
                  <a:pt x="19" y="163"/>
                  <a:pt x="18" y="162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rgbClr val="2CB3BD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7" name="iṣ1ïḑè">
            <a:extLst>
              <a:ext uri="{FF2B5EF4-FFF2-40B4-BE49-F238E27FC236}">
                <a16:creationId xmlns:a16="http://schemas.microsoft.com/office/drawing/2014/main" id="{B1235E98-24F8-4B4A-97F9-3DBCF599F3F4}"/>
              </a:ext>
            </a:extLst>
          </p:cNvPr>
          <p:cNvGrpSpPr/>
          <p:nvPr/>
        </p:nvGrpSpPr>
        <p:grpSpPr>
          <a:xfrm>
            <a:off x="6345691" y="2261061"/>
            <a:ext cx="2578028" cy="784007"/>
            <a:chOff x="251866" y="1988839"/>
            <a:chExt cx="3288629" cy="784007"/>
          </a:xfrm>
        </p:grpSpPr>
        <p:sp>
          <p:nvSpPr>
            <p:cNvPr id="22" name="íṥľîďé">
              <a:extLst>
                <a:ext uri="{FF2B5EF4-FFF2-40B4-BE49-F238E27FC236}">
                  <a16:creationId xmlns:a16="http://schemas.microsoft.com/office/drawing/2014/main" id="{5B9FDC89-7BD3-43A0-B958-CC58DAB9E1D6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r>
                <a:rPr lang="zh-CN" altLang="en-US" sz="1100" dirty="0">
                  <a:cs typeface="+mn-ea"/>
                  <a:sym typeface="+mn-lt"/>
                </a:rPr>
                <a:t/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3" name="í$ḷíḓe">
              <a:extLst>
                <a:ext uri="{FF2B5EF4-FFF2-40B4-BE49-F238E27FC236}">
                  <a16:creationId xmlns:a16="http://schemas.microsoft.com/office/drawing/2014/main" id="{F8BDE8E5-C5BB-4515-BCB2-D79336D4EDA2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8" name="íSḷîḑè">
            <a:extLst>
              <a:ext uri="{FF2B5EF4-FFF2-40B4-BE49-F238E27FC236}">
                <a16:creationId xmlns:a16="http://schemas.microsoft.com/office/drawing/2014/main" id="{A5FE9636-ADC3-4379-93C0-6C017280244E}"/>
              </a:ext>
            </a:extLst>
          </p:cNvPr>
          <p:cNvGrpSpPr/>
          <p:nvPr/>
        </p:nvGrpSpPr>
        <p:grpSpPr>
          <a:xfrm>
            <a:off x="6380148" y="3786980"/>
            <a:ext cx="2509116" cy="784007"/>
            <a:chOff x="251866" y="1988839"/>
            <a:chExt cx="3288629" cy="784007"/>
          </a:xfrm>
        </p:grpSpPr>
        <p:sp>
          <p:nvSpPr>
            <p:cNvPr id="20" name="ïṩḻîďè">
              <a:extLst>
                <a:ext uri="{FF2B5EF4-FFF2-40B4-BE49-F238E27FC236}">
                  <a16:creationId xmlns:a16="http://schemas.microsoft.com/office/drawing/2014/main" id="{56A274B3-3A40-42F3-A175-D4EB1711E1CF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r>
                <a:rPr lang="zh-CN" altLang="en-US" sz="1100" dirty="0">
                  <a:cs typeface="+mn-ea"/>
                  <a:sym typeface="+mn-lt"/>
                </a:rPr>
                <a:t/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21" name="isľïḑé">
              <a:extLst>
                <a:ext uri="{FF2B5EF4-FFF2-40B4-BE49-F238E27FC236}">
                  <a16:creationId xmlns:a16="http://schemas.microsoft.com/office/drawing/2014/main" id="{F6717E01-47C6-4628-A1F4-C6CF2B8BCEE1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9" name="íśļîḋé">
            <a:extLst>
              <a:ext uri="{FF2B5EF4-FFF2-40B4-BE49-F238E27FC236}">
                <a16:creationId xmlns:a16="http://schemas.microsoft.com/office/drawing/2014/main" id="{E7295FCA-67D3-47DE-B83E-31FD1CA65BF5}"/>
              </a:ext>
            </a:extLst>
          </p:cNvPr>
          <p:cNvGrpSpPr/>
          <p:nvPr/>
        </p:nvGrpSpPr>
        <p:grpSpPr>
          <a:xfrm>
            <a:off x="3696247" y="2261061"/>
            <a:ext cx="2578028" cy="784007"/>
            <a:chOff x="251866" y="1988839"/>
            <a:chExt cx="3288629" cy="784007"/>
          </a:xfrm>
        </p:grpSpPr>
        <p:sp>
          <p:nvSpPr>
            <p:cNvPr id="18" name="íṡḻíḓè">
              <a:extLst>
                <a:ext uri="{FF2B5EF4-FFF2-40B4-BE49-F238E27FC236}">
                  <a16:creationId xmlns:a16="http://schemas.microsoft.com/office/drawing/2014/main" id="{E5E569A6-582A-433D-B397-E49E14DEB80A}"/>
                </a:ext>
              </a:extLst>
            </p:cNvPr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r>
                <a:rPr lang="zh-CN" altLang="en-US" sz="1100" dirty="0">
                  <a:cs typeface="+mn-ea"/>
                  <a:sym typeface="+mn-lt"/>
                </a:rPr>
                <a:t/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19" name="ïs1íḋe">
              <a:extLst>
                <a:ext uri="{FF2B5EF4-FFF2-40B4-BE49-F238E27FC236}">
                  <a16:creationId xmlns:a16="http://schemas.microsoft.com/office/drawing/2014/main" id="{3DA0CD92-AB49-4BD7-80AF-C8AD4AF3F8F9}"/>
                </a:ext>
              </a:extLst>
            </p:cNvPr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grpSp>
        <p:nvGrpSpPr>
          <p:cNvPr id="10" name="iṥ1íḋê">
            <a:extLst>
              <a:ext uri="{FF2B5EF4-FFF2-40B4-BE49-F238E27FC236}">
                <a16:creationId xmlns:a16="http://schemas.microsoft.com/office/drawing/2014/main" id="{E4622CA6-F3EA-4267-B5E0-B54AC422EEFB}"/>
              </a:ext>
            </a:extLst>
          </p:cNvPr>
          <p:cNvGrpSpPr/>
          <p:nvPr/>
        </p:nvGrpSpPr>
        <p:grpSpPr>
          <a:xfrm>
            <a:off x="3697543" y="3786980"/>
            <a:ext cx="2578028" cy="784007"/>
            <a:chOff x="128816" y="2217083"/>
            <a:chExt cx="3288629" cy="784007"/>
          </a:xfrm>
        </p:grpSpPr>
        <p:sp>
          <p:nvSpPr>
            <p:cNvPr id="16" name="ïṣ1iḍé">
              <a:extLst>
                <a:ext uri="{FF2B5EF4-FFF2-40B4-BE49-F238E27FC236}">
                  <a16:creationId xmlns:a16="http://schemas.microsoft.com/office/drawing/2014/main" id="{C60354FF-E95A-4FF4-801C-D17D79058ACA}"/>
                </a:ext>
              </a:extLst>
            </p:cNvPr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92500" lnSpcReduction="20000"/>
            </a:bodyPr>
            <a:lstStyle/>
            <a:p>
              <a:pPr algn="ctr" defTabSz="914378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100" dirty="0">
                  <a:cs typeface="+mn-ea"/>
                  <a:sym typeface="+mn-lt"/>
                </a:rPr>
                <a:t>This part of the content is displayed as a text layout placeholder </a:t>
              </a:r>
              <a:r>
                <a:rPr lang="zh-CN" altLang="en-US" sz="1100" dirty="0">
                  <a:cs typeface="+mn-ea"/>
                  <a:sym typeface="+mn-lt"/>
                </a:rPr>
                <a:t/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en-US" altLang="zh-CN" sz="1100" dirty="0">
                  <a:cs typeface="+mn-ea"/>
                  <a:sym typeface="+mn-lt"/>
                </a:rPr>
                <a:t>(recommended to use the theme font)</a:t>
              </a:r>
            </a:p>
          </p:txBody>
        </p:sp>
        <p:sp>
          <p:nvSpPr>
            <p:cNvPr id="17" name="i$liḓe">
              <a:extLst>
                <a:ext uri="{FF2B5EF4-FFF2-40B4-BE49-F238E27FC236}">
                  <a16:creationId xmlns:a16="http://schemas.microsoft.com/office/drawing/2014/main" id="{B8C39564-33CD-4E80-9B81-019B1B68700D}"/>
                </a:ext>
              </a:extLst>
            </p:cNvPr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378">
                <a:spcBef>
                  <a:spcPct val="0"/>
                </a:spcBef>
                <a:defRPr/>
              </a:pPr>
              <a:r>
                <a:rPr lang="en-US" altLang="zh-CN" sz="1600" b="1" dirty="0">
                  <a:cs typeface="+mn-ea"/>
                  <a:sym typeface="+mn-lt"/>
                </a:rPr>
                <a:t>Title text preset</a:t>
              </a:r>
            </a:p>
          </p:txBody>
        </p:sp>
      </p:grpSp>
      <p:sp>
        <p:nvSpPr>
          <p:cNvPr id="14" name="islídé">
            <a:extLst>
              <a:ext uri="{FF2B5EF4-FFF2-40B4-BE49-F238E27FC236}">
                <a16:creationId xmlns:a16="http://schemas.microsoft.com/office/drawing/2014/main" id="{97AD6A5B-AD97-484E-A5BD-162039894A7B}"/>
              </a:ext>
            </a:extLst>
          </p:cNvPr>
          <p:cNvSpPr/>
          <p:nvPr/>
        </p:nvSpPr>
        <p:spPr>
          <a:xfrm>
            <a:off x="8166846" y="3107485"/>
            <a:ext cx="4232681" cy="423015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none" lIns="0" tIns="0" rIns="0" bIns="0" anchor="ctr" anchorCtr="0">
            <a:normAutofit/>
          </a:bodyPr>
          <a:lstStyle/>
          <a:p>
            <a:pPr algn="ctr">
              <a:buSzPct val="25000"/>
            </a:pPr>
            <a:r>
              <a:rPr lang="en-US" altLang="zh-CN" sz="2400" b="1" dirty="0">
                <a:solidFill>
                  <a:srgbClr val="FF7C61"/>
                </a:solidFill>
              </a:rPr>
              <a:t>Title text preset</a:t>
            </a:r>
            <a:endParaRPr lang="zh-CN" altLang="en-US" sz="2400" b="1" dirty="0">
              <a:solidFill>
                <a:srgbClr val="FF7C61"/>
              </a:solidFill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4CA9F22-A1C4-4E6A-AE30-0871CCCFFE12}"/>
              </a:ext>
            </a:extLst>
          </p:cNvPr>
          <p:cNvCxnSpPr>
            <a:cxnSpLocks/>
            <a:stCxn id="5" idx="1"/>
            <a:endCxn id="5" idx="3"/>
          </p:cNvCxnSpPr>
          <p:nvPr/>
        </p:nvCxnSpPr>
        <p:spPr>
          <a:xfrm>
            <a:off x="3476490" y="3542036"/>
            <a:ext cx="544722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B646DC4-834B-4B03-875E-91F0DC3C91AD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6200105" y="1869897"/>
            <a:ext cx="0" cy="334427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1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文本框 881">
            <a:extLst>
              <a:ext uri="{FF2B5EF4-FFF2-40B4-BE49-F238E27FC236}">
                <a16:creationId xmlns:a16="http://schemas.microsoft.com/office/drawing/2014/main" id="{42318315-52D6-477A-97B1-DEE5CE663423}"/>
              </a:ext>
            </a:extLst>
          </p:cNvPr>
          <p:cNvSpPr txBox="1"/>
          <p:nvPr/>
        </p:nvSpPr>
        <p:spPr>
          <a:xfrm>
            <a:off x="2599145" y="1883900"/>
            <a:ext cx="717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幼圆" panose="02010509060101010101" pitchFamily="49" charset="-122"/>
                <a:ea typeface="幼圆" panose="02010509060101010101" pitchFamily="49" charset="-122"/>
              </a:rPr>
              <a:t>Thanks for watching</a:t>
            </a:r>
            <a:endParaRPr lang="zh-CN" altLang="en-US" sz="4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3" name="文本框 882">
            <a:extLst>
              <a:ext uri="{FF2B5EF4-FFF2-40B4-BE49-F238E27FC236}">
                <a16:creationId xmlns:a16="http://schemas.microsoft.com/office/drawing/2014/main" id="{16D89382-D42B-40E9-B2C7-C5F2FD533977}"/>
              </a:ext>
            </a:extLst>
          </p:cNvPr>
          <p:cNvSpPr txBox="1"/>
          <p:nvPr/>
        </p:nvSpPr>
        <p:spPr>
          <a:xfrm>
            <a:off x="6414198" y="3165760"/>
            <a:ext cx="16763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幼圆" panose="02010509060101010101" pitchFamily="49" charset="-122"/>
                <a:ea typeface="幼圆" panose="02010509060101010101" pitchFamily="49" charset="-122"/>
              </a:rPr>
              <a:t>Bye! </a:t>
            </a:r>
            <a:endParaRPr lang="zh-CN" altLang="en-US" sz="6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84" name="文本框 883">
            <a:extLst>
              <a:ext uri="{FF2B5EF4-FFF2-40B4-BE49-F238E27FC236}">
                <a16:creationId xmlns:a16="http://schemas.microsoft.com/office/drawing/2014/main" id="{1876D480-FA70-4B57-8DBE-DB7F42EDCB01}"/>
              </a:ext>
            </a:extLst>
          </p:cNvPr>
          <p:cNvSpPr txBox="1"/>
          <p:nvPr/>
        </p:nvSpPr>
        <p:spPr>
          <a:xfrm>
            <a:off x="2749341" y="2815967"/>
            <a:ext cx="421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Producer: XXXX Speaker: XXXX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17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2" grpId="0"/>
      <p:bldP spid="883" grpId="0"/>
      <p:bldP spid="8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79" y="230466"/>
            <a:ext cx="6146908" cy="17506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755" y="2672701"/>
            <a:ext cx="1935000" cy="2947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6305" y="2973853"/>
            <a:ext cx="2880895" cy="16809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977" y="2561686"/>
            <a:ext cx="3649512" cy="3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5cf9491-e04b-4ad9-a13d-6285934347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1314C0-7F83-4F94-920A-A5E06626CCC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71600" y="1354683"/>
            <a:ext cx="10174941" cy="4992328"/>
            <a:chOff x="1541903" y="1028700"/>
            <a:chExt cx="9108194" cy="5145377"/>
          </a:xfrm>
        </p:grpSpPr>
        <p:sp>
          <p:nvSpPr>
            <p:cNvPr id="3" name="ïs1iďê">
              <a:extLst>
                <a:ext uri="{FF2B5EF4-FFF2-40B4-BE49-F238E27FC236}">
                  <a16:creationId xmlns:a16="http://schemas.microsoft.com/office/drawing/2014/main" id="{3EADACFA-8559-4ED5-8CAE-00D3E97EEACC}"/>
                </a:ext>
              </a:extLst>
            </p:cNvPr>
            <p:cNvSpPr/>
            <p:nvPr/>
          </p:nvSpPr>
          <p:spPr bwMode="auto">
            <a:xfrm>
              <a:off x="5111750" y="4802188"/>
              <a:ext cx="447675" cy="315913"/>
            </a:xfrm>
            <a:custGeom>
              <a:avLst/>
              <a:gdLst>
                <a:gd name="T0" fmla="*/ 135 w 136"/>
                <a:gd name="T1" fmla="*/ 35 h 96"/>
                <a:gd name="T2" fmla="*/ 123 w 136"/>
                <a:gd name="T3" fmla="*/ 88 h 96"/>
                <a:gd name="T4" fmla="*/ 112 w 136"/>
                <a:gd name="T5" fmla="*/ 94 h 96"/>
                <a:gd name="T6" fmla="*/ 8 w 136"/>
                <a:gd name="T7" fmla="*/ 72 h 96"/>
                <a:gd name="T8" fmla="*/ 2 w 136"/>
                <a:gd name="T9" fmla="*/ 61 h 96"/>
                <a:gd name="T10" fmla="*/ 13 w 136"/>
                <a:gd name="T11" fmla="*/ 8 h 96"/>
                <a:gd name="T12" fmla="*/ 24 w 136"/>
                <a:gd name="T13" fmla="*/ 1 h 96"/>
                <a:gd name="T14" fmla="*/ 128 w 136"/>
                <a:gd name="T15" fmla="*/ 24 h 96"/>
                <a:gd name="T16" fmla="*/ 135 w 136"/>
                <a:gd name="T17" fmla="*/ 3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96">
                  <a:moveTo>
                    <a:pt x="135" y="35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93"/>
                    <a:pt x="117" y="96"/>
                    <a:pt x="112" y="9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0"/>
                    <a:pt x="0" y="66"/>
                    <a:pt x="2" y="6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3"/>
                    <a:pt x="19" y="0"/>
                    <a:pt x="24" y="1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33" y="25"/>
                    <a:pt x="136" y="30"/>
                    <a:pt x="135" y="35"/>
                  </a:cubicBezTo>
                  <a:close/>
                </a:path>
              </a:pathLst>
            </a:custGeom>
            <a:solidFill>
              <a:srgbClr val="E16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" name="iṥľíďê">
              <a:extLst>
                <a:ext uri="{FF2B5EF4-FFF2-40B4-BE49-F238E27FC236}">
                  <a16:creationId xmlns:a16="http://schemas.microsoft.com/office/drawing/2014/main" id="{85BBC615-8C53-4072-9069-3162F4002B60}"/>
                </a:ext>
              </a:extLst>
            </p:cNvPr>
            <p:cNvGrpSpPr/>
            <p:nvPr/>
          </p:nvGrpSpPr>
          <p:grpSpPr>
            <a:xfrm>
              <a:off x="1541903" y="1028700"/>
              <a:ext cx="9108194" cy="5145377"/>
              <a:chOff x="3187700" y="1743075"/>
              <a:chExt cx="5746750" cy="3246438"/>
            </a:xfrm>
          </p:grpSpPr>
          <p:sp>
            <p:nvSpPr>
              <p:cNvPr id="6" name="iSḻiḓé">
                <a:extLst>
                  <a:ext uri="{FF2B5EF4-FFF2-40B4-BE49-F238E27FC236}">
                    <a16:creationId xmlns:a16="http://schemas.microsoft.com/office/drawing/2014/main" id="{EC1EABD6-5FFF-47CB-9B74-1EAE299B0D80}"/>
                  </a:ext>
                </a:extLst>
              </p:cNvPr>
              <p:cNvSpPr/>
              <p:nvPr/>
            </p:nvSpPr>
            <p:spPr bwMode="auto">
              <a:xfrm>
                <a:off x="7186613" y="3551238"/>
                <a:ext cx="174625" cy="17462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" name="i$liḓè">
                <a:extLst>
                  <a:ext uri="{FF2B5EF4-FFF2-40B4-BE49-F238E27FC236}">
                    <a16:creationId xmlns:a16="http://schemas.microsoft.com/office/drawing/2014/main" id="{9396B7BE-3675-4689-B3A2-E498774AAD23}"/>
                  </a:ext>
                </a:extLst>
              </p:cNvPr>
              <p:cNvSpPr/>
              <p:nvPr/>
            </p:nvSpPr>
            <p:spPr bwMode="auto">
              <a:xfrm>
                <a:off x="7061200" y="3370263"/>
                <a:ext cx="214313" cy="2143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" name="iṩļídè">
                <a:extLst>
                  <a:ext uri="{FF2B5EF4-FFF2-40B4-BE49-F238E27FC236}">
                    <a16:creationId xmlns:a16="http://schemas.microsoft.com/office/drawing/2014/main" id="{184AB731-A282-4ABE-899F-06C0595BF195}"/>
                  </a:ext>
                </a:extLst>
              </p:cNvPr>
              <p:cNvSpPr/>
              <p:nvPr/>
            </p:nvSpPr>
            <p:spPr bwMode="auto">
              <a:xfrm>
                <a:off x="7077075" y="3055938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îṡľiḑé">
                <a:extLst>
                  <a:ext uri="{FF2B5EF4-FFF2-40B4-BE49-F238E27FC236}">
                    <a16:creationId xmlns:a16="http://schemas.microsoft.com/office/drawing/2014/main" id="{5D3E61C2-3380-4CB9-A7D2-20EF2DAF5EDA}"/>
                  </a:ext>
                </a:extLst>
              </p:cNvPr>
              <p:cNvSpPr/>
              <p:nvPr/>
            </p:nvSpPr>
            <p:spPr bwMode="auto">
              <a:xfrm>
                <a:off x="6872288" y="2936875"/>
                <a:ext cx="254000" cy="2540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iśļíḓé">
                <a:extLst>
                  <a:ext uri="{FF2B5EF4-FFF2-40B4-BE49-F238E27FC236}">
                    <a16:creationId xmlns:a16="http://schemas.microsoft.com/office/drawing/2014/main" id="{F822A4F6-F696-443C-BCEF-65E348F3CFA3}"/>
                  </a:ext>
                </a:extLst>
              </p:cNvPr>
              <p:cNvSpPr/>
              <p:nvPr/>
            </p:nvSpPr>
            <p:spPr bwMode="auto">
              <a:xfrm>
                <a:off x="6843713" y="3521075"/>
                <a:ext cx="358775" cy="3603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íŝḻïdé">
                <a:extLst>
                  <a:ext uri="{FF2B5EF4-FFF2-40B4-BE49-F238E27FC236}">
                    <a16:creationId xmlns:a16="http://schemas.microsoft.com/office/drawing/2014/main" id="{153821E2-ADEC-4EF8-8210-83584A6B6F1F}"/>
                  </a:ext>
                </a:extLst>
              </p:cNvPr>
              <p:cNvSpPr/>
              <p:nvPr/>
            </p:nvSpPr>
            <p:spPr bwMode="auto">
              <a:xfrm>
                <a:off x="7107238" y="3667125"/>
                <a:ext cx="69850" cy="682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îSlíďe">
                <a:extLst>
                  <a:ext uri="{FF2B5EF4-FFF2-40B4-BE49-F238E27FC236}">
                    <a16:creationId xmlns:a16="http://schemas.microsoft.com/office/drawing/2014/main" id="{D83A0327-BB9F-40A5-BDB9-E4A731D588A3}"/>
                  </a:ext>
                </a:extLst>
              </p:cNvPr>
              <p:cNvSpPr/>
              <p:nvPr/>
            </p:nvSpPr>
            <p:spPr bwMode="auto">
              <a:xfrm>
                <a:off x="7086600" y="2746375"/>
                <a:ext cx="87313" cy="88900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išlîdè">
                <a:extLst>
                  <a:ext uri="{FF2B5EF4-FFF2-40B4-BE49-F238E27FC236}">
                    <a16:creationId xmlns:a16="http://schemas.microsoft.com/office/drawing/2014/main" id="{20CD8089-D945-4FFB-9E63-4B32DA8BB62D}"/>
                  </a:ext>
                </a:extLst>
              </p:cNvPr>
              <p:cNvSpPr/>
              <p:nvPr/>
            </p:nvSpPr>
            <p:spPr bwMode="auto">
              <a:xfrm>
                <a:off x="6615113" y="3587750"/>
                <a:ext cx="106363" cy="104775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i$lîdê">
                <a:extLst>
                  <a:ext uri="{FF2B5EF4-FFF2-40B4-BE49-F238E27FC236}">
                    <a16:creationId xmlns:a16="http://schemas.microsoft.com/office/drawing/2014/main" id="{3B6FEF08-3345-4E1A-93FA-6C4BD4180F61}"/>
                  </a:ext>
                </a:extLst>
              </p:cNvPr>
              <p:cNvSpPr/>
              <p:nvPr/>
            </p:nvSpPr>
            <p:spPr bwMode="auto">
              <a:xfrm>
                <a:off x="7318375" y="2808288"/>
                <a:ext cx="52388" cy="492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i$ľidè">
                <a:extLst>
                  <a:ext uri="{FF2B5EF4-FFF2-40B4-BE49-F238E27FC236}">
                    <a16:creationId xmlns:a16="http://schemas.microsoft.com/office/drawing/2014/main" id="{FD956196-E839-474B-9265-C8F915E13620}"/>
                  </a:ext>
                </a:extLst>
              </p:cNvPr>
              <p:cNvSpPr/>
              <p:nvPr/>
            </p:nvSpPr>
            <p:spPr bwMode="auto">
              <a:xfrm>
                <a:off x="6746875" y="4356100"/>
                <a:ext cx="23813" cy="2381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iṣľîḓe">
                <a:extLst>
                  <a:ext uri="{FF2B5EF4-FFF2-40B4-BE49-F238E27FC236}">
                    <a16:creationId xmlns:a16="http://schemas.microsoft.com/office/drawing/2014/main" id="{97000755-A90E-4915-9CF5-BA65B401976E}"/>
                  </a:ext>
                </a:extLst>
              </p:cNvPr>
              <p:cNvSpPr/>
              <p:nvPr/>
            </p:nvSpPr>
            <p:spPr bwMode="auto">
              <a:xfrm>
                <a:off x="6743700" y="2603500"/>
                <a:ext cx="39688" cy="42863"/>
              </a:xfrm>
              <a:prstGeom prst="ellipse">
                <a:avLst/>
              </a:pr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ísľiďe">
                <a:extLst>
                  <a:ext uri="{FF2B5EF4-FFF2-40B4-BE49-F238E27FC236}">
                    <a16:creationId xmlns:a16="http://schemas.microsoft.com/office/drawing/2014/main" id="{9CB42100-5B73-40C8-BD81-9BEDAF5912E2}"/>
                  </a:ext>
                </a:extLst>
              </p:cNvPr>
              <p:cNvSpPr/>
              <p:nvPr/>
            </p:nvSpPr>
            <p:spPr bwMode="auto">
              <a:xfrm>
                <a:off x="8515350" y="3184525"/>
                <a:ext cx="250825" cy="412750"/>
              </a:xfrm>
              <a:custGeom>
                <a:avLst/>
                <a:gdLst>
                  <a:gd name="T0" fmla="*/ 11 w 158"/>
                  <a:gd name="T1" fmla="*/ 0 h 260"/>
                  <a:gd name="T2" fmla="*/ 0 w 158"/>
                  <a:gd name="T3" fmla="*/ 0 h 260"/>
                  <a:gd name="T4" fmla="*/ 0 w 158"/>
                  <a:gd name="T5" fmla="*/ 260 h 260"/>
                  <a:gd name="T6" fmla="*/ 13 w 158"/>
                  <a:gd name="T7" fmla="*/ 260 h 260"/>
                  <a:gd name="T8" fmla="*/ 158 w 158"/>
                  <a:gd name="T9" fmla="*/ 187 h 260"/>
                  <a:gd name="T10" fmla="*/ 158 w 158"/>
                  <a:gd name="T11" fmla="*/ 71 h 260"/>
                  <a:gd name="T12" fmla="*/ 11 w 158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260">
                    <a:moveTo>
                      <a:pt x="11" y="0"/>
                    </a:moveTo>
                    <a:lnTo>
                      <a:pt x="0" y="0"/>
                    </a:lnTo>
                    <a:lnTo>
                      <a:pt x="0" y="260"/>
                    </a:lnTo>
                    <a:lnTo>
                      <a:pt x="13" y="260"/>
                    </a:lnTo>
                    <a:lnTo>
                      <a:pt x="158" y="187"/>
                    </a:lnTo>
                    <a:lnTo>
                      <a:pt x="158" y="7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ïśľíḓé">
                <a:extLst>
                  <a:ext uri="{FF2B5EF4-FFF2-40B4-BE49-F238E27FC236}">
                    <a16:creationId xmlns:a16="http://schemas.microsoft.com/office/drawing/2014/main" id="{EA475A91-4DC4-444E-88A6-A14B87BAEC21}"/>
                  </a:ext>
                </a:extLst>
              </p:cNvPr>
              <p:cNvSpPr/>
              <p:nvPr/>
            </p:nvSpPr>
            <p:spPr bwMode="auto">
              <a:xfrm>
                <a:off x="8766175" y="3297238"/>
                <a:ext cx="168275" cy="184150"/>
              </a:xfrm>
              <a:custGeom>
                <a:avLst/>
                <a:gdLst>
                  <a:gd name="T0" fmla="*/ 46 w 51"/>
                  <a:gd name="T1" fmla="*/ 22 h 56"/>
                  <a:gd name="T2" fmla="*/ 0 w 51"/>
                  <a:gd name="T3" fmla="*/ 0 h 56"/>
                  <a:gd name="T4" fmla="*/ 0 w 51"/>
                  <a:gd name="T5" fmla="*/ 56 h 56"/>
                  <a:gd name="T6" fmla="*/ 46 w 51"/>
                  <a:gd name="T7" fmla="*/ 34 h 56"/>
                  <a:gd name="T8" fmla="*/ 46 w 51"/>
                  <a:gd name="T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6">
                    <a:moveTo>
                      <a:pt x="46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51" y="32"/>
                      <a:pt x="51" y="25"/>
                      <a:pt x="46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ṡliḋè">
                <a:extLst>
                  <a:ext uri="{FF2B5EF4-FFF2-40B4-BE49-F238E27FC236}">
                    <a16:creationId xmlns:a16="http://schemas.microsoft.com/office/drawing/2014/main" id="{50CEDD30-4DB6-442E-99FA-EEB0A1175108}"/>
                  </a:ext>
                </a:extLst>
              </p:cNvPr>
              <p:cNvSpPr/>
              <p:nvPr/>
            </p:nvSpPr>
            <p:spPr bwMode="auto">
              <a:xfrm>
                <a:off x="8518525" y="3406775"/>
                <a:ext cx="254000" cy="187325"/>
              </a:xfrm>
              <a:custGeom>
                <a:avLst/>
                <a:gdLst>
                  <a:gd name="T0" fmla="*/ 0 w 160"/>
                  <a:gd name="T1" fmla="*/ 91 h 118"/>
                  <a:gd name="T2" fmla="*/ 0 w 160"/>
                  <a:gd name="T3" fmla="*/ 118 h 118"/>
                  <a:gd name="T4" fmla="*/ 13 w 160"/>
                  <a:gd name="T5" fmla="*/ 118 h 118"/>
                  <a:gd name="T6" fmla="*/ 160 w 160"/>
                  <a:gd name="T7" fmla="*/ 47 h 118"/>
                  <a:gd name="T8" fmla="*/ 160 w 160"/>
                  <a:gd name="T9" fmla="*/ 0 h 118"/>
                  <a:gd name="T10" fmla="*/ 7 w 160"/>
                  <a:gd name="T11" fmla="*/ 41 h 118"/>
                  <a:gd name="T12" fmla="*/ 0 w 160"/>
                  <a:gd name="T13" fmla="*/ 9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18">
                    <a:moveTo>
                      <a:pt x="0" y="91"/>
                    </a:moveTo>
                    <a:lnTo>
                      <a:pt x="0" y="118"/>
                    </a:lnTo>
                    <a:lnTo>
                      <a:pt x="13" y="118"/>
                    </a:lnTo>
                    <a:lnTo>
                      <a:pt x="160" y="47"/>
                    </a:lnTo>
                    <a:lnTo>
                      <a:pt x="160" y="0"/>
                    </a:lnTo>
                    <a:lnTo>
                      <a:pt x="7" y="4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íŝḷiḓê">
                <a:extLst>
                  <a:ext uri="{FF2B5EF4-FFF2-40B4-BE49-F238E27FC236}">
                    <a16:creationId xmlns:a16="http://schemas.microsoft.com/office/drawing/2014/main" id="{B9E0671D-C6E4-40AA-B2A9-ADC3A1AB596E}"/>
                  </a:ext>
                </a:extLst>
              </p:cNvPr>
              <p:cNvSpPr/>
              <p:nvPr/>
            </p:nvSpPr>
            <p:spPr bwMode="auto">
              <a:xfrm>
                <a:off x="8061325" y="3251200"/>
                <a:ext cx="463550" cy="349250"/>
              </a:xfrm>
              <a:custGeom>
                <a:avLst/>
                <a:gdLst>
                  <a:gd name="T0" fmla="*/ 0 w 292"/>
                  <a:gd name="T1" fmla="*/ 220 h 220"/>
                  <a:gd name="T2" fmla="*/ 292 w 292"/>
                  <a:gd name="T3" fmla="*/ 218 h 220"/>
                  <a:gd name="T4" fmla="*/ 292 w 292"/>
                  <a:gd name="T5" fmla="*/ 0 h 220"/>
                  <a:gd name="T6" fmla="*/ 0 w 292"/>
                  <a:gd name="T7" fmla="*/ 2 h 220"/>
                  <a:gd name="T8" fmla="*/ 0 w 292"/>
                  <a:gd name="T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220">
                    <a:moveTo>
                      <a:pt x="0" y="220"/>
                    </a:moveTo>
                    <a:lnTo>
                      <a:pt x="292" y="218"/>
                    </a:lnTo>
                    <a:lnTo>
                      <a:pt x="292" y="0"/>
                    </a:lnTo>
                    <a:lnTo>
                      <a:pt x="0" y="2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iṡ1ïḋè">
                <a:extLst>
                  <a:ext uri="{FF2B5EF4-FFF2-40B4-BE49-F238E27FC236}">
                    <a16:creationId xmlns:a16="http://schemas.microsoft.com/office/drawing/2014/main" id="{9DAAF523-180A-4F2A-B5A9-0E6EFCFE1562}"/>
                  </a:ext>
                </a:extLst>
              </p:cNvPr>
              <p:cNvSpPr/>
              <p:nvPr/>
            </p:nvSpPr>
            <p:spPr bwMode="auto">
              <a:xfrm>
                <a:off x="8064500" y="3184525"/>
                <a:ext cx="465138" cy="92075"/>
              </a:xfrm>
              <a:custGeom>
                <a:avLst/>
                <a:gdLst>
                  <a:gd name="T0" fmla="*/ 0 w 293"/>
                  <a:gd name="T1" fmla="*/ 58 h 58"/>
                  <a:gd name="T2" fmla="*/ 293 w 293"/>
                  <a:gd name="T3" fmla="*/ 56 h 58"/>
                  <a:gd name="T4" fmla="*/ 293 w 293"/>
                  <a:gd name="T5" fmla="*/ 0 h 58"/>
                  <a:gd name="T6" fmla="*/ 0 w 293"/>
                  <a:gd name="T7" fmla="*/ 2 h 58"/>
                  <a:gd name="T8" fmla="*/ 0 w 293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58">
                    <a:moveTo>
                      <a:pt x="0" y="58"/>
                    </a:moveTo>
                    <a:lnTo>
                      <a:pt x="293" y="56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ṥ1iḋê">
                <a:extLst>
                  <a:ext uri="{FF2B5EF4-FFF2-40B4-BE49-F238E27FC236}">
                    <a16:creationId xmlns:a16="http://schemas.microsoft.com/office/drawing/2014/main" id="{FA478A2C-FDBD-4A7E-844A-CA846466E020}"/>
                  </a:ext>
                </a:extLst>
              </p:cNvPr>
              <p:cNvSpPr/>
              <p:nvPr/>
            </p:nvSpPr>
            <p:spPr bwMode="auto">
              <a:xfrm>
                <a:off x="8064500" y="3471863"/>
                <a:ext cx="465138" cy="125413"/>
              </a:xfrm>
              <a:custGeom>
                <a:avLst/>
                <a:gdLst>
                  <a:gd name="T0" fmla="*/ 0 w 293"/>
                  <a:gd name="T1" fmla="*/ 79 h 79"/>
                  <a:gd name="T2" fmla="*/ 293 w 293"/>
                  <a:gd name="T3" fmla="*/ 77 h 79"/>
                  <a:gd name="T4" fmla="*/ 293 w 293"/>
                  <a:gd name="T5" fmla="*/ 0 h 79"/>
                  <a:gd name="T6" fmla="*/ 0 w 293"/>
                  <a:gd name="T7" fmla="*/ 2 h 79"/>
                  <a:gd name="T8" fmla="*/ 0 w 293"/>
                  <a:gd name="T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79">
                    <a:moveTo>
                      <a:pt x="0" y="79"/>
                    </a:moveTo>
                    <a:lnTo>
                      <a:pt x="293" y="77"/>
                    </a:lnTo>
                    <a:lnTo>
                      <a:pt x="293" y="0"/>
                    </a:lnTo>
                    <a:lnTo>
                      <a:pt x="0" y="2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sľiḓé">
                <a:extLst>
                  <a:ext uri="{FF2B5EF4-FFF2-40B4-BE49-F238E27FC236}">
                    <a16:creationId xmlns:a16="http://schemas.microsoft.com/office/drawing/2014/main" id="{56FA75CF-8047-4D8D-9362-C6DE5AD111B6}"/>
                  </a:ext>
                </a:extLst>
              </p:cNvPr>
              <p:cNvSpPr/>
              <p:nvPr/>
            </p:nvSpPr>
            <p:spPr bwMode="auto">
              <a:xfrm>
                <a:off x="7664450" y="3187700"/>
                <a:ext cx="238125" cy="412750"/>
              </a:xfrm>
              <a:custGeom>
                <a:avLst/>
                <a:gdLst>
                  <a:gd name="T0" fmla="*/ 63 w 72"/>
                  <a:gd name="T1" fmla="*/ 125 h 125"/>
                  <a:gd name="T2" fmla="*/ 9 w 72"/>
                  <a:gd name="T3" fmla="*/ 125 h 125"/>
                  <a:gd name="T4" fmla="*/ 0 w 72"/>
                  <a:gd name="T5" fmla="*/ 116 h 125"/>
                  <a:gd name="T6" fmla="*/ 0 w 72"/>
                  <a:gd name="T7" fmla="*/ 9 h 125"/>
                  <a:gd name="T8" fmla="*/ 9 w 72"/>
                  <a:gd name="T9" fmla="*/ 1 h 125"/>
                  <a:gd name="T10" fmla="*/ 63 w 72"/>
                  <a:gd name="T11" fmla="*/ 1 h 125"/>
                  <a:gd name="T12" fmla="*/ 72 w 72"/>
                  <a:gd name="T13" fmla="*/ 10 h 125"/>
                  <a:gd name="T14" fmla="*/ 72 w 72"/>
                  <a:gd name="T15" fmla="*/ 116 h 125"/>
                  <a:gd name="T16" fmla="*/ 63 w 72"/>
                  <a:gd name="T1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25">
                    <a:moveTo>
                      <a:pt x="63" y="125"/>
                    </a:moveTo>
                    <a:cubicBezTo>
                      <a:pt x="9" y="125"/>
                      <a:pt x="9" y="125"/>
                      <a:pt x="9" y="125"/>
                    </a:cubicBezTo>
                    <a:cubicBezTo>
                      <a:pt x="4" y="125"/>
                      <a:pt x="0" y="121"/>
                      <a:pt x="0" y="11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5"/>
                      <a:pt x="4" y="0"/>
                      <a:pt x="9" y="1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8" y="1"/>
                      <a:pt x="72" y="5"/>
                      <a:pt x="72" y="10"/>
                    </a:cubicBezTo>
                    <a:cubicBezTo>
                      <a:pt x="72" y="116"/>
                      <a:pt x="72" y="116"/>
                      <a:pt x="72" y="116"/>
                    </a:cubicBezTo>
                    <a:cubicBezTo>
                      <a:pt x="72" y="121"/>
                      <a:pt x="68" y="125"/>
                      <a:pt x="63" y="12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íşľïďé">
                <a:extLst>
                  <a:ext uri="{FF2B5EF4-FFF2-40B4-BE49-F238E27FC236}">
                    <a16:creationId xmlns:a16="http://schemas.microsoft.com/office/drawing/2014/main" id="{E64D7608-316C-449F-9695-FFE52B1CF732}"/>
                  </a:ext>
                </a:extLst>
              </p:cNvPr>
              <p:cNvSpPr/>
              <p:nvPr/>
            </p:nvSpPr>
            <p:spPr bwMode="auto">
              <a:xfrm>
                <a:off x="7845425" y="3187700"/>
                <a:ext cx="228600" cy="412750"/>
              </a:xfrm>
              <a:custGeom>
                <a:avLst/>
                <a:gdLst>
                  <a:gd name="T0" fmla="*/ 0 w 144"/>
                  <a:gd name="T1" fmla="*/ 260 h 260"/>
                  <a:gd name="T2" fmla="*/ 144 w 144"/>
                  <a:gd name="T3" fmla="*/ 260 h 260"/>
                  <a:gd name="T4" fmla="*/ 144 w 144"/>
                  <a:gd name="T5" fmla="*/ 0 h 260"/>
                  <a:gd name="T6" fmla="*/ 0 w 144"/>
                  <a:gd name="T7" fmla="*/ 2 h 260"/>
                  <a:gd name="T8" fmla="*/ 0 w 14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0">
                    <a:moveTo>
                      <a:pt x="0" y="260"/>
                    </a:moveTo>
                    <a:lnTo>
                      <a:pt x="144" y="260"/>
                    </a:lnTo>
                    <a:lnTo>
                      <a:pt x="144" y="0"/>
                    </a:lnTo>
                    <a:lnTo>
                      <a:pt x="0" y="2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işľiḋê">
                <a:extLst>
                  <a:ext uri="{FF2B5EF4-FFF2-40B4-BE49-F238E27FC236}">
                    <a16:creationId xmlns:a16="http://schemas.microsoft.com/office/drawing/2014/main" id="{BF25EE4E-9C1F-4867-9297-F3883F3D8455}"/>
                  </a:ext>
                </a:extLst>
              </p:cNvPr>
              <p:cNvSpPr/>
              <p:nvPr/>
            </p:nvSpPr>
            <p:spPr bwMode="auto">
              <a:xfrm>
                <a:off x="7853363" y="3468688"/>
                <a:ext cx="227013" cy="128588"/>
              </a:xfrm>
              <a:prstGeom prst="rect">
                <a:avLst/>
              </a:pr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ṡľídè">
                <a:extLst>
                  <a:ext uri="{FF2B5EF4-FFF2-40B4-BE49-F238E27FC236}">
                    <a16:creationId xmlns:a16="http://schemas.microsoft.com/office/drawing/2014/main" id="{74023BE8-599E-4C33-A708-4BDAC028EF37}"/>
                  </a:ext>
                </a:extLst>
              </p:cNvPr>
              <p:cNvSpPr/>
              <p:nvPr/>
            </p:nvSpPr>
            <p:spPr bwMode="auto">
              <a:xfrm>
                <a:off x="7459663" y="2828925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7 w 31"/>
                  <a:gd name="T5" fmla="*/ 2 h 31"/>
                  <a:gd name="T6" fmla="*/ 19 w 31"/>
                  <a:gd name="T7" fmla="*/ 10 h 31"/>
                  <a:gd name="T8" fmla="*/ 21 w 31"/>
                  <a:gd name="T9" fmla="*/ 11 h 31"/>
                  <a:gd name="T10" fmla="*/ 29 w 31"/>
                  <a:gd name="T11" fmla="*/ 13 h 31"/>
                  <a:gd name="T12" fmla="*/ 29 w 31"/>
                  <a:gd name="T13" fmla="*/ 17 h 31"/>
                  <a:gd name="T14" fmla="*/ 21 w 31"/>
                  <a:gd name="T15" fmla="*/ 20 h 31"/>
                  <a:gd name="T16" fmla="*/ 19 w 31"/>
                  <a:gd name="T17" fmla="*/ 21 h 31"/>
                  <a:gd name="T18" fmla="*/ 17 w 31"/>
                  <a:gd name="T19" fmla="*/ 29 h 31"/>
                  <a:gd name="T20" fmla="*/ 13 w 31"/>
                  <a:gd name="T21" fmla="*/ 29 h 31"/>
                  <a:gd name="T22" fmla="*/ 11 w 31"/>
                  <a:gd name="T23" fmla="*/ 21 h 31"/>
                  <a:gd name="T24" fmla="*/ 9 w 31"/>
                  <a:gd name="T25" fmla="*/ 20 h 31"/>
                  <a:gd name="T26" fmla="*/ 2 w 31"/>
                  <a:gd name="T27" fmla="*/ 17 h 31"/>
                  <a:gd name="T28" fmla="*/ 2 w 31"/>
                  <a:gd name="T29" fmla="*/ 13 h 31"/>
                  <a:gd name="T30" fmla="*/ 9 w 31"/>
                  <a:gd name="T31" fmla="*/ 11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1"/>
                      <a:pt x="21" y="11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1" y="14"/>
                      <a:pt x="31" y="17"/>
                      <a:pt x="29" y="17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0" y="20"/>
                      <a:pt x="20" y="20"/>
                      <a:pt x="19" y="21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20"/>
                      <a:pt x="9" y="20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iS1iḑe">
                <a:extLst>
                  <a:ext uri="{FF2B5EF4-FFF2-40B4-BE49-F238E27FC236}">
                    <a16:creationId xmlns:a16="http://schemas.microsoft.com/office/drawing/2014/main" id="{514408B7-550F-4C69-B547-5424B263D264}"/>
                  </a:ext>
                </a:extLst>
              </p:cNvPr>
              <p:cNvSpPr/>
              <p:nvPr/>
            </p:nvSpPr>
            <p:spPr bwMode="auto">
              <a:xfrm>
                <a:off x="6691313" y="4083050"/>
                <a:ext cx="103188" cy="101600"/>
              </a:xfrm>
              <a:custGeom>
                <a:avLst/>
                <a:gdLst>
                  <a:gd name="T0" fmla="*/ 11 w 31"/>
                  <a:gd name="T1" fmla="*/ 10 h 31"/>
                  <a:gd name="T2" fmla="*/ 13 w 31"/>
                  <a:gd name="T3" fmla="*/ 2 h 31"/>
                  <a:gd name="T4" fmla="*/ 18 w 31"/>
                  <a:gd name="T5" fmla="*/ 2 h 31"/>
                  <a:gd name="T6" fmla="*/ 20 w 31"/>
                  <a:gd name="T7" fmla="*/ 10 h 31"/>
                  <a:gd name="T8" fmla="*/ 21 w 31"/>
                  <a:gd name="T9" fmla="*/ 12 h 31"/>
                  <a:gd name="T10" fmla="*/ 29 w 31"/>
                  <a:gd name="T11" fmla="*/ 14 h 31"/>
                  <a:gd name="T12" fmla="*/ 29 w 31"/>
                  <a:gd name="T13" fmla="*/ 18 h 31"/>
                  <a:gd name="T14" fmla="*/ 21 w 31"/>
                  <a:gd name="T15" fmla="*/ 20 h 31"/>
                  <a:gd name="T16" fmla="*/ 20 w 31"/>
                  <a:gd name="T17" fmla="*/ 22 h 31"/>
                  <a:gd name="T18" fmla="*/ 18 w 31"/>
                  <a:gd name="T19" fmla="*/ 29 h 31"/>
                  <a:gd name="T20" fmla="*/ 13 w 31"/>
                  <a:gd name="T21" fmla="*/ 29 h 31"/>
                  <a:gd name="T22" fmla="*/ 11 w 31"/>
                  <a:gd name="T23" fmla="*/ 22 h 31"/>
                  <a:gd name="T24" fmla="*/ 10 w 31"/>
                  <a:gd name="T25" fmla="*/ 20 h 31"/>
                  <a:gd name="T26" fmla="*/ 2 w 31"/>
                  <a:gd name="T27" fmla="*/ 18 h 31"/>
                  <a:gd name="T28" fmla="*/ 2 w 31"/>
                  <a:gd name="T29" fmla="*/ 14 h 31"/>
                  <a:gd name="T30" fmla="*/ 10 w 31"/>
                  <a:gd name="T31" fmla="*/ 12 h 31"/>
                  <a:gd name="T32" fmla="*/ 11 w 31"/>
                  <a:gd name="T33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1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0"/>
                      <a:pt x="17" y="0"/>
                      <a:pt x="18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1" y="11"/>
                      <a:pt x="21" y="12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1" y="14"/>
                      <a:pt x="31" y="17"/>
                      <a:pt x="29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1"/>
                      <a:pt x="14" y="31"/>
                      <a:pt x="13" y="29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0"/>
                      <a:pt x="10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7"/>
                      <a:pt x="0" y="14"/>
                      <a:pt x="2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1" y="10"/>
                    </a:cubicBez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îsliḋe">
                <a:extLst>
                  <a:ext uri="{FF2B5EF4-FFF2-40B4-BE49-F238E27FC236}">
                    <a16:creationId xmlns:a16="http://schemas.microsoft.com/office/drawing/2014/main" id="{90202D07-7917-42B4-A20B-3E2CB1222BBD}"/>
                  </a:ext>
                </a:extLst>
              </p:cNvPr>
              <p:cNvSpPr/>
              <p:nvPr/>
            </p:nvSpPr>
            <p:spPr bwMode="auto">
              <a:xfrm>
                <a:off x="7054850" y="3997325"/>
                <a:ext cx="49213" cy="52388"/>
              </a:xfrm>
              <a:custGeom>
                <a:avLst/>
                <a:gdLst>
                  <a:gd name="T0" fmla="*/ 6 w 15"/>
                  <a:gd name="T1" fmla="*/ 5 h 16"/>
                  <a:gd name="T2" fmla="*/ 7 w 15"/>
                  <a:gd name="T3" fmla="*/ 1 h 16"/>
                  <a:gd name="T4" fmla="*/ 9 w 15"/>
                  <a:gd name="T5" fmla="*/ 1 h 16"/>
                  <a:gd name="T6" fmla="*/ 10 w 15"/>
                  <a:gd name="T7" fmla="*/ 5 h 16"/>
                  <a:gd name="T8" fmla="*/ 11 w 15"/>
                  <a:gd name="T9" fmla="*/ 6 h 16"/>
                  <a:gd name="T10" fmla="*/ 14 w 15"/>
                  <a:gd name="T11" fmla="*/ 7 h 16"/>
                  <a:gd name="T12" fmla="*/ 14 w 15"/>
                  <a:gd name="T13" fmla="*/ 9 h 16"/>
                  <a:gd name="T14" fmla="*/ 11 w 15"/>
                  <a:gd name="T15" fmla="*/ 10 h 16"/>
                  <a:gd name="T16" fmla="*/ 10 w 15"/>
                  <a:gd name="T17" fmla="*/ 11 h 16"/>
                  <a:gd name="T18" fmla="*/ 9 w 15"/>
                  <a:gd name="T19" fmla="*/ 15 h 16"/>
                  <a:gd name="T20" fmla="*/ 7 w 15"/>
                  <a:gd name="T21" fmla="*/ 15 h 16"/>
                  <a:gd name="T22" fmla="*/ 6 w 15"/>
                  <a:gd name="T23" fmla="*/ 11 h 16"/>
                  <a:gd name="T24" fmla="*/ 5 w 15"/>
                  <a:gd name="T25" fmla="*/ 10 h 16"/>
                  <a:gd name="T26" fmla="*/ 1 w 15"/>
                  <a:gd name="T27" fmla="*/ 9 h 16"/>
                  <a:gd name="T28" fmla="*/ 1 w 15"/>
                  <a:gd name="T29" fmla="*/ 7 h 16"/>
                  <a:gd name="T30" fmla="*/ 5 w 15"/>
                  <a:gd name="T31" fmla="*/ 6 h 16"/>
                  <a:gd name="T32" fmla="*/ 6 w 15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16">
                    <a:moveTo>
                      <a:pt x="6" y="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8" y="0"/>
                      <a:pt x="9" y="1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7"/>
                      <a:pt x="15" y="9"/>
                      <a:pt x="14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7" y="16"/>
                      <a:pt x="7" y="15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is1ïḑê">
                <a:extLst>
                  <a:ext uri="{FF2B5EF4-FFF2-40B4-BE49-F238E27FC236}">
                    <a16:creationId xmlns:a16="http://schemas.microsoft.com/office/drawing/2014/main" id="{CCCA52C7-21F7-4550-9440-07932982AFEA}"/>
                  </a:ext>
                </a:extLst>
              </p:cNvPr>
              <p:cNvSpPr/>
              <p:nvPr/>
            </p:nvSpPr>
            <p:spPr bwMode="auto">
              <a:xfrm>
                <a:off x="6786563" y="2801938"/>
                <a:ext cx="85725" cy="88900"/>
              </a:xfrm>
              <a:custGeom>
                <a:avLst/>
                <a:gdLst>
                  <a:gd name="T0" fmla="*/ 10 w 26"/>
                  <a:gd name="T1" fmla="*/ 9 h 27"/>
                  <a:gd name="T2" fmla="*/ 11 w 26"/>
                  <a:gd name="T3" fmla="*/ 2 h 27"/>
                  <a:gd name="T4" fmla="*/ 15 w 26"/>
                  <a:gd name="T5" fmla="*/ 2 h 27"/>
                  <a:gd name="T6" fmla="*/ 17 w 26"/>
                  <a:gd name="T7" fmla="*/ 9 h 27"/>
                  <a:gd name="T8" fmla="*/ 18 w 26"/>
                  <a:gd name="T9" fmla="*/ 10 h 27"/>
                  <a:gd name="T10" fmla="*/ 25 w 26"/>
                  <a:gd name="T11" fmla="*/ 12 h 27"/>
                  <a:gd name="T12" fmla="*/ 25 w 26"/>
                  <a:gd name="T13" fmla="*/ 15 h 27"/>
                  <a:gd name="T14" fmla="*/ 18 w 26"/>
                  <a:gd name="T15" fmla="*/ 17 h 27"/>
                  <a:gd name="T16" fmla="*/ 17 w 26"/>
                  <a:gd name="T17" fmla="*/ 18 h 27"/>
                  <a:gd name="T18" fmla="*/ 15 w 26"/>
                  <a:gd name="T19" fmla="*/ 25 h 27"/>
                  <a:gd name="T20" fmla="*/ 11 w 26"/>
                  <a:gd name="T21" fmla="*/ 25 h 27"/>
                  <a:gd name="T22" fmla="*/ 10 w 26"/>
                  <a:gd name="T23" fmla="*/ 18 h 27"/>
                  <a:gd name="T24" fmla="*/ 8 w 26"/>
                  <a:gd name="T25" fmla="*/ 17 h 27"/>
                  <a:gd name="T26" fmla="*/ 2 w 26"/>
                  <a:gd name="T27" fmla="*/ 15 h 27"/>
                  <a:gd name="T28" fmla="*/ 2 w 26"/>
                  <a:gd name="T29" fmla="*/ 12 h 27"/>
                  <a:gd name="T30" fmla="*/ 8 w 26"/>
                  <a:gd name="T31" fmla="*/ 10 h 27"/>
                  <a:gd name="T32" fmla="*/ 10 w 26"/>
                  <a:gd name="T33" fmla="*/ 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27">
                    <a:moveTo>
                      <a:pt x="10" y="9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2" y="0"/>
                      <a:pt x="15" y="0"/>
                      <a:pt x="15" y="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10"/>
                      <a:pt x="1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2"/>
                      <a:pt x="26" y="15"/>
                      <a:pt x="25" y="15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7"/>
                      <a:pt x="12" y="27"/>
                      <a:pt x="11" y="2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7"/>
                      <a:pt x="8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2"/>
                      <a:pt x="2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$ľíḓè">
                <a:extLst>
                  <a:ext uri="{FF2B5EF4-FFF2-40B4-BE49-F238E27FC236}">
                    <a16:creationId xmlns:a16="http://schemas.microsoft.com/office/drawing/2014/main" id="{FD7F8521-AA70-457D-A6FA-B91B29AD8E71}"/>
                  </a:ext>
                </a:extLst>
              </p:cNvPr>
              <p:cNvSpPr/>
              <p:nvPr/>
            </p:nvSpPr>
            <p:spPr bwMode="auto">
              <a:xfrm>
                <a:off x="6454775" y="4230688"/>
                <a:ext cx="65088" cy="63500"/>
              </a:xfrm>
              <a:custGeom>
                <a:avLst/>
                <a:gdLst>
                  <a:gd name="T0" fmla="*/ 8 w 20"/>
                  <a:gd name="T1" fmla="*/ 6 h 19"/>
                  <a:gd name="T2" fmla="*/ 9 w 20"/>
                  <a:gd name="T3" fmla="*/ 1 h 19"/>
                  <a:gd name="T4" fmla="*/ 12 w 20"/>
                  <a:gd name="T5" fmla="*/ 1 h 19"/>
                  <a:gd name="T6" fmla="*/ 13 w 20"/>
                  <a:gd name="T7" fmla="*/ 6 h 19"/>
                  <a:gd name="T8" fmla="*/ 14 w 20"/>
                  <a:gd name="T9" fmla="*/ 7 h 19"/>
                  <a:gd name="T10" fmla="*/ 19 w 20"/>
                  <a:gd name="T11" fmla="*/ 8 h 19"/>
                  <a:gd name="T12" fmla="*/ 19 w 20"/>
                  <a:gd name="T13" fmla="*/ 11 h 19"/>
                  <a:gd name="T14" fmla="*/ 14 w 20"/>
                  <a:gd name="T15" fmla="*/ 12 h 19"/>
                  <a:gd name="T16" fmla="*/ 13 w 20"/>
                  <a:gd name="T17" fmla="*/ 13 h 19"/>
                  <a:gd name="T18" fmla="*/ 12 w 20"/>
                  <a:gd name="T19" fmla="*/ 18 h 19"/>
                  <a:gd name="T20" fmla="*/ 9 w 20"/>
                  <a:gd name="T21" fmla="*/ 18 h 19"/>
                  <a:gd name="T22" fmla="*/ 8 w 20"/>
                  <a:gd name="T23" fmla="*/ 13 h 19"/>
                  <a:gd name="T24" fmla="*/ 7 w 20"/>
                  <a:gd name="T25" fmla="*/ 12 h 19"/>
                  <a:gd name="T26" fmla="*/ 2 w 20"/>
                  <a:gd name="T27" fmla="*/ 11 h 19"/>
                  <a:gd name="T28" fmla="*/ 2 w 20"/>
                  <a:gd name="T29" fmla="*/ 8 h 19"/>
                  <a:gd name="T30" fmla="*/ 7 w 20"/>
                  <a:gd name="T31" fmla="*/ 7 h 19"/>
                  <a:gd name="T32" fmla="*/ 8 w 20"/>
                  <a:gd name="T3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9">
                    <a:moveTo>
                      <a:pt x="8" y="6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7"/>
                      <a:pt x="14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9"/>
                      <a:pt x="20" y="11"/>
                      <a:pt x="19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3"/>
                      <a:pt x="13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9"/>
                      <a:pt x="9" y="19"/>
                      <a:pt x="9" y="18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2"/>
                      <a:pt x="7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11"/>
                      <a:pt x="0" y="9"/>
                      <a:pt x="2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ŝliḓê">
                <a:extLst>
                  <a:ext uri="{FF2B5EF4-FFF2-40B4-BE49-F238E27FC236}">
                    <a16:creationId xmlns:a16="http://schemas.microsoft.com/office/drawing/2014/main" id="{8BD499F0-0381-407F-9DAF-6892ED7B2304}"/>
                  </a:ext>
                </a:extLst>
              </p:cNvPr>
              <p:cNvSpPr/>
              <p:nvPr/>
            </p:nvSpPr>
            <p:spPr bwMode="auto">
              <a:xfrm>
                <a:off x="6734175" y="2722563"/>
                <a:ext cx="98425" cy="100013"/>
              </a:xfrm>
              <a:custGeom>
                <a:avLst/>
                <a:gdLst>
                  <a:gd name="T0" fmla="*/ 11 w 30"/>
                  <a:gd name="T1" fmla="*/ 10 h 30"/>
                  <a:gd name="T2" fmla="*/ 13 w 30"/>
                  <a:gd name="T3" fmla="*/ 2 h 30"/>
                  <a:gd name="T4" fmla="*/ 17 w 30"/>
                  <a:gd name="T5" fmla="*/ 2 h 30"/>
                  <a:gd name="T6" fmla="*/ 19 w 30"/>
                  <a:gd name="T7" fmla="*/ 10 h 30"/>
                  <a:gd name="T8" fmla="*/ 20 w 30"/>
                  <a:gd name="T9" fmla="*/ 11 h 30"/>
                  <a:gd name="T10" fmla="*/ 28 w 30"/>
                  <a:gd name="T11" fmla="*/ 13 h 30"/>
                  <a:gd name="T12" fmla="*/ 28 w 30"/>
                  <a:gd name="T13" fmla="*/ 17 h 30"/>
                  <a:gd name="T14" fmla="*/ 20 w 30"/>
                  <a:gd name="T15" fmla="*/ 19 h 30"/>
                  <a:gd name="T16" fmla="*/ 19 w 30"/>
                  <a:gd name="T17" fmla="*/ 21 h 30"/>
                  <a:gd name="T18" fmla="*/ 17 w 30"/>
                  <a:gd name="T19" fmla="*/ 28 h 30"/>
                  <a:gd name="T20" fmla="*/ 13 w 30"/>
                  <a:gd name="T21" fmla="*/ 28 h 30"/>
                  <a:gd name="T22" fmla="*/ 11 w 30"/>
                  <a:gd name="T23" fmla="*/ 21 h 30"/>
                  <a:gd name="T24" fmla="*/ 9 w 30"/>
                  <a:gd name="T25" fmla="*/ 19 h 30"/>
                  <a:gd name="T26" fmla="*/ 2 w 30"/>
                  <a:gd name="T27" fmla="*/ 17 h 30"/>
                  <a:gd name="T28" fmla="*/ 2 w 30"/>
                  <a:gd name="T29" fmla="*/ 13 h 30"/>
                  <a:gd name="T30" fmla="*/ 9 w 30"/>
                  <a:gd name="T31" fmla="*/ 11 h 30"/>
                  <a:gd name="T32" fmla="*/ 11 w 30"/>
                  <a:gd name="T33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11" y="1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0"/>
                      <a:pt x="16" y="0"/>
                      <a:pt x="17" y="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30" y="14"/>
                      <a:pt x="30" y="17"/>
                      <a:pt x="28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19" y="20"/>
                      <a:pt x="19" y="21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6" y="30"/>
                      <a:pt x="13" y="30"/>
                      <a:pt x="13" y="28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0" y="19"/>
                      <a:pt x="9" y="19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17"/>
                      <a:pt x="0" y="14"/>
                      <a:pt x="2" y="1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1" y="10"/>
                      <a:pt x="11" y="10"/>
                    </a:cubicBezTo>
                    <a:close/>
                  </a:path>
                </a:pathLst>
              </a:custGeom>
              <a:solidFill>
                <a:srgbClr val="4BAB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ṥ1ïḋé">
                <a:extLst>
                  <a:ext uri="{FF2B5EF4-FFF2-40B4-BE49-F238E27FC236}">
                    <a16:creationId xmlns:a16="http://schemas.microsoft.com/office/drawing/2014/main" id="{A381EDC3-5B9D-4E00-AC8C-C6FB1A02AEF0}"/>
                  </a:ext>
                </a:extLst>
              </p:cNvPr>
              <p:cNvSpPr/>
              <p:nvPr/>
            </p:nvSpPr>
            <p:spPr bwMode="auto">
              <a:xfrm>
                <a:off x="4543425" y="2070100"/>
                <a:ext cx="660400" cy="646113"/>
              </a:xfrm>
              <a:custGeom>
                <a:avLst/>
                <a:gdLst>
                  <a:gd name="T0" fmla="*/ 125 w 200"/>
                  <a:gd name="T1" fmla="*/ 191 h 196"/>
                  <a:gd name="T2" fmla="*/ 125 w 200"/>
                  <a:gd name="T3" fmla="*/ 191 h 196"/>
                  <a:gd name="T4" fmla="*/ 124 w 200"/>
                  <a:gd name="T5" fmla="*/ 182 h 196"/>
                  <a:gd name="T6" fmla="*/ 133 w 200"/>
                  <a:gd name="T7" fmla="*/ 182 h 196"/>
                  <a:gd name="T8" fmla="*/ 133 w 200"/>
                  <a:gd name="T9" fmla="*/ 182 h 196"/>
                  <a:gd name="T10" fmla="*/ 137 w 200"/>
                  <a:gd name="T11" fmla="*/ 178 h 196"/>
                  <a:gd name="T12" fmla="*/ 136 w 200"/>
                  <a:gd name="T13" fmla="*/ 178 h 196"/>
                  <a:gd name="T14" fmla="*/ 136 w 200"/>
                  <a:gd name="T15" fmla="*/ 169 h 196"/>
                  <a:gd name="T16" fmla="*/ 145 w 200"/>
                  <a:gd name="T17" fmla="*/ 168 h 196"/>
                  <a:gd name="T18" fmla="*/ 145 w 200"/>
                  <a:gd name="T19" fmla="*/ 169 h 196"/>
                  <a:gd name="T20" fmla="*/ 150 w 200"/>
                  <a:gd name="T21" fmla="*/ 164 h 196"/>
                  <a:gd name="T22" fmla="*/ 149 w 200"/>
                  <a:gd name="T23" fmla="*/ 164 h 196"/>
                  <a:gd name="T24" fmla="*/ 149 w 200"/>
                  <a:gd name="T25" fmla="*/ 155 h 196"/>
                  <a:gd name="T26" fmla="*/ 157 w 200"/>
                  <a:gd name="T27" fmla="*/ 155 h 196"/>
                  <a:gd name="T28" fmla="*/ 158 w 200"/>
                  <a:gd name="T29" fmla="*/ 155 h 196"/>
                  <a:gd name="T30" fmla="*/ 162 w 200"/>
                  <a:gd name="T31" fmla="*/ 150 h 196"/>
                  <a:gd name="T32" fmla="*/ 161 w 200"/>
                  <a:gd name="T33" fmla="*/ 150 h 196"/>
                  <a:gd name="T34" fmla="*/ 161 w 200"/>
                  <a:gd name="T35" fmla="*/ 141 h 196"/>
                  <a:gd name="T36" fmla="*/ 170 w 200"/>
                  <a:gd name="T37" fmla="*/ 141 h 196"/>
                  <a:gd name="T38" fmla="*/ 170 w 200"/>
                  <a:gd name="T39" fmla="*/ 141 h 196"/>
                  <a:gd name="T40" fmla="*/ 175 w 200"/>
                  <a:gd name="T41" fmla="*/ 136 h 196"/>
                  <a:gd name="T42" fmla="*/ 174 w 200"/>
                  <a:gd name="T43" fmla="*/ 136 h 196"/>
                  <a:gd name="T44" fmla="*/ 174 w 200"/>
                  <a:gd name="T45" fmla="*/ 127 h 196"/>
                  <a:gd name="T46" fmla="*/ 182 w 200"/>
                  <a:gd name="T47" fmla="*/ 127 h 196"/>
                  <a:gd name="T48" fmla="*/ 183 w 200"/>
                  <a:gd name="T49" fmla="*/ 127 h 196"/>
                  <a:gd name="T50" fmla="*/ 187 w 200"/>
                  <a:gd name="T51" fmla="*/ 123 h 196"/>
                  <a:gd name="T52" fmla="*/ 186 w 200"/>
                  <a:gd name="T53" fmla="*/ 122 h 196"/>
                  <a:gd name="T54" fmla="*/ 186 w 200"/>
                  <a:gd name="T55" fmla="*/ 113 h 196"/>
                  <a:gd name="T56" fmla="*/ 195 w 200"/>
                  <a:gd name="T57" fmla="*/ 113 h 196"/>
                  <a:gd name="T58" fmla="*/ 195 w 200"/>
                  <a:gd name="T59" fmla="*/ 114 h 196"/>
                  <a:gd name="T60" fmla="*/ 200 w 200"/>
                  <a:gd name="T61" fmla="*/ 109 h 196"/>
                  <a:gd name="T62" fmla="*/ 79 w 200"/>
                  <a:gd name="T63" fmla="*/ 0 h 196"/>
                  <a:gd name="T64" fmla="*/ 0 w 200"/>
                  <a:gd name="T65" fmla="*/ 87 h 196"/>
                  <a:gd name="T66" fmla="*/ 121 w 200"/>
                  <a:gd name="T67" fmla="*/ 196 h 196"/>
                  <a:gd name="T68" fmla="*/ 125 w 200"/>
                  <a:gd name="T69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96">
                    <a:moveTo>
                      <a:pt x="125" y="191"/>
                    </a:moveTo>
                    <a:cubicBezTo>
                      <a:pt x="125" y="191"/>
                      <a:pt x="125" y="191"/>
                      <a:pt x="125" y="191"/>
                    </a:cubicBezTo>
                    <a:cubicBezTo>
                      <a:pt x="122" y="188"/>
                      <a:pt x="122" y="185"/>
                      <a:pt x="124" y="182"/>
                    </a:cubicBezTo>
                    <a:cubicBezTo>
                      <a:pt x="127" y="179"/>
                      <a:pt x="130" y="179"/>
                      <a:pt x="133" y="182"/>
                    </a:cubicBezTo>
                    <a:cubicBezTo>
                      <a:pt x="133" y="182"/>
                      <a:pt x="133" y="182"/>
                      <a:pt x="133" y="182"/>
                    </a:cubicBezTo>
                    <a:cubicBezTo>
                      <a:pt x="137" y="178"/>
                      <a:pt x="137" y="178"/>
                      <a:pt x="137" y="178"/>
                    </a:cubicBezTo>
                    <a:cubicBezTo>
                      <a:pt x="137" y="178"/>
                      <a:pt x="137" y="178"/>
                      <a:pt x="136" y="178"/>
                    </a:cubicBezTo>
                    <a:cubicBezTo>
                      <a:pt x="134" y="175"/>
                      <a:pt x="134" y="171"/>
                      <a:pt x="136" y="169"/>
                    </a:cubicBezTo>
                    <a:cubicBezTo>
                      <a:pt x="138" y="166"/>
                      <a:pt x="142" y="166"/>
                      <a:pt x="145" y="168"/>
                    </a:cubicBezTo>
                    <a:cubicBezTo>
                      <a:pt x="145" y="169"/>
                      <a:pt x="145" y="169"/>
                      <a:pt x="145" y="169"/>
                    </a:cubicBezTo>
                    <a:cubicBezTo>
                      <a:pt x="150" y="164"/>
                      <a:pt x="150" y="164"/>
                      <a:pt x="150" y="164"/>
                    </a:cubicBezTo>
                    <a:cubicBezTo>
                      <a:pt x="149" y="164"/>
                      <a:pt x="149" y="164"/>
                      <a:pt x="149" y="164"/>
                    </a:cubicBezTo>
                    <a:cubicBezTo>
                      <a:pt x="146" y="161"/>
                      <a:pt x="146" y="158"/>
                      <a:pt x="149" y="155"/>
                    </a:cubicBezTo>
                    <a:cubicBezTo>
                      <a:pt x="151" y="153"/>
                      <a:pt x="155" y="152"/>
                      <a:pt x="157" y="155"/>
                    </a:cubicBezTo>
                    <a:cubicBezTo>
                      <a:pt x="157" y="155"/>
                      <a:pt x="158" y="155"/>
                      <a:pt x="158" y="155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2" y="150"/>
                      <a:pt x="162" y="150"/>
                      <a:pt x="161" y="150"/>
                    </a:cubicBezTo>
                    <a:cubicBezTo>
                      <a:pt x="159" y="148"/>
                      <a:pt x="159" y="144"/>
                      <a:pt x="161" y="141"/>
                    </a:cubicBezTo>
                    <a:cubicBezTo>
                      <a:pt x="163" y="139"/>
                      <a:pt x="167" y="138"/>
                      <a:pt x="170" y="141"/>
                    </a:cubicBezTo>
                    <a:cubicBezTo>
                      <a:pt x="170" y="141"/>
                      <a:pt x="170" y="141"/>
                      <a:pt x="170" y="141"/>
                    </a:cubicBezTo>
                    <a:cubicBezTo>
                      <a:pt x="175" y="136"/>
                      <a:pt x="175" y="136"/>
                      <a:pt x="175" y="136"/>
                    </a:cubicBezTo>
                    <a:cubicBezTo>
                      <a:pt x="174" y="136"/>
                      <a:pt x="174" y="136"/>
                      <a:pt x="174" y="136"/>
                    </a:cubicBezTo>
                    <a:cubicBezTo>
                      <a:pt x="171" y="134"/>
                      <a:pt x="171" y="130"/>
                      <a:pt x="174" y="127"/>
                    </a:cubicBezTo>
                    <a:cubicBezTo>
                      <a:pt x="176" y="125"/>
                      <a:pt x="180" y="125"/>
                      <a:pt x="182" y="127"/>
                    </a:cubicBezTo>
                    <a:cubicBezTo>
                      <a:pt x="182" y="127"/>
                      <a:pt x="183" y="127"/>
                      <a:pt x="183" y="127"/>
                    </a:cubicBezTo>
                    <a:cubicBezTo>
                      <a:pt x="187" y="123"/>
                      <a:pt x="187" y="123"/>
                      <a:pt x="187" y="123"/>
                    </a:cubicBezTo>
                    <a:cubicBezTo>
                      <a:pt x="187" y="122"/>
                      <a:pt x="187" y="122"/>
                      <a:pt x="186" y="122"/>
                    </a:cubicBezTo>
                    <a:cubicBezTo>
                      <a:pt x="184" y="120"/>
                      <a:pt x="184" y="116"/>
                      <a:pt x="186" y="113"/>
                    </a:cubicBezTo>
                    <a:cubicBezTo>
                      <a:pt x="188" y="111"/>
                      <a:pt x="192" y="111"/>
                      <a:pt x="195" y="113"/>
                    </a:cubicBezTo>
                    <a:cubicBezTo>
                      <a:pt x="195" y="113"/>
                      <a:pt x="195" y="113"/>
                      <a:pt x="195" y="114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21" y="196"/>
                      <a:pt x="121" y="196"/>
                      <a:pt x="121" y="196"/>
                    </a:cubicBezTo>
                    <a:lnTo>
                      <a:pt x="125" y="19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ṩľiḋê">
                <a:extLst>
                  <a:ext uri="{FF2B5EF4-FFF2-40B4-BE49-F238E27FC236}">
                    <a16:creationId xmlns:a16="http://schemas.microsoft.com/office/drawing/2014/main" id="{8C26F918-C67F-4614-BC00-E3E5C3908017}"/>
                  </a:ext>
                </a:extLst>
              </p:cNvPr>
              <p:cNvSpPr/>
              <p:nvPr/>
            </p:nvSpPr>
            <p:spPr bwMode="auto">
              <a:xfrm>
                <a:off x="5616575" y="2089150"/>
                <a:ext cx="639763" cy="660400"/>
              </a:xfrm>
              <a:custGeom>
                <a:avLst/>
                <a:gdLst>
                  <a:gd name="T0" fmla="*/ 6 w 194"/>
                  <a:gd name="T1" fmla="*/ 131 h 200"/>
                  <a:gd name="T2" fmla="*/ 6 w 194"/>
                  <a:gd name="T3" fmla="*/ 130 h 200"/>
                  <a:gd name="T4" fmla="*/ 15 w 194"/>
                  <a:gd name="T5" fmla="*/ 129 h 200"/>
                  <a:gd name="T6" fmla="*/ 16 w 194"/>
                  <a:gd name="T7" fmla="*/ 138 h 200"/>
                  <a:gd name="T8" fmla="*/ 15 w 194"/>
                  <a:gd name="T9" fmla="*/ 138 h 200"/>
                  <a:gd name="T10" fmla="*/ 19 w 194"/>
                  <a:gd name="T11" fmla="*/ 142 h 200"/>
                  <a:gd name="T12" fmla="*/ 20 w 194"/>
                  <a:gd name="T13" fmla="*/ 141 h 200"/>
                  <a:gd name="T14" fmla="*/ 28 w 194"/>
                  <a:gd name="T15" fmla="*/ 140 h 200"/>
                  <a:gd name="T16" fmla="*/ 29 w 194"/>
                  <a:gd name="T17" fmla="*/ 149 h 200"/>
                  <a:gd name="T18" fmla="*/ 29 w 194"/>
                  <a:gd name="T19" fmla="*/ 149 h 200"/>
                  <a:gd name="T20" fmla="*/ 34 w 194"/>
                  <a:gd name="T21" fmla="*/ 153 h 200"/>
                  <a:gd name="T22" fmla="*/ 34 w 194"/>
                  <a:gd name="T23" fmla="*/ 153 h 200"/>
                  <a:gd name="T24" fmla="*/ 43 w 194"/>
                  <a:gd name="T25" fmla="*/ 152 h 200"/>
                  <a:gd name="T26" fmla="*/ 44 w 194"/>
                  <a:gd name="T27" fmla="*/ 160 h 200"/>
                  <a:gd name="T28" fmla="*/ 43 w 194"/>
                  <a:gd name="T29" fmla="*/ 161 h 200"/>
                  <a:gd name="T30" fmla="*/ 48 w 194"/>
                  <a:gd name="T31" fmla="*/ 165 h 200"/>
                  <a:gd name="T32" fmla="*/ 49 w 194"/>
                  <a:gd name="T33" fmla="*/ 164 h 200"/>
                  <a:gd name="T34" fmla="*/ 58 w 194"/>
                  <a:gd name="T35" fmla="*/ 163 h 200"/>
                  <a:gd name="T36" fmla="*/ 58 w 194"/>
                  <a:gd name="T37" fmla="*/ 172 h 200"/>
                  <a:gd name="T38" fmla="*/ 58 w 194"/>
                  <a:gd name="T39" fmla="*/ 173 h 200"/>
                  <a:gd name="T40" fmla="*/ 63 w 194"/>
                  <a:gd name="T41" fmla="*/ 177 h 200"/>
                  <a:gd name="T42" fmla="*/ 63 w 194"/>
                  <a:gd name="T43" fmla="*/ 176 h 200"/>
                  <a:gd name="T44" fmla="*/ 72 w 194"/>
                  <a:gd name="T45" fmla="*/ 175 h 200"/>
                  <a:gd name="T46" fmla="*/ 73 w 194"/>
                  <a:gd name="T47" fmla="*/ 184 h 200"/>
                  <a:gd name="T48" fmla="*/ 72 w 194"/>
                  <a:gd name="T49" fmla="*/ 184 h 200"/>
                  <a:gd name="T50" fmla="*/ 78 w 194"/>
                  <a:gd name="T51" fmla="*/ 189 h 200"/>
                  <a:gd name="T52" fmla="*/ 78 w 194"/>
                  <a:gd name="T53" fmla="*/ 188 h 200"/>
                  <a:gd name="T54" fmla="*/ 87 w 194"/>
                  <a:gd name="T55" fmla="*/ 187 h 200"/>
                  <a:gd name="T56" fmla="*/ 88 w 194"/>
                  <a:gd name="T57" fmla="*/ 196 h 200"/>
                  <a:gd name="T58" fmla="*/ 87 w 194"/>
                  <a:gd name="T59" fmla="*/ 196 h 200"/>
                  <a:gd name="T60" fmla="*/ 92 w 194"/>
                  <a:gd name="T61" fmla="*/ 200 h 200"/>
                  <a:gd name="T62" fmla="*/ 194 w 194"/>
                  <a:gd name="T63" fmla="*/ 74 h 200"/>
                  <a:gd name="T64" fmla="*/ 103 w 194"/>
                  <a:gd name="T65" fmla="*/ 0 h 200"/>
                  <a:gd name="T66" fmla="*/ 0 w 194"/>
                  <a:gd name="T67" fmla="*/ 126 h 200"/>
                  <a:gd name="T68" fmla="*/ 6 w 194"/>
                  <a:gd name="T69" fmla="*/ 13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200">
                    <a:moveTo>
                      <a:pt x="6" y="131"/>
                    </a:moveTo>
                    <a:cubicBezTo>
                      <a:pt x="6" y="130"/>
                      <a:pt x="6" y="130"/>
                      <a:pt x="6" y="130"/>
                    </a:cubicBezTo>
                    <a:cubicBezTo>
                      <a:pt x="8" y="127"/>
                      <a:pt x="12" y="127"/>
                      <a:pt x="15" y="129"/>
                    </a:cubicBezTo>
                    <a:cubicBezTo>
                      <a:pt x="17" y="131"/>
                      <a:pt x="18" y="135"/>
                      <a:pt x="16" y="138"/>
                    </a:cubicBezTo>
                    <a:cubicBezTo>
                      <a:pt x="16" y="138"/>
                      <a:pt x="15" y="138"/>
                      <a:pt x="15" y="138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20" y="141"/>
                      <a:pt x="20" y="141"/>
                      <a:pt x="20" y="141"/>
                    </a:cubicBezTo>
                    <a:cubicBezTo>
                      <a:pt x="22" y="138"/>
                      <a:pt x="26" y="138"/>
                      <a:pt x="28" y="140"/>
                    </a:cubicBezTo>
                    <a:cubicBezTo>
                      <a:pt x="31" y="142"/>
                      <a:pt x="32" y="146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0"/>
                      <a:pt x="40" y="150"/>
                      <a:pt x="43" y="152"/>
                    </a:cubicBezTo>
                    <a:cubicBezTo>
                      <a:pt x="46" y="154"/>
                      <a:pt x="46" y="158"/>
                      <a:pt x="44" y="160"/>
                    </a:cubicBezTo>
                    <a:cubicBezTo>
                      <a:pt x="44" y="161"/>
                      <a:pt x="44" y="161"/>
                      <a:pt x="43" y="161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49" y="165"/>
                      <a:pt x="49" y="164"/>
                    </a:cubicBezTo>
                    <a:cubicBezTo>
                      <a:pt x="51" y="162"/>
                      <a:pt x="55" y="161"/>
                      <a:pt x="58" y="163"/>
                    </a:cubicBezTo>
                    <a:cubicBezTo>
                      <a:pt x="60" y="166"/>
                      <a:pt x="61" y="170"/>
                      <a:pt x="58" y="172"/>
                    </a:cubicBezTo>
                    <a:cubicBezTo>
                      <a:pt x="58" y="172"/>
                      <a:pt x="58" y="173"/>
                      <a:pt x="58" y="173"/>
                    </a:cubicBezTo>
                    <a:cubicBezTo>
                      <a:pt x="63" y="177"/>
                      <a:pt x="63" y="177"/>
                      <a:pt x="63" y="177"/>
                    </a:cubicBezTo>
                    <a:cubicBezTo>
                      <a:pt x="63" y="177"/>
                      <a:pt x="63" y="176"/>
                      <a:pt x="63" y="176"/>
                    </a:cubicBezTo>
                    <a:cubicBezTo>
                      <a:pt x="66" y="174"/>
                      <a:pt x="69" y="173"/>
                      <a:pt x="72" y="175"/>
                    </a:cubicBezTo>
                    <a:cubicBezTo>
                      <a:pt x="75" y="177"/>
                      <a:pt x="75" y="181"/>
                      <a:pt x="73" y="184"/>
                    </a:cubicBezTo>
                    <a:cubicBezTo>
                      <a:pt x="73" y="184"/>
                      <a:pt x="73" y="184"/>
                      <a:pt x="72" y="184"/>
                    </a:cubicBezTo>
                    <a:cubicBezTo>
                      <a:pt x="78" y="189"/>
                      <a:pt x="78" y="189"/>
                      <a:pt x="78" y="189"/>
                    </a:cubicBezTo>
                    <a:cubicBezTo>
                      <a:pt x="78" y="188"/>
                      <a:pt x="78" y="188"/>
                      <a:pt x="78" y="188"/>
                    </a:cubicBezTo>
                    <a:cubicBezTo>
                      <a:pt x="80" y="185"/>
                      <a:pt x="84" y="185"/>
                      <a:pt x="87" y="187"/>
                    </a:cubicBezTo>
                    <a:cubicBezTo>
                      <a:pt x="89" y="189"/>
                      <a:pt x="90" y="193"/>
                      <a:pt x="88" y="196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2" y="200"/>
                      <a:pt x="92" y="200"/>
                      <a:pt x="92" y="200"/>
                    </a:cubicBezTo>
                    <a:cubicBezTo>
                      <a:pt x="194" y="74"/>
                      <a:pt x="194" y="74"/>
                      <a:pt x="194" y="74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6" y="131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íşḷíďe">
                <a:extLst>
                  <a:ext uri="{FF2B5EF4-FFF2-40B4-BE49-F238E27FC236}">
                    <a16:creationId xmlns:a16="http://schemas.microsoft.com/office/drawing/2014/main" id="{E8F3DCF8-242B-42AB-97CB-347BDBE51914}"/>
                  </a:ext>
                </a:extLst>
              </p:cNvPr>
              <p:cNvSpPr/>
              <p:nvPr/>
            </p:nvSpPr>
            <p:spPr bwMode="auto">
              <a:xfrm>
                <a:off x="3890963" y="4557713"/>
                <a:ext cx="187325" cy="220663"/>
              </a:xfrm>
              <a:custGeom>
                <a:avLst/>
                <a:gdLst>
                  <a:gd name="T0" fmla="*/ 54 w 118"/>
                  <a:gd name="T1" fmla="*/ 139 h 139"/>
                  <a:gd name="T2" fmla="*/ 37 w 118"/>
                  <a:gd name="T3" fmla="*/ 106 h 139"/>
                  <a:gd name="T4" fmla="*/ 0 w 118"/>
                  <a:gd name="T5" fmla="*/ 108 h 139"/>
                  <a:gd name="T6" fmla="*/ 62 w 118"/>
                  <a:gd name="T7" fmla="*/ 0 h 139"/>
                  <a:gd name="T8" fmla="*/ 118 w 118"/>
                  <a:gd name="T9" fmla="*/ 33 h 139"/>
                  <a:gd name="T10" fmla="*/ 54 w 118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39">
                    <a:moveTo>
                      <a:pt x="54" y="139"/>
                    </a:moveTo>
                    <a:lnTo>
                      <a:pt x="37" y="106"/>
                    </a:lnTo>
                    <a:lnTo>
                      <a:pt x="0" y="108"/>
                    </a:lnTo>
                    <a:lnTo>
                      <a:pt x="62" y="0"/>
                    </a:lnTo>
                    <a:lnTo>
                      <a:pt x="118" y="33"/>
                    </a:lnTo>
                    <a:lnTo>
                      <a:pt x="54" y="139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ïṩḷîďê">
                <a:extLst>
                  <a:ext uri="{FF2B5EF4-FFF2-40B4-BE49-F238E27FC236}">
                    <a16:creationId xmlns:a16="http://schemas.microsoft.com/office/drawing/2014/main" id="{78A6D903-D130-4ADD-A1BA-540CA30DC254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1016000" cy="1101725"/>
              </a:xfrm>
              <a:custGeom>
                <a:avLst/>
                <a:gdLst>
                  <a:gd name="T0" fmla="*/ 359 w 640"/>
                  <a:gd name="T1" fmla="*/ 694 h 694"/>
                  <a:gd name="T2" fmla="*/ 0 w 640"/>
                  <a:gd name="T3" fmla="*/ 484 h 694"/>
                  <a:gd name="T4" fmla="*/ 280 w 640"/>
                  <a:gd name="T5" fmla="*/ 0 h 694"/>
                  <a:gd name="T6" fmla="*/ 640 w 640"/>
                  <a:gd name="T7" fmla="*/ 210 h 694"/>
                  <a:gd name="T8" fmla="*/ 359 w 640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694">
                    <a:moveTo>
                      <a:pt x="359" y="694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640" y="210"/>
                    </a:lnTo>
                    <a:lnTo>
                      <a:pt x="359" y="694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iṣlîďê">
                <a:extLst>
                  <a:ext uri="{FF2B5EF4-FFF2-40B4-BE49-F238E27FC236}">
                    <a16:creationId xmlns:a16="http://schemas.microsoft.com/office/drawing/2014/main" id="{1F3A2604-881E-4997-B669-96EA51188461}"/>
                  </a:ext>
                </a:extLst>
              </p:cNvPr>
              <p:cNvSpPr/>
              <p:nvPr/>
            </p:nvSpPr>
            <p:spPr bwMode="auto">
              <a:xfrm>
                <a:off x="4230688" y="4135438"/>
                <a:ext cx="444500" cy="376238"/>
              </a:xfrm>
              <a:custGeom>
                <a:avLst/>
                <a:gdLst>
                  <a:gd name="T0" fmla="*/ 218 w 280"/>
                  <a:gd name="T1" fmla="*/ 237 h 237"/>
                  <a:gd name="T2" fmla="*/ 0 w 280"/>
                  <a:gd name="T3" fmla="*/ 110 h 237"/>
                  <a:gd name="T4" fmla="*/ 64 w 280"/>
                  <a:gd name="T5" fmla="*/ 0 h 237"/>
                  <a:gd name="T6" fmla="*/ 280 w 280"/>
                  <a:gd name="T7" fmla="*/ 127 h 237"/>
                  <a:gd name="T8" fmla="*/ 218 w 280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237">
                    <a:moveTo>
                      <a:pt x="218" y="237"/>
                    </a:moveTo>
                    <a:lnTo>
                      <a:pt x="0" y="110"/>
                    </a:lnTo>
                    <a:lnTo>
                      <a:pt x="64" y="0"/>
                    </a:lnTo>
                    <a:lnTo>
                      <a:pt x="280" y="127"/>
                    </a:lnTo>
                    <a:lnTo>
                      <a:pt x="218" y="2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ṡľíḑé">
                <a:extLst>
                  <a:ext uri="{FF2B5EF4-FFF2-40B4-BE49-F238E27FC236}">
                    <a16:creationId xmlns:a16="http://schemas.microsoft.com/office/drawing/2014/main" id="{5D8AE5AF-C7B8-4285-B040-25B8724A285A}"/>
                  </a:ext>
                </a:extLst>
              </p:cNvPr>
              <p:cNvSpPr/>
              <p:nvPr/>
            </p:nvSpPr>
            <p:spPr bwMode="auto">
              <a:xfrm>
                <a:off x="3841750" y="3838575"/>
                <a:ext cx="533400" cy="820738"/>
              </a:xfrm>
              <a:custGeom>
                <a:avLst/>
                <a:gdLst>
                  <a:gd name="T0" fmla="*/ 56 w 336"/>
                  <a:gd name="T1" fmla="*/ 517 h 517"/>
                  <a:gd name="T2" fmla="*/ 0 w 336"/>
                  <a:gd name="T3" fmla="*/ 484 h 517"/>
                  <a:gd name="T4" fmla="*/ 280 w 336"/>
                  <a:gd name="T5" fmla="*/ 0 h 517"/>
                  <a:gd name="T6" fmla="*/ 336 w 336"/>
                  <a:gd name="T7" fmla="*/ 33 h 517"/>
                  <a:gd name="T8" fmla="*/ 56 w 336"/>
                  <a:gd name="T9" fmla="*/ 5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517">
                    <a:moveTo>
                      <a:pt x="56" y="517"/>
                    </a:moveTo>
                    <a:lnTo>
                      <a:pt x="0" y="484"/>
                    </a:lnTo>
                    <a:lnTo>
                      <a:pt x="280" y="0"/>
                    </a:lnTo>
                    <a:lnTo>
                      <a:pt x="336" y="33"/>
                    </a:lnTo>
                    <a:lnTo>
                      <a:pt x="56" y="517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śḻíḍe">
                <a:extLst>
                  <a:ext uri="{FF2B5EF4-FFF2-40B4-BE49-F238E27FC236}">
                    <a16:creationId xmlns:a16="http://schemas.microsoft.com/office/drawing/2014/main" id="{FAC901D1-2221-4AE7-9837-565C3C79BB72}"/>
                  </a:ext>
                </a:extLst>
              </p:cNvPr>
              <p:cNvSpPr/>
              <p:nvPr/>
            </p:nvSpPr>
            <p:spPr bwMode="auto">
              <a:xfrm>
                <a:off x="4167188" y="3976688"/>
                <a:ext cx="82550" cy="66675"/>
              </a:xfrm>
              <a:custGeom>
                <a:avLst/>
                <a:gdLst>
                  <a:gd name="T0" fmla="*/ 16 w 25"/>
                  <a:gd name="T1" fmla="*/ 18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2 w 25"/>
                  <a:gd name="T11" fmla="*/ 8 h 20"/>
                  <a:gd name="T12" fmla="*/ 24 w 25"/>
                  <a:gd name="T13" fmla="*/ 16 h 20"/>
                  <a:gd name="T14" fmla="*/ 24 w 25"/>
                  <a:gd name="T15" fmla="*/ 16 h 20"/>
                  <a:gd name="T16" fmla="*/ 16 w 25"/>
                  <a:gd name="T1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6" y="18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6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7" y="0"/>
                      <a:pt x="10" y="2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4" y="10"/>
                      <a:pt x="25" y="14"/>
                      <a:pt x="24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2" y="19"/>
                      <a:pt x="18" y="20"/>
                      <a:pt x="16" y="18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śḻîďê">
                <a:extLst>
                  <a:ext uri="{FF2B5EF4-FFF2-40B4-BE49-F238E27FC236}">
                    <a16:creationId xmlns:a16="http://schemas.microsoft.com/office/drawing/2014/main" id="{B5DBF939-E251-478F-8ACB-E19984883339}"/>
                  </a:ext>
                </a:extLst>
              </p:cNvPr>
              <p:cNvSpPr/>
              <p:nvPr/>
            </p:nvSpPr>
            <p:spPr bwMode="auto">
              <a:xfrm>
                <a:off x="4081463" y="4129088"/>
                <a:ext cx="79375" cy="65088"/>
              </a:xfrm>
              <a:custGeom>
                <a:avLst/>
                <a:gdLst>
                  <a:gd name="T0" fmla="*/ 15 w 24"/>
                  <a:gd name="T1" fmla="*/ 19 h 20"/>
                  <a:gd name="T2" fmla="*/ 3 w 24"/>
                  <a:gd name="T3" fmla="*/ 12 h 20"/>
                  <a:gd name="T4" fmla="*/ 1 w 24"/>
                  <a:gd name="T5" fmla="*/ 4 h 20"/>
                  <a:gd name="T6" fmla="*/ 1 w 24"/>
                  <a:gd name="T7" fmla="*/ 4 h 20"/>
                  <a:gd name="T8" fmla="*/ 9 w 24"/>
                  <a:gd name="T9" fmla="*/ 2 h 20"/>
                  <a:gd name="T10" fmla="*/ 21 w 24"/>
                  <a:gd name="T11" fmla="*/ 9 h 20"/>
                  <a:gd name="T12" fmla="*/ 23 w 24"/>
                  <a:gd name="T13" fmla="*/ 16 h 20"/>
                  <a:gd name="T14" fmla="*/ 23 w 24"/>
                  <a:gd name="T15" fmla="*/ 16 h 20"/>
                  <a:gd name="T16" fmla="*/ 15 w 24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0">
                    <a:moveTo>
                      <a:pt x="15" y="19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4" y="14"/>
                      <a:pt x="23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1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iḋè">
                <a:extLst>
                  <a:ext uri="{FF2B5EF4-FFF2-40B4-BE49-F238E27FC236}">
                    <a16:creationId xmlns:a16="http://schemas.microsoft.com/office/drawing/2014/main" id="{C0358BF2-15AD-4C77-916E-55A1BA4E4E9D}"/>
                  </a:ext>
                </a:extLst>
              </p:cNvPr>
              <p:cNvSpPr/>
              <p:nvPr/>
            </p:nvSpPr>
            <p:spPr bwMode="auto">
              <a:xfrm>
                <a:off x="3992563" y="4279900"/>
                <a:ext cx="82550" cy="66675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1 w 25"/>
                  <a:gd name="T5" fmla="*/ 4 h 20"/>
                  <a:gd name="T6" fmla="*/ 1 w 25"/>
                  <a:gd name="T7" fmla="*/ 4 h 20"/>
                  <a:gd name="T8" fmla="*/ 9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1"/>
                      <a:pt x="7" y="0"/>
                      <a:pt x="9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Sļiḓé">
                <a:extLst>
                  <a:ext uri="{FF2B5EF4-FFF2-40B4-BE49-F238E27FC236}">
                    <a16:creationId xmlns:a16="http://schemas.microsoft.com/office/drawing/2014/main" id="{8D72D7F3-3CC9-4E33-A892-7D15BE3D5EB8}"/>
                  </a:ext>
                </a:extLst>
              </p:cNvPr>
              <p:cNvSpPr/>
              <p:nvPr/>
            </p:nvSpPr>
            <p:spPr bwMode="auto">
              <a:xfrm>
                <a:off x="3903663" y="4432300"/>
                <a:ext cx="82550" cy="65088"/>
              </a:xfrm>
              <a:custGeom>
                <a:avLst/>
                <a:gdLst>
                  <a:gd name="T0" fmla="*/ 15 w 25"/>
                  <a:gd name="T1" fmla="*/ 19 h 20"/>
                  <a:gd name="T2" fmla="*/ 4 w 25"/>
                  <a:gd name="T3" fmla="*/ 12 h 20"/>
                  <a:gd name="T4" fmla="*/ 2 w 25"/>
                  <a:gd name="T5" fmla="*/ 4 h 20"/>
                  <a:gd name="T6" fmla="*/ 2 w 25"/>
                  <a:gd name="T7" fmla="*/ 4 h 20"/>
                  <a:gd name="T8" fmla="*/ 10 w 25"/>
                  <a:gd name="T9" fmla="*/ 2 h 20"/>
                  <a:gd name="T10" fmla="*/ 21 w 25"/>
                  <a:gd name="T11" fmla="*/ 9 h 20"/>
                  <a:gd name="T12" fmla="*/ 23 w 25"/>
                  <a:gd name="T13" fmla="*/ 17 h 20"/>
                  <a:gd name="T14" fmla="*/ 23 w 25"/>
                  <a:gd name="T15" fmla="*/ 17 h 20"/>
                  <a:gd name="T16" fmla="*/ 15 w 25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0">
                    <a:moveTo>
                      <a:pt x="15" y="1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1" y="10"/>
                      <a:pt x="0" y="7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1"/>
                      <a:pt x="7" y="0"/>
                      <a:pt x="10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4" y="10"/>
                      <a:pt x="25" y="14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9"/>
                      <a:pt x="18" y="20"/>
                      <a:pt x="15" y="1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šľíḋê">
                <a:extLst>
                  <a:ext uri="{FF2B5EF4-FFF2-40B4-BE49-F238E27FC236}">
                    <a16:creationId xmlns:a16="http://schemas.microsoft.com/office/drawing/2014/main" id="{6A673C50-781F-419E-B054-E992453F6815}"/>
                  </a:ext>
                </a:extLst>
              </p:cNvPr>
              <p:cNvSpPr/>
              <p:nvPr/>
            </p:nvSpPr>
            <p:spPr bwMode="auto">
              <a:xfrm>
                <a:off x="4883150" y="4679950"/>
                <a:ext cx="136525" cy="214313"/>
              </a:xfrm>
              <a:custGeom>
                <a:avLst/>
                <a:gdLst>
                  <a:gd name="T0" fmla="*/ 86 w 86"/>
                  <a:gd name="T1" fmla="*/ 122 h 135"/>
                  <a:gd name="T2" fmla="*/ 48 w 86"/>
                  <a:gd name="T3" fmla="*/ 108 h 135"/>
                  <a:gd name="T4" fmla="*/ 21 w 86"/>
                  <a:gd name="T5" fmla="*/ 135 h 135"/>
                  <a:gd name="T6" fmla="*/ 0 w 86"/>
                  <a:gd name="T7" fmla="*/ 12 h 135"/>
                  <a:gd name="T8" fmla="*/ 63 w 86"/>
                  <a:gd name="T9" fmla="*/ 0 h 135"/>
                  <a:gd name="T10" fmla="*/ 86 w 86"/>
                  <a:gd name="T11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135">
                    <a:moveTo>
                      <a:pt x="86" y="122"/>
                    </a:moveTo>
                    <a:lnTo>
                      <a:pt x="48" y="108"/>
                    </a:lnTo>
                    <a:lnTo>
                      <a:pt x="21" y="135"/>
                    </a:lnTo>
                    <a:lnTo>
                      <a:pt x="0" y="12"/>
                    </a:lnTo>
                    <a:lnTo>
                      <a:pt x="63" y="0"/>
                    </a:lnTo>
                    <a:lnTo>
                      <a:pt x="86" y="122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slidé">
                <a:extLst>
                  <a:ext uri="{FF2B5EF4-FFF2-40B4-BE49-F238E27FC236}">
                    <a16:creationId xmlns:a16="http://schemas.microsoft.com/office/drawing/2014/main" id="{EA4B31FF-3D1E-4BA1-B33C-72C57792F405}"/>
                  </a:ext>
                </a:extLst>
              </p:cNvPr>
              <p:cNvSpPr/>
              <p:nvPr/>
            </p:nvSpPr>
            <p:spPr bwMode="auto">
              <a:xfrm>
                <a:off x="4646613" y="3841750"/>
                <a:ext cx="804863" cy="992188"/>
              </a:xfrm>
              <a:custGeom>
                <a:avLst/>
                <a:gdLst>
                  <a:gd name="T0" fmla="*/ 507 w 507"/>
                  <a:gd name="T1" fmla="*/ 553 h 625"/>
                  <a:gd name="T2" fmla="*/ 97 w 507"/>
                  <a:gd name="T3" fmla="*/ 625 h 625"/>
                  <a:gd name="T4" fmla="*/ 0 w 507"/>
                  <a:gd name="T5" fmla="*/ 73 h 625"/>
                  <a:gd name="T6" fmla="*/ 409 w 507"/>
                  <a:gd name="T7" fmla="*/ 0 h 625"/>
                  <a:gd name="T8" fmla="*/ 507 w 507"/>
                  <a:gd name="T9" fmla="*/ 553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625">
                    <a:moveTo>
                      <a:pt x="507" y="553"/>
                    </a:moveTo>
                    <a:lnTo>
                      <a:pt x="97" y="625"/>
                    </a:lnTo>
                    <a:lnTo>
                      <a:pt x="0" y="73"/>
                    </a:lnTo>
                    <a:lnTo>
                      <a:pt x="409" y="0"/>
                    </a:lnTo>
                    <a:lnTo>
                      <a:pt x="507" y="553"/>
                    </a:lnTo>
                    <a:close/>
                  </a:path>
                </a:pathLst>
              </a:custGeom>
              <a:solidFill>
                <a:srgbClr val="00B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íṣ1îḋé">
                <a:extLst>
                  <a:ext uri="{FF2B5EF4-FFF2-40B4-BE49-F238E27FC236}">
                    <a16:creationId xmlns:a16="http://schemas.microsoft.com/office/drawing/2014/main" id="{C0CBA8D9-4740-41D9-919E-C16AA7DE4D13}"/>
                  </a:ext>
                </a:extLst>
              </p:cNvPr>
              <p:cNvSpPr/>
              <p:nvPr/>
            </p:nvSpPr>
            <p:spPr bwMode="auto">
              <a:xfrm>
                <a:off x="4873625" y="4086225"/>
                <a:ext cx="425450" cy="266700"/>
              </a:xfrm>
              <a:custGeom>
                <a:avLst/>
                <a:gdLst>
                  <a:gd name="T0" fmla="*/ 268 w 268"/>
                  <a:gd name="T1" fmla="*/ 124 h 168"/>
                  <a:gd name="T2" fmla="*/ 21 w 268"/>
                  <a:gd name="T3" fmla="*/ 168 h 168"/>
                  <a:gd name="T4" fmla="*/ 0 w 268"/>
                  <a:gd name="T5" fmla="*/ 43 h 168"/>
                  <a:gd name="T6" fmla="*/ 247 w 268"/>
                  <a:gd name="T7" fmla="*/ 0 h 168"/>
                  <a:gd name="T8" fmla="*/ 268 w 268"/>
                  <a:gd name="T9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68">
                    <a:moveTo>
                      <a:pt x="268" y="124"/>
                    </a:moveTo>
                    <a:lnTo>
                      <a:pt x="21" y="168"/>
                    </a:lnTo>
                    <a:lnTo>
                      <a:pt x="0" y="43"/>
                    </a:lnTo>
                    <a:lnTo>
                      <a:pt x="247" y="0"/>
                    </a:lnTo>
                    <a:lnTo>
                      <a:pt x="268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ḷîdè">
                <a:extLst>
                  <a:ext uri="{FF2B5EF4-FFF2-40B4-BE49-F238E27FC236}">
                    <a16:creationId xmlns:a16="http://schemas.microsoft.com/office/drawing/2014/main" id="{6D188FEA-5362-4E23-91AB-B6DFA331ED65}"/>
                  </a:ext>
                </a:extLst>
              </p:cNvPr>
              <p:cNvSpPr/>
              <p:nvPr/>
            </p:nvSpPr>
            <p:spPr bwMode="auto">
              <a:xfrm>
                <a:off x="4646613" y="3940175"/>
                <a:ext cx="257175" cy="893763"/>
              </a:xfrm>
              <a:custGeom>
                <a:avLst/>
                <a:gdLst>
                  <a:gd name="T0" fmla="*/ 162 w 162"/>
                  <a:gd name="T1" fmla="*/ 551 h 563"/>
                  <a:gd name="T2" fmla="*/ 97 w 162"/>
                  <a:gd name="T3" fmla="*/ 563 h 563"/>
                  <a:gd name="T4" fmla="*/ 0 w 162"/>
                  <a:gd name="T5" fmla="*/ 11 h 563"/>
                  <a:gd name="T6" fmla="*/ 64 w 162"/>
                  <a:gd name="T7" fmla="*/ 0 h 563"/>
                  <a:gd name="T8" fmla="*/ 162 w 162"/>
                  <a:gd name="T9" fmla="*/ 55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563">
                    <a:moveTo>
                      <a:pt x="162" y="551"/>
                    </a:moveTo>
                    <a:lnTo>
                      <a:pt x="97" y="563"/>
                    </a:lnTo>
                    <a:lnTo>
                      <a:pt x="0" y="11"/>
                    </a:lnTo>
                    <a:lnTo>
                      <a:pt x="64" y="0"/>
                    </a:lnTo>
                    <a:lnTo>
                      <a:pt x="162" y="551"/>
                    </a:lnTo>
                    <a:close/>
                  </a:path>
                </a:pathLst>
              </a:custGeom>
              <a:solidFill>
                <a:srgbClr val="F488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ş1iḍé">
                <a:extLst>
                  <a:ext uri="{FF2B5EF4-FFF2-40B4-BE49-F238E27FC236}">
                    <a16:creationId xmlns:a16="http://schemas.microsoft.com/office/drawing/2014/main" id="{062A4CDD-F0C4-4EB2-8696-6AE6A986EC28}"/>
                  </a:ext>
                </a:extLst>
              </p:cNvPr>
              <p:cNvSpPr/>
              <p:nvPr/>
            </p:nvSpPr>
            <p:spPr bwMode="auto">
              <a:xfrm>
                <a:off x="4656138" y="4111625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5 h 15"/>
                  <a:gd name="T4" fmla="*/ 0 w 26"/>
                  <a:gd name="T5" fmla="*/ 10 h 15"/>
                  <a:gd name="T6" fmla="*/ 0 w 26"/>
                  <a:gd name="T7" fmla="*/ 10 h 15"/>
                  <a:gd name="T8" fmla="*/ 5 w 26"/>
                  <a:gd name="T9" fmla="*/ 3 h 15"/>
                  <a:gd name="T10" fmla="*/ 18 w 26"/>
                  <a:gd name="T11" fmla="*/ 1 h 15"/>
                  <a:gd name="T12" fmla="*/ 25 w 26"/>
                  <a:gd name="T13" fmla="*/ 6 h 15"/>
                  <a:gd name="T14" fmla="*/ 25 w 26"/>
                  <a:gd name="T15" fmla="*/ 6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0"/>
                      <a:pt x="25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9"/>
                      <a:pt x="24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ľíďè">
                <a:extLst>
                  <a:ext uri="{FF2B5EF4-FFF2-40B4-BE49-F238E27FC236}">
                    <a16:creationId xmlns:a16="http://schemas.microsoft.com/office/drawing/2014/main" id="{5D11805C-257F-4B84-871A-ADDBC3B35658}"/>
                  </a:ext>
                </a:extLst>
              </p:cNvPr>
              <p:cNvSpPr/>
              <p:nvPr/>
            </p:nvSpPr>
            <p:spPr bwMode="auto">
              <a:xfrm>
                <a:off x="4686300" y="4286250"/>
                <a:ext cx="85725" cy="50800"/>
              </a:xfrm>
              <a:custGeom>
                <a:avLst/>
                <a:gdLst>
                  <a:gd name="T0" fmla="*/ 21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9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1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1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1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îš1iḋê">
                <a:extLst>
                  <a:ext uri="{FF2B5EF4-FFF2-40B4-BE49-F238E27FC236}">
                    <a16:creationId xmlns:a16="http://schemas.microsoft.com/office/drawing/2014/main" id="{8FA01E32-FFDC-44E0-83B4-A30078FD9D13}"/>
                  </a:ext>
                </a:extLst>
              </p:cNvPr>
              <p:cNvSpPr/>
              <p:nvPr/>
            </p:nvSpPr>
            <p:spPr bwMode="auto">
              <a:xfrm>
                <a:off x="4719638" y="4459288"/>
                <a:ext cx="80963" cy="49213"/>
              </a:xfrm>
              <a:custGeom>
                <a:avLst/>
                <a:gdLst>
                  <a:gd name="T0" fmla="*/ 20 w 25"/>
                  <a:gd name="T1" fmla="*/ 12 h 15"/>
                  <a:gd name="T2" fmla="*/ 7 w 25"/>
                  <a:gd name="T3" fmla="*/ 15 h 15"/>
                  <a:gd name="T4" fmla="*/ 0 w 25"/>
                  <a:gd name="T5" fmla="*/ 10 h 15"/>
                  <a:gd name="T6" fmla="*/ 0 w 25"/>
                  <a:gd name="T7" fmla="*/ 10 h 15"/>
                  <a:gd name="T8" fmla="*/ 5 w 25"/>
                  <a:gd name="T9" fmla="*/ 3 h 15"/>
                  <a:gd name="T10" fmla="*/ 18 w 25"/>
                  <a:gd name="T11" fmla="*/ 1 h 15"/>
                  <a:gd name="T12" fmla="*/ 25 w 25"/>
                  <a:gd name="T13" fmla="*/ 6 h 15"/>
                  <a:gd name="T14" fmla="*/ 25 w 25"/>
                  <a:gd name="T15" fmla="*/ 6 h 15"/>
                  <a:gd name="T16" fmla="*/ 20 w 25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5">
                    <a:moveTo>
                      <a:pt x="20" y="12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2" y="4"/>
                      <a:pt x="5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1" y="0"/>
                      <a:pt x="24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9"/>
                      <a:pt x="23" y="12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ṥļiḓé">
                <a:extLst>
                  <a:ext uri="{FF2B5EF4-FFF2-40B4-BE49-F238E27FC236}">
                    <a16:creationId xmlns:a16="http://schemas.microsoft.com/office/drawing/2014/main" id="{809BC8B6-1034-4E98-923B-78F3B53EFFB3}"/>
                  </a:ext>
                </a:extLst>
              </p:cNvPr>
              <p:cNvSpPr/>
              <p:nvPr/>
            </p:nvSpPr>
            <p:spPr bwMode="auto">
              <a:xfrm>
                <a:off x="4748213" y="4633913"/>
                <a:ext cx="85725" cy="49213"/>
              </a:xfrm>
              <a:custGeom>
                <a:avLst/>
                <a:gdLst>
                  <a:gd name="T0" fmla="*/ 20 w 26"/>
                  <a:gd name="T1" fmla="*/ 12 h 15"/>
                  <a:gd name="T2" fmla="*/ 7 w 26"/>
                  <a:gd name="T3" fmla="*/ 14 h 15"/>
                  <a:gd name="T4" fmla="*/ 1 w 26"/>
                  <a:gd name="T5" fmla="*/ 9 h 15"/>
                  <a:gd name="T6" fmla="*/ 1 w 26"/>
                  <a:gd name="T7" fmla="*/ 9 h 15"/>
                  <a:gd name="T8" fmla="*/ 5 w 26"/>
                  <a:gd name="T9" fmla="*/ 3 h 15"/>
                  <a:gd name="T10" fmla="*/ 18 w 26"/>
                  <a:gd name="T11" fmla="*/ 0 h 15"/>
                  <a:gd name="T12" fmla="*/ 25 w 26"/>
                  <a:gd name="T13" fmla="*/ 5 h 15"/>
                  <a:gd name="T14" fmla="*/ 25 w 26"/>
                  <a:gd name="T15" fmla="*/ 5 h 15"/>
                  <a:gd name="T16" fmla="*/ 20 w 26"/>
                  <a:gd name="T17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5">
                    <a:moveTo>
                      <a:pt x="20" y="12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4" y="15"/>
                      <a:pt x="1" y="13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2" y="3"/>
                      <a:pt x="5" y="3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0"/>
                      <a:pt x="25" y="2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8"/>
                      <a:pt x="24" y="11"/>
                      <a:pt x="20" y="1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ṩḻïḋè">
                <a:extLst>
                  <a:ext uri="{FF2B5EF4-FFF2-40B4-BE49-F238E27FC236}">
                    <a16:creationId xmlns:a16="http://schemas.microsoft.com/office/drawing/2014/main" id="{7BA2938F-0817-4D9D-8A92-100025E6B00B}"/>
                  </a:ext>
                </a:extLst>
              </p:cNvPr>
              <p:cNvSpPr/>
              <p:nvPr/>
            </p:nvSpPr>
            <p:spPr bwMode="auto">
              <a:xfrm>
                <a:off x="5289550" y="3976688"/>
                <a:ext cx="406400" cy="309563"/>
              </a:xfrm>
              <a:custGeom>
                <a:avLst/>
                <a:gdLst>
                  <a:gd name="T0" fmla="*/ 2 w 256"/>
                  <a:gd name="T1" fmla="*/ 129 h 195"/>
                  <a:gd name="T2" fmla="*/ 0 w 256"/>
                  <a:gd name="T3" fmla="*/ 139 h 195"/>
                  <a:gd name="T4" fmla="*/ 254 w 256"/>
                  <a:gd name="T5" fmla="*/ 195 h 195"/>
                  <a:gd name="T6" fmla="*/ 256 w 256"/>
                  <a:gd name="T7" fmla="*/ 183 h 195"/>
                  <a:gd name="T8" fmla="*/ 218 w 256"/>
                  <a:gd name="T9" fmla="*/ 25 h 195"/>
                  <a:gd name="T10" fmla="*/ 104 w 256"/>
                  <a:gd name="T11" fmla="*/ 0 h 195"/>
                  <a:gd name="T12" fmla="*/ 2 w 256"/>
                  <a:gd name="T13" fmla="*/ 129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5">
                    <a:moveTo>
                      <a:pt x="2" y="129"/>
                    </a:moveTo>
                    <a:lnTo>
                      <a:pt x="0" y="139"/>
                    </a:lnTo>
                    <a:lnTo>
                      <a:pt x="254" y="195"/>
                    </a:lnTo>
                    <a:lnTo>
                      <a:pt x="256" y="183"/>
                    </a:lnTo>
                    <a:lnTo>
                      <a:pt x="218" y="25"/>
                    </a:lnTo>
                    <a:lnTo>
                      <a:pt x="104" y="0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ïšḷiḍe">
                <a:extLst>
                  <a:ext uri="{FF2B5EF4-FFF2-40B4-BE49-F238E27FC236}">
                    <a16:creationId xmlns:a16="http://schemas.microsoft.com/office/drawing/2014/main" id="{E33CC341-895C-459B-B736-7C108202E7F0}"/>
                  </a:ext>
                </a:extLst>
              </p:cNvPr>
              <p:cNvSpPr/>
              <p:nvPr/>
            </p:nvSpPr>
            <p:spPr bwMode="auto">
              <a:xfrm>
                <a:off x="5454650" y="3832225"/>
                <a:ext cx="180975" cy="184150"/>
              </a:xfrm>
              <a:custGeom>
                <a:avLst/>
                <a:gdLst>
                  <a:gd name="T0" fmla="*/ 31 w 55"/>
                  <a:gd name="T1" fmla="*/ 4 h 56"/>
                  <a:gd name="T2" fmla="*/ 0 w 55"/>
                  <a:gd name="T3" fmla="*/ 44 h 56"/>
                  <a:gd name="T4" fmla="*/ 55 w 55"/>
                  <a:gd name="T5" fmla="*/ 56 h 56"/>
                  <a:gd name="T6" fmla="*/ 43 w 55"/>
                  <a:gd name="T7" fmla="*/ 7 h 56"/>
                  <a:gd name="T8" fmla="*/ 31 w 55"/>
                  <a:gd name="T9" fmla="*/ 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6">
                    <a:moveTo>
                      <a:pt x="31" y="4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1"/>
                      <a:pt x="35" y="0"/>
                      <a:pt x="31" y="4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śḷîde">
                <a:extLst>
                  <a:ext uri="{FF2B5EF4-FFF2-40B4-BE49-F238E27FC236}">
                    <a16:creationId xmlns:a16="http://schemas.microsoft.com/office/drawing/2014/main" id="{5E046D47-48BB-417E-9FF5-BC4905FAEDB5}"/>
                  </a:ext>
                </a:extLst>
              </p:cNvPr>
              <p:cNvSpPr/>
              <p:nvPr/>
            </p:nvSpPr>
            <p:spPr bwMode="auto">
              <a:xfrm>
                <a:off x="5562600" y="4000500"/>
                <a:ext cx="133350" cy="285750"/>
              </a:xfrm>
              <a:custGeom>
                <a:avLst/>
                <a:gdLst>
                  <a:gd name="T0" fmla="*/ 52 w 84"/>
                  <a:gd name="T1" fmla="*/ 174 h 180"/>
                  <a:gd name="T2" fmla="*/ 82 w 84"/>
                  <a:gd name="T3" fmla="*/ 180 h 180"/>
                  <a:gd name="T4" fmla="*/ 84 w 84"/>
                  <a:gd name="T5" fmla="*/ 168 h 180"/>
                  <a:gd name="T6" fmla="*/ 46 w 84"/>
                  <a:gd name="T7" fmla="*/ 10 h 180"/>
                  <a:gd name="T8" fmla="*/ 0 w 84"/>
                  <a:gd name="T9" fmla="*/ 0 h 180"/>
                  <a:gd name="T10" fmla="*/ 7 w 84"/>
                  <a:gd name="T11" fmla="*/ 158 h 180"/>
                  <a:gd name="T12" fmla="*/ 52 w 84"/>
                  <a:gd name="T13" fmla="*/ 17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0">
                    <a:moveTo>
                      <a:pt x="52" y="174"/>
                    </a:moveTo>
                    <a:lnTo>
                      <a:pt x="82" y="180"/>
                    </a:lnTo>
                    <a:lnTo>
                      <a:pt x="84" y="168"/>
                    </a:lnTo>
                    <a:lnTo>
                      <a:pt x="46" y="10"/>
                    </a:lnTo>
                    <a:lnTo>
                      <a:pt x="0" y="0"/>
                    </a:lnTo>
                    <a:lnTo>
                      <a:pt x="7" y="158"/>
                    </a:lnTo>
                    <a:lnTo>
                      <a:pt x="52" y="174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ṧļîďè">
                <a:extLst>
                  <a:ext uri="{FF2B5EF4-FFF2-40B4-BE49-F238E27FC236}">
                    <a16:creationId xmlns:a16="http://schemas.microsoft.com/office/drawing/2014/main" id="{3D838ED0-BAC0-4507-B2EF-E5114342AE65}"/>
                  </a:ext>
                </a:extLst>
              </p:cNvPr>
              <p:cNvSpPr/>
              <p:nvPr/>
            </p:nvSpPr>
            <p:spPr bwMode="auto">
              <a:xfrm>
                <a:off x="5259388" y="4203700"/>
                <a:ext cx="433388" cy="528638"/>
              </a:xfrm>
              <a:custGeom>
                <a:avLst/>
                <a:gdLst>
                  <a:gd name="T0" fmla="*/ 212 w 273"/>
                  <a:gd name="T1" fmla="*/ 333 h 333"/>
                  <a:gd name="T2" fmla="*/ 273 w 273"/>
                  <a:gd name="T3" fmla="*/ 46 h 333"/>
                  <a:gd name="T4" fmla="*/ 61 w 273"/>
                  <a:gd name="T5" fmla="*/ 0 h 333"/>
                  <a:gd name="T6" fmla="*/ 0 w 273"/>
                  <a:gd name="T7" fmla="*/ 287 h 333"/>
                  <a:gd name="T8" fmla="*/ 212 w 273"/>
                  <a:gd name="T9" fmla="*/ 33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333">
                    <a:moveTo>
                      <a:pt x="212" y="333"/>
                    </a:moveTo>
                    <a:lnTo>
                      <a:pt x="273" y="46"/>
                    </a:lnTo>
                    <a:lnTo>
                      <a:pt x="61" y="0"/>
                    </a:lnTo>
                    <a:lnTo>
                      <a:pt x="0" y="287"/>
                    </a:lnTo>
                    <a:lnTo>
                      <a:pt x="212" y="333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š1ïdé">
                <a:extLst>
                  <a:ext uri="{FF2B5EF4-FFF2-40B4-BE49-F238E27FC236}">
                    <a16:creationId xmlns:a16="http://schemas.microsoft.com/office/drawing/2014/main" id="{75F4E2D5-8BC0-4443-928F-B2AE7B959D0F}"/>
                  </a:ext>
                </a:extLst>
              </p:cNvPr>
              <p:cNvSpPr/>
              <p:nvPr/>
            </p:nvSpPr>
            <p:spPr bwMode="auto">
              <a:xfrm>
                <a:off x="5194300" y="4187825"/>
                <a:ext cx="184150" cy="477838"/>
              </a:xfrm>
              <a:custGeom>
                <a:avLst/>
                <a:gdLst>
                  <a:gd name="T0" fmla="*/ 56 w 116"/>
                  <a:gd name="T1" fmla="*/ 301 h 301"/>
                  <a:gd name="T2" fmla="*/ 116 w 116"/>
                  <a:gd name="T3" fmla="*/ 13 h 301"/>
                  <a:gd name="T4" fmla="*/ 62 w 116"/>
                  <a:gd name="T5" fmla="*/ 0 h 301"/>
                  <a:gd name="T6" fmla="*/ 0 w 116"/>
                  <a:gd name="T7" fmla="*/ 289 h 301"/>
                  <a:gd name="T8" fmla="*/ 56 w 116"/>
                  <a:gd name="T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01">
                    <a:moveTo>
                      <a:pt x="56" y="301"/>
                    </a:moveTo>
                    <a:lnTo>
                      <a:pt x="116" y="13"/>
                    </a:lnTo>
                    <a:lnTo>
                      <a:pt x="62" y="0"/>
                    </a:lnTo>
                    <a:lnTo>
                      <a:pt x="0" y="289"/>
                    </a:lnTo>
                    <a:lnTo>
                      <a:pt x="56" y="301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šlíďê">
                <a:extLst>
                  <a:ext uri="{FF2B5EF4-FFF2-40B4-BE49-F238E27FC236}">
                    <a16:creationId xmlns:a16="http://schemas.microsoft.com/office/drawing/2014/main" id="{9A4B3FF7-732B-4DB5-A986-39032BC436DC}"/>
                  </a:ext>
                </a:extLst>
              </p:cNvPr>
              <p:cNvSpPr/>
              <p:nvPr/>
            </p:nvSpPr>
            <p:spPr bwMode="auto">
              <a:xfrm>
                <a:off x="5476875" y="4251325"/>
                <a:ext cx="215900" cy="481013"/>
              </a:xfrm>
              <a:custGeom>
                <a:avLst/>
                <a:gdLst>
                  <a:gd name="T0" fmla="*/ 75 w 136"/>
                  <a:gd name="T1" fmla="*/ 303 h 303"/>
                  <a:gd name="T2" fmla="*/ 136 w 136"/>
                  <a:gd name="T3" fmla="*/ 16 h 303"/>
                  <a:gd name="T4" fmla="*/ 61 w 136"/>
                  <a:gd name="T5" fmla="*/ 0 h 303"/>
                  <a:gd name="T6" fmla="*/ 0 w 136"/>
                  <a:gd name="T7" fmla="*/ 286 h 303"/>
                  <a:gd name="T8" fmla="*/ 75 w 136"/>
                  <a:gd name="T9" fmla="*/ 30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03">
                    <a:moveTo>
                      <a:pt x="75" y="303"/>
                    </a:moveTo>
                    <a:lnTo>
                      <a:pt x="136" y="16"/>
                    </a:lnTo>
                    <a:lnTo>
                      <a:pt x="61" y="0"/>
                    </a:lnTo>
                    <a:lnTo>
                      <a:pt x="0" y="286"/>
                    </a:lnTo>
                    <a:lnTo>
                      <a:pt x="75" y="303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sḷiḑe">
                <a:extLst>
                  <a:ext uri="{FF2B5EF4-FFF2-40B4-BE49-F238E27FC236}">
                    <a16:creationId xmlns:a16="http://schemas.microsoft.com/office/drawing/2014/main" id="{0C182D75-849A-4EDA-AE6B-25E3C09E5A6C}"/>
                  </a:ext>
                </a:extLst>
              </p:cNvPr>
              <p:cNvSpPr/>
              <p:nvPr/>
            </p:nvSpPr>
            <p:spPr bwMode="auto">
              <a:xfrm>
                <a:off x="5151438" y="4630738"/>
                <a:ext cx="447675" cy="309563"/>
              </a:xfrm>
              <a:custGeom>
                <a:avLst/>
                <a:gdLst>
                  <a:gd name="T0" fmla="*/ 251 w 282"/>
                  <a:gd name="T1" fmla="*/ 195 h 195"/>
                  <a:gd name="T2" fmla="*/ 282 w 282"/>
                  <a:gd name="T3" fmla="*/ 56 h 195"/>
                  <a:gd name="T4" fmla="*/ 29 w 282"/>
                  <a:gd name="T5" fmla="*/ 0 h 195"/>
                  <a:gd name="T6" fmla="*/ 0 w 282"/>
                  <a:gd name="T7" fmla="*/ 139 h 195"/>
                  <a:gd name="T8" fmla="*/ 251 w 282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5">
                    <a:moveTo>
                      <a:pt x="251" y="195"/>
                    </a:moveTo>
                    <a:lnTo>
                      <a:pt x="282" y="56"/>
                    </a:lnTo>
                    <a:lnTo>
                      <a:pt x="29" y="0"/>
                    </a:lnTo>
                    <a:lnTo>
                      <a:pt x="0" y="139"/>
                    </a:lnTo>
                    <a:lnTo>
                      <a:pt x="251" y="195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îṥļïḋê">
                <a:extLst>
                  <a:ext uri="{FF2B5EF4-FFF2-40B4-BE49-F238E27FC236}">
                    <a16:creationId xmlns:a16="http://schemas.microsoft.com/office/drawing/2014/main" id="{1D5C01E6-A88B-4245-9224-5CBA08C7B630}"/>
                  </a:ext>
                </a:extLst>
              </p:cNvPr>
              <p:cNvSpPr/>
              <p:nvPr/>
            </p:nvSpPr>
            <p:spPr bwMode="auto">
              <a:xfrm>
                <a:off x="5424488" y="4689475"/>
                <a:ext cx="174625" cy="250825"/>
              </a:xfrm>
              <a:custGeom>
                <a:avLst/>
                <a:gdLst>
                  <a:gd name="T0" fmla="*/ 79 w 110"/>
                  <a:gd name="T1" fmla="*/ 158 h 158"/>
                  <a:gd name="T2" fmla="*/ 110 w 110"/>
                  <a:gd name="T3" fmla="*/ 19 h 158"/>
                  <a:gd name="T4" fmla="*/ 29 w 110"/>
                  <a:gd name="T5" fmla="*/ 0 h 158"/>
                  <a:gd name="T6" fmla="*/ 0 w 110"/>
                  <a:gd name="T7" fmla="*/ 141 h 158"/>
                  <a:gd name="T8" fmla="*/ 79 w 110"/>
                  <a:gd name="T9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158">
                    <a:moveTo>
                      <a:pt x="79" y="158"/>
                    </a:moveTo>
                    <a:lnTo>
                      <a:pt x="110" y="19"/>
                    </a:lnTo>
                    <a:lnTo>
                      <a:pt x="29" y="0"/>
                    </a:lnTo>
                    <a:lnTo>
                      <a:pt x="0" y="141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ídê">
                <a:extLst>
                  <a:ext uri="{FF2B5EF4-FFF2-40B4-BE49-F238E27FC236}">
                    <a16:creationId xmlns:a16="http://schemas.microsoft.com/office/drawing/2014/main" id="{4FF46CE1-97F7-4E01-910A-2A88D56CFFD6}"/>
                  </a:ext>
                </a:extLst>
              </p:cNvPr>
              <p:cNvSpPr/>
              <p:nvPr/>
            </p:nvSpPr>
            <p:spPr bwMode="auto">
              <a:xfrm>
                <a:off x="3187700" y="3633788"/>
                <a:ext cx="898525" cy="1071563"/>
              </a:xfrm>
              <a:custGeom>
                <a:avLst/>
                <a:gdLst>
                  <a:gd name="T0" fmla="*/ 132 w 272"/>
                  <a:gd name="T1" fmla="*/ 271 h 325"/>
                  <a:gd name="T2" fmla="*/ 102 w 272"/>
                  <a:gd name="T3" fmla="*/ 134 h 325"/>
                  <a:gd name="T4" fmla="*/ 238 w 272"/>
                  <a:gd name="T5" fmla="*/ 101 h 325"/>
                  <a:gd name="T6" fmla="*/ 272 w 272"/>
                  <a:gd name="T7" fmla="*/ 46 h 325"/>
                  <a:gd name="T8" fmla="*/ 47 w 272"/>
                  <a:gd name="T9" fmla="*/ 100 h 325"/>
                  <a:gd name="T10" fmla="*/ 98 w 272"/>
                  <a:gd name="T11" fmla="*/ 325 h 325"/>
                  <a:gd name="T12" fmla="*/ 132 w 272"/>
                  <a:gd name="T13" fmla="*/ 27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325">
                    <a:moveTo>
                      <a:pt x="132" y="271"/>
                    </a:moveTo>
                    <a:cubicBezTo>
                      <a:pt x="86" y="241"/>
                      <a:pt x="73" y="180"/>
                      <a:pt x="102" y="134"/>
                    </a:cubicBezTo>
                    <a:cubicBezTo>
                      <a:pt x="131" y="87"/>
                      <a:pt x="191" y="73"/>
                      <a:pt x="238" y="101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195" y="0"/>
                      <a:pt x="95" y="24"/>
                      <a:pt x="47" y="100"/>
                    </a:cubicBezTo>
                    <a:cubicBezTo>
                      <a:pt x="0" y="176"/>
                      <a:pt x="22" y="277"/>
                      <a:pt x="98" y="325"/>
                    </a:cubicBezTo>
                    <a:lnTo>
                      <a:pt x="132" y="271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iṩļîḋè">
                <a:extLst>
                  <a:ext uri="{FF2B5EF4-FFF2-40B4-BE49-F238E27FC236}">
                    <a16:creationId xmlns:a16="http://schemas.microsoft.com/office/drawing/2014/main" id="{60AAD7AC-9C92-41AC-BF94-5DEFA5D43612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804863" cy="1128713"/>
              </a:xfrm>
              <a:custGeom>
                <a:avLst/>
                <a:gdLst>
                  <a:gd name="T0" fmla="*/ 50 w 244"/>
                  <a:gd name="T1" fmla="*/ 342 h 342"/>
                  <a:gd name="T2" fmla="*/ 244 w 244"/>
                  <a:gd name="T3" fmla="*/ 31 h 342"/>
                  <a:gd name="T4" fmla="*/ 193 w 244"/>
                  <a:gd name="T5" fmla="*/ 0 h 342"/>
                  <a:gd name="T6" fmla="*/ 0 w 244"/>
                  <a:gd name="T7" fmla="*/ 310 h 342"/>
                  <a:gd name="T8" fmla="*/ 50 w 244"/>
                  <a:gd name="T9" fmla="*/ 342 h 342"/>
                  <a:gd name="T10" fmla="*/ 215 w 244"/>
                  <a:gd name="T11" fmla="*/ 24 h 342"/>
                  <a:gd name="T12" fmla="*/ 217 w 244"/>
                  <a:gd name="T13" fmla="*/ 30 h 342"/>
                  <a:gd name="T14" fmla="*/ 210 w 244"/>
                  <a:gd name="T15" fmla="*/ 32 h 342"/>
                  <a:gd name="T16" fmla="*/ 208 w 244"/>
                  <a:gd name="T17" fmla="*/ 25 h 342"/>
                  <a:gd name="T18" fmla="*/ 215 w 244"/>
                  <a:gd name="T19" fmla="*/ 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" h="342">
                    <a:moveTo>
                      <a:pt x="50" y="342"/>
                    </a:moveTo>
                    <a:cubicBezTo>
                      <a:pt x="244" y="31"/>
                      <a:pt x="244" y="31"/>
                      <a:pt x="244" y="31"/>
                    </a:cubicBezTo>
                    <a:cubicBezTo>
                      <a:pt x="193" y="0"/>
                      <a:pt x="193" y="0"/>
                      <a:pt x="193" y="0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50" y="342"/>
                    </a:lnTo>
                    <a:close/>
                    <a:moveTo>
                      <a:pt x="215" y="24"/>
                    </a:moveTo>
                    <a:cubicBezTo>
                      <a:pt x="217" y="25"/>
                      <a:pt x="218" y="28"/>
                      <a:pt x="217" y="30"/>
                    </a:cubicBezTo>
                    <a:cubicBezTo>
                      <a:pt x="215" y="33"/>
                      <a:pt x="212" y="33"/>
                      <a:pt x="210" y="32"/>
                    </a:cubicBezTo>
                    <a:cubicBezTo>
                      <a:pt x="208" y="31"/>
                      <a:pt x="207" y="28"/>
                      <a:pt x="208" y="25"/>
                    </a:cubicBezTo>
                    <a:cubicBezTo>
                      <a:pt x="210" y="23"/>
                      <a:pt x="213" y="22"/>
                      <a:pt x="215" y="2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ḷiḑé">
                <a:extLst>
                  <a:ext uri="{FF2B5EF4-FFF2-40B4-BE49-F238E27FC236}">
                    <a16:creationId xmlns:a16="http://schemas.microsoft.com/office/drawing/2014/main" id="{15A6DFF7-F3BE-4F04-8DBC-C91242FCF26D}"/>
                  </a:ext>
                </a:extLst>
              </p:cNvPr>
              <p:cNvSpPr/>
              <p:nvPr/>
            </p:nvSpPr>
            <p:spPr bwMode="auto">
              <a:xfrm>
                <a:off x="3554413" y="4765675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iṡľïdê">
                <a:extLst>
                  <a:ext uri="{FF2B5EF4-FFF2-40B4-BE49-F238E27FC236}">
                    <a16:creationId xmlns:a16="http://schemas.microsoft.com/office/drawing/2014/main" id="{AC77D070-A646-4104-8E6C-491406D0AC3F}"/>
                  </a:ext>
                </a:extLst>
              </p:cNvPr>
              <p:cNvSpPr/>
              <p:nvPr/>
            </p:nvSpPr>
            <p:spPr bwMode="auto">
              <a:xfrm>
                <a:off x="3570288" y="47386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îSlîdè">
                <a:extLst>
                  <a:ext uri="{FF2B5EF4-FFF2-40B4-BE49-F238E27FC236}">
                    <a16:creationId xmlns:a16="http://schemas.microsoft.com/office/drawing/2014/main" id="{92768393-BC6B-477C-94FC-84C577A0A86B}"/>
                  </a:ext>
                </a:extLst>
              </p:cNvPr>
              <p:cNvSpPr/>
              <p:nvPr/>
            </p:nvSpPr>
            <p:spPr bwMode="auto">
              <a:xfrm>
                <a:off x="3587750" y="4713288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8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ṧļiďè">
                <a:extLst>
                  <a:ext uri="{FF2B5EF4-FFF2-40B4-BE49-F238E27FC236}">
                    <a16:creationId xmlns:a16="http://schemas.microsoft.com/office/drawing/2014/main" id="{3A58C55F-FDFB-4989-9137-18B3196FAEF9}"/>
                  </a:ext>
                </a:extLst>
              </p:cNvPr>
              <p:cNvSpPr/>
              <p:nvPr/>
            </p:nvSpPr>
            <p:spPr bwMode="auto">
              <a:xfrm>
                <a:off x="3603625" y="468630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0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0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śḷiḍè">
                <a:extLst>
                  <a:ext uri="{FF2B5EF4-FFF2-40B4-BE49-F238E27FC236}">
                    <a16:creationId xmlns:a16="http://schemas.microsoft.com/office/drawing/2014/main" id="{DA7D8AE3-6A15-4606-8E83-77288157B458}"/>
                  </a:ext>
                </a:extLst>
              </p:cNvPr>
              <p:cNvSpPr/>
              <p:nvPr/>
            </p:nvSpPr>
            <p:spPr bwMode="auto">
              <a:xfrm>
                <a:off x="3581400" y="4633913"/>
                <a:ext cx="71438" cy="49213"/>
              </a:xfrm>
              <a:custGeom>
                <a:avLst/>
                <a:gdLst>
                  <a:gd name="T0" fmla="*/ 2 w 45"/>
                  <a:gd name="T1" fmla="*/ 0 h 31"/>
                  <a:gd name="T2" fmla="*/ 45 w 45"/>
                  <a:gd name="T3" fmla="*/ 27 h 31"/>
                  <a:gd name="T4" fmla="*/ 43 w 45"/>
                  <a:gd name="T5" fmla="*/ 31 h 31"/>
                  <a:gd name="T6" fmla="*/ 0 w 45"/>
                  <a:gd name="T7" fmla="*/ 4 h 31"/>
                  <a:gd name="T8" fmla="*/ 2 w 4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2" y="0"/>
                    </a:moveTo>
                    <a:lnTo>
                      <a:pt x="45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sḷiḓê">
                <a:extLst>
                  <a:ext uri="{FF2B5EF4-FFF2-40B4-BE49-F238E27FC236}">
                    <a16:creationId xmlns:a16="http://schemas.microsoft.com/office/drawing/2014/main" id="{299138A0-983B-4D2B-93C6-32864C59C100}"/>
                  </a:ext>
                </a:extLst>
              </p:cNvPr>
              <p:cNvSpPr/>
              <p:nvPr/>
            </p:nvSpPr>
            <p:spPr bwMode="auto">
              <a:xfrm>
                <a:off x="3636963" y="463391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0 h 16"/>
                  <a:gd name="T4" fmla="*/ 19 w 21"/>
                  <a:gd name="T5" fmla="*/ 16 h 16"/>
                  <a:gd name="T6" fmla="*/ 0 w 21"/>
                  <a:gd name="T7" fmla="*/ 4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íṡḻïḓê">
                <a:extLst>
                  <a:ext uri="{FF2B5EF4-FFF2-40B4-BE49-F238E27FC236}">
                    <a16:creationId xmlns:a16="http://schemas.microsoft.com/office/drawing/2014/main" id="{8D75F199-6E5E-4FCA-B832-C26E3771235C}"/>
                  </a:ext>
                </a:extLst>
              </p:cNvPr>
              <p:cNvSpPr/>
              <p:nvPr/>
            </p:nvSpPr>
            <p:spPr bwMode="auto">
              <a:xfrm>
                <a:off x="3652838" y="4606925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0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0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sḷîďe">
                <a:extLst>
                  <a:ext uri="{FF2B5EF4-FFF2-40B4-BE49-F238E27FC236}">
                    <a16:creationId xmlns:a16="http://schemas.microsoft.com/office/drawing/2014/main" id="{985915AD-61EB-4CF1-A289-4782D2B8E350}"/>
                  </a:ext>
                </a:extLst>
              </p:cNvPr>
              <p:cNvSpPr/>
              <p:nvPr/>
            </p:nvSpPr>
            <p:spPr bwMode="auto">
              <a:xfrm>
                <a:off x="3670300" y="4579938"/>
                <a:ext cx="31750" cy="23813"/>
              </a:xfrm>
              <a:custGeom>
                <a:avLst/>
                <a:gdLst>
                  <a:gd name="T0" fmla="*/ 2 w 20"/>
                  <a:gd name="T1" fmla="*/ 0 h 15"/>
                  <a:gd name="T2" fmla="*/ 20 w 20"/>
                  <a:gd name="T3" fmla="*/ 11 h 15"/>
                  <a:gd name="T4" fmla="*/ 18 w 20"/>
                  <a:gd name="T5" fmla="*/ 15 h 15"/>
                  <a:gd name="T6" fmla="*/ 0 w 20"/>
                  <a:gd name="T7" fmla="*/ 5 h 15"/>
                  <a:gd name="T8" fmla="*/ 2 w 2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2" y="0"/>
                    </a:moveTo>
                    <a:lnTo>
                      <a:pt x="20" y="11"/>
                    </a:lnTo>
                    <a:lnTo>
                      <a:pt x="18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ïṩľiďé">
                <a:extLst>
                  <a:ext uri="{FF2B5EF4-FFF2-40B4-BE49-F238E27FC236}">
                    <a16:creationId xmlns:a16="http://schemas.microsoft.com/office/drawing/2014/main" id="{58CD9A82-CA0F-45FB-B0B7-73961C7F6404}"/>
                  </a:ext>
                </a:extLst>
              </p:cNvPr>
              <p:cNvSpPr/>
              <p:nvPr/>
            </p:nvSpPr>
            <p:spPr bwMode="auto">
              <a:xfrm>
                <a:off x="3686175" y="45513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9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$ḻîde">
                <a:extLst>
                  <a:ext uri="{FF2B5EF4-FFF2-40B4-BE49-F238E27FC236}">
                    <a16:creationId xmlns:a16="http://schemas.microsoft.com/office/drawing/2014/main" id="{0673D414-7A12-4B21-A17E-3184ECDAB5F7}"/>
                  </a:ext>
                </a:extLst>
              </p:cNvPr>
              <p:cNvSpPr/>
              <p:nvPr/>
            </p:nvSpPr>
            <p:spPr bwMode="auto">
              <a:xfrm>
                <a:off x="3663950" y="4502150"/>
                <a:ext cx="74613" cy="49213"/>
              </a:xfrm>
              <a:custGeom>
                <a:avLst/>
                <a:gdLst>
                  <a:gd name="T0" fmla="*/ 2 w 47"/>
                  <a:gd name="T1" fmla="*/ 0 h 31"/>
                  <a:gd name="T2" fmla="*/ 47 w 47"/>
                  <a:gd name="T3" fmla="*/ 27 h 31"/>
                  <a:gd name="T4" fmla="*/ 43 w 47"/>
                  <a:gd name="T5" fmla="*/ 31 h 31"/>
                  <a:gd name="T6" fmla="*/ 0 w 47"/>
                  <a:gd name="T7" fmla="*/ 4 h 31"/>
                  <a:gd name="T8" fmla="*/ 2 w 47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2" y="0"/>
                    </a:moveTo>
                    <a:lnTo>
                      <a:pt x="47" y="27"/>
                    </a:lnTo>
                    <a:lnTo>
                      <a:pt x="43" y="3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šḻiḑê">
                <a:extLst>
                  <a:ext uri="{FF2B5EF4-FFF2-40B4-BE49-F238E27FC236}">
                    <a16:creationId xmlns:a16="http://schemas.microsoft.com/office/drawing/2014/main" id="{461830C7-9C89-499B-B0F0-876F135E58BB}"/>
                  </a:ext>
                </a:extLst>
              </p:cNvPr>
              <p:cNvSpPr/>
              <p:nvPr/>
            </p:nvSpPr>
            <p:spPr bwMode="auto">
              <a:xfrm>
                <a:off x="3719513" y="4502150"/>
                <a:ext cx="33338" cy="22225"/>
              </a:xfrm>
              <a:custGeom>
                <a:avLst/>
                <a:gdLst>
                  <a:gd name="T0" fmla="*/ 2 w 21"/>
                  <a:gd name="T1" fmla="*/ 0 h 14"/>
                  <a:gd name="T2" fmla="*/ 21 w 21"/>
                  <a:gd name="T3" fmla="*/ 10 h 14"/>
                  <a:gd name="T4" fmla="*/ 19 w 21"/>
                  <a:gd name="T5" fmla="*/ 14 h 14"/>
                  <a:gd name="T6" fmla="*/ 0 w 21"/>
                  <a:gd name="T7" fmla="*/ 4 h 14"/>
                  <a:gd name="T8" fmla="*/ 2 w 2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2" y="0"/>
                    </a:moveTo>
                    <a:lnTo>
                      <a:pt x="21" y="10"/>
                    </a:lnTo>
                    <a:lnTo>
                      <a:pt x="19" y="14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ślíḋé">
                <a:extLst>
                  <a:ext uri="{FF2B5EF4-FFF2-40B4-BE49-F238E27FC236}">
                    <a16:creationId xmlns:a16="http://schemas.microsoft.com/office/drawing/2014/main" id="{C536CEE5-AD3B-448E-82D0-F24DEDA96BAF}"/>
                  </a:ext>
                </a:extLst>
              </p:cNvPr>
              <p:cNvSpPr/>
              <p:nvPr/>
            </p:nvSpPr>
            <p:spPr bwMode="auto">
              <a:xfrm>
                <a:off x="3735388" y="4471988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6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ṧ1ïḑê">
                <a:extLst>
                  <a:ext uri="{FF2B5EF4-FFF2-40B4-BE49-F238E27FC236}">
                    <a16:creationId xmlns:a16="http://schemas.microsoft.com/office/drawing/2014/main" id="{50CE18B9-05D9-4739-9921-EC95A8123C37}"/>
                  </a:ext>
                </a:extLst>
              </p:cNvPr>
              <p:cNvSpPr/>
              <p:nvPr/>
            </p:nvSpPr>
            <p:spPr bwMode="auto">
              <a:xfrm>
                <a:off x="3752850" y="444500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îṩľîḍê">
                <a:extLst>
                  <a:ext uri="{FF2B5EF4-FFF2-40B4-BE49-F238E27FC236}">
                    <a16:creationId xmlns:a16="http://schemas.microsoft.com/office/drawing/2014/main" id="{C06139A2-2E5E-4D47-8E17-A9E02286E695}"/>
                  </a:ext>
                </a:extLst>
              </p:cNvPr>
              <p:cNvSpPr/>
              <p:nvPr/>
            </p:nvSpPr>
            <p:spPr bwMode="auto">
              <a:xfrm>
                <a:off x="3768725" y="4419600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slíḍé">
                <a:extLst>
                  <a:ext uri="{FF2B5EF4-FFF2-40B4-BE49-F238E27FC236}">
                    <a16:creationId xmlns:a16="http://schemas.microsoft.com/office/drawing/2014/main" id="{F63AE886-D15C-45CA-8577-6B8AE576A1BC}"/>
                  </a:ext>
                </a:extLst>
              </p:cNvPr>
              <p:cNvSpPr/>
              <p:nvPr/>
            </p:nvSpPr>
            <p:spPr bwMode="auto">
              <a:xfrm>
                <a:off x="3746500" y="4365625"/>
                <a:ext cx="74613" cy="53975"/>
              </a:xfrm>
              <a:custGeom>
                <a:avLst/>
                <a:gdLst>
                  <a:gd name="T0" fmla="*/ 2 w 47"/>
                  <a:gd name="T1" fmla="*/ 0 h 34"/>
                  <a:gd name="T2" fmla="*/ 47 w 47"/>
                  <a:gd name="T3" fmla="*/ 29 h 34"/>
                  <a:gd name="T4" fmla="*/ 43 w 47"/>
                  <a:gd name="T5" fmla="*/ 34 h 34"/>
                  <a:gd name="T6" fmla="*/ 0 w 47"/>
                  <a:gd name="T7" fmla="*/ 7 h 34"/>
                  <a:gd name="T8" fmla="*/ 2 w 47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2" y="0"/>
                    </a:moveTo>
                    <a:lnTo>
                      <a:pt x="47" y="29"/>
                    </a:lnTo>
                    <a:lnTo>
                      <a:pt x="43" y="34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ṧlïdê">
                <a:extLst>
                  <a:ext uri="{FF2B5EF4-FFF2-40B4-BE49-F238E27FC236}">
                    <a16:creationId xmlns:a16="http://schemas.microsoft.com/office/drawing/2014/main" id="{9859424A-FFD3-45E4-ABAD-798D2FDCCC10}"/>
                  </a:ext>
                </a:extLst>
              </p:cNvPr>
              <p:cNvSpPr/>
              <p:nvPr/>
            </p:nvSpPr>
            <p:spPr bwMode="auto">
              <a:xfrm>
                <a:off x="3802063" y="4365625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9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ṥļîḑé">
                <a:extLst>
                  <a:ext uri="{FF2B5EF4-FFF2-40B4-BE49-F238E27FC236}">
                    <a16:creationId xmlns:a16="http://schemas.microsoft.com/office/drawing/2014/main" id="{43DA3E85-CD98-4ED1-AC61-7A433A5E938A}"/>
                  </a:ext>
                </a:extLst>
              </p:cNvPr>
              <p:cNvSpPr/>
              <p:nvPr/>
            </p:nvSpPr>
            <p:spPr bwMode="auto">
              <a:xfrm>
                <a:off x="3817938" y="4340225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2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2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ṡlïďe">
                <a:extLst>
                  <a:ext uri="{FF2B5EF4-FFF2-40B4-BE49-F238E27FC236}">
                    <a16:creationId xmlns:a16="http://schemas.microsoft.com/office/drawing/2014/main" id="{29FFBC29-3E8F-4F50-ABD3-C7A2E5FBF074}"/>
                  </a:ext>
                </a:extLst>
              </p:cNvPr>
              <p:cNvSpPr/>
              <p:nvPr/>
            </p:nvSpPr>
            <p:spPr bwMode="auto">
              <a:xfrm>
                <a:off x="3835400" y="4313238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3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şļiďé">
                <a:extLst>
                  <a:ext uri="{FF2B5EF4-FFF2-40B4-BE49-F238E27FC236}">
                    <a16:creationId xmlns:a16="http://schemas.microsoft.com/office/drawing/2014/main" id="{62E22884-83C2-4350-8181-D2748B4CDEA6}"/>
                  </a:ext>
                </a:extLst>
              </p:cNvPr>
              <p:cNvSpPr/>
              <p:nvPr/>
            </p:nvSpPr>
            <p:spPr bwMode="auto">
              <a:xfrm>
                <a:off x="3851275" y="4286250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1 h 17"/>
                  <a:gd name="T4" fmla="*/ 19 w 23"/>
                  <a:gd name="T5" fmla="*/ 17 h 17"/>
                  <a:gd name="T6" fmla="*/ 0 w 23"/>
                  <a:gd name="T7" fmla="*/ 5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1"/>
                    </a:lnTo>
                    <a:lnTo>
                      <a:pt x="19" y="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śľïdè">
                <a:extLst>
                  <a:ext uri="{FF2B5EF4-FFF2-40B4-BE49-F238E27FC236}">
                    <a16:creationId xmlns:a16="http://schemas.microsoft.com/office/drawing/2014/main" id="{E590333F-AC5A-4665-BBBE-967008B836EE}"/>
                  </a:ext>
                </a:extLst>
              </p:cNvPr>
              <p:cNvSpPr/>
              <p:nvPr/>
            </p:nvSpPr>
            <p:spPr bwMode="auto">
              <a:xfrm>
                <a:off x="3827463" y="4233863"/>
                <a:ext cx="76200" cy="52388"/>
              </a:xfrm>
              <a:custGeom>
                <a:avLst/>
                <a:gdLst>
                  <a:gd name="T0" fmla="*/ 3 w 48"/>
                  <a:gd name="T1" fmla="*/ 0 h 33"/>
                  <a:gd name="T2" fmla="*/ 48 w 48"/>
                  <a:gd name="T3" fmla="*/ 27 h 33"/>
                  <a:gd name="T4" fmla="*/ 44 w 48"/>
                  <a:gd name="T5" fmla="*/ 33 h 33"/>
                  <a:gd name="T6" fmla="*/ 0 w 48"/>
                  <a:gd name="T7" fmla="*/ 4 h 33"/>
                  <a:gd name="T8" fmla="*/ 3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3" y="0"/>
                    </a:moveTo>
                    <a:lnTo>
                      <a:pt x="48" y="27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ṧḷïḍè">
                <a:extLst>
                  <a:ext uri="{FF2B5EF4-FFF2-40B4-BE49-F238E27FC236}">
                    <a16:creationId xmlns:a16="http://schemas.microsoft.com/office/drawing/2014/main" id="{4282D673-A821-46B9-81D5-80830DE8811A}"/>
                  </a:ext>
                </a:extLst>
              </p:cNvPr>
              <p:cNvSpPr/>
              <p:nvPr/>
            </p:nvSpPr>
            <p:spPr bwMode="auto">
              <a:xfrm>
                <a:off x="3884613" y="4233863"/>
                <a:ext cx="36513" cy="26988"/>
              </a:xfrm>
              <a:custGeom>
                <a:avLst/>
                <a:gdLst>
                  <a:gd name="T0" fmla="*/ 4 w 23"/>
                  <a:gd name="T1" fmla="*/ 0 h 17"/>
                  <a:gd name="T2" fmla="*/ 23 w 23"/>
                  <a:gd name="T3" fmla="*/ 13 h 17"/>
                  <a:gd name="T4" fmla="*/ 18 w 23"/>
                  <a:gd name="T5" fmla="*/ 17 h 17"/>
                  <a:gd name="T6" fmla="*/ 0 w 23"/>
                  <a:gd name="T7" fmla="*/ 4 h 17"/>
                  <a:gd name="T8" fmla="*/ 4 w 2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4" y="0"/>
                    </a:moveTo>
                    <a:lnTo>
                      <a:pt x="23" y="13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ṣḷiďe">
                <a:extLst>
                  <a:ext uri="{FF2B5EF4-FFF2-40B4-BE49-F238E27FC236}">
                    <a16:creationId xmlns:a16="http://schemas.microsoft.com/office/drawing/2014/main" id="{D13894B9-AF6E-4712-AD37-31FFBB23AB06}"/>
                  </a:ext>
                </a:extLst>
              </p:cNvPr>
              <p:cNvSpPr/>
              <p:nvPr/>
            </p:nvSpPr>
            <p:spPr bwMode="auto">
              <a:xfrm>
                <a:off x="3900488" y="4208463"/>
                <a:ext cx="36513" cy="25400"/>
              </a:xfrm>
              <a:custGeom>
                <a:avLst/>
                <a:gdLst>
                  <a:gd name="T0" fmla="*/ 4 w 23"/>
                  <a:gd name="T1" fmla="*/ 0 h 16"/>
                  <a:gd name="T2" fmla="*/ 23 w 23"/>
                  <a:gd name="T3" fmla="*/ 10 h 16"/>
                  <a:gd name="T4" fmla="*/ 19 w 23"/>
                  <a:gd name="T5" fmla="*/ 16 h 16"/>
                  <a:gd name="T6" fmla="*/ 0 w 23"/>
                  <a:gd name="T7" fmla="*/ 4 h 16"/>
                  <a:gd name="T8" fmla="*/ 4 w 2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4" y="0"/>
                    </a:moveTo>
                    <a:lnTo>
                      <a:pt x="23" y="10"/>
                    </a:lnTo>
                    <a:lnTo>
                      <a:pt x="19" y="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išḻïḓe">
                <a:extLst>
                  <a:ext uri="{FF2B5EF4-FFF2-40B4-BE49-F238E27FC236}">
                    <a16:creationId xmlns:a16="http://schemas.microsoft.com/office/drawing/2014/main" id="{15944314-D8CD-407D-9CA1-FA9C1E93720B}"/>
                  </a:ext>
                </a:extLst>
              </p:cNvPr>
              <p:cNvSpPr/>
              <p:nvPr/>
            </p:nvSpPr>
            <p:spPr bwMode="auto">
              <a:xfrm>
                <a:off x="3917950" y="4181475"/>
                <a:ext cx="34925" cy="26988"/>
              </a:xfrm>
              <a:custGeom>
                <a:avLst/>
                <a:gdLst>
                  <a:gd name="T0" fmla="*/ 4 w 22"/>
                  <a:gd name="T1" fmla="*/ 0 h 17"/>
                  <a:gd name="T2" fmla="*/ 22 w 22"/>
                  <a:gd name="T3" fmla="*/ 10 h 17"/>
                  <a:gd name="T4" fmla="*/ 18 w 22"/>
                  <a:gd name="T5" fmla="*/ 17 h 17"/>
                  <a:gd name="T6" fmla="*/ 0 w 22"/>
                  <a:gd name="T7" fmla="*/ 4 h 17"/>
                  <a:gd name="T8" fmla="*/ 4 w 2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4" y="0"/>
                    </a:moveTo>
                    <a:lnTo>
                      <a:pt x="22" y="10"/>
                    </a:lnTo>
                    <a:lnTo>
                      <a:pt x="18" y="17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î$liďè">
                <a:extLst>
                  <a:ext uri="{FF2B5EF4-FFF2-40B4-BE49-F238E27FC236}">
                    <a16:creationId xmlns:a16="http://schemas.microsoft.com/office/drawing/2014/main" id="{5F212B62-0D13-4FCE-A7DF-ED5BB5EEE80D}"/>
                  </a:ext>
                </a:extLst>
              </p:cNvPr>
              <p:cNvSpPr/>
              <p:nvPr/>
            </p:nvSpPr>
            <p:spPr bwMode="auto">
              <a:xfrm>
                <a:off x="3937000" y="4154488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4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ïšḻîďê">
                <a:extLst>
                  <a:ext uri="{FF2B5EF4-FFF2-40B4-BE49-F238E27FC236}">
                    <a16:creationId xmlns:a16="http://schemas.microsoft.com/office/drawing/2014/main" id="{6F1A5E9D-072C-4BE0-90EE-EA0B1A2820CA}"/>
                  </a:ext>
                </a:extLst>
              </p:cNvPr>
              <p:cNvSpPr/>
              <p:nvPr/>
            </p:nvSpPr>
            <p:spPr bwMode="auto">
              <a:xfrm>
                <a:off x="3910013" y="4102100"/>
                <a:ext cx="76200" cy="49213"/>
              </a:xfrm>
              <a:custGeom>
                <a:avLst/>
                <a:gdLst>
                  <a:gd name="T0" fmla="*/ 5 w 48"/>
                  <a:gd name="T1" fmla="*/ 0 h 31"/>
                  <a:gd name="T2" fmla="*/ 48 w 48"/>
                  <a:gd name="T3" fmla="*/ 27 h 31"/>
                  <a:gd name="T4" fmla="*/ 46 w 48"/>
                  <a:gd name="T5" fmla="*/ 31 h 31"/>
                  <a:gd name="T6" fmla="*/ 0 w 48"/>
                  <a:gd name="T7" fmla="*/ 4 h 31"/>
                  <a:gd name="T8" fmla="*/ 5 w 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1">
                    <a:moveTo>
                      <a:pt x="5" y="0"/>
                    </a:moveTo>
                    <a:lnTo>
                      <a:pt x="48" y="27"/>
                    </a:lnTo>
                    <a:lnTo>
                      <a:pt x="46" y="31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îšľiďê">
                <a:extLst>
                  <a:ext uri="{FF2B5EF4-FFF2-40B4-BE49-F238E27FC236}">
                    <a16:creationId xmlns:a16="http://schemas.microsoft.com/office/drawing/2014/main" id="{1CDEB6AC-883E-4F71-82E1-1685F916537C}"/>
                  </a:ext>
                </a:extLst>
              </p:cNvPr>
              <p:cNvSpPr/>
              <p:nvPr/>
            </p:nvSpPr>
            <p:spPr bwMode="auto">
              <a:xfrm>
                <a:off x="3967163" y="4102100"/>
                <a:ext cx="36513" cy="23813"/>
              </a:xfrm>
              <a:custGeom>
                <a:avLst/>
                <a:gdLst>
                  <a:gd name="T0" fmla="*/ 4 w 23"/>
                  <a:gd name="T1" fmla="*/ 0 h 15"/>
                  <a:gd name="T2" fmla="*/ 23 w 23"/>
                  <a:gd name="T3" fmla="*/ 10 h 15"/>
                  <a:gd name="T4" fmla="*/ 18 w 23"/>
                  <a:gd name="T5" fmla="*/ 15 h 15"/>
                  <a:gd name="T6" fmla="*/ 0 w 23"/>
                  <a:gd name="T7" fmla="*/ 4 h 15"/>
                  <a:gd name="T8" fmla="*/ 4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4" y="0"/>
                    </a:moveTo>
                    <a:lnTo>
                      <a:pt x="23" y="10"/>
                    </a:lnTo>
                    <a:lnTo>
                      <a:pt x="18" y="15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ïS1ïḍè">
                <a:extLst>
                  <a:ext uri="{FF2B5EF4-FFF2-40B4-BE49-F238E27FC236}">
                    <a16:creationId xmlns:a16="http://schemas.microsoft.com/office/drawing/2014/main" id="{8ADA0008-FD2B-4FE7-B95E-0AC45DB8D11E}"/>
                  </a:ext>
                </a:extLst>
              </p:cNvPr>
              <p:cNvSpPr/>
              <p:nvPr/>
            </p:nvSpPr>
            <p:spPr bwMode="auto">
              <a:xfrm>
                <a:off x="3986213" y="4075113"/>
                <a:ext cx="33338" cy="23813"/>
              </a:xfrm>
              <a:custGeom>
                <a:avLst/>
                <a:gdLst>
                  <a:gd name="T0" fmla="*/ 2 w 21"/>
                  <a:gd name="T1" fmla="*/ 0 h 15"/>
                  <a:gd name="T2" fmla="*/ 21 w 21"/>
                  <a:gd name="T3" fmla="*/ 11 h 15"/>
                  <a:gd name="T4" fmla="*/ 19 w 21"/>
                  <a:gd name="T5" fmla="*/ 15 h 15"/>
                  <a:gd name="T6" fmla="*/ 0 w 21"/>
                  <a:gd name="T7" fmla="*/ 5 h 15"/>
                  <a:gd name="T8" fmla="*/ 2 w 21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2" y="0"/>
                    </a:moveTo>
                    <a:lnTo>
                      <a:pt x="21" y="11"/>
                    </a:lnTo>
                    <a:lnTo>
                      <a:pt x="19" y="15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ṡ1îďê">
                <a:extLst>
                  <a:ext uri="{FF2B5EF4-FFF2-40B4-BE49-F238E27FC236}">
                    <a16:creationId xmlns:a16="http://schemas.microsoft.com/office/drawing/2014/main" id="{C30B8529-87AB-45DD-9829-1315ECD2D4E8}"/>
                  </a:ext>
                </a:extLst>
              </p:cNvPr>
              <p:cNvSpPr/>
              <p:nvPr/>
            </p:nvSpPr>
            <p:spPr bwMode="auto">
              <a:xfrm>
                <a:off x="4003675" y="4046538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6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ïšľíḋê">
                <a:extLst>
                  <a:ext uri="{FF2B5EF4-FFF2-40B4-BE49-F238E27FC236}">
                    <a16:creationId xmlns:a16="http://schemas.microsoft.com/office/drawing/2014/main" id="{3FAE2C65-7FD9-46B5-ADED-2FBC67B7F8A4}"/>
                  </a:ext>
                </a:extLst>
              </p:cNvPr>
              <p:cNvSpPr/>
              <p:nvPr/>
            </p:nvSpPr>
            <p:spPr bwMode="auto">
              <a:xfrm>
                <a:off x="4019550" y="4019550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6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iṥḻíďé">
                <a:extLst>
                  <a:ext uri="{FF2B5EF4-FFF2-40B4-BE49-F238E27FC236}">
                    <a16:creationId xmlns:a16="http://schemas.microsoft.com/office/drawing/2014/main" id="{4B437218-5FF1-4C9E-B645-B43B701D5F14}"/>
                  </a:ext>
                </a:extLst>
              </p:cNvPr>
              <p:cNvSpPr/>
              <p:nvPr/>
            </p:nvSpPr>
            <p:spPr bwMode="auto">
              <a:xfrm>
                <a:off x="3992563" y="3967163"/>
                <a:ext cx="76200" cy="52388"/>
              </a:xfrm>
              <a:custGeom>
                <a:avLst/>
                <a:gdLst>
                  <a:gd name="T0" fmla="*/ 5 w 48"/>
                  <a:gd name="T1" fmla="*/ 0 h 33"/>
                  <a:gd name="T2" fmla="*/ 48 w 48"/>
                  <a:gd name="T3" fmla="*/ 29 h 33"/>
                  <a:gd name="T4" fmla="*/ 46 w 48"/>
                  <a:gd name="T5" fmla="*/ 33 h 33"/>
                  <a:gd name="T6" fmla="*/ 0 w 48"/>
                  <a:gd name="T7" fmla="*/ 6 h 33"/>
                  <a:gd name="T8" fmla="*/ 5 w 4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3">
                    <a:moveTo>
                      <a:pt x="5" y="0"/>
                    </a:moveTo>
                    <a:lnTo>
                      <a:pt x="48" y="29"/>
                    </a:lnTo>
                    <a:lnTo>
                      <a:pt x="46" y="33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îšļïḑe">
                <a:extLst>
                  <a:ext uri="{FF2B5EF4-FFF2-40B4-BE49-F238E27FC236}">
                    <a16:creationId xmlns:a16="http://schemas.microsoft.com/office/drawing/2014/main" id="{9D6E859C-6FC4-4452-BFB0-663EDAE75661}"/>
                  </a:ext>
                </a:extLst>
              </p:cNvPr>
              <p:cNvSpPr/>
              <p:nvPr/>
            </p:nvSpPr>
            <p:spPr bwMode="auto">
              <a:xfrm>
                <a:off x="4052888" y="3967163"/>
                <a:ext cx="33338" cy="25400"/>
              </a:xfrm>
              <a:custGeom>
                <a:avLst/>
                <a:gdLst>
                  <a:gd name="T0" fmla="*/ 2 w 21"/>
                  <a:gd name="T1" fmla="*/ 0 h 16"/>
                  <a:gd name="T2" fmla="*/ 21 w 21"/>
                  <a:gd name="T3" fmla="*/ 12 h 16"/>
                  <a:gd name="T4" fmla="*/ 18 w 21"/>
                  <a:gd name="T5" fmla="*/ 16 h 16"/>
                  <a:gd name="T6" fmla="*/ 0 w 21"/>
                  <a:gd name="T7" fmla="*/ 6 h 16"/>
                  <a:gd name="T8" fmla="*/ 2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2" y="0"/>
                    </a:moveTo>
                    <a:lnTo>
                      <a:pt x="21" y="12"/>
                    </a:lnTo>
                    <a:lnTo>
                      <a:pt x="18" y="16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Sḻidê">
                <a:extLst>
                  <a:ext uri="{FF2B5EF4-FFF2-40B4-BE49-F238E27FC236}">
                    <a16:creationId xmlns:a16="http://schemas.microsoft.com/office/drawing/2014/main" id="{8D56CECB-29EB-4B9F-AA17-77764A05C3B3}"/>
                  </a:ext>
                </a:extLst>
              </p:cNvPr>
              <p:cNvSpPr/>
              <p:nvPr/>
            </p:nvSpPr>
            <p:spPr bwMode="auto">
              <a:xfrm>
                <a:off x="4068763" y="3940175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3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3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išḷiďé">
                <a:extLst>
                  <a:ext uri="{FF2B5EF4-FFF2-40B4-BE49-F238E27FC236}">
                    <a16:creationId xmlns:a16="http://schemas.microsoft.com/office/drawing/2014/main" id="{2FB5E55F-841D-4C2F-BC3C-A711950AD950}"/>
                  </a:ext>
                </a:extLst>
              </p:cNvPr>
              <p:cNvSpPr/>
              <p:nvPr/>
            </p:nvSpPr>
            <p:spPr bwMode="auto">
              <a:xfrm>
                <a:off x="4086225" y="3914775"/>
                <a:ext cx="31750" cy="25400"/>
              </a:xfrm>
              <a:custGeom>
                <a:avLst/>
                <a:gdLst>
                  <a:gd name="T0" fmla="*/ 2 w 20"/>
                  <a:gd name="T1" fmla="*/ 0 h 16"/>
                  <a:gd name="T2" fmla="*/ 20 w 20"/>
                  <a:gd name="T3" fmla="*/ 12 h 16"/>
                  <a:gd name="T4" fmla="*/ 18 w 20"/>
                  <a:gd name="T5" fmla="*/ 16 h 16"/>
                  <a:gd name="T6" fmla="*/ 0 w 20"/>
                  <a:gd name="T7" fmla="*/ 4 h 16"/>
                  <a:gd name="T8" fmla="*/ 2 w 2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2" y="0"/>
                    </a:moveTo>
                    <a:lnTo>
                      <a:pt x="20" y="12"/>
                    </a:lnTo>
                    <a:lnTo>
                      <a:pt x="18" y="16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í$ḻïḓe">
                <a:extLst>
                  <a:ext uri="{FF2B5EF4-FFF2-40B4-BE49-F238E27FC236}">
                    <a16:creationId xmlns:a16="http://schemas.microsoft.com/office/drawing/2014/main" id="{E36E8BE6-2C16-4C50-A99A-F2A46622289B}"/>
                  </a:ext>
                </a:extLst>
              </p:cNvPr>
              <p:cNvSpPr/>
              <p:nvPr/>
            </p:nvSpPr>
            <p:spPr bwMode="auto">
              <a:xfrm>
                <a:off x="4102100" y="3887788"/>
                <a:ext cx="33338" cy="26988"/>
              </a:xfrm>
              <a:custGeom>
                <a:avLst/>
                <a:gdLst>
                  <a:gd name="T0" fmla="*/ 2 w 21"/>
                  <a:gd name="T1" fmla="*/ 0 h 17"/>
                  <a:gd name="T2" fmla="*/ 21 w 21"/>
                  <a:gd name="T3" fmla="*/ 12 h 17"/>
                  <a:gd name="T4" fmla="*/ 19 w 21"/>
                  <a:gd name="T5" fmla="*/ 17 h 17"/>
                  <a:gd name="T6" fmla="*/ 0 w 21"/>
                  <a:gd name="T7" fmla="*/ 4 h 17"/>
                  <a:gd name="T8" fmla="*/ 2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2" y="0"/>
                    </a:moveTo>
                    <a:lnTo>
                      <a:pt x="21" y="12"/>
                    </a:lnTo>
                    <a:lnTo>
                      <a:pt x="19" y="17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í$ļîďè">
                <a:extLst>
                  <a:ext uri="{FF2B5EF4-FFF2-40B4-BE49-F238E27FC236}">
                    <a16:creationId xmlns:a16="http://schemas.microsoft.com/office/drawing/2014/main" id="{5E268F3F-3901-4FF0-BA5D-324654C0B0D4}"/>
                  </a:ext>
                </a:extLst>
              </p:cNvPr>
              <p:cNvSpPr/>
              <p:nvPr/>
            </p:nvSpPr>
            <p:spPr bwMode="auto">
              <a:xfrm>
                <a:off x="4078288" y="3835400"/>
                <a:ext cx="73025" cy="52388"/>
              </a:xfrm>
              <a:custGeom>
                <a:avLst/>
                <a:gdLst>
                  <a:gd name="T0" fmla="*/ 2 w 46"/>
                  <a:gd name="T1" fmla="*/ 0 h 33"/>
                  <a:gd name="T2" fmla="*/ 46 w 46"/>
                  <a:gd name="T3" fmla="*/ 29 h 33"/>
                  <a:gd name="T4" fmla="*/ 44 w 46"/>
                  <a:gd name="T5" fmla="*/ 33 h 33"/>
                  <a:gd name="T6" fmla="*/ 0 w 46"/>
                  <a:gd name="T7" fmla="*/ 4 h 33"/>
                  <a:gd name="T8" fmla="*/ 2 w 46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2" y="0"/>
                    </a:moveTo>
                    <a:lnTo>
                      <a:pt x="46" y="29"/>
                    </a:lnTo>
                    <a:lnTo>
                      <a:pt x="44" y="3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ïṩ1íḋè">
                <a:extLst>
                  <a:ext uri="{FF2B5EF4-FFF2-40B4-BE49-F238E27FC236}">
                    <a16:creationId xmlns:a16="http://schemas.microsoft.com/office/drawing/2014/main" id="{BD595BD7-E3B0-4651-B789-1FD42E55C540}"/>
                  </a:ext>
                </a:extLst>
              </p:cNvPr>
              <p:cNvSpPr/>
              <p:nvPr/>
            </p:nvSpPr>
            <p:spPr bwMode="auto">
              <a:xfrm>
                <a:off x="3419475" y="3695700"/>
                <a:ext cx="673100" cy="1046163"/>
              </a:xfrm>
              <a:custGeom>
                <a:avLst/>
                <a:gdLst>
                  <a:gd name="T0" fmla="*/ 401 w 424"/>
                  <a:gd name="T1" fmla="*/ 0 h 659"/>
                  <a:gd name="T2" fmla="*/ 424 w 424"/>
                  <a:gd name="T3" fmla="*/ 13 h 659"/>
                  <a:gd name="T4" fmla="*/ 21 w 424"/>
                  <a:gd name="T5" fmla="*/ 659 h 659"/>
                  <a:gd name="T6" fmla="*/ 0 w 424"/>
                  <a:gd name="T7" fmla="*/ 645 h 659"/>
                  <a:gd name="T8" fmla="*/ 401 w 424"/>
                  <a:gd name="T9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659">
                    <a:moveTo>
                      <a:pt x="401" y="0"/>
                    </a:moveTo>
                    <a:lnTo>
                      <a:pt x="424" y="13"/>
                    </a:lnTo>
                    <a:lnTo>
                      <a:pt x="21" y="659"/>
                    </a:lnTo>
                    <a:lnTo>
                      <a:pt x="0" y="645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îṡḷïdê">
                <a:extLst>
                  <a:ext uri="{FF2B5EF4-FFF2-40B4-BE49-F238E27FC236}">
                    <a16:creationId xmlns:a16="http://schemas.microsoft.com/office/drawing/2014/main" id="{6308B9CE-86FD-41C5-BB28-649F40A13DB8}"/>
                  </a:ext>
                </a:extLst>
              </p:cNvPr>
              <p:cNvSpPr/>
              <p:nvPr/>
            </p:nvSpPr>
            <p:spPr bwMode="auto">
              <a:xfrm>
                <a:off x="5602288" y="4065588"/>
                <a:ext cx="755650" cy="923925"/>
              </a:xfrm>
              <a:custGeom>
                <a:avLst/>
                <a:gdLst>
                  <a:gd name="T0" fmla="*/ 220 w 229"/>
                  <a:gd name="T1" fmla="*/ 246 h 280"/>
                  <a:gd name="T2" fmla="*/ 61 w 229"/>
                  <a:gd name="T3" fmla="*/ 279 h 280"/>
                  <a:gd name="T4" fmla="*/ 48 w 229"/>
                  <a:gd name="T5" fmla="*/ 271 h 280"/>
                  <a:gd name="T6" fmla="*/ 2 w 229"/>
                  <a:gd name="T7" fmla="*/ 47 h 280"/>
                  <a:gd name="T8" fmla="*/ 10 w 229"/>
                  <a:gd name="T9" fmla="*/ 34 h 280"/>
                  <a:gd name="T10" fmla="*/ 169 w 229"/>
                  <a:gd name="T11" fmla="*/ 1 h 280"/>
                  <a:gd name="T12" fmla="*/ 182 w 229"/>
                  <a:gd name="T13" fmla="*/ 9 h 280"/>
                  <a:gd name="T14" fmla="*/ 228 w 229"/>
                  <a:gd name="T15" fmla="*/ 234 h 280"/>
                  <a:gd name="T16" fmla="*/ 220 w 229"/>
                  <a:gd name="T17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0">
                    <a:moveTo>
                      <a:pt x="220" y="246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0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9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39"/>
                      <a:pt x="226" y="245"/>
                      <a:pt x="220" y="246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iŝḷîḋè">
                <a:extLst>
                  <a:ext uri="{FF2B5EF4-FFF2-40B4-BE49-F238E27FC236}">
                    <a16:creationId xmlns:a16="http://schemas.microsoft.com/office/drawing/2014/main" id="{8F1A8ABE-60B4-4257-9C48-F2E0EF8A1C14}"/>
                  </a:ext>
                </a:extLst>
              </p:cNvPr>
              <p:cNvSpPr/>
              <p:nvPr/>
            </p:nvSpPr>
            <p:spPr bwMode="auto">
              <a:xfrm>
                <a:off x="5592763" y="4016375"/>
                <a:ext cx="755650" cy="927100"/>
              </a:xfrm>
              <a:custGeom>
                <a:avLst/>
                <a:gdLst>
                  <a:gd name="T0" fmla="*/ 220 w 229"/>
                  <a:gd name="T1" fmla="*/ 247 h 281"/>
                  <a:gd name="T2" fmla="*/ 61 w 229"/>
                  <a:gd name="T3" fmla="*/ 279 h 281"/>
                  <a:gd name="T4" fmla="*/ 48 w 229"/>
                  <a:gd name="T5" fmla="*/ 271 h 281"/>
                  <a:gd name="T6" fmla="*/ 2 w 229"/>
                  <a:gd name="T7" fmla="*/ 47 h 281"/>
                  <a:gd name="T8" fmla="*/ 10 w 229"/>
                  <a:gd name="T9" fmla="*/ 34 h 281"/>
                  <a:gd name="T10" fmla="*/ 169 w 229"/>
                  <a:gd name="T11" fmla="*/ 1 h 281"/>
                  <a:gd name="T12" fmla="*/ 182 w 229"/>
                  <a:gd name="T13" fmla="*/ 10 h 281"/>
                  <a:gd name="T14" fmla="*/ 228 w 229"/>
                  <a:gd name="T15" fmla="*/ 234 h 281"/>
                  <a:gd name="T16" fmla="*/ 220 w 229"/>
                  <a:gd name="T17" fmla="*/ 24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81">
                    <a:moveTo>
                      <a:pt x="220" y="247"/>
                    </a:moveTo>
                    <a:cubicBezTo>
                      <a:pt x="61" y="279"/>
                      <a:pt x="61" y="279"/>
                      <a:pt x="61" y="279"/>
                    </a:cubicBezTo>
                    <a:cubicBezTo>
                      <a:pt x="55" y="281"/>
                      <a:pt x="49" y="277"/>
                      <a:pt x="48" y="27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1"/>
                      <a:pt x="4" y="35"/>
                      <a:pt x="10" y="34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75" y="0"/>
                      <a:pt x="181" y="4"/>
                      <a:pt x="182" y="10"/>
                    </a:cubicBezTo>
                    <a:cubicBezTo>
                      <a:pt x="228" y="234"/>
                      <a:pt x="228" y="234"/>
                      <a:pt x="228" y="234"/>
                    </a:cubicBezTo>
                    <a:cubicBezTo>
                      <a:pt x="229" y="240"/>
                      <a:pt x="226" y="245"/>
                      <a:pt x="220" y="247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i$ḷíḓê">
                <a:extLst>
                  <a:ext uri="{FF2B5EF4-FFF2-40B4-BE49-F238E27FC236}">
                    <a16:creationId xmlns:a16="http://schemas.microsoft.com/office/drawing/2014/main" id="{971BB6BA-96C8-4316-BFD8-9CAC1C825871}"/>
                  </a:ext>
                </a:extLst>
              </p:cNvPr>
              <p:cNvSpPr/>
              <p:nvPr/>
            </p:nvSpPr>
            <p:spPr bwMode="auto">
              <a:xfrm>
                <a:off x="5688013" y="4132263"/>
                <a:ext cx="479425" cy="260350"/>
              </a:xfrm>
              <a:custGeom>
                <a:avLst/>
                <a:gdLst>
                  <a:gd name="T0" fmla="*/ 140 w 145"/>
                  <a:gd name="T1" fmla="*/ 53 h 79"/>
                  <a:gd name="T2" fmla="*/ 15 w 145"/>
                  <a:gd name="T3" fmla="*/ 79 h 79"/>
                  <a:gd name="T4" fmla="*/ 9 w 145"/>
                  <a:gd name="T5" fmla="*/ 75 h 79"/>
                  <a:gd name="T6" fmla="*/ 0 w 145"/>
                  <a:gd name="T7" fmla="*/ 32 h 79"/>
                  <a:gd name="T8" fmla="*/ 4 w 145"/>
                  <a:gd name="T9" fmla="*/ 27 h 79"/>
                  <a:gd name="T10" fmla="*/ 130 w 145"/>
                  <a:gd name="T11" fmla="*/ 1 h 79"/>
                  <a:gd name="T12" fmla="*/ 136 w 145"/>
                  <a:gd name="T13" fmla="*/ 5 h 79"/>
                  <a:gd name="T14" fmla="*/ 144 w 145"/>
                  <a:gd name="T15" fmla="*/ 47 h 79"/>
                  <a:gd name="T16" fmla="*/ 140 w 145"/>
                  <a:gd name="T17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9">
                    <a:moveTo>
                      <a:pt x="140" y="53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2" y="79"/>
                      <a:pt x="10" y="78"/>
                      <a:pt x="9" y="75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0"/>
                      <a:pt x="2" y="27"/>
                      <a:pt x="4" y="27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32" y="0"/>
                      <a:pt x="135" y="2"/>
                      <a:pt x="136" y="5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50"/>
                      <a:pt x="143" y="52"/>
                      <a:pt x="140" y="5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îŝlíḑè">
                <a:extLst>
                  <a:ext uri="{FF2B5EF4-FFF2-40B4-BE49-F238E27FC236}">
                    <a16:creationId xmlns:a16="http://schemas.microsoft.com/office/drawing/2014/main" id="{7F52E06F-A80F-40A1-A269-8810C9A4782A}"/>
                  </a:ext>
                </a:extLst>
              </p:cNvPr>
              <p:cNvSpPr/>
              <p:nvPr/>
            </p:nvSpPr>
            <p:spPr bwMode="auto">
              <a:xfrm>
                <a:off x="5754688" y="444182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íš1îḋé">
                <a:extLst>
                  <a:ext uri="{FF2B5EF4-FFF2-40B4-BE49-F238E27FC236}">
                    <a16:creationId xmlns:a16="http://schemas.microsoft.com/office/drawing/2014/main" id="{592BAAFB-BBB0-4722-9D70-FAC7AED76C8F}"/>
                  </a:ext>
                </a:extLst>
              </p:cNvPr>
              <p:cNvSpPr/>
              <p:nvPr/>
            </p:nvSpPr>
            <p:spPr bwMode="auto">
              <a:xfrm>
                <a:off x="5751513" y="4435475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îṣḷíḍè">
                <a:extLst>
                  <a:ext uri="{FF2B5EF4-FFF2-40B4-BE49-F238E27FC236}">
                    <a16:creationId xmlns:a16="http://schemas.microsoft.com/office/drawing/2014/main" id="{CACF038D-4D52-49D9-8D4E-165229B90995}"/>
                  </a:ext>
                </a:extLst>
              </p:cNvPr>
              <p:cNvSpPr/>
              <p:nvPr/>
            </p:nvSpPr>
            <p:spPr bwMode="auto">
              <a:xfrm>
                <a:off x="5870575" y="4419600"/>
                <a:ext cx="79375" cy="77788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ṥ1iďê">
                <a:extLst>
                  <a:ext uri="{FF2B5EF4-FFF2-40B4-BE49-F238E27FC236}">
                    <a16:creationId xmlns:a16="http://schemas.microsoft.com/office/drawing/2014/main" id="{7C4840D0-55D8-4878-A232-0FB97E078EF5}"/>
                  </a:ext>
                </a:extLst>
              </p:cNvPr>
              <p:cNvSpPr/>
              <p:nvPr/>
            </p:nvSpPr>
            <p:spPr bwMode="auto">
              <a:xfrm>
                <a:off x="5870575" y="4408488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9 w 24"/>
                  <a:gd name="T9" fmla="*/ 2 h 24"/>
                  <a:gd name="T10" fmla="*/ 9 w 24"/>
                  <a:gd name="T11" fmla="*/ 2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íṣḻíḑê">
                <a:extLst>
                  <a:ext uri="{FF2B5EF4-FFF2-40B4-BE49-F238E27FC236}">
                    <a16:creationId xmlns:a16="http://schemas.microsoft.com/office/drawing/2014/main" id="{41187174-872C-4A0D-AC8A-A51610E1894B}"/>
                  </a:ext>
                </a:extLst>
              </p:cNvPr>
              <p:cNvSpPr/>
              <p:nvPr/>
            </p:nvSpPr>
            <p:spPr bwMode="auto">
              <a:xfrm>
                <a:off x="5989638" y="4395788"/>
                <a:ext cx="77788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ḓé">
                <a:extLst>
                  <a:ext uri="{FF2B5EF4-FFF2-40B4-BE49-F238E27FC236}">
                    <a16:creationId xmlns:a16="http://schemas.microsoft.com/office/drawing/2014/main" id="{AF57E55C-638D-4519-BE5B-32BD9F3C1683}"/>
                  </a:ext>
                </a:extLst>
              </p:cNvPr>
              <p:cNvSpPr/>
              <p:nvPr/>
            </p:nvSpPr>
            <p:spPr bwMode="auto">
              <a:xfrm>
                <a:off x="5984875" y="4386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9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í$ḷíḑe">
                <a:extLst>
                  <a:ext uri="{FF2B5EF4-FFF2-40B4-BE49-F238E27FC236}">
                    <a16:creationId xmlns:a16="http://schemas.microsoft.com/office/drawing/2014/main" id="{497DC808-2AA5-42D4-A9EB-B55F08664E85}"/>
                  </a:ext>
                </a:extLst>
              </p:cNvPr>
              <p:cNvSpPr/>
              <p:nvPr/>
            </p:nvSpPr>
            <p:spPr bwMode="auto">
              <a:xfrm>
                <a:off x="6103938" y="43688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ïṥļiďé">
                <a:extLst>
                  <a:ext uri="{FF2B5EF4-FFF2-40B4-BE49-F238E27FC236}">
                    <a16:creationId xmlns:a16="http://schemas.microsoft.com/office/drawing/2014/main" id="{80D85453-5616-456C-9524-CA26E16F2209}"/>
                  </a:ext>
                </a:extLst>
              </p:cNvPr>
              <p:cNvSpPr/>
              <p:nvPr/>
            </p:nvSpPr>
            <p:spPr bwMode="auto">
              <a:xfrm>
                <a:off x="6103938" y="4362450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îŝḷiḑè">
                <a:extLst>
                  <a:ext uri="{FF2B5EF4-FFF2-40B4-BE49-F238E27FC236}">
                    <a16:creationId xmlns:a16="http://schemas.microsoft.com/office/drawing/2014/main" id="{EF5ADEA2-94DD-4C3D-9B95-19048A6F9B62}"/>
                  </a:ext>
                </a:extLst>
              </p:cNvPr>
              <p:cNvSpPr/>
              <p:nvPr/>
            </p:nvSpPr>
            <p:spPr bwMode="auto">
              <a:xfrm>
                <a:off x="5778500" y="4557713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îṥḻiḋe">
                <a:extLst>
                  <a:ext uri="{FF2B5EF4-FFF2-40B4-BE49-F238E27FC236}">
                    <a16:creationId xmlns:a16="http://schemas.microsoft.com/office/drawing/2014/main" id="{1FE2CD49-8272-4C3F-BED1-D2C66E93915C}"/>
                  </a:ext>
                </a:extLst>
              </p:cNvPr>
              <p:cNvSpPr/>
              <p:nvPr/>
            </p:nvSpPr>
            <p:spPr bwMode="auto">
              <a:xfrm>
                <a:off x="5773738" y="45481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1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îslíďé">
                <a:extLst>
                  <a:ext uri="{FF2B5EF4-FFF2-40B4-BE49-F238E27FC236}">
                    <a16:creationId xmlns:a16="http://schemas.microsoft.com/office/drawing/2014/main" id="{084678F6-CC51-4BE7-B758-62C8BB5E4263}"/>
                  </a:ext>
                </a:extLst>
              </p:cNvPr>
              <p:cNvSpPr/>
              <p:nvPr/>
            </p:nvSpPr>
            <p:spPr bwMode="auto">
              <a:xfrm>
                <a:off x="5892800" y="4533900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ṩḷide">
                <a:extLst>
                  <a:ext uri="{FF2B5EF4-FFF2-40B4-BE49-F238E27FC236}">
                    <a16:creationId xmlns:a16="http://schemas.microsoft.com/office/drawing/2014/main" id="{E0E35DF4-CA92-4B4B-9149-127B4E98C276}"/>
                  </a:ext>
                </a:extLst>
              </p:cNvPr>
              <p:cNvSpPr/>
              <p:nvPr/>
            </p:nvSpPr>
            <p:spPr bwMode="auto">
              <a:xfrm>
                <a:off x="5892800" y="4524375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ṩ1ïḋè">
                <a:extLst>
                  <a:ext uri="{FF2B5EF4-FFF2-40B4-BE49-F238E27FC236}">
                    <a16:creationId xmlns:a16="http://schemas.microsoft.com/office/drawing/2014/main" id="{CC39E00F-BE37-4B5B-9BBE-F6704A3EA7E7}"/>
                  </a:ext>
                </a:extLst>
              </p:cNvPr>
              <p:cNvSpPr/>
              <p:nvPr/>
            </p:nvSpPr>
            <p:spPr bwMode="auto">
              <a:xfrm>
                <a:off x="6011863" y="45085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9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ísļiḑê">
                <a:extLst>
                  <a:ext uri="{FF2B5EF4-FFF2-40B4-BE49-F238E27FC236}">
                    <a16:creationId xmlns:a16="http://schemas.microsoft.com/office/drawing/2014/main" id="{BA4A35C7-B629-4650-9921-6C83F868C413}"/>
                  </a:ext>
                </a:extLst>
              </p:cNvPr>
              <p:cNvSpPr/>
              <p:nvPr/>
            </p:nvSpPr>
            <p:spPr bwMode="auto">
              <a:xfrm>
                <a:off x="6008688" y="4502150"/>
                <a:ext cx="79375" cy="77788"/>
              </a:xfrm>
              <a:custGeom>
                <a:avLst/>
                <a:gdLst>
                  <a:gd name="T0" fmla="*/ 15 w 24"/>
                  <a:gd name="T1" fmla="*/ 22 h 24"/>
                  <a:gd name="T2" fmla="*/ 15 w 24"/>
                  <a:gd name="T3" fmla="*/ 22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ïṩḻíḑe">
                <a:extLst>
                  <a:ext uri="{FF2B5EF4-FFF2-40B4-BE49-F238E27FC236}">
                    <a16:creationId xmlns:a16="http://schemas.microsoft.com/office/drawing/2014/main" id="{79F8ED67-B0FB-4BF0-AE8E-9B53303F81ED}"/>
                  </a:ext>
                </a:extLst>
              </p:cNvPr>
              <p:cNvSpPr/>
              <p:nvPr/>
            </p:nvSpPr>
            <p:spPr bwMode="auto">
              <a:xfrm>
                <a:off x="5800725" y="4673600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îsḻïḓè">
                <a:extLst>
                  <a:ext uri="{FF2B5EF4-FFF2-40B4-BE49-F238E27FC236}">
                    <a16:creationId xmlns:a16="http://schemas.microsoft.com/office/drawing/2014/main" id="{9FA6D571-6704-41C2-A44E-11129547F7FC}"/>
                  </a:ext>
                </a:extLst>
              </p:cNvPr>
              <p:cNvSpPr/>
              <p:nvPr/>
            </p:nvSpPr>
            <p:spPr bwMode="auto">
              <a:xfrm>
                <a:off x="5800725" y="4665663"/>
                <a:ext cx="79375" cy="76200"/>
              </a:xfrm>
              <a:custGeom>
                <a:avLst/>
                <a:gdLst>
                  <a:gd name="T0" fmla="*/ 14 w 24"/>
                  <a:gd name="T1" fmla="*/ 22 h 23"/>
                  <a:gd name="T2" fmla="*/ 14 w 24"/>
                  <a:gd name="T3" fmla="*/ 22 h 23"/>
                  <a:gd name="T4" fmla="*/ 1 w 24"/>
                  <a:gd name="T5" fmla="*/ 14 h 23"/>
                  <a:gd name="T6" fmla="*/ 1 w 24"/>
                  <a:gd name="T7" fmla="*/ 14 h 23"/>
                  <a:gd name="T8" fmla="*/ 9 w 24"/>
                  <a:gd name="T9" fmla="*/ 1 h 23"/>
                  <a:gd name="T10" fmla="*/ 9 w 24"/>
                  <a:gd name="T11" fmla="*/ 1 h 23"/>
                  <a:gd name="T12" fmla="*/ 22 w 24"/>
                  <a:gd name="T13" fmla="*/ 9 h 23"/>
                  <a:gd name="T14" fmla="*/ 22 w 24"/>
                  <a:gd name="T15" fmla="*/ 9 h 23"/>
                  <a:gd name="T16" fmla="*/ 14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3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3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ïṩḷïdé">
                <a:extLst>
                  <a:ext uri="{FF2B5EF4-FFF2-40B4-BE49-F238E27FC236}">
                    <a16:creationId xmlns:a16="http://schemas.microsoft.com/office/drawing/2014/main" id="{3160F82A-52FA-4F3C-A537-88ED97E16557}"/>
                  </a:ext>
                </a:extLst>
              </p:cNvPr>
              <p:cNvSpPr/>
              <p:nvPr/>
            </p:nvSpPr>
            <p:spPr bwMode="auto">
              <a:xfrm>
                <a:off x="5919788" y="4649788"/>
                <a:ext cx="79375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9 h 24"/>
                  <a:gd name="T14" fmla="*/ 22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ïṥḷîḑe">
                <a:extLst>
                  <a:ext uri="{FF2B5EF4-FFF2-40B4-BE49-F238E27FC236}">
                    <a16:creationId xmlns:a16="http://schemas.microsoft.com/office/drawing/2014/main" id="{2362E976-2C89-41AB-B5C0-23F2E7104CD0}"/>
                  </a:ext>
                </a:extLst>
              </p:cNvPr>
              <p:cNvSpPr/>
              <p:nvPr/>
            </p:nvSpPr>
            <p:spPr bwMode="auto">
              <a:xfrm>
                <a:off x="5916613" y="46402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ṧlîḓe">
                <a:extLst>
                  <a:ext uri="{FF2B5EF4-FFF2-40B4-BE49-F238E27FC236}">
                    <a16:creationId xmlns:a16="http://schemas.microsoft.com/office/drawing/2014/main" id="{4DA4C51B-C235-4175-ACB8-9F9F50A21EBC}"/>
                  </a:ext>
                </a:extLst>
              </p:cNvPr>
              <p:cNvSpPr/>
              <p:nvPr/>
            </p:nvSpPr>
            <p:spPr bwMode="auto">
              <a:xfrm>
                <a:off x="6035675" y="462280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3" y="20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íśļíḍè">
                <a:extLst>
                  <a:ext uri="{FF2B5EF4-FFF2-40B4-BE49-F238E27FC236}">
                    <a16:creationId xmlns:a16="http://schemas.microsoft.com/office/drawing/2014/main" id="{EEC246D4-A370-4060-9755-BEAE94FB6ECE}"/>
                  </a:ext>
                </a:extLst>
              </p:cNvPr>
              <p:cNvSpPr/>
              <p:nvPr/>
            </p:nvSpPr>
            <p:spPr bwMode="auto">
              <a:xfrm>
                <a:off x="6035675" y="4616450"/>
                <a:ext cx="77788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9 w 24"/>
                  <a:gd name="T9" fmla="*/ 1 h 24"/>
                  <a:gd name="T10" fmla="*/ 9 w 24"/>
                  <a:gd name="T11" fmla="*/ 1 h 24"/>
                  <a:gd name="T12" fmla="*/ 22 w 24"/>
                  <a:gd name="T13" fmla="*/ 10 h 24"/>
                  <a:gd name="T14" fmla="*/ 22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5" y="0"/>
                      <a:pt x="21" y="4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ïŝḻîḍê">
                <a:extLst>
                  <a:ext uri="{FF2B5EF4-FFF2-40B4-BE49-F238E27FC236}">
                    <a16:creationId xmlns:a16="http://schemas.microsoft.com/office/drawing/2014/main" id="{5BF40610-C04D-426B-B0D4-F42824D4FE64}"/>
                  </a:ext>
                </a:extLst>
              </p:cNvPr>
              <p:cNvSpPr/>
              <p:nvPr/>
            </p:nvSpPr>
            <p:spPr bwMode="auto">
              <a:xfrm>
                <a:off x="5821363" y="4772025"/>
                <a:ext cx="77788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ḷîďê">
                <a:extLst>
                  <a:ext uri="{FF2B5EF4-FFF2-40B4-BE49-F238E27FC236}">
                    <a16:creationId xmlns:a16="http://schemas.microsoft.com/office/drawing/2014/main" id="{BFCABFAA-B672-4815-903D-8267808F5F0F}"/>
                  </a:ext>
                </a:extLst>
              </p:cNvPr>
              <p:cNvSpPr/>
              <p:nvPr/>
            </p:nvSpPr>
            <p:spPr bwMode="auto">
              <a:xfrm>
                <a:off x="5821363" y="4765675"/>
                <a:ext cx="77788" cy="79375"/>
              </a:xfrm>
              <a:custGeom>
                <a:avLst/>
                <a:gdLst>
                  <a:gd name="T0" fmla="*/ 14 w 24"/>
                  <a:gd name="T1" fmla="*/ 22 h 24"/>
                  <a:gd name="T2" fmla="*/ 14 w 24"/>
                  <a:gd name="T3" fmla="*/ 22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9 h 24"/>
                  <a:gd name="T14" fmla="*/ 23 w 24"/>
                  <a:gd name="T15" fmla="*/ 9 h 24"/>
                  <a:gd name="T16" fmla="*/ 14 w 24"/>
                  <a:gd name="T17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4" y="22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îṣ1iḍe">
                <a:extLst>
                  <a:ext uri="{FF2B5EF4-FFF2-40B4-BE49-F238E27FC236}">
                    <a16:creationId xmlns:a16="http://schemas.microsoft.com/office/drawing/2014/main" id="{37500373-42DF-4639-90C8-A6A1D1CAA7B0}"/>
                  </a:ext>
                </a:extLst>
              </p:cNvPr>
              <p:cNvSpPr/>
              <p:nvPr/>
            </p:nvSpPr>
            <p:spPr bwMode="auto">
              <a:xfrm>
                <a:off x="5938838" y="474821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4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iśḻîdê">
                <a:extLst>
                  <a:ext uri="{FF2B5EF4-FFF2-40B4-BE49-F238E27FC236}">
                    <a16:creationId xmlns:a16="http://schemas.microsoft.com/office/drawing/2014/main" id="{1DDA9608-5699-4337-A9CD-2DDF10328181}"/>
                  </a:ext>
                </a:extLst>
              </p:cNvPr>
              <p:cNvSpPr/>
              <p:nvPr/>
            </p:nvSpPr>
            <p:spPr bwMode="auto">
              <a:xfrm>
                <a:off x="5935663" y="4738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5 h 24"/>
                  <a:gd name="T6" fmla="*/ 2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5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$ľïḍè">
                <a:extLst>
                  <a:ext uri="{FF2B5EF4-FFF2-40B4-BE49-F238E27FC236}">
                    <a16:creationId xmlns:a16="http://schemas.microsoft.com/office/drawing/2014/main" id="{7EF80C83-2AB1-4C97-996A-20AF5F6C75AB}"/>
                  </a:ext>
                </a:extLst>
              </p:cNvPr>
              <p:cNvSpPr/>
              <p:nvPr/>
            </p:nvSpPr>
            <p:spPr bwMode="auto">
              <a:xfrm>
                <a:off x="6054725" y="4725988"/>
                <a:ext cx="79375" cy="76200"/>
              </a:xfrm>
              <a:custGeom>
                <a:avLst/>
                <a:gdLst>
                  <a:gd name="T0" fmla="*/ 15 w 24"/>
                  <a:gd name="T1" fmla="*/ 22 h 23"/>
                  <a:gd name="T2" fmla="*/ 15 w 24"/>
                  <a:gd name="T3" fmla="*/ 22 h 23"/>
                  <a:gd name="T4" fmla="*/ 2 w 24"/>
                  <a:gd name="T5" fmla="*/ 14 h 23"/>
                  <a:gd name="T6" fmla="*/ 2 w 24"/>
                  <a:gd name="T7" fmla="*/ 14 h 23"/>
                  <a:gd name="T8" fmla="*/ 10 w 24"/>
                  <a:gd name="T9" fmla="*/ 1 h 23"/>
                  <a:gd name="T10" fmla="*/ 10 w 24"/>
                  <a:gd name="T11" fmla="*/ 1 h 23"/>
                  <a:gd name="T12" fmla="*/ 23 w 24"/>
                  <a:gd name="T13" fmla="*/ 9 h 23"/>
                  <a:gd name="T14" fmla="*/ 23 w 24"/>
                  <a:gd name="T15" fmla="*/ 9 h 23"/>
                  <a:gd name="T16" fmla="*/ 15 w 24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15" y="22"/>
                    </a:moveTo>
                    <a:cubicBezTo>
                      <a:pt x="15" y="22"/>
                      <a:pt x="15" y="22"/>
                      <a:pt x="15" y="22"/>
                    </a:cubicBezTo>
                    <a:cubicBezTo>
                      <a:pt x="9" y="23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3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5"/>
                      <a:pt x="20" y="21"/>
                      <a:pt x="15" y="22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ïṥ1ídè">
                <a:extLst>
                  <a:ext uri="{FF2B5EF4-FFF2-40B4-BE49-F238E27FC236}">
                    <a16:creationId xmlns:a16="http://schemas.microsoft.com/office/drawing/2014/main" id="{6C6B150A-7D0C-4ECD-967D-06EC8FE11DB1}"/>
                  </a:ext>
                </a:extLst>
              </p:cNvPr>
              <p:cNvSpPr/>
              <p:nvPr/>
            </p:nvSpPr>
            <p:spPr bwMode="auto">
              <a:xfrm>
                <a:off x="6054725" y="47164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4 h 24"/>
                  <a:gd name="T6" fmla="*/ 1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0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4" y="3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îś1ïḍé">
                <a:extLst>
                  <a:ext uri="{FF2B5EF4-FFF2-40B4-BE49-F238E27FC236}">
                    <a16:creationId xmlns:a16="http://schemas.microsoft.com/office/drawing/2014/main" id="{95631E67-B727-4208-BDB8-0A16C3B61BE7}"/>
                  </a:ext>
                </a:extLst>
              </p:cNvPr>
              <p:cNvSpPr/>
              <p:nvPr/>
            </p:nvSpPr>
            <p:spPr bwMode="auto">
              <a:xfrm>
                <a:off x="6127750" y="4484688"/>
                <a:ext cx="79375" cy="79375"/>
              </a:xfrm>
              <a:custGeom>
                <a:avLst/>
                <a:gdLst>
                  <a:gd name="T0" fmla="*/ 15 w 24"/>
                  <a:gd name="T1" fmla="*/ 23 h 24"/>
                  <a:gd name="T2" fmla="*/ 15 w 24"/>
                  <a:gd name="T3" fmla="*/ 23 h 24"/>
                  <a:gd name="T4" fmla="*/ 2 w 24"/>
                  <a:gd name="T5" fmla="*/ 14 h 24"/>
                  <a:gd name="T6" fmla="*/ 2 w 24"/>
                  <a:gd name="T7" fmla="*/ 14 h 24"/>
                  <a:gd name="T8" fmla="*/ 10 w 24"/>
                  <a:gd name="T9" fmla="*/ 1 h 24"/>
                  <a:gd name="T10" fmla="*/ 10 w 24"/>
                  <a:gd name="T11" fmla="*/ 1 h 24"/>
                  <a:gd name="T12" fmla="*/ 23 w 24"/>
                  <a:gd name="T13" fmla="*/ 10 h 24"/>
                  <a:gd name="T14" fmla="*/ 23 w 24"/>
                  <a:gd name="T15" fmla="*/ 10 h 24"/>
                  <a:gd name="T16" fmla="*/ 15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9" y="24"/>
                      <a:pt x="3" y="20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8"/>
                      <a:pt x="4" y="2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6" y="0"/>
                      <a:pt x="22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1"/>
                      <a:pt x="15" y="23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íṣḻíďe">
                <a:extLst>
                  <a:ext uri="{FF2B5EF4-FFF2-40B4-BE49-F238E27FC236}">
                    <a16:creationId xmlns:a16="http://schemas.microsoft.com/office/drawing/2014/main" id="{4598C201-65FA-4C85-9947-4D3881B1A517}"/>
                  </a:ext>
                </a:extLst>
              </p:cNvPr>
              <p:cNvSpPr/>
              <p:nvPr/>
            </p:nvSpPr>
            <p:spPr bwMode="auto">
              <a:xfrm>
                <a:off x="6127750" y="4475163"/>
                <a:ext cx="79375" cy="79375"/>
              </a:xfrm>
              <a:custGeom>
                <a:avLst/>
                <a:gdLst>
                  <a:gd name="T0" fmla="*/ 14 w 24"/>
                  <a:gd name="T1" fmla="*/ 23 h 24"/>
                  <a:gd name="T2" fmla="*/ 14 w 24"/>
                  <a:gd name="T3" fmla="*/ 23 h 24"/>
                  <a:gd name="T4" fmla="*/ 1 w 24"/>
                  <a:gd name="T5" fmla="*/ 15 h 24"/>
                  <a:gd name="T6" fmla="*/ 1 w 24"/>
                  <a:gd name="T7" fmla="*/ 15 h 24"/>
                  <a:gd name="T8" fmla="*/ 10 w 24"/>
                  <a:gd name="T9" fmla="*/ 2 h 24"/>
                  <a:gd name="T10" fmla="*/ 10 w 24"/>
                  <a:gd name="T11" fmla="*/ 2 h 24"/>
                  <a:gd name="T12" fmla="*/ 23 w 24"/>
                  <a:gd name="T13" fmla="*/ 10 h 24"/>
                  <a:gd name="T14" fmla="*/ 23 w 24"/>
                  <a:gd name="T15" fmla="*/ 10 h 24"/>
                  <a:gd name="T16" fmla="*/ 14 w 24"/>
                  <a:gd name="T1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4">
                    <a:moveTo>
                      <a:pt x="14" y="23"/>
                    </a:moveTo>
                    <a:cubicBezTo>
                      <a:pt x="14" y="23"/>
                      <a:pt x="14" y="23"/>
                      <a:pt x="14" y="23"/>
                    </a:cubicBezTo>
                    <a:cubicBezTo>
                      <a:pt x="8" y="24"/>
                      <a:pt x="2" y="21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9"/>
                      <a:pt x="4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6" y="0"/>
                      <a:pt x="21" y="4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6"/>
                      <a:pt x="20" y="22"/>
                      <a:pt x="14" y="23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ï$ḻîḋe">
                <a:extLst>
                  <a:ext uri="{FF2B5EF4-FFF2-40B4-BE49-F238E27FC236}">
                    <a16:creationId xmlns:a16="http://schemas.microsoft.com/office/drawing/2014/main" id="{7433C368-7221-48D3-8BD1-D1CFB20E4C3E}"/>
                  </a:ext>
                </a:extLst>
              </p:cNvPr>
              <p:cNvSpPr/>
              <p:nvPr/>
            </p:nvSpPr>
            <p:spPr bwMode="auto">
              <a:xfrm>
                <a:off x="6146800" y="4606925"/>
                <a:ext cx="109538" cy="177800"/>
              </a:xfrm>
              <a:custGeom>
                <a:avLst/>
                <a:gdLst>
                  <a:gd name="T0" fmla="*/ 29 w 33"/>
                  <a:gd name="T1" fmla="*/ 50 h 54"/>
                  <a:gd name="T2" fmla="*/ 14 w 33"/>
                  <a:gd name="T3" fmla="*/ 53 h 54"/>
                  <a:gd name="T4" fmla="*/ 8 w 33"/>
                  <a:gd name="T5" fmla="*/ 50 h 54"/>
                  <a:gd name="T6" fmla="*/ 0 w 33"/>
                  <a:gd name="T7" fmla="*/ 10 h 54"/>
                  <a:gd name="T8" fmla="*/ 4 w 33"/>
                  <a:gd name="T9" fmla="*/ 4 h 54"/>
                  <a:gd name="T10" fmla="*/ 19 w 33"/>
                  <a:gd name="T11" fmla="*/ 1 h 54"/>
                  <a:gd name="T12" fmla="*/ 24 w 33"/>
                  <a:gd name="T13" fmla="*/ 5 h 54"/>
                  <a:gd name="T14" fmla="*/ 33 w 33"/>
                  <a:gd name="T15" fmla="*/ 45 h 54"/>
                  <a:gd name="T16" fmla="*/ 29 w 33"/>
                  <a:gd name="T17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54">
                    <a:moveTo>
                      <a:pt x="29" y="50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1" y="54"/>
                      <a:pt x="9" y="52"/>
                      <a:pt x="8" y="5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5"/>
                      <a:pt x="4" y="4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1" y="0"/>
                      <a:pt x="24" y="2"/>
                      <a:pt x="24" y="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7"/>
                      <a:pt x="32" y="50"/>
                      <a:pt x="29" y="50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sḷiḑe">
                <a:extLst>
                  <a:ext uri="{FF2B5EF4-FFF2-40B4-BE49-F238E27FC236}">
                    <a16:creationId xmlns:a16="http://schemas.microsoft.com/office/drawing/2014/main" id="{E2CC9A1D-CBCB-4365-A541-7DB44618725B}"/>
                  </a:ext>
                </a:extLst>
              </p:cNvPr>
              <p:cNvSpPr/>
              <p:nvPr/>
            </p:nvSpPr>
            <p:spPr bwMode="auto">
              <a:xfrm>
                <a:off x="6143625" y="4600575"/>
                <a:ext cx="112713" cy="174625"/>
              </a:xfrm>
              <a:custGeom>
                <a:avLst/>
                <a:gdLst>
                  <a:gd name="T0" fmla="*/ 29 w 34"/>
                  <a:gd name="T1" fmla="*/ 49 h 53"/>
                  <a:gd name="T2" fmla="*/ 14 w 34"/>
                  <a:gd name="T3" fmla="*/ 53 h 53"/>
                  <a:gd name="T4" fmla="*/ 9 w 34"/>
                  <a:gd name="T5" fmla="*/ 49 h 53"/>
                  <a:gd name="T6" fmla="*/ 0 w 34"/>
                  <a:gd name="T7" fmla="*/ 9 h 53"/>
                  <a:gd name="T8" fmla="*/ 4 w 34"/>
                  <a:gd name="T9" fmla="*/ 3 h 53"/>
                  <a:gd name="T10" fmla="*/ 19 w 34"/>
                  <a:gd name="T11" fmla="*/ 0 h 53"/>
                  <a:gd name="T12" fmla="*/ 25 w 34"/>
                  <a:gd name="T13" fmla="*/ 4 h 53"/>
                  <a:gd name="T14" fmla="*/ 33 w 34"/>
                  <a:gd name="T15" fmla="*/ 44 h 53"/>
                  <a:gd name="T16" fmla="*/ 29 w 34"/>
                  <a:gd name="T17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53">
                    <a:moveTo>
                      <a:pt x="29" y="49"/>
                    </a:moveTo>
                    <a:cubicBezTo>
                      <a:pt x="14" y="53"/>
                      <a:pt x="14" y="53"/>
                      <a:pt x="14" y="53"/>
                    </a:cubicBezTo>
                    <a:cubicBezTo>
                      <a:pt x="12" y="53"/>
                      <a:pt x="9" y="51"/>
                      <a:pt x="9" y="4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6"/>
                      <a:pt x="2" y="4"/>
                      <a:pt x="4" y="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2" y="0"/>
                      <a:pt x="24" y="1"/>
                      <a:pt x="25" y="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6"/>
                      <a:pt x="32" y="49"/>
                      <a:pt x="29" y="49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îśļiďè">
                <a:extLst>
                  <a:ext uri="{FF2B5EF4-FFF2-40B4-BE49-F238E27FC236}">
                    <a16:creationId xmlns:a16="http://schemas.microsoft.com/office/drawing/2014/main" id="{28BC335C-5678-474B-AC60-D831F69934D0}"/>
                  </a:ext>
                </a:extLst>
              </p:cNvPr>
              <p:cNvSpPr/>
              <p:nvPr/>
            </p:nvSpPr>
            <p:spPr bwMode="auto">
              <a:xfrm>
                <a:off x="5102225" y="2600325"/>
                <a:ext cx="398463" cy="327025"/>
              </a:xfrm>
              <a:custGeom>
                <a:avLst/>
                <a:gdLst>
                  <a:gd name="T0" fmla="*/ 251 w 251"/>
                  <a:gd name="T1" fmla="*/ 13 h 206"/>
                  <a:gd name="T2" fmla="*/ 247 w 251"/>
                  <a:gd name="T3" fmla="*/ 0 h 206"/>
                  <a:gd name="T4" fmla="*/ 0 w 251"/>
                  <a:gd name="T5" fmla="*/ 75 h 206"/>
                  <a:gd name="T6" fmla="*/ 4 w 251"/>
                  <a:gd name="T7" fmla="*/ 86 h 206"/>
                  <a:gd name="T8" fmla="*/ 114 w 251"/>
                  <a:gd name="T9" fmla="*/ 206 h 206"/>
                  <a:gd name="T10" fmla="*/ 224 w 251"/>
                  <a:gd name="T11" fmla="*/ 173 h 206"/>
                  <a:gd name="T12" fmla="*/ 251 w 251"/>
                  <a:gd name="T13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1" h="206">
                    <a:moveTo>
                      <a:pt x="251" y="13"/>
                    </a:moveTo>
                    <a:lnTo>
                      <a:pt x="247" y="0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14" y="206"/>
                    </a:lnTo>
                    <a:lnTo>
                      <a:pt x="224" y="173"/>
                    </a:lnTo>
                    <a:lnTo>
                      <a:pt x="251" y="1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îṡļîḑe">
                <a:extLst>
                  <a:ext uri="{FF2B5EF4-FFF2-40B4-BE49-F238E27FC236}">
                    <a16:creationId xmlns:a16="http://schemas.microsoft.com/office/drawing/2014/main" id="{742E8960-E6EE-4DB1-8A16-AE85045CF717}"/>
                  </a:ext>
                </a:extLst>
              </p:cNvPr>
              <p:cNvSpPr/>
              <p:nvPr/>
            </p:nvSpPr>
            <p:spPr bwMode="auto">
              <a:xfrm>
                <a:off x="5283200" y="2874963"/>
                <a:ext cx="174625" cy="190500"/>
              </a:xfrm>
              <a:custGeom>
                <a:avLst/>
                <a:gdLst>
                  <a:gd name="T0" fmla="*/ 45 w 53"/>
                  <a:gd name="T1" fmla="*/ 50 h 58"/>
                  <a:gd name="T2" fmla="*/ 53 w 53"/>
                  <a:gd name="T3" fmla="*/ 0 h 58"/>
                  <a:gd name="T4" fmla="*/ 0 w 53"/>
                  <a:gd name="T5" fmla="*/ 16 h 58"/>
                  <a:gd name="T6" fmla="*/ 34 w 53"/>
                  <a:gd name="T7" fmla="*/ 54 h 58"/>
                  <a:gd name="T8" fmla="*/ 45 w 53"/>
                  <a:gd name="T9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8">
                    <a:moveTo>
                      <a:pt x="45" y="5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8"/>
                      <a:pt x="44" y="56"/>
                      <a:pt x="45" y="50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ïṩḻíḋè">
                <a:extLst>
                  <a:ext uri="{FF2B5EF4-FFF2-40B4-BE49-F238E27FC236}">
                    <a16:creationId xmlns:a16="http://schemas.microsoft.com/office/drawing/2014/main" id="{2C5F1CA7-21F3-4EA9-9C91-6E0F30EB7B75}"/>
                  </a:ext>
                </a:extLst>
              </p:cNvPr>
              <p:cNvSpPr/>
              <p:nvPr/>
            </p:nvSpPr>
            <p:spPr bwMode="auto">
              <a:xfrm>
                <a:off x="5102225" y="2693988"/>
                <a:ext cx="249238" cy="233363"/>
              </a:xfrm>
              <a:custGeom>
                <a:avLst/>
                <a:gdLst>
                  <a:gd name="T0" fmla="*/ 27 w 157"/>
                  <a:gd name="T1" fmla="*/ 8 h 147"/>
                  <a:gd name="T2" fmla="*/ 0 w 157"/>
                  <a:gd name="T3" fmla="*/ 16 h 147"/>
                  <a:gd name="T4" fmla="*/ 4 w 157"/>
                  <a:gd name="T5" fmla="*/ 27 h 147"/>
                  <a:gd name="T6" fmla="*/ 114 w 157"/>
                  <a:gd name="T7" fmla="*/ 147 h 147"/>
                  <a:gd name="T8" fmla="*/ 157 w 157"/>
                  <a:gd name="T9" fmla="*/ 135 h 147"/>
                  <a:gd name="T10" fmla="*/ 76 w 157"/>
                  <a:gd name="T11" fmla="*/ 0 h 147"/>
                  <a:gd name="T12" fmla="*/ 27 w 157"/>
                  <a:gd name="T13" fmla="*/ 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47">
                    <a:moveTo>
                      <a:pt x="27" y="8"/>
                    </a:moveTo>
                    <a:lnTo>
                      <a:pt x="0" y="16"/>
                    </a:lnTo>
                    <a:lnTo>
                      <a:pt x="4" y="27"/>
                    </a:lnTo>
                    <a:lnTo>
                      <a:pt x="114" y="147"/>
                    </a:lnTo>
                    <a:lnTo>
                      <a:pt x="157" y="135"/>
                    </a:lnTo>
                    <a:lnTo>
                      <a:pt x="76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ïṥliďe">
                <a:extLst>
                  <a:ext uri="{FF2B5EF4-FFF2-40B4-BE49-F238E27FC236}">
                    <a16:creationId xmlns:a16="http://schemas.microsoft.com/office/drawing/2014/main" id="{9E6DC54C-549B-4212-9EC4-617FDFF89C6D}"/>
                  </a:ext>
                </a:extLst>
              </p:cNvPr>
              <p:cNvSpPr/>
              <p:nvPr/>
            </p:nvSpPr>
            <p:spPr bwMode="auto">
              <a:xfrm>
                <a:off x="4965700" y="2184400"/>
                <a:ext cx="468313" cy="544513"/>
              </a:xfrm>
              <a:custGeom>
                <a:avLst/>
                <a:gdLst>
                  <a:gd name="T0" fmla="*/ 0 w 295"/>
                  <a:gd name="T1" fmla="*/ 63 h 343"/>
                  <a:gd name="T2" fmla="*/ 88 w 295"/>
                  <a:gd name="T3" fmla="*/ 343 h 343"/>
                  <a:gd name="T4" fmla="*/ 295 w 295"/>
                  <a:gd name="T5" fmla="*/ 281 h 343"/>
                  <a:gd name="T6" fmla="*/ 210 w 295"/>
                  <a:gd name="T7" fmla="*/ 0 h 343"/>
                  <a:gd name="T8" fmla="*/ 0 w 295"/>
                  <a:gd name="T9" fmla="*/ 6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5" h="343">
                    <a:moveTo>
                      <a:pt x="0" y="63"/>
                    </a:moveTo>
                    <a:lnTo>
                      <a:pt x="88" y="343"/>
                    </a:lnTo>
                    <a:lnTo>
                      <a:pt x="295" y="281"/>
                    </a:lnTo>
                    <a:lnTo>
                      <a:pt x="210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î$liďê">
                <a:extLst>
                  <a:ext uri="{FF2B5EF4-FFF2-40B4-BE49-F238E27FC236}">
                    <a16:creationId xmlns:a16="http://schemas.microsoft.com/office/drawing/2014/main" id="{597FC453-25E8-4EFF-8C6E-E96F1B98B3DE}"/>
                  </a:ext>
                </a:extLst>
              </p:cNvPr>
              <p:cNvSpPr/>
              <p:nvPr/>
            </p:nvSpPr>
            <p:spPr bwMode="auto">
              <a:xfrm>
                <a:off x="5273675" y="2165350"/>
                <a:ext cx="223838" cy="471488"/>
              </a:xfrm>
              <a:custGeom>
                <a:avLst/>
                <a:gdLst>
                  <a:gd name="T0" fmla="*/ 0 w 141"/>
                  <a:gd name="T1" fmla="*/ 17 h 297"/>
                  <a:gd name="T2" fmla="*/ 87 w 141"/>
                  <a:gd name="T3" fmla="*/ 297 h 297"/>
                  <a:gd name="T4" fmla="*/ 141 w 141"/>
                  <a:gd name="T5" fmla="*/ 281 h 297"/>
                  <a:gd name="T6" fmla="*/ 56 w 141"/>
                  <a:gd name="T7" fmla="*/ 0 h 297"/>
                  <a:gd name="T8" fmla="*/ 0 w 141"/>
                  <a:gd name="T9" fmla="*/ 1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297">
                    <a:moveTo>
                      <a:pt x="0" y="17"/>
                    </a:moveTo>
                    <a:lnTo>
                      <a:pt x="87" y="297"/>
                    </a:lnTo>
                    <a:lnTo>
                      <a:pt x="141" y="281"/>
                    </a:lnTo>
                    <a:lnTo>
                      <a:pt x="5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îṩḷïḋe">
                <a:extLst>
                  <a:ext uri="{FF2B5EF4-FFF2-40B4-BE49-F238E27FC236}">
                    <a16:creationId xmlns:a16="http://schemas.microsoft.com/office/drawing/2014/main" id="{D5F47DCD-E835-4C40-BF5B-92A2DF5B7116}"/>
                  </a:ext>
                </a:extLst>
              </p:cNvPr>
              <p:cNvSpPr/>
              <p:nvPr/>
            </p:nvSpPr>
            <p:spPr bwMode="auto">
              <a:xfrm>
                <a:off x="4965700" y="2247900"/>
                <a:ext cx="257175" cy="481013"/>
              </a:xfrm>
              <a:custGeom>
                <a:avLst/>
                <a:gdLst>
                  <a:gd name="T0" fmla="*/ 0 w 162"/>
                  <a:gd name="T1" fmla="*/ 23 h 303"/>
                  <a:gd name="T2" fmla="*/ 88 w 162"/>
                  <a:gd name="T3" fmla="*/ 303 h 303"/>
                  <a:gd name="T4" fmla="*/ 162 w 162"/>
                  <a:gd name="T5" fmla="*/ 281 h 303"/>
                  <a:gd name="T6" fmla="*/ 75 w 162"/>
                  <a:gd name="T7" fmla="*/ 0 h 303"/>
                  <a:gd name="T8" fmla="*/ 0 w 162"/>
                  <a:gd name="T9" fmla="*/ 2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303">
                    <a:moveTo>
                      <a:pt x="0" y="23"/>
                    </a:moveTo>
                    <a:lnTo>
                      <a:pt x="88" y="303"/>
                    </a:lnTo>
                    <a:lnTo>
                      <a:pt x="162" y="281"/>
                    </a:lnTo>
                    <a:lnTo>
                      <a:pt x="75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iśḷíḓé">
                <a:extLst>
                  <a:ext uri="{FF2B5EF4-FFF2-40B4-BE49-F238E27FC236}">
                    <a16:creationId xmlns:a16="http://schemas.microsoft.com/office/drawing/2014/main" id="{7F043BC1-87BB-45E6-A015-A120F49CE0B2}"/>
                  </a:ext>
                </a:extLst>
              </p:cNvPr>
              <p:cNvSpPr/>
              <p:nvPr/>
            </p:nvSpPr>
            <p:spPr bwMode="auto">
              <a:xfrm>
                <a:off x="4857750" y="1789113"/>
                <a:ext cx="455613" cy="339725"/>
              </a:xfrm>
              <a:custGeom>
                <a:avLst/>
                <a:gdLst>
                  <a:gd name="T0" fmla="*/ 17 w 138"/>
                  <a:gd name="T1" fmla="*/ 96 h 103"/>
                  <a:gd name="T2" fmla="*/ 2 w 138"/>
                  <a:gd name="T3" fmla="*/ 43 h 103"/>
                  <a:gd name="T4" fmla="*/ 8 w 138"/>
                  <a:gd name="T5" fmla="*/ 32 h 103"/>
                  <a:gd name="T6" fmla="*/ 110 w 138"/>
                  <a:gd name="T7" fmla="*/ 2 h 103"/>
                  <a:gd name="T8" fmla="*/ 121 w 138"/>
                  <a:gd name="T9" fmla="*/ 8 h 103"/>
                  <a:gd name="T10" fmla="*/ 136 w 138"/>
                  <a:gd name="T11" fmla="*/ 60 h 103"/>
                  <a:gd name="T12" fmla="*/ 130 w 138"/>
                  <a:gd name="T13" fmla="*/ 71 h 103"/>
                  <a:gd name="T14" fmla="*/ 28 w 138"/>
                  <a:gd name="T15" fmla="*/ 102 h 103"/>
                  <a:gd name="T16" fmla="*/ 17 w 138"/>
                  <a:gd name="T17" fmla="*/ 9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03">
                    <a:moveTo>
                      <a:pt x="17" y="96"/>
                    </a:moveTo>
                    <a:cubicBezTo>
                      <a:pt x="2" y="43"/>
                      <a:pt x="2" y="43"/>
                      <a:pt x="2" y="43"/>
                    </a:cubicBezTo>
                    <a:cubicBezTo>
                      <a:pt x="0" y="39"/>
                      <a:pt x="3" y="34"/>
                      <a:pt x="8" y="32"/>
                    </a:cubicBezTo>
                    <a:cubicBezTo>
                      <a:pt x="110" y="2"/>
                      <a:pt x="110" y="2"/>
                      <a:pt x="110" y="2"/>
                    </a:cubicBezTo>
                    <a:cubicBezTo>
                      <a:pt x="115" y="0"/>
                      <a:pt x="120" y="3"/>
                      <a:pt x="121" y="8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8" y="65"/>
                      <a:pt x="135" y="70"/>
                      <a:pt x="130" y="71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4" y="103"/>
                      <a:pt x="19" y="100"/>
                      <a:pt x="17" y="9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$ḷïḓé">
                <a:extLst>
                  <a:ext uri="{FF2B5EF4-FFF2-40B4-BE49-F238E27FC236}">
                    <a16:creationId xmlns:a16="http://schemas.microsoft.com/office/drawing/2014/main" id="{5FB37966-6292-4861-94F2-852B6D7B9E1C}"/>
                  </a:ext>
                </a:extLst>
              </p:cNvPr>
              <p:cNvSpPr/>
              <p:nvPr/>
            </p:nvSpPr>
            <p:spPr bwMode="auto">
              <a:xfrm>
                <a:off x="4906963" y="1963738"/>
                <a:ext cx="458788" cy="333375"/>
              </a:xfrm>
              <a:custGeom>
                <a:avLst/>
                <a:gdLst>
                  <a:gd name="T0" fmla="*/ 0 w 289"/>
                  <a:gd name="T1" fmla="*/ 73 h 210"/>
                  <a:gd name="T2" fmla="*/ 42 w 289"/>
                  <a:gd name="T3" fmla="*/ 210 h 210"/>
                  <a:gd name="T4" fmla="*/ 289 w 289"/>
                  <a:gd name="T5" fmla="*/ 135 h 210"/>
                  <a:gd name="T6" fmla="*/ 247 w 289"/>
                  <a:gd name="T7" fmla="*/ 0 h 210"/>
                  <a:gd name="T8" fmla="*/ 0 w 289"/>
                  <a:gd name="T9" fmla="*/ 7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" h="210">
                    <a:moveTo>
                      <a:pt x="0" y="73"/>
                    </a:moveTo>
                    <a:lnTo>
                      <a:pt x="42" y="210"/>
                    </a:lnTo>
                    <a:lnTo>
                      <a:pt x="289" y="135"/>
                    </a:lnTo>
                    <a:lnTo>
                      <a:pt x="24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5F8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isḻiḋe">
                <a:extLst>
                  <a:ext uri="{FF2B5EF4-FFF2-40B4-BE49-F238E27FC236}">
                    <a16:creationId xmlns:a16="http://schemas.microsoft.com/office/drawing/2014/main" id="{D4D12093-C336-440D-89CF-CB4F466D9A27}"/>
                  </a:ext>
                </a:extLst>
              </p:cNvPr>
              <p:cNvSpPr/>
              <p:nvPr/>
            </p:nvSpPr>
            <p:spPr bwMode="auto">
              <a:xfrm>
                <a:off x="4906963" y="2043113"/>
                <a:ext cx="190500" cy="254000"/>
              </a:xfrm>
              <a:custGeom>
                <a:avLst/>
                <a:gdLst>
                  <a:gd name="T0" fmla="*/ 0 w 120"/>
                  <a:gd name="T1" fmla="*/ 23 h 160"/>
                  <a:gd name="T2" fmla="*/ 42 w 120"/>
                  <a:gd name="T3" fmla="*/ 160 h 160"/>
                  <a:gd name="T4" fmla="*/ 120 w 120"/>
                  <a:gd name="T5" fmla="*/ 137 h 160"/>
                  <a:gd name="T6" fmla="*/ 79 w 120"/>
                  <a:gd name="T7" fmla="*/ 0 h 160"/>
                  <a:gd name="T8" fmla="*/ 0 w 120"/>
                  <a:gd name="T9" fmla="*/ 2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60">
                    <a:moveTo>
                      <a:pt x="0" y="23"/>
                    </a:moveTo>
                    <a:lnTo>
                      <a:pt x="42" y="160"/>
                    </a:lnTo>
                    <a:lnTo>
                      <a:pt x="120" y="137"/>
                    </a:lnTo>
                    <a:lnTo>
                      <a:pt x="79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BC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ṡlíḑé">
                <a:extLst>
                  <a:ext uri="{FF2B5EF4-FFF2-40B4-BE49-F238E27FC236}">
                    <a16:creationId xmlns:a16="http://schemas.microsoft.com/office/drawing/2014/main" id="{A2E71319-E4DC-474C-9A1C-BA37A5B931CC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77800" cy="214313"/>
              </a:xfrm>
              <a:custGeom>
                <a:avLst/>
                <a:gdLst>
                  <a:gd name="T0" fmla="*/ 54 w 112"/>
                  <a:gd name="T1" fmla="*/ 135 h 135"/>
                  <a:gd name="T2" fmla="*/ 0 w 112"/>
                  <a:gd name="T3" fmla="*/ 106 h 135"/>
                  <a:gd name="T4" fmla="*/ 58 w 112"/>
                  <a:gd name="T5" fmla="*/ 0 h 135"/>
                  <a:gd name="T6" fmla="*/ 112 w 112"/>
                  <a:gd name="T7" fmla="*/ 29 h 135"/>
                  <a:gd name="T8" fmla="*/ 54 w 112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35">
                    <a:moveTo>
                      <a:pt x="54" y="135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112" y="29"/>
                    </a:lnTo>
                    <a:lnTo>
                      <a:pt x="54" y="135"/>
                    </a:ln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iṣļîde">
                <a:extLst>
                  <a:ext uri="{FF2B5EF4-FFF2-40B4-BE49-F238E27FC236}">
                    <a16:creationId xmlns:a16="http://schemas.microsoft.com/office/drawing/2014/main" id="{E15E231A-65DA-4E8E-9CED-B5312CBA1FAA}"/>
                  </a:ext>
                </a:extLst>
              </p:cNvPr>
              <p:cNvSpPr/>
              <p:nvPr/>
            </p:nvSpPr>
            <p:spPr bwMode="auto">
              <a:xfrm>
                <a:off x="3732213" y="3413125"/>
                <a:ext cx="134938" cy="190500"/>
              </a:xfrm>
              <a:custGeom>
                <a:avLst/>
                <a:gdLst>
                  <a:gd name="T0" fmla="*/ 27 w 85"/>
                  <a:gd name="T1" fmla="*/ 120 h 120"/>
                  <a:gd name="T2" fmla="*/ 0 w 85"/>
                  <a:gd name="T3" fmla="*/ 106 h 120"/>
                  <a:gd name="T4" fmla="*/ 58 w 85"/>
                  <a:gd name="T5" fmla="*/ 0 h 120"/>
                  <a:gd name="T6" fmla="*/ 85 w 85"/>
                  <a:gd name="T7" fmla="*/ 14 h 120"/>
                  <a:gd name="T8" fmla="*/ 27 w 85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120">
                    <a:moveTo>
                      <a:pt x="27" y="120"/>
                    </a:moveTo>
                    <a:lnTo>
                      <a:pt x="0" y="106"/>
                    </a:lnTo>
                    <a:lnTo>
                      <a:pt x="58" y="0"/>
                    </a:lnTo>
                    <a:lnTo>
                      <a:pt x="85" y="14"/>
                    </a:lnTo>
                    <a:lnTo>
                      <a:pt x="27" y="120"/>
                    </a:ln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íşlîḋê">
                <a:extLst>
                  <a:ext uri="{FF2B5EF4-FFF2-40B4-BE49-F238E27FC236}">
                    <a16:creationId xmlns:a16="http://schemas.microsoft.com/office/drawing/2014/main" id="{6D1539D0-3089-43F4-B520-67EA0F6E0360}"/>
                  </a:ext>
                </a:extLst>
              </p:cNvPr>
              <p:cNvSpPr/>
              <p:nvPr/>
            </p:nvSpPr>
            <p:spPr bwMode="auto">
              <a:xfrm>
                <a:off x="3640138" y="2854325"/>
                <a:ext cx="706438" cy="706438"/>
              </a:xfrm>
              <a:custGeom>
                <a:avLst/>
                <a:gdLst>
                  <a:gd name="T0" fmla="*/ 189 w 214"/>
                  <a:gd name="T1" fmla="*/ 152 h 214"/>
                  <a:gd name="T2" fmla="*/ 62 w 214"/>
                  <a:gd name="T3" fmla="*/ 189 h 214"/>
                  <a:gd name="T4" fmla="*/ 25 w 214"/>
                  <a:gd name="T5" fmla="*/ 62 h 214"/>
                  <a:gd name="T6" fmla="*/ 152 w 214"/>
                  <a:gd name="T7" fmla="*/ 25 h 214"/>
                  <a:gd name="T8" fmla="*/ 189 w 214"/>
                  <a:gd name="T9" fmla="*/ 15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214">
                    <a:moveTo>
                      <a:pt x="189" y="152"/>
                    </a:moveTo>
                    <a:cubicBezTo>
                      <a:pt x="164" y="198"/>
                      <a:pt x="107" y="214"/>
                      <a:pt x="62" y="189"/>
                    </a:cubicBezTo>
                    <a:cubicBezTo>
                      <a:pt x="17" y="164"/>
                      <a:pt x="0" y="107"/>
                      <a:pt x="25" y="62"/>
                    </a:cubicBezTo>
                    <a:cubicBezTo>
                      <a:pt x="50" y="17"/>
                      <a:pt x="107" y="0"/>
                      <a:pt x="152" y="25"/>
                    </a:cubicBezTo>
                    <a:cubicBezTo>
                      <a:pt x="198" y="50"/>
                      <a:pt x="214" y="107"/>
                      <a:pt x="189" y="152"/>
                    </a:cubicBezTo>
                    <a:close/>
                  </a:path>
                </a:pathLst>
              </a:custGeom>
              <a:solidFill>
                <a:srgbClr val="4B7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ïṥḻïḑê">
                <a:extLst>
                  <a:ext uri="{FF2B5EF4-FFF2-40B4-BE49-F238E27FC236}">
                    <a16:creationId xmlns:a16="http://schemas.microsoft.com/office/drawing/2014/main" id="{7AA40172-D8EB-46C2-A963-FE20605A3AA3}"/>
                  </a:ext>
                </a:extLst>
              </p:cNvPr>
              <p:cNvSpPr/>
              <p:nvPr/>
            </p:nvSpPr>
            <p:spPr bwMode="auto">
              <a:xfrm>
                <a:off x="3709988" y="2924175"/>
                <a:ext cx="566738" cy="568325"/>
              </a:xfrm>
              <a:custGeom>
                <a:avLst/>
                <a:gdLst>
                  <a:gd name="T0" fmla="*/ 152 w 172"/>
                  <a:gd name="T1" fmla="*/ 123 h 172"/>
                  <a:gd name="T2" fmla="*/ 50 w 172"/>
                  <a:gd name="T3" fmla="*/ 152 h 172"/>
                  <a:gd name="T4" fmla="*/ 20 w 172"/>
                  <a:gd name="T5" fmla="*/ 50 h 172"/>
                  <a:gd name="T6" fmla="*/ 122 w 172"/>
                  <a:gd name="T7" fmla="*/ 20 h 172"/>
                  <a:gd name="T8" fmla="*/ 152 w 172"/>
                  <a:gd name="T9" fmla="*/ 123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72">
                    <a:moveTo>
                      <a:pt x="152" y="123"/>
                    </a:moveTo>
                    <a:cubicBezTo>
                      <a:pt x="132" y="159"/>
                      <a:pt x="86" y="172"/>
                      <a:pt x="50" y="152"/>
                    </a:cubicBezTo>
                    <a:cubicBezTo>
                      <a:pt x="14" y="132"/>
                      <a:pt x="0" y="86"/>
                      <a:pt x="20" y="50"/>
                    </a:cubicBezTo>
                    <a:cubicBezTo>
                      <a:pt x="40" y="14"/>
                      <a:pt x="86" y="0"/>
                      <a:pt x="122" y="20"/>
                    </a:cubicBezTo>
                    <a:cubicBezTo>
                      <a:pt x="159" y="40"/>
                      <a:pt x="172" y="86"/>
                      <a:pt x="152" y="123"/>
                    </a:cubicBezTo>
                    <a:close/>
                  </a:path>
                </a:pathLst>
              </a:custGeom>
              <a:solidFill>
                <a:srgbClr val="4C4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íŝļîďé">
                <a:extLst>
                  <a:ext uri="{FF2B5EF4-FFF2-40B4-BE49-F238E27FC236}">
                    <a16:creationId xmlns:a16="http://schemas.microsoft.com/office/drawing/2014/main" id="{0A4DAF80-EED5-4F55-8A30-9DDEDAC9774C}"/>
                  </a:ext>
                </a:extLst>
              </p:cNvPr>
              <p:cNvSpPr/>
              <p:nvPr/>
            </p:nvSpPr>
            <p:spPr bwMode="auto">
              <a:xfrm>
                <a:off x="3732213" y="2947988"/>
                <a:ext cx="522288" cy="520700"/>
              </a:xfrm>
              <a:custGeom>
                <a:avLst/>
                <a:gdLst>
                  <a:gd name="T0" fmla="*/ 140 w 158"/>
                  <a:gd name="T1" fmla="*/ 113 h 158"/>
                  <a:gd name="T2" fmla="*/ 46 w 158"/>
                  <a:gd name="T3" fmla="*/ 140 h 158"/>
                  <a:gd name="T4" fmla="*/ 19 w 158"/>
                  <a:gd name="T5" fmla="*/ 46 h 158"/>
                  <a:gd name="T6" fmla="*/ 113 w 158"/>
                  <a:gd name="T7" fmla="*/ 19 h 158"/>
                  <a:gd name="T8" fmla="*/ 140 w 158"/>
                  <a:gd name="T9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8">
                    <a:moveTo>
                      <a:pt x="140" y="113"/>
                    </a:moveTo>
                    <a:cubicBezTo>
                      <a:pt x="121" y="146"/>
                      <a:pt x="79" y="158"/>
                      <a:pt x="46" y="140"/>
                    </a:cubicBezTo>
                    <a:cubicBezTo>
                      <a:pt x="12" y="121"/>
                      <a:pt x="0" y="79"/>
                      <a:pt x="19" y="46"/>
                    </a:cubicBezTo>
                    <a:cubicBezTo>
                      <a:pt x="37" y="12"/>
                      <a:pt x="79" y="0"/>
                      <a:pt x="113" y="19"/>
                    </a:cubicBezTo>
                    <a:cubicBezTo>
                      <a:pt x="146" y="37"/>
                      <a:pt x="158" y="79"/>
                      <a:pt x="140" y="113"/>
                    </a:cubicBez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iṩlîdê">
                <a:extLst>
                  <a:ext uri="{FF2B5EF4-FFF2-40B4-BE49-F238E27FC236}">
                    <a16:creationId xmlns:a16="http://schemas.microsoft.com/office/drawing/2014/main" id="{D5CD6AE3-C265-46A0-83DE-F2BF35739681}"/>
                  </a:ext>
                </a:extLst>
              </p:cNvPr>
              <p:cNvSpPr/>
              <p:nvPr/>
            </p:nvSpPr>
            <p:spPr bwMode="auto">
              <a:xfrm>
                <a:off x="3768725" y="2982913"/>
                <a:ext cx="452438" cy="452438"/>
              </a:xfrm>
              <a:custGeom>
                <a:avLst/>
                <a:gdLst>
                  <a:gd name="T0" fmla="*/ 121 w 137"/>
                  <a:gd name="T1" fmla="*/ 97 h 137"/>
                  <a:gd name="T2" fmla="*/ 39 w 137"/>
                  <a:gd name="T3" fmla="*/ 121 h 137"/>
                  <a:gd name="T4" fmla="*/ 16 w 137"/>
                  <a:gd name="T5" fmla="*/ 39 h 137"/>
                  <a:gd name="T6" fmla="*/ 97 w 137"/>
                  <a:gd name="T7" fmla="*/ 16 h 137"/>
                  <a:gd name="T8" fmla="*/ 121 w 137"/>
                  <a:gd name="T9" fmla="*/ 9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7">
                    <a:moveTo>
                      <a:pt x="121" y="97"/>
                    </a:moveTo>
                    <a:cubicBezTo>
                      <a:pt x="105" y="126"/>
                      <a:pt x="68" y="137"/>
                      <a:pt x="39" y="121"/>
                    </a:cubicBezTo>
                    <a:cubicBezTo>
                      <a:pt x="10" y="105"/>
                      <a:pt x="0" y="68"/>
                      <a:pt x="16" y="39"/>
                    </a:cubicBezTo>
                    <a:cubicBezTo>
                      <a:pt x="32" y="10"/>
                      <a:pt x="68" y="0"/>
                      <a:pt x="97" y="16"/>
                    </a:cubicBezTo>
                    <a:cubicBezTo>
                      <a:pt x="126" y="32"/>
                      <a:pt x="137" y="68"/>
                      <a:pt x="121" y="97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ïṧļiḋe">
                <a:extLst>
                  <a:ext uri="{FF2B5EF4-FFF2-40B4-BE49-F238E27FC236}">
                    <a16:creationId xmlns:a16="http://schemas.microsoft.com/office/drawing/2014/main" id="{4AECF703-32C0-4624-AA54-4756D91015F6}"/>
                  </a:ext>
                </a:extLst>
              </p:cNvPr>
              <p:cNvSpPr/>
              <p:nvPr/>
            </p:nvSpPr>
            <p:spPr bwMode="auto">
              <a:xfrm>
                <a:off x="4035425" y="3065463"/>
                <a:ext cx="149225" cy="231775"/>
              </a:xfrm>
              <a:custGeom>
                <a:avLst/>
                <a:gdLst>
                  <a:gd name="T0" fmla="*/ 21 w 45"/>
                  <a:gd name="T1" fmla="*/ 68 h 70"/>
                  <a:gd name="T2" fmla="*/ 17 w 45"/>
                  <a:gd name="T3" fmla="*/ 56 h 70"/>
                  <a:gd name="T4" fmla="*/ 6 w 45"/>
                  <a:gd name="T5" fmla="*/ 18 h 70"/>
                  <a:gd name="T6" fmla="*/ 3 w 45"/>
                  <a:gd name="T7" fmla="*/ 6 h 70"/>
                  <a:gd name="T8" fmla="*/ 15 w 45"/>
                  <a:gd name="T9" fmla="*/ 3 h 70"/>
                  <a:gd name="T10" fmla="*/ 33 w 45"/>
                  <a:gd name="T11" fmla="*/ 64 h 70"/>
                  <a:gd name="T12" fmla="*/ 21 w 45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70">
                    <a:moveTo>
                      <a:pt x="21" y="68"/>
                    </a:moveTo>
                    <a:cubicBezTo>
                      <a:pt x="16" y="66"/>
                      <a:pt x="15" y="60"/>
                      <a:pt x="17" y="56"/>
                    </a:cubicBezTo>
                    <a:cubicBezTo>
                      <a:pt x="24" y="42"/>
                      <a:pt x="20" y="26"/>
                      <a:pt x="6" y="18"/>
                    </a:cubicBezTo>
                    <a:cubicBezTo>
                      <a:pt x="2" y="16"/>
                      <a:pt x="0" y="10"/>
                      <a:pt x="3" y="6"/>
                    </a:cubicBezTo>
                    <a:cubicBezTo>
                      <a:pt x="5" y="2"/>
                      <a:pt x="10" y="0"/>
                      <a:pt x="15" y="3"/>
                    </a:cubicBezTo>
                    <a:cubicBezTo>
                      <a:pt x="37" y="15"/>
                      <a:pt x="45" y="42"/>
                      <a:pt x="33" y="64"/>
                    </a:cubicBezTo>
                    <a:cubicBezTo>
                      <a:pt x="30" y="69"/>
                      <a:pt x="25" y="70"/>
                      <a:pt x="21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ïş1îḍé">
                <a:extLst>
                  <a:ext uri="{FF2B5EF4-FFF2-40B4-BE49-F238E27FC236}">
                    <a16:creationId xmlns:a16="http://schemas.microsoft.com/office/drawing/2014/main" id="{42F8D0B3-1A22-4D59-9BE2-96FB5136540E}"/>
                  </a:ext>
                </a:extLst>
              </p:cNvPr>
              <p:cNvSpPr/>
              <p:nvPr/>
            </p:nvSpPr>
            <p:spPr bwMode="auto">
              <a:xfrm>
                <a:off x="4046538" y="3297238"/>
                <a:ext cx="61913" cy="61913"/>
              </a:xfrm>
              <a:custGeom>
                <a:avLst/>
                <a:gdLst>
                  <a:gd name="T0" fmla="*/ 17 w 19"/>
                  <a:gd name="T1" fmla="*/ 14 h 19"/>
                  <a:gd name="T2" fmla="*/ 5 w 19"/>
                  <a:gd name="T3" fmla="*/ 17 h 19"/>
                  <a:gd name="T4" fmla="*/ 2 w 19"/>
                  <a:gd name="T5" fmla="*/ 5 h 19"/>
                  <a:gd name="T6" fmla="*/ 14 w 19"/>
                  <a:gd name="T7" fmla="*/ 2 h 19"/>
                  <a:gd name="T8" fmla="*/ 17 w 19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7" y="14"/>
                    </a:moveTo>
                    <a:cubicBezTo>
                      <a:pt x="15" y="18"/>
                      <a:pt x="10" y="19"/>
                      <a:pt x="5" y="17"/>
                    </a:cubicBezTo>
                    <a:cubicBezTo>
                      <a:pt x="1" y="15"/>
                      <a:pt x="0" y="9"/>
                      <a:pt x="2" y="5"/>
                    </a:cubicBezTo>
                    <a:cubicBezTo>
                      <a:pt x="4" y="1"/>
                      <a:pt x="10" y="0"/>
                      <a:pt x="14" y="2"/>
                    </a:cubicBezTo>
                    <a:cubicBezTo>
                      <a:pt x="18" y="4"/>
                      <a:pt x="19" y="9"/>
                      <a:pt x="1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îṥḻïḍé">
                <a:extLst>
                  <a:ext uri="{FF2B5EF4-FFF2-40B4-BE49-F238E27FC236}">
                    <a16:creationId xmlns:a16="http://schemas.microsoft.com/office/drawing/2014/main" id="{BC5B5708-0F95-4BB1-8FBD-DF3B36E3E99A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412750" cy="525463"/>
              </a:xfrm>
              <a:custGeom>
                <a:avLst/>
                <a:gdLst>
                  <a:gd name="T0" fmla="*/ 112 w 260"/>
                  <a:gd name="T1" fmla="*/ 331 h 331"/>
                  <a:gd name="T2" fmla="*/ 0 w 260"/>
                  <a:gd name="T3" fmla="*/ 268 h 331"/>
                  <a:gd name="T4" fmla="*/ 147 w 260"/>
                  <a:gd name="T5" fmla="*/ 0 h 331"/>
                  <a:gd name="T6" fmla="*/ 260 w 260"/>
                  <a:gd name="T7" fmla="*/ 63 h 331"/>
                  <a:gd name="T8" fmla="*/ 112 w 260"/>
                  <a:gd name="T9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31">
                    <a:moveTo>
                      <a:pt x="112" y="331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60" y="63"/>
                    </a:lnTo>
                    <a:lnTo>
                      <a:pt x="112" y="331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iSḻîḓê">
                <a:extLst>
                  <a:ext uri="{FF2B5EF4-FFF2-40B4-BE49-F238E27FC236}">
                    <a16:creationId xmlns:a16="http://schemas.microsoft.com/office/drawing/2014/main" id="{61EC3B5D-06D4-4742-974F-B7E67B343183}"/>
                  </a:ext>
                </a:extLst>
              </p:cNvPr>
              <p:cNvSpPr/>
              <p:nvPr/>
            </p:nvSpPr>
            <p:spPr bwMode="auto">
              <a:xfrm>
                <a:off x="3468688" y="3524250"/>
                <a:ext cx="327025" cy="476250"/>
              </a:xfrm>
              <a:custGeom>
                <a:avLst/>
                <a:gdLst>
                  <a:gd name="T0" fmla="*/ 58 w 206"/>
                  <a:gd name="T1" fmla="*/ 300 h 300"/>
                  <a:gd name="T2" fmla="*/ 0 w 206"/>
                  <a:gd name="T3" fmla="*/ 268 h 300"/>
                  <a:gd name="T4" fmla="*/ 147 w 206"/>
                  <a:gd name="T5" fmla="*/ 0 h 300"/>
                  <a:gd name="T6" fmla="*/ 206 w 206"/>
                  <a:gd name="T7" fmla="*/ 34 h 300"/>
                  <a:gd name="T8" fmla="*/ 58 w 206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300">
                    <a:moveTo>
                      <a:pt x="58" y="300"/>
                    </a:moveTo>
                    <a:lnTo>
                      <a:pt x="0" y="268"/>
                    </a:lnTo>
                    <a:lnTo>
                      <a:pt x="147" y="0"/>
                    </a:lnTo>
                    <a:lnTo>
                      <a:pt x="206" y="34"/>
                    </a:lnTo>
                    <a:lnTo>
                      <a:pt x="58" y="300"/>
                    </a:lnTo>
                    <a:close/>
                  </a:path>
                </a:pathLst>
              </a:custGeom>
              <a:solidFill>
                <a:srgbClr val="E17A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iṥḷïḑé">
                <a:extLst>
                  <a:ext uri="{FF2B5EF4-FFF2-40B4-BE49-F238E27FC236}">
                    <a16:creationId xmlns:a16="http://schemas.microsoft.com/office/drawing/2014/main" id="{FEAF0762-AB9B-46CF-9736-9BA694C9910E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217488" cy="171450"/>
              </a:xfrm>
              <a:custGeom>
                <a:avLst/>
                <a:gdLst>
                  <a:gd name="T0" fmla="*/ 112 w 137"/>
                  <a:gd name="T1" fmla="*/ 108 h 108"/>
                  <a:gd name="T2" fmla="*/ 0 w 137"/>
                  <a:gd name="T3" fmla="*/ 46 h 108"/>
                  <a:gd name="T4" fmla="*/ 24 w 137"/>
                  <a:gd name="T5" fmla="*/ 0 h 108"/>
                  <a:gd name="T6" fmla="*/ 137 w 137"/>
                  <a:gd name="T7" fmla="*/ 63 h 108"/>
                  <a:gd name="T8" fmla="*/ 112 w 137"/>
                  <a:gd name="T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08">
                    <a:moveTo>
                      <a:pt x="112" y="108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137" y="63"/>
                    </a:lnTo>
                    <a:lnTo>
                      <a:pt x="112" y="108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ïṧḻíḓè">
                <a:extLst>
                  <a:ext uri="{FF2B5EF4-FFF2-40B4-BE49-F238E27FC236}">
                    <a16:creationId xmlns:a16="http://schemas.microsoft.com/office/drawing/2014/main" id="{EFDC9B54-28EE-47C1-BF89-48AC5437C58D}"/>
                  </a:ext>
                </a:extLst>
              </p:cNvPr>
              <p:cNvSpPr/>
              <p:nvPr/>
            </p:nvSpPr>
            <p:spPr bwMode="auto">
              <a:xfrm>
                <a:off x="3663950" y="3524250"/>
                <a:ext cx="131763" cy="122238"/>
              </a:xfrm>
              <a:custGeom>
                <a:avLst/>
                <a:gdLst>
                  <a:gd name="T0" fmla="*/ 58 w 83"/>
                  <a:gd name="T1" fmla="*/ 77 h 77"/>
                  <a:gd name="T2" fmla="*/ 0 w 83"/>
                  <a:gd name="T3" fmla="*/ 46 h 77"/>
                  <a:gd name="T4" fmla="*/ 24 w 83"/>
                  <a:gd name="T5" fmla="*/ 0 h 77"/>
                  <a:gd name="T6" fmla="*/ 83 w 83"/>
                  <a:gd name="T7" fmla="*/ 34 h 77"/>
                  <a:gd name="T8" fmla="*/ 58 w 83"/>
                  <a:gd name="T9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7">
                    <a:moveTo>
                      <a:pt x="58" y="77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83" y="34"/>
                    </a:lnTo>
                    <a:lnTo>
                      <a:pt x="58" y="77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íŝlïďé">
                <a:extLst>
                  <a:ext uri="{FF2B5EF4-FFF2-40B4-BE49-F238E27FC236}">
                    <a16:creationId xmlns:a16="http://schemas.microsoft.com/office/drawing/2014/main" id="{C9EA1898-E7C1-4339-9D02-17D783250E8F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206375" cy="147638"/>
              </a:xfrm>
              <a:custGeom>
                <a:avLst/>
                <a:gdLst>
                  <a:gd name="T0" fmla="*/ 114 w 130"/>
                  <a:gd name="T1" fmla="*/ 93 h 93"/>
                  <a:gd name="T2" fmla="*/ 0 w 130"/>
                  <a:gd name="T3" fmla="*/ 31 h 93"/>
                  <a:gd name="T4" fmla="*/ 18 w 130"/>
                  <a:gd name="T5" fmla="*/ 0 h 93"/>
                  <a:gd name="T6" fmla="*/ 130 w 130"/>
                  <a:gd name="T7" fmla="*/ 62 h 93"/>
                  <a:gd name="T8" fmla="*/ 114 w 130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93">
                    <a:moveTo>
                      <a:pt x="114" y="93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130" y="62"/>
                    </a:lnTo>
                    <a:lnTo>
                      <a:pt x="114" y="93"/>
                    </a:ln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îšľïdè">
                <a:extLst>
                  <a:ext uri="{FF2B5EF4-FFF2-40B4-BE49-F238E27FC236}">
                    <a16:creationId xmlns:a16="http://schemas.microsoft.com/office/drawing/2014/main" id="{096F44B3-FE4C-469E-AB7B-BAF6F024B525}"/>
                  </a:ext>
                </a:extLst>
              </p:cNvPr>
              <p:cNvSpPr/>
              <p:nvPr/>
            </p:nvSpPr>
            <p:spPr bwMode="auto">
              <a:xfrm>
                <a:off x="3452813" y="3927475"/>
                <a:ext cx="120650" cy="101600"/>
              </a:xfrm>
              <a:custGeom>
                <a:avLst/>
                <a:gdLst>
                  <a:gd name="T0" fmla="*/ 60 w 76"/>
                  <a:gd name="T1" fmla="*/ 64 h 64"/>
                  <a:gd name="T2" fmla="*/ 0 w 76"/>
                  <a:gd name="T3" fmla="*/ 31 h 64"/>
                  <a:gd name="T4" fmla="*/ 18 w 76"/>
                  <a:gd name="T5" fmla="*/ 0 h 64"/>
                  <a:gd name="T6" fmla="*/ 76 w 76"/>
                  <a:gd name="T7" fmla="*/ 33 h 64"/>
                  <a:gd name="T8" fmla="*/ 60 w 76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4">
                    <a:moveTo>
                      <a:pt x="60" y="64"/>
                    </a:moveTo>
                    <a:lnTo>
                      <a:pt x="0" y="31"/>
                    </a:lnTo>
                    <a:lnTo>
                      <a:pt x="18" y="0"/>
                    </a:lnTo>
                    <a:lnTo>
                      <a:pt x="76" y="33"/>
                    </a:lnTo>
                    <a:lnTo>
                      <a:pt x="60" y="64"/>
                    </a:lnTo>
                    <a:close/>
                  </a:path>
                </a:pathLst>
              </a:custGeom>
              <a:solidFill>
                <a:srgbClr val="1D9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îs1îḑê">
                <a:extLst>
                  <a:ext uri="{FF2B5EF4-FFF2-40B4-BE49-F238E27FC236}">
                    <a16:creationId xmlns:a16="http://schemas.microsoft.com/office/drawing/2014/main" id="{EDDC3BE9-AEEB-4D37-9970-5F76CDA7AF3D}"/>
                  </a:ext>
                </a:extLst>
              </p:cNvPr>
              <p:cNvSpPr/>
              <p:nvPr/>
            </p:nvSpPr>
            <p:spPr bwMode="auto">
              <a:xfrm>
                <a:off x="3524250" y="1908175"/>
                <a:ext cx="1187450" cy="957263"/>
              </a:xfrm>
              <a:custGeom>
                <a:avLst/>
                <a:gdLst>
                  <a:gd name="T0" fmla="*/ 353 w 360"/>
                  <a:gd name="T1" fmla="*/ 236 h 290"/>
                  <a:gd name="T2" fmla="*/ 48 w 360"/>
                  <a:gd name="T3" fmla="*/ 290 h 290"/>
                  <a:gd name="T4" fmla="*/ 40 w 360"/>
                  <a:gd name="T5" fmla="*/ 284 h 290"/>
                  <a:gd name="T6" fmla="*/ 0 w 360"/>
                  <a:gd name="T7" fmla="*/ 63 h 290"/>
                  <a:gd name="T8" fmla="*/ 6 w 360"/>
                  <a:gd name="T9" fmla="*/ 55 h 290"/>
                  <a:gd name="T10" fmla="*/ 312 w 360"/>
                  <a:gd name="T11" fmla="*/ 0 h 290"/>
                  <a:gd name="T12" fmla="*/ 320 w 360"/>
                  <a:gd name="T13" fmla="*/ 6 h 290"/>
                  <a:gd name="T14" fmla="*/ 359 w 360"/>
                  <a:gd name="T15" fmla="*/ 227 h 290"/>
                  <a:gd name="T16" fmla="*/ 353 w 360"/>
                  <a:gd name="T17" fmla="*/ 23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290">
                    <a:moveTo>
                      <a:pt x="353" y="236"/>
                    </a:moveTo>
                    <a:cubicBezTo>
                      <a:pt x="48" y="290"/>
                      <a:pt x="48" y="290"/>
                      <a:pt x="48" y="290"/>
                    </a:cubicBezTo>
                    <a:cubicBezTo>
                      <a:pt x="44" y="290"/>
                      <a:pt x="40" y="288"/>
                      <a:pt x="40" y="28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59"/>
                      <a:pt x="2" y="55"/>
                      <a:pt x="6" y="55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15" y="0"/>
                      <a:pt x="319" y="2"/>
                      <a:pt x="320" y="6"/>
                    </a:cubicBezTo>
                    <a:cubicBezTo>
                      <a:pt x="359" y="227"/>
                      <a:pt x="359" y="227"/>
                      <a:pt x="359" y="227"/>
                    </a:cubicBezTo>
                    <a:cubicBezTo>
                      <a:pt x="360" y="231"/>
                      <a:pt x="357" y="235"/>
                      <a:pt x="353" y="236"/>
                    </a:cubicBez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ïṡḻîďé">
                <a:extLst>
                  <a:ext uri="{FF2B5EF4-FFF2-40B4-BE49-F238E27FC236}">
                    <a16:creationId xmlns:a16="http://schemas.microsoft.com/office/drawing/2014/main" id="{37CEEA87-02CA-461D-8BA4-2015BF757A7C}"/>
                  </a:ext>
                </a:extLst>
              </p:cNvPr>
              <p:cNvSpPr/>
              <p:nvPr/>
            </p:nvSpPr>
            <p:spPr bwMode="auto">
              <a:xfrm>
                <a:off x="3548063" y="1924050"/>
                <a:ext cx="1138238" cy="908050"/>
              </a:xfrm>
              <a:custGeom>
                <a:avLst/>
                <a:gdLst>
                  <a:gd name="T0" fmla="*/ 717 w 717"/>
                  <a:gd name="T1" fmla="*/ 460 h 572"/>
                  <a:gd name="T2" fmla="*/ 81 w 717"/>
                  <a:gd name="T3" fmla="*/ 572 h 572"/>
                  <a:gd name="T4" fmla="*/ 0 w 717"/>
                  <a:gd name="T5" fmla="*/ 115 h 572"/>
                  <a:gd name="T6" fmla="*/ 636 w 717"/>
                  <a:gd name="T7" fmla="*/ 0 h 572"/>
                  <a:gd name="T8" fmla="*/ 717 w 717"/>
                  <a:gd name="T9" fmla="*/ 46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7" h="572">
                    <a:moveTo>
                      <a:pt x="717" y="460"/>
                    </a:moveTo>
                    <a:lnTo>
                      <a:pt x="81" y="572"/>
                    </a:lnTo>
                    <a:lnTo>
                      <a:pt x="0" y="115"/>
                    </a:lnTo>
                    <a:lnTo>
                      <a:pt x="636" y="0"/>
                    </a:lnTo>
                    <a:lnTo>
                      <a:pt x="717" y="460"/>
                    </a:lnTo>
                    <a:close/>
                  </a:path>
                </a:pathLst>
              </a:custGeom>
              <a:solidFill>
                <a:srgbClr val="B83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ísľîďé">
                <a:extLst>
                  <a:ext uri="{FF2B5EF4-FFF2-40B4-BE49-F238E27FC236}">
                    <a16:creationId xmlns:a16="http://schemas.microsoft.com/office/drawing/2014/main" id="{C514E904-C971-4A2A-BC8A-05F5FD9B44E4}"/>
                  </a:ext>
                </a:extLst>
              </p:cNvPr>
              <p:cNvSpPr/>
              <p:nvPr/>
            </p:nvSpPr>
            <p:spPr bwMode="auto">
              <a:xfrm>
                <a:off x="3563938" y="1905000"/>
                <a:ext cx="1098550" cy="893763"/>
              </a:xfrm>
              <a:custGeom>
                <a:avLst/>
                <a:gdLst>
                  <a:gd name="T0" fmla="*/ 333 w 333"/>
                  <a:gd name="T1" fmla="*/ 219 h 271"/>
                  <a:gd name="T2" fmla="*/ 295 w 333"/>
                  <a:gd name="T3" fmla="*/ 0 h 271"/>
                  <a:gd name="T4" fmla="*/ 152 w 333"/>
                  <a:gd name="T5" fmla="*/ 52 h 271"/>
                  <a:gd name="T6" fmla="*/ 0 w 333"/>
                  <a:gd name="T7" fmla="*/ 52 h 271"/>
                  <a:gd name="T8" fmla="*/ 39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2"/>
                    </a:cubicBezTo>
                    <a:cubicBezTo>
                      <a:pt x="39" y="271"/>
                      <a:pt x="39" y="271"/>
                      <a:pt x="39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D0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îsḷîḑé">
                <a:extLst>
                  <a:ext uri="{FF2B5EF4-FFF2-40B4-BE49-F238E27FC236}">
                    <a16:creationId xmlns:a16="http://schemas.microsoft.com/office/drawing/2014/main" id="{46BF98C0-91E0-4CE7-A2EB-34CDA0326EB7}"/>
                  </a:ext>
                </a:extLst>
              </p:cNvPr>
              <p:cNvSpPr/>
              <p:nvPr/>
            </p:nvSpPr>
            <p:spPr bwMode="auto">
              <a:xfrm>
                <a:off x="3554413" y="1844675"/>
                <a:ext cx="1098550" cy="895350"/>
              </a:xfrm>
              <a:custGeom>
                <a:avLst/>
                <a:gdLst>
                  <a:gd name="T0" fmla="*/ 333 w 333"/>
                  <a:gd name="T1" fmla="*/ 219 h 271"/>
                  <a:gd name="T2" fmla="*/ 294 w 333"/>
                  <a:gd name="T3" fmla="*/ 0 h 271"/>
                  <a:gd name="T4" fmla="*/ 152 w 333"/>
                  <a:gd name="T5" fmla="*/ 52 h 271"/>
                  <a:gd name="T6" fmla="*/ 0 w 333"/>
                  <a:gd name="T7" fmla="*/ 53 h 271"/>
                  <a:gd name="T8" fmla="*/ 38 w 333"/>
                  <a:gd name="T9" fmla="*/ 271 h 271"/>
                  <a:gd name="T10" fmla="*/ 333 w 333"/>
                  <a:gd name="T11" fmla="*/ 219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3" h="271">
                    <a:moveTo>
                      <a:pt x="333" y="219"/>
                    </a:moveTo>
                    <a:cubicBezTo>
                      <a:pt x="294" y="0"/>
                      <a:pt x="294" y="0"/>
                      <a:pt x="294" y="0"/>
                    </a:cubicBezTo>
                    <a:cubicBezTo>
                      <a:pt x="184" y="3"/>
                      <a:pt x="152" y="52"/>
                      <a:pt x="152" y="52"/>
                    </a:cubicBezTo>
                    <a:cubicBezTo>
                      <a:pt x="152" y="52"/>
                      <a:pt x="104" y="17"/>
                      <a:pt x="0" y="53"/>
                    </a:cubicBezTo>
                    <a:cubicBezTo>
                      <a:pt x="38" y="271"/>
                      <a:pt x="38" y="271"/>
                      <a:pt x="38" y="271"/>
                    </a:cubicBezTo>
                    <a:lnTo>
                      <a:pt x="333" y="2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í$líďê">
                <a:extLst>
                  <a:ext uri="{FF2B5EF4-FFF2-40B4-BE49-F238E27FC236}">
                    <a16:creationId xmlns:a16="http://schemas.microsoft.com/office/drawing/2014/main" id="{CEF2BC1F-ECBF-4686-9DA7-ECBAEA5628E5}"/>
                  </a:ext>
                </a:extLst>
              </p:cNvPr>
              <p:cNvSpPr/>
              <p:nvPr/>
            </p:nvSpPr>
            <p:spPr bwMode="auto">
              <a:xfrm>
                <a:off x="4056063" y="1844675"/>
                <a:ext cx="596900" cy="809625"/>
              </a:xfrm>
              <a:custGeom>
                <a:avLst/>
                <a:gdLst>
                  <a:gd name="T0" fmla="*/ 142 w 181"/>
                  <a:gd name="T1" fmla="*/ 0 h 245"/>
                  <a:gd name="T2" fmla="*/ 0 w 181"/>
                  <a:gd name="T3" fmla="*/ 52 h 245"/>
                  <a:gd name="T4" fmla="*/ 34 w 181"/>
                  <a:gd name="T5" fmla="*/ 245 h 245"/>
                  <a:gd name="T6" fmla="*/ 181 w 181"/>
                  <a:gd name="T7" fmla="*/ 219 h 245"/>
                  <a:gd name="T8" fmla="*/ 142 w 181"/>
                  <a:gd name="T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" h="245">
                    <a:moveTo>
                      <a:pt x="142" y="0"/>
                    </a:moveTo>
                    <a:cubicBezTo>
                      <a:pt x="32" y="3"/>
                      <a:pt x="0" y="52"/>
                      <a:pt x="0" y="52"/>
                    </a:cubicBezTo>
                    <a:cubicBezTo>
                      <a:pt x="34" y="245"/>
                      <a:pt x="34" y="245"/>
                      <a:pt x="34" y="245"/>
                    </a:cubicBezTo>
                    <a:cubicBezTo>
                      <a:pt x="181" y="219"/>
                      <a:pt x="181" y="219"/>
                      <a:pt x="181" y="219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3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î$ļídè">
                <a:extLst>
                  <a:ext uri="{FF2B5EF4-FFF2-40B4-BE49-F238E27FC236}">
                    <a16:creationId xmlns:a16="http://schemas.microsoft.com/office/drawing/2014/main" id="{870A3B59-327D-4CB4-9A77-02D43A0194B7}"/>
                  </a:ext>
                </a:extLst>
              </p:cNvPr>
              <p:cNvSpPr/>
              <p:nvPr/>
            </p:nvSpPr>
            <p:spPr bwMode="auto">
              <a:xfrm>
                <a:off x="5356225" y="1743075"/>
                <a:ext cx="1058863" cy="1033463"/>
              </a:xfrm>
              <a:custGeom>
                <a:avLst/>
                <a:gdLst>
                  <a:gd name="T0" fmla="*/ 0 w 667"/>
                  <a:gd name="T1" fmla="*/ 459 h 651"/>
                  <a:gd name="T2" fmla="*/ 667 w 667"/>
                  <a:gd name="T3" fmla="*/ 651 h 651"/>
                  <a:gd name="T4" fmla="*/ 143 w 667"/>
                  <a:gd name="T5" fmla="*/ 0 h 651"/>
                  <a:gd name="T6" fmla="*/ 0 w 667"/>
                  <a:gd name="T7" fmla="*/ 459 h 651"/>
                  <a:gd name="T8" fmla="*/ 153 w 667"/>
                  <a:gd name="T9" fmla="*/ 376 h 651"/>
                  <a:gd name="T10" fmla="*/ 197 w 667"/>
                  <a:gd name="T11" fmla="*/ 233 h 651"/>
                  <a:gd name="T12" fmla="*/ 361 w 667"/>
                  <a:gd name="T13" fmla="*/ 436 h 651"/>
                  <a:gd name="T14" fmla="*/ 153 w 667"/>
                  <a:gd name="T15" fmla="*/ 376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7" h="651">
                    <a:moveTo>
                      <a:pt x="0" y="459"/>
                    </a:moveTo>
                    <a:lnTo>
                      <a:pt x="667" y="651"/>
                    </a:lnTo>
                    <a:lnTo>
                      <a:pt x="143" y="0"/>
                    </a:lnTo>
                    <a:lnTo>
                      <a:pt x="0" y="459"/>
                    </a:lnTo>
                    <a:close/>
                    <a:moveTo>
                      <a:pt x="153" y="376"/>
                    </a:moveTo>
                    <a:lnTo>
                      <a:pt x="197" y="233"/>
                    </a:lnTo>
                    <a:lnTo>
                      <a:pt x="361" y="436"/>
                    </a:lnTo>
                    <a:lnTo>
                      <a:pt x="153" y="376"/>
                    </a:lnTo>
                    <a:close/>
                  </a:path>
                </a:pathLst>
              </a:custGeom>
              <a:solidFill>
                <a:srgbClr val="E16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î$liḍè">
                <a:extLst>
                  <a:ext uri="{FF2B5EF4-FFF2-40B4-BE49-F238E27FC236}">
                    <a16:creationId xmlns:a16="http://schemas.microsoft.com/office/drawing/2014/main" id="{F21FC8AD-0B35-43AD-84BE-281600265F25}"/>
                  </a:ext>
                </a:extLst>
              </p:cNvPr>
              <p:cNvSpPr/>
              <p:nvPr/>
            </p:nvSpPr>
            <p:spPr bwMode="auto">
              <a:xfrm>
                <a:off x="6243638" y="264001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íṥḷîḑé">
                <a:extLst>
                  <a:ext uri="{FF2B5EF4-FFF2-40B4-BE49-F238E27FC236}">
                    <a16:creationId xmlns:a16="http://schemas.microsoft.com/office/drawing/2014/main" id="{F1A39664-5C20-413B-901C-8E5BAB726354}"/>
                  </a:ext>
                </a:extLst>
              </p:cNvPr>
              <p:cNvSpPr/>
              <p:nvPr/>
            </p:nvSpPr>
            <p:spPr bwMode="auto">
              <a:xfrm>
                <a:off x="6226175" y="26177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isḻîdê">
                <a:extLst>
                  <a:ext uri="{FF2B5EF4-FFF2-40B4-BE49-F238E27FC236}">
                    <a16:creationId xmlns:a16="http://schemas.microsoft.com/office/drawing/2014/main" id="{3CE48C13-73D0-4F20-B649-467B83320782}"/>
                  </a:ext>
                </a:extLst>
              </p:cNvPr>
              <p:cNvSpPr/>
              <p:nvPr/>
            </p:nvSpPr>
            <p:spPr bwMode="auto">
              <a:xfrm>
                <a:off x="6207125" y="2593975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î$ļídè">
                <a:extLst>
                  <a:ext uri="{FF2B5EF4-FFF2-40B4-BE49-F238E27FC236}">
                    <a16:creationId xmlns:a16="http://schemas.microsoft.com/office/drawing/2014/main" id="{EE17C3C4-7354-4984-B37F-FF30B061909D}"/>
                  </a:ext>
                </a:extLst>
              </p:cNvPr>
              <p:cNvSpPr/>
              <p:nvPr/>
            </p:nvSpPr>
            <p:spPr bwMode="auto">
              <a:xfrm>
                <a:off x="6189663" y="257175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îṣļïḋé">
                <a:extLst>
                  <a:ext uri="{FF2B5EF4-FFF2-40B4-BE49-F238E27FC236}">
                    <a16:creationId xmlns:a16="http://schemas.microsoft.com/office/drawing/2014/main" id="{0FE60C1A-81C0-40C6-BA9C-1EE65102335C}"/>
                  </a:ext>
                </a:extLst>
              </p:cNvPr>
              <p:cNvSpPr/>
              <p:nvPr/>
            </p:nvSpPr>
            <p:spPr bwMode="auto">
              <a:xfrm>
                <a:off x="6134100" y="254793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9 w 42"/>
                  <a:gd name="T3" fmla="*/ 0 h 35"/>
                  <a:gd name="T4" fmla="*/ 42 w 42"/>
                  <a:gd name="T5" fmla="*/ 4 h 35"/>
                  <a:gd name="T6" fmla="*/ 4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9" y="0"/>
                    </a:lnTo>
                    <a:lnTo>
                      <a:pt x="42" y="4"/>
                    </a:lnTo>
                    <a:lnTo>
                      <a:pt x="4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iš1ïďé">
                <a:extLst>
                  <a:ext uri="{FF2B5EF4-FFF2-40B4-BE49-F238E27FC236}">
                    <a16:creationId xmlns:a16="http://schemas.microsoft.com/office/drawing/2014/main" id="{13695C5E-D3C8-482D-AF0D-05E0C6818C35}"/>
                  </a:ext>
                </a:extLst>
              </p:cNvPr>
              <p:cNvSpPr/>
              <p:nvPr/>
            </p:nvSpPr>
            <p:spPr bwMode="auto">
              <a:xfrm>
                <a:off x="6153150" y="252888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2 h 16"/>
                  <a:gd name="T6" fmla="*/ 3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2"/>
                    </a:lnTo>
                    <a:lnTo>
                      <a:pt x="3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íŝļíde">
                <a:extLst>
                  <a:ext uri="{FF2B5EF4-FFF2-40B4-BE49-F238E27FC236}">
                    <a16:creationId xmlns:a16="http://schemas.microsoft.com/office/drawing/2014/main" id="{6BAB795C-D530-4974-8D01-8F9E936AEC47}"/>
                  </a:ext>
                </a:extLst>
              </p:cNvPr>
              <p:cNvSpPr/>
              <p:nvPr/>
            </p:nvSpPr>
            <p:spPr bwMode="auto">
              <a:xfrm>
                <a:off x="6134100" y="2505075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ïšļîdé">
                <a:extLst>
                  <a:ext uri="{FF2B5EF4-FFF2-40B4-BE49-F238E27FC236}">
                    <a16:creationId xmlns:a16="http://schemas.microsoft.com/office/drawing/2014/main" id="{D1593999-FFDA-4F1B-B0A0-FEFD4AC1A3D5}"/>
                  </a:ext>
                </a:extLst>
              </p:cNvPr>
              <p:cNvSpPr/>
              <p:nvPr/>
            </p:nvSpPr>
            <p:spPr bwMode="auto">
              <a:xfrm>
                <a:off x="6118225" y="2482850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4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ïš1îḓê">
                <a:extLst>
                  <a:ext uri="{FF2B5EF4-FFF2-40B4-BE49-F238E27FC236}">
                    <a16:creationId xmlns:a16="http://schemas.microsoft.com/office/drawing/2014/main" id="{58077314-0340-4354-A589-4CD34FE135E4}"/>
                  </a:ext>
                </a:extLst>
              </p:cNvPr>
              <p:cNvSpPr/>
              <p:nvPr/>
            </p:nvSpPr>
            <p:spPr bwMode="auto">
              <a:xfrm>
                <a:off x="6097588" y="2459038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ïś1ïḍê">
                <a:extLst>
                  <a:ext uri="{FF2B5EF4-FFF2-40B4-BE49-F238E27FC236}">
                    <a16:creationId xmlns:a16="http://schemas.microsoft.com/office/drawing/2014/main" id="{DA6A3F5F-378C-410A-87C3-2350667D35DC}"/>
                  </a:ext>
                </a:extLst>
              </p:cNvPr>
              <p:cNvSpPr/>
              <p:nvPr/>
            </p:nvSpPr>
            <p:spPr bwMode="auto">
              <a:xfrm>
                <a:off x="6045200" y="2435225"/>
                <a:ext cx="65088" cy="53975"/>
              </a:xfrm>
              <a:custGeom>
                <a:avLst/>
                <a:gdLst>
                  <a:gd name="T0" fmla="*/ 0 w 41"/>
                  <a:gd name="T1" fmla="*/ 32 h 34"/>
                  <a:gd name="T2" fmla="*/ 37 w 41"/>
                  <a:gd name="T3" fmla="*/ 0 h 34"/>
                  <a:gd name="T4" fmla="*/ 41 w 41"/>
                  <a:gd name="T5" fmla="*/ 5 h 34"/>
                  <a:gd name="T6" fmla="*/ 2 w 41"/>
                  <a:gd name="T7" fmla="*/ 34 h 34"/>
                  <a:gd name="T8" fmla="*/ 0 w 4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4">
                    <a:moveTo>
                      <a:pt x="0" y="32"/>
                    </a:moveTo>
                    <a:lnTo>
                      <a:pt x="37" y="0"/>
                    </a:lnTo>
                    <a:lnTo>
                      <a:pt x="41" y="5"/>
                    </a:lnTo>
                    <a:lnTo>
                      <a:pt x="2" y="3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ïṩľiḍê">
                <a:extLst>
                  <a:ext uri="{FF2B5EF4-FFF2-40B4-BE49-F238E27FC236}">
                    <a16:creationId xmlns:a16="http://schemas.microsoft.com/office/drawing/2014/main" id="{A0E8F209-5E77-4EE5-976B-1495A586CEBD}"/>
                  </a:ext>
                </a:extLst>
              </p:cNvPr>
              <p:cNvSpPr/>
              <p:nvPr/>
            </p:nvSpPr>
            <p:spPr bwMode="auto">
              <a:xfrm>
                <a:off x="6061075" y="241300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îślíḋè">
                <a:extLst>
                  <a:ext uri="{FF2B5EF4-FFF2-40B4-BE49-F238E27FC236}">
                    <a16:creationId xmlns:a16="http://schemas.microsoft.com/office/drawing/2014/main" id="{12A822B8-D87C-486F-A83F-C4D2D98C888D}"/>
                  </a:ext>
                </a:extLst>
              </p:cNvPr>
              <p:cNvSpPr/>
              <p:nvPr/>
            </p:nvSpPr>
            <p:spPr bwMode="auto">
              <a:xfrm>
                <a:off x="6042025" y="2389188"/>
                <a:ext cx="33338" cy="26988"/>
              </a:xfrm>
              <a:custGeom>
                <a:avLst/>
                <a:gdLst>
                  <a:gd name="T0" fmla="*/ 0 w 21"/>
                  <a:gd name="T1" fmla="*/ 15 h 17"/>
                  <a:gd name="T2" fmla="*/ 16 w 21"/>
                  <a:gd name="T3" fmla="*/ 0 h 17"/>
                  <a:gd name="T4" fmla="*/ 21 w 21"/>
                  <a:gd name="T5" fmla="*/ 5 h 17"/>
                  <a:gd name="T6" fmla="*/ 4 w 21"/>
                  <a:gd name="T7" fmla="*/ 17 h 17"/>
                  <a:gd name="T8" fmla="*/ 0 w 21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5"/>
                    </a:moveTo>
                    <a:lnTo>
                      <a:pt x="16" y="0"/>
                    </a:lnTo>
                    <a:lnTo>
                      <a:pt x="21" y="5"/>
                    </a:lnTo>
                    <a:lnTo>
                      <a:pt x="4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íṡlîḋè">
                <a:extLst>
                  <a:ext uri="{FF2B5EF4-FFF2-40B4-BE49-F238E27FC236}">
                    <a16:creationId xmlns:a16="http://schemas.microsoft.com/office/drawing/2014/main" id="{1A1FD08E-8818-4311-B578-960B78CD5E33}"/>
                  </a:ext>
                </a:extLst>
              </p:cNvPr>
              <p:cNvSpPr/>
              <p:nvPr/>
            </p:nvSpPr>
            <p:spPr bwMode="auto">
              <a:xfrm>
                <a:off x="6024563" y="2366963"/>
                <a:ext cx="30163" cy="25400"/>
              </a:xfrm>
              <a:custGeom>
                <a:avLst/>
                <a:gdLst>
                  <a:gd name="T0" fmla="*/ 0 w 19"/>
                  <a:gd name="T1" fmla="*/ 14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ï$ļïďè">
                <a:extLst>
                  <a:ext uri="{FF2B5EF4-FFF2-40B4-BE49-F238E27FC236}">
                    <a16:creationId xmlns:a16="http://schemas.microsoft.com/office/drawing/2014/main" id="{D73C4642-635B-4810-9567-BB7391D38F87}"/>
                  </a:ext>
                </a:extLst>
              </p:cNvPr>
              <p:cNvSpPr/>
              <p:nvPr/>
            </p:nvSpPr>
            <p:spPr bwMode="auto">
              <a:xfrm>
                <a:off x="6005513" y="2343150"/>
                <a:ext cx="33338" cy="30163"/>
              </a:xfrm>
              <a:custGeom>
                <a:avLst/>
                <a:gdLst>
                  <a:gd name="T0" fmla="*/ 0 w 21"/>
                  <a:gd name="T1" fmla="*/ 15 h 19"/>
                  <a:gd name="T2" fmla="*/ 17 w 21"/>
                  <a:gd name="T3" fmla="*/ 0 h 19"/>
                  <a:gd name="T4" fmla="*/ 21 w 21"/>
                  <a:gd name="T5" fmla="*/ 4 h 19"/>
                  <a:gd name="T6" fmla="*/ 4 w 21"/>
                  <a:gd name="T7" fmla="*/ 19 h 19"/>
                  <a:gd name="T8" fmla="*/ 0 w 21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5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îṣ1idé">
                <a:extLst>
                  <a:ext uri="{FF2B5EF4-FFF2-40B4-BE49-F238E27FC236}">
                    <a16:creationId xmlns:a16="http://schemas.microsoft.com/office/drawing/2014/main" id="{D5D687F5-6799-4AC9-92A3-73F4E955DD05}"/>
                  </a:ext>
                </a:extLst>
              </p:cNvPr>
              <p:cNvSpPr/>
              <p:nvPr/>
            </p:nvSpPr>
            <p:spPr bwMode="auto">
              <a:xfrm>
                <a:off x="5953125" y="2324100"/>
                <a:ext cx="65088" cy="52388"/>
              </a:xfrm>
              <a:custGeom>
                <a:avLst/>
                <a:gdLst>
                  <a:gd name="T0" fmla="*/ 0 w 41"/>
                  <a:gd name="T1" fmla="*/ 29 h 33"/>
                  <a:gd name="T2" fmla="*/ 37 w 41"/>
                  <a:gd name="T3" fmla="*/ 0 h 33"/>
                  <a:gd name="T4" fmla="*/ 41 w 41"/>
                  <a:gd name="T5" fmla="*/ 2 h 33"/>
                  <a:gd name="T6" fmla="*/ 4 w 41"/>
                  <a:gd name="T7" fmla="*/ 33 h 33"/>
                  <a:gd name="T8" fmla="*/ 0 w 41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0" y="29"/>
                    </a:moveTo>
                    <a:lnTo>
                      <a:pt x="37" y="0"/>
                    </a:lnTo>
                    <a:lnTo>
                      <a:pt x="41" y="2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îṥľïḍé">
                <a:extLst>
                  <a:ext uri="{FF2B5EF4-FFF2-40B4-BE49-F238E27FC236}">
                    <a16:creationId xmlns:a16="http://schemas.microsoft.com/office/drawing/2014/main" id="{07E46F89-B7B1-4B5D-977B-459C84FE2D6D}"/>
                  </a:ext>
                </a:extLst>
              </p:cNvPr>
              <p:cNvSpPr/>
              <p:nvPr/>
            </p:nvSpPr>
            <p:spPr bwMode="auto">
              <a:xfrm>
                <a:off x="5969000" y="2300288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7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îšľïḓê">
                <a:extLst>
                  <a:ext uri="{FF2B5EF4-FFF2-40B4-BE49-F238E27FC236}">
                    <a16:creationId xmlns:a16="http://schemas.microsoft.com/office/drawing/2014/main" id="{0C4663EB-137D-4A70-A09F-BC99B7590614}"/>
                  </a:ext>
                </a:extLst>
              </p:cNvPr>
              <p:cNvSpPr/>
              <p:nvPr/>
            </p:nvSpPr>
            <p:spPr bwMode="auto">
              <a:xfrm>
                <a:off x="5953125" y="2278063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2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îṣļîḋè">
                <a:extLst>
                  <a:ext uri="{FF2B5EF4-FFF2-40B4-BE49-F238E27FC236}">
                    <a16:creationId xmlns:a16="http://schemas.microsoft.com/office/drawing/2014/main" id="{2A97BEF5-4E4F-4199-98DB-E510F5708225}"/>
                  </a:ext>
                </a:extLst>
              </p:cNvPr>
              <p:cNvSpPr/>
              <p:nvPr/>
            </p:nvSpPr>
            <p:spPr bwMode="auto">
              <a:xfrm>
                <a:off x="5932488" y="2254250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7 w 19"/>
                  <a:gd name="T3" fmla="*/ 0 h 17"/>
                  <a:gd name="T4" fmla="*/ 19 w 19"/>
                  <a:gd name="T5" fmla="*/ 4 h 17"/>
                  <a:gd name="T6" fmla="*/ 4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îśḻîde">
                <a:extLst>
                  <a:ext uri="{FF2B5EF4-FFF2-40B4-BE49-F238E27FC236}">
                    <a16:creationId xmlns:a16="http://schemas.microsoft.com/office/drawing/2014/main" id="{6A2F567F-14A5-4FEE-B60C-6DF0719BB056}"/>
                  </a:ext>
                </a:extLst>
              </p:cNvPr>
              <p:cNvSpPr/>
              <p:nvPr/>
            </p:nvSpPr>
            <p:spPr bwMode="auto">
              <a:xfrm>
                <a:off x="5916613" y="2232025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4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4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íSļiḍê">
                <a:extLst>
                  <a:ext uri="{FF2B5EF4-FFF2-40B4-BE49-F238E27FC236}">
                    <a16:creationId xmlns:a16="http://schemas.microsoft.com/office/drawing/2014/main" id="{C2DF30B1-679E-4AF0-8493-947F824E96B5}"/>
                  </a:ext>
                </a:extLst>
              </p:cNvPr>
              <p:cNvSpPr/>
              <p:nvPr/>
            </p:nvSpPr>
            <p:spPr bwMode="auto">
              <a:xfrm>
                <a:off x="5864225" y="2208213"/>
                <a:ext cx="61913" cy="55563"/>
              </a:xfrm>
              <a:custGeom>
                <a:avLst/>
                <a:gdLst>
                  <a:gd name="T0" fmla="*/ 0 w 39"/>
                  <a:gd name="T1" fmla="*/ 31 h 35"/>
                  <a:gd name="T2" fmla="*/ 37 w 39"/>
                  <a:gd name="T3" fmla="*/ 0 h 35"/>
                  <a:gd name="T4" fmla="*/ 39 w 39"/>
                  <a:gd name="T5" fmla="*/ 4 h 35"/>
                  <a:gd name="T6" fmla="*/ 2 w 39"/>
                  <a:gd name="T7" fmla="*/ 35 h 35"/>
                  <a:gd name="T8" fmla="*/ 0 w 39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0" y="31"/>
                    </a:moveTo>
                    <a:lnTo>
                      <a:pt x="37" y="0"/>
                    </a:lnTo>
                    <a:lnTo>
                      <a:pt x="39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îṥlíḓé">
                <a:extLst>
                  <a:ext uri="{FF2B5EF4-FFF2-40B4-BE49-F238E27FC236}">
                    <a16:creationId xmlns:a16="http://schemas.microsoft.com/office/drawing/2014/main" id="{998948E3-E692-4F6C-A517-9D8329BABF99}"/>
                  </a:ext>
                </a:extLst>
              </p:cNvPr>
              <p:cNvSpPr/>
              <p:nvPr/>
            </p:nvSpPr>
            <p:spPr bwMode="auto">
              <a:xfrm>
                <a:off x="5880100" y="2189163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5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iṩḻîďè">
                <a:extLst>
                  <a:ext uri="{FF2B5EF4-FFF2-40B4-BE49-F238E27FC236}">
                    <a16:creationId xmlns:a16="http://schemas.microsoft.com/office/drawing/2014/main" id="{DF8D1B41-ADE5-4837-8B80-6B51CE574F0A}"/>
                  </a:ext>
                </a:extLst>
              </p:cNvPr>
              <p:cNvSpPr/>
              <p:nvPr/>
            </p:nvSpPr>
            <p:spPr bwMode="auto">
              <a:xfrm>
                <a:off x="5859463" y="2165350"/>
                <a:ext cx="30163" cy="26988"/>
              </a:xfrm>
              <a:custGeom>
                <a:avLst/>
                <a:gdLst>
                  <a:gd name="T0" fmla="*/ 0 w 19"/>
                  <a:gd name="T1" fmla="*/ 12 h 17"/>
                  <a:gd name="T2" fmla="*/ 17 w 19"/>
                  <a:gd name="T3" fmla="*/ 0 h 17"/>
                  <a:gd name="T4" fmla="*/ 19 w 19"/>
                  <a:gd name="T5" fmla="*/ 4 h 17"/>
                  <a:gd name="T6" fmla="*/ 5 w 19"/>
                  <a:gd name="T7" fmla="*/ 17 h 17"/>
                  <a:gd name="T8" fmla="*/ 0 w 19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5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ïşľîḋè">
                <a:extLst>
                  <a:ext uri="{FF2B5EF4-FFF2-40B4-BE49-F238E27FC236}">
                    <a16:creationId xmlns:a16="http://schemas.microsoft.com/office/drawing/2014/main" id="{7693DF8A-E613-4EF1-B864-6569BE5443F0}"/>
                  </a:ext>
                </a:extLst>
              </p:cNvPr>
              <p:cNvSpPr/>
              <p:nvPr/>
            </p:nvSpPr>
            <p:spPr bwMode="auto">
              <a:xfrm>
                <a:off x="5843588" y="2141538"/>
                <a:ext cx="30163" cy="26988"/>
              </a:xfrm>
              <a:custGeom>
                <a:avLst/>
                <a:gdLst>
                  <a:gd name="T0" fmla="*/ 0 w 19"/>
                  <a:gd name="T1" fmla="*/ 13 h 17"/>
                  <a:gd name="T2" fmla="*/ 15 w 19"/>
                  <a:gd name="T3" fmla="*/ 0 h 17"/>
                  <a:gd name="T4" fmla="*/ 19 w 19"/>
                  <a:gd name="T5" fmla="*/ 5 h 17"/>
                  <a:gd name="T6" fmla="*/ 2 w 19"/>
                  <a:gd name="T7" fmla="*/ 17 h 17"/>
                  <a:gd name="T8" fmla="*/ 0 w 1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3"/>
                    </a:moveTo>
                    <a:lnTo>
                      <a:pt x="15" y="0"/>
                    </a:lnTo>
                    <a:lnTo>
                      <a:pt x="19" y="5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ïşlïḍé">
                <a:extLst>
                  <a:ext uri="{FF2B5EF4-FFF2-40B4-BE49-F238E27FC236}">
                    <a16:creationId xmlns:a16="http://schemas.microsoft.com/office/drawing/2014/main" id="{9E1A0ED6-BA67-4EF9-B040-33A7C8183431}"/>
                  </a:ext>
                </a:extLst>
              </p:cNvPr>
              <p:cNvSpPr/>
              <p:nvPr/>
            </p:nvSpPr>
            <p:spPr bwMode="auto">
              <a:xfrm>
                <a:off x="5824538" y="2119313"/>
                <a:ext cx="28575" cy="26988"/>
              </a:xfrm>
              <a:custGeom>
                <a:avLst/>
                <a:gdLst>
                  <a:gd name="T0" fmla="*/ 0 w 18"/>
                  <a:gd name="T1" fmla="*/ 12 h 17"/>
                  <a:gd name="T2" fmla="*/ 16 w 18"/>
                  <a:gd name="T3" fmla="*/ 0 h 17"/>
                  <a:gd name="T4" fmla="*/ 18 w 18"/>
                  <a:gd name="T5" fmla="*/ 4 h 17"/>
                  <a:gd name="T6" fmla="*/ 4 w 18"/>
                  <a:gd name="T7" fmla="*/ 17 h 17"/>
                  <a:gd name="T8" fmla="*/ 0 w 18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7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ïšľiḍè">
                <a:extLst>
                  <a:ext uri="{FF2B5EF4-FFF2-40B4-BE49-F238E27FC236}">
                    <a16:creationId xmlns:a16="http://schemas.microsoft.com/office/drawing/2014/main" id="{2A5BE07E-2966-462F-908B-94BCF48974EF}"/>
                  </a:ext>
                </a:extLst>
              </p:cNvPr>
              <p:cNvSpPr/>
              <p:nvPr/>
            </p:nvSpPr>
            <p:spPr bwMode="auto">
              <a:xfrm>
                <a:off x="5770563" y="2095500"/>
                <a:ext cx="66675" cy="57150"/>
              </a:xfrm>
              <a:custGeom>
                <a:avLst/>
                <a:gdLst>
                  <a:gd name="T0" fmla="*/ 0 w 42"/>
                  <a:gd name="T1" fmla="*/ 32 h 36"/>
                  <a:gd name="T2" fmla="*/ 38 w 42"/>
                  <a:gd name="T3" fmla="*/ 0 h 36"/>
                  <a:gd name="T4" fmla="*/ 42 w 42"/>
                  <a:gd name="T5" fmla="*/ 5 h 36"/>
                  <a:gd name="T6" fmla="*/ 5 w 42"/>
                  <a:gd name="T7" fmla="*/ 36 h 36"/>
                  <a:gd name="T8" fmla="*/ 0 w 42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6">
                    <a:moveTo>
                      <a:pt x="0" y="32"/>
                    </a:moveTo>
                    <a:lnTo>
                      <a:pt x="38" y="0"/>
                    </a:lnTo>
                    <a:lnTo>
                      <a:pt x="42" y="5"/>
                    </a:lnTo>
                    <a:lnTo>
                      <a:pt x="5" y="36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iṥľîḋè">
                <a:extLst>
                  <a:ext uri="{FF2B5EF4-FFF2-40B4-BE49-F238E27FC236}">
                    <a16:creationId xmlns:a16="http://schemas.microsoft.com/office/drawing/2014/main" id="{E6DA038C-5BC9-4929-A849-BEF04549B30D}"/>
                  </a:ext>
                </a:extLst>
              </p:cNvPr>
              <p:cNvSpPr/>
              <p:nvPr/>
            </p:nvSpPr>
            <p:spPr bwMode="auto">
              <a:xfrm>
                <a:off x="5788025" y="2073275"/>
                <a:ext cx="28575" cy="25400"/>
              </a:xfrm>
              <a:custGeom>
                <a:avLst/>
                <a:gdLst>
                  <a:gd name="T0" fmla="*/ 0 w 18"/>
                  <a:gd name="T1" fmla="*/ 12 h 16"/>
                  <a:gd name="T2" fmla="*/ 16 w 18"/>
                  <a:gd name="T3" fmla="*/ 0 h 16"/>
                  <a:gd name="T4" fmla="*/ 18 w 18"/>
                  <a:gd name="T5" fmla="*/ 4 h 16"/>
                  <a:gd name="T6" fmla="*/ 4 w 18"/>
                  <a:gd name="T7" fmla="*/ 16 h 16"/>
                  <a:gd name="T8" fmla="*/ 0 w 1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0" y="12"/>
                    </a:moveTo>
                    <a:lnTo>
                      <a:pt x="16" y="0"/>
                    </a:lnTo>
                    <a:lnTo>
                      <a:pt x="18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îSḻïḍê">
                <a:extLst>
                  <a:ext uri="{FF2B5EF4-FFF2-40B4-BE49-F238E27FC236}">
                    <a16:creationId xmlns:a16="http://schemas.microsoft.com/office/drawing/2014/main" id="{9FB7D739-5BC1-4142-83A9-60033B9E12BE}"/>
                  </a:ext>
                </a:extLst>
              </p:cNvPr>
              <p:cNvSpPr/>
              <p:nvPr/>
            </p:nvSpPr>
            <p:spPr bwMode="auto">
              <a:xfrm>
                <a:off x="5770563" y="2049463"/>
                <a:ext cx="30163" cy="26988"/>
              </a:xfrm>
              <a:custGeom>
                <a:avLst/>
                <a:gdLst>
                  <a:gd name="T0" fmla="*/ 0 w 19"/>
                  <a:gd name="T1" fmla="*/ 15 h 17"/>
                  <a:gd name="T2" fmla="*/ 15 w 19"/>
                  <a:gd name="T3" fmla="*/ 0 h 17"/>
                  <a:gd name="T4" fmla="*/ 19 w 19"/>
                  <a:gd name="T5" fmla="*/ 4 h 17"/>
                  <a:gd name="T6" fmla="*/ 2 w 19"/>
                  <a:gd name="T7" fmla="*/ 17 h 17"/>
                  <a:gd name="T8" fmla="*/ 0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lnTo>
                      <a:pt x="15" y="0"/>
                    </a:lnTo>
                    <a:lnTo>
                      <a:pt x="19" y="4"/>
                    </a:lnTo>
                    <a:lnTo>
                      <a:pt x="2" y="1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îsľîďe">
                <a:extLst>
                  <a:ext uri="{FF2B5EF4-FFF2-40B4-BE49-F238E27FC236}">
                    <a16:creationId xmlns:a16="http://schemas.microsoft.com/office/drawing/2014/main" id="{31D930EF-67E7-4C53-98B1-1B6DFABE4702}"/>
                  </a:ext>
                </a:extLst>
              </p:cNvPr>
              <p:cNvSpPr/>
              <p:nvPr/>
            </p:nvSpPr>
            <p:spPr bwMode="auto">
              <a:xfrm>
                <a:off x="5751513" y="2027238"/>
                <a:ext cx="30163" cy="28575"/>
              </a:xfrm>
              <a:custGeom>
                <a:avLst/>
                <a:gdLst>
                  <a:gd name="T0" fmla="*/ 0 w 19"/>
                  <a:gd name="T1" fmla="*/ 14 h 18"/>
                  <a:gd name="T2" fmla="*/ 17 w 19"/>
                  <a:gd name="T3" fmla="*/ 0 h 18"/>
                  <a:gd name="T4" fmla="*/ 19 w 19"/>
                  <a:gd name="T5" fmla="*/ 4 h 18"/>
                  <a:gd name="T6" fmla="*/ 4 w 19"/>
                  <a:gd name="T7" fmla="*/ 18 h 18"/>
                  <a:gd name="T8" fmla="*/ 0 w 19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0" y="14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8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ïṣḷiḋè">
                <a:extLst>
                  <a:ext uri="{FF2B5EF4-FFF2-40B4-BE49-F238E27FC236}">
                    <a16:creationId xmlns:a16="http://schemas.microsoft.com/office/drawing/2014/main" id="{F7233BAA-9C7F-4E7B-A84C-9E6F6563E807}"/>
                  </a:ext>
                </a:extLst>
              </p:cNvPr>
              <p:cNvSpPr/>
              <p:nvPr/>
            </p:nvSpPr>
            <p:spPr bwMode="auto">
              <a:xfrm>
                <a:off x="5735638" y="2006600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2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2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îṧ1íḓê">
                <a:extLst>
                  <a:ext uri="{FF2B5EF4-FFF2-40B4-BE49-F238E27FC236}">
                    <a16:creationId xmlns:a16="http://schemas.microsoft.com/office/drawing/2014/main" id="{C983D5EB-0A9D-4658-8D95-C60218A4E6D7}"/>
                  </a:ext>
                </a:extLst>
              </p:cNvPr>
              <p:cNvSpPr/>
              <p:nvPr/>
            </p:nvSpPr>
            <p:spPr bwMode="auto">
              <a:xfrm>
                <a:off x="5678488" y="1984375"/>
                <a:ext cx="66675" cy="52388"/>
              </a:xfrm>
              <a:custGeom>
                <a:avLst/>
                <a:gdLst>
                  <a:gd name="T0" fmla="*/ 0 w 42"/>
                  <a:gd name="T1" fmla="*/ 29 h 33"/>
                  <a:gd name="T2" fmla="*/ 40 w 42"/>
                  <a:gd name="T3" fmla="*/ 0 h 33"/>
                  <a:gd name="T4" fmla="*/ 42 w 42"/>
                  <a:gd name="T5" fmla="*/ 4 h 33"/>
                  <a:gd name="T6" fmla="*/ 4 w 42"/>
                  <a:gd name="T7" fmla="*/ 33 h 33"/>
                  <a:gd name="T8" fmla="*/ 0 w 42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0" y="29"/>
                    </a:moveTo>
                    <a:lnTo>
                      <a:pt x="40" y="0"/>
                    </a:lnTo>
                    <a:lnTo>
                      <a:pt x="42" y="4"/>
                    </a:lnTo>
                    <a:lnTo>
                      <a:pt x="4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iş1íḑè">
                <a:extLst>
                  <a:ext uri="{FF2B5EF4-FFF2-40B4-BE49-F238E27FC236}">
                    <a16:creationId xmlns:a16="http://schemas.microsoft.com/office/drawing/2014/main" id="{99B9C095-ADE9-460C-B30A-38CBBF6E2AA7}"/>
                  </a:ext>
                </a:extLst>
              </p:cNvPr>
              <p:cNvSpPr/>
              <p:nvPr/>
            </p:nvSpPr>
            <p:spPr bwMode="auto">
              <a:xfrm>
                <a:off x="5699125" y="1960563"/>
                <a:ext cx="28575" cy="26988"/>
              </a:xfrm>
              <a:custGeom>
                <a:avLst/>
                <a:gdLst>
                  <a:gd name="T0" fmla="*/ 0 w 18"/>
                  <a:gd name="T1" fmla="*/ 13 h 17"/>
                  <a:gd name="T2" fmla="*/ 14 w 18"/>
                  <a:gd name="T3" fmla="*/ 0 h 17"/>
                  <a:gd name="T4" fmla="*/ 18 w 18"/>
                  <a:gd name="T5" fmla="*/ 4 h 17"/>
                  <a:gd name="T6" fmla="*/ 2 w 18"/>
                  <a:gd name="T7" fmla="*/ 17 h 17"/>
                  <a:gd name="T8" fmla="*/ 0 w 18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13"/>
                    </a:moveTo>
                    <a:lnTo>
                      <a:pt x="14" y="0"/>
                    </a:lnTo>
                    <a:lnTo>
                      <a:pt x="18" y="4"/>
                    </a:lnTo>
                    <a:lnTo>
                      <a:pt x="2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ïśḷidè">
                <a:extLst>
                  <a:ext uri="{FF2B5EF4-FFF2-40B4-BE49-F238E27FC236}">
                    <a16:creationId xmlns:a16="http://schemas.microsoft.com/office/drawing/2014/main" id="{3D79CDCC-FC0E-42FB-ABB8-7E524C23CD8B}"/>
                  </a:ext>
                </a:extLst>
              </p:cNvPr>
              <p:cNvSpPr/>
              <p:nvPr/>
            </p:nvSpPr>
            <p:spPr bwMode="auto">
              <a:xfrm>
                <a:off x="5678488" y="1938338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4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4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şļíḋè">
                <a:extLst>
                  <a:ext uri="{FF2B5EF4-FFF2-40B4-BE49-F238E27FC236}">
                    <a16:creationId xmlns:a16="http://schemas.microsoft.com/office/drawing/2014/main" id="{8D08A379-F371-4168-B974-059957F4D186}"/>
                  </a:ext>
                </a:extLst>
              </p:cNvPr>
              <p:cNvSpPr/>
              <p:nvPr/>
            </p:nvSpPr>
            <p:spPr bwMode="auto">
              <a:xfrm>
                <a:off x="5659438" y="1914525"/>
                <a:ext cx="33338" cy="26988"/>
              </a:xfrm>
              <a:custGeom>
                <a:avLst/>
                <a:gdLst>
                  <a:gd name="T0" fmla="*/ 0 w 21"/>
                  <a:gd name="T1" fmla="*/ 13 h 17"/>
                  <a:gd name="T2" fmla="*/ 16 w 21"/>
                  <a:gd name="T3" fmla="*/ 0 h 17"/>
                  <a:gd name="T4" fmla="*/ 21 w 21"/>
                  <a:gd name="T5" fmla="*/ 4 h 17"/>
                  <a:gd name="T6" fmla="*/ 4 w 21"/>
                  <a:gd name="T7" fmla="*/ 17 h 17"/>
                  <a:gd name="T8" fmla="*/ 0 w 2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16" y="0"/>
                    </a:lnTo>
                    <a:lnTo>
                      <a:pt x="21" y="4"/>
                    </a:lnTo>
                    <a:lnTo>
                      <a:pt x="4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íś1íḍê">
                <a:extLst>
                  <a:ext uri="{FF2B5EF4-FFF2-40B4-BE49-F238E27FC236}">
                    <a16:creationId xmlns:a16="http://schemas.microsoft.com/office/drawing/2014/main" id="{A65C04BE-C50A-4F74-98D2-ACAC6B2750C3}"/>
                  </a:ext>
                </a:extLst>
              </p:cNvPr>
              <p:cNvSpPr/>
              <p:nvPr/>
            </p:nvSpPr>
            <p:spPr bwMode="auto">
              <a:xfrm>
                <a:off x="5641975" y="1892300"/>
                <a:ext cx="30163" cy="25400"/>
              </a:xfrm>
              <a:custGeom>
                <a:avLst/>
                <a:gdLst>
                  <a:gd name="T0" fmla="*/ 0 w 19"/>
                  <a:gd name="T1" fmla="*/ 12 h 16"/>
                  <a:gd name="T2" fmla="*/ 17 w 19"/>
                  <a:gd name="T3" fmla="*/ 0 h 16"/>
                  <a:gd name="T4" fmla="*/ 19 w 19"/>
                  <a:gd name="T5" fmla="*/ 4 h 16"/>
                  <a:gd name="T6" fmla="*/ 2 w 19"/>
                  <a:gd name="T7" fmla="*/ 16 h 16"/>
                  <a:gd name="T8" fmla="*/ 0 w 19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0" y="12"/>
                    </a:moveTo>
                    <a:lnTo>
                      <a:pt x="17" y="0"/>
                    </a:lnTo>
                    <a:lnTo>
                      <a:pt x="19" y="4"/>
                    </a:lnTo>
                    <a:lnTo>
                      <a:pt x="2" y="1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îšlïdè">
                <a:extLst>
                  <a:ext uri="{FF2B5EF4-FFF2-40B4-BE49-F238E27FC236}">
                    <a16:creationId xmlns:a16="http://schemas.microsoft.com/office/drawing/2014/main" id="{6DA5F567-20BB-427C-AC35-2BEBCE51E415}"/>
                  </a:ext>
                </a:extLst>
              </p:cNvPr>
              <p:cNvSpPr/>
              <p:nvPr/>
            </p:nvSpPr>
            <p:spPr bwMode="auto">
              <a:xfrm>
                <a:off x="5589588" y="1868488"/>
                <a:ext cx="66675" cy="55563"/>
              </a:xfrm>
              <a:custGeom>
                <a:avLst/>
                <a:gdLst>
                  <a:gd name="T0" fmla="*/ 0 w 42"/>
                  <a:gd name="T1" fmla="*/ 31 h 35"/>
                  <a:gd name="T2" fmla="*/ 37 w 42"/>
                  <a:gd name="T3" fmla="*/ 0 h 35"/>
                  <a:gd name="T4" fmla="*/ 42 w 42"/>
                  <a:gd name="T5" fmla="*/ 4 h 35"/>
                  <a:gd name="T6" fmla="*/ 2 w 42"/>
                  <a:gd name="T7" fmla="*/ 35 h 35"/>
                  <a:gd name="T8" fmla="*/ 0 w 42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5">
                    <a:moveTo>
                      <a:pt x="0" y="31"/>
                    </a:moveTo>
                    <a:lnTo>
                      <a:pt x="37" y="0"/>
                    </a:lnTo>
                    <a:lnTo>
                      <a:pt x="42" y="4"/>
                    </a:lnTo>
                    <a:lnTo>
                      <a:pt x="2" y="3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6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isliḑé">
                <a:extLst>
                  <a:ext uri="{FF2B5EF4-FFF2-40B4-BE49-F238E27FC236}">
                    <a16:creationId xmlns:a16="http://schemas.microsoft.com/office/drawing/2014/main" id="{1FB581FE-FED5-4433-A417-0FF967AE0604}"/>
                  </a:ext>
                </a:extLst>
              </p:cNvPr>
              <p:cNvSpPr/>
              <p:nvPr/>
            </p:nvSpPr>
            <p:spPr bwMode="auto">
              <a:xfrm>
                <a:off x="5668963" y="3462338"/>
                <a:ext cx="195263" cy="201613"/>
              </a:xfrm>
              <a:custGeom>
                <a:avLst/>
                <a:gdLst>
                  <a:gd name="T0" fmla="*/ 41 w 59"/>
                  <a:gd name="T1" fmla="*/ 4 h 61"/>
                  <a:gd name="T2" fmla="*/ 43 w 59"/>
                  <a:gd name="T3" fmla="*/ 18 h 61"/>
                  <a:gd name="T4" fmla="*/ 45 w 59"/>
                  <a:gd name="T5" fmla="*/ 21 h 61"/>
                  <a:gd name="T6" fmla="*/ 57 w 59"/>
                  <a:gd name="T7" fmla="*/ 28 h 61"/>
                  <a:gd name="T8" fmla="*/ 56 w 59"/>
                  <a:gd name="T9" fmla="*/ 35 h 61"/>
                  <a:gd name="T10" fmla="*/ 43 w 59"/>
                  <a:gd name="T11" fmla="*/ 41 h 61"/>
                  <a:gd name="T12" fmla="*/ 41 w 59"/>
                  <a:gd name="T13" fmla="*/ 43 h 61"/>
                  <a:gd name="T14" fmla="*/ 38 w 59"/>
                  <a:gd name="T15" fmla="*/ 57 h 61"/>
                  <a:gd name="T16" fmla="*/ 31 w 59"/>
                  <a:gd name="T17" fmla="*/ 59 h 61"/>
                  <a:gd name="T18" fmla="*/ 22 w 59"/>
                  <a:gd name="T19" fmla="*/ 48 h 61"/>
                  <a:gd name="T20" fmla="*/ 19 w 59"/>
                  <a:gd name="T21" fmla="*/ 47 h 61"/>
                  <a:gd name="T22" fmla="*/ 5 w 59"/>
                  <a:gd name="T23" fmla="*/ 48 h 61"/>
                  <a:gd name="T24" fmla="*/ 1 w 59"/>
                  <a:gd name="T25" fmla="*/ 42 h 61"/>
                  <a:gd name="T26" fmla="*/ 8 w 59"/>
                  <a:gd name="T27" fmla="*/ 31 h 61"/>
                  <a:gd name="T28" fmla="*/ 9 w 59"/>
                  <a:gd name="T29" fmla="*/ 27 h 61"/>
                  <a:gd name="T30" fmla="*/ 3 w 59"/>
                  <a:gd name="T31" fmla="*/ 14 h 61"/>
                  <a:gd name="T32" fmla="*/ 8 w 59"/>
                  <a:gd name="T33" fmla="*/ 9 h 61"/>
                  <a:gd name="T34" fmla="*/ 21 w 59"/>
                  <a:gd name="T35" fmla="*/ 12 h 61"/>
                  <a:gd name="T36" fmla="*/ 25 w 59"/>
                  <a:gd name="T37" fmla="*/ 11 h 61"/>
                  <a:gd name="T38" fmla="*/ 35 w 59"/>
                  <a:gd name="T39" fmla="*/ 2 h 61"/>
                  <a:gd name="T40" fmla="*/ 41 w 59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61">
                    <a:moveTo>
                      <a:pt x="41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3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9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7" y="60"/>
                      <a:pt x="33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4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ïsļïḑé">
                <a:extLst>
                  <a:ext uri="{FF2B5EF4-FFF2-40B4-BE49-F238E27FC236}">
                    <a16:creationId xmlns:a16="http://schemas.microsoft.com/office/drawing/2014/main" id="{1A86452E-7B2E-480F-B7FD-DE9105658B46}"/>
                  </a:ext>
                </a:extLst>
              </p:cNvPr>
              <p:cNvSpPr/>
              <p:nvPr/>
            </p:nvSpPr>
            <p:spPr bwMode="auto">
              <a:xfrm>
                <a:off x="5788025" y="3903663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8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4 w 29"/>
                  <a:gd name="T27" fmla="*/ 15 h 29"/>
                  <a:gd name="T28" fmla="*/ 4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0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8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0"/>
                      <a:pt x="20" y="20"/>
                      <a:pt x="20" y="2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4"/>
                      <a:pt x="5" y="13"/>
                      <a:pt x="4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2" y="4"/>
                      <a:pt x="4" y="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íŝľíḓè">
                <a:extLst>
                  <a:ext uri="{FF2B5EF4-FFF2-40B4-BE49-F238E27FC236}">
                    <a16:creationId xmlns:a16="http://schemas.microsoft.com/office/drawing/2014/main" id="{98CF1F05-3959-4051-A2F4-2FAE1E6963E2}"/>
                  </a:ext>
                </a:extLst>
              </p:cNvPr>
              <p:cNvSpPr/>
              <p:nvPr/>
            </p:nvSpPr>
            <p:spPr bwMode="auto">
              <a:xfrm>
                <a:off x="6081713" y="3316288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0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2 w 29"/>
                  <a:gd name="T25" fmla="*/ 23 h 29"/>
                  <a:gd name="T26" fmla="*/ 5 w 29"/>
                  <a:gd name="T27" fmla="*/ 17 h 29"/>
                  <a:gd name="T28" fmla="*/ 4 w 29"/>
                  <a:gd name="T29" fmla="*/ 15 h 29"/>
                  <a:gd name="T30" fmla="*/ 0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20" y="9"/>
                      <a:pt x="20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1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19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3" y="26"/>
                      <a:pt x="2" y="25"/>
                      <a:pt x="2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4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ïSļïdè">
                <a:extLst>
                  <a:ext uri="{FF2B5EF4-FFF2-40B4-BE49-F238E27FC236}">
                    <a16:creationId xmlns:a16="http://schemas.microsoft.com/office/drawing/2014/main" id="{CA3BA1A7-A87B-437E-AF99-031FC10D3F41}"/>
                  </a:ext>
                </a:extLst>
              </p:cNvPr>
              <p:cNvSpPr/>
              <p:nvPr/>
            </p:nvSpPr>
            <p:spPr bwMode="auto">
              <a:xfrm>
                <a:off x="6572250" y="3359150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3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3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3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1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ïṧļiḓé">
                <a:extLst>
                  <a:ext uri="{FF2B5EF4-FFF2-40B4-BE49-F238E27FC236}">
                    <a16:creationId xmlns:a16="http://schemas.microsoft.com/office/drawing/2014/main" id="{7ACEB5A5-9DC6-41C2-AA16-9F596F0EE9F7}"/>
                  </a:ext>
                </a:extLst>
              </p:cNvPr>
              <p:cNvSpPr/>
              <p:nvPr/>
            </p:nvSpPr>
            <p:spPr bwMode="auto">
              <a:xfrm>
                <a:off x="5164138" y="3976688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8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8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5 w 27"/>
                  <a:gd name="T29" fmla="*/ 17 h 27"/>
                  <a:gd name="T30" fmla="*/ 1 w 27"/>
                  <a:gd name="T31" fmla="*/ 13 h 27"/>
                  <a:gd name="T32" fmla="*/ 1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5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1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iş1íďe">
                <a:extLst>
                  <a:ext uri="{FF2B5EF4-FFF2-40B4-BE49-F238E27FC236}">
                    <a16:creationId xmlns:a16="http://schemas.microsoft.com/office/drawing/2014/main" id="{C810798E-FB9C-4657-845D-80BE70DABBA4}"/>
                  </a:ext>
                </a:extLst>
              </p:cNvPr>
              <p:cNvSpPr/>
              <p:nvPr/>
            </p:nvSpPr>
            <p:spPr bwMode="auto">
              <a:xfrm>
                <a:off x="4649788" y="2746375"/>
                <a:ext cx="198438" cy="201613"/>
              </a:xfrm>
              <a:custGeom>
                <a:avLst/>
                <a:gdLst>
                  <a:gd name="T0" fmla="*/ 42 w 60"/>
                  <a:gd name="T1" fmla="*/ 4 h 61"/>
                  <a:gd name="T2" fmla="*/ 43 w 60"/>
                  <a:gd name="T3" fmla="*/ 18 h 61"/>
                  <a:gd name="T4" fmla="*/ 45 w 60"/>
                  <a:gd name="T5" fmla="*/ 21 h 61"/>
                  <a:gd name="T6" fmla="*/ 57 w 60"/>
                  <a:gd name="T7" fmla="*/ 28 h 61"/>
                  <a:gd name="T8" fmla="*/ 56 w 60"/>
                  <a:gd name="T9" fmla="*/ 35 h 61"/>
                  <a:gd name="T10" fmla="*/ 43 w 60"/>
                  <a:gd name="T11" fmla="*/ 41 h 61"/>
                  <a:gd name="T12" fmla="*/ 41 w 60"/>
                  <a:gd name="T13" fmla="*/ 43 h 61"/>
                  <a:gd name="T14" fmla="*/ 38 w 60"/>
                  <a:gd name="T15" fmla="*/ 57 h 61"/>
                  <a:gd name="T16" fmla="*/ 31 w 60"/>
                  <a:gd name="T17" fmla="*/ 59 h 61"/>
                  <a:gd name="T18" fmla="*/ 22 w 60"/>
                  <a:gd name="T19" fmla="*/ 48 h 61"/>
                  <a:gd name="T20" fmla="*/ 19 w 60"/>
                  <a:gd name="T21" fmla="*/ 47 h 61"/>
                  <a:gd name="T22" fmla="*/ 5 w 60"/>
                  <a:gd name="T23" fmla="*/ 48 h 61"/>
                  <a:gd name="T24" fmla="*/ 1 w 60"/>
                  <a:gd name="T25" fmla="*/ 42 h 61"/>
                  <a:gd name="T26" fmla="*/ 9 w 60"/>
                  <a:gd name="T27" fmla="*/ 31 h 61"/>
                  <a:gd name="T28" fmla="*/ 9 w 60"/>
                  <a:gd name="T29" fmla="*/ 27 h 61"/>
                  <a:gd name="T30" fmla="*/ 3 w 60"/>
                  <a:gd name="T31" fmla="*/ 14 h 61"/>
                  <a:gd name="T32" fmla="*/ 8 w 60"/>
                  <a:gd name="T33" fmla="*/ 9 h 61"/>
                  <a:gd name="T34" fmla="*/ 21 w 60"/>
                  <a:gd name="T35" fmla="*/ 12 h 61"/>
                  <a:gd name="T36" fmla="*/ 25 w 60"/>
                  <a:gd name="T37" fmla="*/ 11 h 61"/>
                  <a:gd name="T38" fmla="*/ 35 w 60"/>
                  <a:gd name="T39" fmla="*/ 2 h 61"/>
                  <a:gd name="T40" fmla="*/ 42 w 60"/>
                  <a:gd name="T41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">
                    <a:moveTo>
                      <a:pt x="42" y="4"/>
                    </a:moveTo>
                    <a:cubicBezTo>
                      <a:pt x="43" y="18"/>
                      <a:pt x="43" y="18"/>
                      <a:pt x="43" y="18"/>
                    </a:cubicBezTo>
                    <a:cubicBezTo>
                      <a:pt x="43" y="20"/>
                      <a:pt x="44" y="21"/>
                      <a:pt x="45" y="2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30"/>
                      <a:pt x="59" y="34"/>
                      <a:pt x="56" y="35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2" y="41"/>
                      <a:pt x="41" y="42"/>
                      <a:pt x="41" y="43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60"/>
                      <a:pt x="34" y="61"/>
                      <a:pt x="31" y="5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7"/>
                      <a:pt x="20" y="47"/>
                      <a:pt x="19" y="47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49"/>
                      <a:pt x="0" y="45"/>
                      <a:pt x="1" y="42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8"/>
                      <a:pt x="9" y="2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1"/>
                      <a:pt x="5" y="8"/>
                      <a:pt x="8" y="9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4" y="12"/>
                      <a:pt x="25" y="11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8" y="0"/>
                      <a:pt x="41" y="1"/>
                      <a:pt x="42" y="4"/>
                    </a:cubicBezTo>
                    <a:close/>
                  </a:path>
                </a:pathLst>
              </a:custGeom>
              <a:solidFill>
                <a:srgbClr val="F2C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ṡľïḓe">
                <a:extLst>
                  <a:ext uri="{FF2B5EF4-FFF2-40B4-BE49-F238E27FC236}">
                    <a16:creationId xmlns:a16="http://schemas.microsoft.com/office/drawing/2014/main" id="{B243C59A-C22E-4F42-A939-18CF92763F39}"/>
                  </a:ext>
                </a:extLst>
              </p:cNvPr>
              <p:cNvSpPr/>
              <p:nvPr/>
            </p:nvSpPr>
            <p:spPr bwMode="auto">
              <a:xfrm>
                <a:off x="4768850" y="3187700"/>
                <a:ext cx="95250" cy="96838"/>
              </a:xfrm>
              <a:custGeom>
                <a:avLst/>
                <a:gdLst>
                  <a:gd name="T0" fmla="*/ 20 w 29"/>
                  <a:gd name="T1" fmla="*/ 2 h 29"/>
                  <a:gd name="T2" fmla="*/ 21 w 29"/>
                  <a:gd name="T3" fmla="*/ 9 h 29"/>
                  <a:gd name="T4" fmla="*/ 22 w 29"/>
                  <a:gd name="T5" fmla="*/ 10 h 29"/>
                  <a:gd name="T6" fmla="*/ 27 w 29"/>
                  <a:gd name="T7" fmla="*/ 14 h 29"/>
                  <a:gd name="T8" fmla="*/ 27 w 29"/>
                  <a:gd name="T9" fmla="*/ 17 h 29"/>
                  <a:gd name="T10" fmla="*/ 21 w 29"/>
                  <a:gd name="T11" fmla="*/ 19 h 29"/>
                  <a:gd name="T12" fmla="*/ 20 w 29"/>
                  <a:gd name="T13" fmla="*/ 21 h 29"/>
                  <a:gd name="T14" fmla="*/ 19 w 29"/>
                  <a:gd name="T15" fmla="*/ 27 h 29"/>
                  <a:gd name="T16" fmla="*/ 15 w 29"/>
                  <a:gd name="T17" fmla="*/ 28 h 29"/>
                  <a:gd name="T18" fmla="*/ 11 w 29"/>
                  <a:gd name="T19" fmla="*/ 23 h 29"/>
                  <a:gd name="T20" fmla="*/ 9 w 29"/>
                  <a:gd name="T21" fmla="*/ 22 h 29"/>
                  <a:gd name="T22" fmla="*/ 3 w 29"/>
                  <a:gd name="T23" fmla="*/ 23 h 29"/>
                  <a:gd name="T24" fmla="*/ 1 w 29"/>
                  <a:gd name="T25" fmla="*/ 20 h 29"/>
                  <a:gd name="T26" fmla="*/ 5 w 29"/>
                  <a:gd name="T27" fmla="*/ 15 h 29"/>
                  <a:gd name="T28" fmla="*/ 5 w 29"/>
                  <a:gd name="T29" fmla="*/ 13 h 29"/>
                  <a:gd name="T30" fmla="*/ 2 w 29"/>
                  <a:gd name="T31" fmla="*/ 7 h 29"/>
                  <a:gd name="T32" fmla="*/ 4 w 29"/>
                  <a:gd name="T33" fmla="*/ 4 h 29"/>
                  <a:gd name="T34" fmla="*/ 11 w 29"/>
                  <a:gd name="T35" fmla="*/ 6 h 29"/>
                  <a:gd name="T36" fmla="*/ 12 w 29"/>
                  <a:gd name="T37" fmla="*/ 5 h 29"/>
                  <a:gd name="T38" fmla="*/ 17 w 29"/>
                  <a:gd name="T39" fmla="*/ 1 h 29"/>
                  <a:gd name="T40" fmla="*/ 20 w 29"/>
                  <a:gd name="T41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20" y="2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10"/>
                      <a:pt x="22" y="1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9" y="14"/>
                      <a:pt x="29" y="16"/>
                      <a:pt x="27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0"/>
                      <a:pt x="20" y="2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9"/>
                      <a:pt x="16" y="29"/>
                      <a:pt x="15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0" y="22"/>
                      <a:pt x="9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3"/>
                      <a:pt x="0" y="22"/>
                      <a:pt x="1" y="20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5"/>
                      <a:pt x="3" y="4"/>
                      <a:pt x="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5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20" y="1"/>
                      <a:pt x="2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ïṡḷídé">
                <a:extLst>
                  <a:ext uri="{FF2B5EF4-FFF2-40B4-BE49-F238E27FC236}">
                    <a16:creationId xmlns:a16="http://schemas.microsoft.com/office/drawing/2014/main" id="{B9D4952D-8B4D-43DE-919F-3FDC6BD64D1A}"/>
                  </a:ext>
                </a:extLst>
              </p:cNvPr>
              <p:cNvSpPr/>
              <p:nvPr/>
            </p:nvSpPr>
            <p:spPr bwMode="auto">
              <a:xfrm>
                <a:off x="5062538" y="2600325"/>
                <a:ext cx="95250" cy="96838"/>
              </a:xfrm>
              <a:custGeom>
                <a:avLst/>
                <a:gdLst>
                  <a:gd name="T0" fmla="*/ 17 w 29"/>
                  <a:gd name="T1" fmla="*/ 1 h 29"/>
                  <a:gd name="T2" fmla="*/ 19 w 29"/>
                  <a:gd name="T3" fmla="*/ 8 h 29"/>
                  <a:gd name="T4" fmla="*/ 21 w 29"/>
                  <a:gd name="T5" fmla="*/ 9 h 29"/>
                  <a:gd name="T6" fmla="*/ 27 w 29"/>
                  <a:gd name="T7" fmla="*/ 11 h 29"/>
                  <a:gd name="T8" fmla="*/ 27 w 29"/>
                  <a:gd name="T9" fmla="*/ 14 h 29"/>
                  <a:gd name="T10" fmla="*/ 22 w 29"/>
                  <a:gd name="T11" fmla="*/ 18 h 29"/>
                  <a:gd name="T12" fmla="*/ 21 w 29"/>
                  <a:gd name="T13" fmla="*/ 20 h 29"/>
                  <a:gd name="T14" fmla="*/ 21 w 29"/>
                  <a:gd name="T15" fmla="*/ 26 h 29"/>
                  <a:gd name="T16" fmla="*/ 18 w 29"/>
                  <a:gd name="T17" fmla="*/ 28 h 29"/>
                  <a:gd name="T18" fmla="*/ 13 w 29"/>
                  <a:gd name="T19" fmla="*/ 24 h 29"/>
                  <a:gd name="T20" fmla="*/ 11 w 29"/>
                  <a:gd name="T21" fmla="*/ 24 h 29"/>
                  <a:gd name="T22" fmla="*/ 5 w 29"/>
                  <a:gd name="T23" fmla="*/ 26 h 29"/>
                  <a:gd name="T24" fmla="*/ 3 w 29"/>
                  <a:gd name="T25" fmla="*/ 23 h 29"/>
                  <a:gd name="T26" fmla="*/ 5 w 29"/>
                  <a:gd name="T27" fmla="*/ 17 h 29"/>
                  <a:gd name="T28" fmla="*/ 5 w 29"/>
                  <a:gd name="T29" fmla="*/ 15 h 29"/>
                  <a:gd name="T30" fmla="*/ 1 w 29"/>
                  <a:gd name="T31" fmla="*/ 10 h 29"/>
                  <a:gd name="T32" fmla="*/ 2 w 29"/>
                  <a:gd name="T33" fmla="*/ 7 h 29"/>
                  <a:gd name="T34" fmla="*/ 9 w 29"/>
                  <a:gd name="T35" fmla="*/ 7 h 29"/>
                  <a:gd name="T36" fmla="*/ 10 w 29"/>
                  <a:gd name="T37" fmla="*/ 6 h 29"/>
                  <a:gd name="T38" fmla="*/ 14 w 29"/>
                  <a:gd name="T39" fmla="*/ 1 h 29"/>
                  <a:gd name="T40" fmla="*/ 17 w 29"/>
                  <a:gd name="T41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29">
                    <a:moveTo>
                      <a:pt x="17" y="1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20" y="9"/>
                      <a:pt x="21" y="9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2"/>
                      <a:pt x="29" y="13"/>
                      <a:pt x="27" y="14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9"/>
                      <a:pt x="21" y="19"/>
                      <a:pt x="21" y="20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8"/>
                      <a:pt x="20" y="29"/>
                      <a:pt x="18" y="28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3"/>
                      <a:pt x="12" y="23"/>
                      <a:pt x="11" y="24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6"/>
                      <a:pt x="2" y="25"/>
                      <a:pt x="3" y="2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1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6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7" y="0"/>
                      <a:pt x="17" y="1"/>
                    </a:cubicBezTo>
                    <a:close/>
                  </a:path>
                </a:pathLst>
              </a:custGeom>
              <a:solidFill>
                <a:srgbClr val="F494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íś1ïde">
                <a:extLst>
                  <a:ext uri="{FF2B5EF4-FFF2-40B4-BE49-F238E27FC236}">
                    <a16:creationId xmlns:a16="http://schemas.microsoft.com/office/drawing/2014/main" id="{914E16FA-6124-40F4-8A72-51B96B002C2E}"/>
                  </a:ext>
                </a:extLst>
              </p:cNvPr>
              <p:cNvSpPr/>
              <p:nvPr/>
            </p:nvSpPr>
            <p:spPr bwMode="auto">
              <a:xfrm>
                <a:off x="5553075" y="2643188"/>
                <a:ext cx="122238" cy="125413"/>
              </a:xfrm>
              <a:custGeom>
                <a:avLst/>
                <a:gdLst>
                  <a:gd name="T0" fmla="*/ 26 w 37"/>
                  <a:gd name="T1" fmla="*/ 3 h 38"/>
                  <a:gd name="T2" fmla="*/ 27 w 37"/>
                  <a:gd name="T3" fmla="*/ 11 h 38"/>
                  <a:gd name="T4" fmla="*/ 28 w 37"/>
                  <a:gd name="T5" fmla="*/ 13 h 38"/>
                  <a:gd name="T6" fmla="*/ 35 w 37"/>
                  <a:gd name="T7" fmla="*/ 17 h 38"/>
                  <a:gd name="T8" fmla="*/ 35 w 37"/>
                  <a:gd name="T9" fmla="*/ 22 h 38"/>
                  <a:gd name="T10" fmla="*/ 27 w 37"/>
                  <a:gd name="T11" fmla="*/ 25 h 38"/>
                  <a:gd name="T12" fmla="*/ 26 w 37"/>
                  <a:gd name="T13" fmla="*/ 27 h 38"/>
                  <a:gd name="T14" fmla="*/ 24 w 37"/>
                  <a:gd name="T15" fmla="*/ 35 h 38"/>
                  <a:gd name="T16" fmla="*/ 20 w 37"/>
                  <a:gd name="T17" fmla="*/ 36 h 38"/>
                  <a:gd name="T18" fmla="*/ 14 w 37"/>
                  <a:gd name="T19" fmla="*/ 30 h 38"/>
                  <a:gd name="T20" fmla="*/ 12 w 37"/>
                  <a:gd name="T21" fmla="*/ 29 h 38"/>
                  <a:gd name="T22" fmla="*/ 4 w 37"/>
                  <a:gd name="T23" fmla="*/ 30 h 38"/>
                  <a:gd name="T24" fmla="*/ 1 w 37"/>
                  <a:gd name="T25" fmla="*/ 26 h 38"/>
                  <a:gd name="T26" fmla="*/ 6 w 37"/>
                  <a:gd name="T27" fmla="*/ 19 h 38"/>
                  <a:gd name="T28" fmla="*/ 6 w 37"/>
                  <a:gd name="T29" fmla="*/ 16 h 38"/>
                  <a:gd name="T30" fmla="*/ 2 w 37"/>
                  <a:gd name="T31" fmla="*/ 9 h 38"/>
                  <a:gd name="T32" fmla="*/ 5 w 37"/>
                  <a:gd name="T33" fmla="*/ 5 h 38"/>
                  <a:gd name="T34" fmla="*/ 14 w 37"/>
                  <a:gd name="T35" fmla="*/ 7 h 38"/>
                  <a:gd name="T36" fmla="*/ 16 w 37"/>
                  <a:gd name="T37" fmla="*/ 7 h 38"/>
                  <a:gd name="T38" fmla="*/ 22 w 37"/>
                  <a:gd name="T39" fmla="*/ 1 h 38"/>
                  <a:gd name="T40" fmla="*/ 26 w 37"/>
                  <a:gd name="T41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8">
                    <a:moveTo>
                      <a:pt x="26" y="3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3"/>
                      <a:pt x="28" y="13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7" y="18"/>
                      <a:pt x="37" y="21"/>
                      <a:pt x="35" y="22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6" y="25"/>
                      <a:pt x="26" y="26"/>
                      <a:pt x="26" y="27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7"/>
                      <a:pt x="21" y="38"/>
                      <a:pt x="20" y="3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3" y="29"/>
                      <a:pt x="12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2" y="30"/>
                      <a:pt x="0" y="28"/>
                      <a:pt x="1" y="26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7"/>
                      <a:pt x="3" y="5"/>
                      <a:pt x="5" y="5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4" y="0"/>
                      <a:pt x="26" y="1"/>
                      <a:pt x="26" y="3"/>
                    </a:cubicBezTo>
                    <a:close/>
                  </a:path>
                </a:pathLst>
              </a:custGeom>
              <a:solidFill>
                <a:srgbClr val="00C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ïśḻïḋê">
                <a:extLst>
                  <a:ext uri="{FF2B5EF4-FFF2-40B4-BE49-F238E27FC236}">
                    <a16:creationId xmlns:a16="http://schemas.microsoft.com/office/drawing/2014/main" id="{70544895-7CED-4EDA-9817-BC9F432FA943}"/>
                  </a:ext>
                </a:extLst>
              </p:cNvPr>
              <p:cNvSpPr/>
              <p:nvPr/>
            </p:nvSpPr>
            <p:spPr bwMode="auto">
              <a:xfrm>
                <a:off x="4144963" y="3260725"/>
                <a:ext cx="88900" cy="88900"/>
              </a:xfrm>
              <a:custGeom>
                <a:avLst/>
                <a:gdLst>
                  <a:gd name="T0" fmla="*/ 14 w 27"/>
                  <a:gd name="T1" fmla="*/ 1 h 27"/>
                  <a:gd name="T2" fmla="*/ 17 w 27"/>
                  <a:gd name="T3" fmla="*/ 7 h 27"/>
                  <a:gd name="T4" fmla="*/ 19 w 27"/>
                  <a:gd name="T5" fmla="*/ 7 h 27"/>
                  <a:gd name="T6" fmla="*/ 25 w 27"/>
                  <a:gd name="T7" fmla="*/ 8 h 27"/>
                  <a:gd name="T8" fmla="*/ 26 w 27"/>
                  <a:gd name="T9" fmla="*/ 11 h 27"/>
                  <a:gd name="T10" fmla="*/ 22 w 27"/>
                  <a:gd name="T11" fmla="*/ 15 h 27"/>
                  <a:gd name="T12" fmla="*/ 22 w 27"/>
                  <a:gd name="T13" fmla="*/ 17 h 27"/>
                  <a:gd name="T14" fmla="*/ 23 w 27"/>
                  <a:gd name="T15" fmla="*/ 23 h 27"/>
                  <a:gd name="T16" fmla="*/ 21 w 27"/>
                  <a:gd name="T17" fmla="*/ 25 h 27"/>
                  <a:gd name="T18" fmla="*/ 15 w 27"/>
                  <a:gd name="T19" fmla="*/ 23 h 27"/>
                  <a:gd name="T20" fmla="*/ 14 w 27"/>
                  <a:gd name="T21" fmla="*/ 23 h 27"/>
                  <a:gd name="T22" fmla="*/ 9 w 27"/>
                  <a:gd name="T23" fmla="*/ 26 h 27"/>
                  <a:gd name="T24" fmla="*/ 6 w 27"/>
                  <a:gd name="T25" fmla="*/ 25 h 27"/>
                  <a:gd name="T26" fmla="*/ 6 w 27"/>
                  <a:gd name="T27" fmla="*/ 18 h 27"/>
                  <a:gd name="T28" fmla="*/ 6 w 27"/>
                  <a:gd name="T29" fmla="*/ 17 h 27"/>
                  <a:gd name="T30" fmla="*/ 1 w 27"/>
                  <a:gd name="T31" fmla="*/ 13 h 27"/>
                  <a:gd name="T32" fmla="*/ 2 w 27"/>
                  <a:gd name="T33" fmla="*/ 10 h 27"/>
                  <a:gd name="T34" fmla="*/ 7 w 27"/>
                  <a:gd name="T35" fmla="*/ 9 h 27"/>
                  <a:gd name="T36" fmla="*/ 9 w 27"/>
                  <a:gd name="T37" fmla="*/ 7 h 27"/>
                  <a:gd name="T38" fmla="*/ 11 w 27"/>
                  <a:gd name="T39" fmla="*/ 2 h 27"/>
                  <a:gd name="T40" fmla="*/ 14 w 27"/>
                  <a:gd name="T41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7">
                    <a:moveTo>
                      <a:pt x="14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8" y="7"/>
                      <a:pt x="18" y="7"/>
                      <a:pt x="19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6" y="8"/>
                      <a:pt x="27" y="9"/>
                      <a:pt x="26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4"/>
                      <a:pt x="22" y="25"/>
                      <a:pt x="21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4" y="22"/>
                      <a:pt x="14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0"/>
                      <a:pt x="2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8"/>
                      <a:pt x="8" y="8"/>
                      <a:pt x="9" y="7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0"/>
                      <a:pt x="13" y="0"/>
                      <a:pt x="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15" name="文本框 214">
            <a:extLst>
              <a:ext uri="{FF2B5EF4-FFF2-40B4-BE49-F238E27FC236}">
                <a16:creationId xmlns:a16="http://schemas.microsoft.com/office/drawing/2014/main" id="{5701B3E0-1DAD-42A9-9F5B-1C762651DCB8}"/>
              </a:ext>
            </a:extLst>
          </p:cNvPr>
          <p:cNvSpPr txBox="1"/>
          <p:nvPr/>
        </p:nvSpPr>
        <p:spPr>
          <a:xfrm>
            <a:off x="3765176" y="3352798"/>
            <a:ext cx="295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  <a:p>
            <a:r>
              <a:rPr lang="en-US" altLang="zh-CN" sz="36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     ONE</a:t>
            </a:r>
            <a:endParaRPr lang="zh-CN" altLang="en-US" sz="3600" dirty="0">
              <a:latin typeface="Microsoft JhengHei" panose="020B0604030504040204" pitchFamily="34" charset="-120"/>
              <a:ea typeface="Microsoft JhengHei" panose="020B0604030504040204" pitchFamily="34" charset="-120"/>
              <a:cs typeface="Simplified Arabic" panose="020B0604020202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6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74" y="3596127"/>
            <a:ext cx="3089682" cy="23967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427" y="464233"/>
            <a:ext cx="6050235" cy="638728"/>
          </a:xfrm>
          <a:prstGeom prst="rect">
            <a:avLst/>
          </a:prstGeom>
        </p:spPr>
      </p:pic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517900" y="5537200"/>
            <a:ext cx="4483100" cy="601663"/>
          </a:xfrm>
          <a:custGeom>
            <a:avLst/>
            <a:gdLst>
              <a:gd name="T0" fmla="*/ 26 w 1773"/>
              <a:gd name="T1" fmla="*/ 92 h 238"/>
              <a:gd name="T2" fmla="*/ 45 w 1773"/>
              <a:gd name="T3" fmla="*/ 79 h 238"/>
              <a:gd name="T4" fmla="*/ 83 w 1773"/>
              <a:gd name="T5" fmla="*/ 98 h 238"/>
              <a:gd name="T6" fmla="*/ 136 w 1773"/>
              <a:gd name="T7" fmla="*/ 81 h 238"/>
              <a:gd name="T8" fmla="*/ 167 w 1773"/>
              <a:gd name="T9" fmla="*/ 84 h 238"/>
              <a:gd name="T10" fmla="*/ 190 w 1773"/>
              <a:gd name="T11" fmla="*/ 107 h 238"/>
              <a:gd name="T12" fmla="*/ 207 w 1773"/>
              <a:gd name="T13" fmla="*/ 72 h 238"/>
              <a:gd name="T14" fmla="*/ 244 w 1773"/>
              <a:gd name="T15" fmla="*/ 74 h 238"/>
              <a:gd name="T16" fmla="*/ 282 w 1773"/>
              <a:gd name="T17" fmla="*/ 26 h 238"/>
              <a:gd name="T18" fmla="*/ 314 w 1773"/>
              <a:gd name="T19" fmla="*/ 56 h 238"/>
              <a:gd name="T20" fmla="*/ 332 w 1773"/>
              <a:gd name="T21" fmla="*/ 66 h 238"/>
              <a:gd name="T22" fmla="*/ 360 w 1773"/>
              <a:gd name="T23" fmla="*/ 59 h 238"/>
              <a:gd name="T24" fmla="*/ 392 w 1773"/>
              <a:gd name="T25" fmla="*/ 54 h 238"/>
              <a:gd name="T26" fmla="*/ 434 w 1773"/>
              <a:gd name="T27" fmla="*/ 17 h 238"/>
              <a:gd name="T28" fmla="*/ 457 w 1773"/>
              <a:gd name="T29" fmla="*/ 41 h 238"/>
              <a:gd name="T30" fmla="*/ 466 w 1773"/>
              <a:gd name="T31" fmla="*/ 44 h 238"/>
              <a:gd name="T32" fmla="*/ 499 w 1773"/>
              <a:gd name="T33" fmla="*/ 60 h 238"/>
              <a:gd name="T34" fmla="*/ 548 w 1773"/>
              <a:gd name="T35" fmla="*/ 10 h 238"/>
              <a:gd name="T36" fmla="*/ 589 w 1773"/>
              <a:gd name="T37" fmla="*/ 30 h 238"/>
              <a:gd name="T38" fmla="*/ 628 w 1773"/>
              <a:gd name="T39" fmla="*/ 41 h 238"/>
              <a:gd name="T40" fmla="*/ 648 w 1773"/>
              <a:gd name="T41" fmla="*/ 46 h 238"/>
              <a:gd name="T42" fmla="*/ 670 w 1773"/>
              <a:gd name="T43" fmla="*/ 51 h 238"/>
              <a:gd name="T44" fmla="*/ 687 w 1773"/>
              <a:gd name="T45" fmla="*/ 35 h 238"/>
              <a:gd name="T46" fmla="*/ 730 w 1773"/>
              <a:gd name="T47" fmla="*/ 17 h 238"/>
              <a:gd name="T48" fmla="*/ 774 w 1773"/>
              <a:gd name="T49" fmla="*/ 65 h 238"/>
              <a:gd name="T50" fmla="*/ 803 w 1773"/>
              <a:gd name="T51" fmla="*/ 59 h 238"/>
              <a:gd name="T52" fmla="*/ 822 w 1773"/>
              <a:gd name="T53" fmla="*/ 42 h 238"/>
              <a:gd name="T54" fmla="*/ 823 w 1773"/>
              <a:gd name="T55" fmla="*/ 44 h 238"/>
              <a:gd name="T56" fmla="*/ 881 w 1773"/>
              <a:gd name="T57" fmla="*/ 60 h 238"/>
              <a:gd name="T58" fmla="*/ 929 w 1773"/>
              <a:gd name="T59" fmla="*/ 88 h 238"/>
              <a:gd name="T60" fmla="*/ 943 w 1773"/>
              <a:gd name="T61" fmla="*/ 65 h 238"/>
              <a:gd name="T62" fmla="*/ 971 w 1773"/>
              <a:gd name="T63" fmla="*/ 86 h 238"/>
              <a:gd name="T64" fmla="*/ 1009 w 1773"/>
              <a:gd name="T65" fmla="*/ 70 h 238"/>
              <a:gd name="T66" fmla="*/ 1056 w 1773"/>
              <a:gd name="T67" fmla="*/ 71 h 238"/>
              <a:gd name="T68" fmla="*/ 1105 w 1773"/>
              <a:gd name="T69" fmla="*/ 86 h 238"/>
              <a:gd name="T70" fmla="*/ 1119 w 1773"/>
              <a:gd name="T71" fmla="*/ 52 h 238"/>
              <a:gd name="T72" fmla="*/ 1151 w 1773"/>
              <a:gd name="T73" fmla="*/ 79 h 238"/>
              <a:gd name="T74" fmla="*/ 1186 w 1773"/>
              <a:gd name="T75" fmla="*/ 32 h 238"/>
              <a:gd name="T76" fmla="*/ 1239 w 1773"/>
              <a:gd name="T77" fmla="*/ 26 h 238"/>
              <a:gd name="T78" fmla="*/ 1274 w 1773"/>
              <a:gd name="T79" fmla="*/ 56 h 238"/>
              <a:gd name="T80" fmla="*/ 1312 w 1773"/>
              <a:gd name="T81" fmla="*/ 59 h 238"/>
              <a:gd name="T82" fmla="*/ 1339 w 1773"/>
              <a:gd name="T83" fmla="*/ 22 h 238"/>
              <a:gd name="T84" fmla="*/ 1374 w 1773"/>
              <a:gd name="T85" fmla="*/ 39 h 238"/>
              <a:gd name="T86" fmla="*/ 1416 w 1773"/>
              <a:gd name="T87" fmla="*/ 39 h 238"/>
              <a:gd name="T88" fmla="*/ 1451 w 1773"/>
              <a:gd name="T89" fmla="*/ 53 h 238"/>
              <a:gd name="T90" fmla="*/ 1478 w 1773"/>
              <a:gd name="T91" fmla="*/ 18 h 238"/>
              <a:gd name="T92" fmla="*/ 1530 w 1773"/>
              <a:gd name="T93" fmla="*/ 15 h 238"/>
              <a:gd name="T94" fmla="*/ 1562 w 1773"/>
              <a:gd name="T95" fmla="*/ 10 h 238"/>
              <a:gd name="T96" fmla="*/ 1599 w 1773"/>
              <a:gd name="T97" fmla="*/ 21 h 238"/>
              <a:gd name="T98" fmla="*/ 1620 w 1773"/>
              <a:gd name="T99" fmla="*/ 45 h 238"/>
              <a:gd name="T100" fmla="*/ 1634 w 1773"/>
              <a:gd name="T101" fmla="*/ 42 h 238"/>
              <a:gd name="T102" fmla="*/ 1670 w 1773"/>
              <a:gd name="T103" fmla="*/ 28 h 238"/>
              <a:gd name="T104" fmla="*/ 1710 w 1773"/>
              <a:gd name="T105" fmla="*/ 35 h 238"/>
              <a:gd name="T106" fmla="*/ 1745 w 1773"/>
              <a:gd name="T107" fmla="*/ 56 h 238"/>
              <a:gd name="T108" fmla="*/ 1773 w 1773"/>
              <a:gd name="T109" fmla="*/ 52 h 238"/>
              <a:gd name="T110" fmla="*/ 972 w 1773"/>
              <a:gd name="T111" fmla="*/ 116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3" h="238">
                <a:moveTo>
                  <a:pt x="0" y="82"/>
                </a:moveTo>
                <a:cubicBezTo>
                  <a:pt x="2" y="87"/>
                  <a:pt x="4" y="92"/>
                  <a:pt x="7" y="97"/>
                </a:cubicBezTo>
                <a:cubicBezTo>
                  <a:pt x="9" y="94"/>
                  <a:pt x="12" y="90"/>
                  <a:pt x="15" y="85"/>
                </a:cubicBezTo>
                <a:cubicBezTo>
                  <a:pt x="15" y="97"/>
                  <a:pt x="5" y="107"/>
                  <a:pt x="13" y="119"/>
                </a:cubicBezTo>
                <a:cubicBezTo>
                  <a:pt x="18" y="109"/>
                  <a:pt x="22" y="100"/>
                  <a:pt x="26" y="92"/>
                </a:cubicBezTo>
                <a:cubicBezTo>
                  <a:pt x="27" y="92"/>
                  <a:pt x="28" y="92"/>
                  <a:pt x="28" y="93"/>
                </a:cubicBezTo>
                <a:cubicBezTo>
                  <a:pt x="29" y="96"/>
                  <a:pt x="29" y="100"/>
                  <a:pt x="29" y="106"/>
                </a:cubicBezTo>
                <a:cubicBezTo>
                  <a:pt x="34" y="100"/>
                  <a:pt x="36" y="97"/>
                  <a:pt x="39" y="94"/>
                </a:cubicBezTo>
                <a:cubicBezTo>
                  <a:pt x="41" y="97"/>
                  <a:pt x="43" y="100"/>
                  <a:pt x="46" y="104"/>
                </a:cubicBezTo>
                <a:cubicBezTo>
                  <a:pt x="57" y="94"/>
                  <a:pt x="49" y="88"/>
                  <a:pt x="45" y="79"/>
                </a:cubicBezTo>
                <a:cubicBezTo>
                  <a:pt x="49" y="82"/>
                  <a:pt x="53" y="86"/>
                  <a:pt x="59" y="90"/>
                </a:cubicBezTo>
                <a:cubicBezTo>
                  <a:pt x="61" y="85"/>
                  <a:pt x="63" y="79"/>
                  <a:pt x="64" y="74"/>
                </a:cubicBezTo>
                <a:cubicBezTo>
                  <a:pt x="64" y="74"/>
                  <a:pt x="66" y="75"/>
                  <a:pt x="68" y="76"/>
                </a:cubicBezTo>
                <a:cubicBezTo>
                  <a:pt x="74" y="69"/>
                  <a:pt x="81" y="62"/>
                  <a:pt x="88" y="54"/>
                </a:cubicBezTo>
                <a:cubicBezTo>
                  <a:pt x="90" y="70"/>
                  <a:pt x="74" y="82"/>
                  <a:pt x="83" y="98"/>
                </a:cubicBezTo>
                <a:cubicBezTo>
                  <a:pt x="88" y="89"/>
                  <a:pt x="93" y="81"/>
                  <a:pt x="99" y="71"/>
                </a:cubicBezTo>
                <a:cubicBezTo>
                  <a:pt x="101" y="77"/>
                  <a:pt x="102" y="81"/>
                  <a:pt x="104" y="85"/>
                </a:cubicBezTo>
                <a:cubicBezTo>
                  <a:pt x="109" y="80"/>
                  <a:pt x="115" y="75"/>
                  <a:pt x="122" y="69"/>
                </a:cubicBezTo>
                <a:cubicBezTo>
                  <a:pt x="126" y="75"/>
                  <a:pt x="131" y="81"/>
                  <a:pt x="135" y="87"/>
                </a:cubicBezTo>
                <a:cubicBezTo>
                  <a:pt x="136" y="85"/>
                  <a:pt x="136" y="83"/>
                  <a:pt x="136" y="81"/>
                </a:cubicBezTo>
                <a:cubicBezTo>
                  <a:pt x="139" y="82"/>
                  <a:pt x="143" y="84"/>
                  <a:pt x="147" y="86"/>
                </a:cubicBezTo>
                <a:cubicBezTo>
                  <a:pt x="149" y="76"/>
                  <a:pt x="150" y="67"/>
                  <a:pt x="152" y="57"/>
                </a:cubicBezTo>
                <a:cubicBezTo>
                  <a:pt x="153" y="57"/>
                  <a:pt x="153" y="57"/>
                  <a:pt x="154" y="57"/>
                </a:cubicBezTo>
                <a:cubicBezTo>
                  <a:pt x="158" y="66"/>
                  <a:pt x="161" y="75"/>
                  <a:pt x="165" y="84"/>
                </a:cubicBezTo>
                <a:cubicBezTo>
                  <a:pt x="165" y="84"/>
                  <a:pt x="166" y="84"/>
                  <a:pt x="167" y="84"/>
                </a:cubicBezTo>
                <a:cubicBezTo>
                  <a:pt x="165" y="74"/>
                  <a:pt x="163" y="64"/>
                  <a:pt x="162" y="54"/>
                </a:cubicBezTo>
                <a:cubicBezTo>
                  <a:pt x="162" y="53"/>
                  <a:pt x="163" y="53"/>
                  <a:pt x="164" y="52"/>
                </a:cubicBezTo>
                <a:cubicBezTo>
                  <a:pt x="166" y="56"/>
                  <a:pt x="169" y="60"/>
                  <a:pt x="172" y="64"/>
                </a:cubicBezTo>
                <a:cubicBezTo>
                  <a:pt x="175" y="59"/>
                  <a:pt x="177" y="55"/>
                  <a:pt x="179" y="52"/>
                </a:cubicBezTo>
                <a:cubicBezTo>
                  <a:pt x="174" y="72"/>
                  <a:pt x="187" y="88"/>
                  <a:pt x="190" y="107"/>
                </a:cubicBezTo>
                <a:cubicBezTo>
                  <a:pt x="199" y="97"/>
                  <a:pt x="199" y="97"/>
                  <a:pt x="187" y="71"/>
                </a:cubicBezTo>
                <a:cubicBezTo>
                  <a:pt x="191" y="77"/>
                  <a:pt x="196" y="82"/>
                  <a:pt x="200" y="87"/>
                </a:cubicBezTo>
                <a:cubicBezTo>
                  <a:pt x="201" y="87"/>
                  <a:pt x="202" y="87"/>
                  <a:pt x="203" y="87"/>
                </a:cubicBezTo>
                <a:cubicBezTo>
                  <a:pt x="202" y="79"/>
                  <a:pt x="201" y="71"/>
                  <a:pt x="199" y="61"/>
                </a:cubicBezTo>
                <a:cubicBezTo>
                  <a:pt x="202" y="65"/>
                  <a:pt x="205" y="69"/>
                  <a:pt x="207" y="72"/>
                </a:cubicBezTo>
                <a:cubicBezTo>
                  <a:pt x="218" y="61"/>
                  <a:pt x="226" y="48"/>
                  <a:pt x="225" y="31"/>
                </a:cubicBezTo>
                <a:cubicBezTo>
                  <a:pt x="226" y="31"/>
                  <a:pt x="227" y="31"/>
                  <a:pt x="228" y="31"/>
                </a:cubicBezTo>
                <a:cubicBezTo>
                  <a:pt x="231" y="39"/>
                  <a:pt x="234" y="47"/>
                  <a:pt x="238" y="57"/>
                </a:cubicBezTo>
                <a:cubicBezTo>
                  <a:pt x="240" y="52"/>
                  <a:pt x="243" y="48"/>
                  <a:pt x="244" y="45"/>
                </a:cubicBezTo>
                <a:cubicBezTo>
                  <a:pt x="244" y="54"/>
                  <a:pt x="244" y="64"/>
                  <a:pt x="244" y="74"/>
                </a:cubicBezTo>
                <a:cubicBezTo>
                  <a:pt x="246" y="74"/>
                  <a:pt x="247" y="74"/>
                  <a:pt x="248" y="74"/>
                </a:cubicBezTo>
                <a:cubicBezTo>
                  <a:pt x="249" y="66"/>
                  <a:pt x="249" y="58"/>
                  <a:pt x="250" y="52"/>
                </a:cubicBezTo>
                <a:cubicBezTo>
                  <a:pt x="252" y="50"/>
                  <a:pt x="253" y="49"/>
                  <a:pt x="255" y="47"/>
                </a:cubicBezTo>
                <a:cubicBezTo>
                  <a:pt x="260" y="41"/>
                  <a:pt x="264" y="35"/>
                  <a:pt x="270" y="29"/>
                </a:cubicBezTo>
                <a:cubicBezTo>
                  <a:pt x="272" y="27"/>
                  <a:pt x="276" y="27"/>
                  <a:pt x="282" y="26"/>
                </a:cubicBezTo>
                <a:cubicBezTo>
                  <a:pt x="275" y="36"/>
                  <a:pt x="277" y="45"/>
                  <a:pt x="281" y="53"/>
                </a:cubicBezTo>
                <a:cubicBezTo>
                  <a:pt x="286" y="61"/>
                  <a:pt x="290" y="69"/>
                  <a:pt x="297" y="76"/>
                </a:cubicBezTo>
                <a:cubicBezTo>
                  <a:pt x="298" y="57"/>
                  <a:pt x="300" y="38"/>
                  <a:pt x="302" y="19"/>
                </a:cubicBezTo>
                <a:cubicBezTo>
                  <a:pt x="303" y="19"/>
                  <a:pt x="304" y="19"/>
                  <a:pt x="305" y="19"/>
                </a:cubicBezTo>
                <a:cubicBezTo>
                  <a:pt x="308" y="31"/>
                  <a:pt x="311" y="44"/>
                  <a:pt x="314" y="56"/>
                </a:cubicBezTo>
                <a:cubicBezTo>
                  <a:pt x="315" y="56"/>
                  <a:pt x="315" y="56"/>
                  <a:pt x="316" y="56"/>
                </a:cubicBezTo>
                <a:cubicBezTo>
                  <a:pt x="316" y="53"/>
                  <a:pt x="316" y="49"/>
                  <a:pt x="315" y="46"/>
                </a:cubicBezTo>
                <a:cubicBezTo>
                  <a:pt x="316" y="46"/>
                  <a:pt x="317" y="47"/>
                  <a:pt x="317" y="47"/>
                </a:cubicBezTo>
                <a:cubicBezTo>
                  <a:pt x="322" y="41"/>
                  <a:pt x="327" y="34"/>
                  <a:pt x="331" y="27"/>
                </a:cubicBezTo>
                <a:cubicBezTo>
                  <a:pt x="326" y="40"/>
                  <a:pt x="324" y="53"/>
                  <a:pt x="332" y="66"/>
                </a:cubicBezTo>
                <a:cubicBezTo>
                  <a:pt x="337" y="55"/>
                  <a:pt x="341" y="44"/>
                  <a:pt x="345" y="32"/>
                </a:cubicBezTo>
                <a:cubicBezTo>
                  <a:pt x="349" y="41"/>
                  <a:pt x="352" y="49"/>
                  <a:pt x="355" y="59"/>
                </a:cubicBezTo>
                <a:cubicBezTo>
                  <a:pt x="356" y="54"/>
                  <a:pt x="357" y="52"/>
                  <a:pt x="358" y="49"/>
                </a:cubicBezTo>
                <a:cubicBezTo>
                  <a:pt x="358" y="49"/>
                  <a:pt x="359" y="49"/>
                  <a:pt x="359" y="49"/>
                </a:cubicBezTo>
                <a:cubicBezTo>
                  <a:pt x="360" y="52"/>
                  <a:pt x="360" y="55"/>
                  <a:pt x="360" y="59"/>
                </a:cubicBezTo>
                <a:cubicBezTo>
                  <a:pt x="365" y="40"/>
                  <a:pt x="370" y="23"/>
                  <a:pt x="375" y="5"/>
                </a:cubicBezTo>
                <a:cubicBezTo>
                  <a:pt x="376" y="5"/>
                  <a:pt x="377" y="6"/>
                  <a:pt x="379" y="6"/>
                </a:cubicBezTo>
                <a:cubicBezTo>
                  <a:pt x="379" y="11"/>
                  <a:pt x="380" y="16"/>
                  <a:pt x="381" y="21"/>
                </a:cubicBezTo>
                <a:cubicBezTo>
                  <a:pt x="381" y="28"/>
                  <a:pt x="387" y="35"/>
                  <a:pt x="384" y="43"/>
                </a:cubicBezTo>
                <a:cubicBezTo>
                  <a:pt x="383" y="47"/>
                  <a:pt x="386" y="54"/>
                  <a:pt x="392" y="54"/>
                </a:cubicBezTo>
                <a:cubicBezTo>
                  <a:pt x="397" y="41"/>
                  <a:pt x="402" y="27"/>
                  <a:pt x="407" y="14"/>
                </a:cubicBezTo>
                <a:cubicBezTo>
                  <a:pt x="412" y="16"/>
                  <a:pt x="416" y="16"/>
                  <a:pt x="418" y="17"/>
                </a:cubicBezTo>
                <a:cubicBezTo>
                  <a:pt x="418" y="25"/>
                  <a:pt x="418" y="32"/>
                  <a:pt x="418" y="39"/>
                </a:cubicBezTo>
                <a:cubicBezTo>
                  <a:pt x="419" y="39"/>
                  <a:pt x="419" y="39"/>
                  <a:pt x="420" y="39"/>
                </a:cubicBezTo>
                <a:cubicBezTo>
                  <a:pt x="424" y="32"/>
                  <a:pt x="429" y="26"/>
                  <a:pt x="434" y="17"/>
                </a:cubicBezTo>
                <a:cubicBezTo>
                  <a:pt x="433" y="33"/>
                  <a:pt x="416" y="44"/>
                  <a:pt x="431" y="61"/>
                </a:cubicBezTo>
                <a:cubicBezTo>
                  <a:pt x="431" y="56"/>
                  <a:pt x="431" y="54"/>
                  <a:pt x="431" y="51"/>
                </a:cubicBezTo>
                <a:cubicBezTo>
                  <a:pt x="437" y="53"/>
                  <a:pt x="438" y="50"/>
                  <a:pt x="439" y="34"/>
                </a:cubicBezTo>
                <a:cubicBezTo>
                  <a:pt x="440" y="26"/>
                  <a:pt x="441" y="18"/>
                  <a:pt x="442" y="9"/>
                </a:cubicBezTo>
                <a:cubicBezTo>
                  <a:pt x="447" y="20"/>
                  <a:pt x="452" y="30"/>
                  <a:pt x="457" y="41"/>
                </a:cubicBezTo>
                <a:cubicBezTo>
                  <a:pt x="462" y="32"/>
                  <a:pt x="467" y="25"/>
                  <a:pt x="471" y="18"/>
                </a:cubicBezTo>
                <a:cubicBezTo>
                  <a:pt x="472" y="18"/>
                  <a:pt x="472" y="19"/>
                  <a:pt x="473" y="19"/>
                </a:cubicBezTo>
                <a:cubicBezTo>
                  <a:pt x="469" y="29"/>
                  <a:pt x="465" y="39"/>
                  <a:pt x="461" y="49"/>
                </a:cubicBezTo>
                <a:cubicBezTo>
                  <a:pt x="462" y="49"/>
                  <a:pt x="463" y="49"/>
                  <a:pt x="463" y="49"/>
                </a:cubicBezTo>
                <a:cubicBezTo>
                  <a:pt x="464" y="48"/>
                  <a:pt x="465" y="47"/>
                  <a:pt x="466" y="44"/>
                </a:cubicBezTo>
                <a:cubicBezTo>
                  <a:pt x="467" y="50"/>
                  <a:pt x="469" y="54"/>
                  <a:pt x="471" y="62"/>
                </a:cubicBezTo>
                <a:cubicBezTo>
                  <a:pt x="476" y="48"/>
                  <a:pt x="480" y="38"/>
                  <a:pt x="484" y="25"/>
                </a:cubicBezTo>
                <a:cubicBezTo>
                  <a:pt x="488" y="35"/>
                  <a:pt x="491" y="43"/>
                  <a:pt x="494" y="53"/>
                </a:cubicBezTo>
                <a:cubicBezTo>
                  <a:pt x="496" y="50"/>
                  <a:pt x="497" y="49"/>
                  <a:pt x="498" y="46"/>
                </a:cubicBezTo>
                <a:cubicBezTo>
                  <a:pt x="498" y="51"/>
                  <a:pt x="498" y="55"/>
                  <a:pt x="499" y="60"/>
                </a:cubicBezTo>
                <a:cubicBezTo>
                  <a:pt x="504" y="39"/>
                  <a:pt x="509" y="19"/>
                  <a:pt x="514" y="0"/>
                </a:cubicBezTo>
                <a:cubicBezTo>
                  <a:pt x="515" y="0"/>
                  <a:pt x="516" y="0"/>
                  <a:pt x="518" y="0"/>
                </a:cubicBezTo>
                <a:cubicBezTo>
                  <a:pt x="523" y="18"/>
                  <a:pt x="518" y="39"/>
                  <a:pt x="531" y="56"/>
                </a:cubicBezTo>
                <a:cubicBezTo>
                  <a:pt x="537" y="53"/>
                  <a:pt x="529" y="40"/>
                  <a:pt x="541" y="41"/>
                </a:cubicBezTo>
                <a:cubicBezTo>
                  <a:pt x="543" y="31"/>
                  <a:pt x="545" y="21"/>
                  <a:pt x="548" y="10"/>
                </a:cubicBezTo>
                <a:cubicBezTo>
                  <a:pt x="548" y="10"/>
                  <a:pt x="549" y="10"/>
                  <a:pt x="549" y="10"/>
                </a:cubicBezTo>
                <a:cubicBezTo>
                  <a:pt x="551" y="21"/>
                  <a:pt x="553" y="33"/>
                  <a:pt x="555" y="45"/>
                </a:cubicBezTo>
                <a:cubicBezTo>
                  <a:pt x="561" y="35"/>
                  <a:pt x="566" y="27"/>
                  <a:pt x="572" y="16"/>
                </a:cubicBezTo>
                <a:cubicBezTo>
                  <a:pt x="574" y="27"/>
                  <a:pt x="575" y="36"/>
                  <a:pt x="576" y="45"/>
                </a:cubicBezTo>
                <a:cubicBezTo>
                  <a:pt x="581" y="39"/>
                  <a:pt x="585" y="34"/>
                  <a:pt x="589" y="30"/>
                </a:cubicBezTo>
                <a:cubicBezTo>
                  <a:pt x="594" y="37"/>
                  <a:pt x="599" y="43"/>
                  <a:pt x="604" y="51"/>
                </a:cubicBezTo>
                <a:cubicBezTo>
                  <a:pt x="603" y="37"/>
                  <a:pt x="603" y="24"/>
                  <a:pt x="602" y="11"/>
                </a:cubicBezTo>
                <a:cubicBezTo>
                  <a:pt x="603" y="10"/>
                  <a:pt x="604" y="10"/>
                  <a:pt x="604" y="10"/>
                </a:cubicBezTo>
                <a:cubicBezTo>
                  <a:pt x="611" y="21"/>
                  <a:pt x="617" y="32"/>
                  <a:pt x="623" y="44"/>
                </a:cubicBezTo>
                <a:cubicBezTo>
                  <a:pt x="625" y="43"/>
                  <a:pt x="626" y="42"/>
                  <a:pt x="628" y="41"/>
                </a:cubicBezTo>
                <a:cubicBezTo>
                  <a:pt x="629" y="46"/>
                  <a:pt x="631" y="50"/>
                  <a:pt x="633" y="55"/>
                </a:cubicBezTo>
                <a:cubicBezTo>
                  <a:pt x="634" y="55"/>
                  <a:pt x="635" y="55"/>
                  <a:pt x="635" y="55"/>
                </a:cubicBezTo>
                <a:cubicBezTo>
                  <a:pt x="637" y="44"/>
                  <a:pt x="640" y="33"/>
                  <a:pt x="642" y="21"/>
                </a:cubicBezTo>
                <a:cubicBezTo>
                  <a:pt x="642" y="21"/>
                  <a:pt x="643" y="21"/>
                  <a:pt x="644" y="21"/>
                </a:cubicBezTo>
                <a:cubicBezTo>
                  <a:pt x="645" y="29"/>
                  <a:pt x="646" y="37"/>
                  <a:pt x="648" y="46"/>
                </a:cubicBezTo>
                <a:cubicBezTo>
                  <a:pt x="651" y="40"/>
                  <a:pt x="654" y="35"/>
                  <a:pt x="657" y="29"/>
                </a:cubicBezTo>
                <a:cubicBezTo>
                  <a:pt x="659" y="38"/>
                  <a:pt x="649" y="46"/>
                  <a:pt x="659" y="55"/>
                </a:cubicBezTo>
                <a:cubicBezTo>
                  <a:pt x="660" y="51"/>
                  <a:pt x="661" y="48"/>
                  <a:pt x="662" y="45"/>
                </a:cubicBezTo>
                <a:cubicBezTo>
                  <a:pt x="664" y="47"/>
                  <a:pt x="666" y="50"/>
                  <a:pt x="667" y="52"/>
                </a:cubicBezTo>
                <a:cubicBezTo>
                  <a:pt x="668" y="52"/>
                  <a:pt x="669" y="51"/>
                  <a:pt x="670" y="51"/>
                </a:cubicBezTo>
                <a:cubicBezTo>
                  <a:pt x="670" y="54"/>
                  <a:pt x="670" y="57"/>
                  <a:pt x="670" y="61"/>
                </a:cubicBezTo>
                <a:cubicBezTo>
                  <a:pt x="670" y="61"/>
                  <a:pt x="671" y="61"/>
                  <a:pt x="672" y="61"/>
                </a:cubicBezTo>
                <a:cubicBezTo>
                  <a:pt x="673" y="55"/>
                  <a:pt x="675" y="50"/>
                  <a:pt x="677" y="42"/>
                </a:cubicBezTo>
                <a:cubicBezTo>
                  <a:pt x="682" y="50"/>
                  <a:pt x="686" y="56"/>
                  <a:pt x="690" y="62"/>
                </a:cubicBezTo>
                <a:cubicBezTo>
                  <a:pt x="698" y="52"/>
                  <a:pt x="687" y="44"/>
                  <a:pt x="687" y="35"/>
                </a:cubicBezTo>
                <a:cubicBezTo>
                  <a:pt x="691" y="40"/>
                  <a:pt x="695" y="46"/>
                  <a:pt x="701" y="55"/>
                </a:cubicBezTo>
                <a:cubicBezTo>
                  <a:pt x="702" y="45"/>
                  <a:pt x="703" y="39"/>
                  <a:pt x="704" y="33"/>
                </a:cubicBezTo>
                <a:cubicBezTo>
                  <a:pt x="707" y="31"/>
                  <a:pt x="709" y="30"/>
                  <a:pt x="712" y="28"/>
                </a:cubicBezTo>
                <a:cubicBezTo>
                  <a:pt x="713" y="29"/>
                  <a:pt x="713" y="30"/>
                  <a:pt x="714" y="32"/>
                </a:cubicBezTo>
                <a:cubicBezTo>
                  <a:pt x="719" y="27"/>
                  <a:pt x="724" y="22"/>
                  <a:pt x="730" y="17"/>
                </a:cubicBezTo>
                <a:cubicBezTo>
                  <a:pt x="732" y="29"/>
                  <a:pt x="719" y="39"/>
                  <a:pt x="730" y="49"/>
                </a:cubicBezTo>
                <a:cubicBezTo>
                  <a:pt x="749" y="45"/>
                  <a:pt x="739" y="29"/>
                  <a:pt x="744" y="17"/>
                </a:cubicBezTo>
                <a:cubicBezTo>
                  <a:pt x="747" y="23"/>
                  <a:pt x="749" y="28"/>
                  <a:pt x="752" y="32"/>
                </a:cubicBezTo>
                <a:cubicBezTo>
                  <a:pt x="755" y="38"/>
                  <a:pt x="761" y="42"/>
                  <a:pt x="764" y="47"/>
                </a:cubicBezTo>
                <a:cubicBezTo>
                  <a:pt x="768" y="52"/>
                  <a:pt x="770" y="58"/>
                  <a:pt x="774" y="65"/>
                </a:cubicBezTo>
                <a:cubicBezTo>
                  <a:pt x="777" y="53"/>
                  <a:pt x="779" y="42"/>
                  <a:pt x="781" y="32"/>
                </a:cubicBezTo>
                <a:cubicBezTo>
                  <a:pt x="781" y="32"/>
                  <a:pt x="782" y="32"/>
                  <a:pt x="783" y="32"/>
                </a:cubicBezTo>
                <a:cubicBezTo>
                  <a:pt x="784" y="39"/>
                  <a:pt x="786" y="47"/>
                  <a:pt x="787" y="56"/>
                </a:cubicBezTo>
                <a:cubicBezTo>
                  <a:pt x="790" y="49"/>
                  <a:pt x="793" y="44"/>
                  <a:pt x="796" y="39"/>
                </a:cubicBezTo>
                <a:cubicBezTo>
                  <a:pt x="798" y="47"/>
                  <a:pt x="801" y="53"/>
                  <a:pt x="803" y="59"/>
                </a:cubicBezTo>
                <a:cubicBezTo>
                  <a:pt x="804" y="59"/>
                  <a:pt x="805" y="59"/>
                  <a:pt x="805" y="59"/>
                </a:cubicBezTo>
                <a:cubicBezTo>
                  <a:pt x="805" y="53"/>
                  <a:pt x="804" y="47"/>
                  <a:pt x="803" y="39"/>
                </a:cubicBezTo>
                <a:cubicBezTo>
                  <a:pt x="808" y="45"/>
                  <a:pt x="811" y="49"/>
                  <a:pt x="814" y="53"/>
                </a:cubicBezTo>
                <a:cubicBezTo>
                  <a:pt x="817" y="49"/>
                  <a:pt x="819" y="46"/>
                  <a:pt x="821" y="42"/>
                </a:cubicBezTo>
                <a:cubicBezTo>
                  <a:pt x="822" y="42"/>
                  <a:pt x="822" y="42"/>
                  <a:pt x="822" y="42"/>
                </a:cubicBezTo>
                <a:cubicBezTo>
                  <a:pt x="823" y="43"/>
                  <a:pt x="823" y="44"/>
                  <a:pt x="823" y="44"/>
                </a:cubicBezTo>
                <a:cubicBezTo>
                  <a:pt x="818" y="56"/>
                  <a:pt x="820" y="69"/>
                  <a:pt x="830" y="79"/>
                </a:cubicBezTo>
                <a:cubicBezTo>
                  <a:pt x="829" y="74"/>
                  <a:pt x="829" y="70"/>
                  <a:pt x="828" y="67"/>
                </a:cubicBezTo>
                <a:cubicBezTo>
                  <a:pt x="830" y="67"/>
                  <a:pt x="831" y="67"/>
                  <a:pt x="833" y="67"/>
                </a:cubicBezTo>
                <a:cubicBezTo>
                  <a:pt x="830" y="59"/>
                  <a:pt x="826" y="51"/>
                  <a:pt x="823" y="44"/>
                </a:cubicBezTo>
                <a:cubicBezTo>
                  <a:pt x="828" y="51"/>
                  <a:pt x="833" y="57"/>
                  <a:pt x="840" y="65"/>
                </a:cubicBezTo>
                <a:cubicBezTo>
                  <a:pt x="842" y="59"/>
                  <a:pt x="844" y="54"/>
                  <a:pt x="846" y="49"/>
                </a:cubicBezTo>
                <a:cubicBezTo>
                  <a:pt x="845" y="48"/>
                  <a:pt x="847" y="50"/>
                  <a:pt x="849" y="51"/>
                </a:cubicBezTo>
                <a:cubicBezTo>
                  <a:pt x="856" y="46"/>
                  <a:pt x="862" y="40"/>
                  <a:pt x="869" y="34"/>
                </a:cubicBezTo>
                <a:cubicBezTo>
                  <a:pt x="874" y="43"/>
                  <a:pt x="873" y="53"/>
                  <a:pt x="881" y="60"/>
                </a:cubicBezTo>
                <a:cubicBezTo>
                  <a:pt x="882" y="64"/>
                  <a:pt x="883" y="70"/>
                  <a:pt x="885" y="78"/>
                </a:cubicBezTo>
                <a:cubicBezTo>
                  <a:pt x="890" y="68"/>
                  <a:pt x="894" y="61"/>
                  <a:pt x="898" y="55"/>
                </a:cubicBezTo>
                <a:cubicBezTo>
                  <a:pt x="903" y="63"/>
                  <a:pt x="909" y="72"/>
                  <a:pt x="914" y="80"/>
                </a:cubicBezTo>
                <a:cubicBezTo>
                  <a:pt x="915" y="79"/>
                  <a:pt x="916" y="78"/>
                  <a:pt x="915" y="79"/>
                </a:cubicBezTo>
                <a:cubicBezTo>
                  <a:pt x="920" y="82"/>
                  <a:pt x="924" y="84"/>
                  <a:pt x="929" y="88"/>
                </a:cubicBezTo>
                <a:cubicBezTo>
                  <a:pt x="930" y="79"/>
                  <a:pt x="931" y="71"/>
                  <a:pt x="932" y="64"/>
                </a:cubicBezTo>
                <a:cubicBezTo>
                  <a:pt x="933" y="63"/>
                  <a:pt x="934" y="63"/>
                  <a:pt x="935" y="63"/>
                </a:cubicBezTo>
                <a:cubicBezTo>
                  <a:pt x="939" y="72"/>
                  <a:pt x="942" y="82"/>
                  <a:pt x="946" y="91"/>
                </a:cubicBezTo>
                <a:cubicBezTo>
                  <a:pt x="946" y="91"/>
                  <a:pt x="947" y="91"/>
                  <a:pt x="948" y="91"/>
                </a:cubicBezTo>
                <a:cubicBezTo>
                  <a:pt x="946" y="82"/>
                  <a:pt x="945" y="74"/>
                  <a:pt x="943" y="65"/>
                </a:cubicBezTo>
                <a:cubicBezTo>
                  <a:pt x="944" y="65"/>
                  <a:pt x="944" y="65"/>
                  <a:pt x="945" y="65"/>
                </a:cubicBezTo>
                <a:cubicBezTo>
                  <a:pt x="948" y="68"/>
                  <a:pt x="950" y="71"/>
                  <a:pt x="954" y="75"/>
                </a:cubicBezTo>
                <a:cubicBezTo>
                  <a:pt x="956" y="72"/>
                  <a:pt x="958" y="70"/>
                  <a:pt x="959" y="69"/>
                </a:cubicBezTo>
                <a:cubicBezTo>
                  <a:pt x="960" y="77"/>
                  <a:pt x="962" y="87"/>
                  <a:pt x="963" y="99"/>
                </a:cubicBezTo>
                <a:cubicBezTo>
                  <a:pt x="967" y="93"/>
                  <a:pt x="969" y="89"/>
                  <a:pt x="971" y="86"/>
                </a:cubicBezTo>
                <a:cubicBezTo>
                  <a:pt x="971" y="94"/>
                  <a:pt x="974" y="99"/>
                  <a:pt x="983" y="95"/>
                </a:cubicBezTo>
                <a:cubicBezTo>
                  <a:pt x="982" y="92"/>
                  <a:pt x="981" y="88"/>
                  <a:pt x="980" y="84"/>
                </a:cubicBezTo>
                <a:cubicBezTo>
                  <a:pt x="980" y="83"/>
                  <a:pt x="980" y="83"/>
                  <a:pt x="981" y="83"/>
                </a:cubicBezTo>
                <a:cubicBezTo>
                  <a:pt x="983" y="87"/>
                  <a:pt x="986" y="90"/>
                  <a:pt x="990" y="96"/>
                </a:cubicBezTo>
                <a:cubicBezTo>
                  <a:pt x="996" y="87"/>
                  <a:pt x="1003" y="79"/>
                  <a:pt x="1009" y="70"/>
                </a:cubicBezTo>
                <a:cubicBezTo>
                  <a:pt x="1011" y="75"/>
                  <a:pt x="1014" y="81"/>
                  <a:pt x="1018" y="89"/>
                </a:cubicBezTo>
                <a:cubicBezTo>
                  <a:pt x="1020" y="83"/>
                  <a:pt x="1021" y="80"/>
                  <a:pt x="1022" y="77"/>
                </a:cubicBezTo>
                <a:cubicBezTo>
                  <a:pt x="1030" y="70"/>
                  <a:pt x="1037" y="63"/>
                  <a:pt x="1045" y="55"/>
                </a:cubicBezTo>
                <a:cubicBezTo>
                  <a:pt x="1047" y="70"/>
                  <a:pt x="1032" y="82"/>
                  <a:pt x="1041" y="96"/>
                </a:cubicBezTo>
                <a:cubicBezTo>
                  <a:pt x="1046" y="88"/>
                  <a:pt x="1051" y="80"/>
                  <a:pt x="1056" y="71"/>
                </a:cubicBezTo>
                <a:cubicBezTo>
                  <a:pt x="1058" y="77"/>
                  <a:pt x="1060" y="81"/>
                  <a:pt x="1061" y="85"/>
                </a:cubicBezTo>
                <a:cubicBezTo>
                  <a:pt x="1067" y="80"/>
                  <a:pt x="1073" y="75"/>
                  <a:pt x="1079" y="69"/>
                </a:cubicBezTo>
                <a:cubicBezTo>
                  <a:pt x="1084" y="75"/>
                  <a:pt x="1088" y="81"/>
                  <a:pt x="1093" y="87"/>
                </a:cubicBezTo>
                <a:cubicBezTo>
                  <a:pt x="1093" y="85"/>
                  <a:pt x="1093" y="83"/>
                  <a:pt x="1094" y="81"/>
                </a:cubicBezTo>
                <a:cubicBezTo>
                  <a:pt x="1097" y="82"/>
                  <a:pt x="1100" y="84"/>
                  <a:pt x="1105" y="86"/>
                </a:cubicBezTo>
                <a:cubicBezTo>
                  <a:pt x="1106" y="76"/>
                  <a:pt x="1108" y="67"/>
                  <a:pt x="1109" y="57"/>
                </a:cubicBezTo>
                <a:cubicBezTo>
                  <a:pt x="1110" y="57"/>
                  <a:pt x="1111" y="57"/>
                  <a:pt x="1112" y="57"/>
                </a:cubicBezTo>
                <a:cubicBezTo>
                  <a:pt x="1115" y="66"/>
                  <a:pt x="1119" y="75"/>
                  <a:pt x="1122" y="84"/>
                </a:cubicBezTo>
                <a:cubicBezTo>
                  <a:pt x="1123" y="84"/>
                  <a:pt x="1124" y="84"/>
                  <a:pt x="1125" y="84"/>
                </a:cubicBezTo>
                <a:cubicBezTo>
                  <a:pt x="1123" y="74"/>
                  <a:pt x="1121" y="64"/>
                  <a:pt x="1119" y="52"/>
                </a:cubicBezTo>
                <a:cubicBezTo>
                  <a:pt x="1123" y="56"/>
                  <a:pt x="1127" y="59"/>
                  <a:pt x="1130" y="63"/>
                </a:cubicBezTo>
                <a:cubicBezTo>
                  <a:pt x="1132" y="59"/>
                  <a:pt x="1135" y="55"/>
                  <a:pt x="1137" y="52"/>
                </a:cubicBezTo>
                <a:cubicBezTo>
                  <a:pt x="1131" y="71"/>
                  <a:pt x="1145" y="87"/>
                  <a:pt x="1147" y="105"/>
                </a:cubicBezTo>
                <a:cubicBezTo>
                  <a:pt x="1156" y="99"/>
                  <a:pt x="1156" y="99"/>
                  <a:pt x="1145" y="72"/>
                </a:cubicBezTo>
                <a:cubicBezTo>
                  <a:pt x="1147" y="74"/>
                  <a:pt x="1149" y="77"/>
                  <a:pt x="1151" y="79"/>
                </a:cubicBezTo>
                <a:cubicBezTo>
                  <a:pt x="1153" y="82"/>
                  <a:pt x="1155" y="84"/>
                  <a:pt x="1157" y="87"/>
                </a:cubicBezTo>
                <a:cubicBezTo>
                  <a:pt x="1158" y="87"/>
                  <a:pt x="1159" y="87"/>
                  <a:pt x="1160" y="87"/>
                </a:cubicBezTo>
                <a:cubicBezTo>
                  <a:pt x="1159" y="79"/>
                  <a:pt x="1158" y="71"/>
                  <a:pt x="1157" y="62"/>
                </a:cubicBezTo>
                <a:cubicBezTo>
                  <a:pt x="1160" y="66"/>
                  <a:pt x="1162" y="69"/>
                  <a:pt x="1167" y="75"/>
                </a:cubicBezTo>
                <a:cubicBezTo>
                  <a:pt x="1174" y="60"/>
                  <a:pt x="1180" y="46"/>
                  <a:pt x="1186" y="32"/>
                </a:cubicBezTo>
                <a:cubicBezTo>
                  <a:pt x="1189" y="39"/>
                  <a:pt x="1192" y="47"/>
                  <a:pt x="1195" y="57"/>
                </a:cubicBezTo>
                <a:cubicBezTo>
                  <a:pt x="1198" y="52"/>
                  <a:pt x="1200" y="48"/>
                  <a:pt x="1202" y="44"/>
                </a:cubicBezTo>
                <a:cubicBezTo>
                  <a:pt x="1202" y="54"/>
                  <a:pt x="1202" y="64"/>
                  <a:pt x="1202" y="74"/>
                </a:cubicBezTo>
                <a:cubicBezTo>
                  <a:pt x="1203" y="74"/>
                  <a:pt x="1204" y="74"/>
                  <a:pt x="1205" y="75"/>
                </a:cubicBezTo>
                <a:cubicBezTo>
                  <a:pt x="1208" y="53"/>
                  <a:pt x="1213" y="33"/>
                  <a:pt x="1239" y="26"/>
                </a:cubicBezTo>
                <a:cubicBezTo>
                  <a:pt x="1232" y="42"/>
                  <a:pt x="1237" y="58"/>
                  <a:pt x="1254" y="77"/>
                </a:cubicBezTo>
                <a:cubicBezTo>
                  <a:pt x="1256" y="57"/>
                  <a:pt x="1258" y="38"/>
                  <a:pt x="1260" y="19"/>
                </a:cubicBezTo>
                <a:cubicBezTo>
                  <a:pt x="1261" y="19"/>
                  <a:pt x="1261" y="19"/>
                  <a:pt x="1262" y="19"/>
                </a:cubicBezTo>
                <a:cubicBezTo>
                  <a:pt x="1265" y="32"/>
                  <a:pt x="1268" y="44"/>
                  <a:pt x="1272" y="56"/>
                </a:cubicBezTo>
                <a:cubicBezTo>
                  <a:pt x="1272" y="56"/>
                  <a:pt x="1273" y="56"/>
                  <a:pt x="1274" y="56"/>
                </a:cubicBezTo>
                <a:cubicBezTo>
                  <a:pt x="1273" y="53"/>
                  <a:pt x="1273" y="50"/>
                  <a:pt x="1273" y="49"/>
                </a:cubicBezTo>
                <a:cubicBezTo>
                  <a:pt x="1279" y="41"/>
                  <a:pt x="1284" y="34"/>
                  <a:pt x="1289" y="27"/>
                </a:cubicBezTo>
                <a:cubicBezTo>
                  <a:pt x="1283" y="40"/>
                  <a:pt x="1281" y="53"/>
                  <a:pt x="1290" y="66"/>
                </a:cubicBezTo>
                <a:cubicBezTo>
                  <a:pt x="1294" y="55"/>
                  <a:pt x="1298" y="44"/>
                  <a:pt x="1303" y="32"/>
                </a:cubicBezTo>
                <a:cubicBezTo>
                  <a:pt x="1306" y="41"/>
                  <a:pt x="1309" y="50"/>
                  <a:pt x="1312" y="59"/>
                </a:cubicBezTo>
                <a:cubicBezTo>
                  <a:pt x="1314" y="54"/>
                  <a:pt x="1315" y="52"/>
                  <a:pt x="1317" y="47"/>
                </a:cubicBezTo>
                <a:cubicBezTo>
                  <a:pt x="1317" y="52"/>
                  <a:pt x="1317" y="55"/>
                  <a:pt x="1318" y="59"/>
                </a:cubicBezTo>
                <a:cubicBezTo>
                  <a:pt x="1323" y="40"/>
                  <a:pt x="1328" y="23"/>
                  <a:pt x="1333" y="5"/>
                </a:cubicBezTo>
                <a:cubicBezTo>
                  <a:pt x="1334" y="5"/>
                  <a:pt x="1335" y="6"/>
                  <a:pt x="1336" y="6"/>
                </a:cubicBezTo>
                <a:cubicBezTo>
                  <a:pt x="1337" y="11"/>
                  <a:pt x="1338" y="17"/>
                  <a:pt x="1339" y="22"/>
                </a:cubicBezTo>
                <a:cubicBezTo>
                  <a:pt x="1339" y="29"/>
                  <a:pt x="1344" y="35"/>
                  <a:pt x="1342" y="43"/>
                </a:cubicBezTo>
                <a:cubicBezTo>
                  <a:pt x="1341" y="48"/>
                  <a:pt x="1344" y="54"/>
                  <a:pt x="1350" y="54"/>
                </a:cubicBezTo>
                <a:cubicBezTo>
                  <a:pt x="1355" y="40"/>
                  <a:pt x="1360" y="27"/>
                  <a:pt x="1364" y="15"/>
                </a:cubicBezTo>
                <a:cubicBezTo>
                  <a:pt x="1369" y="16"/>
                  <a:pt x="1373" y="16"/>
                  <a:pt x="1376" y="17"/>
                </a:cubicBezTo>
                <a:cubicBezTo>
                  <a:pt x="1375" y="24"/>
                  <a:pt x="1375" y="31"/>
                  <a:pt x="1374" y="39"/>
                </a:cubicBezTo>
                <a:cubicBezTo>
                  <a:pt x="1375" y="39"/>
                  <a:pt x="1376" y="39"/>
                  <a:pt x="1377" y="39"/>
                </a:cubicBezTo>
                <a:cubicBezTo>
                  <a:pt x="1382" y="32"/>
                  <a:pt x="1386" y="26"/>
                  <a:pt x="1392" y="17"/>
                </a:cubicBezTo>
                <a:cubicBezTo>
                  <a:pt x="1391" y="33"/>
                  <a:pt x="1373" y="45"/>
                  <a:pt x="1387" y="59"/>
                </a:cubicBezTo>
                <a:cubicBezTo>
                  <a:pt x="1400" y="45"/>
                  <a:pt x="1396" y="27"/>
                  <a:pt x="1400" y="9"/>
                </a:cubicBezTo>
                <a:cubicBezTo>
                  <a:pt x="1407" y="19"/>
                  <a:pt x="1404" y="33"/>
                  <a:pt x="1416" y="39"/>
                </a:cubicBezTo>
                <a:cubicBezTo>
                  <a:pt x="1420" y="32"/>
                  <a:pt x="1424" y="25"/>
                  <a:pt x="1428" y="19"/>
                </a:cubicBezTo>
                <a:cubicBezTo>
                  <a:pt x="1429" y="19"/>
                  <a:pt x="1430" y="19"/>
                  <a:pt x="1431" y="19"/>
                </a:cubicBezTo>
                <a:cubicBezTo>
                  <a:pt x="1423" y="32"/>
                  <a:pt x="1420" y="45"/>
                  <a:pt x="1429" y="60"/>
                </a:cubicBezTo>
                <a:cubicBezTo>
                  <a:pt x="1433" y="48"/>
                  <a:pt x="1437" y="37"/>
                  <a:pt x="1442" y="25"/>
                </a:cubicBezTo>
                <a:cubicBezTo>
                  <a:pt x="1446" y="35"/>
                  <a:pt x="1448" y="43"/>
                  <a:pt x="1451" y="53"/>
                </a:cubicBezTo>
                <a:cubicBezTo>
                  <a:pt x="1453" y="50"/>
                  <a:pt x="1454" y="49"/>
                  <a:pt x="1456" y="46"/>
                </a:cubicBezTo>
                <a:cubicBezTo>
                  <a:pt x="1456" y="51"/>
                  <a:pt x="1456" y="55"/>
                  <a:pt x="1456" y="60"/>
                </a:cubicBezTo>
                <a:cubicBezTo>
                  <a:pt x="1462" y="39"/>
                  <a:pt x="1466" y="19"/>
                  <a:pt x="1471" y="0"/>
                </a:cubicBezTo>
                <a:cubicBezTo>
                  <a:pt x="1473" y="0"/>
                  <a:pt x="1474" y="0"/>
                  <a:pt x="1476" y="0"/>
                </a:cubicBezTo>
                <a:cubicBezTo>
                  <a:pt x="1476" y="6"/>
                  <a:pt x="1477" y="12"/>
                  <a:pt x="1478" y="18"/>
                </a:cubicBezTo>
                <a:cubicBezTo>
                  <a:pt x="1479" y="25"/>
                  <a:pt x="1479" y="32"/>
                  <a:pt x="1480" y="38"/>
                </a:cubicBezTo>
                <a:cubicBezTo>
                  <a:pt x="1482" y="44"/>
                  <a:pt x="1485" y="50"/>
                  <a:pt x="1489" y="58"/>
                </a:cubicBezTo>
                <a:cubicBezTo>
                  <a:pt x="1495" y="41"/>
                  <a:pt x="1501" y="26"/>
                  <a:pt x="1507" y="11"/>
                </a:cubicBezTo>
                <a:cubicBezTo>
                  <a:pt x="1509" y="22"/>
                  <a:pt x="1511" y="33"/>
                  <a:pt x="1513" y="45"/>
                </a:cubicBezTo>
                <a:cubicBezTo>
                  <a:pt x="1519" y="35"/>
                  <a:pt x="1523" y="27"/>
                  <a:pt x="1530" y="15"/>
                </a:cubicBezTo>
                <a:cubicBezTo>
                  <a:pt x="1531" y="27"/>
                  <a:pt x="1533" y="35"/>
                  <a:pt x="1534" y="45"/>
                </a:cubicBezTo>
                <a:cubicBezTo>
                  <a:pt x="1539" y="39"/>
                  <a:pt x="1543" y="34"/>
                  <a:pt x="1546" y="30"/>
                </a:cubicBezTo>
                <a:cubicBezTo>
                  <a:pt x="1552" y="37"/>
                  <a:pt x="1556" y="43"/>
                  <a:pt x="1562" y="50"/>
                </a:cubicBezTo>
                <a:cubicBezTo>
                  <a:pt x="1561" y="37"/>
                  <a:pt x="1560" y="24"/>
                  <a:pt x="1560" y="11"/>
                </a:cubicBezTo>
                <a:cubicBezTo>
                  <a:pt x="1560" y="10"/>
                  <a:pt x="1561" y="10"/>
                  <a:pt x="1562" y="10"/>
                </a:cubicBezTo>
                <a:cubicBezTo>
                  <a:pt x="1568" y="21"/>
                  <a:pt x="1574" y="32"/>
                  <a:pt x="1581" y="44"/>
                </a:cubicBezTo>
                <a:cubicBezTo>
                  <a:pt x="1583" y="43"/>
                  <a:pt x="1584" y="42"/>
                  <a:pt x="1585" y="41"/>
                </a:cubicBezTo>
                <a:cubicBezTo>
                  <a:pt x="1587" y="45"/>
                  <a:pt x="1589" y="50"/>
                  <a:pt x="1591" y="55"/>
                </a:cubicBezTo>
                <a:cubicBezTo>
                  <a:pt x="1591" y="55"/>
                  <a:pt x="1592" y="55"/>
                  <a:pt x="1593" y="55"/>
                </a:cubicBezTo>
                <a:cubicBezTo>
                  <a:pt x="1595" y="44"/>
                  <a:pt x="1597" y="32"/>
                  <a:pt x="1599" y="21"/>
                </a:cubicBezTo>
                <a:cubicBezTo>
                  <a:pt x="1600" y="21"/>
                  <a:pt x="1600" y="21"/>
                  <a:pt x="1601" y="21"/>
                </a:cubicBezTo>
                <a:cubicBezTo>
                  <a:pt x="1602" y="29"/>
                  <a:pt x="1604" y="37"/>
                  <a:pt x="1606" y="47"/>
                </a:cubicBezTo>
                <a:cubicBezTo>
                  <a:pt x="1609" y="40"/>
                  <a:pt x="1611" y="35"/>
                  <a:pt x="1614" y="29"/>
                </a:cubicBezTo>
                <a:cubicBezTo>
                  <a:pt x="1617" y="38"/>
                  <a:pt x="1607" y="46"/>
                  <a:pt x="1616" y="55"/>
                </a:cubicBezTo>
                <a:cubicBezTo>
                  <a:pt x="1617" y="51"/>
                  <a:pt x="1619" y="48"/>
                  <a:pt x="1620" y="45"/>
                </a:cubicBezTo>
                <a:cubicBezTo>
                  <a:pt x="1622" y="48"/>
                  <a:pt x="1623" y="50"/>
                  <a:pt x="1625" y="53"/>
                </a:cubicBezTo>
                <a:cubicBezTo>
                  <a:pt x="1625" y="52"/>
                  <a:pt x="1626" y="51"/>
                  <a:pt x="1627" y="51"/>
                </a:cubicBezTo>
                <a:cubicBezTo>
                  <a:pt x="1627" y="54"/>
                  <a:pt x="1628" y="58"/>
                  <a:pt x="1628" y="61"/>
                </a:cubicBezTo>
                <a:cubicBezTo>
                  <a:pt x="1628" y="61"/>
                  <a:pt x="1629" y="61"/>
                  <a:pt x="1630" y="61"/>
                </a:cubicBezTo>
                <a:cubicBezTo>
                  <a:pt x="1631" y="56"/>
                  <a:pt x="1632" y="50"/>
                  <a:pt x="1634" y="42"/>
                </a:cubicBezTo>
                <a:cubicBezTo>
                  <a:pt x="1639" y="50"/>
                  <a:pt x="1643" y="56"/>
                  <a:pt x="1647" y="62"/>
                </a:cubicBezTo>
                <a:cubicBezTo>
                  <a:pt x="1650" y="55"/>
                  <a:pt x="1650" y="55"/>
                  <a:pt x="1645" y="35"/>
                </a:cubicBezTo>
                <a:cubicBezTo>
                  <a:pt x="1649" y="41"/>
                  <a:pt x="1653" y="46"/>
                  <a:pt x="1658" y="54"/>
                </a:cubicBezTo>
                <a:cubicBezTo>
                  <a:pt x="1660" y="46"/>
                  <a:pt x="1661" y="39"/>
                  <a:pt x="1662" y="33"/>
                </a:cubicBezTo>
                <a:cubicBezTo>
                  <a:pt x="1664" y="32"/>
                  <a:pt x="1667" y="30"/>
                  <a:pt x="1670" y="28"/>
                </a:cubicBezTo>
                <a:cubicBezTo>
                  <a:pt x="1670" y="29"/>
                  <a:pt x="1671" y="31"/>
                  <a:pt x="1672" y="32"/>
                </a:cubicBezTo>
                <a:cubicBezTo>
                  <a:pt x="1677" y="27"/>
                  <a:pt x="1682" y="22"/>
                  <a:pt x="1688" y="17"/>
                </a:cubicBezTo>
                <a:cubicBezTo>
                  <a:pt x="1690" y="29"/>
                  <a:pt x="1677" y="39"/>
                  <a:pt x="1688" y="49"/>
                </a:cubicBezTo>
                <a:cubicBezTo>
                  <a:pt x="1707" y="45"/>
                  <a:pt x="1695" y="28"/>
                  <a:pt x="1701" y="17"/>
                </a:cubicBezTo>
                <a:cubicBezTo>
                  <a:pt x="1705" y="23"/>
                  <a:pt x="1707" y="29"/>
                  <a:pt x="1710" y="35"/>
                </a:cubicBezTo>
                <a:cubicBezTo>
                  <a:pt x="1713" y="39"/>
                  <a:pt x="1718" y="43"/>
                  <a:pt x="1721" y="47"/>
                </a:cubicBezTo>
                <a:cubicBezTo>
                  <a:pt x="1725" y="52"/>
                  <a:pt x="1728" y="57"/>
                  <a:pt x="1732" y="64"/>
                </a:cubicBezTo>
                <a:cubicBezTo>
                  <a:pt x="1734" y="52"/>
                  <a:pt x="1736" y="42"/>
                  <a:pt x="1738" y="32"/>
                </a:cubicBezTo>
                <a:cubicBezTo>
                  <a:pt x="1739" y="32"/>
                  <a:pt x="1740" y="32"/>
                  <a:pt x="1740" y="32"/>
                </a:cubicBezTo>
                <a:cubicBezTo>
                  <a:pt x="1742" y="39"/>
                  <a:pt x="1743" y="47"/>
                  <a:pt x="1745" y="56"/>
                </a:cubicBezTo>
                <a:cubicBezTo>
                  <a:pt x="1748" y="49"/>
                  <a:pt x="1750" y="45"/>
                  <a:pt x="1753" y="39"/>
                </a:cubicBezTo>
                <a:cubicBezTo>
                  <a:pt x="1756" y="46"/>
                  <a:pt x="1758" y="53"/>
                  <a:pt x="1761" y="59"/>
                </a:cubicBezTo>
                <a:cubicBezTo>
                  <a:pt x="1762" y="59"/>
                  <a:pt x="1762" y="59"/>
                  <a:pt x="1763" y="59"/>
                </a:cubicBezTo>
                <a:cubicBezTo>
                  <a:pt x="1763" y="53"/>
                  <a:pt x="1762" y="47"/>
                  <a:pt x="1761" y="41"/>
                </a:cubicBezTo>
                <a:cubicBezTo>
                  <a:pt x="1766" y="45"/>
                  <a:pt x="1769" y="49"/>
                  <a:pt x="1773" y="52"/>
                </a:cubicBezTo>
                <a:cubicBezTo>
                  <a:pt x="1773" y="114"/>
                  <a:pt x="1773" y="176"/>
                  <a:pt x="1773" y="238"/>
                </a:cubicBezTo>
                <a:cubicBezTo>
                  <a:pt x="1182" y="238"/>
                  <a:pt x="591" y="238"/>
                  <a:pt x="0" y="238"/>
                </a:cubicBezTo>
                <a:cubicBezTo>
                  <a:pt x="0" y="186"/>
                  <a:pt x="0" y="134"/>
                  <a:pt x="0" y="82"/>
                </a:cubicBezTo>
                <a:close/>
                <a:moveTo>
                  <a:pt x="969" y="116"/>
                </a:moveTo>
                <a:cubicBezTo>
                  <a:pt x="970" y="116"/>
                  <a:pt x="971" y="116"/>
                  <a:pt x="972" y="116"/>
                </a:cubicBezTo>
                <a:cubicBezTo>
                  <a:pt x="977" y="110"/>
                  <a:pt x="977" y="104"/>
                  <a:pt x="969" y="97"/>
                </a:cubicBezTo>
                <a:cubicBezTo>
                  <a:pt x="969" y="104"/>
                  <a:pt x="969" y="110"/>
                  <a:pt x="969" y="116"/>
                </a:cubicBezTo>
                <a:close/>
              </a:path>
            </a:pathLst>
          </a:custGeom>
          <a:solidFill>
            <a:srgbClr val="3AAA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3517900" y="5673725"/>
            <a:ext cx="4483100" cy="465138"/>
          </a:xfrm>
          <a:custGeom>
            <a:avLst/>
            <a:gdLst>
              <a:gd name="T0" fmla="*/ 10 w 1773"/>
              <a:gd name="T1" fmla="*/ 45 h 184"/>
              <a:gd name="T2" fmla="*/ 35 w 1773"/>
              <a:gd name="T3" fmla="*/ 25 h 184"/>
              <a:gd name="T4" fmla="*/ 85 w 1773"/>
              <a:gd name="T5" fmla="*/ 38 h 184"/>
              <a:gd name="T6" fmla="*/ 115 w 1773"/>
              <a:gd name="T7" fmla="*/ 42 h 184"/>
              <a:gd name="T8" fmla="*/ 145 w 1773"/>
              <a:gd name="T9" fmla="*/ 47 h 184"/>
              <a:gd name="T10" fmla="*/ 159 w 1773"/>
              <a:gd name="T11" fmla="*/ 22 h 184"/>
              <a:gd name="T12" fmla="*/ 182 w 1773"/>
              <a:gd name="T13" fmla="*/ 43 h 184"/>
              <a:gd name="T14" fmla="*/ 211 w 1773"/>
              <a:gd name="T15" fmla="*/ 39 h 184"/>
              <a:gd name="T16" fmla="*/ 266 w 1773"/>
              <a:gd name="T17" fmla="*/ 9 h 184"/>
              <a:gd name="T18" fmla="*/ 302 w 1773"/>
              <a:gd name="T19" fmla="*/ 0 h 184"/>
              <a:gd name="T20" fmla="*/ 344 w 1773"/>
              <a:gd name="T21" fmla="*/ 46 h 184"/>
              <a:gd name="T22" fmla="*/ 386 w 1773"/>
              <a:gd name="T23" fmla="*/ 46 h 184"/>
              <a:gd name="T24" fmla="*/ 409 w 1773"/>
              <a:gd name="T25" fmla="*/ 12 h 184"/>
              <a:gd name="T26" fmla="*/ 440 w 1773"/>
              <a:gd name="T27" fmla="*/ 4 h 184"/>
              <a:gd name="T28" fmla="*/ 483 w 1773"/>
              <a:gd name="T29" fmla="*/ 52 h 184"/>
              <a:gd name="T30" fmla="*/ 511 w 1773"/>
              <a:gd name="T31" fmla="*/ 15 h 184"/>
              <a:gd name="T32" fmla="*/ 571 w 1773"/>
              <a:gd name="T33" fmla="*/ 57 h 184"/>
              <a:gd name="T34" fmla="*/ 616 w 1773"/>
              <a:gd name="T35" fmla="*/ 48 h 184"/>
              <a:gd name="T36" fmla="*/ 626 w 1773"/>
              <a:gd name="T37" fmla="*/ 81 h 184"/>
              <a:gd name="T38" fmla="*/ 650 w 1773"/>
              <a:gd name="T39" fmla="*/ 65 h 184"/>
              <a:gd name="T40" fmla="*/ 680 w 1773"/>
              <a:gd name="T41" fmla="*/ 68 h 184"/>
              <a:gd name="T42" fmla="*/ 727 w 1773"/>
              <a:gd name="T43" fmla="*/ 43 h 184"/>
              <a:gd name="T44" fmla="*/ 792 w 1773"/>
              <a:gd name="T45" fmla="*/ 64 h 184"/>
              <a:gd name="T46" fmla="*/ 814 w 1773"/>
              <a:gd name="T47" fmla="*/ 53 h 184"/>
              <a:gd name="T48" fmla="*/ 827 w 1773"/>
              <a:gd name="T49" fmla="*/ 71 h 184"/>
              <a:gd name="T50" fmla="*/ 859 w 1773"/>
              <a:gd name="T51" fmla="*/ 62 h 184"/>
              <a:gd name="T52" fmla="*/ 924 w 1773"/>
              <a:gd name="T53" fmla="*/ 40 h 184"/>
              <a:gd name="T54" fmla="*/ 944 w 1773"/>
              <a:gd name="T55" fmla="*/ 52 h 184"/>
              <a:gd name="T56" fmla="*/ 959 w 1773"/>
              <a:gd name="T57" fmla="*/ 41 h 184"/>
              <a:gd name="T58" fmla="*/ 986 w 1773"/>
              <a:gd name="T59" fmla="*/ 43 h 184"/>
              <a:gd name="T60" fmla="*/ 1021 w 1773"/>
              <a:gd name="T61" fmla="*/ 25 h 184"/>
              <a:gd name="T62" fmla="*/ 1061 w 1773"/>
              <a:gd name="T63" fmla="*/ 22 h 184"/>
              <a:gd name="T64" fmla="*/ 1096 w 1773"/>
              <a:gd name="T65" fmla="*/ 33 h 184"/>
              <a:gd name="T66" fmla="*/ 1110 w 1773"/>
              <a:gd name="T67" fmla="*/ 35 h 184"/>
              <a:gd name="T68" fmla="*/ 1131 w 1773"/>
              <a:gd name="T69" fmla="*/ 17 h 184"/>
              <a:gd name="T70" fmla="*/ 1168 w 1773"/>
              <a:gd name="T71" fmla="*/ 8 h 184"/>
              <a:gd name="T72" fmla="*/ 1201 w 1773"/>
              <a:gd name="T73" fmla="*/ 12 h 184"/>
              <a:gd name="T74" fmla="*/ 1242 w 1773"/>
              <a:gd name="T75" fmla="*/ 43 h 184"/>
              <a:gd name="T76" fmla="*/ 1279 w 1773"/>
              <a:gd name="T77" fmla="*/ 41 h 184"/>
              <a:gd name="T78" fmla="*/ 1312 w 1773"/>
              <a:gd name="T79" fmla="*/ 38 h 184"/>
              <a:gd name="T80" fmla="*/ 1334 w 1773"/>
              <a:gd name="T81" fmla="*/ 27 h 184"/>
              <a:gd name="T82" fmla="*/ 1355 w 1773"/>
              <a:gd name="T83" fmla="*/ 30 h 184"/>
              <a:gd name="T84" fmla="*/ 1392 w 1773"/>
              <a:gd name="T85" fmla="*/ 16 h 184"/>
              <a:gd name="T86" fmla="*/ 1415 w 1773"/>
              <a:gd name="T87" fmla="*/ 38 h 184"/>
              <a:gd name="T88" fmla="*/ 1456 w 1773"/>
              <a:gd name="T89" fmla="*/ 37 h 184"/>
              <a:gd name="T90" fmla="*/ 1471 w 1773"/>
              <a:gd name="T91" fmla="*/ 15 h 184"/>
              <a:gd name="T92" fmla="*/ 1518 w 1773"/>
              <a:gd name="T93" fmla="*/ 37 h 184"/>
              <a:gd name="T94" fmla="*/ 1535 w 1773"/>
              <a:gd name="T95" fmla="*/ 44 h 184"/>
              <a:gd name="T96" fmla="*/ 1570 w 1773"/>
              <a:gd name="T97" fmla="*/ 67 h 184"/>
              <a:gd name="T98" fmla="*/ 1601 w 1773"/>
              <a:gd name="T99" fmla="*/ 50 h 184"/>
              <a:gd name="T100" fmla="*/ 1619 w 1773"/>
              <a:gd name="T101" fmla="*/ 44 h 184"/>
              <a:gd name="T102" fmla="*/ 1651 w 1773"/>
              <a:gd name="T103" fmla="*/ 53 h 184"/>
              <a:gd name="T104" fmla="*/ 1705 w 1773"/>
              <a:gd name="T105" fmla="*/ 59 h 184"/>
              <a:gd name="T106" fmla="*/ 1734 w 1773"/>
              <a:gd name="T107" fmla="*/ 73 h 184"/>
              <a:gd name="T108" fmla="*/ 1758 w 1773"/>
              <a:gd name="T109" fmla="*/ 66 h 184"/>
              <a:gd name="T110" fmla="*/ 801 w 1773"/>
              <a:gd name="T111" fmla="*/ 9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73" h="184">
                <a:moveTo>
                  <a:pt x="1773" y="184"/>
                </a:moveTo>
                <a:cubicBezTo>
                  <a:pt x="1182" y="184"/>
                  <a:pt x="591" y="184"/>
                  <a:pt x="0" y="184"/>
                </a:cubicBezTo>
                <a:cubicBezTo>
                  <a:pt x="0" y="136"/>
                  <a:pt x="0" y="88"/>
                  <a:pt x="0" y="41"/>
                </a:cubicBezTo>
                <a:cubicBezTo>
                  <a:pt x="4" y="38"/>
                  <a:pt x="7" y="35"/>
                  <a:pt x="12" y="32"/>
                </a:cubicBezTo>
                <a:cubicBezTo>
                  <a:pt x="11" y="37"/>
                  <a:pt x="10" y="41"/>
                  <a:pt x="10" y="45"/>
                </a:cubicBezTo>
                <a:cubicBezTo>
                  <a:pt x="10" y="46"/>
                  <a:pt x="11" y="46"/>
                  <a:pt x="12" y="46"/>
                </a:cubicBezTo>
                <a:cubicBezTo>
                  <a:pt x="14" y="41"/>
                  <a:pt x="17" y="36"/>
                  <a:pt x="20" y="30"/>
                </a:cubicBezTo>
                <a:cubicBezTo>
                  <a:pt x="23" y="35"/>
                  <a:pt x="25" y="38"/>
                  <a:pt x="28" y="43"/>
                </a:cubicBezTo>
                <a:cubicBezTo>
                  <a:pt x="30" y="36"/>
                  <a:pt x="31" y="31"/>
                  <a:pt x="32" y="25"/>
                </a:cubicBezTo>
                <a:cubicBezTo>
                  <a:pt x="33" y="25"/>
                  <a:pt x="34" y="25"/>
                  <a:pt x="35" y="25"/>
                </a:cubicBezTo>
                <a:cubicBezTo>
                  <a:pt x="37" y="33"/>
                  <a:pt x="39" y="41"/>
                  <a:pt x="41" y="50"/>
                </a:cubicBezTo>
                <a:cubicBezTo>
                  <a:pt x="45" y="45"/>
                  <a:pt x="48" y="40"/>
                  <a:pt x="52" y="36"/>
                </a:cubicBezTo>
                <a:cubicBezTo>
                  <a:pt x="55" y="33"/>
                  <a:pt x="60" y="30"/>
                  <a:pt x="63" y="27"/>
                </a:cubicBezTo>
                <a:cubicBezTo>
                  <a:pt x="66" y="23"/>
                  <a:pt x="68" y="18"/>
                  <a:pt x="71" y="13"/>
                </a:cubicBezTo>
                <a:cubicBezTo>
                  <a:pt x="78" y="22"/>
                  <a:pt x="66" y="35"/>
                  <a:pt x="85" y="38"/>
                </a:cubicBezTo>
                <a:cubicBezTo>
                  <a:pt x="96" y="30"/>
                  <a:pt x="83" y="22"/>
                  <a:pt x="85" y="13"/>
                </a:cubicBezTo>
                <a:cubicBezTo>
                  <a:pt x="91" y="17"/>
                  <a:pt x="96" y="21"/>
                  <a:pt x="101" y="25"/>
                </a:cubicBezTo>
                <a:cubicBezTo>
                  <a:pt x="102" y="24"/>
                  <a:pt x="103" y="23"/>
                  <a:pt x="103" y="22"/>
                </a:cubicBezTo>
                <a:cubicBezTo>
                  <a:pt x="106" y="23"/>
                  <a:pt x="108" y="25"/>
                  <a:pt x="111" y="26"/>
                </a:cubicBezTo>
                <a:cubicBezTo>
                  <a:pt x="112" y="30"/>
                  <a:pt x="113" y="35"/>
                  <a:pt x="115" y="42"/>
                </a:cubicBezTo>
                <a:cubicBezTo>
                  <a:pt x="120" y="36"/>
                  <a:pt x="124" y="31"/>
                  <a:pt x="128" y="27"/>
                </a:cubicBezTo>
                <a:cubicBezTo>
                  <a:pt x="122" y="43"/>
                  <a:pt x="122" y="43"/>
                  <a:pt x="126" y="48"/>
                </a:cubicBezTo>
                <a:cubicBezTo>
                  <a:pt x="130" y="43"/>
                  <a:pt x="134" y="38"/>
                  <a:pt x="139" y="32"/>
                </a:cubicBezTo>
                <a:cubicBezTo>
                  <a:pt x="141" y="39"/>
                  <a:pt x="142" y="43"/>
                  <a:pt x="143" y="47"/>
                </a:cubicBezTo>
                <a:cubicBezTo>
                  <a:pt x="144" y="47"/>
                  <a:pt x="144" y="47"/>
                  <a:pt x="145" y="47"/>
                </a:cubicBezTo>
                <a:cubicBezTo>
                  <a:pt x="145" y="45"/>
                  <a:pt x="146" y="42"/>
                  <a:pt x="146" y="39"/>
                </a:cubicBezTo>
                <a:cubicBezTo>
                  <a:pt x="147" y="40"/>
                  <a:pt x="147" y="40"/>
                  <a:pt x="148" y="41"/>
                </a:cubicBezTo>
                <a:cubicBezTo>
                  <a:pt x="150" y="39"/>
                  <a:pt x="151" y="37"/>
                  <a:pt x="153" y="35"/>
                </a:cubicBezTo>
                <a:cubicBezTo>
                  <a:pt x="154" y="38"/>
                  <a:pt x="155" y="40"/>
                  <a:pt x="157" y="43"/>
                </a:cubicBezTo>
                <a:cubicBezTo>
                  <a:pt x="165" y="36"/>
                  <a:pt x="156" y="30"/>
                  <a:pt x="159" y="22"/>
                </a:cubicBezTo>
                <a:cubicBezTo>
                  <a:pt x="161" y="27"/>
                  <a:pt x="164" y="31"/>
                  <a:pt x="167" y="36"/>
                </a:cubicBezTo>
                <a:cubicBezTo>
                  <a:pt x="169" y="29"/>
                  <a:pt x="170" y="23"/>
                  <a:pt x="172" y="17"/>
                </a:cubicBezTo>
                <a:cubicBezTo>
                  <a:pt x="172" y="16"/>
                  <a:pt x="173" y="16"/>
                  <a:pt x="174" y="16"/>
                </a:cubicBezTo>
                <a:cubicBezTo>
                  <a:pt x="176" y="25"/>
                  <a:pt x="178" y="34"/>
                  <a:pt x="180" y="43"/>
                </a:cubicBezTo>
                <a:cubicBezTo>
                  <a:pt x="181" y="43"/>
                  <a:pt x="182" y="43"/>
                  <a:pt x="182" y="43"/>
                </a:cubicBezTo>
                <a:cubicBezTo>
                  <a:pt x="184" y="39"/>
                  <a:pt x="186" y="35"/>
                  <a:pt x="188" y="32"/>
                </a:cubicBezTo>
                <a:cubicBezTo>
                  <a:pt x="189" y="32"/>
                  <a:pt x="190" y="33"/>
                  <a:pt x="192" y="34"/>
                </a:cubicBezTo>
                <a:cubicBezTo>
                  <a:pt x="198" y="25"/>
                  <a:pt x="205" y="16"/>
                  <a:pt x="211" y="8"/>
                </a:cubicBezTo>
                <a:cubicBezTo>
                  <a:pt x="212" y="8"/>
                  <a:pt x="212" y="8"/>
                  <a:pt x="213" y="8"/>
                </a:cubicBezTo>
                <a:cubicBezTo>
                  <a:pt x="213" y="19"/>
                  <a:pt x="212" y="29"/>
                  <a:pt x="211" y="39"/>
                </a:cubicBezTo>
                <a:cubicBezTo>
                  <a:pt x="216" y="34"/>
                  <a:pt x="221" y="29"/>
                  <a:pt x="226" y="23"/>
                </a:cubicBezTo>
                <a:cubicBezTo>
                  <a:pt x="230" y="26"/>
                  <a:pt x="234" y="30"/>
                  <a:pt x="239" y="35"/>
                </a:cubicBezTo>
                <a:cubicBezTo>
                  <a:pt x="240" y="27"/>
                  <a:pt x="241" y="21"/>
                  <a:pt x="243" y="12"/>
                </a:cubicBezTo>
                <a:cubicBezTo>
                  <a:pt x="249" y="21"/>
                  <a:pt x="254" y="27"/>
                  <a:pt x="260" y="35"/>
                </a:cubicBezTo>
                <a:cubicBezTo>
                  <a:pt x="262" y="25"/>
                  <a:pt x="264" y="17"/>
                  <a:pt x="266" y="9"/>
                </a:cubicBezTo>
                <a:cubicBezTo>
                  <a:pt x="272" y="20"/>
                  <a:pt x="278" y="32"/>
                  <a:pt x="284" y="45"/>
                </a:cubicBezTo>
                <a:cubicBezTo>
                  <a:pt x="288" y="39"/>
                  <a:pt x="291" y="34"/>
                  <a:pt x="293" y="30"/>
                </a:cubicBezTo>
                <a:cubicBezTo>
                  <a:pt x="294" y="25"/>
                  <a:pt x="294" y="19"/>
                  <a:pt x="295" y="14"/>
                </a:cubicBezTo>
                <a:cubicBezTo>
                  <a:pt x="296" y="10"/>
                  <a:pt x="296" y="5"/>
                  <a:pt x="297" y="0"/>
                </a:cubicBezTo>
                <a:cubicBezTo>
                  <a:pt x="299" y="0"/>
                  <a:pt x="300" y="0"/>
                  <a:pt x="302" y="0"/>
                </a:cubicBezTo>
                <a:cubicBezTo>
                  <a:pt x="306" y="15"/>
                  <a:pt x="311" y="30"/>
                  <a:pt x="317" y="47"/>
                </a:cubicBezTo>
                <a:cubicBezTo>
                  <a:pt x="317" y="43"/>
                  <a:pt x="317" y="40"/>
                  <a:pt x="317" y="36"/>
                </a:cubicBezTo>
                <a:cubicBezTo>
                  <a:pt x="319" y="38"/>
                  <a:pt x="320" y="39"/>
                  <a:pt x="321" y="41"/>
                </a:cubicBezTo>
                <a:cubicBezTo>
                  <a:pt x="325" y="34"/>
                  <a:pt x="327" y="27"/>
                  <a:pt x="331" y="20"/>
                </a:cubicBezTo>
                <a:cubicBezTo>
                  <a:pt x="335" y="29"/>
                  <a:pt x="339" y="37"/>
                  <a:pt x="344" y="46"/>
                </a:cubicBezTo>
                <a:cubicBezTo>
                  <a:pt x="353" y="35"/>
                  <a:pt x="350" y="25"/>
                  <a:pt x="342" y="15"/>
                </a:cubicBezTo>
                <a:cubicBezTo>
                  <a:pt x="343" y="15"/>
                  <a:pt x="344" y="15"/>
                  <a:pt x="345" y="15"/>
                </a:cubicBezTo>
                <a:cubicBezTo>
                  <a:pt x="349" y="20"/>
                  <a:pt x="353" y="25"/>
                  <a:pt x="357" y="30"/>
                </a:cubicBezTo>
                <a:cubicBezTo>
                  <a:pt x="369" y="26"/>
                  <a:pt x="366" y="15"/>
                  <a:pt x="373" y="7"/>
                </a:cubicBezTo>
                <a:cubicBezTo>
                  <a:pt x="377" y="21"/>
                  <a:pt x="373" y="35"/>
                  <a:pt x="386" y="46"/>
                </a:cubicBezTo>
                <a:cubicBezTo>
                  <a:pt x="400" y="35"/>
                  <a:pt x="382" y="25"/>
                  <a:pt x="381" y="13"/>
                </a:cubicBezTo>
                <a:cubicBezTo>
                  <a:pt x="387" y="20"/>
                  <a:pt x="391" y="25"/>
                  <a:pt x="396" y="31"/>
                </a:cubicBezTo>
                <a:cubicBezTo>
                  <a:pt x="397" y="30"/>
                  <a:pt x="398" y="30"/>
                  <a:pt x="399" y="30"/>
                </a:cubicBezTo>
                <a:cubicBezTo>
                  <a:pt x="398" y="24"/>
                  <a:pt x="398" y="19"/>
                  <a:pt x="397" y="13"/>
                </a:cubicBezTo>
                <a:cubicBezTo>
                  <a:pt x="400" y="13"/>
                  <a:pt x="403" y="12"/>
                  <a:pt x="409" y="12"/>
                </a:cubicBezTo>
                <a:cubicBezTo>
                  <a:pt x="413" y="21"/>
                  <a:pt x="418" y="31"/>
                  <a:pt x="423" y="42"/>
                </a:cubicBezTo>
                <a:cubicBezTo>
                  <a:pt x="429" y="42"/>
                  <a:pt x="432" y="37"/>
                  <a:pt x="431" y="34"/>
                </a:cubicBezTo>
                <a:cubicBezTo>
                  <a:pt x="429" y="28"/>
                  <a:pt x="434" y="23"/>
                  <a:pt x="434" y="17"/>
                </a:cubicBezTo>
                <a:cubicBezTo>
                  <a:pt x="435" y="13"/>
                  <a:pt x="436" y="9"/>
                  <a:pt x="436" y="5"/>
                </a:cubicBezTo>
                <a:cubicBezTo>
                  <a:pt x="438" y="5"/>
                  <a:pt x="439" y="4"/>
                  <a:pt x="440" y="4"/>
                </a:cubicBezTo>
                <a:cubicBezTo>
                  <a:pt x="445" y="18"/>
                  <a:pt x="450" y="31"/>
                  <a:pt x="455" y="46"/>
                </a:cubicBezTo>
                <a:cubicBezTo>
                  <a:pt x="455" y="43"/>
                  <a:pt x="456" y="40"/>
                  <a:pt x="456" y="36"/>
                </a:cubicBezTo>
                <a:cubicBezTo>
                  <a:pt x="458" y="40"/>
                  <a:pt x="459" y="42"/>
                  <a:pt x="460" y="45"/>
                </a:cubicBezTo>
                <a:cubicBezTo>
                  <a:pt x="464" y="38"/>
                  <a:pt x="467" y="32"/>
                  <a:pt x="470" y="25"/>
                </a:cubicBezTo>
                <a:cubicBezTo>
                  <a:pt x="475" y="34"/>
                  <a:pt x="479" y="43"/>
                  <a:pt x="483" y="52"/>
                </a:cubicBezTo>
                <a:cubicBezTo>
                  <a:pt x="491" y="41"/>
                  <a:pt x="490" y="31"/>
                  <a:pt x="484" y="21"/>
                </a:cubicBezTo>
                <a:cubicBezTo>
                  <a:pt x="489" y="26"/>
                  <a:pt x="494" y="32"/>
                  <a:pt x="500" y="38"/>
                </a:cubicBezTo>
                <a:cubicBezTo>
                  <a:pt x="500" y="38"/>
                  <a:pt x="500" y="41"/>
                  <a:pt x="499" y="43"/>
                </a:cubicBezTo>
                <a:cubicBezTo>
                  <a:pt x="500" y="43"/>
                  <a:pt x="501" y="43"/>
                  <a:pt x="501" y="43"/>
                </a:cubicBezTo>
                <a:cubicBezTo>
                  <a:pt x="504" y="34"/>
                  <a:pt x="508" y="25"/>
                  <a:pt x="511" y="15"/>
                </a:cubicBezTo>
                <a:cubicBezTo>
                  <a:pt x="511" y="15"/>
                  <a:pt x="512" y="15"/>
                  <a:pt x="513" y="15"/>
                </a:cubicBezTo>
                <a:cubicBezTo>
                  <a:pt x="515" y="30"/>
                  <a:pt x="517" y="44"/>
                  <a:pt x="519" y="60"/>
                </a:cubicBezTo>
                <a:cubicBezTo>
                  <a:pt x="536" y="45"/>
                  <a:pt x="541" y="32"/>
                  <a:pt x="534" y="20"/>
                </a:cubicBezTo>
                <a:cubicBezTo>
                  <a:pt x="560" y="26"/>
                  <a:pt x="565" y="41"/>
                  <a:pt x="568" y="58"/>
                </a:cubicBezTo>
                <a:cubicBezTo>
                  <a:pt x="569" y="58"/>
                  <a:pt x="570" y="57"/>
                  <a:pt x="571" y="57"/>
                </a:cubicBezTo>
                <a:cubicBezTo>
                  <a:pt x="571" y="50"/>
                  <a:pt x="571" y="42"/>
                  <a:pt x="571" y="34"/>
                </a:cubicBezTo>
                <a:cubicBezTo>
                  <a:pt x="573" y="37"/>
                  <a:pt x="575" y="40"/>
                  <a:pt x="578" y="44"/>
                </a:cubicBezTo>
                <a:cubicBezTo>
                  <a:pt x="581" y="37"/>
                  <a:pt x="584" y="30"/>
                  <a:pt x="587" y="25"/>
                </a:cubicBezTo>
                <a:cubicBezTo>
                  <a:pt x="593" y="36"/>
                  <a:pt x="599" y="46"/>
                  <a:pt x="606" y="58"/>
                </a:cubicBezTo>
                <a:cubicBezTo>
                  <a:pt x="610" y="53"/>
                  <a:pt x="613" y="51"/>
                  <a:pt x="616" y="48"/>
                </a:cubicBezTo>
                <a:cubicBezTo>
                  <a:pt x="615" y="55"/>
                  <a:pt x="614" y="61"/>
                  <a:pt x="613" y="67"/>
                </a:cubicBezTo>
                <a:cubicBezTo>
                  <a:pt x="614" y="67"/>
                  <a:pt x="615" y="67"/>
                  <a:pt x="616" y="67"/>
                </a:cubicBezTo>
                <a:cubicBezTo>
                  <a:pt x="618" y="65"/>
                  <a:pt x="619" y="63"/>
                  <a:pt x="621" y="61"/>
                </a:cubicBezTo>
                <a:cubicBezTo>
                  <a:pt x="624" y="59"/>
                  <a:pt x="626" y="57"/>
                  <a:pt x="628" y="56"/>
                </a:cubicBezTo>
                <a:cubicBezTo>
                  <a:pt x="617" y="77"/>
                  <a:pt x="617" y="77"/>
                  <a:pt x="626" y="81"/>
                </a:cubicBezTo>
                <a:cubicBezTo>
                  <a:pt x="628" y="67"/>
                  <a:pt x="642" y="55"/>
                  <a:pt x="636" y="40"/>
                </a:cubicBezTo>
                <a:cubicBezTo>
                  <a:pt x="638" y="43"/>
                  <a:pt x="640" y="46"/>
                  <a:pt x="643" y="49"/>
                </a:cubicBezTo>
                <a:cubicBezTo>
                  <a:pt x="646" y="46"/>
                  <a:pt x="650" y="44"/>
                  <a:pt x="654" y="40"/>
                </a:cubicBezTo>
                <a:cubicBezTo>
                  <a:pt x="652" y="50"/>
                  <a:pt x="650" y="57"/>
                  <a:pt x="648" y="65"/>
                </a:cubicBezTo>
                <a:cubicBezTo>
                  <a:pt x="649" y="65"/>
                  <a:pt x="650" y="65"/>
                  <a:pt x="650" y="65"/>
                </a:cubicBezTo>
                <a:cubicBezTo>
                  <a:pt x="654" y="58"/>
                  <a:pt x="658" y="51"/>
                  <a:pt x="661" y="44"/>
                </a:cubicBezTo>
                <a:cubicBezTo>
                  <a:pt x="662" y="44"/>
                  <a:pt x="663" y="44"/>
                  <a:pt x="664" y="45"/>
                </a:cubicBezTo>
                <a:cubicBezTo>
                  <a:pt x="665" y="52"/>
                  <a:pt x="667" y="59"/>
                  <a:pt x="668" y="67"/>
                </a:cubicBezTo>
                <a:cubicBezTo>
                  <a:pt x="673" y="65"/>
                  <a:pt x="676" y="64"/>
                  <a:pt x="679" y="62"/>
                </a:cubicBezTo>
                <a:cubicBezTo>
                  <a:pt x="679" y="64"/>
                  <a:pt x="680" y="66"/>
                  <a:pt x="680" y="68"/>
                </a:cubicBezTo>
                <a:cubicBezTo>
                  <a:pt x="685" y="63"/>
                  <a:pt x="689" y="58"/>
                  <a:pt x="694" y="53"/>
                </a:cubicBezTo>
                <a:cubicBezTo>
                  <a:pt x="700" y="58"/>
                  <a:pt x="706" y="62"/>
                  <a:pt x="712" y="66"/>
                </a:cubicBezTo>
                <a:cubicBezTo>
                  <a:pt x="713" y="63"/>
                  <a:pt x="715" y="60"/>
                  <a:pt x="717" y="55"/>
                </a:cubicBezTo>
                <a:cubicBezTo>
                  <a:pt x="722" y="62"/>
                  <a:pt x="727" y="68"/>
                  <a:pt x="732" y="74"/>
                </a:cubicBezTo>
                <a:cubicBezTo>
                  <a:pt x="741" y="63"/>
                  <a:pt x="726" y="54"/>
                  <a:pt x="727" y="43"/>
                </a:cubicBezTo>
                <a:cubicBezTo>
                  <a:pt x="736" y="49"/>
                  <a:pt x="743" y="54"/>
                  <a:pt x="751" y="60"/>
                </a:cubicBezTo>
                <a:cubicBezTo>
                  <a:pt x="752" y="62"/>
                  <a:pt x="753" y="65"/>
                  <a:pt x="755" y="69"/>
                </a:cubicBezTo>
                <a:cubicBezTo>
                  <a:pt x="759" y="63"/>
                  <a:pt x="762" y="58"/>
                  <a:pt x="764" y="55"/>
                </a:cubicBezTo>
                <a:cubicBezTo>
                  <a:pt x="770" y="61"/>
                  <a:pt x="776" y="68"/>
                  <a:pt x="783" y="75"/>
                </a:cubicBezTo>
                <a:cubicBezTo>
                  <a:pt x="787" y="70"/>
                  <a:pt x="790" y="67"/>
                  <a:pt x="792" y="64"/>
                </a:cubicBezTo>
                <a:cubicBezTo>
                  <a:pt x="793" y="65"/>
                  <a:pt x="793" y="65"/>
                  <a:pt x="793" y="65"/>
                </a:cubicBezTo>
                <a:cubicBezTo>
                  <a:pt x="792" y="68"/>
                  <a:pt x="791" y="71"/>
                  <a:pt x="790" y="74"/>
                </a:cubicBezTo>
                <a:cubicBezTo>
                  <a:pt x="799" y="76"/>
                  <a:pt x="802" y="73"/>
                  <a:pt x="802" y="66"/>
                </a:cubicBezTo>
                <a:cubicBezTo>
                  <a:pt x="804" y="69"/>
                  <a:pt x="806" y="72"/>
                  <a:pt x="810" y="77"/>
                </a:cubicBezTo>
                <a:cubicBezTo>
                  <a:pt x="811" y="67"/>
                  <a:pt x="813" y="60"/>
                  <a:pt x="814" y="53"/>
                </a:cubicBezTo>
                <a:cubicBezTo>
                  <a:pt x="815" y="54"/>
                  <a:pt x="817" y="56"/>
                  <a:pt x="819" y="58"/>
                </a:cubicBezTo>
                <a:cubicBezTo>
                  <a:pt x="822" y="55"/>
                  <a:pt x="825" y="53"/>
                  <a:pt x="828" y="50"/>
                </a:cubicBezTo>
                <a:cubicBezTo>
                  <a:pt x="829" y="50"/>
                  <a:pt x="829" y="50"/>
                  <a:pt x="830" y="51"/>
                </a:cubicBezTo>
                <a:cubicBezTo>
                  <a:pt x="828" y="57"/>
                  <a:pt x="827" y="64"/>
                  <a:pt x="825" y="70"/>
                </a:cubicBezTo>
                <a:cubicBezTo>
                  <a:pt x="826" y="70"/>
                  <a:pt x="827" y="71"/>
                  <a:pt x="827" y="71"/>
                </a:cubicBezTo>
                <a:cubicBezTo>
                  <a:pt x="831" y="63"/>
                  <a:pt x="834" y="56"/>
                  <a:pt x="838" y="49"/>
                </a:cubicBezTo>
                <a:cubicBezTo>
                  <a:pt x="839" y="49"/>
                  <a:pt x="840" y="49"/>
                  <a:pt x="841" y="49"/>
                </a:cubicBezTo>
                <a:cubicBezTo>
                  <a:pt x="842" y="55"/>
                  <a:pt x="843" y="61"/>
                  <a:pt x="844" y="68"/>
                </a:cubicBezTo>
                <a:cubicBezTo>
                  <a:pt x="849" y="65"/>
                  <a:pt x="853" y="63"/>
                  <a:pt x="857" y="61"/>
                </a:cubicBezTo>
                <a:cubicBezTo>
                  <a:pt x="857" y="61"/>
                  <a:pt x="858" y="61"/>
                  <a:pt x="859" y="62"/>
                </a:cubicBezTo>
                <a:cubicBezTo>
                  <a:pt x="864" y="55"/>
                  <a:pt x="870" y="49"/>
                  <a:pt x="875" y="43"/>
                </a:cubicBezTo>
                <a:cubicBezTo>
                  <a:pt x="879" y="47"/>
                  <a:pt x="883" y="53"/>
                  <a:pt x="888" y="60"/>
                </a:cubicBezTo>
                <a:cubicBezTo>
                  <a:pt x="890" y="54"/>
                  <a:pt x="891" y="49"/>
                  <a:pt x="892" y="47"/>
                </a:cubicBezTo>
                <a:cubicBezTo>
                  <a:pt x="899" y="41"/>
                  <a:pt x="899" y="33"/>
                  <a:pt x="904" y="27"/>
                </a:cubicBezTo>
                <a:cubicBezTo>
                  <a:pt x="911" y="31"/>
                  <a:pt x="917" y="35"/>
                  <a:pt x="924" y="40"/>
                </a:cubicBezTo>
                <a:cubicBezTo>
                  <a:pt x="926" y="39"/>
                  <a:pt x="927" y="38"/>
                  <a:pt x="927" y="38"/>
                </a:cubicBezTo>
                <a:cubicBezTo>
                  <a:pt x="929" y="42"/>
                  <a:pt x="931" y="46"/>
                  <a:pt x="933" y="51"/>
                </a:cubicBezTo>
                <a:cubicBezTo>
                  <a:pt x="939" y="44"/>
                  <a:pt x="945" y="39"/>
                  <a:pt x="950" y="34"/>
                </a:cubicBezTo>
                <a:cubicBezTo>
                  <a:pt x="947" y="40"/>
                  <a:pt x="943" y="46"/>
                  <a:pt x="939" y="52"/>
                </a:cubicBezTo>
                <a:cubicBezTo>
                  <a:pt x="942" y="52"/>
                  <a:pt x="943" y="52"/>
                  <a:pt x="944" y="52"/>
                </a:cubicBezTo>
                <a:cubicBezTo>
                  <a:pt x="944" y="55"/>
                  <a:pt x="944" y="57"/>
                  <a:pt x="943" y="61"/>
                </a:cubicBezTo>
                <a:cubicBezTo>
                  <a:pt x="953" y="53"/>
                  <a:pt x="955" y="44"/>
                  <a:pt x="950" y="34"/>
                </a:cubicBezTo>
                <a:cubicBezTo>
                  <a:pt x="950" y="34"/>
                  <a:pt x="950" y="33"/>
                  <a:pt x="951" y="33"/>
                </a:cubicBezTo>
                <a:cubicBezTo>
                  <a:pt x="951" y="33"/>
                  <a:pt x="951" y="33"/>
                  <a:pt x="951" y="33"/>
                </a:cubicBezTo>
                <a:cubicBezTo>
                  <a:pt x="954" y="36"/>
                  <a:pt x="956" y="38"/>
                  <a:pt x="959" y="41"/>
                </a:cubicBezTo>
                <a:cubicBezTo>
                  <a:pt x="962" y="38"/>
                  <a:pt x="965" y="35"/>
                  <a:pt x="969" y="30"/>
                </a:cubicBezTo>
                <a:cubicBezTo>
                  <a:pt x="969" y="37"/>
                  <a:pt x="968" y="41"/>
                  <a:pt x="967" y="46"/>
                </a:cubicBezTo>
                <a:cubicBezTo>
                  <a:pt x="968" y="46"/>
                  <a:pt x="969" y="46"/>
                  <a:pt x="970" y="46"/>
                </a:cubicBezTo>
                <a:cubicBezTo>
                  <a:pt x="972" y="41"/>
                  <a:pt x="974" y="36"/>
                  <a:pt x="977" y="30"/>
                </a:cubicBezTo>
                <a:cubicBezTo>
                  <a:pt x="980" y="34"/>
                  <a:pt x="983" y="38"/>
                  <a:pt x="986" y="43"/>
                </a:cubicBezTo>
                <a:cubicBezTo>
                  <a:pt x="987" y="36"/>
                  <a:pt x="989" y="31"/>
                  <a:pt x="990" y="25"/>
                </a:cubicBezTo>
                <a:cubicBezTo>
                  <a:pt x="991" y="25"/>
                  <a:pt x="991" y="25"/>
                  <a:pt x="992" y="25"/>
                </a:cubicBezTo>
                <a:cubicBezTo>
                  <a:pt x="994" y="33"/>
                  <a:pt x="996" y="41"/>
                  <a:pt x="998" y="50"/>
                </a:cubicBezTo>
                <a:cubicBezTo>
                  <a:pt x="1002" y="45"/>
                  <a:pt x="1005" y="40"/>
                  <a:pt x="1009" y="37"/>
                </a:cubicBezTo>
                <a:cubicBezTo>
                  <a:pt x="1012" y="33"/>
                  <a:pt x="1017" y="29"/>
                  <a:pt x="1021" y="25"/>
                </a:cubicBezTo>
                <a:cubicBezTo>
                  <a:pt x="1024" y="22"/>
                  <a:pt x="1026" y="18"/>
                  <a:pt x="1029" y="13"/>
                </a:cubicBezTo>
                <a:cubicBezTo>
                  <a:pt x="1034" y="22"/>
                  <a:pt x="1024" y="35"/>
                  <a:pt x="1043" y="38"/>
                </a:cubicBezTo>
                <a:cubicBezTo>
                  <a:pt x="1054" y="31"/>
                  <a:pt x="1040" y="22"/>
                  <a:pt x="1043" y="13"/>
                </a:cubicBezTo>
                <a:cubicBezTo>
                  <a:pt x="1049" y="18"/>
                  <a:pt x="1054" y="21"/>
                  <a:pt x="1059" y="25"/>
                </a:cubicBezTo>
                <a:cubicBezTo>
                  <a:pt x="1060" y="24"/>
                  <a:pt x="1060" y="23"/>
                  <a:pt x="1061" y="22"/>
                </a:cubicBezTo>
                <a:cubicBezTo>
                  <a:pt x="1064" y="23"/>
                  <a:pt x="1066" y="24"/>
                  <a:pt x="1069" y="26"/>
                </a:cubicBezTo>
                <a:cubicBezTo>
                  <a:pt x="1070" y="30"/>
                  <a:pt x="1071" y="35"/>
                  <a:pt x="1072" y="42"/>
                </a:cubicBezTo>
                <a:cubicBezTo>
                  <a:pt x="1078" y="36"/>
                  <a:pt x="1082" y="31"/>
                  <a:pt x="1086" y="27"/>
                </a:cubicBezTo>
                <a:cubicBezTo>
                  <a:pt x="1086" y="34"/>
                  <a:pt x="1075" y="40"/>
                  <a:pt x="1083" y="48"/>
                </a:cubicBezTo>
                <a:cubicBezTo>
                  <a:pt x="1087" y="43"/>
                  <a:pt x="1091" y="39"/>
                  <a:pt x="1096" y="33"/>
                </a:cubicBezTo>
                <a:cubicBezTo>
                  <a:pt x="1098" y="39"/>
                  <a:pt x="1100" y="43"/>
                  <a:pt x="1101" y="47"/>
                </a:cubicBezTo>
                <a:cubicBezTo>
                  <a:pt x="1102" y="47"/>
                  <a:pt x="1102" y="47"/>
                  <a:pt x="1103" y="47"/>
                </a:cubicBezTo>
                <a:cubicBezTo>
                  <a:pt x="1103" y="44"/>
                  <a:pt x="1103" y="42"/>
                  <a:pt x="1103" y="39"/>
                </a:cubicBezTo>
                <a:cubicBezTo>
                  <a:pt x="1104" y="40"/>
                  <a:pt x="1105" y="40"/>
                  <a:pt x="1106" y="40"/>
                </a:cubicBezTo>
                <a:cubicBezTo>
                  <a:pt x="1107" y="39"/>
                  <a:pt x="1109" y="37"/>
                  <a:pt x="1110" y="35"/>
                </a:cubicBezTo>
                <a:cubicBezTo>
                  <a:pt x="1112" y="37"/>
                  <a:pt x="1113" y="39"/>
                  <a:pt x="1114" y="42"/>
                </a:cubicBezTo>
                <a:cubicBezTo>
                  <a:pt x="1124" y="36"/>
                  <a:pt x="1113" y="29"/>
                  <a:pt x="1116" y="23"/>
                </a:cubicBezTo>
                <a:cubicBezTo>
                  <a:pt x="1119" y="27"/>
                  <a:pt x="1121" y="31"/>
                  <a:pt x="1125" y="36"/>
                </a:cubicBezTo>
                <a:cubicBezTo>
                  <a:pt x="1127" y="29"/>
                  <a:pt x="1128" y="23"/>
                  <a:pt x="1129" y="17"/>
                </a:cubicBezTo>
                <a:cubicBezTo>
                  <a:pt x="1130" y="17"/>
                  <a:pt x="1131" y="17"/>
                  <a:pt x="1131" y="17"/>
                </a:cubicBezTo>
                <a:cubicBezTo>
                  <a:pt x="1133" y="25"/>
                  <a:pt x="1135" y="34"/>
                  <a:pt x="1138" y="43"/>
                </a:cubicBezTo>
                <a:cubicBezTo>
                  <a:pt x="1138" y="43"/>
                  <a:pt x="1139" y="43"/>
                  <a:pt x="1140" y="43"/>
                </a:cubicBezTo>
                <a:cubicBezTo>
                  <a:pt x="1142" y="39"/>
                  <a:pt x="1143" y="36"/>
                  <a:pt x="1145" y="32"/>
                </a:cubicBezTo>
                <a:cubicBezTo>
                  <a:pt x="1146" y="32"/>
                  <a:pt x="1148" y="33"/>
                  <a:pt x="1149" y="34"/>
                </a:cubicBezTo>
                <a:cubicBezTo>
                  <a:pt x="1156" y="25"/>
                  <a:pt x="1162" y="16"/>
                  <a:pt x="1168" y="8"/>
                </a:cubicBezTo>
                <a:cubicBezTo>
                  <a:pt x="1169" y="8"/>
                  <a:pt x="1170" y="8"/>
                  <a:pt x="1171" y="8"/>
                </a:cubicBezTo>
                <a:cubicBezTo>
                  <a:pt x="1170" y="19"/>
                  <a:pt x="1170" y="29"/>
                  <a:pt x="1169" y="39"/>
                </a:cubicBezTo>
                <a:cubicBezTo>
                  <a:pt x="1174" y="34"/>
                  <a:pt x="1179" y="29"/>
                  <a:pt x="1184" y="23"/>
                </a:cubicBezTo>
                <a:cubicBezTo>
                  <a:pt x="1187" y="26"/>
                  <a:pt x="1191" y="30"/>
                  <a:pt x="1196" y="35"/>
                </a:cubicBezTo>
                <a:cubicBezTo>
                  <a:pt x="1198" y="28"/>
                  <a:pt x="1199" y="21"/>
                  <a:pt x="1201" y="12"/>
                </a:cubicBezTo>
                <a:cubicBezTo>
                  <a:pt x="1207" y="21"/>
                  <a:pt x="1212" y="27"/>
                  <a:pt x="1218" y="35"/>
                </a:cubicBezTo>
                <a:cubicBezTo>
                  <a:pt x="1220" y="25"/>
                  <a:pt x="1222" y="17"/>
                  <a:pt x="1223" y="8"/>
                </a:cubicBezTo>
                <a:cubicBezTo>
                  <a:pt x="1224" y="8"/>
                  <a:pt x="1225" y="8"/>
                  <a:pt x="1225" y="8"/>
                </a:cubicBezTo>
                <a:cubicBezTo>
                  <a:pt x="1227" y="16"/>
                  <a:pt x="1230" y="24"/>
                  <a:pt x="1232" y="32"/>
                </a:cubicBezTo>
                <a:cubicBezTo>
                  <a:pt x="1244" y="31"/>
                  <a:pt x="1235" y="41"/>
                  <a:pt x="1242" y="43"/>
                </a:cubicBezTo>
                <a:cubicBezTo>
                  <a:pt x="1255" y="31"/>
                  <a:pt x="1250" y="14"/>
                  <a:pt x="1255" y="0"/>
                </a:cubicBezTo>
                <a:cubicBezTo>
                  <a:pt x="1257" y="0"/>
                  <a:pt x="1258" y="0"/>
                  <a:pt x="1259" y="0"/>
                </a:cubicBezTo>
                <a:cubicBezTo>
                  <a:pt x="1264" y="15"/>
                  <a:pt x="1269" y="30"/>
                  <a:pt x="1274" y="46"/>
                </a:cubicBezTo>
                <a:cubicBezTo>
                  <a:pt x="1274" y="43"/>
                  <a:pt x="1275" y="40"/>
                  <a:pt x="1275" y="36"/>
                </a:cubicBezTo>
                <a:cubicBezTo>
                  <a:pt x="1276" y="38"/>
                  <a:pt x="1277" y="39"/>
                  <a:pt x="1279" y="41"/>
                </a:cubicBezTo>
                <a:cubicBezTo>
                  <a:pt x="1282" y="34"/>
                  <a:pt x="1285" y="27"/>
                  <a:pt x="1288" y="20"/>
                </a:cubicBezTo>
                <a:cubicBezTo>
                  <a:pt x="1293" y="29"/>
                  <a:pt x="1297" y="38"/>
                  <a:pt x="1302" y="48"/>
                </a:cubicBezTo>
                <a:cubicBezTo>
                  <a:pt x="1304" y="42"/>
                  <a:pt x="1305" y="38"/>
                  <a:pt x="1307" y="34"/>
                </a:cubicBezTo>
                <a:cubicBezTo>
                  <a:pt x="1308" y="36"/>
                  <a:pt x="1309" y="37"/>
                  <a:pt x="1310" y="38"/>
                </a:cubicBezTo>
                <a:cubicBezTo>
                  <a:pt x="1310" y="38"/>
                  <a:pt x="1311" y="38"/>
                  <a:pt x="1312" y="38"/>
                </a:cubicBezTo>
                <a:cubicBezTo>
                  <a:pt x="1308" y="30"/>
                  <a:pt x="1304" y="23"/>
                  <a:pt x="1300" y="15"/>
                </a:cubicBezTo>
                <a:cubicBezTo>
                  <a:pt x="1301" y="15"/>
                  <a:pt x="1301" y="14"/>
                  <a:pt x="1302" y="14"/>
                </a:cubicBezTo>
                <a:cubicBezTo>
                  <a:pt x="1306" y="20"/>
                  <a:pt x="1311" y="25"/>
                  <a:pt x="1316" y="32"/>
                </a:cubicBezTo>
                <a:cubicBezTo>
                  <a:pt x="1321" y="24"/>
                  <a:pt x="1326" y="16"/>
                  <a:pt x="1331" y="7"/>
                </a:cubicBezTo>
                <a:cubicBezTo>
                  <a:pt x="1332" y="14"/>
                  <a:pt x="1333" y="20"/>
                  <a:pt x="1334" y="27"/>
                </a:cubicBezTo>
                <a:cubicBezTo>
                  <a:pt x="1335" y="39"/>
                  <a:pt x="1336" y="41"/>
                  <a:pt x="1342" y="40"/>
                </a:cubicBezTo>
                <a:cubicBezTo>
                  <a:pt x="1342" y="42"/>
                  <a:pt x="1342" y="44"/>
                  <a:pt x="1342" y="47"/>
                </a:cubicBezTo>
                <a:cubicBezTo>
                  <a:pt x="1357" y="35"/>
                  <a:pt x="1340" y="26"/>
                  <a:pt x="1339" y="13"/>
                </a:cubicBezTo>
                <a:cubicBezTo>
                  <a:pt x="1344" y="20"/>
                  <a:pt x="1349" y="25"/>
                  <a:pt x="1353" y="30"/>
                </a:cubicBezTo>
                <a:cubicBezTo>
                  <a:pt x="1354" y="30"/>
                  <a:pt x="1354" y="30"/>
                  <a:pt x="1355" y="30"/>
                </a:cubicBezTo>
                <a:cubicBezTo>
                  <a:pt x="1355" y="25"/>
                  <a:pt x="1355" y="19"/>
                  <a:pt x="1355" y="13"/>
                </a:cubicBezTo>
                <a:cubicBezTo>
                  <a:pt x="1357" y="13"/>
                  <a:pt x="1361" y="12"/>
                  <a:pt x="1366" y="11"/>
                </a:cubicBezTo>
                <a:cubicBezTo>
                  <a:pt x="1371" y="21"/>
                  <a:pt x="1376" y="32"/>
                  <a:pt x="1381" y="42"/>
                </a:cubicBezTo>
                <a:cubicBezTo>
                  <a:pt x="1387" y="42"/>
                  <a:pt x="1390" y="37"/>
                  <a:pt x="1389" y="34"/>
                </a:cubicBezTo>
                <a:cubicBezTo>
                  <a:pt x="1386" y="27"/>
                  <a:pt x="1392" y="22"/>
                  <a:pt x="1392" y="16"/>
                </a:cubicBezTo>
                <a:cubicBezTo>
                  <a:pt x="1392" y="12"/>
                  <a:pt x="1393" y="8"/>
                  <a:pt x="1394" y="5"/>
                </a:cubicBezTo>
                <a:cubicBezTo>
                  <a:pt x="1395" y="4"/>
                  <a:pt x="1397" y="4"/>
                  <a:pt x="1398" y="4"/>
                </a:cubicBezTo>
                <a:cubicBezTo>
                  <a:pt x="1403" y="18"/>
                  <a:pt x="1407" y="31"/>
                  <a:pt x="1413" y="46"/>
                </a:cubicBezTo>
                <a:cubicBezTo>
                  <a:pt x="1413" y="43"/>
                  <a:pt x="1413" y="40"/>
                  <a:pt x="1414" y="38"/>
                </a:cubicBezTo>
                <a:cubicBezTo>
                  <a:pt x="1414" y="38"/>
                  <a:pt x="1414" y="38"/>
                  <a:pt x="1415" y="38"/>
                </a:cubicBezTo>
                <a:cubicBezTo>
                  <a:pt x="1416" y="40"/>
                  <a:pt x="1417" y="42"/>
                  <a:pt x="1418" y="45"/>
                </a:cubicBezTo>
                <a:cubicBezTo>
                  <a:pt x="1421" y="38"/>
                  <a:pt x="1424" y="32"/>
                  <a:pt x="1428" y="25"/>
                </a:cubicBezTo>
                <a:cubicBezTo>
                  <a:pt x="1432" y="34"/>
                  <a:pt x="1436" y="43"/>
                  <a:pt x="1441" y="52"/>
                </a:cubicBezTo>
                <a:cubicBezTo>
                  <a:pt x="1449" y="41"/>
                  <a:pt x="1447" y="31"/>
                  <a:pt x="1442" y="21"/>
                </a:cubicBezTo>
                <a:cubicBezTo>
                  <a:pt x="1446" y="26"/>
                  <a:pt x="1451" y="32"/>
                  <a:pt x="1456" y="37"/>
                </a:cubicBezTo>
                <a:cubicBezTo>
                  <a:pt x="1456" y="36"/>
                  <a:pt x="1457" y="36"/>
                  <a:pt x="1457" y="35"/>
                </a:cubicBezTo>
                <a:cubicBezTo>
                  <a:pt x="1457" y="38"/>
                  <a:pt x="1457" y="41"/>
                  <a:pt x="1457" y="43"/>
                </a:cubicBezTo>
                <a:cubicBezTo>
                  <a:pt x="1458" y="44"/>
                  <a:pt x="1458" y="44"/>
                  <a:pt x="1459" y="44"/>
                </a:cubicBezTo>
                <a:cubicBezTo>
                  <a:pt x="1462" y="34"/>
                  <a:pt x="1465" y="24"/>
                  <a:pt x="1468" y="15"/>
                </a:cubicBezTo>
                <a:cubicBezTo>
                  <a:pt x="1469" y="15"/>
                  <a:pt x="1470" y="15"/>
                  <a:pt x="1471" y="15"/>
                </a:cubicBezTo>
                <a:cubicBezTo>
                  <a:pt x="1473" y="30"/>
                  <a:pt x="1474" y="44"/>
                  <a:pt x="1476" y="59"/>
                </a:cubicBezTo>
                <a:cubicBezTo>
                  <a:pt x="1483" y="53"/>
                  <a:pt x="1487" y="47"/>
                  <a:pt x="1492" y="41"/>
                </a:cubicBezTo>
                <a:cubicBezTo>
                  <a:pt x="1496" y="35"/>
                  <a:pt x="1498" y="28"/>
                  <a:pt x="1491" y="20"/>
                </a:cubicBezTo>
                <a:cubicBezTo>
                  <a:pt x="1497" y="21"/>
                  <a:pt x="1501" y="21"/>
                  <a:pt x="1503" y="23"/>
                </a:cubicBezTo>
                <a:cubicBezTo>
                  <a:pt x="1509" y="27"/>
                  <a:pt x="1513" y="32"/>
                  <a:pt x="1518" y="37"/>
                </a:cubicBezTo>
                <a:cubicBezTo>
                  <a:pt x="1520" y="38"/>
                  <a:pt x="1521" y="39"/>
                  <a:pt x="1523" y="41"/>
                </a:cubicBezTo>
                <a:cubicBezTo>
                  <a:pt x="1523" y="45"/>
                  <a:pt x="1524" y="51"/>
                  <a:pt x="1524" y="57"/>
                </a:cubicBezTo>
                <a:cubicBezTo>
                  <a:pt x="1526" y="57"/>
                  <a:pt x="1527" y="57"/>
                  <a:pt x="1528" y="57"/>
                </a:cubicBezTo>
                <a:cubicBezTo>
                  <a:pt x="1528" y="50"/>
                  <a:pt x="1528" y="42"/>
                  <a:pt x="1528" y="35"/>
                </a:cubicBezTo>
                <a:cubicBezTo>
                  <a:pt x="1530" y="37"/>
                  <a:pt x="1532" y="40"/>
                  <a:pt x="1535" y="44"/>
                </a:cubicBezTo>
                <a:cubicBezTo>
                  <a:pt x="1539" y="37"/>
                  <a:pt x="1542" y="30"/>
                  <a:pt x="1545" y="24"/>
                </a:cubicBezTo>
                <a:cubicBezTo>
                  <a:pt x="1546" y="24"/>
                  <a:pt x="1547" y="24"/>
                  <a:pt x="1548" y="24"/>
                </a:cubicBezTo>
                <a:cubicBezTo>
                  <a:pt x="1547" y="37"/>
                  <a:pt x="1555" y="47"/>
                  <a:pt x="1566" y="56"/>
                </a:cubicBezTo>
                <a:cubicBezTo>
                  <a:pt x="1568" y="53"/>
                  <a:pt x="1571" y="51"/>
                  <a:pt x="1573" y="48"/>
                </a:cubicBezTo>
                <a:cubicBezTo>
                  <a:pt x="1572" y="55"/>
                  <a:pt x="1571" y="61"/>
                  <a:pt x="1570" y="67"/>
                </a:cubicBezTo>
                <a:cubicBezTo>
                  <a:pt x="1571" y="67"/>
                  <a:pt x="1572" y="67"/>
                  <a:pt x="1573" y="67"/>
                </a:cubicBezTo>
                <a:cubicBezTo>
                  <a:pt x="1577" y="63"/>
                  <a:pt x="1581" y="59"/>
                  <a:pt x="1586" y="55"/>
                </a:cubicBezTo>
                <a:cubicBezTo>
                  <a:pt x="1574" y="75"/>
                  <a:pt x="1574" y="75"/>
                  <a:pt x="1583" y="83"/>
                </a:cubicBezTo>
                <a:cubicBezTo>
                  <a:pt x="1586" y="68"/>
                  <a:pt x="1599" y="56"/>
                  <a:pt x="1594" y="40"/>
                </a:cubicBezTo>
                <a:cubicBezTo>
                  <a:pt x="1596" y="43"/>
                  <a:pt x="1598" y="46"/>
                  <a:pt x="1601" y="50"/>
                </a:cubicBezTo>
                <a:cubicBezTo>
                  <a:pt x="1604" y="46"/>
                  <a:pt x="1607" y="43"/>
                  <a:pt x="1609" y="40"/>
                </a:cubicBezTo>
                <a:cubicBezTo>
                  <a:pt x="1610" y="41"/>
                  <a:pt x="1611" y="41"/>
                  <a:pt x="1611" y="42"/>
                </a:cubicBezTo>
                <a:cubicBezTo>
                  <a:pt x="1610" y="50"/>
                  <a:pt x="1608" y="57"/>
                  <a:pt x="1606" y="65"/>
                </a:cubicBezTo>
                <a:cubicBezTo>
                  <a:pt x="1607" y="65"/>
                  <a:pt x="1607" y="65"/>
                  <a:pt x="1608" y="65"/>
                </a:cubicBezTo>
                <a:cubicBezTo>
                  <a:pt x="1612" y="58"/>
                  <a:pt x="1615" y="51"/>
                  <a:pt x="1619" y="44"/>
                </a:cubicBezTo>
                <a:cubicBezTo>
                  <a:pt x="1620" y="44"/>
                  <a:pt x="1620" y="44"/>
                  <a:pt x="1621" y="45"/>
                </a:cubicBezTo>
                <a:cubicBezTo>
                  <a:pt x="1623" y="52"/>
                  <a:pt x="1624" y="59"/>
                  <a:pt x="1626" y="67"/>
                </a:cubicBezTo>
                <a:cubicBezTo>
                  <a:pt x="1630" y="65"/>
                  <a:pt x="1634" y="64"/>
                  <a:pt x="1637" y="63"/>
                </a:cubicBezTo>
                <a:cubicBezTo>
                  <a:pt x="1637" y="64"/>
                  <a:pt x="1637" y="66"/>
                  <a:pt x="1638" y="68"/>
                </a:cubicBezTo>
                <a:cubicBezTo>
                  <a:pt x="1642" y="63"/>
                  <a:pt x="1646" y="58"/>
                  <a:pt x="1651" y="53"/>
                </a:cubicBezTo>
                <a:cubicBezTo>
                  <a:pt x="1658" y="58"/>
                  <a:pt x="1663" y="62"/>
                  <a:pt x="1669" y="66"/>
                </a:cubicBezTo>
                <a:cubicBezTo>
                  <a:pt x="1671" y="63"/>
                  <a:pt x="1672" y="60"/>
                  <a:pt x="1674" y="55"/>
                </a:cubicBezTo>
                <a:cubicBezTo>
                  <a:pt x="1680" y="62"/>
                  <a:pt x="1685" y="69"/>
                  <a:pt x="1690" y="76"/>
                </a:cubicBezTo>
                <a:cubicBezTo>
                  <a:pt x="1698" y="64"/>
                  <a:pt x="1683" y="54"/>
                  <a:pt x="1685" y="42"/>
                </a:cubicBezTo>
                <a:cubicBezTo>
                  <a:pt x="1692" y="48"/>
                  <a:pt x="1699" y="53"/>
                  <a:pt x="1705" y="59"/>
                </a:cubicBezTo>
                <a:cubicBezTo>
                  <a:pt x="1707" y="58"/>
                  <a:pt x="1709" y="57"/>
                  <a:pt x="1709" y="57"/>
                </a:cubicBezTo>
                <a:cubicBezTo>
                  <a:pt x="1710" y="61"/>
                  <a:pt x="1712" y="65"/>
                  <a:pt x="1713" y="70"/>
                </a:cubicBezTo>
                <a:cubicBezTo>
                  <a:pt x="1720" y="66"/>
                  <a:pt x="1724" y="64"/>
                  <a:pt x="1728" y="61"/>
                </a:cubicBezTo>
                <a:cubicBezTo>
                  <a:pt x="1724" y="68"/>
                  <a:pt x="1716" y="73"/>
                  <a:pt x="1727" y="80"/>
                </a:cubicBezTo>
                <a:cubicBezTo>
                  <a:pt x="1729" y="78"/>
                  <a:pt x="1732" y="75"/>
                  <a:pt x="1734" y="73"/>
                </a:cubicBezTo>
                <a:cubicBezTo>
                  <a:pt x="1736" y="75"/>
                  <a:pt x="1739" y="78"/>
                  <a:pt x="1744" y="82"/>
                </a:cubicBezTo>
                <a:cubicBezTo>
                  <a:pt x="1744" y="77"/>
                  <a:pt x="1744" y="75"/>
                  <a:pt x="1744" y="72"/>
                </a:cubicBezTo>
                <a:cubicBezTo>
                  <a:pt x="1745" y="72"/>
                  <a:pt x="1746" y="71"/>
                  <a:pt x="1747" y="71"/>
                </a:cubicBezTo>
                <a:cubicBezTo>
                  <a:pt x="1751" y="78"/>
                  <a:pt x="1755" y="85"/>
                  <a:pt x="1760" y="92"/>
                </a:cubicBezTo>
                <a:cubicBezTo>
                  <a:pt x="1768" y="82"/>
                  <a:pt x="1758" y="75"/>
                  <a:pt x="1758" y="66"/>
                </a:cubicBezTo>
                <a:cubicBezTo>
                  <a:pt x="1761" y="69"/>
                  <a:pt x="1764" y="72"/>
                  <a:pt x="1766" y="75"/>
                </a:cubicBezTo>
                <a:cubicBezTo>
                  <a:pt x="1769" y="71"/>
                  <a:pt x="1771" y="67"/>
                  <a:pt x="1773" y="64"/>
                </a:cubicBezTo>
                <a:cubicBezTo>
                  <a:pt x="1773" y="104"/>
                  <a:pt x="1773" y="144"/>
                  <a:pt x="1773" y="184"/>
                </a:cubicBezTo>
                <a:close/>
                <a:moveTo>
                  <a:pt x="804" y="75"/>
                </a:moveTo>
                <a:cubicBezTo>
                  <a:pt x="796" y="80"/>
                  <a:pt x="796" y="85"/>
                  <a:pt x="801" y="90"/>
                </a:cubicBezTo>
                <a:cubicBezTo>
                  <a:pt x="802" y="90"/>
                  <a:pt x="803" y="90"/>
                  <a:pt x="804" y="90"/>
                </a:cubicBezTo>
                <a:cubicBezTo>
                  <a:pt x="804" y="85"/>
                  <a:pt x="804" y="81"/>
                  <a:pt x="804" y="75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3966649" y="4550752"/>
            <a:ext cx="1641475" cy="544513"/>
          </a:xfrm>
          <a:custGeom>
            <a:avLst/>
            <a:gdLst>
              <a:gd name="T0" fmla="*/ 72 w 649"/>
              <a:gd name="T1" fmla="*/ 181 h 215"/>
              <a:gd name="T2" fmla="*/ 36 w 649"/>
              <a:gd name="T3" fmla="*/ 191 h 215"/>
              <a:gd name="T4" fmla="*/ 11 w 649"/>
              <a:gd name="T5" fmla="*/ 186 h 215"/>
              <a:gd name="T6" fmla="*/ 5 w 649"/>
              <a:gd name="T7" fmla="*/ 165 h 215"/>
              <a:gd name="T8" fmla="*/ 49 w 649"/>
              <a:gd name="T9" fmla="*/ 149 h 215"/>
              <a:gd name="T10" fmla="*/ 53 w 649"/>
              <a:gd name="T11" fmla="*/ 150 h 215"/>
              <a:gd name="T12" fmla="*/ 92 w 649"/>
              <a:gd name="T13" fmla="*/ 135 h 215"/>
              <a:gd name="T14" fmla="*/ 112 w 649"/>
              <a:gd name="T15" fmla="*/ 102 h 215"/>
              <a:gd name="T16" fmla="*/ 152 w 649"/>
              <a:gd name="T17" fmla="*/ 102 h 215"/>
              <a:gd name="T18" fmla="*/ 217 w 649"/>
              <a:gd name="T19" fmla="*/ 89 h 215"/>
              <a:gd name="T20" fmla="*/ 250 w 649"/>
              <a:gd name="T21" fmla="*/ 21 h 215"/>
              <a:gd name="T22" fmla="*/ 326 w 649"/>
              <a:gd name="T23" fmla="*/ 30 h 215"/>
              <a:gd name="T24" fmla="*/ 329 w 649"/>
              <a:gd name="T25" fmla="*/ 25 h 215"/>
              <a:gd name="T26" fmla="*/ 388 w 649"/>
              <a:gd name="T27" fmla="*/ 15 h 215"/>
              <a:gd name="T28" fmla="*/ 402 w 649"/>
              <a:gd name="T29" fmla="*/ 78 h 215"/>
              <a:gd name="T30" fmla="*/ 425 w 649"/>
              <a:gd name="T31" fmla="*/ 72 h 215"/>
              <a:gd name="T32" fmla="*/ 441 w 649"/>
              <a:gd name="T33" fmla="*/ 89 h 215"/>
              <a:gd name="T34" fmla="*/ 454 w 649"/>
              <a:gd name="T35" fmla="*/ 86 h 215"/>
              <a:gd name="T36" fmla="*/ 480 w 649"/>
              <a:gd name="T37" fmla="*/ 75 h 215"/>
              <a:gd name="T38" fmla="*/ 521 w 649"/>
              <a:gd name="T39" fmla="*/ 103 h 215"/>
              <a:gd name="T40" fmla="*/ 526 w 649"/>
              <a:gd name="T41" fmla="*/ 108 h 215"/>
              <a:gd name="T42" fmla="*/ 547 w 649"/>
              <a:gd name="T43" fmla="*/ 136 h 215"/>
              <a:gd name="T44" fmla="*/ 547 w 649"/>
              <a:gd name="T45" fmla="*/ 138 h 215"/>
              <a:gd name="T46" fmla="*/ 560 w 649"/>
              <a:gd name="T47" fmla="*/ 145 h 215"/>
              <a:gd name="T48" fmla="*/ 570 w 649"/>
              <a:gd name="T49" fmla="*/ 141 h 215"/>
              <a:gd name="T50" fmla="*/ 585 w 649"/>
              <a:gd name="T51" fmla="*/ 136 h 215"/>
              <a:gd name="T52" fmla="*/ 607 w 649"/>
              <a:gd name="T53" fmla="*/ 153 h 215"/>
              <a:gd name="T54" fmla="*/ 608 w 649"/>
              <a:gd name="T55" fmla="*/ 158 h 215"/>
              <a:gd name="T56" fmla="*/ 622 w 649"/>
              <a:gd name="T57" fmla="*/ 155 h 215"/>
              <a:gd name="T58" fmla="*/ 638 w 649"/>
              <a:gd name="T59" fmla="*/ 157 h 215"/>
              <a:gd name="T60" fmla="*/ 649 w 649"/>
              <a:gd name="T61" fmla="*/ 170 h 215"/>
              <a:gd name="T62" fmla="*/ 639 w 649"/>
              <a:gd name="T63" fmla="*/ 185 h 215"/>
              <a:gd name="T64" fmla="*/ 612 w 649"/>
              <a:gd name="T65" fmla="*/ 187 h 215"/>
              <a:gd name="T66" fmla="*/ 605 w 649"/>
              <a:gd name="T67" fmla="*/ 188 h 215"/>
              <a:gd name="T68" fmla="*/ 575 w 649"/>
              <a:gd name="T69" fmla="*/ 190 h 215"/>
              <a:gd name="T70" fmla="*/ 570 w 649"/>
              <a:gd name="T71" fmla="*/ 190 h 215"/>
              <a:gd name="T72" fmla="*/ 540 w 649"/>
              <a:gd name="T73" fmla="*/ 189 h 215"/>
              <a:gd name="T74" fmla="*/ 430 w 649"/>
              <a:gd name="T75" fmla="*/ 181 h 215"/>
              <a:gd name="T76" fmla="*/ 405 w 649"/>
              <a:gd name="T77" fmla="*/ 189 h 215"/>
              <a:gd name="T78" fmla="*/ 401 w 649"/>
              <a:gd name="T79" fmla="*/ 191 h 215"/>
              <a:gd name="T80" fmla="*/ 339 w 649"/>
              <a:gd name="T81" fmla="*/ 198 h 215"/>
              <a:gd name="T82" fmla="*/ 328 w 649"/>
              <a:gd name="T83" fmla="*/ 198 h 215"/>
              <a:gd name="T84" fmla="*/ 284 w 649"/>
              <a:gd name="T85" fmla="*/ 198 h 215"/>
              <a:gd name="T86" fmla="*/ 280 w 649"/>
              <a:gd name="T87" fmla="*/ 198 h 215"/>
              <a:gd name="T88" fmla="*/ 237 w 649"/>
              <a:gd name="T89" fmla="*/ 201 h 215"/>
              <a:gd name="T90" fmla="*/ 232 w 649"/>
              <a:gd name="T91" fmla="*/ 201 h 215"/>
              <a:gd name="T92" fmla="*/ 201 w 649"/>
              <a:gd name="T93" fmla="*/ 203 h 215"/>
              <a:gd name="T94" fmla="*/ 196 w 649"/>
              <a:gd name="T95" fmla="*/ 201 h 215"/>
              <a:gd name="T96" fmla="*/ 171 w 649"/>
              <a:gd name="T97" fmla="*/ 200 h 215"/>
              <a:gd name="T98" fmla="*/ 122 w 649"/>
              <a:gd name="T99" fmla="*/ 189 h 215"/>
              <a:gd name="T100" fmla="*/ 117 w 649"/>
              <a:gd name="T101" fmla="*/ 187 h 215"/>
              <a:gd name="T102" fmla="*/ 97 w 649"/>
              <a:gd name="T103" fmla="*/ 191 h 215"/>
              <a:gd name="T104" fmla="*/ 72 w 649"/>
              <a:gd name="T105" fmla="*/ 18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9" h="215">
                <a:moveTo>
                  <a:pt x="72" y="181"/>
                </a:moveTo>
                <a:cubicBezTo>
                  <a:pt x="61" y="187"/>
                  <a:pt x="49" y="191"/>
                  <a:pt x="36" y="191"/>
                </a:cubicBezTo>
                <a:cubicBezTo>
                  <a:pt x="27" y="191"/>
                  <a:pt x="19" y="190"/>
                  <a:pt x="11" y="186"/>
                </a:cubicBezTo>
                <a:cubicBezTo>
                  <a:pt x="2" y="181"/>
                  <a:pt x="0" y="174"/>
                  <a:pt x="5" y="165"/>
                </a:cubicBezTo>
                <a:cubicBezTo>
                  <a:pt x="13" y="150"/>
                  <a:pt x="33" y="143"/>
                  <a:pt x="49" y="149"/>
                </a:cubicBezTo>
                <a:cubicBezTo>
                  <a:pt x="50" y="150"/>
                  <a:pt x="51" y="150"/>
                  <a:pt x="53" y="150"/>
                </a:cubicBezTo>
                <a:cubicBezTo>
                  <a:pt x="57" y="134"/>
                  <a:pt x="71" y="127"/>
                  <a:pt x="92" y="135"/>
                </a:cubicBezTo>
                <a:cubicBezTo>
                  <a:pt x="92" y="120"/>
                  <a:pt x="98" y="108"/>
                  <a:pt x="112" y="102"/>
                </a:cubicBezTo>
                <a:cubicBezTo>
                  <a:pt x="125" y="96"/>
                  <a:pt x="139" y="95"/>
                  <a:pt x="152" y="102"/>
                </a:cubicBezTo>
                <a:cubicBezTo>
                  <a:pt x="159" y="75"/>
                  <a:pt x="192" y="70"/>
                  <a:pt x="217" y="89"/>
                </a:cubicBezTo>
                <a:cubicBezTo>
                  <a:pt x="211" y="57"/>
                  <a:pt x="222" y="34"/>
                  <a:pt x="250" y="21"/>
                </a:cubicBezTo>
                <a:cubicBezTo>
                  <a:pt x="276" y="8"/>
                  <a:pt x="302" y="10"/>
                  <a:pt x="326" y="30"/>
                </a:cubicBezTo>
                <a:cubicBezTo>
                  <a:pt x="328" y="28"/>
                  <a:pt x="329" y="26"/>
                  <a:pt x="329" y="25"/>
                </a:cubicBezTo>
                <a:cubicBezTo>
                  <a:pt x="340" y="4"/>
                  <a:pt x="371" y="0"/>
                  <a:pt x="388" y="15"/>
                </a:cubicBezTo>
                <a:cubicBezTo>
                  <a:pt x="405" y="30"/>
                  <a:pt x="410" y="57"/>
                  <a:pt x="402" y="78"/>
                </a:cubicBezTo>
                <a:cubicBezTo>
                  <a:pt x="409" y="74"/>
                  <a:pt x="416" y="69"/>
                  <a:pt x="425" y="72"/>
                </a:cubicBezTo>
                <a:cubicBezTo>
                  <a:pt x="433" y="74"/>
                  <a:pt x="437" y="81"/>
                  <a:pt x="441" y="89"/>
                </a:cubicBezTo>
                <a:cubicBezTo>
                  <a:pt x="446" y="84"/>
                  <a:pt x="450" y="83"/>
                  <a:pt x="454" y="86"/>
                </a:cubicBezTo>
                <a:cubicBezTo>
                  <a:pt x="463" y="82"/>
                  <a:pt x="471" y="77"/>
                  <a:pt x="480" y="75"/>
                </a:cubicBezTo>
                <a:cubicBezTo>
                  <a:pt x="500" y="71"/>
                  <a:pt x="517" y="83"/>
                  <a:pt x="521" y="103"/>
                </a:cubicBezTo>
                <a:cubicBezTo>
                  <a:pt x="522" y="106"/>
                  <a:pt x="522" y="108"/>
                  <a:pt x="526" y="108"/>
                </a:cubicBezTo>
                <a:cubicBezTo>
                  <a:pt x="543" y="110"/>
                  <a:pt x="550" y="118"/>
                  <a:pt x="547" y="136"/>
                </a:cubicBezTo>
                <a:cubicBezTo>
                  <a:pt x="547" y="137"/>
                  <a:pt x="547" y="138"/>
                  <a:pt x="547" y="138"/>
                </a:cubicBezTo>
                <a:cubicBezTo>
                  <a:pt x="552" y="140"/>
                  <a:pt x="555" y="143"/>
                  <a:pt x="560" y="145"/>
                </a:cubicBezTo>
                <a:cubicBezTo>
                  <a:pt x="562" y="144"/>
                  <a:pt x="566" y="142"/>
                  <a:pt x="570" y="141"/>
                </a:cubicBezTo>
                <a:cubicBezTo>
                  <a:pt x="575" y="139"/>
                  <a:pt x="580" y="137"/>
                  <a:pt x="585" y="136"/>
                </a:cubicBezTo>
                <a:cubicBezTo>
                  <a:pt x="597" y="135"/>
                  <a:pt x="605" y="141"/>
                  <a:pt x="607" y="153"/>
                </a:cubicBezTo>
                <a:cubicBezTo>
                  <a:pt x="607" y="155"/>
                  <a:pt x="607" y="156"/>
                  <a:pt x="608" y="158"/>
                </a:cubicBezTo>
                <a:cubicBezTo>
                  <a:pt x="613" y="157"/>
                  <a:pt x="617" y="155"/>
                  <a:pt x="622" y="155"/>
                </a:cubicBezTo>
                <a:cubicBezTo>
                  <a:pt x="627" y="155"/>
                  <a:pt x="633" y="155"/>
                  <a:pt x="638" y="157"/>
                </a:cubicBezTo>
                <a:cubicBezTo>
                  <a:pt x="644" y="158"/>
                  <a:pt x="648" y="163"/>
                  <a:pt x="649" y="170"/>
                </a:cubicBezTo>
                <a:cubicBezTo>
                  <a:pt x="649" y="177"/>
                  <a:pt x="645" y="182"/>
                  <a:pt x="639" y="185"/>
                </a:cubicBezTo>
                <a:cubicBezTo>
                  <a:pt x="630" y="190"/>
                  <a:pt x="621" y="189"/>
                  <a:pt x="612" y="187"/>
                </a:cubicBezTo>
                <a:cubicBezTo>
                  <a:pt x="609" y="186"/>
                  <a:pt x="606" y="187"/>
                  <a:pt x="605" y="188"/>
                </a:cubicBezTo>
                <a:cubicBezTo>
                  <a:pt x="595" y="194"/>
                  <a:pt x="586" y="195"/>
                  <a:pt x="575" y="190"/>
                </a:cubicBezTo>
                <a:cubicBezTo>
                  <a:pt x="574" y="189"/>
                  <a:pt x="571" y="189"/>
                  <a:pt x="570" y="190"/>
                </a:cubicBezTo>
                <a:cubicBezTo>
                  <a:pt x="557" y="196"/>
                  <a:pt x="552" y="196"/>
                  <a:pt x="540" y="189"/>
                </a:cubicBezTo>
                <a:cubicBezTo>
                  <a:pt x="502" y="215"/>
                  <a:pt x="465" y="210"/>
                  <a:pt x="430" y="181"/>
                </a:cubicBezTo>
                <a:cubicBezTo>
                  <a:pt x="423" y="188"/>
                  <a:pt x="415" y="192"/>
                  <a:pt x="405" y="189"/>
                </a:cubicBezTo>
                <a:cubicBezTo>
                  <a:pt x="404" y="189"/>
                  <a:pt x="402" y="190"/>
                  <a:pt x="401" y="191"/>
                </a:cubicBezTo>
                <a:cubicBezTo>
                  <a:pt x="385" y="209"/>
                  <a:pt x="361" y="211"/>
                  <a:pt x="339" y="198"/>
                </a:cubicBezTo>
                <a:cubicBezTo>
                  <a:pt x="335" y="196"/>
                  <a:pt x="332" y="196"/>
                  <a:pt x="328" y="198"/>
                </a:cubicBezTo>
                <a:cubicBezTo>
                  <a:pt x="314" y="204"/>
                  <a:pt x="299" y="207"/>
                  <a:pt x="284" y="198"/>
                </a:cubicBezTo>
                <a:cubicBezTo>
                  <a:pt x="283" y="197"/>
                  <a:pt x="281" y="198"/>
                  <a:pt x="280" y="198"/>
                </a:cubicBezTo>
                <a:cubicBezTo>
                  <a:pt x="266" y="207"/>
                  <a:pt x="252" y="209"/>
                  <a:pt x="237" y="201"/>
                </a:cubicBezTo>
                <a:cubicBezTo>
                  <a:pt x="236" y="201"/>
                  <a:pt x="233" y="201"/>
                  <a:pt x="232" y="201"/>
                </a:cubicBezTo>
                <a:cubicBezTo>
                  <a:pt x="222" y="202"/>
                  <a:pt x="211" y="202"/>
                  <a:pt x="201" y="203"/>
                </a:cubicBezTo>
                <a:cubicBezTo>
                  <a:pt x="200" y="203"/>
                  <a:pt x="197" y="202"/>
                  <a:pt x="196" y="201"/>
                </a:cubicBezTo>
                <a:cubicBezTo>
                  <a:pt x="188" y="194"/>
                  <a:pt x="180" y="197"/>
                  <a:pt x="171" y="200"/>
                </a:cubicBezTo>
                <a:cubicBezTo>
                  <a:pt x="153" y="205"/>
                  <a:pt x="136" y="203"/>
                  <a:pt x="122" y="189"/>
                </a:cubicBezTo>
                <a:cubicBezTo>
                  <a:pt x="121" y="187"/>
                  <a:pt x="119" y="187"/>
                  <a:pt x="117" y="187"/>
                </a:cubicBezTo>
                <a:cubicBezTo>
                  <a:pt x="110" y="188"/>
                  <a:pt x="104" y="190"/>
                  <a:pt x="97" y="191"/>
                </a:cubicBezTo>
                <a:cubicBezTo>
                  <a:pt x="88" y="191"/>
                  <a:pt x="79" y="189"/>
                  <a:pt x="72" y="181"/>
                </a:cubicBezTo>
                <a:close/>
              </a:path>
            </a:pathLst>
          </a:custGeom>
          <a:solidFill>
            <a:srgbClr val="78CC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5971662" y="4625365"/>
            <a:ext cx="695325" cy="341313"/>
          </a:xfrm>
          <a:custGeom>
            <a:avLst/>
            <a:gdLst>
              <a:gd name="T0" fmla="*/ 245 w 275"/>
              <a:gd name="T1" fmla="*/ 111 h 135"/>
              <a:gd name="T2" fmla="*/ 212 w 275"/>
              <a:gd name="T3" fmla="*/ 113 h 135"/>
              <a:gd name="T4" fmla="*/ 189 w 275"/>
              <a:gd name="T5" fmla="*/ 113 h 135"/>
              <a:gd name="T6" fmla="*/ 183 w 275"/>
              <a:gd name="T7" fmla="*/ 115 h 135"/>
              <a:gd name="T8" fmla="*/ 153 w 275"/>
              <a:gd name="T9" fmla="*/ 131 h 135"/>
              <a:gd name="T10" fmla="*/ 91 w 275"/>
              <a:gd name="T11" fmla="*/ 121 h 135"/>
              <a:gd name="T12" fmla="*/ 75 w 275"/>
              <a:gd name="T13" fmla="*/ 106 h 135"/>
              <a:gd name="T14" fmla="*/ 70 w 275"/>
              <a:gd name="T15" fmla="*/ 104 h 135"/>
              <a:gd name="T16" fmla="*/ 52 w 275"/>
              <a:gd name="T17" fmla="*/ 107 h 135"/>
              <a:gd name="T18" fmla="*/ 7 w 275"/>
              <a:gd name="T19" fmla="*/ 96 h 135"/>
              <a:gd name="T20" fmla="*/ 17 w 275"/>
              <a:gd name="T21" fmla="*/ 68 h 135"/>
              <a:gd name="T22" fmla="*/ 34 w 275"/>
              <a:gd name="T23" fmla="*/ 65 h 135"/>
              <a:gd name="T24" fmla="*/ 39 w 275"/>
              <a:gd name="T25" fmla="*/ 61 h 135"/>
              <a:gd name="T26" fmla="*/ 62 w 275"/>
              <a:gd name="T27" fmla="*/ 44 h 135"/>
              <a:gd name="T28" fmla="*/ 66 w 275"/>
              <a:gd name="T29" fmla="*/ 41 h 135"/>
              <a:gd name="T30" fmla="*/ 126 w 275"/>
              <a:gd name="T31" fmla="*/ 9 h 135"/>
              <a:gd name="T32" fmla="*/ 152 w 275"/>
              <a:gd name="T33" fmla="*/ 30 h 135"/>
              <a:gd name="T34" fmla="*/ 157 w 275"/>
              <a:gd name="T35" fmla="*/ 32 h 135"/>
              <a:gd name="T36" fmla="*/ 189 w 275"/>
              <a:gd name="T37" fmla="*/ 52 h 135"/>
              <a:gd name="T38" fmla="*/ 192 w 275"/>
              <a:gd name="T39" fmla="*/ 55 h 135"/>
              <a:gd name="T40" fmla="*/ 232 w 275"/>
              <a:gd name="T41" fmla="*/ 69 h 135"/>
              <a:gd name="T42" fmla="*/ 238 w 275"/>
              <a:gd name="T43" fmla="*/ 70 h 135"/>
              <a:gd name="T44" fmla="*/ 263 w 275"/>
              <a:gd name="T45" fmla="*/ 77 h 135"/>
              <a:gd name="T46" fmla="*/ 259 w 275"/>
              <a:gd name="T47" fmla="*/ 107 h 135"/>
              <a:gd name="T48" fmla="*/ 245 w 275"/>
              <a:gd name="T49" fmla="*/ 111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5" h="135">
                <a:moveTo>
                  <a:pt x="245" y="111"/>
                </a:moveTo>
                <a:cubicBezTo>
                  <a:pt x="234" y="105"/>
                  <a:pt x="223" y="111"/>
                  <a:pt x="212" y="113"/>
                </a:cubicBezTo>
                <a:cubicBezTo>
                  <a:pt x="204" y="115"/>
                  <a:pt x="196" y="113"/>
                  <a:pt x="189" y="113"/>
                </a:cubicBezTo>
                <a:cubicBezTo>
                  <a:pt x="187" y="113"/>
                  <a:pt x="184" y="114"/>
                  <a:pt x="183" y="115"/>
                </a:cubicBezTo>
                <a:cubicBezTo>
                  <a:pt x="176" y="125"/>
                  <a:pt x="165" y="129"/>
                  <a:pt x="153" y="131"/>
                </a:cubicBezTo>
                <a:cubicBezTo>
                  <a:pt x="131" y="135"/>
                  <a:pt x="110" y="132"/>
                  <a:pt x="91" y="121"/>
                </a:cubicBezTo>
                <a:cubicBezTo>
                  <a:pt x="85" y="117"/>
                  <a:pt x="80" y="111"/>
                  <a:pt x="75" y="106"/>
                </a:cubicBezTo>
                <a:cubicBezTo>
                  <a:pt x="74" y="105"/>
                  <a:pt x="72" y="104"/>
                  <a:pt x="70" y="104"/>
                </a:cubicBezTo>
                <a:cubicBezTo>
                  <a:pt x="64" y="103"/>
                  <a:pt x="58" y="104"/>
                  <a:pt x="52" y="107"/>
                </a:cubicBezTo>
                <a:cubicBezTo>
                  <a:pt x="37" y="116"/>
                  <a:pt x="17" y="110"/>
                  <a:pt x="7" y="96"/>
                </a:cubicBezTo>
                <a:cubicBezTo>
                  <a:pt x="0" y="87"/>
                  <a:pt x="5" y="72"/>
                  <a:pt x="17" y="68"/>
                </a:cubicBezTo>
                <a:cubicBezTo>
                  <a:pt x="22" y="66"/>
                  <a:pt x="28" y="66"/>
                  <a:pt x="34" y="65"/>
                </a:cubicBezTo>
                <a:cubicBezTo>
                  <a:pt x="36" y="64"/>
                  <a:pt x="38" y="63"/>
                  <a:pt x="39" y="61"/>
                </a:cubicBezTo>
                <a:cubicBezTo>
                  <a:pt x="44" y="52"/>
                  <a:pt x="52" y="46"/>
                  <a:pt x="62" y="44"/>
                </a:cubicBezTo>
                <a:cubicBezTo>
                  <a:pt x="64" y="44"/>
                  <a:pt x="66" y="42"/>
                  <a:pt x="66" y="41"/>
                </a:cubicBezTo>
                <a:cubicBezTo>
                  <a:pt x="68" y="18"/>
                  <a:pt x="96" y="0"/>
                  <a:pt x="126" y="9"/>
                </a:cubicBezTo>
                <a:cubicBezTo>
                  <a:pt x="137" y="12"/>
                  <a:pt x="146" y="19"/>
                  <a:pt x="152" y="30"/>
                </a:cubicBezTo>
                <a:cubicBezTo>
                  <a:pt x="153" y="31"/>
                  <a:pt x="155" y="32"/>
                  <a:pt x="157" y="32"/>
                </a:cubicBezTo>
                <a:cubicBezTo>
                  <a:pt x="172" y="31"/>
                  <a:pt x="182" y="38"/>
                  <a:pt x="189" y="52"/>
                </a:cubicBezTo>
                <a:cubicBezTo>
                  <a:pt x="189" y="53"/>
                  <a:pt x="191" y="55"/>
                  <a:pt x="192" y="55"/>
                </a:cubicBezTo>
                <a:cubicBezTo>
                  <a:pt x="207" y="55"/>
                  <a:pt x="221" y="59"/>
                  <a:pt x="232" y="69"/>
                </a:cubicBezTo>
                <a:cubicBezTo>
                  <a:pt x="233" y="70"/>
                  <a:pt x="236" y="70"/>
                  <a:pt x="238" y="70"/>
                </a:cubicBezTo>
                <a:cubicBezTo>
                  <a:pt x="247" y="70"/>
                  <a:pt x="256" y="71"/>
                  <a:pt x="263" y="77"/>
                </a:cubicBezTo>
                <a:cubicBezTo>
                  <a:pt x="275" y="87"/>
                  <a:pt x="273" y="102"/>
                  <a:pt x="259" y="107"/>
                </a:cubicBezTo>
                <a:cubicBezTo>
                  <a:pt x="255" y="109"/>
                  <a:pt x="250" y="110"/>
                  <a:pt x="245" y="111"/>
                </a:cubicBezTo>
                <a:close/>
              </a:path>
            </a:pathLst>
          </a:custGeom>
          <a:solidFill>
            <a:srgbClr val="BFE3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4962" y="3154739"/>
            <a:ext cx="4486038" cy="82549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624" y="1673483"/>
            <a:ext cx="1732500" cy="765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4538" y="1956396"/>
            <a:ext cx="3315204" cy="286661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6197" y="1559294"/>
            <a:ext cx="765000" cy="765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805" y="1857559"/>
            <a:ext cx="1226250" cy="12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27" y="464233"/>
            <a:ext cx="6050235" cy="638728"/>
          </a:xfrm>
          <a:prstGeom prst="rect">
            <a:avLst/>
          </a:prstGeom>
        </p:spPr>
      </p:pic>
      <p:pic>
        <p:nvPicPr>
          <p:cNvPr id="20" name="图片 5">
            <a:extLst>
              <a:ext uri="{FF2B5EF4-FFF2-40B4-BE49-F238E27FC236}">
                <a16:creationId xmlns:a16="http://schemas.microsoft.com/office/drawing/2014/main" id="{5E5BBF68-9A9A-4323-8332-EFE3D2D9A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11" y="1557054"/>
            <a:ext cx="2652889" cy="45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4">
            <a:extLst>
              <a:ext uri="{FF2B5EF4-FFF2-40B4-BE49-F238E27FC236}">
                <a16:creationId xmlns:a16="http://schemas.microsoft.com/office/drawing/2014/main" id="{A08017EF-1C33-45E0-845C-3637289462A0}"/>
              </a:ext>
            </a:extLst>
          </p:cNvPr>
          <p:cNvSpPr/>
          <p:nvPr/>
        </p:nvSpPr>
        <p:spPr>
          <a:xfrm>
            <a:off x="4374128" y="1721070"/>
            <a:ext cx="2917" cy="2787438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114">
            <a:extLst>
              <a:ext uri="{FF2B5EF4-FFF2-40B4-BE49-F238E27FC236}">
                <a16:creationId xmlns:a16="http://schemas.microsoft.com/office/drawing/2014/main" id="{4F16DD05-2C7E-4E53-9901-8F8677A80243}"/>
              </a:ext>
            </a:extLst>
          </p:cNvPr>
          <p:cNvGrpSpPr/>
          <p:nvPr/>
        </p:nvGrpSpPr>
        <p:grpSpPr>
          <a:xfrm>
            <a:off x="2438985" y="4799331"/>
            <a:ext cx="974748" cy="371835"/>
            <a:chOff x="764930" y="5799373"/>
            <a:chExt cx="1371600" cy="523221"/>
          </a:xfrm>
          <a:solidFill>
            <a:srgbClr val="E30613"/>
          </a:solidFill>
        </p:grpSpPr>
        <p:sp>
          <p:nvSpPr>
            <p:cNvPr id="36" name="Rectangle 115">
              <a:extLst>
                <a:ext uri="{FF2B5EF4-FFF2-40B4-BE49-F238E27FC236}">
                  <a16:creationId xmlns:a16="http://schemas.microsoft.com/office/drawing/2014/main" id="{52EF3FFD-4D6B-4C97-B90E-7EEF81C90DF6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16">
              <a:extLst>
                <a:ext uri="{FF2B5EF4-FFF2-40B4-BE49-F238E27FC236}">
                  <a16:creationId xmlns:a16="http://schemas.microsoft.com/office/drawing/2014/main" id="{FF7D9D52-8776-4608-B3CD-F1680E56AE52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0" name="Group 117">
            <a:extLst>
              <a:ext uri="{FF2B5EF4-FFF2-40B4-BE49-F238E27FC236}">
                <a16:creationId xmlns:a16="http://schemas.microsoft.com/office/drawing/2014/main" id="{228BA518-E0BE-4BAE-BC36-3698ADAE7E1C}"/>
              </a:ext>
            </a:extLst>
          </p:cNvPr>
          <p:cNvGrpSpPr/>
          <p:nvPr/>
        </p:nvGrpSpPr>
        <p:grpSpPr>
          <a:xfrm>
            <a:off x="4089601" y="4799331"/>
            <a:ext cx="974748" cy="371835"/>
            <a:chOff x="2667000" y="5799373"/>
            <a:chExt cx="1371600" cy="523221"/>
          </a:xfrm>
        </p:grpSpPr>
        <p:sp>
          <p:nvSpPr>
            <p:cNvPr id="41" name="Rectangle 118">
              <a:extLst>
                <a:ext uri="{FF2B5EF4-FFF2-40B4-BE49-F238E27FC236}">
                  <a16:creationId xmlns:a16="http://schemas.microsoft.com/office/drawing/2014/main" id="{1FDA9161-8531-4D40-8EBD-1E20F8B34A6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119">
              <a:extLst>
                <a:ext uri="{FF2B5EF4-FFF2-40B4-BE49-F238E27FC236}">
                  <a16:creationId xmlns:a16="http://schemas.microsoft.com/office/drawing/2014/main" id="{DF31A54C-5D52-49A4-B738-FC610E84F54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3" name="Group 120">
            <a:extLst>
              <a:ext uri="{FF2B5EF4-FFF2-40B4-BE49-F238E27FC236}">
                <a16:creationId xmlns:a16="http://schemas.microsoft.com/office/drawing/2014/main" id="{D465C878-2617-44D4-A8AE-67FA8863C927}"/>
              </a:ext>
            </a:extLst>
          </p:cNvPr>
          <p:cNvGrpSpPr/>
          <p:nvPr/>
        </p:nvGrpSpPr>
        <p:grpSpPr>
          <a:xfrm>
            <a:off x="5740217" y="4799331"/>
            <a:ext cx="974748" cy="371835"/>
            <a:chOff x="2667000" y="5799373"/>
            <a:chExt cx="1371600" cy="523221"/>
          </a:xfrm>
          <a:solidFill>
            <a:srgbClr val="E64E79"/>
          </a:solidFill>
        </p:grpSpPr>
        <p:sp>
          <p:nvSpPr>
            <p:cNvPr id="44" name="Rectangle 121">
              <a:extLst>
                <a:ext uri="{FF2B5EF4-FFF2-40B4-BE49-F238E27FC236}">
                  <a16:creationId xmlns:a16="http://schemas.microsoft.com/office/drawing/2014/main" id="{EF2C39B6-B610-4EC0-B586-4BA4EC74578C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122">
              <a:extLst>
                <a:ext uri="{FF2B5EF4-FFF2-40B4-BE49-F238E27FC236}">
                  <a16:creationId xmlns:a16="http://schemas.microsoft.com/office/drawing/2014/main" id="{17ABD1DC-0537-42BD-A828-79FB4779C4D1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6" name="Group 123">
            <a:extLst>
              <a:ext uri="{FF2B5EF4-FFF2-40B4-BE49-F238E27FC236}">
                <a16:creationId xmlns:a16="http://schemas.microsoft.com/office/drawing/2014/main" id="{D96B615C-14CC-464C-979D-02CE7091D20E}"/>
              </a:ext>
            </a:extLst>
          </p:cNvPr>
          <p:cNvGrpSpPr/>
          <p:nvPr/>
        </p:nvGrpSpPr>
        <p:grpSpPr>
          <a:xfrm>
            <a:off x="7390833" y="4799331"/>
            <a:ext cx="974748" cy="371835"/>
            <a:chOff x="2667000" y="5799373"/>
            <a:chExt cx="1371600" cy="523221"/>
          </a:xfrm>
        </p:grpSpPr>
        <p:sp>
          <p:nvSpPr>
            <p:cNvPr id="47" name="Rectangle 124">
              <a:extLst>
                <a:ext uri="{FF2B5EF4-FFF2-40B4-BE49-F238E27FC236}">
                  <a16:creationId xmlns:a16="http://schemas.microsoft.com/office/drawing/2014/main" id="{A2D0DEBC-2521-49E6-AE1A-7EF383E54C00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125">
              <a:extLst>
                <a:ext uri="{FF2B5EF4-FFF2-40B4-BE49-F238E27FC236}">
                  <a16:creationId xmlns:a16="http://schemas.microsoft.com/office/drawing/2014/main" id="{17F16D0D-D630-47C4-B39B-525CDC2ECF10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9" name="Group 126">
            <a:extLst>
              <a:ext uri="{FF2B5EF4-FFF2-40B4-BE49-F238E27FC236}">
                <a16:creationId xmlns:a16="http://schemas.microsoft.com/office/drawing/2014/main" id="{8EAB64C4-D208-4722-BF23-2208F1A050D7}"/>
              </a:ext>
            </a:extLst>
          </p:cNvPr>
          <p:cNvGrpSpPr/>
          <p:nvPr/>
        </p:nvGrpSpPr>
        <p:grpSpPr>
          <a:xfrm>
            <a:off x="9041449" y="4799331"/>
            <a:ext cx="974748" cy="371835"/>
            <a:chOff x="2667000" y="5799373"/>
            <a:chExt cx="1371600" cy="523221"/>
          </a:xfrm>
        </p:grpSpPr>
        <p:sp>
          <p:nvSpPr>
            <p:cNvPr id="50" name="Rectangle 127">
              <a:extLst>
                <a:ext uri="{FF2B5EF4-FFF2-40B4-BE49-F238E27FC236}">
                  <a16:creationId xmlns:a16="http://schemas.microsoft.com/office/drawing/2014/main" id="{F434DA94-6F7F-435E-9993-80890426506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128">
              <a:extLst>
                <a:ext uri="{FF2B5EF4-FFF2-40B4-BE49-F238E27FC236}">
                  <a16:creationId xmlns:a16="http://schemas.microsoft.com/office/drawing/2014/main" id="{C91AD78D-5092-4C21-9E60-7B55D06A7BA5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52" name="Connector: Elbow 129">
            <a:extLst>
              <a:ext uri="{FF2B5EF4-FFF2-40B4-BE49-F238E27FC236}">
                <a16:creationId xmlns:a16="http://schemas.microsoft.com/office/drawing/2014/main" id="{ECD0D156-982E-4E2F-9F49-35765F00B8B4}"/>
              </a:ext>
            </a:extLst>
          </p:cNvPr>
          <p:cNvCxnSpPr>
            <a:cxnSpLocks/>
            <a:endCxn id="37" idx="0"/>
          </p:cNvCxnSpPr>
          <p:nvPr/>
        </p:nvCxnSpPr>
        <p:spPr>
          <a:xfrm rot="5400000">
            <a:off x="2594522" y="2397712"/>
            <a:ext cx="2733457" cy="2069781"/>
          </a:xfrm>
          <a:prstGeom prst="bentConnector3">
            <a:avLst>
              <a:gd name="adj1" fmla="val -159"/>
            </a:avLst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130">
            <a:extLst>
              <a:ext uri="{FF2B5EF4-FFF2-40B4-BE49-F238E27FC236}">
                <a16:creationId xmlns:a16="http://schemas.microsoft.com/office/drawing/2014/main" id="{C8B2C64E-819B-4AB8-BEFE-0E99CE768E5E}"/>
              </a:ext>
            </a:extLst>
          </p:cNvPr>
          <p:cNvCxnSpPr>
            <a:cxnSpLocks/>
            <a:endCxn id="42" idx="0"/>
          </p:cNvCxnSpPr>
          <p:nvPr/>
        </p:nvCxnSpPr>
        <p:spPr>
          <a:xfrm rot="5400000">
            <a:off x="4177248" y="3832332"/>
            <a:ext cx="1366728" cy="567271"/>
          </a:xfrm>
          <a:prstGeom prst="bentConnector3">
            <a:avLst>
              <a:gd name="adj1" fmla="val -159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131">
            <a:extLst>
              <a:ext uri="{FF2B5EF4-FFF2-40B4-BE49-F238E27FC236}">
                <a16:creationId xmlns:a16="http://schemas.microsoft.com/office/drawing/2014/main" id="{80B4E905-9DAD-4045-846F-B09E96D94376}"/>
              </a:ext>
            </a:extLst>
          </p:cNvPr>
          <p:cNvCxnSpPr>
            <a:cxnSpLocks/>
            <a:endCxn id="51" idx="0"/>
          </p:cNvCxnSpPr>
          <p:nvPr/>
        </p:nvCxnSpPr>
        <p:spPr>
          <a:xfrm rot="16200000" flipH="1">
            <a:off x="7583454" y="2853962"/>
            <a:ext cx="2098640" cy="1792098"/>
          </a:xfrm>
          <a:prstGeom prst="bentConnector3">
            <a:avLst>
              <a:gd name="adj1" fmla="val 321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132">
            <a:extLst>
              <a:ext uri="{FF2B5EF4-FFF2-40B4-BE49-F238E27FC236}">
                <a16:creationId xmlns:a16="http://schemas.microsoft.com/office/drawing/2014/main" id="{755DC156-D78E-4B8C-B813-3B3F0EC7400C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7237158" y="4158281"/>
            <a:ext cx="894714" cy="387386"/>
          </a:xfrm>
          <a:prstGeom prst="bentConnector3">
            <a:avLst>
              <a:gd name="adj1" fmla="val -108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3">
            <a:extLst>
              <a:ext uri="{FF2B5EF4-FFF2-40B4-BE49-F238E27FC236}">
                <a16:creationId xmlns:a16="http://schemas.microsoft.com/office/drawing/2014/main" id="{EE8CBDD9-7C43-45AC-8A27-48E79A24BFEF}"/>
              </a:ext>
            </a:extLst>
          </p:cNvPr>
          <p:cNvSpPr txBox="1"/>
          <p:nvPr/>
        </p:nvSpPr>
        <p:spPr>
          <a:xfrm>
            <a:off x="3062610" y="2164992"/>
            <a:ext cx="141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</a:t>
            </a:r>
          </a:p>
        </p:txBody>
      </p:sp>
      <p:sp>
        <p:nvSpPr>
          <p:cNvPr id="57" name="TextBox 134">
            <a:extLst>
              <a:ext uri="{FF2B5EF4-FFF2-40B4-BE49-F238E27FC236}">
                <a16:creationId xmlns:a16="http://schemas.microsoft.com/office/drawing/2014/main" id="{4D1A7166-DCF5-4910-9FDF-3CEA544FEFCB}"/>
              </a:ext>
            </a:extLst>
          </p:cNvPr>
          <p:cNvSpPr txBox="1"/>
          <p:nvPr/>
        </p:nvSpPr>
        <p:spPr>
          <a:xfrm>
            <a:off x="3381977" y="3468407"/>
            <a:ext cx="11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</a:t>
            </a:r>
          </a:p>
        </p:txBody>
      </p:sp>
      <p:sp>
        <p:nvSpPr>
          <p:cNvPr id="58" name="TextBox 135">
            <a:extLst>
              <a:ext uri="{FF2B5EF4-FFF2-40B4-BE49-F238E27FC236}">
                <a16:creationId xmlns:a16="http://schemas.microsoft.com/office/drawing/2014/main" id="{F0114A6F-63F5-4B78-8F6B-AE115D50983C}"/>
              </a:ext>
            </a:extLst>
          </p:cNvPr>
          <p:cNvSpPr txBox="1"/>
          <p:nvPr/>
        </p:nvSpPr>
        <p:spPr>
          <a:xfrm>
            <a:off x="7984620" y="3944972"/>
            <a:ext cx="123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add a unique to your Presentations. </a:t>
            </a:r>
          </a:p>
        </p:txBody>
      </p:sp>
      <p:sp>
        <p:nvSpPr>
          <p:cNvPr id="59" name="TextBox 136">
            <a:extLst>
              <a:ext uri="{FF2B5EF4-FFF2-40B4-BE49-F238E27FC236}">
                <a16:creationId xmlns:a16="http://schemas.microsoft.com/office/drawing/2014/main" id="{12439BF6-D4D9-41AE-82CC-4E79A0BC78C0}"/>
              </a:ext>
            </a:extLst>
          </p:cNvPr>
          <p:cNvSpPr txBox="1"/>
          <p:nvPr/>
        </p:nvSpPr>
        <p:spPr>
          <a:xfrm>
            <a:off x="7968087" y="2760111"/>
            <a:ext cx="1466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</a:t>
            </a:r>
          </a:p>
        </p:txBody>
      </p:sp>
      <p:sp>
        <p:nvSpPr>
          <p:cNvPr id="60" name="TextBox 149">
            <a:extLst>
              <a:ext uri="{FF2B5EF4-FFF2-40B4-BE49-F238E27FC236}">
                <a16:creationId xmlns:a16="http://schemas.microsoft.com/office/drawing/2014/main" id="{802B70BB-DA72-4EFB-93D2-73F1D4DF3239}"/>
              </a:ext>
            </a:extLst>
          </p:cNvPr>
          <p:cNvSpPr txBox="1"/>
          <p:nvPr/>
        </p:nvSpPr>
        <p:spPr>
          <a:xfrm>
            <a:off x="5099071" y="4196041"/>
            <a:ext cx="2257040" cy="45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and appeal to your Presentations. </a:t>
            </a:r>
          </a:p>
        </p:txBody>
      </p:sp>
      <p:grpSp>
        <p:nvGrpSpPr>
          <p:cNvPr id="61" name="Grupo 60"/>
          <p:cNvGrpSpPr/>
          <p:nvPr/>
        </p:nvGrpSpPr>
        <p:grpSpPr>
          <a:xfrm>
            <a:off x="5138481" y="2080340"/>
            <a:ext cx="2358107" cy="1864632"/>
            <a:chOff x="-5679056" y="2428276"/>
            <a:chExt cx="3467164" cy="2741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-3967699" y="2433038"/>
              <a:ext cx="1203347" cy="1103307"/>
            </a:xfrm>
            <a:custGeom>
              <a:avLst/>
              <a:gdLst>
                <a:gd name="T0" fmla="*/ 148 w 224"/>
                <a:gd name="T1" fmla="*/ 113 h 205"/>
                <a:gd name="T2" fmla="*/ 153 w 224"/>
                <a:gd name="T3" fmla="*/ 114 h 205"/>
                <a:gd name="T4" fmla="*/ 160 w 224"/>
                <a:gd name="T5" fmla="*/ 125 h 205"/>
                <a:gd name="T6" fmla="*/ 155 w 224"/>
                <a:gd name="T7" fmla="*/ 128 h 205"/>
                <a:gd name="T8" fmla="*/ 136 w 224"/>
                <a:gd name="T9" fmla="*/ 142 h 205"/>
                <a:gd name="T10" fmla="*/ 115 w 224"/>
                <a:gd name="T11" fmla="*/ 161 h 205"/>
                <a:gd name="T12" fmla="*/ 93 w 224"/>
                <a:gd name="T13" fmla="*/ 189 h 205"/>
                <a:gd name="T14" fmla="*/ 73 w 224"/>
                <a:gd name="T15" fmla="*/ 203 h 205"/>
                <a:gd name="T16" fmla="*/ 65 w 224"/>
                <a:gd name="T17" fmla="*/ 199 h 205"/>
                <a:gd name="T18" fmla="*/ 66 w 224"/>
                <a:gd name="T19" fmla="*/ 196 h 205"/>
                <a:gd name="T20" fmla="*/ 60 w 224"/>
                <a:gd name="T21" fmla="*/ 144 h 205"/>
                <a:gd name="T22" fmla="*/ 69 w 224"/>
                <a:gd name="T23" fmla="*/ 138 h 205"/>
                <a:gd name="T24" fmla="*/ 75 w 224"/>
                <a:gd name="T25" fmla="*/ 140 h 205"/>
                <a:gd name="T26" fmla="*/ 94 w 224"/>
                <a:gd name="T27" fmla="*/ 139 h 205"/>
                <a:gd name="T28" fmla="*/ 96 w 224"/>
                <a:gd name="T29" fmla="*/ 138 h 205"/>
                <a:gd name="T30" fmla="*/ 93 w 224"/>
                <a:gd name="T31" fmla="*/ 113 h 205"/>
                <a:gd name="T32" fmla="*/ 91 w 224"/>
                <a:gd name="T33" fmla="*/ 113 h 205"/>
                <a:gd name="T34" fmla="*/ 80 w 224"/>
                <a:gd name="T35" fmla="*/ 104 h 205"/>
                <a:gd name="T36" fmla="*/ 67 w 224"/>
                <a:gd name="T37" fmla="*/ 107 h 205"/>
                <a:gd name="T38" fmla="*/ 61 w 224"/>
                <a:gd name="T39" fmla="*/ 115 h 205"/>
                <a:gd name="T40" fmla="*/ 44 w 224"/>
                <a:gd name="T41" fmla="*/ 111 h 205"/>
                <a:gd name="T42" fmla="*/ 45 w 224"/>
                <a:gd name="T43" fmla="*/ 89 h 205"/>
                <a:gd name="T44" fmla="*/ 41 w 224"/>
                <a:gd name="T45" fmla="*/ 83 h 205"/>
                <a:gd name="T46" fmla="*/ 21 w 224"/>
                <a:gd name="T47" fmla="*/ 70 h 205"/>
                <a:gd name="T48" fmla="*/ 13 w 224"/>
                <a:gd name="T49" fmla="*/ 61 h 205"/>
                <a:gd name="T50" fmla="*/ 14 w 224"/>
                <a:gd name="T51" fmla="*/ 39 h 205"/>
                <a:gd name="T52" fmla="*/ 3 w 224"/>
                <a:gd name="T53" fmla="*/ 10 h 205"/>
                <a:gd name="T54" fmla="*/ 1 w 224"/>
                <a:gd name="T55" fmla="*/ 10 h 205"/>
                <a:gd name="T56" fmla="*/ 0 w 224"/>
                <a:gd name="T57" fmla="*/ 7 h 205"/>
                <a:gd name="T58" fmla="*/ 13 w 224"/>
                <a:gd name="T59" fmla="*/ 0 h 205"/>
                <a:gd name="T60" fmla="*/ 54 w 224"/>
                <a:gd name="T61" fmla="*/ 6 h 205"/>
                <a:gd name="T62" fmla="*/ 60 w 224"/>
                <a:gd name="T63" fmla="*/ 5 h 205"/>
                <a:gd name="T64" fmla="*/ 84 w 224"/>
                <a:gd name="T65" fmla="*/ 7 h 205"/>
                <a:gd name="T66" fmla="*/ 102 w 224"/>
                <a:gd name="T67" fmla="*/ 11 h 205"/>
                <a:gd name="T68" fmla="*/ 126 w 224"/>
                <a:gd name="T69" fmla="*/ 19 h 205"/>
                <a:gd name="T70" fmla="*/ 155 w 224"/>
                <a:gd name="T71" fmla="*/ 35 h 205"/>
                <a:gd name="T72" fmla="*/ 155 w 224"/>
                <a:gd name="T73" fmla="*/ 35 h 205"/>
                <a:gd name="T74" fmla="*/ 186 w 224"/>
                <a:gd name="T75" fmla="*/ 47 h 205"/>
                <a:gd name="T76" fmla="*/ 212 w 224"/>
                <a:gd name="T77" fmla="*/ 65 h 205"/>
                <a:gd name="T78" fmla="*/ 224 w 224"/>
                <a:gd name="T79" fmla="*/ 79 h 205"/>
                <a:gd name="T80" fmla="*/ 223 w 224"/>
                <a:gd name="T81" fmla="*/ 82 h 205"/>
                <a:gd name="T82" fmla="*/ 192 w 224"/>
                <a:gd name="T83" fmla="*/ 106 h 205"/>
                <a:gd name="T84" fmla="*/ 177 w 224"/>
                <a:gd name="T85" fmla="*/ 109 h 205"/>
                <a:gd name="T86" fmla="*/ 175 w 224"/>
                <a:gd name="T87" fmla="*/ 97 h 205"/>
                <a:gd name="T88" fmla="*/ 175 w 224"/>
                <a:gd name="T89" fmla="*/ 97 h 205"/>
                <a:gd name="T90" fmla="*/ 176 w 224"/>
                <a:gd name="T91" fmla="*/ 86 h 205"/>
                <a:gd name="T92" fmla="*/ 176 w 224"/>
                <a:gd name="T93" fmla="*/ 82 h 205"/>
                <a:gd name="T94" fmla="*/ 166 w 224"/>
                <a:gd name="T95" fmla="*/ 77 h 205"/>
                <a:gd name="T96" fmla="*/ 140 w 224"/>
                <a:gd name="T97" fmla="*/ 93 h 205"/>
                <a:gd name="T98" fmla="*/ 138 w 224"/>
                <a:gd name="T99" fmla="*/ 106 h 205"/>
                <a:gd name="T100" fmla="*/ 143 w 224"/>
                <a:gd name="T101" fmla="*/ 110 h 205"/>
                <a:gd name="T102" fmla="*/ 148 w 224"/>
                <a:gd name="T103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4" h="205">
                  <a:moveTo>
                    <a:pt x="148" y="113"/>
                  </a:moveTo>
                  <a:cubicBezTo>
                    <a:pt x="149" y="114"/>
                    <a:pt x="151" y="114"/>
                    <a:pt x="153" y="114"/>
                  </a:cubicBezTo>
                  <a:cubicBezTo>
                    <a:pt x="158" y="117"/>
                    <a:pt x="163" y="119"/>
                    <a:pt x="160" y="125"/>
                  </a:cubicBezTo>
                  <a:cubicBezTo>
                    <a:pt x="159" y="126"/>
                    <a:pt x="157" y="125"/>
                    <a:pt x="155" y="128"/>
                  </a:cubicBezTo>
                  <a:cubicBezTo>
                    <a:pt x="151" y="135"/>
                    <a:pt x="143" y="138"/>
                    <a:pt x="136" y="142"/>
                  </a:cubicBezTo>
                  <a:cubicBezTo>
                    <a:pt x="127" y="146"/>
                    <a:pt x="120" y="153"/>
                    <a:pt x="115" y="161"/>
                  </a:cubicBezTo>
                  <a:cubicBezTo>
                    <a:pt x="109" y="172"/>
                    <a:pt x="101" y="181"/>
                    <a:pt x="93" y="189"/>
                  </a:cubicBezTo>
                  <a:cubicBezTo>
                    <a:pt x="87" y="195"/>
                    <a:pt x="81" y="200"/>
                    <a:pt x="73" y="203"/>
                  </a:cubicBezTo>
                  <a:cubicBezTo>
                    <a:pt x="69" y="204"/>
                    <a:pt x="65" y="205"/>
                    <a:pt x="65" y="199"/>
                  </a:cubicBezTo>
                  <a:cubicBezTo>
                    <a:pt x="66" y="198"/>
                    <a:pt x="67" y="197"/>
                    <a:pt x="66" y="196"/>
                  </a:cubicBezTo>
                  <a:cubicBezTo>
                    <a:pt x="64" y="179"/>
                    <a:pt x="67" y="161"/>
                    <a:pt x="60" y="144"/>
                  </a:cubicBezTo>
                  <a:cubicBezTo>
                    <a:pt x="60" y="138"/>
                    <a:pt x="64" y="138"/>
                    <a:pt x="69" y="138"/>
                  </a:cubicBezTo>
                  <a:cubicBezTo>
                    <a:pt x="71" y="138"/>
                    <a:pt x="73" y="139"/>
                    <a:pt x="75" y="140"/>
                  </a:cubicBezTo>
                  <a:cubicBezTo>
                    <a:pt x="82" y="146"/>
                    <a:pt x="85" y="146"/>
                    <a:pt x="94" y="139"/>
                  </a:cubicBezTo>
                  <a:cubicBezTo>
                    <a:pt x="95" y="139"/>
                    <a:pt x="95" y="140"/>
                    <a:pt x="96" y="138"/>
                  </a:cubicBezTo>
                  <a:cubicBezTo>
                    <a:pt x="99" y="129"/>
                    <a:pt x="96" y="121"/>
                    <a:pt x="93" y="113"/>
                  </a:cubicBezTo>
                  <a:cubicBezTo>
                    <a:pt x="92" y="111"/>
                    <a:pt x="92" y="114"/>
                    <a:pt x="91" y="113"/>
                  </a:cubicBezTo>
                  <a:cubicBezTo>
                    <a:pt x="87" y="112"/>
                    <a:pt x="85" y="107"/>
                    <a:pt x="80" y="104"/>
                  </a:cubicBezTo>
                  <a:cubicBezTo>
                    <a:pt x="74" y="101"/>
                    <a:pt x="71" y="101"/>
                    <a:pt x="67" y="107"/>
                  </a:cubicBezTo>
                  <a:cubicBezTo>
                    <a:pt x="65" y="109"/>
                    <a:pt x="63" y="112"/>
                    <a:pt x="61" y="115"/>
                  </a:cubicBezTo>
                  <a:cubicBezTo>
                    <a:pt x="55" y="121"/>
                    <a:pt x="48" y="120"/>
                    <a:pt x="44" y="111"/>
                  </a:cubicBezTo>
                  <a:cubicBezTo>
                    <a:pt x="45" y="104"/>
                    <a:pt x="45" y="96"/>
                    <a:pt x="45" y="89"/>
                  </a:cubicBezTo>
                  <a:cubicBezTo>
                    <a:pt x="45" y="87"/>
                    <a:pt x="45" y="83"/>
                    <a:pt x="41" y="83"/>
                  </a:cubicBezTo>
                  <a:cubicBezTo>
                    <a:pt x="36" y="77"/>
                    <a:pt x="29" y="72"/>
                    <a:pt x="21" y="70"/>
                  </a:cubicBezTo>
                  <a:cubicBezTo>
                    <a:pt x="17" y="69"/>
                    <a:pt x="14" y="66"/>
                    <a:pt x="13" y="61"/>
                  </a:cubicBezTo>
                  <a:cubicBezTo>
                    <a:pt x="13" y="53"/>
                    <a:pt x="13" y="46"/>
                    <a:pt x="14" y="39"/>
                  </a:cubicBezTo>
                  <a:cubicBezTo>
                    <a:pt x="15" y="28"/>
                    <a:pt x="9" y="19"/>
                    <a:pt x="3" y="10"/>
                  </a:cubicBezTo>
                  <a:cubicBezTo>
                    <a:pt x="2" y="10"/>
                    <a:pt x="2" y="10"/>
                    <a:pt x="1" y="10"/>
                  </a:cubicBezTo>
                  <a:cubicBezTo>
                    <a:pt x="0" y="9"/>
                    <a:pt x="0" y="8"/>
                    <a:pt x="0" y="7"/>
                  </a:cubicBezTo>
                  <a:cubicBezTo>
                    <a:pt x="3" y="2"/>
                    <a:pt x="7" y="0"/>
                    <a:pt x="13" y="0"/>
                  </a:cubicBezTo>
                  <a:cubicBezTo>
                    <a:pt x="27" y="1"/>
                    <a:pt x="41" y="1"/>
                    <a:pt x="54" y="6"/>
                  </a:cubicBezTo>
                  <a:cubicBezTo>
                    <a:pt x="56" y="6"/>
                    <a:pt x="58" y="6"/>
                    <a:pt x="60" y="5"/>
                  </a:cubicBezTo>
                  <a:cubicBezTo>
                    <a:pt x="68" y="2"/>
                    <a:pt x="77" y="4"/>
                    <a:pt x="84" y="7"/>
                  </a:cubicBezTo>
                  <a:cubicBezTo>
                    <a:pt x="90" y="9"/>
                    <a:pt x="96" y="11"/>
                    <a:pt x="102" y="11"/>
                  </a:cubicBezTo>
                  <a:cubicBezTo>
                    <a:pt x="111" y="11"/>
                    <a:pt x="119" y="15"/>
                    <a:pt x="126" y="19"/>
                  </a:cubicBezTo>
                  <a:cubicBezTo>
                    <a:pt x="136" y="24"/>
                    <a:pt x="145" y="3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66" y="38"/>
                    <a:pt x="176" y="41"/>
                    <a:pt x="186" y="47"/>
                  </a:cubicBezTo>
                  <a:cubicBezTo>
                    <a:pt x="195" y="53"/>
                    <a:pt x="203" y="60"/>
                    <a:pt x="212" y="65"/>
                  </a:cubicBezTo>
                  <a:cubicBezTo>
                    <a:pt x="218" y="67"/>
                    <a:pt x="223" y="71"/>
                    <a:pt x="224" y="79"/>
                  </a:cubicBezTo>
                  <a:cubicBezTo>
                    <a:pt x="224" y="80"/>
                    <a:pt x="223" y="81"/>
                    <a:pt x="223" y="82"/>
                  </a:cubicBezTo>
                  <a:cubicBezTo>
                    <a:pt x="215" y="93"/>
                    <a:pt x="204" y="100"/>
                    <a:pt x="192" y="106"/>
                  </a:cubicBezTo>
                  <a:cubicBezTo>
                    <a:pt x="187" y="108"/>
                    <a:pt x="182" y="110"/>
                    <a:pt x="177" y="109"/>
                  </a:cubicBezTo>
                  <a:cubicBezTo>
                    <a:pt x="173" y="105"/>
                    <a:pt x="175" y="101"/>
                    <a:pt x="175" y="97"/>
                  </a:cubicBezTo>
                  <a:cubicBezTo>
                    <a:pt x="175" y="97"/>
                    <a:pt x="175" y="97"/>
                    <a:pt x="175" y="97"/>
                  </a:cubicBezTo>
                  <a:cubicBezTo>
                    <a:pt x="178" y="93"/>
                    <a:pt x="178" y="90"/>
                    <a:pt x="176" y="86"/>
                  </a:cubicBezTo>
                  <a:cubicBezTo>
                    <a:pt x="176" y="85"/>
                    <a:pt x="176" y="83"/>
                    <a:pt x="176" y="82"/>
                  </a:cubicBezTo>
                  <a:cubicBezTo>
                    <a:pt x="174" y="78"/>
                    <a:pt x="170" y="77"/>
                    <a:pt x="166" y="77"/>
                  </a:cubicBezTo>
                  <a:cubicBezTo>
                    <a:pt x="155" y="78"/>
                    <a:pt x="146" y="84"/>
                    <a:pt x="140" y="93"/>
                  </a:cubicBezTo>
                  <a:cubicBezTo>
                    <a:pt x="137" y="97"/>
                    <a:pt x="137" y="101"/>
                    <a:pt x="138" y="106"/>
                  </a:cubicBezTo>
                  <a:cubicBezTo>
                    <a:pt x="139" y="108"/>
                    <a:pt x="141" y="109"/>
                    <a:pt x="143" y="110"/>
                  </a:cubicBezTo>
                  <a:cubicBezTo>
                    <a:pt x="144" y="111"/>
                    <a:pt x="146" y="112"/>
                    <a:pt x="148" y="113"/>
                  </a:cubicBezTo>
                  <a:close/>
                </a:path>
              </a:pathLst>
            </a:custGeom>
            <a:solidFill>
              <a:srgbClr val="0BA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-3634318" y="3106135"/>
              <a:ext cx="1262086" cy="1160457"/>
            </a:xfrm>
            <a:custGeom>
              <a:avLst/>
              <a:gdLst>
                <a:gd name="T0" fmla="*/ 222 w 235"/>
                <a:gd name="T1" fmla="*/ 15 h 216"/>
                <a:gd name="T2" fmla="*/ 232 w 235"/>
                <a:gd name="T3" fmla="*/ 48 h 216"/>
                <a:gd name="T4" fmla="*/ 176 w 235"/>
                <a:gd name="T5" fmla="*/ 100 h 216"/>
                <a:gd name="T6" fmla="*/ 173 w 235"/>
                <a:gd name="T7" fmla="*/ 129 h 216"/>
                <a:gd name="T8" fmla="*/ 174 w 235"/>
                <a:gd name="T9" fmla="*/ 166 h 216"/>
                <a:gd name="T10" fmla="*/ 161 w 235"/>
                <a:gd name="T11" fmla="*/ 149 h 216"/>
                <a:gd name="T12" fmla="*/ 134 w 235"/>
                <a:gd name="T13" fmla="*/ 157 h 216"/>
                <a:gd name="T14" fmla="*/ 156 w 235"/>
                <a:gd name="T15" fmla="*/ 196 h 216"/>
                <a:gd name="T16" fmla="*/ 80 w 235"/>
                <a:gd name="T17" fmla="*/ 198 h 216"/>
                <a:gd name="T18" fmla="*/ 57 w 235"/>
                <a:gd name="T19" fmla="*/ 200 h 216"/>
                <a:gd name="T20" fmla="*/ 26 w 235"/>
                <a:gd name="T21" fmla="*/ 201 h 216"/>
                <a:gd name="T22" fmla="*/ 27 w 235"/>
                <a:gd name="T23" fmla="*/ 198 h 216"/>
                <a:gd name="T24" fmla="*/ 37 w 235"/>
                <a:gd name="T25" fmla="*/ 180 h 216"/>
                <a:gd name="T26" fmla="*/ 52 w 235"/>
                <a:gd name="T27" fmla="*/ 177 h 216"/>
                <a:gd name="T28" fmla="*/ 62 w 235"/>
                <a:gd name="T29" fmla="*/ 136 h 216"/>
                <a:gd name="T30" fmla="*/ 55 w 235"/>
                <a:gd name="T31" fmla="*/ 112 h 216"/>
                <a:gd name="T32" fmla="*/ 69 w 235"/>
                <a:gd name="T33" fmla="*/ 80 h 216"/>
                <a:gd name="T34" fmla="*/ 76 w 235"/>
                <a:gd name="T35" fmla="*/ 77 h 216"/>
                <a:gd name="T36" fmla="*/ 82 w 235"/>
                <a:gd name="T37" fmla="*/ 105 h 216"/>
                <a:gd name="T38" fmla="*/ 78 w 235"/>
                <a:gd name="T39" fmla="*/ 135 h 216"/>
                <a:gd name="T40" fmla="*/ 62 w 235"/>
                <a:gd name="T41" fmla="*/ 163 h 216"/>
                <a:gd name="T42" fmla="*/ 87 w 235"/>
                <a:gd name="T43" fmla="*/ 174 h 216"/>
                <a:gd name="T44" fmla="*/ 106 w 235"/>
                <a:gd name="T45" fmla="*/ 187 h 216"/>
                <a:gd name="T46" fmla="*/ 120 w 235"/>
                <a:gd name="T47" fmla="*/ 149 h 216"/>
                <a:gd name="T48" fmla="*/ 150 w 235"/>
                <a:gd name="T49" fmla="*/ 121 h 216"/>
                <a:gd name="T50" fmla="*/ 141 w 235"/>
                <a:gd name="T51" fmla="*/ 105 h 216"/>
                <a:gd name="T52" fmla="*/ 160 w 235"/>
                <a:gd name="T53" fmla="*/ 90 h 216"/>
                <a:gd name="T54" fmla="*/ 135 w 235"/>
                <a:gd name="T55" fmla="*/ 92 h 216"/>
                <a:gd name="T56" fmla="*/ 133 w 235"/>
                <a:gd name="T57" fmla="*/ 108 h 216"/>
                <a:gd name="T58" fmla="*/ 108 w 235"/>
                <a:gd name="T59" fmla="*/ 108 h 216"/>
                <a:gd name="T60" fmla="*/ 92 w 235"/>
                <a:gd name="T61" fmla="*/ 114 h 216"/>
                <a:gd name="T62" fmla="*/ 104 w 235"/>
                <a:gd name="T63" fmla="*/ 97 h 216"/>
                <a:gd name="T64" fmla="*/ 106 w 235"/>
                <a:gd name="T65" fmla="*/ 72 h 216"/>
                <a:gd name="T66" fmla="*/ 83 w 235"/>
                <a:gd name="T67" fmla="*/ 88 h 216"/>
                <a:gd name="T68" fmla="*/ 44 w 235"/>
                <a:gd name="T69" fmla="*/ 102 h 216"/>
                <a:gd name="T70" fmla="*/ 69 w 235"/>
                <a:gd name="T71" fmla="*/ 120 h 216"/>
                <a:gd name="T72" fmla="*/ 36 w 235"/>
                <a:gd name="T73" fmla="*/ 148 h 216"/>
                <a:gd name="T74" fmla="*/ 3 w 235"/>
                <a:gd name="T75" fmla="*/ 110 h 216"/>
                <a:gd name="T76" fmla="*/ 8 w 235"/>
                <a:gd name="T77" fmla="*/ 79 h 216"/>
                <a:gd name="T78" fmla="*/ 49 w 235"/>
                <a:gd name="T79" fmla="*/ 52 h 216"/>
                <a:gd name="T80" fmla="*/ 110 w 235"/>
                <a:gd name="T81" fmla="*/ 59 h 216"/>
                <a:gd name="T82" fmla="*/ 134 w 235"/>
                <a:gd name="T83" fmla="*/ 45 h 216"/>
                <a:gd name="T84" fmla="*/ 148 w 235"/>
                <a:gd name="T85" fmla="*/ 55 h 216"/>
                <a:gd name="T86" fmla="*/ 184 w 235"/>
                <a:gd name="T87" fmla="*/ 62 h 216"/>
                <a:gd name="T88" fmla="*/ 174 w 235"/>
                <a:gd name="T89" fmla="*/ 3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5" h="216">
                  <a:moveTo>
                    <a:pt x="173" y="17"/>
                  </a:moveTo>
                  <a:cubicBezTo>
                    <a:pt x="179" y="7"/>
                    <a:pt x="190" y="6"/>
                    <a:pt x="199" y="2"/>
                  </a:cubicBezTo>
                  <a:cubicBezTo>
                    <a:pt x="211" y="0"/>
                    <a:pt x="216" y="9"/>
                    <a:pt x="222" y="15"/>
                  </a:cubicBezTo>
                  <a:cubicBezTo>
                    <a:pt x="225" y="21"/>
                    <a:pt x="229" y="26"/>
                    <a:pt x="232" y="31"/>
                  </a:cubicBezTo>
                  <a:cubicBezTo>
                    <a:pt x="234" y="36"/>
                    <a:pt x="235" y="41"/>
                    <a:pt x="234" y="46"/>
                  </a:cubicBezTo>
                  <a:cubicBezTo>
                    <a:pt x="234" y="47"/>
                    <a:pt x="233" y="48"/>
                    <a:pt x="232" y="48"/>
                  </a:cubicBezTo>
                  <a:cubicBezTo>
                    <a:pt x="228" y="51"/>
                    <a:pt x="228" y="56"/>
                    <a:pt x="227" y="60"/>
                  </a:cubicBezTo>
                  <a:cubicBezTo>
                    <a:pt x="222" y="71"/>
                    <a:pt x="215" y="80"/>
                    <a:pt x="203" y="85"/>
                  </a:cubicBezTo>
                  <a:cubicBezTo>
                    <a:pt x="194" y="89"/>
                    <a:pt x="185" y="95"/>
                    <a:pt x="176" y="100"/>
                  </a:cubicBezTo>
                  <a:cubicBezTo>
                    <a:pt x="169" y="104"/>
                    <a:pt x="164" y="109"/>
                    <a:pt x="162" y="117"/>
                  </a:cubicBezTo>
                  <a:cubicBezTo>
                    <a:pt x="159" y="122"/>
                    <a:pt x="162" y="125"/>
                    <a:pt x="164" y="128"/>
                  </a:cubicBezTo>
                  <a:cubicBezTo>
                    <a:pt x="167" y="130"/>
                    <a:pt x="170" y="132"/>
                    <a:pt x="173" y="129"/>
                  </a:cubicBezTo>
                  <a:cubicBezTo>
                    <a:pt x="177" y="127"/>
                    <a:pt x="181" y="127"/>
                    <a:pt x="185" y="129"/>
                  </a:cubicBezTo>
                  <a:cubicBezTo>
                    <a:pt x="191" y="131"/>
                    <a:pt x="193" y="136"/>
                    <a:pt x="192" y="142"/>
                  </a:cubicBezTo>
                  <a:cubicBezTo>
                    <a:pt x="190" y="153"/>
                    <a:pt x="183" y="161"/>
                    <a:pt x="174" y="166"/>
                  </a:cubicBezTo>
                  <a:cubicBezTo>
                    <a:pt x="169" y="168"/>
                    <a:pt x="165" y="168"/>
                    <a:pt x="163" y="163"/>
                  </a:cubicBezTo>
                  <a:cubicBezTo>
                    <a:pt x="162" y="159"/>
                    <a:pt x="163" y="155"/>
                    <a:pt x="163" y="151"/>
                  </a:cubicBezTo>
                  <a:cubicBezTo>
                    <a:pt x="163" y="150"/>
                    <a:pt x="163" y="149"/>
                    <a:pt x="161" y="149"/>
                  </a:cubicBezTo>
                  <a:cubicBezTo>
                    <a:pt x="161" y="149"/>
                    <a:pt x="160" y="149"/>
                    <a:pt x="160" y="149"/>
                  </a:cubicBezTo>
                  <a:cubicBezTo>
                    <a:pt x="149" y="140"/>
                    <a:pt x="146" y="140"/>
                    <a:pt x="138" y="152"/>
                  </a:cubicBezTo>
                  <a:cubicBezTo>
                    <a:pt x="136" y="153"/>
                    <a:pt x="135" y="155"/>
                    <a:pt x="134" y="157"/>
                  </a:cubicBezTo>
                  <a:cubicBezTo>
                    <a:pt x="128" y="166"/>
                    <a:pt x="128" y="174"/>
                    <a:pt x="136" y="181"/>
                  </a:cubicBezTo>
                  <a:cubicBezTo>
                    <a:pt x="140" y="187"/>
                    <a:pt x="145" y="188"/>
                    <a:pt x="151" y="190"/>
                  </a:cubicBezTo>
                  <a:cubicBezTo>
                    <a:pt x="154" y="191"/>
                    <a:pt x="157" y="191"/>
                    <a:pt x="156" y="196"/>
                  </a:cubicBezTo>
                  <a:cubicBezTo>
                    <a:pt x="150" y="202"/>
                    <a:pt x="141" y="202"/>
                    <a:pt x="133" y="203"/>
                  </a:cubicBezTo>
                  <a:cubicBezTo>
                    <a:pt x="120" y="205"/>
                    <a:pt x="107" y="200"/>
                    <a:pt x="93" y="200"/>
                  </a:cubicBezTo>
                  <a:cubicBezTo>
                    <a:pt x="89" y="200"/>
                    <a:pt x="84" y="200"/>
                    <a:pt x="80" y="198"/>
                  </a:cubicBezTo>
                  <a:cubicBezTo>
                    <a:pt x="79" y="197"/>
                    <a:pt x="77" y="196"/>
                    <a:pt x="76" y="195"/>
                  </a:cubicBezTo>
                  <a:cubicBezTo>
                    <a:pt x="74" y="194"/>
                    <a:pt x="72" y="193"/>
                    <a:pt x="69" y="192"/>
                  </a:cubicBezTo>
                  <a:cubicBezTo>
                    <a:pt x="61" y="190"/>
                    <a:pt x="58" y="192"/>
                    <a:pt x="57" y="200"/>
                  </a:cubicBezTo>
                  <a:cubicBezTo>
                    <a:pt x="55" y="206"/>
                    <a:pt x="55" y="213"/>
                    <a:pt x="47" y="214"/>
                  </a:cubicBezTo>
                  <a:cubicBezTo>
                    <a:pt x="40" y="216"/>
                    <a:pt x="34" y="212"/>
                    <a:pt x="29" y="207"/>
                  </a:cubicBezTo>
                  <a:cubicBezTo>
                    <a:pt x="28" y="205"/>
                    <a:pt x="26" y="204"/>
                    <a:pt x="26" y="201"/>
                  </a:cubicBezTo>
                  <a:cubicBezTo>
                    <a:pt x="26" y="200"/>
                    <a:pt x="27" y="200"/>
                    <a:pt x="28" y="199"/>
                  </a:cubicBezTo>
                  <a:cubicBezTo>
                    <a:pt x="31" y="201"/>
                    <a:pt x="33" y="204"/>
                    <a:pt x="37" y="201"/>
                  </a:cubicBezTo>
                  <a:cubicBezTo>
                    <a:pt x="33" y="202"/>
                    <a:pt x="30" y="202"/>
                    <a:pt x="27" y="198"/>
                  </a:cubicBezTo>
                  <a:cubicBezTo>
                    <a:pt x="24" y="193"/>
                    <a:pt x="23" y="188"/>
                    <a:pt x="25" y="183"/>
                  </a:cubicBezTo>
                  <a:cubicBezTo>
                    <a:pt x="28" y="180"/>
                    <a:pt x="32" y="181"/>
                    <a:pt x="35" y="182"/>
                  </a:cubicBezTo>
                  <a:cubicBezTo>
                    <a:pt x="37" y="182"/>
                    <a:pt x="38" y="183"/>
                    <a:pt x="37" y="180"/>
                  </a:cubicBezTo>
                  <a:cubicBezTo>
                    <a:pt x="39" y="179"/>
                    <a:pt x="41" y="179"/>
                    <a:pt x="44" y="180"/>
                  </a:cubicBezTo>
                  <a:cubicBezTo>
                    <a:pt x="44" y="180"/>
                    <a:pt x="45" y="180"/>
                    <a:pt x="46" y="181"/>
                  </a:cubicBezTo>
                  <a:cubicBezTo>
                    <a:pt x="52" y="184"/>
                    <a:pt x="52" y="184"/>
                    <a:pt x="52" y="177"/>
                  </a:cubicBezTo>
                  <a:cubicBezTo>
                    <a:pt x="54" y="171"/>
                    <a:pt x="53" y="165"/>
                    <a:pt x="49" y="160"/>
                  </a:cubicBezTo>
                  <a:cubicBezTo>
                    <a:pt x="47" y="156"/>
                    <a:pt x="45" y="152"/>
                    <a:pt x="45" y="147"/>
                  </a:cubicBezTo>
                  <a:cubicBezTo>
                    <a:pt x="48" y="139"/>
                    <a:pt x="56" y="139"/>
                    <a:pt x="62" y="136"/>
                  </a:cubicBezTo>
                  <a:cubicBezTo>
                    <a:pt x="67" y="136"/>
                    <a:pt x="69" y="134"/>
                    <a:pt x="71" y="130"/>
                  </a:cubicBezTo>
                  <a:cubicBezTo>
                    <a:pt x="71" y="125"/>
                    <a:pt x="75" y="120"/>
                    <a:pt x="68" y="116"/>
                  </a:cubicBezTo>
                  <a:cubicBezTo>
                    <a:pt x="65" y="113"/>
                    <a:pt x="60" y="112"/>
                    <a:pt x="55" y="112"/>
                  </a:cubicBezTo>
                  <a:cubicBezTo>
                    <a:pt x="51" y="112"/>
                    <a:pt x="47" y="112"/>
                    <a:pt x="46" y="107"/>
                  </a:cubicBezTo>
                  <a:cubicBezTo>
                    <a:pt x="48" y="103"/>
                    <a:pt x="47" y="98"/>
                    <a:pt x="49" y="94"/>
                  </a:cubicBezTo>
                  <a:cubicBezTo>
                    <a:pt x="52" y="85"/>
                    <a:pt x="59" y="81"/>
                    <a:pt x="69" y="80"/>
                  </a:cubicBezTo>
                  <a:cubicBezTo>
                    <a:pt x="69" y="80"/>
                    <a:pt x="68" y="79"/>
                    <a:pt x="68" y="79"/>
                  </a:cubicBezTo>
                  <a:cubicBezTo>
                    <a:pt x="67" y="80"/>
                    <a:pt x="65" y="80"/>
                    <a:pt x="65" y="77"/>
                  </a:cubicBezTo>
                  <a:cubicBezTo>
                    <a:pt x="69" y="74"/>
                    <a:pt x="73" y="75"/>
                    <a:pt x="76" y="77"/>
                  </a:cubicBezTo>
                  <a:cubicBezTo>
                    <a:pt x="80" y="79"/>
                    <a:pt x="80" y="83"/>
                    <a:pt x="80" y="87"/>
                  </a:cubicBezTo>
                  <a:cubicBezTo>
                    <a:pt x="79" y="91"/>
                    <a:pt x="79" y="95"/>
                    <a:pt x="79" y="99"/>
                  </a:cubicBezTo>
                  <a:cubicBezTo>
                    <a:pt x="80" y="101"/>
                    <a:pt x="79" y="103"/>
                    <a:pt x="82" y="105"/>
                  </a:cubicBezTo>
                  <a:cubicBezTo>
                    <a:pt x="84" y="107"/>
                    <a:pt x="86" y="109"/>
                    <a:pt x="82" y="112"/>
                  </a:cubicBezTo>
                  <a:cubicBezTo>
                    <a:pt x="81" y="113"/>
                    <a:pt x="81" y="114"/>
                    <a:pt x="82" y="115"/>
                  </a:cubicBezTo>
                  <a:cubicBezTo>
                    <a:pt x="88" y="123"/>
                    <a:pt x="83" y="129"/>
                    <a:pt x="78" y="135"/>
                  </a:cubicBezTo>
                  <a:cubicBezTo>
                    <a:pt x="75" y="139"/>
                    <a:pt x="72" y="144"/>
                    <a:pt x="68" y="147"/>
                  </a:cubicBezTo>
                  <a:cubicBezTo>
                    <a:pt x="67" y="147"/>
                    <a:pt x="66" y="148"/>
                    <a:pt x="67" y="149"/>
                  </a:cubicBezTo>
                  <a:cubicBezTo>
                    <a:pt x="71" y="155"/>
                    <a:pt x="66" y="158"/>
                    <a:pt x="62" y="163"/>
                  </a:cubicBezTo>
                  <a:cubicBezTo>
                    <a:pt x="59" y="166"/>
                    <a:pt x="65" y="173"/>
                    <a:pt x="69" y="173"/>
                  </a:cubicBezTo>
                  <a:cubicBezTo>
                    <a:pt x="73" y="172"/>
                    <a:pt x="77" y="172"/>
                    <a:pt x="81" y="175"/>
                  </a:cubicBezTo>
                  <a:cubicBezTo>
                    <a:pt x="84" y="177"/>
                    <a:pt x="86" y="176"/>
                    <a:pt x="87" y="174"/>
                  </a:cubicBezTo>
                  <a:cubicBezTo>
                    <a:pt x="91" y="170"/>
                    <a:pt x="93" y="171"/>
                    <a:pt x="95" y="175"/>
                  </a:cubicBezTo>
                  <a:cubicBezTo>
                    <a:pt x="97" y="178"/>
                    <a:pt x="98" y="180"/>
                    <a:pt x="101" y="181"/>
                  </a:cubicBezTo>
                  <a:cubicBezTo>
                    <a:pt x="105" y="181"/>
                    <a:pt x="106" y="184"/>
                    <a:pt x="106" y="187"/>
                  </a:cubicBezTo>
                  <a:cubicBezTo>
                    <a:pt x="108" y="182"/>
                    <a:pt x="110" y="178"/>
                    <a:pt x="116" y="176"/>
                  </a:cubicBezTo>
                  <a:cubicBezTo>
                    <a:pt x="117" y="175"/>
                    <a:pt x="118" y="174"/>
                    <a:pt x="119" y="173"/>
                  </a:cubicBezTo>
                  <a:cubicBezTo>
                    <a:pt x="120" y="165"/>
                    <a:pt x="126" y="158"/>
                    <a:pt x="120" y="149"/>
                  </a:cubicBezTo>
                  <a:cubicBezTo>
                    <a:pt x="118" y="145"/>
                    <a:pt x="121" y="142"/>
                    <a:pt x="124" y="140"/>
                  </a:cubicBezTo>
                  <a:cubicBezTo>
                    <a:pt x="131" y="137"/>
                    <a:pt x="136" y="132"/>
                    <a:pt x="142" y="129"/>
                  </a:cubicBezTo>
                  <a:cubicBezTo>
                    <a:pt x="146" y="127"/>
                    <a:pt x="148" y="124"/>
                    <a:pt x="150" y="121"/>
                  </a:cubicBezTo>
                  <a:cubicBezTo>
                    <a:pt x="153" y="113"/>
                    <a:pt x="152" y="111"/>
                    <a:pt x="144" y="112"/>
                  </a:cubicBezTo>
                  <a:cubicBezTo>
                    <a:pt x="142" y="112"/>
                    <a:pt x="140" y="112"/>
                    <a:pt x="139" y="110"/>
                  </a:cubicBezTo>
                  <a:cubicBezTo>
                    <a:pt x="138" y="108"/>
                    <a:pt x="140" y="106"/>
                    <a:pt x="141" y="105"/>
                  </a:cubicBezTo>
                  <a:cubicBezTo>
                    <a:pt x="143" y="104"/>
                    <a:pt x="145" y="103"/>
                    <a:pt x="147" y="103"/>
                  </a:cubicBezTo>
                  <a:cubicBezTo>
                    <a:pt x="154" y="102"/>
                    <a:pt x="159" y="99"/>
                    <a:pt x="161" y="93"/>
                  </a:cubicBezTo>
                  <a:cubicBezTo>
                    <a:pt x="161" y="92"/>
                    <a:pt x="161" y="91"/>
                    <a:pt x="160" y="90"/>
                  </a:cubicBezTo>
                  <a:cubicBezTo>
                    <a:pt x="159" y="90"/>
                    <a:pt x="158" y="90"/>
                    <a:pt x="158" y="91"/>
                  </a:cubicBezTo>
                  <a:cubicBezTo>
                    <a:pt x="157" y="96"/>
                    <a:pt x="153" y="97"/>
                    <a:pt x="149" y="98"/>
                  </a:cubicBezTo>
                  <a:cubicBezTo>
                    <a:pt x="143" y="98"/>
                    <a:pt x="140" y="95"/>
                    <a:pt x="135" y="92"/>
                  </a:cubicBezTo>
                  <a:cubicBezTo>
                    <a:pt x="134" y="92"/>
                    <a:pt x="133" y="89"/>
                    <a:pt x="131" y="90"/>
                  </a:cubicBezTo>
                  <a:cubicBezTo>
                    <a:pt x="130" y="93"/>
                    <a:pt x="132" y="94"/>
                    <a:pt x="133" y="95"/>
                  </a:cubicBezTo>
                  <a:cubicBezTo>
                    <a:pt x="136" y="100"/>
                    <a:pt x="136" y="104"/>
                    <a:pt x="133" y="108"/>
                  </a:cubicBezTo>
                  <a:cubicBezTo>
                    <a:pt x="130" y="111"/>
                    <a:pt x="128" y="112"/>
                    <a:pt x="124" y="109"/>
                  </a:cubicBezTo>
                  <a:cubicBezTo>
                    <a:pt x="122" y="106"/>
                    <a:pt x="116" y="106"/>
                    <a:pt x="116" y="99"/>
                  </a:cubicBezTo>
                  <a:cubicBezTo>
                    <a:pt x="116" y="105"/>
                    <a:pt x="112" y="106"/>
                    <a:pt x="108" y="108"/>
                  </a:cubicBezTo>
                  <a:cubicBezTo>
                    <a:pt x="106" y="110"/>
                    <a:pt x="103" y="110"/>
                    <a:pt x="102" y="113"/>
                  </a:cubicBezTo>
                  <a:cubicBezTo>
                    <a:pt x="101" y="116"/>
                    <a:pt x="100" y="119"/>
                    <a:pt x="96" y="119"/>
                  </a:cubicBezTo>
                  <a:cubicBezTo>
                    <a:pt x="93" y="118"/>
                    <a:pt x="92" y="116"/>
                    <a:pt x="92" y="114"/>
                  </a:cubicBezTo>
                  <a:cubicBezTo>
                    <a:pt x="91" y="110"/>
                    <a:pt x="91" y="106"/>
                    <a:pt x="95" y="104"/>
                  </a:cubicBezTo>
                  <a:cubicBezTo>
                    <a:pt x="96" y="103"/>
                    <a:pt x="98" y="103"/>
                    <a:pt x="99" y="103"/>
                  </a:cubicBezTo>
                  <a:cubicBezTo>
                    <a:pt x="102" y="102"/>
                    <a:pt x="104" y="100"/>
                    <a:pt x="104" y="97"/>
                  </a:cubicBezTo>
                  <a:cubicBezTo>
                    <a:pt x="106" y="92"/>
                    <a:pt x="111" y="88"/>
                    <a:pt x="110" y="81"/>
                  </a:cubicBezTo>
                  <a:cubicBezTo>
                    <a:pt x="110" y="76"/>
                    <a:pt x="110" y="70"/>
                    <a:pt x="105" y="67"/>
                  </a:cubicBezTo>
                  <a:cubicBezTo>
                    <a:pt x="104" y="69"/>
                    <a:pt x="106" y="70"/>
                    <a:pt x="106" y="72"/>
                  </a:cubicBezTo>
                  <a:cubicBezTo>
                    <a:pt x="111" y="84"/>
                    <a:pt x="105" y="97"/>
                    <a:pt x="94" y="101"/>
                  </a:cubicBezTo>
                  <a:cubicBezTo>
                    <a:pt x="89" y="103"/>
                    <a:pt x="85" y="104"/>
                    <a:pt x="82" y="98"/>
                  </a:cubicBezTo>
                  <a:cubicBezTo>
                    <a:pt x="82" y="95"/>
                    <a:pt x="83" y="91"/>
                    <a:pt x="83" y="88"/>
                  </a:cubicBezTo>
                  <a:cubicBezTo>
                    <a:pt x="84" y="85"/>
                    <a:pt x="85" y="82"/>
                    <a:pt x="81" y="80"/>
                  </a:cubicBezTo>
                  <a:cubicBezTo>
                    <a:pt x="72" y="73"/>
                    <a:pt x="70" y="73"/>
                    <a:pt x="60" y="79"/>
                  </a:cubicBezTo>
                  <a:cubicBezTo>
                    <a:pt x="51" y="84"/>
                    <a:pt x="45" y="91"/>
                    <a:pt x="44" y="102"/>
                  </a:cubicBezTo>
                  <a:cubicBezTo>
                    <a:pt x="44" y="109"/>
                    <a:pt x="47" y="112"/>
                    <a:pt x="54" y="112"/>
                  </a:cubicBezTo>
                  <a:cubicBezTo>
                    <a:pt x="55" y="112"/>
                    <a:pt x="55" y="112"/>
                    <a:pt x="56" y="112"/>
                  </a:cubicBezTo>
                  <a:cubicBezTo>
                    <a:pt x="64" y="112"/>
                    <a:pt x="68" y="115"/>
                    <a:pt x="69" y="120"/>
                  </a:cubicBezTo>
                  <a:cubicBezTo>
                    <a:pt x="71" y="125"/>
                    <a:pt x="68" y="132"/>
                    <a:pt x="62" y="135"/>
                  </a:cubicBezTo>
                  <a:cubicBezTo>
                    <a:pt x="55" y="139"/>
                    <a:pt x="48" y="141"/>
                    <a:pt x="42" y="147"/>
                  </a:cubicBezTo>
                  <a:cubicBezTo>
                    <a:pt x="40" y="148"/>
                    <a:pt x="38" y="148"/>
                    <a:pt x="36" y="148"/>
                  </a:cubicBezTo>
                  <a:cubicBezTo>
                    <a:pt x="24" y="144"/>
                    <a:pt x="11" y="142"/>
                    <a:pt x="0" y="134"/>
                  </a:cubicBezTo>
                  <a:cubicBezTo>
                    <a:pt x="0" y="134"/>
                    <a:pt x="0" y="133"/>
                    <a:pt x="0" y="132"/>
                  </a:cubicBezTo>
                  <a:cubicBezTo>
                    <a:pt x="3" y="125"/>
                    <a:pt x="1" y="118"/>
                    <a:pt x="3" y="110"/>
                  </a:cubicBezTo>
                  <a:cubicBezTo>
                    <a:pt x="4" y="104"/>
                    <a:pt x="5" y="98"/>
                    <a:pt x="6" y="92"/>
                  </a:cubicBezTo>
                  <a:cubicBezTo>
                    <a:pt x="6" y="89"/>
                    <a:pt x="6" y="87"/>
                    <a:pt x="5" y="84"/>
                  </a:cubicBezTo>
                  <a:cubicBezTo>
                    <a:pt x="4" y="81"/>
                    <a:pt x="6" y="80"/>
                    <a:pt x="8" y="79"/>
                  </a:cubicBezTo>
                  <a:cubicBezTo>
                    <a:pt x="20" y="76"/>
                    <a:pt x="28" y="67"/>
                    <a:pt x="36" y="59"/>
                  </a:cubicBezTo>
                  <a:cubicBezTo>
                    <a:pt x="37" y="58"/>
                    <a:pt x="38" y="58"/>
                    <a:pt x="39" y="57"/>
                  </a:cubicBezTo>
                  <a:cubicBezTo>
                    <a:pt x="43" y="56"/>
                    <a:pt x="45" y="53"/>
                    <a:pt x="49" y="52"/>
                  </a:cubicBezTo>
                  <a:cubicBezTo>
                    <a:pt x="55" y="55"/>
                    <a:pt x="62" y="55"/>
                    <a:pt x="70" y="54"/>
                  </a:cubicBezTo>
                  <a:cubicBezTo>
                    <a:pt x="78" y="52"/>
                    <a:pt x="85" y="55"/>
                    <a:pt x="92" y="58"/>
                  </a:cubicBezTo>
                  <a:cubicBezTo>
                    <a:pt x="98" y="62"/>
                    <a:pt x="104" y="62"/>
                    <a:pt x="110" y="59"/>
                  </a:cubicBezTo>
                  <a:cubicBezTo>
                    <a:pt x="113" y="61"/>
                    <a:pt x="115" y="60"/>
                    <a:pt x="119" y="59"/>
                  </a:cubicBezTo>
                  <a:cubicBezTo>
                    <a:pt x="122" y="57"/>
                    <a:pt x="119" y="55"/>
                    <a:pt x="119" y="54"/>
                  </a:cubicBezTo>
                  <a:cubicBezTo>
                    <a:pt x="123" y="50"/>
                    <a:pt x="128" y="47"/>
                    <a:pt x="134" y="45"/>
                  </a:cubicBezTo>
                  <a:cubicBezTo>
                    <a:pt x="137" y="46"/>
                    <a:pt x="140" y="43"/>
                    <a:pt x="143" y="44"/>
                  </a:cubicBezTo>
                  <a:cubicBezTo>
                    <a:pt x="148" y="45"/>
                    <a:pt x="150" y="48"/>
                    <a:pt x="149" y="53"/>
                  </a:cubicBezTo>
                  <a:cubicBezTo>
                    <a:pt x="149" y="53"/>
                    <a:pt x="149" y="54"/>
                    <a:pt x="148" y="55"/>
                  </a:cubicBezTo>
                  <a:cubicBezTo>
                    <a:pt x="145" y="61"/>
                    <a:pt x="144" y="67"/>
                    <a:pt x="150" y="72"/>
                  </a:cubicBezTo>
                  <a:cubicBezTo>
                    <a:pt x="155" y="76"/>
                    <a:pt x="161" y="75"/>
                    <a:pt x="167" y="73"/>
                  </a:cubicBezTo>
                  <a:cubicBezTo>
                    <a:pt x="174" y="71"/>
                    <a:pt x="179" y="67"/>
                    <a:pt x="184" y="62"/>
                  </a:cubicBezTo>
                  <a:cubicBezTo>
                    <a:pt x="189" y="58"/>
                    <a:pt x="191" y="53"/>
                    <a:pt x="190" y="47"/>
                  </a:cubicBezTo>
                  <a:cubicBezTo>
                    <a:pt x="190" y="46"/>
                    <a:pt x="191" y="43"/>
                    <a:pt x="188" y="45"/>
                  </a:cubicBezTo>
                  <a:cubicBezTo>
                    <a:pt x="184" y="42"/>
                    <a:pt x="180" y="38"/>
                    <a:pt x="174" y="37"/>
                  </a:cubicBezTo>
                  <a:cubicBezTo>
                    <a:pt x="172" y="36"/>
                    <a:pt x="170" y="35"/>
                    <a:pt x="169" y="33"/>
                  </a:cubicBezTo>
                  <a:cubicBezTo>
                    <a:pt x="168" y="27"/>
                    <a:pt x="172" y="22"/>
                    <a:pt x="173" y="17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7"/>
            <p:cNvSpPr>
              <a:spLocks/>
            </p:cNvSpPr>
            <p:nvPr/>
          </p:nvSpPr>
          <p:spPr bwMode="auto">
            <a:xfrm>
              <a:off x="-4418558" y="2428276"/>
              <a:ext cx="966805" cy="1419219"/>
            </a:xfrm>
            <a:custGeom>
              <a:avLst/>
              <a:gdLst>
                <a:gd name="T0" fmla="*/ 84 w 180"/>
                <a:gd name="T1" fmla="*/ 8 h 264"/>
                <a:gd name="T2" fmla="*/ 85 w 180"/>
                <a:gd name="T3" fmla="*/ 9 h 264"/>
                <a:gd name="T4" fmla="*/ 88 w 180"/>
                <a:gd name="T5" fmla="*/ 16 h 264"/>
                <a:gd name="T6" fmla="*/ 94 w 180"/>
                <a:gd name="T7" fmla="*/ 47 h 264"/>
                <a:gd name="T8" fmla="*/ 110 w 180"/>
                <a:gd name="T9" fmla="*/ 73 h 264"/>
                <a:gd name="T10" fmla="*/ 126 w 180"/>
                <a:gd name="T11" fmla="*/ 100 h 264"/>
                <a:gd name="T12" fmla="*/ 128 w 180"/>
                <a:gd name="T13" fmla="*/ 114 h 264"/>
                <a:gd name="T14" fmla="*/ 145 w 180"/>
                <a:gd name="T15" fmla="*/ 116 h 264"/>
                <a:gd name="T16" fmla="*/ 150 w 180"/>
                <a:gd name="T17" fmla="*/ 110 h 264"/>
                <a:gd name="T18" fmla="*/ 166 w 180"/>
                <a:gd name="T19" fmla="*/ 106 h 264"/>
                <a:gd name="T20" fmla="*/ 177 w 180"/>
                <a:gd name="T21" fmla="*/ 136 h 264"/>
                <a:gd name="T22" fmla="*/ 160 w 180"/>
                <a:gd name="T23" fmla="*/ 142 h 264"/>
                <a:gd name="T24" fmla="*/ 155 w 180"/>
                <a:gd name="T25" fmla="*/ 139 h 264"/>
                <a:gd name="T26" fmla="*/ 143 w 180"/>
                <a:gd name="T27" fmla="*/ 146 h 264"/>
                <a:gd name="T28" fmla="*/ 143 w 180"/>
                <a:gd name="T29" fmla="*/ 152 h 264"/>
                <a:gd name="T30" fmla="*/ 149 w 180"/>
                <a:gd name="T31" fmla="*/ 211 h 264"/>
                <a:gd name="T32" fmla="*/ 146 w 180"/>
                <a:gd name="T33" fmla="*/ 247 h 264"/>
                <a:gd name="T34" fmla="*/ 135 w 180"/>
                <a:gd name="T35" fmla="*/ 264 h 264"/>
                <a:gd name="T36" fmla="*/ 129 w 180"/>
                <a:gd name="T37" fmla="*/ 260 h 264"/>
                <a:gd name="T38" fmla="*/ 102 w 180"/>
                <a:gd name="T39" fmla="*/ 236 h 264"/>
                <a:gd name="T40" fmla="*/ 100 w 180"/>
                <a:gd name="T41" fmla="*/ 213 h 264"/>
                <a:gd name="T42" fmla="*/ 112 w 180"/>
                <a:gd name="T43" fmla="*/ 189 h 264"/>
                <a:gd name="T44" fmla="*/ 108 w 180"/>
                <a:gd name="T45" fmla="*/ 183 h 264"/>
                <a:gd name="T46" fmla="*/ 106 w 180"/>
                <a:gd name="T47" fmla="*/ 183 h 264"/>
                <a:gd name="T48" fmla="*/ 84 w 180"/>
                <a:gd name="T49" fmla="*/ 185 h 264"/>
                <a:gd name="T50" fmla="*/ 73 w 180"/>
                <a:gd name="T51" fmla="*/ 191 h 264"/>
                <a:gd name="T52" fmla="*/ 63 w 180"/>
                <a:gd name="T53" fmla="*/ 180 h 264"/>
                <a:gd name="T54" fmla="*/ 63 w 180"/>
                <a:gd name="T55" fmla="*/ 177 h 264"/>
                <a:gd name="T56" fmla="*/ 61 w 180"/>
                <a:gd name="T57" fmla="*/ 154 h 264"/>
                <a:gd name="T58" fmla="*/ 72 w 180"/>
                <a:gd name="T59" fmla="*/ 150 h 264"/>
                <a:gd name="T60" fmla="*/ 76 w 180"/>
                <a:gd name="T61" fmla="*/ 152 h 264"/>
                <a:gd name="T62" fmla="*/ 95 w 180"/>
                <a:gd name="T63" fmla="*/ 152 h 264"/>
                <a:gd name="T64" fmla="*/ 98 w 180"/>
                <a:gd name="T65" fmla="*/ 142 h 264"/>
                <a:gd name="T66" fmla="*/ 99 w 180"/>
                <a:gd name="T67" fmla="*/ 114 h 264"/>
                <a:gd name="T68" fmla="*/ 93 w 180"/>
                <a:gd name="T69" fmla="*/ 97 h 264"/>
                <a:gd name="T70" fmla="*/ 85 w 180"/>
                <a:gd name="T71" fmla="*/ 89 h 264"/>
                <a:gd name="T72" fmla="*/ 77 w 180"/>
                <a:gd name="T73" fmla="*/ 83 h 264"/>
                <a:gd name="T74" fmla="*/ 61 w 180"/>
                <a:gd name="T75" fmla="*/ 91 h 264"/>
                <a:gd name="T76" fmla="*/ 51 w 180"/>
                <a:gd name="T77" fmla="*/ 104 h 264"/>
                <a:gd name="T78" fmla="*/ 33 w 180"/>
                <a:gd name="T79" fmla="*/ 94 h 264"/>
                <a:gd name="T80" fmla="*/ 28 w 180"/>
                <a:gd name="T81" fmla="*/ 71 h 264"/>
                <a:gd name="T82" fmla="*/ 38 w 180"/>
                <a:gd name="T83" fmla="*/ 67 h 264"/>
                <a:gd name="T84" fmla="*/ 53 w 180"/>
                <a:gd name="T85" fmla="*/ 67 h 264"/>
                <a:gd name="T86" fmla="*/ 58 w 180"/>
                <a:gd name="T87" fmla="*/ 60 h 264"/>
                <a:gd name="T88" fmla="*/ 39 w 180"/>
                <a:gd name="T89" fmla="*/ 33 h 264"/>
                <a:gd name="T90" fmla="*/ 0 w 180"/>
                <a:gd name="T91" fmla="*/ 10 h 264"/>
                <a:gd name="T92" fmla="*/ 0 w 180"/>
                <a:gd name="T93" fmla="*/ 8 h 264"/>
                <a:gd name="T94" fmla="*/ 14 w 180"/>
                <a:gd name="T95" fmla="*/ 1 h 264"/>
                <a:gd name="T96" fmla="*/ 44 w 180"/>
                <a:gd name="T97" fmla="*/ 1 h 264"/>
                <a:gd name="T98" fmla="*/ 84 w 180"/>
                <a:gd name="T9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264">
                  <a:moveTo>
                    <a:pt x="84" y="8"/>
                  </a:moveTo>
                  <a:cubicBezTo>
                    <a:pt x="84" y="9"/>
                    <a:pt x="85" y="9"/>
                    <a:pt x="85" y="9"/>
                  </a:cubicBezTo>
                  <a:cubicBezTo>
                    <a:pt x="85" y="12"/>
                    <a:pt x="87" y="14"/>
                    <a:pt x="88" y="16"/>
                  </a:cubicBezTo>
                  <a:cubicBezTo>
                    <a:pt x="94" y="26"/>
                    <a:pt x="96" y="36"/>
                    <a:pt x="94" y="47"/>
                  </a:cubicBezTo>
                  <a:cubicBezTo>
                    <a:pt x="92" y="59"/>
                    <a:pt x="98" y="70"/>
                    <a:pt x="110" y="73"/>
                  </a:cubicBezTo>
                  <a:cubicBezTo>
                    <a:pt x="122" y="76"/>
                    <a:pt x="128" y="89"/>
                    <a:pt x="126" y="100"/>
                  </a:cubicBezTo>
                  <a:cubicBezTo>
                    <a:pt x="125" y="105"/>
                    <a:pt x="126" y="109"/>
                    <a:pt x="128" y="114"/>
                  </a:cubicBezTo>
                  <a:cubicBezTo>
                    <a:pt x="132" y="121"/>
                    <a:pt x="140" y="122"/>
                    <a:pt x="145" y="116"/>
                  </a:cubicBezTo>
                  <a:cubicBezTo>
                    <a:pt x="147" y="114"/>
                    <a:pt x="148" y="112"/>
                    <a:pt x="150" y="110"/>
                  </a:cubicBezTo>
                  <a:cubicBezTo>
                    <a:pt x="154" y="103"/>
                    <a:pt x="159" y="102"/>
                    <a:pt x="166" y="106"/>
                  </a:cubicBezTo>
                  <a:cubicBezTo>
                    <a:pt x="175" y="112"/>
                    <a:pt x="180" y="126"/>
                    <a:pt x="177" y="136"/>
                  </a:cubicBezTo>
                  <a:cubicBezTo>
                    <a:pt x="175" y="145"/>
                    <a:pt x="167" y="147"/>
                    <a:pt x="160" y="142"/>
                  </a:cubicBezTo>
                  <a:cubicBezTo>
                    <a:pt x="159" y="141"/>
                    <a:pt x="157" y="139"/>
                    <a:pt x="155" y="139"/>
                  </a:cubicBezTo>
                  <a:cubicBezTo>
                    <a:pt x="149" y="136"/>
                    <a:pt x="144" y="139"/>
                    <a:pt x="143" y="146"/>
                  </a:cubicBezTo>
                  <a:cubicBezTo>
                    <a:pt x="143" y="148"/>
                    <a:pt x="143" y="150"/>
                    <a:pt x="143" y="152"/>
                  </a:cubicBezTo>
                  <a:cubicBezTo>
                    <a:pt x="147" y="172"/>
                    <a:pt x="146" y="192"/>
                    <a:pt x="149" y="211"/>
                  </a:cubicBezTo>
                  <a:cubicBezTo>
                    <a:pt x="150" y="223"/>
                    <a:pt x="145" y="235"/>
                    <a:pt x="146" y="247"/>
                  </a:cubicBezTo>
                  <a:cubicBezTo>
                    <a:pt x="146" y="259"/>
                    <a:pt x="144" y="262"/>
                    <a:pt x="135" y="264"/>
                  </a:cubicBezTo>
                  <a:cubicBezTo>
                    <a:pt x="132" y="263"/>
                    <a:pt x="130" y="262"/>
                    <a:pt x="129" y="260"/>
                  </a:cubicBezTo>
                  <a:cubicBezTo>
                    <a:pt x="122" y="250"/>
                    <a:pt x="112" y="243"/>
                    <a:pt x="102" y="236"/>
                  </a:cubicBezTo>
                  <a:cubicBezTo>
                    <a:pt x="88" y="228"/>
                    <a:pt x="88" y="224"/>
                    <a:pt x="100" y="213"/>
                  </a:cubicBezTo>
                  <a:cubicBezTo>
                    <a:pt x="107" y="209"/>
                    <a:pt x="113" y="196"/>
                    <a:pt x="112" y="189"/>
                  </a:cubicBezTo>
                  <a:cubicBezTo>
                    <a:pt x="112" y="187"/>
                    <a:pt x="111" y="184"/>
                    <a:pt x="108" y="183"/>
                  </a:cubicBezTo>
                  <a:cubicBezTo>
                    <a:pt x="107" y="183"/>
                    <a:pt x="107" y="183"/>
                    <a:pt x="106" y="183"/>
                  </a:cubicBezTo>
                  <a:cubicBezTo>
                    <a:pt x="94" y="174"/>
                    <a:pt x="94" y="174"/>
                    <a:pt x="84" y="185"/>
                  </a:cubicBezTo>
                  <a:cubicBezTo>
                    <a:pt x="81" y="189"/>
                    <a:pt x="78" y="192"/>
                    <a:pt x="73" y="191"/>
                  </a:cubicBezTo>
                  <a:cubicBezTo>
                    <a:pt x="68" y="190"/>
                    <a:pt x="63" y="187"/>
                    <a:pt x="63" y="180"/>
                  </a:cubicBezTo>
                  <a:cubicBezTo>
                    <a:pt x="63" y="179"/>
                    <a:pt x="64" y="178"/>
                    <a:pt x="63" y="177"/>
                  </a:cubicBezTo>
                  <a:cubicBezTo>
                    <a:pt x="61" y="170"/>
                    <a:pt x="60" y="162"/>
                    <a:pt x="61" y="154"/>
                  </a:cubicBezTo>
                  <a:cubicBezTo>
                    <a:pt x="63" y="148"/>
                    <a:pt x="67" y="148"/>
                    <a:pt x="72" y="150"/>
                  </a:cubicBezTo>
                  <a:cubicBezTo>
                    <a:pt x="74" y="150"/>
                    <a:pt x="75" y="151"/>
                    <a:pt x="76" y="152"/>
                  </a:cubicBezTo>
                  <a:cubicBezTo>
                    <a:pt x="85" y="158"/>
                    <a:pt x="86" y="158"/>
                    <a:pt x="95" y="152"/>
                  </a:cubicBezTo>
                  <a:cubicBezTo>
                    <a:pt x="98" y="149"/>
                    <a:pt x="98" y="146"/>
                    <a:pt x="98" y="142"/>
                  </a:cubicBezTo>
                  <a:cubicBezTo>
                    <a:pt x="98" y="133"/>
                    <a:pt x="98" y="124"/>
                    <a:pt x="99" y="114"/>
                  </a:cubicBezTo>
                  <a:cubicBezTo>
                    <a:pt x="100" y="108"/>
                    <a:pt x="100" y="101"/>
                    <a:pt x="93" y="97"/>
                  </a:cubicBezTo>
                  <a:cubicBezTo>
                    <a:pt x="90" y="95"/>
                    <a:pt x="88" y="92"/>
                    <a:pt x="85" y="89"/>
                  </a:cubicBezTo>
                  <a:cubicBezTo>
                    <a:pt x="82" y="87"/>
                    <a:pt x="80" y="84"/>
                    <a:pt x="77" y="83"/>
                  </a:cubicBezTo>
                  <a:cubicBezTo>
                    <a:pt x="68" y="78"/>
                    <a:pt x="63" y="81"/>
                    <a:pt x="61" y="91"/>
                  </a:cubicBezTo>
                  <a:cubicBezTo>
                    <a:pt x="60" y="97"/>
                    <a:pt x="59" y="103"/>
                    <a:pt x="51" y="104"/>
                  </a:cubicBezTo>
                  <a:cubicBezTo>
                    <a:pt x="44" y="105"/>
                    <a:pt x="38" y="101"/>
                    <a:pt x="33" y="94"/>
                  </a:cubicBezTo>
                  <a:cubicBezTo>
                    <a:pt x="32" y="86"/>
                    <a:pt x="27" y="79"/>
                    <a:pt x="28" y="71"/>
                  </a:cubicBezTo>
                  <a:cubicBezTo>
                    <a:pt x="30" y="66"/>
                    <a:pt x="34" y="67"/>
                    <a:pt x="38" y="67"/>
                  </a:cubicBezTo>
                  <a:cubicBezTo>
                    <a:pt x="43" y="68"/>
                    <a:pt x="48" y="69"/>
                    <a:pt x="53" y="67"/>
                  </a:cubicBezTo>
                  <a:cubicBezTo>
                    <a:pt x="56" y="66"/>
                    <a:pt x="58" y="63"/>
                    <a:pt x="58" y="60"/>
                  </a:cubicBezTo>
                  <a:cubicBezTo>
                    <a:pt x="59" y="53"/>
                    <a:pt x="46" y="35"/>
                    <a:pt x="39" y="33"/>
                  </a:cubicBezTo>
                  <a:cubicBezTo>
                    <a:pt x="28" y="23"/>
                    <a:pt x="12" y="2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2" y="2"/>
                    <a:pt x="8" y="1"/>
                    <a:pt x="14" y="1"/>
                  </a:cubicBezTo>
                  <a:cubicBezTo>
                    <a:pt x="24" y="2"/>
                    <a:pt x="35" y="0"/>
                    <a:pt x="44" y="1"/>
                  </a:cubicBezTo>
                  <a:cubicBezTo>
                    <a:pt x="57" y="3"/>
                    <a:pt x="72" y="0"/>
                    <a:pt x="84" y="8"/>
                  </a:cubicBezTo>
                  <a:close/>
                </a:path>
              </a:pathLst>
            </a:custGeom>
            <a:solidFill>
              <a:srgbClr val="43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-4761464" y="2455263"/>
              <a:ext cx="933467" cy="1354131"/>
            </a:xfrm>
            <a:custGeom>
              <a:avLst/>
              <a:gdLst>
                <a:gd name="T0" fmla="*/ 64 w 174"/>
                <a:gd name="T1" fmla="*/ 3 h 252"/>
                <a:gd name="T2" fmla="*/ 65 w 174"/>
                <a:gd name="T3" fmla="*/ 5 h 252"/>
                <a:gd name="T4" fmla="*/ 92 w 174"/>
                <a:gd name="T5" fmla="*/ 21 h 252"/>
                <a:gd name="T6" fmla="*/ 118 w 174"/>
                <a:gd name="T7" fmla="*/ 50 h 252"/>
                <a:gd name="T8" fmla="*/ 108 w 174"/>
                <a:gd name="T9" fmla="*/ 63 h 252"/>
                <a:gd name="T10" fmla="*/ 106 w 174"/>
                <a:gd name="T11" fmla="*/ 63 h 252"/>
                <a:gd name="T12" fmla="*/ 89 w 174"/>
                <a:gd name="T13" fmla="*/ 73 h 252"/>
                <a:gd name="T14" fmla="*/ 86 w 174"/>
                <a:gd name="T15" fmla="*/ 71 h 252"/>
                <a:gd name="T16" fmla="*/ 93 w 174"/>
                <a:gd name="T17" fmla="*/ 87 h 252"/>
                <a:gd name="T18" fmla="*/ 94 w 174"/>
                <a:gd name="T19" fmla="*/ 89 h 252"/>
                <a:gd name="T20" fmla="*/ 116 w 174"/>
                <a:gd name="T21" fmla="*/ 100 h 252"/>
                <a:gd name="T22" fmla="*/ 125 w 174"/>
                <a:gd name="T23" fmla="*/ 94 h 252"/>
                <a:gd name="T24" fmla="*/ 129 w 174"/>
                <a:gd name="T25" fmla="*/ 80 h 252"/>
                <a:gd name="T26" fmla="*/ 131 w 174"/>
                <a:gd name="T27" fmla="*/ 78 h 252"/>
                <a:gd name="T28" fmla="*/ 157 w 174"/>
                <a:gd name="T29" fmla="*/ 104 h 252"/>
                <a:gd name="T30" fmla="*/ 158 w 174"/>
                <a:gd name="T31" fmla="*/ 143 h 252"/>
                <a:gd name="T32" fmla="*/ 145 w 174"/>
                <a:gd name="T33" fmla="*/ 151 h 252"/>
                <a:gd name="T34" fmla="*/ 142 w 174"/>
                <a:gd name="T35" fmla="*/ 149 h 252"/>
                <a:gd name="T36" fmla="*/ 122 w 174"/>
                <a:gd name="T37" fmla="*/ 153 h 252"/>
                <a:gd name="T38" fmla="*/ 127 w 174"/>
                <a:gd name="T39" fmla="*/ 180 h 252"/>
                <a:gd name="T40" fmla="*/ 130 w 174"/>
                <a:gd name="T41" fmla="*/ 182 h 252"/>
                <a:gd name="T42" fmla="*/ 150 w 174"/>
                <a:gd name="T43" fmla="*/ 179 h 252"/>
                <a:gd name="T44" fmla="*/ 163 w 174"/>
                <a:gd name="T45" fmla="*/ 172 h 252"/>
                <a:gd name="T46" fmla="*/ 172 w 174"/>
                <a:gd name="T47" fmla="*/ 189 h 252"/>
                <a:gd name="T48" fmla="*/ 157 w 174"/>
                <a:gd name="T49" fmla="*/ 215 h 252"/>
                <a:gd name="T50" fmla="*/ 153 w 174"/>
                <a:gd name="T51" fmla="*/ 220 h 252"/>
                <a:gd name="T52" fmla="*/ 129 w 174"/>
                <a:gd name="T53" fmla="*/ 223 h 252"/>
                <a:gd name="T54" fmla="*/ 113 w 174"/>
                <a:gd name="T55" fmla="*/ 234 h 252"/>
                <a:gd name="T56" fmla="*/ 96 w 174"/>
                <a:gd name="T57" fmla="*/ 249 h 252"/>
                <a:gd name="T58" fmla="*/ 78 w 174"/>
                <a:gd name="T59" fmla="*/ 236 h 252"/>
                <a:gd name="T60" fmla="*/ 75 w 174"/>
                <a:gd name="T61" fmla="*/ 222 h 252"/>
                <a:gd name="T62" fmla="*/ 84 w 174"/>
                <a:gd name="T63" fmla="*/ 217 h 252"/>
                <a:gd name="T64" fmla="*/ 98 w 174"/>
                <a:gd name="T65" fmla="*/ 214 h 252"/>
                <a:gd name="T66" fmla="*/ 100 w 174"/>
                <a:gd name="T67" fmla="*/ 203 h 252"/>
                <a:gd name="T68" fmla="*/ 74 w 174"/>
                <a:gd name="T69" fmla="*/ 191 h 252"/>
                <a:gd name="T70" fmla="*/ 68 w 174"/>
                <a:gd name="T71" fmla="*/ 187 h 252"/>
                <a:gd name="T72" fmla="*/ 71 w 174"/>
                <a:gd name="T73" fmla="*/ 182 h 252"/>
                <a:gd name="T74" fmla="*/ 94 w 174"/>
                <a:gd name="T75" fmla="*/ 162 h 252"/>
                <a:gd name="T76" fmla="*/ 99 w 174"/>
                <a:gd name="T77" fmla="*/ 152 h 252"/>
                <a:gd name="T78" fmla="*/ 95 w 174"/>
                <a:gd name="T79" fmla="*/ 122 h 252"/>
                <a:gd name="T80" fmla="*/ 93 w 174"/>
                <a:gd name="T81" fmla="*/ 120 h 252"/>
                <a:gd name="T82" fmla="*/ 48 w 174"/>
                <a:gd name="T83" fmla="*/ 75 h 252"/>
                <a:gd name="T84" fmla="*/ 45 w 174"/>
                <a:gd name="T85" fmla="*/ 63 h 252"/>
                <a:gd name="T86" fmla="*/ 56 w 174"/>
                <a:gd name="T87" fmla="*/ 57 h 252"/>
                <a:gd name="T88" fmla="*/ 70 w 174"/>
                <a:gd name="T89" fmla="*/ 54 h 252"/>
                <a:gd name="T90" fmla="*/ 71 w 174"/>
                <a:gd name="T91" fmla="*/ 38 h 252"/>
                <a:gd name="T92" fmla="*/ 68 w 174"/>
                <a:gd name="T93" fmla="*/ 38 h 252"/>
                <a:gd name="T94" fmla="*/ 54 w 174"/>
                <a:gd name="T95" fmla="*/ 27 h 252"/>
                <a:gd name="T96" fmla="*/ 48 w 174"/>
                <a:gd name="T97" fmla="*/ 24 h 252"/>
                <a:gd name="T98" fmla="*/ 33 w 174"/>
                <a:gd name="T99" fmla="*/ 34 h 252"/>
                <a:gd name="T100" fmla="*/ 23 w 174"/>
                <a:gd name="T101" fmla="*/ 49 h 252"/>
                <a:gd name="T102" fmla="*/ 2 w 174"/>
                <a:gd name="T103" fmla="*/ 36 h 252"/>
                <a:gd name="T104" fmla="*/ 1 w 174"/>
                <a:gd name="T105" fmla="*/ 22 h 252"/>
                <a:gd name="T106" fmla="*/ 0 w 174"/>
                <a:gd name="T107" fmla="*/ 17 h 252"/>
                <a:gd name="T108" fmla="*/ 9 w 174"/>
                <a:gd name="T109" fmla="*/ 8 h 252"/>
                <a:gd name="T110" fmla="*/ 51 w 174"/>
                <a:gd name="T111" fmla="*/ 2 h 252"/>
                <a:gd name="T112" fmla="*/ 64 w 174"/>
                <a:gd name="T113" fmla="*/ 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252">
                  <a:moveTo>
                    <a:pt x="64" y="3"/>
                  </a:moveTo>
                  <a:cubicBezTo>
                    <a:pt x="64" y="4"/>
                    <a:pt x="65" y="4"/>
                    <a:pt x="65" y="5"/>
                  </a:cubicBezTo>
                  <a:cubicBezTo>
                    <a:pt x="73" y="12"/>
                    <a:pt x="83" y="16"/>
                    <a:pt x="92" y="21"/>
                  </a:cubicBezTo>
                  <a:cubicBezTo>
                    <a:pt x="105" y="27"/>
                    <a:pt x="112" y="38"/>
                    <a:pt x="118" y="50"/>
                  </a:cubicBezTo>
                  <a:cubicBezTo>
                    <a:pt x="121" y="57"/>
                    <a:pt x="115" y="64"/>
                    <a:pt x="108" y="63"/>
                  </a:cubicBezTo>
                  <a:cubicBezTo>
                    <a:pt x="107" y="63"/>
                    <a:pt x="107" y="63"/>
                    <a:pt x="106" y="63"/>
                  </a:cubicBezTo>
                  <a:cubicBezTo>
                    <a:pt x="92" y="61"/>
                    <a:pt x="92" y="61"/>
                    <a:pt x="89" y="73"/>
                  </a:cubicBezTo>
                  <a:cubicBezTo>
                    <a:pt x="86" y="75"/>
                    <a:pt x="86" y="73"/>
                    <a:pt x="86" y="71"/>
                  </a:cubicBezTo>
                  <a:cubicBezTo>
                    <a:pt x="87" y="77"/>
                    <a:pt x="89" y="82"/>
                    <a:pt x="93" y="87"/>
                  </a:cubicBezTo>
                  <a:cubicBezTo>
                    <a:pt x="93" y="87"/>
                    <a:pt x="93" y="88"/>
                    <a:pt x="94" y="89"/>
                  </a:cubicBezTo>
                  <a:cubicBezTo>
                    <a:pt x="99" y="99"/>
                    <a:pt x="106" y="103"/>
                    <a:pt x="116" y="100"/>
                  </a:cubicBezTo>
                  <a:cubicBezTo>
                    <a:pt x="120" y="99"/>
                    <a:pt x="122" y="96"/>
                    <a:pt x="125" y="94"/>
                  </a:cubicBezTo>
                  <a:cubicBezTo>
                    <a:pt x="130" y="90"/>
                    <a:pt x="127" y="85"/>
                    <a:pt x="129" y="80"/>
                  </a:cubicBezTo>
                  <a:cubicBezTo>
                    <a:pt x="129" y="79"/>
                    <a:pt x="130" y="78"/>
                    <a:pt x="131" y="78"/>
                  </a:cubicBezTo>
                  <a:cubicBezTo>
                    <a:pt x="144" y="79"/>
                    <a:pt x="157" y="91"/>
                    <a:pt x="157" y="104"/>
                  </a:cubicBezTo>
                  <a:cubicBezTo>
                    <a:pt x="157" y="117"/>
                    <a:pt x="157" y="130"/>
                    <a:pt x="158" y="143"/>
                  </a:cubicBezTo>
                  <a:cubicBezTo>
                    <a:pt x="156" y="150"/>
                    <a:pt x="152" y="153"/>
                    <a:pt x="145" y="151"/>
                  </a:cubicBezTo>
                  <a:cubicBezTo>
                    <a:pt x="144" y="150"/>
                    <a:pt x="143" y="149"/>
                    <a:pt x="142" y="149"/>
                  </a:cubicBezTo>
                  <a:cubicBezTo>
                    <a:pt x="129" y="141"/>
                    <a:pt x="129" y="141"/>
                    <a:pt x="122" y="153"/>
                  </a:cubicBezTo>
                  <a:cubicBezTo>
                    <a:pt x="117" y="161"/>
                    <a:pt x="120" y="174"/>
                    <a:pt x="127" y="180"/>
                  </a:cubicBezTo>
                  <a:cubicBezTo>
                    <a:pt x="128" y="180"/>
                    <a:pt x="129" y="181"/>
                    <a:pt x="130" y="182"/>
                  </a:cubicBezTo>
                  <a:cubicBezTo>
                    <a:pt x="138" y="190"/>
                    <a:pt x="144" y="187"/>
                    <a:pt x="150" y="179"/>
                  </a:cubicBezTo>
                  <a:cubicBezTo>
                    <a:pt x="154" y="172"/>
                    <a:pt x="158" y="170"/>
                    <a:pt x="163" y="172"/>
                  </a:cubicBezTo>
                  <a:cubicBezTo>
                    <a:pt x="170" y="175"/>
                    <a:pt x="174" y="182"/>
                    <a:pt x="172" y="189"/>
                  </a:cubicBezTo>
                  <a:cubicBezTo>
                    <a:pt x="170" y="199"/>
                    <a:pt x="164" y="207"/>
                    <a:pt x="157" y="215"/>
                  </a:cubicBezTo>
                  <a:cubicBezTo>
                    <a:pt x="156" y="217"/>
                    <a:pt x="154" y="218"/>
                    <a:pt x="153" y="220"/>
                  </a:cubicBezTo>
                  <a:cubicBezTo>
                    <a:pt x="146" y="227"/>
                    <a:pt x="137" y="228"/>
                    <a:pt x="129" y="223"/>
                  </a:cubicBezTo>
                  <a:cubicBezTo>
                    <a:pt x="118" y="216"/>
                    <a:pt x="112" y="225"/>
                    <a:pt x="113" y="234"/>
                  </a:cubicBezTo>
                  <a:cubicBezTo>
                    <a:pt x="114" y="247"/>
                    <a:pt x="108" y="252"/>
                    <a:pt x="96" y="249"/>
                  </a:cubicBezTo>
                  <a:cubicBezTo>
                    <a:pt x="89" y="248"/>
                    <a:pt x="81" y="244"/>
                    <a:pt x="78" y="236"/>
                  </a:cubicBezTo>
                  <a:cubicBezTo>
                    <a:pt x="79" y="231"/>
                    <a:pt x="76" y="227"/>
                    <a:pt x="75" y="222"/>
                  </a:cubicBezTo>
                  <a:cubicBezTo>
                    <a:pt x="76" y="217"/>
                    <a:pt x="80" y="217"/>
                    <a:pt x="84" y="217"/>
                  </a:cubicBezTo>
                  <a:cubicBezTo>
                    <a:pt x="89" y="217"/>
                    <a:pt x="93" y="216"/>
                    <a:pt x="98" y="214"/>
                  </a:cubicBezTo>
                  <a:cubicBezTo>
                    <a:pt x="103" y="210"/>
                    <a:pt x="104" y="205"/>
                    <a:pt x="100" y="203"/>
                  </a:cubicBezTo>
                  <a:cubicBezTo>
                    <a:pt x="93" y="195"/>
                    <a:pt x="85" y="190"/>
                    <a:pt x="74" y="191"/>
                  </a:cubicBezTo>
                  <a:cubicBezTo>
                    <a:pt x="71" y="191"/>
                    <a:pt x="69" y="190"/>
                    <a:pt x="68" y="187"/>
                  </a:cubicBezTo>
                  <a:cubicBezTo>
                    <a:pt x="68" y="185"/>
                    <a:pt x="69" y="183"/>
                    <a:pt x="71" y="182"/>
                  </a:cubicBezTo>
                  <a:cubicBezTo>
                    <a:pt x="80" y="177"/>
                    <a:pt x="87" y="169"/>
                    <a:pt x="94" y="162"/>
                  </a:cubicBezTo>
                  <a:cubicBezTo>
                    <a:pt x="98" y="160"/>
                    <a:pt x="98" y="156"/>
                    <a:pt x="99" y="152"/>
                  </a:cubicBezTo>
                  <a:cubicBezTo>
                    <a:pt x="100" y="142"/>
                    <a:pt x="99" y="132"/>
                    <a:pt x="95" y="122"/>
                  </a:cubicBezTo>
                  <a:cubicBezTo>
                    <a:pt x="95" y="121"/>
                    <a:pt x="94" y="120"/>
                    <a:pt x="93" y="120"/>
                  </a:cubicBezTo>
                  <a:cubicBezTo>
                    <a:pt x="75" y="107"/>
                    <a:pt x="62" y="91"/>
                    <a:pt x="48" y="75"/>
                  </a:cubicBezTo>
                  <a:cubicBezTo>
                    <a:pt x="45" y="72"/>
                    <a:pt x="42" y="67"/>
                    <a:pt x="45" y="63"/>
                  </a:cubicBezTo>
                  <a:cubicBezTo>
                    <a:pt x="47" y="58"/>
                    <a:pt x="52" y="57"/>
                    <a:pt x="56" y="57"/>
                  </a:cubicBezTo>
                  <a:cubicBezTo>
                    <a:pt x="61" y="57"/>
                    <a:pt x="66" y="57"/>
                    <a:pt x="70" y="54"/>
                  </a:cubicBezTo>
                  <a:cubicBezTo>
                    <a:pt x="77" y="49"/>
                    <a:pt x="73" y="43"/>
                    <a:pt x="71" y="38"/>
                  </a:cubicBezTo>
                  <a:cubicBezTo>
                    <a:pt x="70" y="35"/>
                    <a:pt x="69" y="38"/>
                    <a:pt x="68" y="38"/>
                  </a:cubicBezTo>
                  <a:cubicBezTo>
                    <a:pt x="63" y="35"/>
                    <a:pt x="60" y="29"/>
                    <a:pt x="54" y="27"/>
                  </a:cubicBezTo>
                  <a:cubicBezTo>
                    <a:pt x="52" y="26"/>
                    <a:pt x="50" y="24"/>
                    <a:pt x="48" y="24"/>
                  </a:cubicBezTo>
                  <a:cubicBezTo>
                    <a:pt x="38" y="20"/>
                    <a:pt x="33" y="23"/>
                    <a:pt x="33" y="34"/>
                  </a:cubicBezTo>
                  <a:cubicBezTo>
                    <a:pt x="32" y="45"/>
                    <a:pt x="30" y="48"/>
                    <a:pt x="23" y="49"/>
                  </a:cubicBezTo>
                  <a:cubicBezTo>
                    <a:pt x="14" y="50"/>
                    <a:pt x="5" y="45"/>
                    <a:pt x="2" y="36"/>
                  </a:cubicBezTo>
                  <a:cubicBezTo>
                    <a:pt x="6" y="31"/>
                    <a:pt x="3" y="26"/>
                    <a:pt x="1" y="22"/>
                  </a:cubicBezTo>
                  <a:cubicBezTo>
                    <a:pt x="0" y="20"/>
                    <a:pt x="3" y="18"/>
                    <a:pt x="0" y="17"/>
                  </a:cubicBezTo>
                  <a:cubicBezTo>
                    <a:pt x="1" y="12"/>
                    <a:pt x="4" y="8"/>
                    <a:pt x="9" y="8"/>
                  </a:cubicBezTo>
                  <a:cubicBezTo>
                    <a:pt x="23" y="6"/>
                    <a:pt x="37" y="0"/>
                    <a:pt x="51" y="2"/>
                  </a:cubicBezTo>
                  <a:cubicBezTo>
                    <a:pt x="56" y="3"/>
                    <a:pt x="60" y="3"/>
                    <a:pt x="64" y="3"/>
                  </a:cubicBezTo>
                  <a:close/>
                </a:path>
              </a:pathLst>
            </a:custGeom>
            <a:solidFill>
              <a:srgbClr val="D55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9"/>
            <p:cNvSpPr>
              <a:spLocks/>
            </p:cNvSpPr>
            <p:nvPr/>
          </p:nvSpPr>
          <p:spPr bwMode="auto">
            <a:xfrm>
              <a:off x="-5432989" y="3025173"/>
              <a:ext cx="1063645" cy="757234"/>
            </a:xfrm>
            <a:custGeom>
              <a:avLst/>
              <a:gdLst>
                <a:gd name="T0" fmla="*/ 12 w 198"/>
                <a:gd name="T1" fmla="*/ 4 h 141"/>
                <a:gd name="T2" fmla="*/ 15 w 198"/>
                <a:gd name="T3" fmla="*/ 1 h 141"/>
                <a:gd name="T4" fmla="*/ 24 w 198"/>
                <a:gd name="T5" fmla="*/ 1 h 141"/>
                <a:gd name="T6" fmla="*/ 23 w 198"/>
                <a:gd name="T7" fmla="*/ 5 h 141"/>
                <a:gd name="T8" fmla="*/ 27 w 198"/>
                <a:gd name="T9" fmla="*/ 22 h 141"/>
                <a:gd name="T10" fmla="*/ 39 w 198"/>
                <a:gd name="T11" fmla="*/ 36 h 141"/>
                <a:gd name="T12" fmla="*/ 65 w 198"/>
                <a:gd name="T13" fmla="*/ 43 h 141"/>
                <a:gd name="T14" fmla="*/ 75 w 198"/>
                <a:gd name="T15" fmla="*/ 50 h 141"/>
                <a:gd name="T16" fmla="*/ 70 w 198"/>
                <a:gd name="T17" fmla="*/ 61 h 141"/>
                <a:gd name="T18" fmla="*/ 75 w 198"/>
                <a:gd name="T19" fmla="*/ 82 h 141"/>
                <a:gd name="T20" fmla="*/ 102 w 198"/>
                <a:gd name="T21" fmla="*/ 79 h 141"/>
                <a:gd name="T22" fmla="*/ 104 w 198"/>
                <a:gd name="T23" fmla="*/ 62 h 141"/>
                <a:gd name="T24" fmla="*/ 103 w 198"/>
                <a:gd name="T25" fmla="*/ 61 h 141"/>
                <a:gd name="T26" fmla="*/ 99 w 198"/>
                <a:gd name="T27" fmla="*/ 46 h 141"/>
                <a:gd name="T28" fmla="*/ 116 w 198"/>
                <a:gd name="T29" fmla="*/ 38 h 141"/>
                <a:gd name="T30" fmla="*/ 127 w 198"/>
                <a:gd name="T31" fmla="*/ 42 h 141"/>
                <a:gd name="T32" fmla="*/ 149 w 198"/>
                <a:gd name="T33" fmla="*/ 41 h 141"/>
                <a:gd name="T34" fmla="*/ 153 w 198"/>
                <a:gd name="T35" fmla="*/ 30 h 141"/>
                <a:gd name="T36" fmla="*/ 148 w 198"/>
                <a:gd name="T37" fmla="*/ 15 h 141"/>
                <a:gd name="T38" fmla="*/ 153 w 198"/>
                <a:gd name="T39" fmla="*/ 10 h 141"/>
                <a:gd name="T40" fmla="*/ 188 w 198"/>
                <a:gd name="T41" fmla="*/ 24 h 141"/>
                <a:gd name="T42" fmla="*/ 183 w 198"/>
                <a:gd name="T43" fmla="*/ 36 h 141"/>
                <a:gd name="T44" fmla="*/ 176 w 198"/>
                <a:gd name="T45" fmla="*/ 38 h 141"/>
                <a:gd name="T46" fmla="*/ 175 w 198"/>
                <a:gd name="T47" fmla="*/ 56 h 141"/>
                <a:gd name="T48" fmla="*/ 190 w 198"/>
                <a:gd name="T49" fmla="*/ 65 h 141"/>
                <a:gd name="T50" fmla="*/ 187 w 198"/>
                <a:gd name="T51" fmla="*/ 81 h 141"/>
                <a:gd name="T52" fmla="*/ 171 w 198"/>
                <a:gd name="T53" fmla="*/ 85 h 141"/>
                <a:gd name="T54" fmla="*/ 162 w 198"/>
                <a:gd name="T55" fmla="*/ 89 h 141"/>
                <a:gd name="T56" fmla="*/ 162 w 198"/>
                <a:gd name="T57" fmla="*/ 110 h 141"/>
                <a:gd name="T58" fmla="*/ 164 w 198"/>
                <a:gd name="T59" fmla="*/ 132 h 141"/>
                <a:gd name="T60" fmla="*/ 138 w 198"/>
                <a:gd name="T61" fmla="*/ 139 h 141"/>
                <a:gd name="T62" fmla="*/ 131 w 198"/>
                <a:gd name="T63" fmla="*/ 124 h 141"/>
                <a:gd name="T64" fmla="*/ 134 w 198"/>
                <a:gd name="T65" fmla="*/ 109 h 141"/>
                <a:gd name="T66" fmla="*/ 117 w 198"/>
                <a:gd name="T67" fmla="*/ 103 h 141"/>
                <a:gd name="T68" fmla="*/ 89 w 198"/>
                <a:gd name="T69" fmla="*/ 117 h 141"/>
                <a:gd name="T70" fmla="*/ 75 w 198"/>
                <a:gd name="T71" fmla="*/ 115 h 141"/>
                <a:gd name="T72" fmla="*/ 65 w 198"/>
                <a:gd name="T73" fmla="*/ 101 h 141"/>
                <a:gd name="T74" fmla="*/ 53 w 198"/>
                <a:gd name="T75" fmla="*/ 94 h 141"/>
                <a:gd name="T76" fmla="*/ 39 w 198"/>
                <a:gd name="T77" fmla="*/ 103 h 141"/>
                <a:gd name="T78" fmla="*/ 16 w 198"/>
                <a:gd name="T79" fmla="*/ 115 h 141"/>
                <a:gd name="T80" fmla="*/ 1 w 198"/>
                <a:gd name="T81" fmla="*/ 97 h 141"/>
                <a:gd name="T82" fmla="*/ 10 w 198"/>
                <a:gd name="T83" fmla="*/ 84 h 141"/>
                <a:gd name="T84" fmla="*/ 18 w 198"/>
                <a:gd name="T85" fmla="*/ 84 h 141"/>
                <a:gd name="T86" fmla="*/ 28 w 198"/>
                <a:gd name="T87" fmla="*/ 79 h 141"/>
                <a:gd name="T88" fmla="*/ 26 w 198"/>
                <a:gd name="T89" fmla="*/ 69 h 141"/>
                <a:gd name="T90" fmla="*/ 15 w 198"/>
                <a:gd name="T91" fmla="*/ 58 h 141"/>
                <a:gd name="T92" fmla="*/ 9 w 198"/>
                <a:gd name="T93" fmla="*/ 49 h 141"/>
                <a:gd name="T94" fmla="*/ 3 w 198"/>
                <a:gd name="T95" fmla="*/ 32 h 141"/>
                <a:gd name="T96" fmla="*/ 9 w 198"/>
                <a:gd name="T97" fmla="*/ 11 h 141"/>
                <a:gd name="T98" fmla="*/ 12 w 198"/>
                <a:gd name="T99" fmla="*/ 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141">
                  <a:moveTo>
                    <a:pt x="12" y="4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5" y="3"/>
                    <a:pt x="24" y="4"/>
                    <a:pt x="23" y="5"/>
                  </a:cubicBezTo>
                  <a:cubicBezTo>
                    <a:pt x="21" y="11"/>
                    <a:pt x="23" y="17"/>
                    <a:pt x="27" y="22"/>
                  </a:cubicBezTo>
                  <a:cubicBezTo>
                    <a:pt x="32" y="26"/>
                    <a:pt x="34" y="32"/>
                    <a:pt x="39" y="36"/>
                  </a:cubicBezTo>
                  <a:cubicBezTo>
                    <a:pt x="47" y="41"/>
                    <a:pt x="56" y="42"/>
                    <a:pt x="65" y="43"/>
                  </a:cubicBezTo>
                  <a:cubicBezTo>
                    <a:pt x="69" y="44"/>
                    <a:pt x="74" y="44"/>
                    <a:pt x="75" y="50"/>
                  </a:cubicBezTo>
                  <a:cubicBezTo>
                    <a:pt x="77" y="55"/>
                    <a:pt x="74" y="58"/>
                    <a:pt x="70" y="61"/>
                  </a:cubicBezTo>
                  <a:cubicBezTo>
                    <a:pt x="61" y="69"/>
                    <a:pt x="63" y="79"/>
                    <a:pt x="75" y="82"/>
                  </a:cubicBezTo>
                  <a:cubicBezTo>
                    <a:pt x="84" y="84"/>
                    <a:pt x="93" y="84"/>
                    <a:pt x="102" y="79"/>
                  </a:cubicBezTo>
                  <a:cubicBezTo>
                    <a:pt x="109" y="74"/>
                    <a:pt x="110" y="69"/>
                    <a:pt x="104" y="62"/>
                  </a:cubicBezTo>
                  <a:cubicBezTo>
                    <a:pt x="104" y="61"/>
                    <a:pt x="104" y="61"/>
                    <a:pt x="103" y="61"/>
                  </a:cubicBezTo>
                  <a:cubicBezTo>
                    <a:pt x="99" y="57"/>
                    <a:pt x="95" y="52"/>
                    <a:pt x="99" y="46"/>
                  </a:cubicBezTo>
                  <a:cubicBezTo>
                    <a:pt x="101" y="41"/>
                    <a:pt x="110" y="37"/>
                    <a:pt x="116" y="38"/>
                  </a:cubicBezTo>
                  <a:cubicBezTo>
                    <a:pt x="120" y="39"/>
                    <a:pt x="123" y="40"/>
                    <a:pt x="127" y="42"/>
                  </a:cubicBezTo>
                  <a:cubicBezTo>
                    <a:pt x="134" y="45"/>
                    <a:pt x="142" y="45"/>
                    <a:pt x="149" y="41"/>
                  </a:cubicBezTo>
                  <a:cubicBezTo>
                    <a:pt x="155" y="39"/>
                    <a:pt x="155" y="35"/>
                    <a:pt x="153" y="30"/>
                  </a:cubicBezTo>
                  <a:cubicBezTo>
                    <a:pt x="151" y="25"/>
                    <a:pt x="148" y="21"/>
                    <a:pt x="148" y="15"/>
                  </a:cubicBezTo>
                  <a:cubicBezTo>
                    <a:pt x="149" y="12"/>
                    <a:pt x="151" y="11"/>
                    <a:pt x="153" y="10"/>
                  </a:cubicBezTo>
                  <a:cubicBezTo>
                    <a:pt x="163" y="5"/>
                    <a:pt x="183" y="14"/>
                    <a:pt x="188" y="24"/>
                  </a:cubicBezTo>
                  <a:cubicBezTo>
                    <a:pt x="190" y="29"/>
                    <a:pt x="188" y="33"/>
                    <a:pt x="183" y="36"/>
                  </a:cubicBezTo>
                  <a:cubicBezTo>
                    <a:pt x="180" y="37"/>
                    <a:pt x="178" y="37"/>
                    <a:pt x="176" y="38"/>
                  </a:cubicBezTo>
                  <a:cubicBezTo>
                    <a:pt x="167" y="43"/>
                    <a:pt x="166" y="50"/>
                    <a:pt x="175" y="56"/>
                  </a:cubicBezTo>
                  <a:cubicBezTo>
                    <a:pt x="180" y="59"/>
                    <a:pt x="186" y="61"/>
                    <a:pt x="190" y="65"/>
                  </a:cubicBezTo>
                  <a:cubicBezTo>
                    <a:pt x="198" y="72"/>
                    <a:pt x="197" y="77"/>
                    <a:pt x="187" y="81"/>
                  </a:cubicBezTo>
                  <a:cubicBezTo>
                    <a:pt x="182" y="83"/>
                    <a:pt x="177" y="84"/>
                    <a:pt x="171" y="85"/>
                  </a:cubicBezTo>
                  <a:cubicBezTo>
                    <a:pt x="168" y="86"/>
                    <a:pt x="164" y="87"/>
                    <a:pt x="162" y="89"/>
                  </a:cubicBezTo>
                  <a:cubicBezTo>
                    <a:pt x="152" y="96"/>
                    <a:pt x="150" y="105"/>
                    <a:pt x="162" y="110"/>
                  </a:cubicBezTo>
                  <a:cubicBezTo>
                    <a:pt x="174" y="116"/>
                    <a:pt x="174" y="124"/>
                    <a:pt x="164" y="132"/>
                  </a:cubicBezTo>
                  <a:cubicBezTo>
                    <a:pt x="156" y="138"/>
                    <a:pt x="148" y="141"/>
                    <a:pt x="138" y="139"/>
                  </a:cubicBezTo>
                  <a:cubicBezTo>
                    <a:pt x="130" y="138"/>
                    <a:pt x="127" y="131"/>
                    <a:pt x="131" y="124"/>
                  </a:cubicBezTo>
                  <a:cubicBezTo>
                    <a:pt x="135" y="119"/>
                    <a:pt x="138" y="114"/>
                    <a:pt x="134" y="109"/>
                  </a:cubicBezTo>
                  <a:cubicBezTo>
                    <a:pt x="129" y="103"/>
                    <a:pt x="123" y="102"/>
                    <a:pt x="117" y="103"/>
                  </a:cubicBezTo>
                  <a:cubicBezTo>
                    <a:pt x="106" y="105"/>
                    <a:pt x="97" y="110"/>
                    <a:pt x="89" y="117"/>
                  </a:cubicBezTo>
                  <a:cubicBezTo>
                    <a:pt x="82" y="123"/>
                    <a:pt x="79" y="122"/>
                    <a:pt x="75" y="115"/>
                  </a:cubicBezTo>
                  <a:cubicBezTo>
                    <a:pt x="71" y="110"/>
                    <a:pt x="69" y="105"/>
                    <a:pt x="65" y="101"/>
                  </a:cubicBezTo>
                  <a:cubicBezTo>
                    <a:pt x="61" y="97"/>
                    <a:pt x="58" y="95"/>
                    <a:pt x="53" y="94"/>
                  </a:cubicBezTo>
                  <a:cubicBezTo>
                    <a:pt x="44" y="91"/>
                    <a:pt x="40" y="94"/>
                    <a:pt x="39" y="103"/>
                  </a:cubicBezTo>
                  <a:cubicBezTo>
                    <a:pt x="38" y="118"/>
                    <a:pt x="29" y="124"/>
                    <a:pt x="16" y="115"/>
                  </a:cubicBezTo>
                  <a:cubicBezTo>
                    <a:pt x="9" y="111"/>
                    <a:pt x="3" y="105"/>
                    <a:pt x="1" y="97"/>
                  </a:cubicBezTo>
                  <a:cubicBezTo>
                    <a:pt x="0" y="89"/>
                    <a:pt x="3" y="85"/>
                    <a:pt x="10" y="84"/>
                  </a:cubicBezTo>
                  <a:cubicBezTo>
                    <a:pt x="13" y="84"/>
                    <a:pt x="15" y="84"/>
                    <a:pt x="18" y="84"/>
                  </a:cubicBezTo>
                  <a:cubicBezTo>
                    <a:pt x="22" y="85"/>
                    <a:pt x="26" y="83"/>
                    <a:pt x="28" y="79"/>
                  </a:cubicBezTo>
                  <a:cubicBezTo>
                    <a:pt x="30" y="75"/>
                    <a:pt x="28" y="72"/>
                    <a:pt x="26" y="69"/>
                  </a:cubicBezTo>
                  <a:cubicBezTo>
                    <a:pt x="23" y="64"/>
                    <a:pt x="19" y="61"/>
                    <a:pt x="15" y="58"/>
                  </a:cubicBezTo>
                  <a:cubicBezTo>
                    <a:pt x="12" y="55"/>
                    <a:pt x="10" y="53"/>
                    <a:pt x="9" y="49"/>
                  </a:cubicBezTo>
                  <a:cubicBezTo>
                    <a:pt x="8" y="43"/>
                    <a:pt x="3" y="38"/>
                    <a:pt x="3" y="32"/>
                  </a:cubicBezTo>
                  <a:cubicBezTo>
                    <a:pt x="3" y="24"/>
                    <a:pt x="4" y="17"/>
                    <a:pt x="9" y="11"/>
                  </a:cubicBezTo>
                  <a:cubicBezTo>
                    <a:pt x="10" y="9"/>
                    <a:pt x="12" y="7"/>
                    <a:pt x="12" y="4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10"/>
            <p:cNvSpPr>
              <a:spLocks/>
            </p:cNvSpPr>
            <p:nvPr/>
          </p:nvSpPr>
          <p:spPr bwMode="auto">
            <a:xfrm>
              <a:off x="-5609205" y="3228372"/>
              <a:ext cx="649299" cy="1081083"/>
            </a:xfrm>
            <a:custGeom>
              <a:avLst/>
              <a:gdLst>
                <a:gd name="T0" fmla="*/ 12 w 121"/>
                <a:gd name="T1" fmla="*/ 63 h 201"/>
                <a:gd name="T2" fmla="*/ 13 w 121"/>
                <a:gd name="T3" fmla="*/ 60 h 201"/>
                <a:gd name="T4" fmla="*/ 15 w 121"/>
                <a:gd name="T5" fmla="*/ 59 h 201"/>
                <a:gd name="T6" fmla="*/ 10 w 121"/>
                <a:gd name="T7" fmla="*/ 38 h 201"/>
                <a:gd name="T8" fmla="*/ 13 w 121"/>
                <a:gd name="T9" fmla="*/ 34 h 201"/>
                <a:gd name="T10" fmla="*/ 19 w 121"/>
                <a:gd name="T11" fmla="*/ 25 h 201"/>
                <a:gd name="T12" fmla="*/ 21 w 121"/>
                <a:gd name="T13" fmla="*/ 4 h 201"/>
                <a:gd name="T14" fmla="*/ 34 w 121"/>
                <a:gd name="T15" fmla="*/ 1 h 201"/>
                <a:gd name="T16" fmla="*/ 39 w 121"/>
                <a:gd name="T17" fmla="*/ 4 h 201"/>
                <a:gd name="T18" fmla="*/ 39 w 121"/>
                <a:gd name="T19" fmla="*/ 10 h 201"/>
                <a:gd name="T20" fmla="*/ 55 w 121"/>
                <a:gd name="T21" fmla="*/ 26 h 201"/>
                <a:gd name="T22" fmla="*/ 60 w 121"/>
                <a:gd name="T23" fmla="*/ 41 h 201"/>
                <a:gd name="T24" fmla="*/ 45 w 121"/>
                <a:gd name="T25" fmla="*/ 46 h 201"/>
                <a:gd name="T26" fmla="*/ 34 w 121"/>
                <a:gd name="T27" fmla="*/ 58 h 201"/>
                <a:gd name="T28" fmla="*/ 56 w 121"/>
                <a:gd name="T29" fmla="*/ 81 h 201"/>
                <a:gd name="T30" fmla="*/ 73 w 121"/>
                <a:gd name="T31" fmla="*/ 77 h 201"/>
                <a:gd name="T32" fmla="*/ 74 w 121"/>
                <a:gd name="T33" fmla="*/ 76 h 201"/>
                <a:gd name="T34" fmla="*/ 74 w 121"/>
                <a:gd name="T35" fmla="*/ 61 h 201"/>
                <a:gd name="T36" fmla="*/ 85 w 121"/>
                <a:gd name="T37" fmla="*/ 56 h 201"/>
                <a:gd name="T38" fmla="*/ 103 w 121"/>
                <a:gd name="T39" fmla="*/ 69 h 201"/>
                <a:gd name="T40" fmla="*/ 113 w 121"/>
                <a:gd name="T41" fmla="*/ 84 h 201"/>
                <a:gd name="T42" fmla="*/ 114 w 121"/>
                <a:gd name="T43" fmla="*/ 85 h 201"/>
                <a:gd name="T44" fmla="*/ 119 w 121"/>
                <a:gd name="T45" fmla="*/ 113 h 201"/>
                <a:gd name="T46" fmla="*/ 116 w 121"/>
                <a:gd name="T47" fmla="*/ 122 h 201"/>
                <a:gd name="T48" fmla="*/ 103 w 121"/>
                <a:gd name="T49" fmla="*/ 124 h 201"/>
                <a:gd name="T50" fmla="*/ 97 w 121"/>
                <a:gd name="T51" fmla="*/ 118 h 201"/>
                <a:gd name="T52" fmla="*/ 81 w 121"/>
                <a:gd name="T53" fmla="*/ 119 h 201"/>
                <a:gd name="T54" fmla="*/ 81 w 121"/>
                <a:gd name="T55" fmla="*/ 152 h 201"/>
                <a:gd name="T56" fmla="*/ 97 w 121"/>
                <a:gd name="T57" fmla="*/ 154 h 201"/>
                <a:gd name="T58" fmla="*/ 100 w 121"/>
                <a:gd name="T59" fmla="*/ 151 h 201"/>
                <a:gd name="T60" fmla="*/ 114 w 121"/>
                <a:gd name="T61" fmla="*/ 148 h 201"/>
                <a:gd name="T62" fmla="*/ 121 w 121"/>
                <a:gd name="T63" fmla="*/ 160 h 201"/>
                <a:gd name="T64" fmla="*/ 121 w 121"/>
                <a:gd name="T65" fmla="*/ 167 h 201"/>
                <a:gd name="T66" fmla="*/ 95 w 121"/>
                <a:gd name="T67" fmla="*/ 194 h 201"/>
                <a:gd name="T68" fmla="*/ 80 w 121"/>
                <a:gd name="T69" fmla="*/ 194 h 201"/>
                <a:gd name="T70" fmla="*/ 78 w 121"/>
                <a:gd name="T71" fmla="*/ 195 h 201"/>
                <a:gd name="T72" fmla="*/ 49 w 121"/>
                <a:gd name="T73" fmla="*/ 197 h 201"/>
                <a:gd name="T74" fmla="*/ 38 w 121"/>
                <a:gd name="T75" fmla="*/ 200 h 201"/>
                <a:gd name="T76" fmla="*/ 39 w 121"/>
                <a:gd name="T77" fmla="*/ 195 h 201"/>
                <a:gd name="T78" fmla="*/ 42 w 121"/>
                <a:gd name="T79" fmla="*/ 191 h 201"/>
                <a:gd name="T80" fmla="*/ 36 w 121"/>
                <a:gd name="T81" fmla="*/ 180 h 201"/>
                <a:gd name="T82" fmla="*/ 28 w 121"/>
                <a:gd name="T83" fmla="*/ 155 h 201"/>
                <a:gd name="T84" fmla="*/ 24 w 121"/>
                <a:gd name="T85" fmla="*/ 136 h 201"/>
                <a:gd name="T86" fmla="*/ 34 w 121"/>
                <a:gd name="T87" fmla="*/ 133 h 201"/>
                <a:gd name="T88" fmla="*/ 40 w 121"/>
                <a:gd name="T89" fmla="*/ 136 h 201"/>
                <a:gd name="T90" fmla="*/ 54 w 121"/>
                <a:gd name="T91" fmla="*/ 137 h 201"/>
                <a:gd name="T92" fmla="*/ 60 w 121"/>
                <a:gd name="T93" fmla="*/ 126 h 201"/>
                <a:gd name="T94" fmla="*/ 54 w 121"/>
                <a:gd name="T95" fmla="*/ 105 h 201"/>
                <a:gd name="T96" fmla="*/ 52 w 121"/>
                <a:gd name="T97" fmla="*/ 106 h 201"/>
                <a:gd name="T98" fmla="*/ 44 w 121"/>
                <a:gd name="T99" fmla="*/ 98 h 201"/>
                <a:gd name="T100" fmla="*/ 29 w 121"/>
                <a:gd name="T101" fmla="*/ 102 h 201"/>
                <a:gd name="T102" fmla="*/ 24 w 121"/>
                <a:gd name="T103" fmla="*/ 109 h 201"/>
                <a:gd name="T104" fmla="*/ 8 w 121"/>
                <a:gd name="T105" fmla="*/ 107 h 201"/>
                <a:gd name="T106" fmla="*/ 7 w 121"/>
                <a:gd name="T107" fmla="*/ 104 h 201"/>
                <a:gd name="T108" fmla="*/ 8 w 121"/>
                <a:gd name="T109" fmla="*/ 71 h 201"/>
                <a:gd name="T110" fmla="*/ 12 w 121"/>
                <a:gd name="T111" fmla="*/ 6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1" h="201">
                  <a:moveTo>
                    <a:pt x="12" y="63"/>
                  </a:moveTo>
                  <a:cubicBezTo>
                    <a:pt x="12" y="62"/>
                    <a:pt x="13" y="61"/>
                    <a:pt x="13" y="60"/>
                  </a:cubicBezTo>
                  <a:cubicBezTo>
                    <a:pt x="14" y="59"/>
                    <a:pt x="17" y="61"/>
                    <a:pt x="15" y="59"/>
                  </a:cubicBezTo>
                  <a:cubicBezTo>
                    <a:pt x="12" y="52"/>
                    <a:pt x="12" y="45"/>
                    <a:pt x="10" y="38"/>
                  </a:cubicBezTo>
                  <a:cubicBezTo>
                    <a:pt x="10" y="36"/>
                    <a:pt x="11" y="34"/>
                    <a:pt x="13" y="34"/>
                  </a:cubicBezTo>
                  <a:cubicBezTo>
                    <a:pt x="18" y="32"/>
                    <a:pt x="19" y="29"/>
                    <a:pt x="19" y="25"/>
                  </a:cubicBezTo>
                  <a:cubicBezTo>
                    <a:pt x="19" y="18"/>
                    <a:pt x="19" y="11"/>
                    <a:pt x="21" y="4"/>
                  </a:cubicBezTo>
                  <a:cubicBezTo>
                    <a:pt x="24" y="0"/>
                    <a:pt x="29" y="3"/>
                    <a:pt x="34" y="1"/>
                  </a:cubicBezTo>
                  <a:cubicBezTo>
                    <a:pt x="36" y="0"/>
                    <a:pt x="38" y="1"/>
                    <a:pt x="39" y="4"/>
                  </a:cubicBezTo>
                  <a:cubicBezTo>
                    <a:pt x="36" y="6"/>
                    <a:pt x="38" y="8"/>
                    <a:pt x="39" y="10"/>
                  </a:cubicBezTo>
                  <a:cubicBezTo>
                    <a:pt x="44" y="16"/>
                    <a:pt x="50" y="21"/>
                    <a:pt x="55" y="26"/>
                  </a:cubicBezTo>
                  <a:cubicBezTo>
                    <a:pt x="58" y="31"/>
                    <a:pt x="64" y="35"/>
                    <a:pt x="60" y="41"/>
                  </a:cubicBezTo>
                  <a:cubicBezTo>
                    <a:pt x="57" y="48"/>
                    <a:pt x="51" y="47"/>
                    <a:pt x="45" y="46"/>
                  </a:cubicBezTo>
                  <a:cubicBezTo>
                    <a:pt x="37" y="45"/>
                    <a:pt x="33" y="50"/>
                    <a:pt x="34" y="58"/>
                  </a:cubicBezTo>
                  <a:cubicBezTo>
                    <a:pt x="36" y="67"/>
                    <a:pt x="47" y="79"/>
                    <a:pt x="56" y="81"/>
                  </a:cubicBezTo>
                  <a:cubicBezTo>
                    <a:pt x="63" y="83"/>
                    <a:pt x="68" y="79"/>
                    <a:pt x="73" y="77"/>
                  </a:cubicBezTo>
                  <a:cubicBezTo>
                    <a:pt x="73" y="77"/>
                    <a:pt x="74" y="79"/>
                    <a:pt x="74" y="76"/>
                  </a:cubicBezTo>
                  <a:cubicBezTo>
                    <a:pt x="74" y="71"/>
                    <a:pt x="75" y="66"/>
                    <a:pt x="74" y="61"/>
                  </a:cubicBezTo>
                  <a:cubicBezTo>
                    <a:pt x="76" y="55"/>
                    <a:pt x="81" y="55"/>
                    <a:pt x="85" y="56"/>
                  </a:cubicBezTo>
                  <a:cubicBezTo>
                    <a:pt x="93" y="57"/>
                    <a:pt x="99" y="62"/>
                    <a:pt x="103" y="69"/>
                  </a:cubicBezTo>
                  <a:cubicBezTo>
                    <a:pt x="106" y="74"/>
                    <a:pt x="109" y="79"/>
                    <a:pt x="113" y="84"/>
                  </a:cubicBezTo>
                  <a:cubicBezTo>
                    <a:pt x="114" y="84"/>
                    <a:pt x="114" y="85"/>
                    <a:pt x="114" y="85"/>
                  </a:cubicBezTo>
                  <a:cubicBezTo>
                    <a:pt x="114" y="95"/>
                    <a:pt x="118" y="104"/>
                    <a:pt x="119" y="113"/>
                  </a:cubicBezTo>
                  <a:cubicBezTo>
                    <a:pt x="119" y="116"/>
                    <a:pt x="118" y="120"/>
                    <a:pt x="116" y="122"/>
                  </a:cubicBezTo>
                  <a:cubicBezTo>
                    <a:pt x="113" y="127"/>
                    <a:pt x="108" y="128"/>
                    <a:pt x="103" y="124"/>
                  </a:cubicBezTo>
                  <a:cubicBezTo>
                    <a:pt x="101" y="123"/>
                    <a:pt x="99" y="121"/>
                    <a:pt x="97" y="118"/>
                  </a:cubicBezTo>
                  <a:cubicBezTo>
                    <a:pt x="91" y="111"/>
                    <a:pt x="87" y="111"/>
                    <a:pt x="81" y="119"/>
                  </a:cubicBezTo>
                  <a:cubicBezTo>
                    <a:pt x="75" y="126"/>
                    <a:pt x="75" y="144"/>
                    <a:pt x="81" y="152"/>
                  </a:cubicBezTo>
                  <a:cubicBezTo>
                    <a:pt x="86" y="158"/>
                    <a:pt x="90" y="158"/>
                    <a:pt x="97" y="154"/>
                  </a:cubicBezTo>
                  <a:cubicBezTo>
                    <a:pt x="98" y="153"/>
                    <a:pt x="99" y="152"/>
                    <a:pt x="100" y="151"/>
                  </a:cubicBezTo>
                  <a:cubicBezTo>
                    <a:pt x="104" y="147"/>
                    <a:pt x="109" y="146"/>
                    <a:pt x="114" y="148"/>
                  </a:cubicBezTo>
                  <a:cubicBezTo>
                    <a:pt x="119" y="150"/>
                    <a:pt x="120" y="155"/>
                    <a:pt x="121" y="160"/>
                  </a:cubicBezTo>
                  <a:cubicBezTo>
                    <a:pt x="121" y="162"/>
                    <a:pt x="121" y="165"/>
                    <a:pt x="121" y="167"/>
                  </a:cubicBezTo>
                  <a:cubicBezTo>
                    <a:pt x="120" y="184"/>
                    <a:pt x="112" y="193"/>
                    <a:pt x="95" y="194"/>
                  </a:cubicBezTo>
                  <a:cubicBezTo>
                    <a:pt x="90" y="194"/>
                    <a:pt x="85" y="193"/>
                    <a:pt x="80" y="194"/>
                  </a:cubicBezTo>
                  <a:cubicBezTo>
                    <a:pt x="80" y="194"/>
                    <a:pt x="79" y="194"/>
                    <a:pt x="78" y="195"/>
                  </a:cubicBezTo>
                  <a:cubicBezTo>
                    <a:pt x="69" y="197"/>
                    <a:pt x="59" y="198"/>
                    <a:pt x="49" y="197"/>
                  </a:cubicBezTo>
                  <a:cubicBezTo>
                    <a:pt x="45" y="198"/>
                    <a:pt x="42" y="201"/>
                    <a:pt x="38" y="200"/>
                  </a:cubicBezTo>
                  <a:cubicBezTo>
                    <a:pt x="35" y="197"/>
                    <a:pt x="38" y="196"/>
                    <a:pt x="39" y="195"/>
                  </a:cubicBezTo>
                  <a:cubicBezTo>
                    <a:pt x="40" y="194"/>
                    <a:pt x="44" y="194"/>
                    <a:pt x="42" y="191"/>
                  </a:cubicBezTo>
                  <a:cubicBezTo>
                    <a:pt x="39" y="188"/>
                    <a:pt x="36" y="185"/>
                    <a:pt x="36" y="180"/>
                  </a:cubicBezTo>
                  <a:cubicBezTo>
                    <a:pt x="33" y="171"/>
                    <a:pt x="30" y="163"/>
                    <a:pt x="28" y="155"/>
                  </a:cubicBezTo>
                  <a:cubicBezTo>
                    <a:pt x="26" y="149"/>
                    <a:pt x="24" y="143"/>
                    <a:pt x="24" y="136"/>
                  </a:cubicBezTo>
                  <a:cubicBezTo>
                    <a:pt x="26" y="132"/>
                    <a:pt x="30" y="132"/>
                    <a:pt x="34" y="133"/>
                  </a:cubicBezTo>
                  <a:cubicBezTo>
                    <a:pt x="36" y="133"/>
                    <a:pt x="38" y="134"/>
                    <a:pt x="40" y="136"/>
                  </a:cubicBezTo>
                  <a:cubicBezTo>
                    <a:pt x="44" y="140"/>
                    <a:pt x="49" y="139"/>
                    <a:pt x="54" y="137"/>
                  </a:cubicBezTo>
                  <a:cubicBezTo>
                    <a:pt x="60" y="135"/>
                    <a:pt x="59" y="130"/>
                    <a:pt x="60" y="126"/>
                  </a:cubicBezTo>
                  <a:cubicBezTo>
                    <a:pt x="61" y="118"/>
                    <a:pt x="57" y="112"/>
                    <a:pt x="54" y="105"/>
                  </a:cubicBezTo>
                  <a:cubicBezTo>
                    <a:pt x="54" y="104"/>
                    <a:pt x="53" y="106"/>
                    <a:pt x="52" y="106"/>
                  </a:cubicBezTo>
                  <a:cubicBezTo>
                    <a:pt x="48" y="104"/>
                    <a:pt x="47" y="100"/>
                    <a:pt x="44" y="98"/>
                  </a:cubicBezTo>
                  <a:cubicBezTo>
                    <a:pt x="37" y="94"/>
                    <a:pt x="33" y="95"/>
                    <a:pt x="29" y="102"/>
                  </a:cubicBezTo>
                  <a:cubicBezTo>
                    <a:pt x="27" y="104"/>
                    <a:pt x="26" y="107"/>
                    <a:pt x="24" y="109"/>
                  </a:cubicBezTo>
                  <a:cubicBezTo>
                    <a:pt x="19" y="115"/>
                    <a:pt x="13" y="114"/>
                    <a:pt x="8" y="107"/>
                  </a:cubicBezTo>
                  <a:cubicBezTo>
                    <a:pt x="8" y="106"/>
                    <a:pt x="8" y="105"/>
                    <a:pt x="7" y="104"/>
                  </a:cubicBezTo>
                  <a:cubicBezTo>
                    <a:pt x="0" y="93"/>
                    <a:pt x="2" y="82"/>
                    <a:pt x="8" y="71"/>
                  </a:cubicBezTo>
                  <a:cubicBezTo>
                    <a:pt x="10" y="69"/>
                    <a:pt x="11" y="66"/>
                    <a:pt x="12" y="63"/>
                  </a:cubicBezTo>
                  <a:close/>
                </a:path>
              </a:pathLst>
            </a:custGeom>
            <a:solidFill>
              <a:srgbClr val="BA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-5298049" y="2540988"/>
              <a:ext cx="568335" cy="574672"/>
            </a:xfrm>
            <a:custGeom>
              <a:avLst/>
              <a:gdLst>
                <a:gd name="T0" fmla="*/ 100 w 106"/>
                <a:gd name="T1" fmla="*/ 1 h 107"/>
                <a:gd name="T2" fmla="*/ 102 w 106"/>
                <a:gd name="T3" fmla="*/ 5 h 107"/>
                <a:gd name="T4" fmla="*/ 100 w 106"/>
                <a:gd name="T5" fmla="*/ 8 h 107"/>
                <a:gd name="T6" fmla="*/ 100 w 106"/>
                <a:gd name="T7" fmla="*/ 14 h 107"/>
                <a:gd name="T8" fmla="*/ 81 w 106"/>
                <a:gd name="T9" fmla="*/ 40 h 107"/>
                <a:gd name="T10" fmla="*/ 65 w 106"/>
                <a:gd name="T11" fmla="*/ 51 h 107"/>
                <a:gd name="T12" fmla="*/ 69 w 106"/>
                <a:gd name="T13" fmla="*/ 68 h 107"/>
                <a:gd name="T14" fmla="*/ 80 w 106"/>
                <a:gd name="T15" fmla="*/ 68 h 107"/>
                <a:gd name="T16" fmla="*/ 90 w 106"/>
                <a:gd name="T17" fmla="*/ 85 h 107"/>
                <a:gd name="T18" fmla="*/ 70 w 106"/>
                <a:gd name="T19" fmla="*/ 105 h 107"/>
                <a:gd name="T20" fmla="*/ 59 w 106"/>
                <a:gd name="T21" fmla="*/ 103 h 107"/>
                <a:gd name="T22" fmla="*/ 59 w 106"/>
                <a:gd name="T23" fmla="*/ 86 h 107"/>
                <a:gd name="T24" fmla="*/ 57 w 106"/>
                <a:gd name="T25" fmla="*/ 84 h 107"/>
                <a:gd name="T26" fmla="*/ 52 w 106"/>
                <a:gd name="T27" fmla="*/ 81 h 107"/>
                <a:gd name="T28" fmla="*/ 40 w 106"/>
                <a:gd name="T29" fmla="*/ 83 h 107"/>
                <a:gd name="T30" fmla="*/ 34 w 106"/>
                <a:gd name="T31" fmla="*/ 89 h 107"/>
                <a:gd name="T32" fmla="*/ 12 w 106"/>
                <a:gd name="T33" fmla="*/ 91 h 107"/>
                <a:gd name="T34" fmla="*/ 3 w 106"/>
                <a:gd name="T35" fmla="*/ 89 h 107"/>
                <a:gd name="T36" fmla="*/ 1 w 106"/>
                <a:gd name="T37" fmla="*/ 86 h 107"/>
                <a:gd name="T38" fmla="*/ 1 w 106"/>
                <a:gd name="T39" fmla="*/ 86 h 107"/>
                <a:gd name="T40" fmla="*/ 5 w 106"/>
                <a:gd name="T41" fmla="*/ 77 h 107"/>
                <a:gd name="T42" fmla="*/ 7 w 106"/>
                <a:gd name="T43" fmla="*/ 64 h 107"/>
                <a:gd name="T44" fmla="*/ 16 w 106"/>
                <a:gd name="T45" fmla="*/ 55 h 107"/>
                <a:gd name="T46" fmla="*/ 31 w 106"/>
                <a:gd name="T47" fmla="*/ 38 h 107"/>
                <a:gd name="T48" fmla="*/ 50 w 106"/>
                <a:gd name="T49" fmla="*/ 27 h 107"/>
                <a:gd name="T50" fmla="*/ 58 w 106"/>
                <a:gd name="T51" fmla="*/ 14 h 107"/>
                <a:gd name="T52" fmla="*/ 73 w 106"/>
                <a:gd name="T53" fmla="*/ 4 h 107"/>
                <a:gd name="T54" fmla="*/ 90 w 106"/>
                <a:gd name="T55" fmla="*/ 5 h 107"/>
                <a:gd name="T56" fmla="*/ 100 w 106"/>
                <a:gd name="T57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6" h="107">
                  <a:moveTo>
                    <a:pt x="100" y="1"/>
                  </a:moveTo>
                  <a:cubicBezTo>
                    <a:pt x="106" y="0"/>
                    <a:pt x="100" y="4"/>
                    <a:pt x="102" y="5"/>
                  </a:cubicBezTo>
                  <a:cubicBezTo>
                    <a:pt x="102" y="6"/>
                    <a:pt x="101" y="7"/>
                    <a:pt x="100" y="8"/>
                  </a:cubicBezTo>
                  <a:cubicBezTo>
                    <a:pt x="99" y="10"/>
                    <a:pt x="100" y="12"/>
                    <a:pt x="100" y="14"/>
                  </a:cubicBezTo>
                  <a:cubicBezTo>
                    <a:pt x="101" y="29"/>
                    <a:pt x="96" y="37"/>
                    <a:pt x="81" y="40"/>
                  </a:cubicBezTo>
                  <a:cubicBezTo>
                    <a:pt x="75" y="42"/>
                    <a:pt x="68" y="43"/>
                    <a:pt x="65" y="51"/>
                  </a:cubicBezTo>
                  <a:cubicBezTo>
                    <a:pt x="64" y="57"/>
                    <a:pt x="62" y="63"/>
                    <a:pt x="69" y="68"/>
                  </a:cubicBezTo>
                  <a:cubicBezTo>
                    <a:pt x="73" y="70"/>
                    <a:pt x="76" y="68"/>
                    <a:pt x="80" y="68"/>
                  </a:cubicBezTo>
                  <a:cubicBezTo>
                    <a:pt x="90" y="71"/>
                    <a:pt x="93" y="75"/>
                    <a:pt x="90" y="85"/>
                  </a:cubicBezTo>
                  <a:cubicBezTo>
                    <a:pt x="86" y="95"/>
                    <a:pt x="79" y="101"/>
                    <a:pt x="70" y="105"/>
                  </a:cubicBezTo>
                  <a:cubicBezTo>
                    <a:pt x="66" y="107"/>
                    <a:pt x="61" y="107"/>
                    <a:pt x="59" y="103"/>
                  </a:cubicBezTo>
                  <a:cubicBezTo>
                    <a:pt x="58" y="97"/>
                    <a:pt x="61" y="91"/>
                    <a:pt x="59" y="86"/>
                  </a:cubicBezTo>
                  <a:cubicBezTo>
                    <a:pt x="59" y="85"/>
                    <a:pt x="59" y="82"/>
                    <a:pt x="57" y="84"/>
                  </a:cubicBezTo>
                  <a:cubicBezTo>
                    <a:pt x="55" y="84"/>
                    <a:pt x="54" y="83"/>
                    <a:pt x="52" y="81"/>
                  </a:cubicBezTo>
                  <a:cubicBezTo>
                    <a:pt x="48" y="78"/>
                    <a:pt x="44" y="78"/>
                    <a:pt x="40" y="83"/>
                  </a:cubicBezTo>
                  <a:cubicBezTo>
                    <a:pt x="38" y="85"/>
                    <a:pt x="36" y="87"/>
                    <a:pt x="34" y="89"/>
                  </a:cubicBezTo>
                  <a:cubicBezTo>
                    <a:pt x="27" y="95"/>
                    <a:pt x="19" y="96"/>
                    <a:pt x="12" y="91"/>
                  </a:cubicBezTo>
                  <a:cubicBezTo>
                    <a:pt x="9" y="90"/>
                    <a:pt x="6" y="89"/>
                    <a:pt x="3" y="89"/>
                  </a:cubicBezTo>
                  <a:cubicBezTo>
                    <a:pt x="2" y="88"/>
                    <a:pt x="0" y="88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4" y="84"/>
                    <a:pt x="5" y="81"/>
                    <a:pt x="5" y="77"/>
                  </a:cubicBezTo>
                  <a:cubicBezTo>
                    <a:pt x="5" y="73"/>
                    <a:pt x="5" y="68"/>
                    <a:pt x="7" y="64"/>
                  </a:cubicBezTo>
                  <a:cubicBezTo>
                    <a:pt x="9" y="60"/>
                    <a:pt x="13" y="58"/>
                    <a:pt x="16" y="55"/>
                  </a:cubicBezTo>
                  <a:cubicBezTo>
                    <a:pt x="21" y="50"/>
                    <a:pt x="27" y="45"/>
                    <a:pt x="31" y="38"/>
                  </a:cubicBezTo>
                  <a:cubicBezTo>
                    <a:pt x="34" y="29"/>
                    <a:pt x="41" y="26"/>
                    <a:pt x="50" y="27"/>
                  </a:cubicBezTo>
                  <a:cubicBezTo>
                    <a:pt x="55" y="24"/>
                    <a:pt x="59" y="20"/>
                    <a:pt x="58" y="14"/>
                  </a:cubicBezTo>
                  <a:cubicBezTo>
                    <a:pt x="60" y="7"/>
                    <a:pt x="66" y="4"/>
                    <a:pt x="73" y="4"/>
                  </a:cubicBezTo>
                  <a:cubicBezTo>
                    <a:pt x="79" y="3"/>
                    <a:pt x="84" y="3"/>
                    <a:pt x="90" y="5"/>
                  </a:cubicBezTo>
                  <a:cubicBezTo>
                    <a:pt x="94" y="6"/>
                    <a:pt x="98" y="5"/>
                    <a:pt x="100" y="1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-5663181" y="3739545"/>
              <a:ext cx="376244" cy="554035"/>
            </a:xfrm>
            <a:custGeom>
              <a:avLst/>
              <a:gdLst>
                <a:gd name="T0" fmla="*/ 20 w 70"/>
                <a:gd name="T1" fmla="*/ 98 h 103"/>
                <a:gd name="T2" fmla="*/ 17 w 70"/>
                <a:gd name="T3" fmla="*/ 95 h 103"/>
                <a:gd name="T4" fmla="*/ 17 w 70"/>
                <a:gd name="T5" fmla="*/ 94 h 103"/>
                <a:gd name="T6" fmla="*/ 3 w 70"/>
                <a:gd name="T7" fmla="*/ 28 h 103"/>
                <a:gd name="T8" fmla="*/ 3 w 70"/>
                <a:gd name="T9" fmla="*/ 11 h 103"/>
                <a:gd name="T10" fmla="*/ 12 w 70"/>
                <a:gd name="T11" fmla="*/ 6 h 103"/>
                <a:gd name="T12" fmla="*/ 13 w 70"/>
                <a:gd name="T13" fmla="*/ 7 h 103"/>
                <a:gd name="T14" fmla="*/ 15 w 70"/>
                <a:gd name="T15" fmla="*/ 9 h 103"/>
                <a:gd name="T16" fmla="*/ 36 w 70"/>
                <a:gd name="T17" fmla="*/ 16 h 103"/>
                <a:gd name="T18" fmla="*/ 42 w 70"/>
                <a:gd name="T19" fmla="*/ 4 h 103"/>
                <a:gd name="T20" fmla="*/ 53 w 70"/>
                <a:gd name="T21" fmla="*/ 3 h 103"/>
                <a:gd name="T22" fmla="*/ 66 w 70"/>
                <a:gd name="T23" fmla="*/ 36 h 103"/>
                <a:gd name="T24" fmla="*/ 51 w 70"/>
                <a:gd name="T25" fmla="*/ 41 h 103"/>
                <a:gd name="T26" fmla="*/ 35 w 70"/>
                <a:gd name="T27" fmla="*/ 39 h 103"/>
                <a:gd name="T28" fmla="*/ 34 w 70"/>
                <a:gd name="T29" fmla="*/ 54 h 103"/>
                <a:gd name="T30" fmla="*/ 51 w 70"/>
                <a:gd name="T31" fmla="*/ 95 h 103"/>
                <a:gd name="T32" fmla="*/ 38 w 70"/>
                <a:gd name="T33" fmla="*/ 102 h 103"/>
                <a:gd name="T34" fmla="*/ 20 w 70"/>
                <a:gd name="T35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103">
                  <a:moveTo>
                    <a:pt x="20" y="98"/>
                  </a:moveTo>
                  <a:cubicBezTo>
                    <a:pt x="19" y="97"/>
                    <a:pt x="18" y="96"/>
                    <a:pt x="17" y="95"/>
                  </a:cubicBezTo>
                  <a:cubicBezTo>
                    <a:pt x="17" y="95"/>
                    <a:pt x="17" y="94"/>
                    <a:pt x="17" y="94"/>
                  </a:cubicBezTo>
                  <a:cubicBezTo>
                    <a:pt x="8" y="73"/>
                    <a:pt x="12" y="49"/>
                    <a:pt x="3" y="28"/>
                  </a:cubicBezTo>
                  <a:cubicBezTo>
                    <a:pt x="0" y="22"/>
                    <a:pt x="2" y="17"/>
                    <a:pt x="3" y="11"/>
                  </a:cubicBezTo>
                  <a:cubicBezTo>
                    <a:pt x="5" y="8"/>
                    <a:pt x="8" y="7"/>
                    <a:pt x="12" y="6"/>
                  </a:cubicBezTo>
                  <a:cubicBezTo>
                    <a:pt x="12" y="6"/>
                    <a:pt x="13" y="7"/>
                    <a:pt x="13" y="7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23" y="20"/>
                    <a:pt x="24" y="21"/>
                    <a:pt x="36" y="16"/>
                  </a:cubicBezTo>
                  <a:cubicBezTo>
                    <a:pt x="42" y="14"/>
                    <a:pt x="41" y="9"/>
                    <a:pt x="42" y="4"/>
                  </a:cubicBezTo>
                  <a:cubicBezTo>
                    <a:pt x="45" y="0"/>
                    <a:pt x="49" y="1"/>
                    <a:pt x="53" y="3"/>
                  </a:cubicBezTo>
                  <a:cubicBezTo>
                    <a:pt x="63" y="8"/>
                    <a:pt x="70" y="25"/>
                    <a:pt x="66" y="36"/>
                  </a:cubicBezTo>
                  <a:cubicBezTo>
                    <a:pt x="63" y="44"/>
                    <a:pt x="58" y="46"/>
                    <a:pt x="51" y="41"/>
                  </a:cubicBezTo>
                  <a:cubicBezTo>
                    <a:pt x="46" y="38"/>
                    <a:pt x="41" y="34"/>
                    <a:pt x="35" y="39"/>
                  </a:cubicBezTo>
                  <a:cubicBezTo>
                    <a:pt x="30" y="43"/>
                    <a:pt x="33" y="49"/>
                    <a:pt x="34" y="54"/>
                  </a:cubicBezTo>
                  <a:cubicBezTo>
                    <a:pt x="37" y="69"/>
                    <a:pt x="42" y="83"/>
                    <a:pt x="51" y="95"/>
                  </a:cubicBezTo>
                  <a:cubicBezTo>
                    <a:pt x="48" y="101"/>
                    <a:pt x="44" y="103"/>
                    <a:pt x="38" y="102"/>
                  </a:cubicBezTo>
                  <a:cubicBezTo>
                    <a:pt x="32" y="101"/>
                    <a:pt x="26" y="100"/>
                    <a:pt x="20" y="98"/>
                  </a:cubicBezTo>
                  <a:close/>
                </a:path>
              </a:pathLst>
            </a:custGeom>
            <a:solidFill>
              <a:srgbClr val="A26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-5277411" y="4126893"/>
              <a:ext cx="2625773" cy="995358"/>
            </a:xfrm>
            <a:custGeom>
              <a:avLst/>
              <a:gdLst>
                <a:gd name="T0" fmla="*/ 390 w 489"/>
                <a:gd name="T1" fmla="*/ 35 h 185"/>
                <a:gd name="T2" fmla="*/ 372 w 489"/>
                <a:gd name="T3" fmla="*/ 59 h 185"/>
                <a:gd name="T4" fmla="*/ 346 w 489"/>
                <a:gd name="T5" fmla="*/ 72 h 185"/>
                <a:gd name="T6" fmla="*/ 339 w 489"/>
                <a:gd name="T7" fmla="*/ 74 h 185"/>
                <a:gd name="T8" fmla="*/ 322 w 489"/>
                <a:gd name="T9" fmla="*/ 82 h 185"/>
                <a:gd name="T10" fmla="*/ 289 w 489"/>
                <a:gd name="T11" fmla="*/ 94 h 185"/>
                <a:gd name="T12" fmla="*/ 253 w 489"/>
                <a:gd name="T13" fmla="*/ 98 h 185"/>
                <a:gd name="T14" fmla="*/ 249 w 489"/>
                <a:gd name="T15" fmla="*/ 99 h 185"/>
                <a:gd name="T16" fmla="*/ 221 w 489"/>
                <a:gd name="T17" fmla="*/ 109 h 185"/>
                <a:gd name="T18" fmla="*/ 200 w 489"/>
                <a:gd name="T19" fmla="*/ 124 h 185"/>
                <a:gd name="T20" fmla="*/ 168 w 489"/>
                <a:gd name="T21" fmla="*/ 174 h 185"/>
                <a:gd name="T22" fmla="*/ 147 w 489"/>
                <a:gd name="T23" fmla="*/ 184 h 185"/>
                <a:gd name="T24" fmla="*/ 128 w 489"/>
                <a:gd name="T25" fmla="*/ 162 h 185"/>
                <a:gd name="T26" fmla="*/ 119 w 489"/>
                <a:gd name="T27" fmla="*/ 153 h 185"/>
                <a:gd name="T28" fmla="*/ 63 w 489"/>
                <a:gd name="T29" fmla="*/ 138 h 185"/>
                <a:gd name="T30" fmla="*/ 24 w 489"/>
                <a:gd name="T31" fmla="*/ 118 h 185"/>
                <a:gd name="T32" fmla="*/ 6 w 489"/>
                <a:gd name="T33" fmla="*/ 92 h 185"/>
                <a:gd name="T34" fmla="*/ 2 w 489"/>
                <a:gd name="T35" fmla="*/ 79 h 185"/>
                <a:gd name="T36" fmla="*/ 3 w 489"/>
                <a:gd name="T37" fmla="*/ 73 h 185"/>
                <a:gd name="T38" fmla="*/ 7 w 489"/>
                <a:gd name="T39" fmla="*/ 78 h 185"/>
                <a:gd name="T40" fmla="*/ 10 w 489"/>
                <a:gd name="T41" fmla="*/ 91 h 185"/>
                <a:gd name="T42" fmla="*/ 16 w 489"/>
                <a:gd name="T43" fmla="*/ 105 h 185"/>
                <a:gd name="T44" fmla="*/ 31 w 489"/>
                <a:gd name="T45" fmla="*/ 114 h 185"/>
                <a:gd name="T46" fmla="*/ 44 w 489"/>
                <a:gd name="T47" fmla="*/ 120 h 185"/>
                <a:gd name="T48" fmla="*/ 72 w 489"/>
                <a:gd name="T49" fmla="*/ 135 h 185"/>
                <a:gd name="T50" fmla="*/ 103 w 489"/>
                <a:gd name="T51" fmla="*/ 145 h 185"/>
                <a:gd name="T52" fmla="*/ 105 w 489"/>
                <a:gd name="T53" fmla="*/ 145 h 185"/>
                <a:gd name="T54" fmla="*/ 110 w 489"/>
                <a:gd name="T55" fmla="*/ 146 h 185"/>
                <a:gd name="T56" fmla="*/ 124 w 489"/>
                <a:gd name="T57" fmla="*/ 146 h 185"/>
                <a:gd name="T58" fmla="*/ 131 w 489"/>
                <a:gd name="T59" fmla="*/ 147 h 185"/>
                <a:gd name="T60" fmla="*/ 132 w 489"/>
                <a:gd name="T61" fmla="*/ 157 h 185"/>
                <a:gd name="T62" fmla="*/ 138 w 489"/>
                <a:gd name="T63" fmla="*/ 174 h 185"/>
                <a:gd name="T64" fmla="*/ 152 w 489"/>
                <a:gd name="T65" fmla="*/ 179 h 185"/>
                <a:gd name="T66" fmla="*/ 162 w 489"/>
                <a:gd name="T67" fmla="*/ 174 h 185"/>
                <a:gd name="T68" fmla="*/ 182 w 489"/>
                <a:gd name="T69" fmla="*/ 143 h 185"/>
                <a:gd name="T70" fmla="*/ 184 w 489"/>
                <a:gd name="T71" fmla="*/ 137 h 185"/>
                <a:gd name="T72" fmla="*/ 187 w 489"/>
                <a:gd name="T73" fmla="*/ 131 h 185"/>
                <a:gd name="T74" fmla="*/ 193 w 489"/>
                <a:gd name="T75" fmla="*/ 124 h 185"/>
                <a:gd name="T76" fmla="*/ 230 w 489"/>
                <a:gd name="T77" fmla="*/ 102 h 185"/>
                <a:gd name="T78" fmla="*/ 247 w 489"/>
                <a:gd name="T79" fmla="*/ 94 h 185"/>
                <a:gd name="T80" fmla="*/ 256 w 489"/>
                <a:gd name="T81" fmla="*/ 90 h 185"/>
                <a:gd name="T82" fmla="*/ 290 w 489"/>
                <a:gd name="T83" fmla="*/ 88 h 185"/>
                <a:gd name="T84" fmla="*/ 318 w 489"/>
                <a:gd name="T85" fmla="*/ 77 h 185"/>
                <a:gd name="T86" fmla="*/ 337 w 489"/>
                <a:gd name="T87" fmla="*/ 68 h 185"/>
                <a:gd name="T88" fmla="*/ 340 w 489"/>
                <a:gd name="T89" fmla="*/ 68 h 185"/>
                <a:gd name="T90" fmla="*/ 383 w 489"/>
                <a:gd name="T91" fmla="*/ 39 h 185"/>
                <a:gd name="T92" fmla="*/ 387 w 489"/>
                <a:gd name="T93" fmla="*/ 22 h 185"/>
                <a:gd name="T94" fmla="*/ 400 w 489"/>
                <a:gd name="T95" fmla="*/ 12 h 185"/>
                <a:gd name="T96" fmla="*/ 443 w 489"/>
                <a:gd name="T97" fmla="*/ 15 h 185"/>
                <a:gd name="T98" fmla="*/ 464 w 489"/>
                <a:gd name="T99" fmla="*/ 9 h 185"/>
                <a:gd name="T100" fmla="*/ 489 w 489"/>
                <a:gd name="T101" fmla="*/ 0 h 185"/>
                <a:gd name="T102" fmla="*/ 484 w 489"/>
                <a:gd name="T103" fmla="*/ 6 h 185"/>
                <a:gd name="T104" fmla="*/ 472 w 489"/>
                <a:gd name="T105" fmla="*/ 10 h 185"/>
                <a:gd name="T106" fmla="*/ 463 w 489"/>
                <a:gd name="T107" fmla="*/ 16 h 185"/>
                <a:gd name="T108" fmla="*/ 426 w 489"/>
                <a:gd name="T109" fmla="*/ 20 h 185"/>
                <a:gd name="T110" fmla="*/ 398 w 489"/>
                <a:gd name="T111" fmla="*/ 17 h 185"/>
                <a:gd name="T112" fmla="*/ 392 w 489"/>
                <a:gd name="T113" fmla="*/ 21 h 185"/>
                <a:gd name="T114" fmla="*/ 390 w 489"/>
                <a:gd name="T115" fmla="*/ 3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9" h="185">
                  <a:moveTo>
                    <a:pt x="390" y="35"/>
                  </a:moveTo>
                  <a:cubicBezTo>
                    <a:pt x="389" y="47"/>
                    <a:pt x="381" y="54"/>
                    <a:pt x="372" y="59"/>
                  </a:cubicBezTo>
                  <a:cubicBezTo>
                    <a:pt x="363" y="63"/>
                    <a:pt x="354" y="67"/>
                    <a:pt x="346" y="72"/>
                  </a:cubicBezTo>
                  <a:cubicBezTo>
                    <a:pt x="344" y="73"/>
                    <a:pt x="341" y="75"/>
                    <a:pt x="339" y="74"/>
                  </a:cubicBezTo>
                  <a:cubicBezTo>
                    <a:pt x="332" y="73"/>
                    <a:pt x="327" y="77"/>
                    <a:pt x="322" y="82"/>
                  </a:cubicBezTo>
                  <a:cubicBezTo>
                    <a:pt x="313" y="91"/>
                    <a:pt x="302" y="94"/>
                    <a:pt x="289" y="94"/>
                  </a:cubicBezTo>
                  <a:cubicBezTo>
                    <a:pt x="277" y="93"/>
                    <a:pt x="265" y="96"/>
                    <a:pt x="253" y="98"/>
                  </a:cubicBezTo>
                  <a:cubicBezTo>
                    <a:pt x="251" y="98"/>
                    <a:pt x="250" y="98"/>
                    <a:pt x="249" y="99"/>
                  </a:cubicBezTo>
                  <a:cubicBezTo>
                    <a:pt x="242" y="107"/>
                    <a:pt x="231" y="107"/>
                    <a:pt x="221" y="109"/>
                  </a:cubicBezTo>
                  <a:cubicBezTo>
                    <a:pt x="213" y="111"/>
                    <a:pt x="205" y="116"/>
                    <a:pt x="200" y="124"/>
                  </a:cubicBezTo>
                  <a:cubicBezTo>
                    <a:pt x="189" y="140"/>
                    <a:pt x="177" y="156"/>
                    <a:pt x="168" y="174"/>
                  </a:cubicBezTo>
                  <a:cubicBezTo>
                    <a:pt x="163" y="182"/>
                    <a:pt x="157" y="185"/>
                    <a:pt x="147" y="184"/>
                  </a:cubicBezTo>
                  <a:cubicBezTo>
                    <a:pt x="137" y="182"/>
                    <a:pt x="128" y="173"/>
                    <a:pt x="128" y="162"/>
                  </a:cubicBezTo>
                  <a:cubicBezTo>
                    <a:pt x="129" y="155"/>
                    <a:pt x="127" y="153"/>
                    <a:pt x="119" y="153"/>
                  </a:cubicBezTo>
                  <a:cubicBezTo>
                    <a:pt x="100" y="152"/>
                    <a:pt x="81" y="148"/>
                    <a:pt x="63" y="138"/>
                  </a:cubicBezTo>
                  <a:cubicBezTo>
                    <a:pt x="51" y="131"/>
                    <a:pt x="38" y="123"/>
                    <a:pt x="24" y="118"/>
                  </a:cubicBezTo>
                  <a:cubicBezTo>
                    <a:pt x="13" y="114"/>
                    <a:pt x="6" y="106"/>
                    <a:pt x="6" y="92"/>
                  </a:cubicBezTo>
                  <a:cubicBezTo>
                    <a:pt x="6" y="88"/>
                    <a:pt x="2" y="84"/>
                    <a:pt x="2" y="79"/>
                  </a:cubicBezTo>
                  <a:cubicBezTo>
                    <a:pt x="2" y="77"/>
                    <a:pt x="0" y="75"/>
                    <a:pt x="3" y="73"/>
                  </a:cubicBezTo>
                  <a:cubicBezTo>
                    <a:pt x="6" y="73"/>
                    <a:pt x="5" y="76"/>
                    <a:pt x="7" y="78"/>
                  </a:cubicBezTo>
                  <a:cubicBezTo>
                    <a:pt x="9" y="82"/>
                    <a:pt x="11" y="86"/>
                    <a:pt x="10" y="91"/>
                  </a:cubicBezTo>
                  <a:cubicBezTo>
                    <a:pt x="10" y="97"/>
                    <a:pt x="12" y="101"/>
                    <a:pt x="16" y="105"/>
                  </a:cubicBezTo>
                  <a:cubicBezTo>
                    <a:pt x="20" y="110"/>
                    <a:pt x="26" y="112"/>
                    <a:pt x="31" y="114"/>
                  </a:cubicBezTo>
                  <a:cubicBezTo>
                    <a:pt x="35" y="117"/>
                    <a:pt x="40" y="118"/>
                    <a:pt x="44" y="120"/>
                  </a:cubicBezTo>
                  <a:cubicBezTo>
                    <a:pt x="53" y="125"/>
                    <a:pt x="63" y="130"/>
                    <a:pt x="72" y="135"/>
                  </a:cubicBezTo>
                  <a:cubicBezTo>
                    <a:pt x="82" y="140"/>
                    <a:pt x="93" y="142"/>
                    <a:pt x="103" y="145"/>
                  </a:cubicBezTo>
                  <a:cubicBezTo>
                    <a:pt x="104" y="145"/>
                    <a:pt x="105" y="145"/>
                    <a:pt x="105" y="145"/>
                  </a:cubicBezTo>
                  <a:cubicBezTo>
                    <a:pt x="107" y="146"/>
                    <a:pt x="108" y="146"/>
                    <a:pt x="110" y="146"/>
                  </a:cubicBezTo>
                  <a:cubicBezTo>
                    <a:pt x="115" y="147"/>
                    <a:pt x="119" y="147"/>
                    <a:pt x="124" y="146"/>
                  </a:cubicBezTo>
                  <a:cubicBezTo>
                    <a:pt x="127" y="146"/>
                    <a:pt x="129" y="145"/>
                    <a:pt x="131" y="147"/>
                  </a:cubicBezTo>
                  <a:cubicBezTo>
                    <a:pt x="134" y="150"/>
                    <a:pt x="133" y="154"/>
                    <a:pt x="132" y="157"/>
                  </a:cubicBezTo>
                  <a:cubicBezTo>
                    <a:pt x="131" y="164"/>
                    <a:pt x="132" y="169"/>
                    <a:pt x="138" y="174"/>
                  </a:cubicBezTo>
                  <a:cubicBezTo>
                    <a:pt x="142" y="178"/>
                    <a:pt x="147" y="179"/>
                    <a:pt x="152" y="179"/>
                  </a:cubicBezTo>
                  <a:cubicBezTo>
                    <a:pt x="156" y="179"/>
                    <a:pt x="160" y="178"/>
                    <a:pt x="162" y="174"/>
                  </a:cubicBezTo>
                  <a:cubicBezTo>
                    <a:pt x="167" y="163"/>
                    <a:pt x="174" y="153"/>
                    <a:pt x="182" y="143"/>
                  </a:cubicBezTo>
                  <a:cubicBezTo>
                    <a:pt x="183" y="141"/>
                    <a:pt x="183" y="139"/>
                    <a:pt x="184" y="137"/>
                  </a:cubicBezTo>
                  <a:cubicBezTo>
                    <a:pt x="185" y="135"/>
                    <a:pt x="186" y="133"/>
                    <a:pt x="187" y="131"/>
                  </a:cubicBezTo>
                  <a:cubicBezTo>
                    <a:pt x="189" y="129"/>
                    <a:pt x="192" y="127"/>
                    <a:pt x="193" y="124"/>
                  </a:cubicBezTo>
                  <a:cubicBezTo>
                    <a:pt x="202" y="110"/>
                    <a:pt x="214" y="104"/>
                    <a:pt x="230" y="102"/>
                  </a:cubicBezTo>
                  <a:cubicBezTo>
                    <a:pt x="237" y="102"/>
                    <a:pt x="242" y="98"/>
                    <a:pt x="247" y="94"/>
                  </a:cubicBezTo>
                  <a:cubicBezTo>
                    <a:pt x="250" y="92"/>
                    <a:pt x="253" y="90"/>
                    <a:pt x="256" y="90"/>
                  </a:cubicBezTo>
                  <a:cubicBezTo>
                    <a:pt x="267" y="90"/>
                    <a:pt x="279" y="88"/>
                    <a:pt x="290" y="88"/>
                  </a:cubicBezTo>
                  <a:cubicBezTo>
                    <a:pt x="301" y="89"/>
                    <a:pt x="311" y="86"/>
                    <a:pt x="318" y="77"/>
                  </a:cubicBezTo>
                  <a:cubicBezTo>
                    <a:pt x="323" y="71"/>
                    <a:pt x="330" y="68"/>
                    <a:pt x="337" y="68"/>
                  </a:cubicBezTo>
                  <a:cubicBezTo>
                    <a:pt x="338" y="68"/>
                    <a:pt x="339" y="68"/>
                    <a:pt x="340" y="68"/>
                  </a:cubicBezTo>
                  <a:cubicBezTo>
                    <a:pt x="356" y="60"/>
                    <a:pt x="373" y="55"/>
                    <a:pt x="383" y="39"/>
                  </a:cubicBezTo>
                  <a:cubicBezTo>
                    <a:pt x="386" y="34"/>
                    <a:pt x="386" y="28"/>
                    <a:pt x="387" y="22"/>
                  </a:cubicBezTo>
                  <a:cubicBezTo>
                    <a:pt x="387" y="13"/>
                    <a:pt x="390" y="11"/>
                    <a:pt x="400" y="12"/>
                  </a:cubicBezTo>
                  <a:cubicBezTo>
                    <a:pt x="414" y="13"/>
                    <a:pt x="429" y="16"/>
                    <a:pt x="443" y="15"/>
                  </a:cubicBezTo>
                  <a:cubicBezTo>
                    <a:pt x="451" y="15"/>
                    <a:pt x="458" y="14"/>
                    <a:pt x="464" y="9"/>
                  </a:cubicBezTo>
                  <a:cubicBezTo>
                    <a:pt x="472" y="4"/>
                    <a:pt x="480" y="0"/>
                    <a:pt x="489" y="0"/>
                  </a:cubicBezTo>
                  <a:cubicBezTo>
                    <a:pt x="489" y="5"/>
                    <a:pt x="489" y="5"/>
                    <a:pt x="484" y="6"/>
                  </a:cubicBezTo>
                  <a:cubicBezTo>
                    <a:pt x="480" y="6"/>
                    <a:pt x="475" y="7"/>
                    <a:pt x="472" y="10"/>
                  </a:cubicBezTo>
                  <a:cubicBezTo>
                    <a:pt x="469" y="11"/>
                    <a:pt x="467" y="16"/>
                    <a:pt x="463" y="16"/>
                  </a:cubicBezTo>
                  <a:cubicBezTo>
                    <a:pt x="451" y="22"/>
                    <a:pt x="439" y="22"/>
                    <a:pt x="426" y="20"/>
                  </a:cubicBezTo>
                  <a:cubicBezTo>
                    <a:pt x="417" y="19"/>
                    <a:pt x="407" y="17"/>
                    <a:pt x="398" y="17"/>
                  </a:cubicBezTo>
                  <a:cubicBezTo>
                    <a:pt x="394" y="16"/>
                    <a:pt x="392" y="18"/>
                    <a:pt x="392" y="21"/>
                  </a:cubicBezTo>
                  <a:cubicBezTo>
                    <a:pt x="390" y="26"/>
                    <a:pt x="392" y="30"/>
                    <a:pt x="390" y="35"/>
                  </a:cubicBezTo>
                  <a:close/>
                </a:path>
              </a:pathLst>
            </a:custGeom>
            <a:solidFill>
              <a:srgbClr val="DB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-3124721" y="4444392"/>
              <a:ext cx="890604" cy="504823"/>
            </a:xfrm>
            <a:custGeom>
              <a:avLst/>
              <a:gdLst>
                <a:gd name="T0" fmla="*/ 91 w 166"/>
                <a:gd name="T1" fmla="*/ 33 h 94"/>
                <a:gd name="T2" fmla="*/ 125 w 166"/>
                <a:gd name="T3" fmla="*/ 12 h 94"/>
                <a:gd name="T4" fmla="*/ 134 w 166"/>
                <a:gd name="T5" fmla="*/ 11 h 94"/>
                <a:gd name="T6" fmla="*/ 140 w 166"/>
                <a:gd name="T7" fmla="*/ 15 h 94"/>
                <a:gd name="T8" fmla="*/ 163 w 166"/>
                <a:gd name="T9" fmla="*/ 41 h 94"/>
                <a:gd name="T10" fmla="*/ 165 w 166"/>
                <a:gd name="T11" fmla="*/ 47 h 94"/>
                <a:gd name="T12" fmla="*/ 162 w 166"/>
                <a:gd name="T13" fmla="*/ 47 h 94"/>
                <a:gd name="T14" fmla="*/ 160 w 166"/>
                <a:gd name="T15" fmla="*/ 48 h 94"/>
                <a:gd name="T16" fmla="*/ 156 w 166"/>
                <a:gd name="T17" fmla="*/ 47 h 94"/>
                <a:gd name="T18" fmla="*/ 135 w 166"/>
                <a:gd name="T19" fmla="*/ 20 h 94"/>
                <a:gd name="T20" fmla="*/ 125 w 166"/>
                <a:gd name="T21" fmla="*/ 19 h 94"/>
                <a:gd name="T22" fmla="*/ 86 w 166"/>
                <a:gd name="T23" fmla="*/ 39 h 94"/>
                <a:gd name="T24" fmla="*/ 74 w 166"/>
                <a:gd name="T25" fmla="*/ 33 h 94"/>
                <a:gd name="T26" fmla="*/ 76 w 166"/>
                <a:gd name="T27" fmla="*/ 12 h 94"/>
                <a:gd name="T28" fmla="*/ 71 w 166"/>
                <a:gd name="T29" fmla="*/ 7 h 94"/>
                <a:gd name="T30" fmla="*/ 48 w 166"/>
                <a:gd name="T31" fmla="*/ 16 h 94"/>
                <a:gd name="T32" fmla="*/ 51 w 166"/>
                <a:gd name="T33" fmla="*/ 28 h 94"/>
                <a:gd name="T34" fmla="*/ 64 w 166"/>
                <a:gd name="T35" fmla="*/ 43 h 94"/>
                <a:gd name="T36" fmla="*/ 51 w 166"/>
                <a:gd name="T37" fmla="*/ 60 h 94"/>
                <a:gd name="T38" fmla="*/ 25 w 166"/>
                <a:gd name="T39" fmla="*/ 72 h 94"/>
                <a:gd name="T40" fmla="*/ 21 w 166"/>
                <a:gd name="T41" fmla="*/ 75 h 94"/>
                <a:gd name="T42" fmla="*/ 7 w 166"/>
                <a:gd name="T43" fmla="*/ 93 h 94"/>
                <a:gd name="T44" fmla="*/ 5 w 166"/>
                <a:gd name="T45" fmla="*/ 94 h 94"/>
                <a:gd name="T46" fmla="*/ 4 w 166"/>
                <a:gd name="T47" fmla="*/ 94 h 94"/>
                <a:gd name="T48" fmla="*/ 3 w 166"/>
                <a:gd name="T49" fmla="*/ 88 h 94"/>
                <a:gd name="T50" fmla="*/ 16 w 166"/>
                <a:gd name="T51" fmla="*/ 73 h 94"/>
                <a:gd name="T52" fmla="*/ 34 w 166"/>
                <a:gd name="T53" fmla="*/ 62 h 94"/>
                <a:gd name="T54" fmla="*/ 56 w 166"/>
                <a:gd name="T55" fmla="*/ 49 h 94"/>
                <a:gd name="T56" fmla="*/ 51 w 166"/>
                <a:gd name="T57" fmla="*/ 38 h 94"/>
                <a:gd name="T58" fmla="*/ 39 w 166"/>
                <a:gd name="T59" fmla="*/ 24 h 94"/>
                <a:gd name="T60" fmla="*/ 64 w 166"/>
                <a:gd name="T61" fmla="*/ 2 h 94"/>
                <a:gd name="T62" fmla="*/ 78 w 166"/>
                <a:gd name="T63" fmla="*/ 4 h 94"/>
                <a:gd name="T64" fmla="*/ 83 w 166"/>
                <a:gd name="T65" fmla="*/ 19 h 94"/>
                <a:gd name="T66" fmla="*/ 82 w 166"/>
                <a:gd name="T67" fmla="*/ 22 h 94"/>
                <a:gd name="T68" fmla="*/ 91 w 166"/>
                <a:gd name="T69" fmla="*/ 3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94">
                  <a:moveTo>
                    <a:pt x="91" y="33"/>
                  </a:moveTo>
                  <a:cubicBezTo>
                    <a:pt x="104" y="28"/>
                    <a:pt x="117" y="24"/>
                    <a:pt x="125" y="12"/>
                  </a:cubicBezTo>
                  <a:cubicBezTo>
                    <a:pt x="128" y="8"/>
                    <a:pt x="131" y="11"/>
                    <a:pt x="134" y="11"/>
                  </a:cubicBezTo>
                  <a:cubicBezTo>
                    <a:pt x="136" y="12"/>
                    <a:pt x="139" y="13"/>
                    <a:pt x="140" y="15"/>
                  </a:cubicBezTo>
                  <a:cubicBezTo>
                    <a:pt x="147" y="25"/>
                    <a:pt x="155" y="32"/>
                    <a:pt x="163" y="41"/>
                  </a:cubicBezTo>
                  <a:cubicBezTo>
                    <a:pt x="164" y="43"/>
                    <a:pt x="166" y="45"/>
                    <a:pt x="165" y="47"/>
                  </a:cubicBezTo>
                  <a:cubicBezTo>
                    <a:pt x="164" y="48"/>
                    <a:pt x="163" y="48"/>
                    <a:pt x="162" y="47"/>
                  </a:cubicBezTo>
                  <a:cubicBezTo>
                    <a:pt x="160" y="44"/>
                    <a:pt x="161" y="48"/>
                    <a:pt x="160" y="48"/>
                  </a:cubicBezTo>
                  <a:cubicBezTo>
                    <a:pt x="158" y="48"/>
                    <a:pt x="157" y="48"/>
                    <a:pt x="156" y="47"/>
                  </a:cubicBezTo>
                  <a:cubicBezTo>
                    <a:pt x="152" y="36"/>
                    <a:pt x="141" y="30"/>
                    <a:pt x="135" y="20"/>
                  </a:cubicBezTo>
                  <a:cubicBezTo>
                    <a:pt x="132" y="14"/>
                    <a:pt x="129" y="14"/>
                    <a:pt x="125" y="19"/>
                  </a:cubicBezTo>
                  <a:cubicBezTo>
                    <a:pt x="115" y="31"/>
                    <a:pt x="101" y="36"/>
                    <a:pt x="86" y="39"/>
                  </a:cubicBezTo>
                  <a:cubicBezTo>
                    <a:pt x="82" y="40"/>
                    <a:pt x="76" y="41"/>
                    <a:pt x="74" y="33"/>
                  </a:cubicBezTo>
                  <a:cubicBezTo>
                    <a:pt x="73" y="26"/>
                    <a:pt x="77" y="19"/>
                    <a:pt x="76" y="12"/>
                  </a:cubicBezTo>
                  <a:cubicBezTo>
                    <a:pt x="75" y="9"/>
                    <a:pt x="73" y="8"/>
                    <a:pt x="71" y="7"/>
                  </a:cubicBezTo>
                  <a:cubicBezTo>
                    <a:pt x="64" y="6"/>
                    <a:pt x="52" y="10"/>
                    <a:pt x="48" y="16"/>
                  </a:cubicBezTo>
                  <a:cubicBezTo>
                    <a:pt x="44" y="21"/>
                    <a:pt x="45" y="25"/>
                    <a:pt x="51" y="28"/>
                  </a:cubicBezTo>
                  <a:cubicBezTo>
                    <a:pt x="58" y="30"/>
                    <a:pt x="65" y="35"/>
                    <a:pt x="64" y="43"/>
                  </a:cubicBezTo>
                  <a:cubicBezTo>
                    <a:pt x="64" y="51"/>
                    <a:pt x="58" y="56"/>
                    <a:pt x="51" y="60"/>
                  </a:cubicBezTo>
                  <a:cubicBezTo>
                    <a:pt x="43" y="65"/>
                    <a:pt x="33" y="67"/>
                    <a:pt x="25" y="72"/>
                  </a:cubicBezTo>
                  <a:cubicBezTo>
                    <a:pt x="23" y="73"/>
                    <a:pt x="21" y="73"/>
                    <a:pt x="21" y="75"/>
                  </a:cubicBezTo>
                  <a:cubicBezTo>
                    <a:pt x="19" y="83"/>
                    <a:pt x="11" y="87"/>
                    <a:pt x="7" y="93"/>
                  </a:cubicBezTo>
                  <a:cubicBezTo>
                    <a:pt x="6" y="94"/>
                    <a:pt x="5" y="94"/>
                    <a:pt x="5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0" y="92"/>
                    <a:pt x="1" y="90"/>
                    <a:pt x="3" y="88"/>
                  </a:cubicBezTo>
                  <a:cubicBezTo>
                    <a:pt x="9" y="84"/>
                    <a:pt x="13" y="78"/>
                    <a:pt x="16" y="73"/>
                  </a:cubicBezTo>
                  <a:cubicBezTo>
                    <a:pt x="20" y="67"/>
                    <a:pt x="28" y="64"/>
                    <a:pt x="34" y="62"/>
                  </a:cubicBezTo>
                  <a:cubicBezTo>
                    <a:pt x="42" y="59"/>
                    <a:pt x="50" y="55"/>
                    <a:pt x="56" y="49"/>
                  </a:cubicBezTo>
                  <a:cubicBezTo>
                    <a:pt x="60" y="42"/>
                    <a:pt x="54" y="40"/>
                    <a:pt x="51" y="38"/>
                  </a:cubicBezTo>
                  <a:cubicBezTo>
                    <a:pt x="45" y="34"/>
                    <a:pt x="40" y="31"/>
                    <a:pt x="39" y="24"/>
                  </a:cubicBezTo>
                  <a:cubicBezTo>
                    <a:pt x="40" y="13"/>
                    <a:pt x="49" y="5"/>
                    <a:pt x="64" y="2"/>
                  </a:cubicBezTo>
                  <a:cubicBezTo>
                    <a:pt x="69" y="0"/>
                    <a:pt x="74" y="2"/>
                    <a:pt x="78" y="4"/>
                  </a:cubicBezTo>
                  <a:cubicBezTo>
                    <a:pt x="84" y="8"/>
                    <a:pt x="85" y="13"/>
                    <a:pt x="83" y="19"/>
                  </a:cubicBezTo>
                  <a:cubicBezTo>
                    <a:pt x="82" y="20"/>
                    <a:pt x="82" y="21"/>
                    <a:pt x="82" y="22"/>
                  </a:cubicBezTo>
                  <a:cubicBezTo>
                    <a:pt x="79" y="31"/>
                    <a:pt x="81" y="34"/>
                    <a:pt x="91" y="33"/>
                  </a:cubicBezTo>
                  <a:close/>
                </a:path>
              </a:pathLst>
            </a:custGeom>
            <a:solidFill>
              <a:srgbClr val="A89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5"/>
            <p:cNvSpPr>
              <a:spLocks/>
            </p:cNvSpPr>
            <p:nvPr/>
          </p:nvSpPr>
          <p:spPr bwMode="auto">
            <a:xfrm>
              <a:off x="-2597662" y="4498367"/>
              <a:ext cx="385770" cy="671509"/>
            </a:xfrm>
            <a:custGeom>
              <a:avLst/>
              <a:gdLst>
                <a:gd name="T0" fmla="*/ 66 w 72"/>
                <a:gd name="T1" fmla="*/ 37 h 125"/>
                <a:gd name="T2" fmla="*/ 59 w 72"/>
                <a:gd name="T3" fmla="*/ 27 h 125"/>
                <a:gd name="T4" fmla="*/ 36 w 72"/>
                <a:gd name="T5" fmla="*/ 1 h 125"/>
                <a:gd name="T6" fmla="*/ 44 w 72"/>
                <a:gd name="T7" fmla="*/ 4 h 125"/>
                <a:gd name="T8" fmla="*/ 66 w 72"/>
                <a:gd name="T9" fmla="*/ 29 h 125"/>
                <a:gd name="T10" fmla="*/ 71 w 72"/>
                <a:gd name="T11" fmla="*/ 39 h 125"/>
                <a:gd name="T12" fmla="*/ 56 w 72"/>
                <a:gd name="T13" fmla="*/ 58 h 125"/>
                <a:gd name="T14" fmla="*/ 38 w 72"/>
                <a:gd name="T15" fmla="*/ 68 h 125"/>
                <a:gd name="T16" fmla="*/ 40 w 72"/>
                <a:gd name="T17" fmla="*/ 83 h 125"/>
                <a:gd name="T18" fmla="*/ 51 w 72"/>
                <a:gd name="T19" fmla="*/ 98 h 125"/>
                <a:gd name="T20" fmla="*/ 48 w 72"/>
                <a:gd name="T21" fmla="*/ 107 h 125"/>
                <a:gd name="T22" fmla="*/ 12 w 72"/>
                <a:gd name="T23" fmla="*/ 121 h 125"/>
                <a:gd name="T24" fmla="*/ 4 w 72"/>
                <a:gd name="T25" fmla="*/ 102 h 125"/>
                <a:gd name="T26" fmla="*/ 9 w 72"/>
                <a:gd name="T27" fmla="*/ 113 h 125"/>
                <a:gd name="T28" fmla="*/ 15 w 72"/>
                <a:gd name="T29" fmla="*/ 117 h 125"/>
                <a:gd name="T30" fmla="*/ 45 w 72"/>
                <a:gd name="T31" fmla="*/ 102 h 125"/>
                <a:gd name="T32" fmla="*/ 41 w 72"/>
                <a:gd name="T33" fmla="*/ 90 h 125"/>
                <a:gd name="T34" fmla="*/ 32 w 72"/>
                <a:gd name="T35" fmla="*/ 85 h 125"/>
                <a:gd name="T36" fmla="*/ 34 w 72"/>
                <a:gd name="T37" fmla="*/ 63 h 125"/>
                <a:gd name="T38" fmla="*/ 53 w 72"/>
                <a:gd name="T39" fmla="*/ 53 h 125"/>
                <a:gd name="T40" fmla="*/ 65 w 72"/>
                <a:gd name="T41" fmla="*/ 40 h 125"/>
                <a:gd name="T42" fmla="*/ 66 w 72"/>
                <a:gd name="T43" fmla="*/ 3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125">
                  <a:moveTo>
                    <a:pt x="66" y="37"/>
                  </a:moveTo>
                  <a:cubicBezTo>
                    <a:pt x="66" y="33"/>
                    <a:pt x="62" y="30"/>
                    <a:pt x="59" y="27"/>
                  </a:cubicBezTo>
                  <a:cubicBezTo>
                    <a:pt x="50" y="20"/>
                    <a:pt x="45" y="8"/>
                    <a:pt x="36" y="1"/>
                  </a:cubicBezTo>
                  <a:cubicBezTo>
                    <a:pt x="39" y="0"/>
                    <a:pt x="42" y="2"/>
                    <a:pt x="44" y="4"/>
                  </a:cubicBezTo>
                  <a:cubicBezTo>
                    <a:pt x="52" y="13"/>
                    <a:pt x="59" y="21"/>
                    <a:pt x="66" y="29"/>
                  </a:cubicBezTo>
                  <a:cubicBezTo>
                    <a:pt x="69" y="32"/>
                    <a:pt x="70" y="36"/>
                    <a:pt x="71" y="39"/>
                  </a:cubicBezTo>
                  <a:cubicBezTo>
                    <a:pt x="72" y="50"/>
                    <a:pt x="69" y="55"/>
                    <a:pt x="56" y="58"/>
                  </a:cubicBezTo>
                  <a:cubicBezTo>
                    <a:pt x="49" y="59"/>
                    <a:pt x="43" y="63"/>
                    <a:pt x="38" y="68"/>
                  </a:cubicBezTo>
                  <a:cubicBezTo>
                    <a:pt x="32" y="75"/>
                    <a:pt x="33" y="80"/>
                    <a:pt x="40" y="83"/>
                  </a:cubicBezTo>
                  <a:cubicBezTo>
                    <a:pt x="47" y="87"/>
                    <a:pt x="51" y="91"/>
                    <a:pt x="51" y="98"/>
                  </a:cubicBezTo>
                  <a:cubicBezTo>
                    <a:pt x="51" y="102"/>
                    <a:pt x="49" y="104"/>
                    <a:pt x="48" y="107"/>
                  </a:cubicBezTo>
                  <a:cubicBezTo>
                    <a:pt x="42" y="118"/>
                    <a:pt x="21" y="125"/>
                    <a:pt x="12" y="121"/>
                  </a:cubicBezTo>
                  <a:cubicBezTo>
                    <a:pt x="4" y="118"/>
                    <a:pt x="0" y="109"/>
                    <a:pt x="4" y="102"/>
                  </a:cubicBezTo>
                  <a:cubicBezTo>
                    <a:pt x="6" y="105"/>
                    <a:pt x="6" y="110"/>
                    <a:pt x="9" y="113"/>
                  </a:cubicBezTo>
                  <a:cubicBezTo>
                    <a:pt x="11" y="115"/>
                    <a:pt x="12" y="116"/>
                    <a:pt x="15" y="117"/>
                  </a:cubicBezTo>
                  <a:cubicBezTo>
                    <a:pt x="24" y="120"/>
                    <a:pt x="42" y="111"/>
                    <a:pt x="45" y="102"/>
                  </a:cubicBezTo>
                  <a:cubicBezTo>
                    <a:pt x="47" y="97"/>
                    <a:pt x="45" y="93"/>
                    <a:pt x="41" y="90"/>
                  </a:cubicBezTo>
                  <a:cubicBezTo>
                    <a:pt x="38" y="88"/>
                    <a:pt x="35" y="87"/>
                    <a:pt x="32" y="85"/>
                  </a:cubicBezTo>
                  <a:cubicBezTo>
                    <a:pt x="27" y="78"/>
                    <a:pt x="27" y="70"/>
                    <a:pt x="34" y="63"/>
                  </a:cubicBezTo>
                  <a:cubicBezTo>
                    <a:pt x="40" y="59"/>
                    <a:pt x="46" y="54"/>
                    <a:pt x="53" y="53"/>
                  </a:cubicBezTo>
                  <a:cubicBezTo>
                    <a:pt x="60" y="52"/>
                    <a:pt x="66" y="49"/>
                    <a:pt x="65" y="40"/>
                  </a:cubicBezTo>
                  <a:cubicBezTo>
                    <a:pt x="65" y="39"/>
                    <a:pt x="65" y="38"/>
                    <a:pt x="66" y="37"/>
                  </a:cubicBezTo>
                  <a:close/>
                </a:path>
              </a:pathLst>
            </a:custGeom>
            <a:solidFill>
              <a:srgbClr val="DB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6"/>
            <p:cNvSpPr>
              <a:spLocks/>
            </p:cNvSpPr>
            <p:nvPr/>
          </p:nvSpPr>
          <p:spPr bwMode="auto">
            <a:xfrm>
              <a:off x="-2743714" y="3363309"/>
              <a:ext cx="457208" cy="817559"/>
            </a:xfrm>
            <a:custGeom>
              <a:avLst/>
              <a:gdLst>
                <a:gd name="T0" fmla="*/ 0 w 85"/>
                <a:gd name="T1" fmla="*/ 152 h 152"/>
                <a:gd name="T2" fmla="*/ 8 w 85"/>
                <a:gd name="T3" fmla="*/ 147 h 152"/>
                <a:gd name="T4" fmla="*/ 17 w 85"/>
                <a:gd name="T5" fmla="*/ 143 h 152"/>
                <a:gd name="T6" fmla="*/ 30 w 85"/>
                <a:gd name="T7" fmla="*/ 126 h 152"/>
                <a:gd name="T8" fmla="*/ 39 w 85"/>
                <a:gd name="T9" fmla="*/ 120 h 152"/>
                <a:gd name="T10" fmla="*/ 40 w 85"/>
                <a:gd name="T11" fmla="*/ 118 h 152"/>
                <a:gd name="T12" fmla="*/ 54 w 85"/>
                <a:gd name="T13" fmla="*/ 105 h 152"/>
                <a:gd name="T14" fmla="*/ 69 w 85"/>
                <a:gd name="T15" fmla="*/ 87 h 152"/>
                <a:gd name="T16" fmla="*/ 70 w 85"/>
                <a:gd name="T17" fmla="*/ 83 h 152"/>
                <a:gd name="T18" fmla="*/ 74 w 85"/>
                <a:gd name="T19" fmla="*/ 43 h 152"/>
                <a:gd name="T20" fmla="*/ 76 w 85"/>
                <a:gd name="T21" fmla="*/ 25 h 152"/>
                <a:gd name="T22" fmla="*/ 76 w 85"/>
                <a:gd name="T23" fmla="*/ 3 h 152"/>
                <a:gd name="T24" fmla="*/ 77 w 85"/>
                <a:gd name="T25" fmla="*/ 0 h 152"/>
                <a:gd name="T26" fmla="*/ 80 w 85"/>
                <a:gd name="T27" fmla="*/ 30 h 152"/>
                <a:gd name="T28" fmla="*/ 79 w 85"/>
                <a:gd name="T29" fmla="*/ 34 h 152"/>
                <a:gd name="T30" fmla="*/ 76 w 85"/>
                <a:gd name="T31" fmla="*/ 77 h 152"/>
                <a:gd name="T32" fmla="*/ 55 w 85"/>
                <a:gd name="T33" fmla="*/ 109 h 152"/>
                <a:gd name="T34" fmla="*/ 44 w 85"/>
                <a:gd name="T35" fmla="*/ 121 h 152"/>
                <a:gd name="T36" fmla="*/ 41 w 85"/>
                <a:gd name="T37" fmla="*/ 126 h 152"/>
                <a:gd name="T38" fmla="*/ 22 w 85"/>
                <a:gd name="T39" fmla="*/ 143 h 152"/>
                <a:gd name="T40" fmla="*/ 0 w 85"/>
                <a:gd name="T4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52">
                  <a:moveTo>
                    <a:pt x="0" y="152"/>
                  </a:moveTo>
                  <a:cubicBezTo>
                    <a:pt x="2" y="149"/>
                    <a:pt x="5" y="148"/>
                    <a:pt x="8" y="147"/>
                  </a:cubicBezTo>
                  <a:cubicBezTo>
                    <a:pt x="12" y="147"/>
                    <a:pt x="15" y="147"/>
                    <a:pt x="17" y="143"/>
                  </a:cubicBezTo>
                  <a:cubicBezTo>
                    <a:pt x="19" y="136"/>
                    <a:pt x="25" y="131"/>
                    <a:pt x="30" y="126"/>
                  </a:cubicBezTo>
                  <a:cubicBezTo>
                    <a:pt x="34" y="125"/>
                    <a:pt x="37" y="123"/>
                    <a:pt x="39" y="120"/>
                  </a:cubicBezTo>
                  <a:cubicBezTo>
                    <a:pt x="40" y="119"/>
                    <a:pt x="40" y="118"/>
                    <a:pt x="40" y="118"/>
                  </a:cubicBezTo>
                  <a:cubicBezTo>
                    <a:pt x="44" y="112"/>
                    <a:pt x="48" y="107"/>
                    <a:pt x="54" y="105"/>
                  </a:cubicBezTo>
                  <a:cubicBezTo>
                    <a:pt x="63" y="102"/>
                    <a:pt x="67" y="95"/>
                    <a:pt x="69" y="87"/>
                  </a:cubicBezTo>
                  <a:cubicBezTo>
                    <a:pt x="69" y="85"/>
                    <a:pt x="70" y="84"/>
                    <a:pt x="70" y="83"/>
                  </a:cubicBezTo>
                  <a:cubicBezTo>
                    <a:pt x="71" y="69"/>
                    <a:pt x="74" y="56"/>
                    <a:pt x="74" y="43"/>
                  </a:cubicBezTo>
                  <a:cubicBezTo>
                    <a:pt x="74" y="37"/>
                    <a:pt x="74" y="31"/>
                    <a:pt x="76" y="25"/>
                  </a:cubicBezTo>
                  <a:cubicBezTo>
                    <a:pt x="79" y="18"/>
                    <a:pt x="76" y="10"/>
                    <a:pt x="76" y="3"/>
                  </a:cubicBezTo>
                  <a:cubicBezTo>
                    <a:pt x="76" y="2"/>
                    <a:pt x="76" y="1"/>
                    <a:pt x="77" y="0"/>
                  </a:cubicBezTo>
                  <a:cubicBezTo>
                    <a:pt x="85" y="9"/>
                    <a:pt x="82" y="19"/>
                    <a:pt x="80" y="30"/>
                  </a:cubicBezTo>
                  <a:cubicBezTo>
                    <a:pt x="80" y="31"/>
                    <a:pt x="79" y="32"/>
                    <a:pt x="79" y="34"/>
                  </a:cubicBezTo>
                  <a:cubicBezTo>
                    <a:pt x="81" y="48"/>
                    <a:pt x="76" y="62"/>
                    <a:pt x="76" y="77"/>
                  </a:cubicBezTo>
                  <a:cubicBezTo>
                    <a:pt x="76" y="91"/>
                    <a:pt x="71" y="104"/>
                    <a:pt x="55" y="109"/>
                  </a:cubicBezTo>
                  <a:cubicBezTo>
                    <a:pt x="50" y="111"/>
                    <a:pt x="47" y="116"/>
                    <a:pt x="44" y="121"/>
                  </a:cubicBezTo>
                  <a:cubicBezTo>
                    <a:pt x="43" y="123"/>
                    <a:pt x="43" y="125"/>
                    <a:pt x="41" y="126"/>
                  </a:cubicBezTo>
                  <a:cubicBezTo>
                    <a:pt x="33" y="130"/>
                    <a:pt x="28" y="137"/>
                    <a:pt x="22" y="143"/>
                  </a:cubicBezTo>
                  <a:cubicBezTo>
                    <a:pt x="17" y="150"/>
                    <a:pt x="7" y="148"/>
                    <a:pt x="0" y="152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auto">
            <a:xfrm>
              <a:off x="-3381901" y="3045811"/>
              <a:ext cx="306393" cy="366711"/>
            </a:xfrm>
            <a:custGeom>
              <a:avLst/>
              <a:gdLst>
                <a:gd name="T0" fmla="*/ 23 w 57"/>
                <a:gd name="T1" fmla="*/ 65 h 68"/>
                <a:gd name="T2" fmla="*/ 0 w 57"/>
                <a:gd name="T3" fmla="*/ 64 h 68"/>
                <a:gd name="T4" fmla="*/ 0 w 57"/>
                <a:gd name="T5" fmla="*/ 61 h 68"/>
                <a:gd name="T6" fmla="*/ 29 w 57"/>
                <a:gd name="T7" fmla="*/ 30 h 68"/>
                <a:gd name="T8" fmla="*/ 50 w 57"/>
                <a:gd name="T9" fmla="*/ 11 h 68"/>
                <a:gd name="T10" fmla="*/ 44 w 57"/>
                <a:gd name="T11" fmla="*/ 0 h 68"/>
                <a:gd name="T12" fmla="*/ 57 w 57"/>
                <a:gd name="T13" fmla="*/ 12 h 68"/>
                <a:gd name="T14" fmla="*/ 49 w 57"/>
                <a:gd name="T15" fmla="*/ 25 h 68"/>
                <a:gd name="T16" fmla="*/ 24 w 57"/>
                <a:gd name="T17" fmla="*/ 41 h 68"/>
                <a:gd name="T18" fmla="*/ 9 w 57"/>
                <a:gd name="T19" fmla="*/ 61 h 68"/>
                <a:gd name="T20" fmla="*/ 12 w 57"/>
                <a:gd name="T21" fmla="*/ 65 h 68"/>
                <a:gd name="T22" fmla="*/ 23 w 57"/>
                <a:gd name="T23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68">
                  <a:moveTo>
                    <a:pt x="23" y="65"/>
                  </a:moveTo>
                  <a:cubicBezTo>
                    <a:pt x="15" y="66"/>
                    <a:pt x="8" y="68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8" y="49"/>
                    <a:pt x="15" y="36"/>
                    <a:pt x="29" y="30"/>
                  </a:cubicBezTo>
                  <a:cubicBezTo>
                    <a:pt x="37" y="26"/>
                    <a:pt x="46" y="21"/>
                    <a:pt x="50" y="11"/>
                  </a:cubicBezTo>
                  <a:cubicBezTo>
                    <a:pt x="52" y="6"/>
                    <a:pt x="47" y="3"/>
                    <a:pt x="44" y="0"/>
                  </a:cubicBezTo>
                  <a:cubicBezTo>
                    <a:pt x="52" y="1"/>
                    <a:pt x="55" y="6"/>
                    <a:pt x="57" y="12"/>
                  </a:cubicBezTo>
                  <a:cubicBezTo>
                    <a:pt x="57" y="18"/>
                    <a:pt x="52" y="22"/>
                    <a:pt x="49" y="25"/>
                  </a:cubicBezTo>
                  <a:cubicBezTo>
                    <a:pt x="42" y="32"/>
                    <a:pt x="32" y="36"/>
                    <a:pt x="24" y="41"/>
                  </a:cubicBezTo>
                  <a:cubicBezTo>
                    <a:pt x="16" y="46"/>
                    <a:pt x="14" y="54"/>
                    <a:pt x="9" y="61"/>
                  </a:cubicBezTo>
                  <a:cubicBezTo>
                    <a:pt x="7" y="63"/>
                    <a:pt x="9" y="65"/>
                    <a:pt x="12" y="65"/>
                  </a:cubicBezTo>
                  <a:cubicBezTo>
                    <a:pt x="15" y="65"/>
                    <a:pt x="19" y="65"/>
                    <a:pt x="23" y="65"/>
                  </a:cubicBezTo>
                  <a:close/>
                </a:path>
              </a:pathLst>
            </a:custGeom>
            <a:solidFill>
              <a:srgbClr val="CE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8"/>
            <p:cNvSpPr>
              <a:spLocks/>
            </p:cNvSpPr>
            <p:nvPr/>
          </p:nvSpPr>
          <p:spPr bwMode="auto">
            <a:xfrm>
              <a:off x="-3102496" y="4933340"/>
              <a:ext cx="595323" cy="177799"/>
            </a:xfrm>
            <a:custGeom>
              <a:avLst/>
              <a:gdLst>
                <a:gd name="T0" fmla="*/ 102 w 111"/>
                <a:gd name="T1" fmla="*/ 32 h 33"/>
                <a:gd name="T2" fmla="*/ 98 w 111"/>
                <a:gd name="T3" fmla="*/ 21 h 33"/>
                <a:gd name="T4" fmla="*/ 100 w 111"/>
                <a:gd name="T5" fmla="*/ 17 h 33"/>
                <a:gd name="T6" fmla="*/ 101 w 111"/>
                <a:gd name="T7" fmla="*/ 8 h 33"/>
                <a:gd name="T8" fmla="*/ 91 w 111"/>
                <a:gd name="T9" fmla="*/ 7 h 33"/>
                <a:gd name="T10" fmla="*/ 77 w 111"/>
                <a:gd name="T11" fmla="*/ 13 h 33"/>
                <a:gd name="T12" fmla="*/ 68 w 111"/>
                <a:gd name="T13" fmla="*/ 17 h 33"/>
                <a:gd name="T14" fmla="*/ 39 w 111"/>
                <a:gd name="T15" fmla="*/ 14 h 33"/>
                <a:gd name="T16" fmla="*/ 25 w 111"/>
                <a:gd name="T17" fmla="*/ 10 h 33"/>
                <a:gd name="T18" fmla="*/ 8 w 111"/>
                <a:gd name="T19" fmla="*/ 9 h 33"/>
                <a:gd name="T20" fmla="*/ 0 w 111"/>
                <a:gd name="T21" fmla="*/ 3 h 33"/>
                <a:gd name="T22" fmla="*/ 0 w 111"/>
                <a:gd name="T23" fmla="*/ 3 h 33"/>
                <a:gd name="T24" fmla="*/ 47 w 111"/>
                <a:gd name="T25" fmla="*/ 13 h 33"/>
                <a:gd name="T26" fmla="*/ 73 w 111"/>
                <a:gd name="T27" fmla="*/ 10 h 33"/>
                <a:gd name="T28" fmla="*/ 102 w 111"/>
                <a:gd name="T29" fmla="*/ 2 h 33"/>
                <a:gd name="T30" fmla="*/ 108 w 111"/>
                <a:gd name="T31" fmla="*/ 16 h 33"/>
                <a:gd name="T32" fmla="*/ 104 w 111"/>
                <a:gd name="T33" fmla="*/ 28 h 33"/>
                <a:gd name="T34" fmla="*/ 104 w 111"/>
                <a:gd name="T35" fmla="*/ 33 h 33"/>
                <a:gd name="T36" fmla="*/ 102 w 111"/>
                <a:gd name="T37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1" h="33">
                  <a:moveTo>
                    <a:pt x="102" y="32"/>
                  </a:moveTo>
                  <a:cubicBezTo>
                    <a:pt x="98" y="30"/>
                    <a:pt x="98" y="25"/>
                    <a:pt x="98" y="21"/>
                  </a:cubicBezTo>
                  <a:cubicBezTo>
                    <a:pt x="98" y="20"/>
                    <a:pt x="99" y="18"/>
                    <a:pt x="100" y="17"/>
                  </a:cubicBezTo>
                  <a:cubicBezTo>
                    <a:pt x="101" y="14"/>
                    <a:pt x="103" y="11"/>
                    <a:pt x="101" y="8"/>
                  </a:cubicBezTo>
                  <a:cubicBezTo>
                    <a:pt x="98" y="5"/>
                    <a:pt x="94" y="6"/>
                    <a:pt x="91" y="7"/>
                  </a:cubicBezTo>
                  <a:cubicBezTo>
                    <a:pt x="86" y="9"/>
                    <a:pt x="81" y="11"/>
                    <a:pt x="77" y="13"/>
                  </a:cubicBezTo>
                  <a:cubicBezTo>
                    <a:pt x="74" y="15"/>
                    <a:pt x="71" y="16"/>
                    <a:pt x="68" y="17"/>
                  </a:cubicBezTo>
                  <a:cubicBezTo>
                    <a:pt x="58" y="23"/>
                    <a:pt x="48" y="21"/>
                    <a:pt x="39" y="14"/>
                  </a:cubicBezTo>
                  <a:cubicBezTo>
                    <a:pt x="35" y="11"/>
                    <a:pt x="30" y="10"/>
                    <a:pt x="25" y="10"/>
                  </a:cubicBezTo>
                  <a:cubicBezTo>
                    <a:pt x="19" y="10"/>
                    <a:pt x="14" y="10"/>
                    <a:pt x="8" y="9"/>
                  </a:cubicBezTo>
                  <a:cubicBezTo>
                    <a:pt x="3" y="9"/>
                    <a:pt x="1" y="7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7"/>
                    <a:pt x="33" y="3"/>
                    <a:pt x="47" y="13"/>
                  </a:cubicBezTo>
                  <a:cubicBezTo>
                    <a:pt x="56" y="19"/>
                    <a:pt x="65" y="14"/>
                    <a:pt x="73" y="10"/>
                  </a:cubicBezTo>
                  <a:cubicBezTo>
                    <a:pt x="82" y="5"/>
                    <a:pt x="91" y="0"/>
                    <a:pt x="102" y="2"/>
                  </a:cubicBezTo>
                  <a:cubicBezTo>
                    <a:pt x="109" y="5"/>
                    <a:pt x="111" y="9"/>
                    <a:pt x="108" y="16"/>
                  </a:cubicBezTo>
                  <a:cubicBezTo>
                    <a:pt x="106" y="20"/>
                    <a:pt x="103" y="24"/>
                    <a:pt x="104" y="28"/>
                  </a:cubicBezTo>
                  <a:cubicBezTo>
                    <a:pt x="104" y="30"/>
                    <a:pt x="104" y="31"/>
                    <a:pt x="104" y="33"/>
                  </a:cubicBezTo>
                  <a:cubicBezTo>
                    <a:pt x="103" y="33"/>
                    <a:pt x="103" y="33"/>
                    <a:pt x="102" y="32"/>
                  </a:cubicBezTo>
                  <a:close/>
                </a:path>
              </a:pathLst>
            </a:custGeom>
            <a:solidFill>
              <a:srgbClr val="B9A8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9"/>
            <p:cNvSpPr>
              <a:spLocks/>
            </p:cNvSpPr>
            <p:nvPr/>
          </p:nvSpPr>
          <p:spPr bwMode="auto">
            <a:xfrm>
              <a:off x="-3135834" y="2621950"/>
              <a:ext cx="407995" cy="369886"/>
            </a:xfrm>
            <a:custGeom>
              <a:avLst/>
              <a:gdLst>
                <a:gd name="T0" fmla="*/ 69 w 76"/>
                <a:gd name="T1" fmla="*/ 44 h 69"/>
                <a:gd name="T2" fmla="*/ 59 w 76"/>
                <a:gd name="T3" fmla="*/ 33 h 69"/>
                <a:gd name="T4" fmla="*/ 31 w 76"/>
                <a:gd name="T5" fmla="*/ 14 h 69"/>
                <a:gd name="T6" fmla="*/ 0 w 76"/>
                <a:gd name="T7" fmla="*/ 0 h 69"/>
                <a:gd name="T8" fmla="*/ 30 w 76"/>
                <a:gd name="T9" fmla="*/ 10 h 69"/>
                <a:gd name="T10" fmla="*/ 36 w 76"/>
                <a:gd name="T11" fmla="*/ 13 h 69"/>
                <a:gd name="T12" fmla="*/ 50 w 76"/>
                <a:gd name="T13" fmla="*/ 22 h 69"/>
                <a:gd name="T14" fmla="*/ 57 w 76"/>
                <a:gd name="T15" fmla="*/ 26 h 69"/>
                <a:gd name="T16" fmla="*/ 73 w 76"/>
                <a:gd name="T17" fmla="*/ 42 h 69"/>
                <a:gd name="T18" fmla="*/ 72 w 76"/>
                <a:gd name="T19" fmla="*/ 57 h 69"/>
                <a:gd name="T20" fmla="*/ 58 w 76"/>
                <a:gd name="T21" fmla="*/ 69 h 69"/>
                <a:gd name="T22" fmla="*/ 63 w 76"/>
                <a:gd name="T23" fmla="*/ 61 h 69"/>
                <a:gd name="T24" fmla="*/ 68 w 76"/>
                <a:gd name="T25" fmla="*/ 52 h 69"/>
                <a:gd name="T26" fmla="*/ 69 w 76"/>
                <a:gd name="T27" fmla="*/ 4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69">
                  <a:moveTo>
                    <a:pt x="69" y="44"/>
                  </a:moveTo>
                  <a:cubicBezTo>
                    <a:pt x="67" y="39"/>
                    <a:pt x="63" y="35"/>
                    <a:pt x="59" y="33"/>
                  </a:cubicBezTo>
                  <a:cubicBezTo>
                    <a:pt x="49" y="28"/>
                    <a:pt x="40" y="21"/>
                    <a:pt x="31" y="14"/>
                  </a:cubicBezTo>
                  <a:cubicBezTo>
                    <a:pt x="21" y="7"/>
                    <a:pt x="11" y="4"/>
                    <a:pt x="0" y="0"/>
                  </a:cubicBezTo>
                  <a:cubicBezTo>
                    <a:pt x="11" y="0"/>
                    <a:pt x="21" y="3"/>
                    <a:pt x="30" y="10"/>
                  </a:cubicBezTo>
                  <a:cubicBezTo>
                    <a:pt x="32" y="11"/>
                    <a:pt x="34" y="12"/>
                    <a:pt x="36" y="13"/>
                  </a:cubicBezTo>
                  <a:cubicBezTo>
                    <a:pt x="42" y="15"/>
                    <a:pt x="47" y="17"/>
                    <a:pt x="50" y="22"/>
                  </a:cubicBezTo>
                  <a:cubicBezTo>
                    <a:pt x="52" y="25"/>
                    <a:pt x="55" y="25"/>
                    <a:pt x="57" y="26"/>
                  </a:cubicBezTo>
                  <a:cubicBezTo>
                    <a:pt x="64" y="29"/>
                    <a:pt x="69" y="36"/>
                    <a:pt x="73" y="42"/>
                  </a:cubicBezTo>
                  <a:cubicBezTo>
                    <a:pt x="76" y="46"/>
                    <a:pt x="74" y="52"/>
                    <a:pt x="72" y="57"/>
                  </a:cubicBezTo>
                  <a:cubicBezTo>
                    <a:pt x="69" y="62"/>
                    <a:pt x="65" y="67"/>
                    <a:pt x="58" y="69"/>
                  </a:cubicBezTo>
                  <a:cubicBezTo>
                    <a:pt x="58" y="65"/>
                    <a:pt x="61" y="63"/>
                    <a:pt x="63" y="61"/>
                  </a:cubicBezTo>
                  <a:cubicBezTo>
                    <a:pt x="66" y="58"/>
                    <a:pt x="68" y="56"/>
                    <a:pt x="68" y="52"/>
                  </a:cubicBezTo>
                  <a:cubicBezTo>
                    <a:pt x="68" y="50"/>
                    <a:pt x="67" y="47"/>
                    <a:pt x="69" y="44"/>
                  </a:cubicBezTo>
                  <a:close/>
                </a:path>
              </a:pathLst>
            </a:custGeom>
            <a:solidFill>
              <a:srgbClr val="D8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0"/>
            <p:cNvSpPr>
              <a:spLocks/>
            </p:cNvSpPr>
            <p:nvPr/>
          </p:nvSpPr>
          <p:spPr bwMode="auto">
            <a:xfrm>
              <a:off x="-5679056" y="3798282"/>
              <a:ext cx="122240" cy="452435"/>
            </a:xfrm>
            <a:custGeom>
              <a:avLst/>
              <a:gdLst>
                <a:gd name="T0" fmla="*/ 6 w 23"/>
                <a:gd name="T1" fmla="*/ 0 h 84"/>
                <a:gd name="T2" fmla="*/ 15 w 23"/>
                <a:gd name="T3" fmla="*/ 45 h 84"/>
                <a:gd name="T4" fmla="*/ 21 w 23"/>
                <a:gd name="T5" fmla="*/ 77 h 84"/>
                <a:gd name="T6" fmla="*/ 20 w 23"/>
                <a:gd name="T7" fmla="*/ 84 h 84"/>
                <a:gd name="T8" fmla="*/ 11 w 23"/>
                <a:gd name="T9" fmla="*/ 57 h 84"/>
                <a:gd name="T10" fmla="*/ 4 w 23"/>
                <a:gd name="T11" fmla="*/ 19 h 84"/>
                <a:gd name="T12" fmla="*/ 6 w 23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4">
                  <a:moveTo>
                    <a:pt x="6" y="0"/>
                  </a:moveTo>
                  <a:cubicBezTo>
                    <a:pt x="5" y="16"/>
                    <a:pt x="15" y="30"/>
                    <a:pt x="15" y="45"/>
                  </a:cubicBezTo>
                  <a:cubicBezTo>
                    <a:pt x="14" y="57"/>
                    <a:pt x="17" y="67"/>
                    <a:pt x="21" y="77"/>
                  </a:cubicBezTo>
                  <a:cubicBezTo>
                    <a:pt x="22" y="80"/>
                    <a:pt x="23" y="82"/>
                    <a:pt x="20" y="84"/>
                  </a:cubicBezTo>
                  <a:cubicBezTo>
                    <a:pt x="15" y="76"/>
                    <a:pt x="10" y="67"/>
                    <a:pt x="11" y="57"/>
                  </a:cubicBezTo>
                  <a:cubicBezTo>
                    <a:pt x="11" y="44"/>
                    <a:pt x="8" y="32"/>
                    <a:pt x="4" y="19"/>
                  </a:cubicBezTo>
                  <a:cubicBezTo>
                    <a:pt x="2" y="13"/>
                    <a:pt x="0" y="6"/>
                    <a:pt x="6" y="0"/>
                  </a:cubicBezTo>
                  <a:close/>
                </a:path>
              </a:pathLst>
            </a:custGeom>
            <a:solidFill>
              <a:srgbClr val="C6A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1"/>
            <p:cNvSpPr>
              <a:spLocks/>
            </p:cNvSpPr>
            <p:nvPr/>
          </p:nvSpPr>
          <p:spPr bwMode="auto">
            <a:xfrm>
              <a:off x="-3645431" y="2433038"/>
              <a:ext cx="509597" cy="193674"/>
            </a:xfrm>
            <a:custGeom>
              <a:avLst/>
              <a:gdLst>
                <a:gd name="T0" fmla="*/ 95 w 95"/>
                <a:gd name="T1" fmla="*/ 35 h 36"/>
                <a:gd name="T2" fmla="*/ 85 w 95"/>
                <a:gd name="T3" fmla="*/ 33 h 36"/>
                <a:gd name="T4" fmla="*/ 52 w 95"/>
                <a:gd name="T5" fmla="*/ 14 h 36"/>
                <a:gd name="T6" fmla="*/ 6 w 95"/>
                <a:gd name="T7" fmla="*/ 5 h 36"/>
                <a:gd name="T8" fmla="*/ 0 w 95"/>
                <a:gd name="T9" fmla="*/ 5 h 36"/>
                <a:gd name="T10" fmla="*/ 4 w 95"/>
                <a:gd name="T11" fmla="*/ 1 h 36"/>
                <a:gd name="T12" fmla="*/ 28 w 95"/>
                <a:gd name="T13" fmla="*/ 7 h 36"/>
                <a:gd name="T14" fmla="*/ 29 w 95"/>
                <a:gd name="T15" fmla="*/ 8 h 36"/>
                <a:gd name="T16" fmla="*/ 58 w 95"/>
                <a:gd name="T17" fmla="*/ 13 h 36"/>
                <a:gd name="T18" fmla="*/ 65 w 95"/>
                <a:gd name="T19" fmla="*/ 16 h 36"/>
                <a:gd name="T20" fmla="*/ 81 w 95"/>
                <a:gd name="T21" fmla="*/ 24 h 36"/>
                <a:gd name="T22" fmla="*/ 95 w 95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36">
                  <a:moveTo>
                    <a:pt x="95" y="35"/>
                  </a:moveTo>
                  <a:cubicBezTo>
                    <a:pt x="91" y="36"/>
                    <a:pt x="88" y="35"/>
                    <a:pt x="85" y="33"/>
                  </a:cubicBezTo>
                  <a:cubicBezTo>
                    <a:pt x="74" y="26"/>
                    <a:pt x="64" y="16"/>
                    <a:pt x="52" y="14"/>
                  </a:cubicBezTo>
                  <a:cubicBezTo>
                    <a:pt x="36" y="11"/>
                    <a:pt x="21" y="6"/>
                    <a:pt x="6" y="5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3"/>
                    <a:pt x="2" y="0"/>
                    <a:pt x="4" y="1"/>
                  </a:cubicBezTo>
                  <a:cubicBezTo>
                    <a:pt x="11" y="5"/>
                    <a:pt x="21" y="0"/>
                    <a:pt x="28" y="7"/>
                  </a:cubicBezTo>
                  <a:cubicBezTo>
                    <a:pt x="28" y="8"/>
                    <a:pt x="29" y="8"/>
                    <a:pt x="29" y="8"/>
                  </a:cubicBezTo>
                  <a:cubicBezTo>
                    <a:pt x="39" y="8"/>
                    <a:pt x="49" y="11"/>
                    <a:pt x="58" y="13"/>
                  </a:cubicBezTo>
                  <a:cubicBezTo>
                    <a:pt x="61" y="13"/>
                    <a:pt x="63" y="14"/>
                    <a:pt x="65" y="16"/>
                  </a:cubicBezTo>
                  <a:cubicBezTo>
                    <a:pt x="70" y="19"/>
                    <a:pt x="75" y="23"/>
                    <a:pt x="81" y="24"/>
                  </a:cubicBezTo>
                  <a:cubicBezTo>
                    <a:pt x="87" y="25"/>
                    <a:pt x="90" y="32"/>
                    <a:pt x="95" y="35"/>
                  </a:cubicBezTo>
                  <a:close/>
                </a:path>
              </a:pathLst>
            </a:custGeom>
            <a:solidFill>
              <a:srgbClr val="D9E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2"/>
            <p:cNvSpPr>
              <a:spLocks/>
            </p:cNvSpPr>
            <p:nvPr/>
          </p:nvSpPr>
          <p:spPr bwMode="auto">
            <a:xfrm>
              <a:off x="-2915167" y="3325209"/>
              <a:ext cx="279405" cy="188912"/>
            </a:xfrm>
            <a:custGeom>
              <a:avLst/>
              <a:gdLst>
                <a:gd name="T0" fmla="*/ 51 w 52"/>
                <a:gd name="T1" fmla="*/ 21 h 35"/>
                <a:gd name="T2" fmla="*/ 19 w 52"/>
                <a:gd name="T3" fmla="*/ 35 h 35"/>
                <a:gd name="T4" fmla="*/ 10 w 52"/>
                <a:gd name="T5" fmla="*/ 25 h 35"/>
                <a:gd name="T6" fmla="*/ 11 w 52"/>
                <a:gd name="T7" fmla="*/ 15 h 35"/>
                <a:gd name="T8" fmla="*/ 13 w 52"/>
                <a:gd name="T9" fmla="*/ 6 h 35"/>
                <a:gd name="T10" fmla="*/ 4 w 52"/>
                <a:gd name="T11" fmla="*/ 5 h 35"/>
                <a:gd name="T12" fmla="*/ 0 w 52"/>
                <a:gd name="T13" fmla="*/ 4 h 35"/>
                <a:gd name="T14" fmla="*/ 10 w 52"/>
                <a:gd name="T15" fmla="*/ 2 h 35"/>
                <a:gd name="T16" fmla="*/ 20 w 52"/>
                <a:gd name="T17" fmla="*/ 10 h 35"/>
                <a:gd name="T18" fmla="*/ 20 w 52"/>
                <a:gd name="T19" fmla="*/ 21 h 35"/>
                <a:gd name="T20" fmla="*/ 29 w 52"/>
                <a:gd name="T21" fmla="*/ 32 h 35"/>
                <a:gd name="T22" fmla="*/ 51 w 52"/>
                <a:gd name="T23" fmla="*/ 18 h 35"/>
                <a:gd name="T24" fmla="*/ 52 w 52"/>
                <a:gd name="T25" fmla="*/ 19 h 35"/>
                <a:gd name="T26" fmla="*/ 51 w 52"/>
                <a:gd name="T2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5">
                  <a:moveTo>
                    <a:pt x="51" y="21"/>
                  </a:moveTo>
                  <a:cubicBezTo>
                    <a:pt x="43" y="33"/>
                    <a:pt x="31" y="35"/>
                    <a:pt x="19" y="35"/>
                  </a:cubicBezTo>
                  <a:cubicBezTo>
                    <a:pt x="14" y="35"/>
                    <a:pt x="11" y="30"/>
                    <a:pt x="10" y="25"/>
                  </a:cubicBezTo>
                  <a:cubicBezTo>
                    <a:pt x="10" y="21"/>
                    <a:pt x="10" y="18"/>
                    <a:pt x="11" y="15"/>
                  </a:cubicBezTo>
                  <a:cubicBezTo>
                    <a:pt x="13" y="13"/>
                    <a:pt x="16" y="10"/>
                    <a:pt x="13" y="6"/>
                  </a:cubicBezTo>
                  <a:cubicBezTo>
                    <a:pt x="10" y="3"/>
                    <a:pt x="7" y="4"/>
                    <a:pt x="4" y="5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3" y="2"/>
                    <a:pt x="6" y="0"/>
                    <a:pt x="10" y="2"/>
                  </a:cubicBezTo>
                  <a:cubicBezTo>
                    <a:pt x="17" y="1"/>
                    <a:pt x="18" y="6"/>
                    <a:pt x="20" y="10"/>
                  </a:cubicBezTo>
                  <a:cubicBezTo>
                    <a:pt x="21" y="14"/>
                    <a:pt x="21" y="17"/>
                    <a:pt x="20" y="21"/>
                  </a:cubicBezTo>
                  <a:cubicBezTo>
                    <a:pt x="17" y="29"/>
                    <a:pt x="20" y="32"/>
                    <a:pt x="29" y="32"/>
                  </a:cubicBezTo>
                  <a:cubicBezTo>
                    <a:pt x="38" y="31"/>
                    <a:pt x="45" y="25"/>
                    <a:pt x="51" y="18"/>
                  </a:cubicBezTo>
                  <a:cubicBezTo>
                    <a:pt x="51" y="19"/>
                    <a:pt x="51" y="19"/>
                    <a:pt x="52" y="19"/>
                  </a:cubicBezTo>
                  <a:cubicBezTo>
                    <a:pt x="52" y="20"/>
                    <a:pt x="52" y="21"/>
                    <a:pt x="51" y="21"/>
                  </a:cubicBezTo>
                  <a:close/>
                </a:path>
              </a:pathLst>
            </a:custGeom>
            <a:solidFill>
              <a:srgbClr val="9488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3"/>
            <p:cNvSpPr>
              <a:spLocks/>
            </p:cNvSpPr>
            <p:nvPr/>
          </p:nvSpPr>
          <p:spPr bwMode="auto">
            <a:xfrm>
              <a:off x="-5556816" y="4272943"/>
              <a:ext cx="317506" cy="58737"/>
            </a:xfrm>
            <a:custGeom>
              <a:avLst/>
              <a:gdLst>
                <a:gd name="T0" fmla="*/ 27 w 59"/>
                <a:gd name="T1" fmla="*/ 5 h 11"/>
                <a:gd name="T2" fmla="*/ 40 w 59"/>
                <a:gd name="T3" fmla="*/ 2 h 11"/>
                <a:gd name="T4" fmla="*/ 51 w 59"/>
                <a:gd name="T5" fmla="*/ 4 h 11"/>
                <a:gd name="T6" fmla="*/ 59 w 59"/>
                <a:gd name="T7" fmla="*/ 8 h 11"/>
                <a:gd name="T8" fmla="*/ 50 w 59"/>
                <a:gd name="T9" fmla="*/ 9 h 11"/>
                <a:gd name="T10" fmla="*/ 42 w 59"/>
                <a:gd name="T11" fmla="*/ 7 h 11"/>
                <a:gd name="T12" fmla="*/ 34 w 59"/>
                <a:gd name="T13" fmla="*/ 7 h 11"/>
                <a:gd name="T14" fmla="*/ 7 w 59"/>
                <a:gd name="T15" fmla="*/ 7 h 11"/>
                <a:gd name="T16" fmla="*/ 1 w 59"/>
                <a:gd name="T17" fmla="*/ 0 h 11"/>
                <a:gd name="T18" fmla="*/ 27 w 59"/>
                <a:gd name="T1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1">
                  <a:moveTo>
                    <a:pt x="27" y="5"/>
                  </a:moveTo>
                  <a:cubicBezTo>
                    <a:pt x="32" y="5"/>
                    <a:pt x="35" y="1"/>
                    <a:pt x="40" y="2"/>
                  </a:cubicBezTo>
                  <a:cubicBezTo>
                    <a:pt x="44" y="1"/>
                    <a:pt x="47" y="4"/>
                    <a:pt x="51" y="4"/>
                  </a:cubicBezTo>
                  <a:cubicBezTo>
                    <a:pt x="54" y="5"/>
                    <a:pt x="58" y="3"/>
                    <a:pt x="59" y="8"/>
                  </a:cubicBezTo>
                  <a:cubicBezTo>
                    <a:pt x="57" y="11"/>
                    <a:pt x="54" y="10"/>
                    <a:pt x="50" y="9"/>
                  </a:cubicBezTo>
                  <a:cubicBezTo>
                    <a:pt x="47" y="10"/>
                    <a:pt x="45" y="9"/>
                    <a:pt x="42" y="7"/>
                  </a:cubicBezTo>
                  <a:cubicBezTo>
                    <a:pt x="40" y="6"/>
                    <a:pt x="37" y="6"/>
                    <a:pt x="34" y="7"/>
                  </a:cubicBezTo>
                  <a:cubicBezTo>
                    <a:pt x="25" y="11"/>
                    <a:pt x="16" y="9"/>
                    <a:pt x="7" y="7"/>
                  </a:cubicBezTo>
                  <a:cubicBezTo>
                    <a:pt x="3" y="6"/>
                    <a:pt x="0" y="5"/>
                    <a:pt x="1" y="0"/>
                  </a:cubicBezTo>
                  <a:cubicBezTo>
                    <a:pt x="10" y="1"/>
                    <a:pt x="18" y="3"/>
                    <a:pt x="27" y="5"/>
                  </a:cubicBezTo>
                  <a:close/>
                </a:path>
              </a:pathLst>
            </a:custGeom>
            <a:solidFill>
              <a:srgbClr val="B4B0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4"/>
            <p:cNvSpPr>
              <a:spLocks/>
            </p:cNvSpPr>
            <p:nvPr/>
          </p:nvSpPr>
          <p:spPr bwMode="auto">
            <a:xfrm>
              <a:off x="-3231086" y="2858487"/>
              <a:ext cx="225429" cy="182562"/>
            </a:xfrm>
            <a:custGeom>
              <a:avLst/>
              <a:gdLst>
                <a:gd name="T0" fmla="*/ 11 w 42"/>
                <a:gd name="T1" fmla="*/ 34 h 34"/>
                <a:gd name="T2" fmla="*/ 5 w 42"/>
                <a:gd name="T3" fmla="*/ 32 h 34"/>
                <a:gd name="T4" fmla="*/ 5 w 42"/>
                <a:gd name="T5" fmla="*/ 17 h 34"/>
                <a:gd name="T6" fmla="*/ 33 w 42"/>
                <a:gd name="T7" fmla="*/ 2 h 34"/>
                <a:gd name="T8" fmla="*/ 41 w 42"/>
                <a:gd name="T9" fmla="*/ 6 h 34"/>
                <a:gd name="T10" fmla="*/ 38 w 42"/>
                <a:gd name="T11" fmla="*/ 18 h 34"/>
                <a:gd name="T12" fmla="*/ 28 w 42"/>
                <a:gd name="T13" fmla="*/ 8 h 34"/>
                <a:gd name="T14" fmla="*/ 9 w 42"/>
                <a:gd name="T15" fmla="*/ 20 h 34"/>
                <a:gd name="T16" fmla="*/ 11 w 42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4">
                  <a:moveTo>
                    <a:pt x="11" y="34"/>
                  </a:moveTo>
                  <a:cubicBezTo>
                    <a:pt x="8" y="34"/>
                    <a:pt x="7" y="33"/>
                    <a:pt x="5" y="32"/>
                  </a:cubicBezTo>
                  <a:cubicBezTo>
                    <a:pt x="0" y="27"/>
                    <a:pt x="3" y="22"/>
                    <a:pt x="5" y="17"/>
                  </a:cubicBezTo>
                  <a:cubicBezTo>
                    <a:pt x="8" y="9"/>
                    <a:pt x="23" y="0"/>
                    <a:pt x="33" y="2"/>
                  </a:cubicBezTo>
                  <a:cubicBezTo>
                    <a:pt x="36" y="2"/>
                    <a:pt x="39" y="3"/>
                    <a:pt x="41" y="6"/>
                  </a:cubicBezTo>
                  <a:cubicBezTo>
                    <a:pt x="41" y="10"/>
                    <a:pt x="42" y="15"/>
                    <a:pt x="38" y="18"/>
                  </a:cubicBezTo>
                  <a:cubicBezTo>
                    <a:pt x="39" y="10"/>
                    <a:pt x="36" y="6"/>
                    <a:pt x="28" y="8"/>
                  </a:cubicBezTo>
                  <a:cubicBezTo>
                    <a:pt x="20" y="9"/>
                    <a:pt x="14" y="14"/>
                    <a:pt x="9" y="20"/>
                  </a:cubicBezTo>
                  <a:cubicBezTo>
                    <a:pt x="6" y="24"/>
                    <a:pt x="10" y="29"/>
                    <a:pt x="11" y="34"/>
                  </a:cubicBezTo>
                  <a:close/>
                </a:path>
              </a:pathLst>
            </a:custGeom>
            <a:solidFill>
              <a:srgbClr val="CEC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5"/>
            <p:cNvSpPr>
              <a:spLocks/>
            </p:cNvSpPr>
            <p:nvPr/>
          </p:nvSpPr>
          <p:spPr bwMode="auto">
            <a:xfrm>
              <a:off x="-2565911" y="3106135"/>
              <a:ext cx="236542" cy="273049"/>
            </a:xfrm>
            <a:custGeom>
              <a:avLst/>
              <a:gdLst>
                <a:gd name="T0" fmla="*/ 44 w 44"/>
                <a:gd name="T1" fmla="*/ 48 h 51"/>
                <a:gd name="T2" fmla="*/ 44 w 44"/>
                <a:gd name="T3" fmla="*/ 51 h 51"/>
                <a:gd name="T4" fmla="*/ 38 w 44"/>
                <a:gd name="T5" fmla="*/ 46 h 51"/>
                <a:gd name="T6" fmla="*/ 22 w 44"/>
                <a:gd name="T7" fmla="*/ 16 h 51"/>
                <a:gd name="T8" fmla="*/ 14 w 44"/>
                <a:gd name="T9" fmla="*/ 8 h 51"/>
                <a:gd name="T10" fmla="*/ 0 w 44"/>
                <a:gd name="T11" fmla="*/ 2 h 51"/>
                <a:gd name="T12" fmla="*/ 27 w 44"/>
                <a:gd name="T13" fmla="*/ 14 h 51"/>
                <a:gd name="T14" fmla="*/ 44 w 44"/>
                <a:gd name="T15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1">
                  <a:moveTo>
                    <a:pt x="44" y="48"/>
                  </a:moveTo>
                  <a:cubicBezTo>
                    <a:pt x="44" y="49"/>
                    <a:pt x="44" y="50"/>
                    <a:pt x="44" y="51"/>
                  </a:cubicBezTo>
                  <a:cubicBezTo>
                    <a:pt x="40" y="51"/>
                    <a:pt x="38" y="49"/>
                    <a:pt x="38" y="46"/>
                  </a:cubicBezTo>
                  <a:cubicBezTo>
                    <a:pt x="35" y="34"/>
                    <a:pt x="29" y="25"/>
                    <a:pt x="22" y="16"/>
                  </a:cubicBezTo>
                  <a:cubicBezTo>
                    <a:pt x="20" y="13"/>
                    <a:pt x="17" y="10"/>
                    <a:pt x="14" y="8"/>
                  </a:cubicBezTo>
                  <a:cubicBezTo>
                    <a:pt x="10" y="4"/>
                    <a:pt x="6" y="2"/>
                    <a:pt x="0" y="2"/>
                  </a:cubicBezTo>
                  <a:cubicBezTo>
                    <a:pt x="9" y="0"/>
                    <a:pt x="20" y="5"/>
                    <a:pt x="27" y="14"/>
                  </a:cubicBezTo>
                  <a:cubicBezTo>
                    <a:pt x="35" y="24"/>
                    <a:pt x="39" y="36"/>
                    <a:pt x="44" y="48"/>
                  </a:cubicBezTo>
                  <a:close/>
                </a:path>
              </a:pathLst>
            </a:custGeom>
            <a:solidFill>
              <a:srgbClr val="D8D4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-3043757" y="2901349"/>
              <a:ext cx="288930" cy="166687"/>
            </a:xfrm>
            <a:custGeom>
              <a:avLst/>
              <a:gdLst>
                <a:gd name="T0" fmla="*/ 53 w 54"/>
                <a:gd name="T1" fmla="*/ 1 h 31"/>
                <a:gd name="T2" fmla="*/ 47 w 54"/>
                <a:gd name="T3" fmla="*/ 11 h 31"/>
                <a:gd name="T4" fmla="*/ 41 w 54"/>
                <a:gd name="T5" fmla="*/ 17 h 31"/>
                <a:gd name="T6" fmla="*/ 21 w 54"/>
                <a:gd name="T7" fmla="*/ 28 h 31"/>
                <a:gd name="T8" fmla="*/ 5 w 54"/>
                <a:gd name="T9" fmla="*/ 26 h 31"/>
                <a:gd name="T10" fmla="*/ 3 w 54"/>
                <a:gd name="T11" fmla="*/ 10 h 31"/>
                <a:gd name="T12" fmla="*/ 6 w 54"/>
                <a:gd name="T13" fmla="*/ 22 h 31"/>
                <a:gd name="T14" fmla="*/ 9 w 54"/>
                <a:gd name="T15" fmla="*/ 22 h 31"/>
                <a:gd name="T16" fmla="*/ 25 w 54"/>
                <a:gd name="T17" fmla="*/ 21 h 31"/>
                <a:gd name="T18" fmla="*/ 49 w 54"/>
                <a:gd name="T19" fmla="*/ 3 h 31"/>
                <a:gd name="T20" fmla="*/ 53 w 54"/>
                <a:gd name="T2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31">
                  <a:moveTo>
                    <a:pt x="53" y="1"/>
                  </a:moveTo>
                  <a:cubicBezTo>
                    <a:pt x="54" y="6"/>
                    <a:pt x="49" y="8"/>
                    <a:pt x="47" y="11"/>
                  </a:cubicBezTo>
                  <a:cubicBezTo>
                    <a:pt x="45" y="13"/>
                    <a:pt x="43" y="15"/>
                    <a:pt x="41" y="17"/>
                  </a:cubicBezTo>
                  <a:cubicBezTo>
                    <a:pt x="35" y="21"/>
                    <a:pt x="28" y="25"/>
                    <a:pt x="21" y="28"/>
                  </a:cubicBezTo>
                  <a:cubicBezTo>
                    <a:pt x="16" y="31"/>
                    <a:pt x="10" y="31"/>
                    <a:pt x="5" y="26"/>
                  </a:cubicBezTo>
                  <a:cubicBezTo>
                    <a:pt x="1" y="22"/>
                    <a:pt x="0" y="16"/>
                    <a:pt x="3" y="10"/>
                  </a:cubicBezTo>
                  <a:cubicBezTo>
                    <a:pt x="4" y="14"/>
                    <a:pt x="1" y="19"/>
                    <a:pt x="6" y="22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15" y="25"/>
                    <a:pt x="20" y="24"/>
                    <a:pt x="25" y="21"/>
                  </a:cubicBezTo>
                  <a:cubicBezTo>
                    <a:pt x="34" y="16"/>
                    <a:pt x="43" y="11"/>
                    <a:pt x="49" y="3"/>
                  </a:cubicBezTo>
                  <a:cubicBezTo>
                    <a:pt x="50" y="2"/>
                    <a:pt x="51" y="0"/>
                    <a:pt x="53" y="1"/>
                  </a:cubicBezTo>
                  <a:close/>
                </a:path>
              </a:pathLst>
            </a:custGeom>
            <a:solidFill>
              <a:srgbClr val="CE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-5286936" y="4288818"/>
              <a:ext cx="85727" cy="268286"/>
            </a:xfrm>
            <a:custGeom>
              <a:avLst/>
              <a:gdLst>
                <a:gd name="T0" fmla="*/ 0 w 16"/>
                <a:gd name="T1" fmla="*/ 6 h 50"/>
                <a:gd name="T2" fmla="*/ 9 w 16"/>
                <a:gd name="T3" fmla="*/ 5 h 50"/>
                <a:gd name="T4" fmla="*/ 16 w 16"/>
                <a:gd name="T5" fmla="*/ 5 h 50"/>
                <a:gd name="T6" fmla="*/ 12 w 16"/>
                <a:gd name="T7" fmla="*/ 33 h 50"/>
                <a:gd name="T8" fmla="*/ 11 w 16"/>
                <a:gd name="T9" fmla="*/ 44 h 50"/>
                <a:gd name="T10" fmla="*/ 7 w 16"/>
                <a:gd name="T11" fmla="*/ 49 h 50"/>
                <a:gd name="T12" fmla="*/ 5 w 16"/>
                <a:gd name="T13" fmla="*/ 43 h 50"/>
                <a:gd name="T14" fmla="*/ 8 w 16"/>
                <a:gd name="T15" fmla="*/ 18 h 50"/>
                <a:gd name="T16" fmla="*/ 0 w 16"/>
                <a:gd name="T17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0">
                  <a:moveTo>
                    <a:pt x="0" y="6"/>
                  </a:moveTo>
                  <a:cubicBezTo>
                    <a:pt x="3" y="6"/>
                    <a:pt x="7" y="7"/>
                    <a:pt x="9" y="5"/>
                  </a:cubicBezTo>
                  <a:cubicBezTo>
                    <a:pt x="11" y="3"/>
                    <a:pt x="14" y="0"/>
                    <a:pt x="16" y="5"/>
                  </a:cubicBezTo>
                  <a:cubicBezTo>
                    <a:pt x="15" y="14"/>
                    <a:pt x="13" y="24"/>
                    <a:pt x="12" y="33"/>
                  </a:cubicBezTo>
                  <a:cubicBezTo>
                    <a:pt x="12" y="37"/>
                    <a:pt x="11" y="41"/>
                    <a:pt x="11" y="44"/>
                  </a:cubicBezTo>
                  <a:cubicBezTo>
                    <a:pt x="12" y="47"/>
                    <a:pt x="12" y="50"/>
                    <a:pt x="7" y="49"/>
                  </a:cubicBezTo>
                  <a:cubicBezTo>
                    <a:pt x="6" y="47"/>
                    <a:pt x="5" y="45"/>
                    <a:pt x="5" y="43"/>
                  </a:cubicBezTo>
                  <a:cubicBezTo>
                    <a:pt x="6" y="34"/>
                    <a:pt x="6" y="26"/>
                    <a:pt x="8" y="18"/>
                  </a:cubicBezTo>
                  <a:cubicBezTo>
                    <a:pt x="10" y="10"/>
                    <a:pt x="7" y="8"/>
                    <a:pt x="0" y="6"/>
                  </a:cubicBezTo>
                  <a:close/>
                </a:path>
              </a:pathLst>
            </a:custGeom>
            <a:solidFill>
              <a:srgbClr val="D6B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-3183460" y="4191980"/>
              <a:ext cx="392120" cy="123824"/>
            </a:xfrm>
            <a:custGeom>
              <a:avLst/>
              <a:gdLst>
                <a:gd name="T0" fmla="*/ 0 w 73"/>
                <a:gd name="T1" fmla="*/ 23 h 23"/>
                <a:gd name="T2" fmla="*/ 0 w 73"/>
                <a:gd name="T3" fmla="*/ 20 h 23"/>
                <a:gd name="T4" fmla="*/ 20 w 73"/>
                <a:gd name="T5" fmla="*/ 4 h 23"/>
                <a:gd name="T6" fmla="*/ 73 w 73"/>
                <a:gd name="T7" fmla="*/ 4 h 23"/>
                <a:gd name="T8" fmla="*/ 56 w 73"/>
                <a:gd name="T9" fmla="*/ 9 h 23"/>
                <a:gd name="T10" fmla="*/ 29 w 73"/>
                <a:gd name="T11" fmla="*/ 8 h 23"/>
                <a:gd name="T12" fmla="*/ 8 w 73"/>
                <a:gd name="T13" fmla="*/ 6 h 23"/>
                <a:gd name="T14" fmla="*/ 3 w 73"/>
                <a:gd name="T15" fmla="*/ 10 h 23"/>
                <a:gd name="T16" fmla="*/ 0 w 7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3">
                  <a:moveTo>
                    <a:pt x="0" y="23"/>
                  </a:moveTo>
                  <a:cubicBezTo>
                    <a:pt x="0" y="22"/>
                    <a:pt x="0" y="21"/>
                    <a:pt x="0" y="20"/>
                  </a:cubicBezTo>
                  <a:cubicBezTo>
                    <a:pt x="0" y="3"/>
                    <a:pt x="3" y="0"/>
                    <a:pt x="20" y="4"/>
                  </a:cubicBezTo>
                  <a:cubicBezTo>
                    <a:pt x="38" y="9"/>
                    <a:pt x="56" y="10"/>
                    <a:pt x="73" y="4"/>
                  </a:cubicBezTo>
                  <a:cubicBezTo>
                    <a:pt x="69" y="10"/>
                    <a:pt x="62" y="9"/>
                    <a:pt x="56" y="9"/>
                  </a:cubicBezTo>
                  <a:cubicBezTo>
                    <a:pt x="47" y="10"/>
                    <a:pt x="38" y="11"/>
                    <a:pt x="29" y="8"/>
                  </a:cubicBezTo>
                  <a:cubicBezTo>
                    <a:pt x="22" y="6"/>
                    <a:pt x="15" y="8"/>
                    <a:pt x="8" y="6"/>
                  </a:cubicBezTo>
                  <a:cubicBezTo>
                    <a:pt x="5" y="5"/>
                    <a:pt x="4" y="8"/>
                    <a:pt x="3" y="10"/>
                  </a:cubicBezTo>
                  <a:cubicBezTo>
                    <a:pt x="1" y="14"/>
                    <a:pt x="3" y="19"/>
                    <a:pt x="0" y="23"/>
                  </a:cubicBezTo>
                  <a:close/>
                </a:path>
              </a:pathLst>
            </a:custGeom>
            <a:solidFill>
              <a:srgbClr val="DEDE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9"/>
            <p:cNvSpPr>
              <a:spLocks/>
            </p:cNvSpPr>
            <p:nvPr/>
          </p:nvSpPr>
          <p:spPr bwMode="auto">
            <a:xfrm>
              <a:off x="-2861191" y="3320447"/>
              <a:ext cx="101602" cy="188912"/>
            </a:xfrm>
            <a:custGeom>
              <a:avLst/>
              <a:gdLst>
                <a:gd name="T0" fmla="*/ 19 w 19"/>
                <a:gd name="T1" fmla="*/ 33 h 35"/>
                <a:gd name="T2" fmla="*/ 8 w 19"/>
                <a:gd name="T3" fmla="*/ 31 h 35"/>
                <a:gd name="T4" fmla="*/ 8 w 19"/>
                <a:gd name="T5" fmla="*/ 21 h 35"/>
                <a:gd name="T6" fmla="*/ 0 w 19"/>
                <a:gd name="T7" fmla="*/ 3 h 35"/>
                <a:gd name="T8" fmla="*/ 13 w 19"/>
                <a:gd name="T9" fmla="*/ 10 h 35"/>
                <a:gd name="T10" fmla="*/ 13 w 19"/>
                <a:gd name="T11" fmla="*/ 22 h 35"/>
                <a:gd name="T12" fmla="*/ 19 w 19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35">
                  <a:moveTo>
                    <a:pt x="19" y="33"/>
                  </a:moveTo>
                  <a:cubicBezTo>
                    <a:pt x="15" y="35"/>
                    <a:pt x="11" y="34"/>
                    <a:pt x="8" y="31"/>
                  </a:cubicBezTo>
                  <a:cubicBezTo>
                    <a:pt x="5" y="28"/>
                    <a:pt x="7" y="25"/>
                    <a:pt x="8" y="21"/>
                  </a:cubicBezTo>
                  <a:cubicBezTo>
                    <a:pt x="11" y="13"/>
                    <a:pt x="7" y="6"/>
                    <a:pt x="0" y="3"/>
                  </a:cubicBezTo>
                  <a:cubicBezTo>
                    <a:pt x="6" y="0"/>
                    <a:pt x="11" y="2"/>
                    <a:pt x="13" y="10"/>
                  </a:cubicBezTo>
                  <a:cubicBezTo>
                    <a:pt x="14" y="14"/>
                    <a:pt x="14" y="18"/>
                    <a:pt x="13" y="22"/>
                  </a:cubicBezTo>
                  <a:cubicBezTo>
                    <a:pt x="10" y="29"/>
                    <a:pt x="11" y="31"/>
                    <a:pt x="19" y="33"/>
                  </a:cubicBezTo>
                  <a:close/>
                </a:path>
              </a:pathLst>
            </a:custGeom>
            <a:solidFill>
              <a:srgbClr val="DC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0"/>
            <p:cNvSpPr>
              <a:spLocks/>
            </p:cNvSpPr>
            <p:nvPr/>
          </p:nvSpPr>
          <p:spPr bwMode="auto">
            <a:xfrm>
              <a:off x="-2780227" y="4439629"/>
              <a:ext cx="144465" cy="198437"/>
            </a:xfrm>
            <a:custGeom>
              <a:avLst/>
              <a:gdLst>
                <a:gd name="T0" fmla="*/ 27 w 27"/>
                <a:gd name="T1" fmla="*/ 34 h 37"/>
                <a:gd name="T2" fmla="*/ 16 w 27"/>
                <a:gd name="T3" fmla="*/ 34 h 37"/>
                <a:gd name="T4" fmla="*/ 15 w 27"/>
                <a:gd name="T5" fmla="*/ 24 h 37"/>
                <a:gd name="T6" fmla="*/ 0 w 27"/>
                <a:gd name="T7" fmla="*/ 3 h 37"/>
                <a:gd name="T8" fmla="*/ 18 w 27"/>
                <a:gd name="T9" fmla="*/ 7 h 37"/>
                <a:gd name="T10" fmla="*/ 21 w 27"/>
                <a:gd name="T11" fmla="*/ 21 h 37"/>
                <a:gd name="T12" fmla="*/ 27 w 27"/>
                <a:gd name="T1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7">
                  <a:moveTo>
                    <a:pt x="27" y="34"/>
                  </a:moveTo>
                  <a:cubicBezTo>
                    <a:pt x="24" y="36"/>
                    <a:pt x="19" y="37"/>
                    <a:pt x="16" y="34"/>
                  </a:cubicBezTo>
                  <a:cubicBezTo>
                    <a:pt x="13" y="32"/>
                    <a:pt x="14" y="28"/>
                    <a:pt x="15" y="24"/>
                  </a:cubicBezTo>
                  <a:cubicBezTo>
                    <a:pt x="20" y="9"/>
                    <a:pt x="16" y="4"/>
                    <a:pt x="0" y="3"/>
                  </a:cubicBezTo>
                  <a:cubicBezTo>
                    <a:pt x="7" y="0"/>
                    <a:pt x="13" y="2"/>
                    <a:pt x="18" y="7"/>
                  </a:cubicBezTo>
                  <a:cubicBezTo>
                    <a:pt x="23" y="11"/>
                    <a:pt x="24" y="15"/>
                    <a:pt x="21" y="21"/>
                  </a:cubicBezTo>
                  <a:cubicBezTo>
                    <a:pt x="17" y="30"/>
                    <a:pt x="18" y="33"/>
                    <a:pt x="27" y="34"/>
                  </a:cubicBezTo>
                  <a:close/>
                </a:path>
              </a:pathLst>
            </a:custGeom>
            <a:solidFill>
              <a:srgbClr val="DD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31"/>
            <p:cNvSpPr>
              <a:spLocks/>
            </p:cNvSpPr>
            <p:nvPr/>
          </p:nvSpPr>
          <p:spPr bwMode="auto">
            <a:xfrm>
              <a:off x="-5620317" y="3568096"/>
              <a:ext cx="80964" cy="236536"/>
            </a:xfrm>
            <a:custGeom>
              <a:avLst/>
              <a:gdLst>
                <a:gd name="T0" fmla="*/ 4 w 15"/>
                <a:gd name="T1" fmla="*/ 39 h 44"/>
                <a:gd name="T2" fmla="*/ 4 w 15"/>
                <a:gd name="T3" fmla="*/ 38 h 44"/>
                <a:gd name="T4" fmla="*/ 14 w 15"/>
                <a:gd name="T5" fmla="*/ 0 h 44"/>
                <a:gd name="T6" fmla="*/ 14 w 15"/>
                <a:gd name="T7" fmla="*/ 5 h 44"/>
                <a:gd name="T8" fmla="*/ 12 w 15"/>
                <a:gd name="T9" fmla="*/ 42 h 44"/>
                <a:gd name="T10" fmla="*/ 11 w 15"/>
                <a:gd name="T11" fmla="*/ 44 h 44"/>
                <a:gd name="T12" fmla="*/ 4 w 15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4">
                  <a:moveTo>
                    <a:pt x="4" y="39"/>
                  </a:moveTo>
                  <a:cubicBezTo>
                    <a:pt x="4" y="39"/>
                    <a:pt x="4" y="38"/>
                    <a:pt x="4" y="38"/>
                  </a:cubicBezTo>
                  <a:cubicBezTo>
                    <a:pt x="0" y="23"/>
                    <a:pt x="4" y="11"/>
                    <a:pt x="14" y="0"/>
                  </a:cubicBezTo>
                  <a:cubicBezTo>
                    <a:pt x="15" y="1"/>
                    <a:pt x="15" y="3"/>
                    <a:pt x="14" y="5"/>
                  </a:cubicBezTo>
                  <a:cubicBezTo>
                    <a:pt x="7" y="17"/>
                    <a:pt x="3" y="29"/>
                    <a:pt x="12" y="42"/>
                  </a:cubicBezTo>
                  <a:cubicBezTo>
                    <a:pt x="12" y="42"/>
                    <a:pt x="11" y="43"/>
                    <a:pt x="11" y="44"/>
                  </a:cubicBezTo>
                  <a:cubicBezTo>
                    <a:pt x="7" y="44"/>
                    <a:pt x="7" y="40"/>
                    <a:pt x="4" y="39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32"/>
            <p:cNvSpPr>
              <a:spLocks/>
            </p:cNvSpPr>
            <p:nvPr/>
          </p:nvSpPr>
          <p:spPr bwMode="auto">
            <a:xfrm>
              <a:off x="-5432989" y="3045811"/>
              <a:ext cx="69851" cy="236536"/>
            </a:xfrm>
            <a:custGeom>
              <a:avLst/>
              <a:gdLst>
                <a:gd name="T0" fmla="*/ 5 w 13"/>
                <a:gd name="T1" fmla="*/ 39 h 44"/>
                <a:gd name="T2" fmla="*/ 1 w 13"/>
                <a:gd name="T3" fmla="*/ 35 h 44"/>
                <a:gd name="T4" fmla="*/ 12 w 13"/>
                <a:gd name="T5" fmla="*/ 0 h 44"/>
                <a:gd name="T6" fmla="*/ 11 w 13"/>
                <a:gd name="T7" fmla="*/ 7 h 44"/>
                <a:gd name="T8" fmla="*/ 11 w 13"/>
                <a:gd name="T9" fmla="*/ 42 h 44"/>
                <a:gd name="T10" fmla="*/ 9 w 13"/>
                <a:gd name="T11" fmla="*/ 44 h 44"/>
                <a:gd name="T12" fmla="*/ 5 w 13"/>
                <a:gd name="T13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4">
                  <a:moveTo>
                    <a:pt x="5" y="39"/>
                  </a:moveTo>
                  <a:cubicBezTo>
                    <a:pt x="5" y="36"/>
                    <a:pt x="3" y="35"/>
                    <a:pt x="1" y="35"/>
                  </a:cubicBezTo>
                  <a:cubicBezTo>
                    <a:pt x="0" y="22"/>
                    <a:pt x="1" y="9"/>
                    <a:pt x="12" y="0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3" y="19"/>
                    <a:pt x="2" y="31"/>
                    <a:pt x="11" y="42"/>
                  </a:cubicBezTo>
                  <a:cubicBezTo>
                    <a:pt x="12" y="44"/>
                    <a:pt x="10" y="44"/>
                    <a:pt x="9" y="44"/>
                  </a:cubicBezTo>
                  <a:cubicBezTo>
                    <a:pt x="6" y="44"/>
                    <a:pt x="5" y="42"/>
                    <a:pt x="5" y="39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3"/>
            <p:cNvSpPr>
              <a:spLocks/>
            </p:cNvSpPr>
            <p:nvPr/>
          </p:nvSpPr>
          <p:spPr bwMode="auto">
            <a:xfrm>
              <a:off x="-5352025" y="3002948"/>
              <a:ext cx="144465" cy="177799"/>
            </a:xfrm>
            <a:custGeom>
              <a:avLst/>
              <a:gdLst>
                <a:gd name="T0" fmla="*/ 11 w 27"/>
                <a:gd name="T1" fmla="*/ 0 h 33"/>
                <a:gd name="T2" fmla="*/ 14 w 27"/>
                <a:gd name="T3" fmla="*/ 1 h 33"/>
                <a:gd name="T4" fmla="*/ 27 w 27"/>
                <a:gd name="T5" fmla="*/ 10 h 33"/>
                <a:gd name="T6" fmla="*/ 14 w 27"/>
                <a:gd name="T7" fmla="*/ 9 h 33"/>
                <a:gd name="T8" fmla="*/ 21 w 27"/>
                <a:gd name="T9" fmla="*/ 26 h 33"/>
                <a:gd name="T10" fmla="*/ 18 w 27"/>
                <a:gd name="T11" fmla="*/ 32 h 33"/>
                <a:gd name="T12" fmla="*/ 9 w 27"/>
                <a:gd name="T13" fmla="*/ 7 h 33"/>
                <a:gd name="T14" fmla="*/ 0 w 27"/>
                <a:gd name="T15" fmla="*/ 5 h 33"/>
                <a:gd name="T16" fmla="*/ 11 w 2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3">
                  <a:moveTo>
                    <a:pt x="11" y="0"/>
                  </a:moveTo>
                  <a:cubicBezTo>
                    <a:pt x="11" y="1"/>
                    <a:pt x="13" y="1"/>
                    <a:pt x="14" y="1"/>
                  </a:cubicBezTo>
                  <a:cubicBezTo>
                    <a:pt x="18" y="4"/>
                    <a:pt x="24" y="5"/>
                    <a:pt x="27" y="10"/>
                  </a:cubicBezTo>
                  <a:cubicBezTo>
                    <a:pt x="22" y="15"/>
                    <a:pt x="19" y="10"/>
                    <a:pt x="14" y="9"/>
                  </a:cubicBezTo>
                  <a:cubicBezTo>
                    <a:pt x="16" y="15"/>
                    <a:pt x="18" y="20"/>
                    <a:pt x="21" y="26"/>
                  </a:cubicBezTo>
                  <a:cubicBezTo>
                    <a:pt x="22" y="29"/>
                    <a:pt x="24" y="33"/>
                    <a:pt x="18" y="32"/>
                  </a:cubicBezTo>
                  <a:cubicBezTo>
                    <a:pt x="12" y="25"/>
                    <a:pt x="7" y="17"/>
                    <a:pt x="9" y="7"/>
                  </a:cubicBezTo>
                  <a:cubicBezTo>
                    <a:pt x="7" y="4"/>
                    <a:pt x="3" y="6"/>
                    <a:pt x="0" y="5"/>
                  </a:cubicBezTo>
                  <a:cubicBezTo>
                    <a:pt x="4" y="4"/>
                    <a:pt x="8" y="3"/>
                    <a:pt x="11" y="0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4"/>
            <p:cNvSpPr>
              <a:spLocks/>
            </p:cNvSpPr>
            <p:nvPr/>
          </p:nvSpPr>
          <p:spPr bwMode="auto">
            <a:xfrm>
              <a:off x="-2754827" y="3282347"/>
              <a:ext cx="146053" cy="146049"/>
            </a:xfrm>
            <a:custGeom>
              <a:avLst/>
              <a:gdLst>
                <a:gd name="T0" fmla="*/ 21 w 27"/>
                <a:gd name="T1" fmla="*/ 26 h 27"/>
                <a:gd name="T2" fmla="*/ 12 w 27"/>
                <a:gd name="T3" fmla="*/ 13 h 27"/>
                <a:gd name="T4" fmla="*/ 2 w 27"/>
                <a:gd name="T5" fmla="*/ 0 h 27"/>
                <a:gd name="T6" fmla="*/ 4 w 27"/>
                <a:gd name="T7" fmla="*/ 0 h 27"/>
                <a:gd name="T8" fmla="*/ 18 w 27"/>
                <a:gd name="T9" fmla="*/ 8 h 27"/>
                <a:gd name="T10" fmla="*/ 25 w 27"/>
                <a:gd name="T11" fmla="*/ 22 h 27"/>
                <a:gd name="T12" fmla="*/ 21 w 27"/>
                <a:gd name="T13" fmla="*/ 27 h 27"/>
                <a:gd name="T14" fmla="*/ 21 w 27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1" y="26"/>
                  </a:moveTo>
                  <a:cubicBezTo>
                    <a:pt x="22" y="19"/>
                    <a:pt x="18" y="16"/>
                    <a:pt x="12" y="13"/>
                  </a:cubicBezTo>
                  <a:cubicBezTo>
                    <a:pt x="7" y="11"/>
                    <a:pt x="0" y="9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8" y="4"/>
                    <a:pt x="13" y="6"/>
                    <a:pt x="18" y="8"/>
                  </a:cubicBezTo>
                  <a:cubicBezTo>
                    <a:pt x="24" y="11"/>
                    <a:pt x="27" y="15"/>
                    <a:pt x="25" y="22"/>
                  </a:cubicBezTo>
                  <a:cubicBezTo>
                    <a:pt x="24" y="25"/>
                    <a:pt x="24" y="27"/>
                    <a:pt x="21" y="27"/>
                  </a:cubicBezTo>
                  <a:lnTo>
                    <a:pt x="21" y="26"/>
                  </a:lnTo>
                  <a:close/>
                </a:path>
              </a:pathLst>
            </a:custGeom>
            <a:solidFill>
              <a:srgbClr val="DD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5"/>
            <p:cNvSpPr>
              <a:spLocks/>
            </p:cNvSpPr>
            <p:nvPr/>
          </p:nvSpPr>
          <p:spPr bwMode="auto">
            <a:xfrm>
              <a:off x="-5556816" y="4245955"/>
              <a:ext cx="204791" cy="58737"/>
            </a:xfrm>
            <a:custGeom>
              <a:avLst/>
              <a:gdLst>
                <a:gd name="T0" fmla="*/ 27 w 38"/>
                <a:gd name="T1" fmla="*/ 10 h 11"/>
                <a:gd name="T2" fmla="*/ 1 w 38"/>
                <a:gd name="T3" fmla="*/ 5 h 11"/>
                <a:gd name="T4" fmla="*/ 0 w 38"/>
                <a:gd name="T5" fmla="*/ 4 h 11"/>
                <a:gd name="T6" fmla="*/ 18 w 38"/>
                <a:gd name="T7" fmla="*/ 6 h 11"/>
                <a:gd name="T8" fmla="*/ 30 w 38"/>
                <a:gd name="T9" fmla="*/ 1 h 11"/>
                <a:gd name="T10" fmla="*/ 34 w 38"/>
                <a:gd name="T11" fmla="*/ 1 h 11"/>
                <a:gd name="T12" fmla="*/ 34 w 38"/>
                <a:gd name="T13" fmla="*/ 6 h 11"/>
                <a:gd name="T14" fmla="*/ 27 w 38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1">
                  <a:moveTo>
                    <a:pt x="27" y="10"/>
                  </a:moveTo>
                  <a:cubicBezTo>
                    <a:pt x="18" y="11"/>
                    <a:pt x="9" y="9"/>
                    <a:pt x="1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6" y="2"/>
                    <a:pt x="12" y="6"/>
                    <a:pt x="18" y="6"/>
                  </a:cubicBezTo>
                  <a:cubicBezTo>
                    <a:pt x="23" y="6"/>
                    <a:pt x="27" y="6"/>
                    <a:pt x="30" y="1"/>
                  </a:cubicBezTo>
                  <a:cubicBezTo>
                    <a:pt x="31" y="0"/>
                    <a:pt x="33" y="3"/>
                    <a:pt x="34" y="1"/>
                  </a:cubicBezTo>
                  <a:cubicBezTo>
                    <a:pt x="36" y="2"/>
                    <a:pt x="38" y="4"/>
                    <a:pt x="34" y="6"/>
                  </a:cubicBezTo>
                  <a:cubicBezTo>
                    <a:pt x="32" y="7"/>
                    <a:pt x="29" y="8"/>
                    <a:pt x="27" y="10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36"/>
            <p:cNvSpPr>
              <a:spLocks/>
            </p:cNvSpPr>
            <p:nvPr/>
          </p:nvSpPr>
          <p:spPr bwMode="auto">
            <a:xfrm>
              <a:off x="-5539353" y="3250597"/>
              <a:ext cx="47626" cy="171449"/>
            </a:xfrm>
            <a:custGeom>
              <a:avLst/>
              <a:gdLst>
                <a:gd name="T0" fmla="*/ 8 w 9"/>
                <a:gd name="T1" fmla="*/ 0 h 32"/>
                <a:gd name="T2" fmla="*/ 7 w 9"/>
                <a:gd name="T3" fmla="*/ 26 h 32"/>
                <a:gd name="T4" fmla="*/ 0 w 9"/>
                <a:gd name="T5" fmla="*/ 30 h 32"/>
                <a:gd name="T6" fmla="*/ 3 w 9"/>
                <a:gd name="T7" fmla="*/ 15 h 32"/>
                <a:gd name="T8" fmla="*/ 8 w 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8" y="0"/>
                  </a:moveTo>
                  <a:cubicBezTo>
                    <a:pt x="9" y="9"/>
                    <a:pt x="8" y="17"/>
                    <a:pt x="7" y="26"/>
                  </a:cubicBezTo>
                  <a:cubicBezTo>
                    <a:pt x="7" y="28"/>
                    <a:pt x="5" y="32"/>
                    <a:pt x="0" y="30"/>
                  </a:cubicBezTo>
                  <a:cubicBezTo>
                    <a:pt x="4" y="25"/>
                    <a:pt x="3" y="20"/>
                    <a:pt x="3" y="15"/>
                  </a:cubicBezTo>
                  <a:cubicBezTo>
                    <a:pt x="4" y="10"/>
                    <a:pt x="4" y="4"/>
                    <a:pt x="8" y="0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37"/>
            <p:cNvSpPr>
              <a:spLocks/>
            </p:cNvSpPr>
            <p:nvPr/>
          </p:nvSpPr>
          <p:spPr bwMode="auto">
            <a:xfrm>
              <a:off x="-2919930" y="4572979"/>
              <a:ext cx="117477" cy="134937"/>
            </a:xfrm>
            <a:custGeom>
              <a:avLst/>
              <a:gdLst>
                <a:gd name="T0" fmla="*/ 1 w 22"/>
                <a:gd name="T1" fmla="*/ 0 h 25"/>
                <a:gd name="T2" fmla="*/ 16 w 22"/>
                <a:gd name="T3" fmla="*/ 14 h 25"/>
                <a:gd name="T4" fmla="*/ 18 w 22"/>
                <a:gd name="T5" fmla="*/ 25 h 25"/>
                <a:gd name="T6" fmla="*/ 10 w 22"/>
                <a:gd name="T7" fmla="*/ 15 h 25"/>
                <a:gd name="T8" fmla="*/ 1 w 2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5">
                  <a:moveTo>
                    <a:pt x="1" y="0"/>
                  </a:moveTo>
                  <a:cubicBezTo>
                    <a:pt x="5" y="6"/>
                    <a:pt x="10" y="11"/>
                    <a:pt x="16" y="14"/>
                  </a:cubicBezTo>
                  <a:cubicBezTo>
                    <a:pt x="22" y="17"/>
                    <a:pt x="22" y="20"/>
                    <a:pt x="18" y="25"/>
                  </a:cubicBezTo>
                  <a:cubicBezTo>
                    <a:pt x="18" y="19"/>
                    <a:pt x="14" y="17"/>
                    <a:pt x="10" y="15"/>
                  </a:cubicBezTo>
                  <a:cubicBezTo>
                    <a:pt x="5" y="11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D9D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8"/>
            <p:cNvSpPr>
              <a:spLocks/>
            </p:cNvSpPr>
            <p:nvPr/>
          </p:nvSpPr>
          <p:spPr bwMode="auto">
            <a:xfrm>
              <a:off x="-5577454" y="3433159"/>
              <a:ext cx="69851" cy="128587"/>
            </a:xfrm>
            <a:custGeom>
              <a:avLst/>
              <a:gdLst>
                <a:gd name="T0" fmla="*/ 4 w 13"/>
                <a:gd name="T1" fmla="*/ 0 h 24"/>
                <a:gd name="T2" fmla="*/ 7 w 13"/>
                <a:gd name="T3" fmla="*/ 3 h 24"/>
                <a:gd name="T4" fmla="*/ 11 w 13"/>
                <a:gd name="T5" fmla="*/ 19 h 24"/>
                <a:gd name="T6" fmla="*/ 10 w 13"/>
                <a:gd name="T7" fmla="*/ 24 h 24"/>
                <a:gd name="T8" fmla="*/ 7 w 13"/>
                <a:gd name="T9" fmla="*/ 22 h 24"/>
                <a:gd name="T10" fmla="*/ 4 w 13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4" y="0"/>
                  </a:moveTo>
                  <a:cubicBezTo>
                    <a:pt x="6" y="0"/>
                    <a:pt x="7" y="1"/>
                    <a:pt x="7" y="3"/>
                  </a:cubicBezTo>
                  <a:cubicBezTo>
                    <a:pt x="7" y="8"/>
                    <a:pt x="8" y="14"/>
                    <a:pt x="11" y="19"/>
                  </a:cubicBezTo>
                  <a:cubicBezTo>
                    <a:pt x="13" y="20"/>
                    <a:pt x="12" y="23"/>
                    <a:pt x="10" y="24"/>
                  </a:cubicBezTo>
                  <a:cubicBezTo>
                    <a:pt x="10" y="24"/>
                    <a:pt x="8" y="23"/>
                    <a:pt x="7" y="22"/>
                  </a:cubicBezTo>
                  <a:cubicBezTo>
                    <a:pt x="5" y="15"/>
                    <a:pt x="0" y="8"/>
                    <a:pt x="4" y="0"/>
                  </a:cubicBezTo>
                  <a:close/>
                </a:path>
              </a:pathLst>
            </a:custGeom>
            <a:solidFill>
              <a:srgbClr val="CDAE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>
              <a:off x="-5293286" y="2885474"/>
              <a:ext cx="31751" cy="117474"/>
            </a:xfrm>
            <a:custGeom>
              <a:avLst/>
              <a:gdLst>
                <a:gd name="T0" fmla="*/ 6 w 6"/>
                <a:gd name="T1" fmla="*/ 0 h 22"/>
                <a:gd name="T2" fmla="*/ 6 w 6"/>
                <a:gd name="T3" fmla="*/ 15 h 22"/>
                <a:gd name="T4" fmla="*/ 0 w 6"/>
                <a:gd name="T5" fmla="*/ 22 h 22"/>
                <a:gd name="T6" fmla="*/ 1 w 6"/>
                <a:gd name="T7" fmla="*/ 11 h 22"/>
                <a:gd name="T8" fmla="*/ 6 w 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2">
                  <a:moveTo>
                    <a:pt x="6" y="0"/>
                  </a:moveTo>
                  <a:cubicBezTo>
                    <a:pt x="6" y="5"/>
                    <a:pt x="6" y="10"/>
                    <a:pt x="6" y="15"/>
                  </a:cubicBezTo>
                  <a:cubicBezTo>
                    <a:pt x="6" y="19"/>
                    <a:pt x="5" y="22"/>
                    <a:pt x="0" y="22"/>
                  </a:cubicBezTo>
                  <a:cubicBezTo>
                    <a:pt x="2" y="18"/>
                    <a:pt x="1" y="14"/>
                    <a:pt x="1" y="11"/>
                  </a:cubicBezTo>
                  <a:cubicBezTo>
                    <a:pt x="2" y="7"/>
                    <a:pt x="2" y="3"/>
                    <a:pt x="6" y="0"/>
                  </a:cubicBezTo>
                  <a:close/>
                </a:path>
              </a:pathLst>
            </a:custGeom>
            <a:solidFill>
              <a:srgbClr val="D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-3043757" y="3390297"/>
              <a:ext cx="74614" cy="65087"/>
            </a:xfrm>
            <a:custGeom>
              <a:avLst/>
              <a:gdLst>
                <a:gd name="T0" fmla="*/ 9 w 14"/>
                <a:gd name="T1" fmla="*/ 1 h 12"/>
                <a:gd name="T2" fmla="*/ 14 w 14"/>
                <a:gd name="T3" fmla="*/ 1 h 12"/>
                <a:gd name="T4" fmla="*/ 0 w 14"/>
                <a:gd name="T5" fmla="*/ 6 h 12"/>
                <a:gd name="T6" fmla="*/ 9 w 14"/>
                <a:gd name="T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9" y="1"/>
                  </a:moveTo>
                  <a:cubicBezTo>
                    <a:pt x="11" y="4"/>
                    <a:pt x="13" y="0"/>
                    <a:pt x="14" y="1"/>
                  </a:cubicBezTo>
                  <a:cubicBezTo>
                    <a:pt x="8" y="10"/>
                    <a:pt x="4" y="12"/>
                    <a:pt x="0" y="6"/>
                  </a:cubicBezTo>
                  <a:cubicBezTo>
                    <a:pt x="3" y="4"/>
                    <a:pt x="6" y="2"/>
                    <a:pt x="9" y="1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-2748477" y="3196622"/>
              <a:ext cx="53976" cy="92075"/>
            </a:xfrm>
            <a:custGeom>
              <a:avLst/>
              <a:gdLst>
                <a:gd name="T0" fmla="*/ 2 w 10"/>
                <a:gd name="T1" fmla="*/ 16 h 17"/>
                <a:gd name="T2" fmla="*/ 1 w 10"/>
                <a:gd name="T3" fmla="*/ 16 h 17"/>
                <a:gd name="T4" fmla="*/ 8 w 10"/>
                <a:gd name="T5" fmla="*/ 0 h 17"/>
                <a:gd name="T6" fmla="*/ 5 w 10"/>
                <a:gd name="T7" fmla="*/ 16 h 17"/>
                <a:gd name="T8" fmla="*/ 2 w 10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2" y="16"/>
                  </a:moveTo>
                  <a:cubicBezTo>
                    <a:pt x="2" y="16"/>
                    <a:pt x="1" y="16"/>
                    <a:pt x="1" y="16"/>
                  </a:cubicBezTo>
                  <a:cubicBezTo>
                    <a:pt x="0" y="9"/>
                    <a:pt x="4" y="4"/>
                    <a:pt x="8" y="0"/>
                  </a:cubicBezTo>
                  <a:cubicBezTo>
                    <a:pt x="10" y="6"/>
                    <a:pt x="5" y="10"/>
                    <a:pt x="5" y="16"/>
                  </a:cubicBezTo>
                  <a:cubicBezTo>
                    <a:pt x="4" y="17"/>
                    <a:pt x="3" y="16"/>
                    <a:pt x="2" y="16"/>
                  </a:cubicBezTo>
                  <a:close/>
                </a:path>
              </a:pathLst>
            </a:custGeom>
            <a:solidFill>
              <a:srgbClr val="BCA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-5029757" y="2615600"/>
              <a:ext cx="63501" cy="69850"/>
            </a:xfrm>
            <a:custGeom>
              <a:avLst/>
              <a:gdLst>
                <a:gd name="T0" fmla="*/ 8 w 12"/>
                <a:gd name="T1" fmla="*/ 0 h 13"/>
                <a:gd name="T2" fmla="*/ 6 w 12"/>
                <a:gd name="T3" fmla="*/ 11 h 13"/>
                <a:gd name="T4" fmla="*/ 0 w 12"/>
                <a:gd name="T5" fmla="*/ 13 h 13"/>
                <a:gd name="T6" fmla="*/ 8 w 1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cubicBezTo>
                    <a:pt x="12" y="4"/>
                    <a:pt x="9" y="8"/>
                    <a:pt x="6" y="11"/>
                  </a:cubicBezTo>
                  <a:cubicBezTo>
                    <a:pt x="5" y="12"/>
                    <a:pt x="3" y="13"/>
                    <a:pt x="0" y="13"/>
                  </a:cubicBezTo>
                  <a:cubicBezTo>
                    <a:pt x="4" y="9"/>
                    <a:pt x="5" y="4"/>
                    <a:pt x="8" y="0"/>
                  </a:cubicBezTo>
                  <a:close/>
                </a:path>
              </a:pathLst>
            </a:custGeom>
            <a:solidFill>
              <a:srgbClr val="EAAA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-3983575" y="2475901"/>
              <a:ext cx="563573" cy="1355719"/>
            </a:xfrm>
            <a:custGeom>
              <a:avLst/>
              <a:gdLst>
                <a:gd name="T0" fmla="*/ 63 w 105"/>
                <a:gd name="T1" fmla="*/ 238 h 252"/>
                <a:gd name="T2" fmla="*/ 64 w 105"/>
                <a:gd name="T3" fmla="*/ 225 h 252"/>
                <a:gd name="T4" fmla="*/ 65 w 105"/>
                <a:gd name="T5" fmla="*/ 189 h 252"/>
                <a:gd name="T6" fmla="*/ 60 w 105"/>
                <a:gd name="T7" fmla="*/ 140 h 252"/>
                <a:gd name="T8" fmla="*/ 66 w 105"/>
                <a:gd name="T9" fmla="*/ 128 h 252"/>
                <a:gd name="T10" fmla="*/ 78 w 105"/>
                <a:gd name="T11" fmla="*/ 130 h 252"/>
                <a:gd name="T12" fmla="*/ 90 w 105"/>
                <a:gd name="T13" fmla="*/ 134 h 252"/>
                <a:gd name="T14" fmla="*/ 95 w 105"/>
                <a:gd name="T15" fmla="*/ 122 h 252"/>
                <a:gd name="T16" fmla="*/ 85 w 105"/>
                <a:gd name="T17" fmla="*/ 99 h 252"/>
                <a:gd name="T18" fmla="*/ 70 w 105"/>
                <a:gd name="T19" fmla="*/ 101 h 252"/>
                <a:gd name="T20" fmla="*/ 69 w 105"/>
                <a:gd name="T21" fmla="*/ 103 h 252"/>
                <a:gd name="T22" fmla="*/ 55 w 105"/>
                <a:gd name="T23" fmla="*/ 113 h 252"/>
                <a:gd name="T24" fmla="*/ 43 w 105"/>
                <a:gd name="T25" fmla="*/ 97 h 252"/>
                <a:gd name="T26" fmla="*/ 43 w 105"/>
                <a:gd name="T27" fmla="*/ 87 h 252"/>
                <a:gd name="T28" fmla="*/ 29 w 105"/>
                <a:gd name="T29" fmla="*/ 66 h 252"/>
                <a:gd name="T30" fmla="*/ 13 w 105"/>
                <a:gd name="T31" fmla="*/ 52 h 252"/>
                <a:gd name="T32" fmla="*/ 11 w 105"/>
                <a:gd name="T33" fmla="*/ 39 h 252"/>
                <a:gd name="T34" fmla="*/ 4 w 105"/>
                <a:gd name="T35" fmla="*/ 6 h 252"/>
                <a:gd name="T36" fmla="*/ 4 w 105"/>
                <a:gd name="T37" fmla="*/ 0 h 252"/>
                <a:gd name="T38" fmla="*/ 6 w 105"/>
                <a:gd name="T39" fmla="*/ 1 h 252"/>
                <a:gd name="T40" fmla="*/ 16 w 105"/>
                <a:gd name="T41" fmla="*/ 36 h 252"/>
                <a:gd name="T42" fmla="*/ 17 w 105"/>
                <a:gd name="T43" fmla="*/ 53 h 252"/>
                <a:gd name="T44" fmla="*/ 29 w 105"/>
                <a:gd name="T45" fmla="*/ 62 h 252"/>
                <a:gd name="T46" fmla="*/ 45 w 105"/>
                <a:gd name="T47" fmla="*/ 74 h 252"/>
                <a:gd name="T48" fmla="*/ 48 w 105"/>
                <a:gd name="T49" fmla="*/ 83 h 252"/>
                <a:gd name="T50" fmla="*/ 48 w 105"/>
                <a:gd name="T51" fmla="*/ 103 h 252"/>
                <a:gd name="T52" fmla="*/ 66 w 105"/>
                <a:gd name="T53" fmla="*/ 102 h 252"/>
                <a:gd name="T54" fmla="*/ 68 w 105"/>
                <a:gd name="T55" fmla="*/ 98 h 252"/>
                <a:gd name="T56" fmla="*/ 84 w 105"/>
                <a:gd name="T57" fmla="*/ 94 h 252"/>
                <a:gd name="T58" fmla="*/ 95 w 105"/>
                <a:gd name="T59" fmla="*/ 105 h 252"/>
                <a:gd name="T60" fmla="*/ 98 w 105"/>
                <a:gd name="T61" fmla="*/ 131 h 252"/>
                <a:gd name="T62" fmla="*/ 78 w 105"/>
                <a:gd name="T63" fmla="*/ 134 h 252"/>
                <a:gd name="T64" fmla="*/ 64 w 105"/>
                <a:gd name="T65" fmla="*/ 135 h 252"/>
                <a:gd name="T66" fmla="*/ 68 w 105"/>
                <a:gd name="T67" fmla="*/ 175 h 252"/>
                <a:gd name="T68" fmla="*/ 69 w 105"/>
                <a:gd name="T69" fmla="*/ 191 h 252"/>
                <a:gd name="T70" fmla="*/ 75 w 105"/>
                <a:gd name="T71" fmla="*/ 193 h 252"/>
                <a:gd name="T72" fmla="*/ 95 w 105"/>
                <a:gd name="T73" fmla="*/ 179 h 252"/>
                <a:gd name="T74" fmla="*/ 101 w 105"/>
                <a:gd name="T75" fmla="*/ 174 h 252"/>
                <a:gd name="T76" fmla="*/ 105 w 105"/>
                <a:gd name="T77" fmla="*/ 175 h 252"/>
                <a:gd name="T78" fmla="*/ 71 w 105"/>
                <a:gd name="T79" fmla="*/ 198 h 252"/>
                <a:gd name="T80" fmla="*/ 70 w 105"/>
                <a:gd name="T81" fmla="*/ 200 h 252"/>
                <a:gd name="T82" fmla="*/ 71 w 105"/>
                <a:gd name="T83" fmla="*/ 208 h 252"/>
                <a:gd name="T84" fmla="*/ 66 w 105"/>
                <a:gd name="T85" fmla="*/ 250 h 252"/>
                <a:gd name="T86" fmla="*/ 66 w 105"/>
                <a:gd name="T87" fmla="*/ 251 h 252"/>
                <a:gd name="T88" fmla="*/ 63 w 105"/>
                <a:gd name="T89" fmla="*/ 248 h 252"/>
                <a:gd name="T90" fmla="*/ 63 w 105"/>
                <a:gd name="T91" fmla="*/ 2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5" h="252">
                  <a:moveTo>
                    <a:pt x="63" y="238"/>
                  </a:moveTo>
                  <a:cubicBezTo>
                    <a:pt x="62" y="234"/>
                    <a:pt x="63" y="229"/>
                    <a:pt x="64" y="225"/>
                  </a:cubicBezTo>
                  <a:cubicBezTo>
                    <a:pt x="66" y="213"/>
                    <a:pt x="67" y="201"/>
                    <a:pt x="65" y="189"/>
                  </a:cubicBezTo>
                  <a:cubicBezTo>
                    <a:pt x="62" y="173"/>
                    <a:pt x="64" y="156"/>
                    <a:pt x="60" y="140"/>
                  </a:cubicBezTo>
                  <a:cubicBezTo>
                    <a:pt x="59" y="135"/>
                    <a:pt x="61" y="130"/>
                    <a:pt x="66" y="128"/>
                  </a:cubicBezTo>
                  <a:cubicBezTo>
                    <a:pt x="70" y="125"/>
                    <a:pt x="75" y="127"/>
                    <a:pt x="78" y="130"/>
                  </a:cubicBezTo>
                  <a:cubicBezTo>
                    <a:pt x="82" y="134"/>
                    <a:pt x="85" y="136"/>
                    <a:pt x="90" y="134"/>
                  </a:cubicBezTo>
                  <a:cubicBezTo>
                    <a:pt x="95" y="131"/>
                    <a:pt x="95" y="127"/>
                    <a:pt x="95" y="122"/>
                  </a:cubicBezTo>
                  <a:cubicBezTo>
                    <a:pt x="95" y="113"/>
                    <a:pt x="92" y="105"/>
                    <a:pt x="85" y="99"/>
                  </a:cubicBezTo>
                  <a:cubicBezTo>
                    <a:pt x="80" y="94"/>
                    <a:pt x="74" y="95"/>
                    <a:pt x="70" y="101"/>
                  </a:cubicBezTo>
                  <a:cubicBezTo>
                    <a:pt x="70" y="102"/>
                    <a:pt x="69" y="103"/>
                    <a:pt x="69" y="103"/>
                  </a:cubicBezTo>
                  <a:cubicBezTo>
                    <a:pt x="66" y="109"/>
                    <a:pt x="63" y="114"/>
                    <a:pt x="55" y="113"/>
                  </a:cubicBezTo>
                  <a:cubicBezTo>
                    <a:pt x="49" y="111"/>
                    <a:pt x="43" y="104"/>
                    <a:pt x="43" y="97"/>
                  </a:cubicBezTo>
                  <a:cubicBezTo>
                    <a:pt x="42" y="94"/>
                    <a:pt x="43" y="91"/>
                    <a:pt x="43" y="87"/>
                  </a:cubicBezTo>
                  <a:cubicBezTo>
                    <a:pt x="44" y="75"/>
                    <a:pt x="41" y="70"/>
                    <a:pt x="29" y="66"/>
                  </a:cubicBezTo>
                  <a:cubicBezTo>
                    <a:pt x="22" y="63"/>
                    <a:pt x="16" y="59"/>
                    <a:pt x="13" y="52"/>
                  </a:cubicBezTo>
                  <a:cubicBezTo>
                    <a:pt x="11" y="47"/>
                    <a:pt x="10" y="43"/>
                    <a:pt x="11" y="39"/>
                  </a:cubicBezTo>
                  <a:cubicBezTo>
                    <a:pt x="14" y="27"/>
                    <a:pt x="10" y="16"/>
                    <a:pt x="4" y="6"/>
                  </a:cubicBezTo>
                  <a:cubicBezTo>
                    <a:pt x="3" y="4"/>
                    <a:pt x="0" y="2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13" y="12"/>
                    <a:pt x="19" y="22"/>
                    <a:pt x="16" y="36"/>
                  </a:cubicBezTo>
                  <a:cubicBezTo>
                    <a:pt x="15" y="42"/>
                    <a:pt x="16" y="47"/>
                    <a:pt x="17" y="53"/>
                  </a:cubicBezTo>
                  <a:cubicBezTo>
                    <a:pt x="19" y="58"/>
                    <a:pt x="24" y="61"/>
                    <a:pt x="29" y="62"/>
                  </a:cubicBezTo>
                  <a:cubicBezTo>
                    <a:pt x="36" y="64"/>
                    <a:pt x="41" y="68"/>
                    <a:pt x="45" y="74"/>
                  </a:cubicBezTo>
                  <a:cubicBezTo>
                    <a:pt x="48" y="76"/>
                    <a:pt x="48" y="79"/>
                    <a:pt x="48" y="83"/>
                  </a:cubicBezTo>
                  <a:cubicBezTo>
                    <a:pt x="48" y="89"/>
                    <a:pt x="48" y="96"/>
                    <a:pt x="48" y="103"/>
                  </a:cubicBezTo>
                  <a:cubicBezTo>
                    <a:pt x="55" y="111"/>
                    <a:pt x="61" y="111"/>
                    <a:pt x="66" y="102"/>
                  </a:cubicBezTo>
                  <a:cubicBezTo>
                    <a:pt x="66" y="101"/>
                    <a:pt x="67" y="99"/>
                    <a:pt x="68" y="98"/>
                  </a:cubicBezTo>
                  <a:cubicBezTo>
                    <a:pt x="72" y="91"/>
                    <a:pt x="77" y="90"/>
                    <a:pt x="84" y="94"/>
                  </a:cubicBezTo>
                  <a:cubicBezTo>
                    <a:pt x="88" y="97"/>
                    <a:pt x="91" y="101"/>
                    <a:pt x="95" y="105"/>
                  </a:cubicBezTo>
                  <a:cubicBezTo>
                    <a:pt x="100" y="113"/>
                    <a:pt x="103" y="122"/>
                    <a:pt x="98" y="131"/>
                  </a:cubicBezTo>
                  <a:cubicBezTo>
                    <a:pt x="90" y="140"/>
                    <a:pt x="87" y="141"/>
                    <a:pt x="78" y="134"/>
                  </a:cubicBezTo>
                  <a:cubicBezTo>
                    <a:pt x="71" y="129"/>
                    <a:pt x="68" y="130"/>
                    <a:pt x="64" y="135"/>
                  </a:cubicBezTo>
                  <a:cubicBezTo>
                    <a:pt x="67" y="148"/>
                    <a:pt x="70" y="161"/>
                    <a:pt x="68" y="175"/>
                  </a:cubicBezTo>
                  <a:cubicBezTo>
                    <a:pt x="68" y="180"/>
                    <a:pt x="72" y="186"/>
                    <a:pt x="69" y="191"/>
                  </a:cubicBezTo>
                  <a:cubicBezTo>
                    <a:pt x="70" y="196"/>
                    <a:pt x="73" y="194"/>
                    <a:pt x="75" y="193"/>
                  </a:cubicBezTo>
                  <a:cubicBezTo>
                    <a:pt x="83" y="191"/>
                    <a:pt x="89" y="185"/>
                    <a:pt x="95" y="179"/>
                  </a:cubicBezTo>
                  <a:cubicBezTo>
                    <a:pt x="98" y="178"/>
                    <a:pt x="99" y="176"/>
                    <a:pt x="101" y="174"/>
                  </a:cubicBezTo>
                  <a:cubicBezTo>
                    <a:pt x="103" y="173"/>
                    <a:pt x="104" y="172"/>
                    <a:pt x="105" y="175"/>
                  </a:cubicBezTo>
                  <a:cubicBezTo>
                    <a:pt x="95" y="184"/>
                    <a:pt x="86" y="195"/>
                    <a:pt x="71" y="198"/>
                  </a:cubicBezTo>
                  <a:cubicBezTo>
                    <a:pt x="71" y="198"/>
                    <a:pt x="70" y="199"/>
                    <a:pt x="70" y="200"/>
                  </a:cubicBezTo>
                  <a:cubicBezTo>
                    <a:pt x="72" y="202"/>
                    <a:pt x="72" y="205"/>
                    <a:pt x="71" y="208"/>
                  </a:cubicBezTo>
                  <a:cubicBezTo>
                    <a:pt x="69" y="222"/>
                    <a:pt x="67" y="236"/>
                    <a:pt x="66" y="250"/>
                  </a:cubicBezTo>
                  <a:cubicBezTo>
                    <a:pt x="66" y="250"/>
                    <a:pt x="66" y="250"/>
                    <a:pt x="66" y="251"/>
                  </a:cubicBezTo>
                  <a:cubicBezTo>
                    <a:pt x="63" y="252"/>
                    <a:pt x="63" y="250"/>
                    <a:pt x="63" y="248"/>
                  </a:cubicBezTo>
                  <a:cubicBezTo>
                    <a:pt x="63" y="245"/>
                    <a:pt x="64" y="241"/>
                    <a:pt x="63" y="238"/>
                  </a:cubicBezTo>
                  <a:close/>
                </a:path>
              </a:pathLst>
            </a:custGeom>
            <a:solidFill>
              <a:srgbClr val="15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-3677182" y="2482251"/>
              <a:ext cx="514359" cy="387348"/>
            </a:xfrm>
            <a:custGeom>
              <a:avLst/>
              <a:gdLst>
                <a:gd name="T0" fmla="*/ 3 w 96"/>
                <a:gd name="T1" fmla="*/ 0 h 72"/>
                <a:gd name="T2" fmla="*/ 20 w 96"/>
                <a:gd name="T3" fmla="*/ 21 h 72"/>
                <a:gd name="T4" fmla="*/ 28 w 96"/>
                <a:gd name="T5" fmla="*/ 32 h 72"/>
                <a:gd name="T6" fmla="*/ 17 w 96"/>
                <a:gd name="T7" fmla="*/ 43 h 72"/>
                <a:gd name="T8" fmla="*/ 6 w 96"/>
                <a:gd name="T9" fmla="*/ 49 h 72"/>
                <a:gd name="T10" fmla="*/ 12 w 96"/>
                <a:gd name="T11" fmla="*/ 61 h 72"/>
                <a:gd name="T12" fmla="*/ 40 w 96"/>
                <a:gd name="T13" fmla="*/ 67 h 72"/>
                <a:gd name="T14" fmla="*/ 45 w 96"/>
                <a:gd name="T15" fmla="*/ 58 h 72"/>
                <a:gd name="T16" fmla="*/ 43 w 96"/>
                <a:gd name="T17" fmla="*/ 52 h 72"/>
                <a:gd name="T18" fmla="*/ 45 w 96"/>
                <a:gd name="T19" fmla="*/ 38 h 72"/>
                <a:gd name="T20" fmla="*/ 60 w 96"/>
                <a:gd name="T21" fmla="*/ 35 h 72"/>
                <a:gd name="T22" fmla="*/ 93 w 96"/>
                <a:gd name="T23" fmla="*/ 30 h 72"/>
                <a:gd name="T24" fmla="*/ 92 w 96"/>
                <a:gd name="T25" fmla="*/ 35 h 72"/>
                <a:gd name="T26" fmla="*/ 65 w 96"/>
                <a:gd name="T27" fmla="*/ 41 h 72"/>
                <a:gd name="T28" fmla="*/ 59 w 96"/>
                <a:gd name="T29" fmla="*/ 38 h 72"/>
                <a:gd name="T30" fmla="*/ 47 w 96"/>
                <a:gd name="T31" fmla="*/ 40 h 72"/>
                <a:gd name="T32" fmla="*/ 47 w 96"/>
                <a:gd name="T33" fmla="*/ 53 h 72"/>
                <a:gd name="T34" fmla="*/ 36 w 96"/>
                <a:gd name="T35" fmla="*/ 71 h 72"/>
                <a:gd name="T36" fmla="*/ 7 w 96"/>
                <a:gd name="T37" fmla="*/ 60 h 72"/>
                <a:gd name="T38" fmla="*/ 3 w 96"/>
                <a:gd name="T39" fmla="*/ 45 h 72"/>
                <a:gd name="T40" fmla="*/ 14 w 96"/>
                <a:gd name="T41" fmla="*/ 38 h 72"/>
                <a:gd name="T42" fmla="*/ 24 w 96"/>
                <a:gd name="T43" fmla="*/ 31 h 72"/>
                <a:gd name="T44" fmla="*/ 17 w 96"/>
                <a:gd name="T45" fmla="*/ 22 h 72"/>
                <a:gd name="T46" fmla="*/ 7 w 96"/>
                <a:gd name="T47" fmla="*/ 16 h 72"/>
                <a:gd name="T48" fmla="*/ 3 w 96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72">
                  <a:moveTo>
                    <a:pt x="3" y="0"/>
                  </a:moveTo>
                  <a:cubicBezTo>
                    <a:pt x="3" y="12"/>
                    <a:pt x="11" y="17"/>
                    <a:pt x="20" y="21"/>
                  </a:cubicBezTo>
                  <a:cubicBezTo>
                    <a:pt x="25" y="23"/>
                    <a:pt x="28" y="26"/>
                    <a:pt x="28" y="32"/>
                  </a:cubicBezTo>
                  <a:cubicBezTo>
                    <a:pt x="27" y="38"/>
                    <a:pt x="22" y="41"/>
                    <a:pt x="17" y="43"/>
                  </a:cubicBezTo>
                  <a:cubicBezTo>
                    <a:pt x="12" y="44"/>
                    <a:pt x="8" y="44"/>
                    <a:pt x="6" y="49"/>
                  </a:cubicBezTo>
                  <a:cubicBezTo>
                    <a:pt x="5" y="54"/>
                    <a:pt x="9" y="58"/>
                    <a:pt x="12" y="61"/>
                  </a:cubicBezTo>
                  <a:cubicBezTo>
                    <a:pt x="20" y="68"/>
                    <a:pt x="30" y="69"/>
                    <a:pt x="40" y="67"/>
                  </a:cubicBezTo>
                  <a:cubicBezTo>
                    <a:pt x="44" y="66"/>
                    <a:pt x="46" y="62"/>
                    <a:pt x="45" y="58"/>
                  </a:cubicBezTo>
                  <a:cubicBezTo>
                    <a:pt x="45" y="56"/>
                    <a:pt x="44" y="54"/>
                    <a:pt x="43" y="52"/>
                  </a:cubicBezTo>
                  <a:cubicBezTo>
                    <a:pt x="41" y="47"/>
                    <a:pt x="40" y="42"/>
                    <a:pt x="45" y="38"/>
                  </a:cubicBezTo>
                  <a:cubicBezTo>
                    <a:pt x="49" y="33"/>
                    <a:pt x="55" y="32"/>
                    <a:pt x="60" y="35"/>
                  </a:cubicBezTo>
                  <a:cubicBezTo>
                    <a:pt x="73" y="42"/>
                    <a:pt x="84" y="41"/>
                    <a:pt x="93" y="30"/>
                  </a:cubicBezTo>
                  <a:cubicBezTo>
                    <a:pt x="96" y="32"/>
                    <a:pt x="93" y="34"/>
                    <a:pt x="92" y="35"/>
                  </a:cubicBezTo>
                  <a:cubicBezTo>
                    <a:pt x="86" y="43"/>
                    <a:pt x="74" y="46"/>
                    <a:pt x="65" y="41"/>
                  </a:cubicBezTo>
                  <a:cubicBezTo>
                    <a:pt x="63" y="40"/>
                    <a:pt x="62" y="38"/>
                    <a:pt x="59" y="38"/>
                  </a:cubicBezTo>
                  <a:cubicBezTo>
                    <a:pt x="55" y="38"/>
                    <a:pt x="50" y="37"/>
                    <a:pt x="47" y="40"/>
                  </a:cubicBezTo>
                  <a:cubicBezTo>
                    <a:pt x="44" y="44"/>
                    <a:pt x="45" y="48"/>
                    <a:pt x="47" y="53"/>
                  </a:cubicBezTo>
                  <a:cubicBezTo>
                    <a:pt x="51" y="63"/>
                    <a:pt x="47" y="70"/>
                    <a:pt x="36" y="71"/>
                  </a:cubicBezTo>
                  <a:cubicBezTo>
                    <a:pt x="24" y="72"/>
                    <a:pt x="15" y="68"/>
                    <a:pt x="7" y="60"/>
                  </a:cubicBezTo>
                  <a:cubicBezTo>
                    <a:pt x="3" y="56"/>
                    <a:pt x="2" y="50"/>
                    <a:pt x="3" y="45"/>
                  </a:cubicBezTo>
                  <a:cubicBezTo>
                    <a:pt x="5" y="40"/>
                    <a:pt x="9" y="38"/>
                    <a:pt x="14" y="38"/>
                  </a:cubicBezTo>
                  <a:cubicBezTo>
                    <a:pt x="19" y="38"/>
                    <a:pt x="23" y="35"/>
                    <a:pt x="24" y="31"/>
                  </a:cubicBezTo>
                  <a:cubicBezTo>
                    <a:pt x="25" y="26"/>
                    <a:pt x="21" y="24"/>
                    <a:pt x="17" y="22"/>
                  </a:cubicBezTo>
                  <a:cubicBezTo>
                    <a:pt x="13" y="20"/>
                    <a:pt x="10" y="19"/>
                    <a:pt x="7" y="16"/>
                  </a:cubicBezTo>
                  <a:cubicBezTo>
                    <a:pt x="2" y="12"/>
                    <a:pt x="0" y="7"/>
                    <a:pt x="3" y="0"/>
                  </a:cubicBezTo>
                  <a:close/>
                </a:path>
              </a:pathLst>
            </a:custGeom>
            <a:solidFill>
              <a:srgbClr val="0F3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45"/>
            <p:cNvSpPr>
              <a:spLocks/>
            </p:cNvSpPr>
            <p:nvPr/>
          </p:nvSpPr>
          <p:spPr bwMode="auto">
            <a:xfrm>
              <a:off x="-3473978" y="3088673"/>
              <a:ext cx="360369" cy="355598"/>
            </a:xfrm>
            <a:custGeom>
              <a:avLst/>
              <a:gdLst>
                <a:gd name="T0" fmla="*/ 10 w 67"/>
                <a:gd name="T1" fmla="*/ 61 h 66"/>
                <a:gd name="T2" fmla="*/ 0 w 67"/>
                <a:gd name="T3" fmla="*/ 65 h 66"/>
                <a:gd name="T4" fmla="*/ 20 w 67"/>
                <a:gd name="T5" fmla="*/ 42 h 66"/>
                <a:gd name="T6" fmla="*/ 25 w 67"/>
                <a:gd name="T7" fmla="*/ 32 h 66"/>
                <a:gd name="T8" fmla="*/ 49 w 67"/>
                <a:gd name="T9" fmla="*/ 15 h 66"/>
                <a:gd name="T10" fmla="*/ 64 w 67"/>
                <a:gd name="T11" fmla="*/ 3 h 66"/>
                <a:gd name="T12" fmla="*/ 67 w 67"/>
                <a:gd name="T13" fmla="*/ 3 h 66"/>
                <a:gd name="T14" fmla="*/ 58 w 67"/>
                <a:gd name="T15" fmla="*/ 17 h 66"/>
                <a:gd name="T16" fmla="*/ 41 w 67"/>
                <a:gd name="T17" fmla="*/ 26 h 66"/>
                <a:gd name="T18" fmla="*/ 17 w 67"/>
                <a:gd name="T19" fmla="*/ 56 h 66"/>
                <a:gd name="T20" fmla="*/ 10 w 67"/>
                <a:gd name="T21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6">
                  <a:moveTo>
                    <a:pt x="10" y="61"/>
                  </a:moveTo>
                  <a:cubicBezTo>
                    <a:pt x="5" y="59"/>
                    <a:pt x="4" y="66"/>
                    <a:pt x="0" y="65"/>
                  </a:cubicBezTo>
                  <a:cubicBezTo>
                    <a:pt x="7" y="58"/>
                    <a:pt x="13" y="50"/>
                    <a:pt x="20" y="42"/>
                  </a:cubicBezTo>
                  <a:cubicBezTo>
                    <a:pt x="23" y="39"/>
                    <a:pt x="23" y="36"/>
                    <a:pt x="25" y="32"/>
                  </a:cubicBezTo>
                  <a:cubicBezTo>
                    <a:pt x="31" y="23"/>
                    <a:pt x="41" y="20"/>
                    <a:pt x="49" y="15"/>
                  </a:cubicBezTo>
                  <a:cubicBezTo>
                    <a:pt x="54" y="11"/>
                    <a:pt x="60" y="9"/>
                    <a:pt x="64" y="3"/>
                  </a:cubicBezTo>
                  <a:cubicBezTo>
                    <a:pt x="65" y="0"/>
                    <a:pt x="66" y="3"/>
                    <a:pt x="67" y="3"/>
                  </a:cubicBezTo>
                  <a:cubicBezTo>
                    <a:pt x="67" y="11"/>
                    <a:pt x="62" y="14"/>
                    <a:pt x="58" y="17"/>
                  </a:cubicBezTo>
                  <a:cubicBezTo>
                    <a:pt x="52" y="20"/>
                    <a:pt x="47" y="23"/>
                    <a:pt x="41" y="26"/>
                  </a:cubicBezTo>
                  <a:cubicBezTo>
                    <a:pt x="30" y="33"/>
                    <a:pt x="25" y="46"/>
                    <a:pt x="17" y="56"/>
                  </a:cubicBezTo>
                  <a:cubicBezTo>
                    <a:pt x="17" y="60"/>
                    <a:pt x="13" y="60"/>
                    <a:pt x="10" y="61"/>
                  </a:cubicBezTo>
                  <a:close/>
                </a:path>
              </a:pathLst>
            </a:custGeom>
            <a:solidFill>
              <a:srgbClr val="38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46"/>
            <p:cNvSpPr>
              <a:spLocks/>
            </p:cNvSpPr>
            <p:nvPr/>
          </p:nvSpPr>
          <p:spPr bwMode="auto">
            <a:xfrm>
              <a:off x="-3242199" y="2809274"/>
              <a:ext cx="236542" cy="200024"/>
            </a:xfrm>
            <a:custGeom>
              <a:avLst/>
              <a:gdLst>
                <a:gd name="T0" fmla="*/ 2 w 44"/>
                <a:gd name="T1" fmla="*/ 37 h 37"/>
                <a:gd name="T2" fmla="*/ 1 w 44"/>
                <a:gd name="T3" fmla="*/ 29 h 37"/>
                <a:gd name="T4" fmla="*/ 39 w 44"/>
                <a:gd name="T5" fmla="*/ 7 h 37"/>
                <a:gd name="T6" fmla="*/ 41 w 44"/>
                <a:gd name="T7" fmla="*/ 12 h 37"/>
                <a:gd name="T8" fmla="*/ 2 w 4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7">
                  <a:moveTo>
                    <a:pt x="2" y="37"/>
                  </a:moveTo>
                  <a:cubicBezTo>
                    <a:pt x="0" y="35"/>
                    <a:pt x="1" y="32"/>
                    <a:pt x="1" y="29"/>
                  </a:cubicBezTo>
                  <a:cubicBezTo>
                    <a:pt x="1" y="15"/>
                    <a:pt x="26" y="0"/>
                    <a:pt x="39" y="7"/>
                  </a:cubicBezTo>
                  <a:cubicBezTo>
                    <a:pt x="40" y="8"/>
                    <a:pt x="44" y="8"/>
                    <a:pt x="41" y="12"/>
                  </a:cubicBezTo>
                  <a:cubicBezTo>
                    <a:pt x="21" y="9"/>
                    <a:pt x="13" y="14"/>
                    <a:pt x="2" y="37"/>
                  </a:cubicBezTo>
                  <a:close/>
                </a:path>
              </a:pathLst>
            </a:custGeom>
            <a:solidFill>
              <a:srgbClr val="3A7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47"/>
            <p:cNvSpPr>
              <a:spLocks/>
            </p:cNvSpPr>
            <p:nvPr/>
          </p:nvSpPr>
          <p:spPr bwMode="auto">
            <a:xfrm>
              <a:off x="-3000894" y="2858487"/>
              <a:ext cx="241304" cy="187324"/>
            </a:xfrm>
            <a:custGeom>
              <a:avLst/>
              <a:gdLst>
                <a:gd name="T0" fmla="*/ 45 w 45"/>
                <a:gd name="T1" fmla="*/ 9 h 35"/>
                <a:gd name="T2" fmla="*/ 17 w 45"/>
                <a:gd name="T3" fmla="*/ 31 h 35"/>
                <a:gd name="T4" fmla="*/ 0 w 45"/>
                <a:gd name="T5" fmla="*/ 31 h 35"/>
                <a:gd name="T6" fmla="*/ 26 w 45"/>
                <a:gd name="T7" fmla="*/ 20 h 35"/>
                <a:gd name="T8" fmla="*/ 42 w 45"/>
                <a:gd name="T9" fmla="*/ 2 h 35"/>
                <a:gd name="T10" fmla="*/ 44 w 45"/>
                <a:gd name="T11" fmla="*/ 0 h 35"/>
                <a:gd name="T12" fmla="*/ 45 w 45"/>
                <a:gd name="T13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5">
                  <a:moveTo>
                    <a:pt x="45" y="9"/>
                  </a:moveTo>
                  <a:cubicBezTo>
                    <a:pt x="38" y="19"/>
                    <a:pt x="27" y="26"/>
                    <a:pt x="17" y="31"/>
                  </a:cubicBezTo>
                  <a:cubicBezTo>
                    <a:pt x="11" y="34"/>
                    <a:pt x="5" y="35"/>
                    <a:pt x="0" y="31"/>
                  </a:cubicBezTo>
                  <a:cubicBezTo>
                    <a:pt x="9" y="29"/>
                    <a:pt x="18" y="25"/>
                    <a:pt x="26" y="20"/>
                  </a:cubicBezTo>
                  <a:cubicBezTo>
                    <a:pt x="33" y="15"/>
                    <a:pt x="39" y="9"/>
                    <a:pt x="42" y="2"/>
                  </a:cubicBezTo>
                  <a:cubicBezTo>
                    <a:pt x="43" y="1"/>
                    <a:pt x="43" y="1"/>
                    <a:pt x="44" y="0"/>
                  </a:cubicBezTo>
                  <a:cubicBezTo>
                    <a:pt x="45" y="3"/>
                    <a:pt x="45" y="6"/>
                    <a:pt x="45" y="9"/>
                  </a:cubicBezTo>
                  <a:close/>
                </a:path>
              </a:pathLst>
            </a:custGeom>
            <a:solidFill>
              <a:srgbClr val="989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8"/>
            <p:cNvSpPr>
              <a:spLocks/>
            </p:cNvSpPr>
            <p:nvPr/>
          </p:nvSpPr>
          <p:spPr bwMode="auto">
            <a:xfrm>
              <a:off x="-3012007" y="2869599"/>
              <a:ext cx="236542" cy="160337"/>
            </a:xfrm>
            <a:custGeom>
              <a:avLst/>
              <a:gdLst>
                <a:gd name="T0" fmla="*/ 44 w 44"/>
                <a:gd name="T1" fmla="*/ 0 h 30"/>
                <a:gd name="T2" fmla="*/ 33 w 44"/>
                <a:gd name="T3" fmla="*/ 16 h 30"/>
                <a:gd name="T4" fmla="*/ 2 w 44"/>
                <a:gd name="T5" fmla="*/ 29 h 30"/>
                <a:gd name="T6" fmla="*/ 0 w 44"/>
                <a:gd name="T7" fmla="*/ 28 h 30"/>
                <a:gd name="T8" fmla="*/ 28 w 44"/>
                <a:gd name="T9" fmla="*/ 15 h 30"/>
                <a:gd name="T10" fmla="*/ 41 w 44"/>
                <a:gd name="T11" fmla="*/ 2 h 30"/>
                <a:gd name="T12" fmla="*/ 44 w 4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cubicBezTo>
                    <a:pt x="43" y="7"/>
                    <a:pt x="39" y="12"/>
                    <a:pt x="33" y="16"/>
                  </a:cubicBezTo>
                  <a:cubicBezTo>
                    <a:pt x="23" y="22"/>
                    <a:pt x="14" y="30"/>
                    <a:pt x="2" y="29"/>
                  </a:cubicBezTo>
                  <a:cubicBezTo>
                    <a:pt x="1" y="29"/>
                    <a:pt x="1" y="28"/>
                    <a:pt x="0" y="28"/>
                  </a:cubicBezTo>
                  <a:cubicBezTo>
                    <a:pt x="10" y="25"/>
                    <a:pt x="19" y="21"/>
                    <a:pt x="28" y="15"/>
                  </a:cubicBezTo>
                  <a:cubicBezTo>
                    <a:pt x="33" y="12"/>
                    <a:pt x="38" y="8"/>
                    <a:pt x="41" y="2"/>
                  </a:cubicBezTo>
                  <a:cubicBezTo>
                    <a:pt x="42" y="0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4277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9"/>
            <p:cNvSpPr>
              <a:spLocks/>
            </p:cNvSpPr>
            <p:nvPr/>
          </p:nvSpPr>
          <p:spPr bwMode="auto">
            <a:xfrm>
              <a:off x="-3231086" y="2831499"/>
              <a:ext cx="219079" cy="198437"/>
            </a:xfrm>
            <a:custGeom>
              <a:avLst/>
              <a:gdLst>
                <a:gd name="T0" fmla="*/ 0 w 41"/>
                <a:gd name="T1" fmla="*/ 33 h 37"/>
                <a:gd name="T2" fmla="*/ 39 w 41"/>
                <a:gd name="T3" fmla="*/ 8 h 37"/>
                <a:gd name="T4" fmla="*/ 41 w 41"/>
                <a:gd name="T5" fmla="*/ 11 h 37"/>
                <a:gd name="T6" fmla="*/ 14 w 41"/>
                <a:gd name="T7" fmla="*/ 15 h 37"/>
                <a:gd name="T8" fmla="*/ 5 w 41"/>
                <a:gd name="T9" fmla="*/ 37 h 37"/>
                <a:gd name="T10" fmla="*/ 0 w 41"/>
                <a:gd name="T1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0" y="33"/>
                  </a:moveTo>
                  <a:cubicBezTo>
                    <a:pt x="0" y="14"/>
                    <a:pt x="22" y="0"/>
                    <a:pt x="39" y="8"/>
                  </a:cubicBezTo>
                  <a:cubicBezTo>
                    <a:pt x="41" y="9"/>
                    <a:pt x="41" y="10"/>
                    <a:pt x="41" y="11"/>
                  </a:cubicBezTo>
                  <a:cubicBezTo>
                    <a:pt x="31" y="5"/>
                    <a:pt x="22" y="9"/>
                    <a:pt x="14" y="15"/>
                  </a:cubicBezTo>
                  <a:cubicBezTo>
                    <a:pt x="6" y="20"/>
                    <a:pt x="2" y="27"/>
                    <a:pt x="5" y="37"/>
                  </a:cubicBezTo>
                  <a:cubicBezTo>
                    <a:pt x="3" y="37"/>
                    <a:pt x="0" y="36"/>
                    <a:pt x="0" y="33"/>
                  </a:cubicBezTo>
                  <a:close/>
                </a:path>
              </a:pathLst>
            </a:custGeom>
            <a:solidFill>
              <a:srgbClr val="9491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50"/>
            <p:cNvSpPr>
              <a:spLocks/>
            </p:cNvSpPr>
            <p:nvPr/>
          </p:nvSpPr>
          <p:spPr bwMode="auto">
            <a:xfrm>
              <a:off x="-3645431" y="3202972"/>
              <a:ext cx="53976" cy="311149"/>
            </a:xfrm>
            <a:custGeom>
              <a:avLst/>
              <a:gdLst>
                <a:gd name="T0" fmla="*/ 6 w 10"/>
                <a:gd name="T1" fmla="*/ 56 h 58"/>
                <a:gd name="T2" fmla="*/ 0 w 10"/>
                <a:gd name="T3" fmla="*/ 3 h 58"/>
                <a:gd name="T4" fmla="*/ 1 w 10"/>
                <a:gd name="T5" fmla="*/ 0 h 58"/>
                <a:gd name="T6" fmla="*/ 7 w 10"/>
                <a:gd name="T7" fmla="*/ 22 h 58"/>
                <a:gd name="T8" fmla="*/ 8 w 10"/>
                <a:gd name="T9" fmla="*/ 53 h 58"/>
                <a:gd name="T10" fmla="*/ 6 w 10"/>
                <a:gd name="T1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8">
                  <a:moveTo>
                    <a:pt x="6" y="56"/>
                  </a:moveTo>
                  <a:cubicBezTo>
                    <a:pt x="3" y="39"/>
                    <a:pt x="5" y="21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6" y="7"/>
                    <a:pt x="6" y="15"/>
                    <a:pt x="7" y="22"/>
                  </a:cubicBezTo>
                  <a:cubicBezTo>
                    <a:pt x="8" y="32"/>
                    <a:pt x="6" y="43"/>
                    <a:pt x="8" y="53"/>
                  </a:cubicBezTo>
                  <a:cubicBezTo>
                    <a:pt x="9" y="54"/>
                    <a:pt x="10" y="58"/>
                    <a:pt x="6" y="56"/>
                  </a:cubicBezTo>
                  <a:close/>
                </a:path>
              </a:pathLst>
            </a:custGeom>
            <a:solidFill>
              <a:srgbClr val="8BCD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51"/>
            <p:cNvSpPr>
              <a:spLocks/>
            </p:cNvSpPr>
            <p:nvPr/>
          </p:nvSpPr>
          <p:spPr bwMode="auto">
            <a:xfrm>
              <a:off x="-3951824" y="2466376"/>
              <a:ext cx="87314" cy="295274"/>
            </a:xfrm>
            <a:custGeom>
              <a:avLst/>
              <a:gdLst>
                <a:gd name="T0" fmla="*/ 11 w 16"/>
                <a:gd name="T1" fmla="*/ 55 h 55"/>
                <a:gd name="T2" fmla="*/ 8 w 16"/>
                <a:gd name="T3" fmla="*/ 42 h 55"/>
                <a:gd name="T4" fmla="*/ 2 w 16"/>
                <a:gd name="T5" fmla="*/ 8 h 55"/>
                <a:gd name="T6" fmla="*/ 0 w 16"/>
                <a:gd name="T7" fmla="*/ 3 h 55"/>
                <a:gd name="T8" fmla="*/ 1 w 16"/>
                <a:gd name="T9" fmla="*/ 2 h 55"/>
                <a:gd name="T10" fmla="*/ 12 w 16"/>
                <a:gd name="T11" fmla="*/ 39 h 55"/>
                <a:gd name="T12" fmla="*/ 11 w 1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11" y="55"/>
                  </a:moveTo>
                  <a:cubicBezTo>
                    <a:pt x="8" y="51"/>
                    <a:pt x="7" y="46"/>
                    <a:pt x="8" y="42"/>
                  </a:cubicBezTo>
                  <a:cubicBezTo>
                    <a:pt x="12" y="29"/>
                    <a:pt x="8" y="18"/>
                    <a:pt x="2" y="8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8" y="13"/>
                    <a:pt x="16" y="24"/>
                    <a:pt x="12" y="39"/>
                  </a:cubicBezTo>
                  <a:cubicBezTo>
                    <a:pt x="10" y="44"/>
                    <a:pt x="13" y="49"/>
                    <a:pt x="11" y="55"/>
                  </a:cubicBezTo>
                  <a:close/>
                </a:path>
              </a:pathLst>
            </a:custGeom>
            <a:solidFill>
              <a:srgbClr val="83C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>
              <a:off x="-3742270" y="2852137"/>
              <a:ext cx="33338" cy="177799"/>
            </a:xfrm>
            <a:custGeom>
              <a:avLst/>
              <a:gdLst>
                <a:gd name="T0" fmla="*/ 3 w 6"/>
                <a:gd name="T1" fmla="*/ 33 h 33"/>
                <a:gd name="T2" fmla="*/ 1 w 6"/>
                <a:gd name="T3" fmla="*/ 22 h 33"/>
                <a:gd name="T4" fmla="*/ 0 w 6"/>
                <a:gd name="T5" fmla="*/ 4 h 33"/>
                <a:gd name="T6" fmla="*/ 1 w 6"/>
                <a:gd name="T7" fmla="*/ 1 h 33"/>
                <a:gd name="T8" fmla="*/ 3 w 6"/>
                <a:gd name="T9" fmla="*/ 2 h 33"/>
                <a:gd name="T10" fmla="*/ 5 w 6"/>
                <a:gd name="T11" fmla="*/ 11 h 33"/>
                <a:gd name="T12" fmla="*/ 3 w 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3">
                  <a:moveTo>
                    <a:pt x="3" y="33"/>
                  </a:moveTo>
                  <a:cubicBezTo>
                    <a:pt x="0" y="30"/>
                    <a:pt x="1" y="26"/>
                    <a:pt x="1" y="22"/>
                  </a:cubicBezTo>
                  <a:cubicBezTo>
                    <a:pt x="2" y="16"/>
                    <a:pt x="2" y="10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1"/>
                    <a:pt x="3" y="2"/>
                  </a:cubicBezTo>
                  <a:cubicBezTo>
                    <a:pt x="4" y="5"/>
                    <a:pt x="5" y="8"/>
                    <a:pt x="5" y="11"/>
                  </a:cubicBezTo>
                  <a:cubicBezTo>
                    <a:pt x="4" y="19"/>
                    <a:pt x="6" y="26"/>
                    <a:pt x="3" y="33"/>
                  </a:cubicBezTo>
                  <a:close/>
                </a:path>
              </a:pathLst>
            </a:custGeom>
            <a:solidFill>
              <a:srgbClr val="85C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>
              <a:off x="-3473978" y="3025173"/>
              <a:ext cx="49213" cy="171449"/>
            </a:xfrm>
            <a:custGeom>
              <a:avLst/>
              <a:gdLst>
                <a:gd name="T0" fmla="*/ 3 w 9"/>
                <a:gd name="T1" fmla="*/ 29 h 32"/>
                <a:gd name="T2" fmla="*/ 0 w 9"/>
                <a:gd name="T3" fmla="*/ 3 h 32"/>
                <a:gd name="T4" fmla="*/ 1 w 9"/>
                <a:gd name="T5" fmla="*/ 2 h 32"/>
                <a:gd name="T6" fmla="*/ 5 w 9"/>
                <a:gd name="T7" fmla="*/ 29 h 32"/>
                <a:gd name="T8" fmla="*/ 3 w 9"/>
                <a:gd name="T9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3" y="29"/>
                  </a:moveTo>
                  <a:cubicBezTo>
                    <a:pt x="5" y="20"/>
                    <a:pt x="4" y="11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7" y="10"/>
                    <a:pt x="9" y="19"/>
                    <a:pt x="5" y="29"/>
                  </a:cubicBezTo>
                  <a:cubicBezTo>
                    <a:pt x="4" y="32"/>
                    <a:pt x="3" y="31"/>
                    <a:pt x="3" y="29"/>
                  </a:cubicBezTo>
                  <a:close/>
                </a:path>
              </a:pathLst>
            </a:custGeom>
            <a:solidFill>
              <a:srgbClr val="85C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>
              <a:off x="-3323163" y="3561746"/>
              <a:ext cx="568335" cy="576260"/>
            </a:xfrm>
            <a:custGeom>
              <a:avLst/>
              <a:gdLst>
                <a:gd name="T0" fmla="*/ 48 w 106"/>
                <a:gd name="T1" fmla="*/ 12 h 107"/>
                <a:gd name="T2" fmla="*/ 41 w 106"/>
                <a:gd name="T3" fmla="*/ 20 h 107"/>
                <a:gd name="T4" fmla="*/ 36 w 106"/>
                <a:gd name="T5" fmla="*/ 31 h 107"/>
                <a:gd name="T6" fmla="*/ 39 w 106"/>
                <a:gd name="T7" fmla="*/ 33 h 107"/>
                <a:gd name="T8" fmla="*/ 42 w 106"/>
                <a:gd name="T9" fmla="*/ 30 h 107"/>
                <a:gd name="T10" fmla="*/ 50 w 106"/>
                <a:gd name="T11" fmla="*/ 21 h 107"/>
                <a:gd name="T12" fmla="*/ 56 w 106"/>
                <a:gd name="T13" fmla="*/ 13 h 107"/>
                <a:gd name="T14" fmla="*/ 59 w 106"/>
                <a:gd name="T15" fmla="*/ 10 h 107"/>
                <a:gd name="T16" fmla="*/ 61 w 106"/>
                <a:gd name="T17" fmla="*/ 14 h 107"/>
                <a:gd name="T18" fmla="*/ 70 w 106"/>
                <a:gd name="T19" fmla="*/ 24 h 107"/>
                <a:gd name="T20" fmla="*/ 74 w 106"/>
                <a:gd name="T21" fmla="*/ 20 h 107"/>
                <a:gd name="T22" fmla="*/ 73 w 106"/>
                <a:gd name="T23" fmla="*/ 10 h 107"/>
                <a:gd name="T24" fmla="*/ 70 w 106"/>
                <a:gd name="T25" fmla="*/ 3 h 107"/>
                <a:gd name="T26" fmla="*/ 78 w 106"/>
                <a:gd name="T27" fmla="*/ 5 h 107"/>
                <a:gd name="T28" fmla="*/ 94 w 106"/>
                <a:gd name="T29" fmla="*/ 10 h 107"/>
                <a:gd name="T30" fmla="*/ 97 w 106"/>
                <a:gd name="T31" fmla="*/ 6 h 107"/>
                <a:gd name="T32" fmla="*/ 98 w 106"/>
                <a:gd name="T33" fmla="*/ 3 h 107"/>
                <a:gd name="T34" fmla="*/ 105 w 106"/>
                <a:gd name="T35" fmla="*/ 4 h 107"/>
                <a:gd name="T36" fmla="*/ 104 w 106"/>
                <a:gd name="T37" fmla="*/ 8 h 107"/>
                <a:gd name="T38" fmla="*/ 88 w 106"/>
                <a:gd name="T39" fmla="*/ 20 h 107"/>
                <a:gd name="T40" fmla="*/ 84 w 106"/>
                <a:gd name="T41" fmla="*/ 21 h 107"/>
                <a:gd name="T42" fmla="*/ 82 w 106"/>
                <a:gd name="T43" fmla="*/ 25 h 107"/>
                <a:gd name="T44" fmla="*/ 85 w 106"/>
                <a:gd name="T45" fmla="*/ 25 h 107"/>
                <a:gd name="T46" fmla="*/ 93 w 106"/>
                <a:gd name="T47" fmla="*/ 24 h 107"/>
                <a:gd name="T48" fmla="*/ 96 w 106"/>
                <a:gd name="T49" fmla="*/ 28 h 107"/>
                <a:gd name="T50" fmla="*/ 83 w 106"/>
                <a:gd name="T51" fmla="*/ 47 h 107"/>
                <a:gd name="T52" fmla="*/ 65 w 106"/>
                <a:gd name="T53" fmla="*/ 58 h 107"/>
                <a:gd name="T54" fmla="*/ 63 w 106"/>
                <a:gd name="T55" fmla="*/ 63 h 107"/>
                <a:gd name="T56" fmla="*/ 63 w 106"/>
                <a:gd name="T57" fmla="*/ 85 h 107"/>
                <a:gd name="T58" fmla="*/ 57 w 106"/>
                <a:gd name="T59" fmla="*/ 93 h 107"/>
                <a:gd name="T60" fmla="*/ 51 w 106"/>
                <a:gd name="T61" fmla="*/ 102 h 107"/>
                <a:gd name="T62" fmla="*/ 46 w 106"/>
                <a:gd name="T63" fmla="*/ 107 h 107"/>
                <a:gd name="T64" fmla="*/ 39 w 106"/>
                <a:gd name="T65" fmla="*/ 97 h 107"/>
                <a:gd name="T66" fmla="*/ 38 w 106"/>
                <a:gd name="T67" fmla="*/ 96 h 107"/>
                <a:gd name="T68" fmla="*/ 27 w 106"/>
                <a:gd name="T69" fmla="*/ 94 h 107"/>
                <a:gd name="T70" fmla="*/ 25 w 106"/>
                <a:gd name="T71" fmla="*/ 94 h 107"/>
                <a:gd name="T72" fmla="*/ 9 w 106"/>
                <a:gd name="T73" fmla="*/ 90 h 107"/>
                <a:gd name="T74" fmla="*/ 2 w 106"/>
                <a:gd name="T75" fmla="*/ 79 h 107"/>
                <a:gd name="T76" fmla="*/ 6 w 106"/>
                <a:gd name="T77" fmla="*/ 73 h 107"/>
                <a:gd name="T78" fmla="*/ 7 w 106"/>
                <a:gd name="T79" fmla="*/ 66 h 107"/>
                <a:gd name="T80" fmla="*/ 8 w 106"/>
                <a:gd name="T81" fmla="*/ 60 h 107"/>
                <a:gd name="T82" fmla="*/ 25 w 106"/>
                <a:gd name="T83" fmla="*/ 37 h 107"/>
                <a:gd name="T84" fmla="*/ 19 w 106"/>
                <a:gd name="T85" fmla="*/ 27 h 107"/>
                <a:gd name="T86" fmla="*/ 21 w 106"/>
                <a:gd name="T87" fmla="*/ 19 h 107"/>
                <a:gd name="T88" fmla="*/ 20 w 106"/>
                <a:gd name="T89" fmla="*/ 15 h 107"/>
                <a:gd name="T90" fmla="*/ 46 w 106"/>
                <a:gd name="T91" fmla="*/ 11 h 107"/>
                <a:gd name="T92" fmla="*/ 48 w 106"/>
                <a:gd name="T93" fmla="*/ 1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07">
                  <a:moveTo>
                    <a:pt x="48" y="12"/>
                  </a:moveTo>
                  <a:cubicBezTo>
                    <a:pt x="48" y="17"/>
                    <a:pt x="47" y="20"/>
                    <a:pt x="41" y="20"/>
                  </a:cubicBezTo>
                  <a:cubicBezTo>
                    <a:pt x="35" y="20"/>
                    <a:pt x="33" y="25"/>
                    <a:pt x="36" y="31"/>
                  </a:cubicBezTo>
                  <a:cubicBezTo>
                    <a:pt x="37" y="32"/>
                    <a:pt x="37" y="33"/>
                    <a:pt x="39" y="33"/>
                  </a:cubicBezTo>
                  <a:cubicBezTo>
                    <a:pt x="40" y="33"/>
                    <a:pt x="42" y="32"/>
                    <a:pt x="42" y="30"/>
                  </a:cubicBezTo>
                  <a:cubicBezTo>
                    <a:pt x="41" y="24"/>
                    <a:pt x="46" y="23"/>
                    <a:pt x="50" y="21"/>
                  </a:cubicBezTo>
                  <a:cubicBezTo>
                    <a:pt x="53" y="20"/>
                    <a:pt x="58" y="19"/>
                    <a:pt x="56" y="13"/>
                  </a:cubicBezTo>
                  <a:cubicBezTo>
                    <a:pt x="55" y="12"/>
                    <a:pt x="57" y="10"/>
                    <a:pt x="59" y="10"/>
                  </a:cubicBezTo>
                  <a:cubicBezTo>
                    <a:pt x="61" y="10"/>
                    <a:pt x="61" y="12"/>
                    <a:pt x="61" y="14"/>
                  </a:cubicBezTo>
                  <a:cubicBezTo>
                    <a:pt x="57" y="22"/>
                    <a:pt x="69" y="19"/>
                    <a:pt x="70" y="24"/>
                  </a:cubicBezTo>
                  <a:cubicBezTo>
                    <a:pt x="70" y="26"/>
                    <a:pt x="73" y="22"/>
                    <a:pt x="74" y="20"/>
                  </a:cubicBezTo>
                  <a:cubicBezTo>
                    <a:pt x="77" y="16"/>
                    <a:pt x="76" y="13"/>
                    <a:pt x="73" y="10"/>
                  </a:cubicBezTo>
                  <a:cubicBezTo>
                    <a:pt x="71" y="8"/>
                    <a:pt x="67" y="7"/>
                    <a:pt x="70" y="3"/>
                  </a:cubicBezTo>
                  <a:cubicBezTo>
                    <a:pt x="73" y="0"/>
                    <a:pt x="75" y="2"/>
                    <a:pt x="78" y="5"/>
                  </a:cubicBezTo>
                  <a:cubicBezTo>
                    <a:pt x="82" y="9"/>
                    <a:pt x="86" y="13"/>
                    <a:pt x="94" y="10"/>
                  </a:cubicBezTo>
                  <a:cubicBezTo>
                    <a:pt x="97" y="9"/>
                    <a:pt x="98" y="9"/>
                    <a:pt x="97" y="6"/>
                  </a:cubicBezTo>
                  <a:cubicBezTo>
                    <a:pt x="96" y="4"/>
                    <a:pt x="96" y="3"/>
                    <a:pt x="98" y="3"/>
                  </a:cubicBezTo>
                  <a:cubicBezTo>
                    <a:pt x="101" y="2"/>
                    <a:pt x="103" y="3"/>
                    <a:pt x="105" y="4"/>
                  </a:cubicBezTo>
                  <a:cubicBezTo>
                    <a:pt x="106" y="5"/>
                    <a:pt x="105" y="7"/>
                    <a:pt x="104" y="8"/>
                  </a:cubicBezTo>
                  <a:cubicBezTo>
                    <a:pt x="101" y="14"/>
                    <a:pt x="99" y="22"/>
                    <a:pt x="88" y="20"/>
                  </a:cubicBezTo>
                  <a:cubicBezTo>
                    <a:pt x="87" y="20"/>
                    <a:pt x="85" y="20"/>
                    <a:pt x="84" y="21"/>
                  </a:cubicBezTo>
                  <a:cubicBezTo>
                    <a:pt x="83" y="22"/>
                    <a:pt x="82" y="23"/>
                    <a:pt x="82" y="25"/>
                  </a:cubicBezTo>
                  <a:cubicBezTo>
                    <a:pt x="83" y="26"/>
                    <a:pt x="84" y="26"/>
                    <a:pt x="85" y="25"/>
                  </a:cubicBezTo>
                  <a:cubicBezTo>
                    <a:pt x="88" y="24"/>
                    <a:pt x="90" y="24"/>
                    <a:pt x="93" y="24"/>
                  </a:cubicBezTo>
                  <a:cubicBezTo>
                    <a:pt x="95" y="25"/>
                    <a:pt x="96" y="26"/>
                    <a:pt x="96" y="28"/>
                  </a:cubicBezTo>
                  <a:cubicBezTo>
                    <a:pt x="96" y="35"/>
                    <a:pt x="89" y="43"/>
                    <a:pt x="83" y="47"/>
                  </a:cubicBezTo>
                  <a:cubicBezTo>
                    <a:pt x="77" y="51"/>
                    <a:pt x="70" y="54"/>
                    <a:pt x="65" y="58"/>
                  </a:cubicBezTo>
                  <a:cubicBezTo>
                    <a:pt x="63" y="59"/>
                    <a:pt x="62" y="62"/>
                    <a:pt x="63" y="63"/>
                  </a:cubicBezTo>
                  <a:cubicBezTo>
                    <a:pt x="71" y="70"/>
                    <a:pt x="64" y="78"/>
                    <a:pt x="63" y="85"/>
                  </a:cubicBezTo>
                  <a:cubicBezTo>
                    <a:pt x="63" y="89"/>
                    <a:pt x="62" y="92"/>
                    <a:pt x="57" y="93"/>
                  </a:cubicBezTo>
                  <a:cubicBezTo>
                    <a:pt x="53" y="94"/>
                    <a:pt x="51" y="97"/>
                    <a:pt x="51" y="102"/>
                  </a:cubicBezTo>
                  <a:cubicBezTo>
                    <a:pt x="51" y="105"/>
                    <a:pt x="50" y="107"/>
                    <a:pt x="46" y="107"/>
                  </a:cubicBezTo>
                  <a:cubicBezTo>
                    <a:pt x="46" y="102"/>
                    <a:pt x="48" y="96"/>
                    <a:pt x="39" y="97"/>
                  </a:cubicBezTo>
                  <a:cubicBezTo>
                    <a:pt x="39" y="97"/>
                    <a:pt x="38" y="97"/>
                    <a:pt x="38" y="96"/>
                  </a:cubicBezTo>
                  <a:cubicBezTo>
                    <a:pt x="36" y="90"/>
                    <a:pt x="33" y="84"/>
                    <a:pt x="27" y="94"/>
                  </a:cubicBezTo>
                  <a:cubicBezTo>
                    <a:pt x="27" y="94"/>
                    <a:pt x="25" y="94"/>
                    <a:pt x="25" y="94"/>
                  </a:cubicBezTo>
                  <a:cubicBezTo>
                    <a:pt x="20" y="88"/>
                    <a:pt x="15" y="89"/>
                    <a:pt x="9" y="90"/>
                  </a:cubicBezTo>
                  <a:cubicBezTo>
                    <a:pt x="2" y="90"/>
                    <a:pt x="3" y="83"/>
                    <a:pt x="2" y="79"/>
                  </a:cubicBezTo>
                  <a:cubicBezTo>
                    <a:pt x="0" y="75"/>
                    <a:pt x="3" y="74"/>
                    <a:pt x="6" y="73"/>
                  </a:cubicBezTo>
                  <a:cubicBezTo>
                    <a:pt x="12" y="72"/>
                    <a:pt x="9" y="69"/>
                    <a:pt x="7" y="66"/>
                  </a:cubicBezTo>
                  <a:cubicBezTo>
                    <a:pt x="5" y="63"/>
                    <a:pt x="5" y="63"/>
                    <a:pt x="8" y="60"/>
                  </a:cubicBezTo>
                  <a:cubicBezTo>
                    <a:pt x="15" y="54"/>
                    <a:pt x="23" y="47"/>
                    <a:pt x="25" y="37"/>
                  </a:cubicBezTo>
                  <a:cubicBezTo>
                    <a:pt x="26" y="32"/>
                    <a:pt x="22" y="30"/>
                    <a:pt x="19" y="27"/>
                  </a:cubicBezTo>
                  <a:cubicBezTo>
                    <a:pt x="25" y="26"/>
                    <a:pt x="28" y="23"/>
                    <a:pt x="21" y="19"/>
                  </a:cubicBezTo>
                  <a:cubicBezTo>
                    <a:pt x="19" y="19"/>
                    <a:pt x="18" y="17"/>
                    <a:pt x="20" y="15"/>
                  </a:cubicBezTo>
                  <a:cubicBezTo>
                    <a:pt x="30" y="20"/>
                    <a:pt x="38" y="16"/>
                    <a:pt x="46" y="11"/>
                  </a:cubicBezTo>
                  <a:cubicBezTo>
                    <a:pt x="47" y="11"/>
                    <a:pt x="47" y="11"/>
                    <a:pt x="48" y="12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-4520160" y="4149118"/>
              <a:ext cx="1325587" cy="950908"/>
            </a:xfrm>
            <a:custGeom>
              <a:avLst/>
              <a:gdLst>
                <a:gd name="T0" fmla="*/ 47 w 247"/>
                <a:gd name="T1" fmla="*/ 129 h 177"/>
                <a:gd name="T2" fmla="*/ 44 w 247"/>
                <a:gd name="T3" fmla="*/ 133 h 177"/>
                <a:gd name="T4" fmla="*/ 21 w 247"/>
                <a:gd name="T5" fmla="*/ 170 h 177"/>
                <a:gd name="T6" fmla="*/ 0 w 247"/>
                <a:gd name="T7" fmla="*/ 173 h 177"/>
                <a:gd name="T8" fmla="*/ 6 w 247"/>
                <a:gd name="T9" fmla="*/ 169 h 177"/>
                <a:gd name="T10" fmla="*/ 17 w 247"/>
                <a:gd name="T11" fmla="*/ 162 h 177"/>
                <a:gd name="T12" fmla="*/ 42 w 247"/>
                <a:gd name="T13" fmla="*/ 123 h 177"/>
                <a:gd name="T14" fmla="*/ 44 w 247"/>
                <a:gd name="T15" fmla="*/ 120 h 177"/>
                <a:gd name="T16" fmla="*/ 87 w 247"/>
                <a:gd name="T17" fmla="*/ 92 h 177"/>
                <a:gd name="T18" fmla="*/ 103 w 247"/>
                <a:gd name="T19" fmla="*/ 83 h 177"/>
                <a:gd name="T20" fmla="*/ 106 w 247"/>
                <a:gd name="T21" fmla="*/ 80 h 177"/>
                <a:gd name="T22" fmla="*/ 149 w 247"/>
                <a:gd name="T23" fmla="*/ 78 h 177"/>
                <a:gd name="T24" fmla="*/ 174 w 247"/>
                <a:gd name="T25" fmla="*/ 66 h 177"/>
                <a:gd name="T26" fmla="*/ 191 w 247"/>
                <a:gd name="T27" fmla="*/ 58 h 177"/>
                <a:gd name="T28" fmla="*/ 199 w 247"/>
                <a:gd name="T29" fmla="*/ 56 h 177"/>
                <a:gd name="T30" fmla="*/ 230 w 247"/>
                <a:gd name="T31" fmla="*/ 40 h 177"/>
                <a:gd name="T32" fmla="*/ 240 w 247"/>
                <a:gd name="T33" fmla="*/ 20 h 177"/>
                <a:gd name="T34" fmla="*/ 240 w 247"/>
                <a:gd name="T35" fmla="*/ 10 h 177"/>
                <a:gd name="T36" fmla="*/ 240 w 247"/>
                <a:gd name="T37" fmla="*/ 7 h 177"/>
                <a:gd name="T38" fmla="*/ 240 w 247"/>
                <a:gd name="T39" fmla="*/ 2 h 177"/>
                <a:gd name="T40" fmla="*/ 242 w 247"/>
                <a:gd name="T41" fmla="*/ 0 h 177"/>
                <a:gd name="T42" fmla="*/ 245 w 247"/>
                <a:gd name="T43" fmla="*/ 1 h 177"/>
                <a:gd name="T44" fmla="*/ 247 w 247"/>
                <a:gd name="T45" fmla="*/ 7 h 177"/>
                <a:gd name="T46" fmla="*/ 244 w 247"/>
                <a:gd name="T47" fmla="*/ 32 h 177"/>
                <a:gd name="T48" fmla="*/ 224 w 247"/>
                <a:gd name="T49" fmla="*/ 52 h 177"/>
                <a:gd name="T50" fmla="*/ 215 w 247"/>
                <a:gd name="T51" fmla="*/ 57 h 177"/>
                <a:gd name="T52" fmla="*/ 194 w 247"/>
                <a:gd name="T53" fmla="*/ 64 h 177"/>
                <a:gd name="T54" fmla="*/ 177 w 247"/>
                <a:gd name="T55" fmla="*/ 74 h 177"/>
                <a:gd name="T56" fmla="*/ 152 w 247"/>
                <a:gd name="T57" fmla="*/ 85 h 177"/>
                <a:gd name="T58" fmla="*/ 114 w 247"/>
                <a:gd name="T59" fmla="*/ 86 h 177"/>
                <a:gd name="T60" fmla="*/ 107 w 247"/>
                <a:gd name="T61" fmla="*/ 89 h 177"/>
                <a:gd name="T62" fmla="*/ 83 w 247"/>
                <a:gd name="T63" fmla="*/ 100 h 177"/>
                <a:gd name="T64" fmla="*/ 60 w 247"/>
                <a:gd name="T65" fmla="*/ 111 h 177"/>
                <a:gd name="T66" fmla="*/ 47 w 247"/>
                <a:gd name="T67" fmla="*/ 12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177">
                  <a:moveTo>
                    <a:pt x="47" y="129"/>
                  </a:moveTo>
                  <a:cubicBezTo>
                    <a:pt x="46" y="130"/>
                    <a:pt x="45" y="132"/>
                    <a:pt x="44" y="133"/>
                  </a:cubicBezTo>
                  <a:cubicBezTo>
                    <a:pt x="37" y="146"/>
                    <a:pt x="27" y="157"/>
                    <a:pt x="21" y="170"/>
                  </a:cubicBezTo>
                  <a:cubicBezTo>
                    <a:pt x="18" y="177"/>
                    <a:pt x="11" y="177"/>
                    <a:pt x="0" y="173"/>
                  </a:cubicBezTo>
                  <a:cubicBezTo>
                    <a:pt x="1" y="169"/>
                    <a:pt x="4" y="170"/>
                    <a:pt x="6" y="169"/>
                  </a:cubicBezTo>
                  <a:cubicBezTo>
                    <a:pt x="11" y="169"/>
                    <a:pt x="15" y="166"/>
                    <a:pt x="17" y="162"/>
                  </a:cubicBezTo>
                  <a:cubicBezTo>
                    <a:pt x="23" y="148"/>
                    <a:pt x="33" y="136"/>
                    <a:pt x="42" y="123"/>
                  </a:cubicBezTo>
                  <a:cubicBezTo>
                    <a:pt x="42" y="122"/>
                    <a:pt x="43" y="121"/>
                    <a:pt x="44" y="120"/>
                  </a:cubicBezTo>
                  <a:cubicBezTo>
                    <a:pt x="53" y="101"/>
                    <a:pt x="68" y="94"/>
                    <a:pt x="87" y="92"/>
                  </a:cubicBezTo>
                  <a:cubicBezTo>
                    <a:pt x="94" y="91"/>
                    <a:pt x="99" y="87"/>
                    <a:pt x="103" y="83"/>
                  </a:cubicBezTo>
                  <a:cubicBezTo>
                    <a:pt x="104" y="81"/>
                    <a:pt x="105" y="80"/>
                    <a:pt x="106" y="80"/>
                  </a:cubicBezTo>
                  <a:cubicBezTo>
                    <a:pt x="121" y="82"/>
                    <a:pt x="135" y="76"/>
                    <a:pt x="149" y="78"/>
                  </a:cubicBezTo>
                  <a:cubicBezTo>
                    <a:pt x="159" y="79"/>
                    <a:pt x="168" y="74"/>
                    <a:pt x="174" y="66"/>
                  </a:cubicBezTo>
                  <a:cubicBezTo>
                    <a:pt x="179" y="61"/>
                    <a:pt x="184" y="57"/>
                    <a:pt x="191" y="58"/>
                  </a:cubicBezTo>
                  <a:cubicBezTo>
                    <a:pt x="194" y="58"/>
                    <a:pt x="196" y="58"/>
                    <a:pt x="199" y="56"/>
                  </a:cubicBezTo>
                  <a:cubicBezTo>
                    <a:pt x="209" y="51"/>
                    <a:pt x="220" y="46"/>
                    <a:pt x="230" y="40"/>
                  </a:cubicBezTo>
                  <a:cubicBezTo>
                    <a:pt x="237" y="36"/>
                    <a:pt x="240" y="29"/>
                    <a:pt x="240" y="20"/>
                  </a:cubicBezTo>
                  <a:cubicBezTo>
                    <a:pt x="240" y="17"/>
                    <a:pt x="240" y="14"/>
                    <a:pt x="240" y="10"/>
                  </a:cubicBezTo>
                  <a:cubicBezTo>
                    <a:pt x="240" y="9"/>
                    <a:pt x="240" y="8"/>
                    <a:pt x="240" y="7"/>
                  </a:cubicBezTo>
                  <a:cubicBezTo>
                    <a:pt x="240" y="5"/>
                    <a:pt x="239" y="3"/>
                    <a:pt x="240" y="2"/>
                  </a:cubicBezTo>
                  <a:cubicBezTo>
                    <a:pt x="240" y="1"/>
                    <a:pt x="241" y="0"/>
                    <a:pt x="242" y="0"/>
                  </a:cubicBezTo>
                  <a:cubicBezTo>
                    <a:pt x="243" y="1"/>
                    <a:pt x="244" y="1"/>
                    <a:pt x="245" y="1"/>
                  </a:cubicBezTo>
                  <a:cubicBezTo>
                    <a:pt x="246" y="3"/>
                    <a:pt x="247" y="5"/>
                    <a:pt x="247" y="7"/>
                  </a:cubicBezTo>
                  <a:cubicBezTo>
                    <a:pt x="245" y="15"/>
                    <a:pt x="247" y="24"/>
                    <a:pt x="244" y="32"/>
                  </a:cubicBezTo>
                  <a:cubicBezTo>
                    <a:pt x="241" y="41"/>
                    <a:pt x="234" y="48"/>
                    <a:pt x="224" y="52"/>
                  </a:cubicBezTo>
                  <a:cubicBezTo>
                    <a:pt x="221" y="53"/>
                    <a:pt x="218" y="54"/>
                    <a:pt x="215" y="57"/>
                  </a:cubicBezTo>
                  <a:cubicBezTo>
                    <a:pt x="209" y="61"/>
                    <a:pt x="202" y="64"/>
                    <a:pt x="194" y="64"/>
                  </a:cubicBezTo>
                  <a:cubicBezTo>
                    <a:pt x="187" y="65"/>
                    <a:pt x="181" y="68"/>
                    <a:pt x="177" y="74"/>
                  </a:cubicBezTo>
                  <a:cubicBezTo>
                    <a:pt x="171" y="82"/>
                    <a:pt x="162" y="85"/>
                    <a:pt x="152" y="85"/>
                  </a:cubicBezTo>
                  <a:cubicBezTo>
                    <a:pt x="139" y="84"/>
                    <a:pt x="127" y="87"/>
                    <a:pt x="114" y="86"/>
                  </a:cubicBezTo>
                  <a:cubicBezTo>
                    <a:pt x="111" y="86"/>
                    <a:pt x="109" y="88"/>
                    <a:pt x="107" y="89"/>
                  </a:cubicBezTo>
                  <a:cubicBezTo>
                    <a:pt x="100" y="96"/>
                    <a:pt x="92" y="99"/>
                    <a:pt x="83" y="100"/>
                  </a:cubicBezTo>
                  <a:cubicBezTo>
                    <a:pt x="74" y="100"/>
                    <a:pt x="66" y="104"/>
                    <a:pt x="60" y="111"/>
                  </a:cubicBezTo>
                  <a:cubicBezTo>
                    <a:pt x="55" y="116"/>
                    <a:pt x="50" y="122"/>
                    <a:pt x="47" y="129"/>
                  </a:cubicBezTo>
                  <a:close/>
                </a:path>
              </a:pathLst>
            </a:custGeom>
            <a:solidFill>
              <a:srgbClr val="8B7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56"/>
            <p:cNvSpPr>
              <a:spLocks/>
            </p:cNvSpPr>
            <p:nvPr/>
          </p:nvSpPr>
          <p:spPr bwMode="auto">
            <a:xfrm>
              <a:off x="-2684976" y="3180748"/>
              <a:ext cx="252417" cy="317499"/>
            </a:xfrm>
            <a:custGeom>
              <a:avLst/>
              <a:gdLst>
                <a:gd name="T0" fmla="*/ 32 w 47"/>
                <a:gd name="T1" fmla="*/ 16 h 59"/>
                <a:gd name="T2" fmla="*/ 37 w 47"/>
                <a:gd name="T3" fmla="*/ 18 h 59"/>
                <a:gd name="T4" fmla="*/ 41 w 47"/>
                <a:gd name="T5" fmla="*/ 24 h 59"/>
                <a:gd name="T6" fmla="*/ 44 w 47"/>
                <a:gd name="T7" fmla="*/ 35 h 59"/>
                <a:gd name="T8" fmla="*/ 45 w 47"/>
                <a:gd name="T9" fmla="*/ 43 h 59"/>
                <a:gd name="T10" fmla="*/ 40 w 47"/>
                <a:gd name="T11" fmla="*/ 48 h 59"/>
                <a:gd name="T12" fmla="*/ 33 w 47"/>
                <a:gd name="T13" fmla="*/ 54 h 59"/>
                <a:gd name="T14" fmla="*/ 24 w 47"/>
                <a:gd name="T15" fmla="*/ 55 h 59"/>
                <a:gd name="T16" fmla="*/ 23 w 47"/>
                <a:gd name="T17" fmla="*/ 43 h 59"/>
                <a:gd name="T18" fmla="*/ 29 w 47"/>
                <a:gd name="T19" fmla="*/ 32 h 59"/>
                <a:gd name="T20" fmla="*/ 23 w 47"/>
                <a:gd name="T21" fmla="*/ 24 h 59"/>
                <a:gd name="T22" fmla="*/ 11 w 47"/>
                <a:gd name="T23" fmla="*/ 14 h 59"/>
                <a:gd name="T24" fmla="*/ 5 w 47"/>
                <a:gd name="T25" fmla="*/ 9 h 59"/>
                <a:gd name="T26" fmla="*/ 0 w 47"/>
                <a:gd name="T27" fmla="*/ 6 h 59"/>
                <a:gd name="T28" fmla="*/ 5 w 47"/>
                <a:gd name="T29" fmla="*/ 4 h 59"/>
                <a:gd name="T30" fmla="*/ 11 w 47"/>
                <a:gd name="T31" fmla="*/ 2 h 59"/>
                <a:gd name="T32" fmla="*/ 16 w 47"/>
                <a:gd name="T33" fmla="*/ 3 h 59"/>
                <a:gd name="T34" fmla="*/ 26 w 47"/>
                <a:gd name="T35" fmla="*/ 6 h 59"/>
                <a:gd name="T36" fmla="*/ 37 w 47"/>
                <a:gd name="T37" fmla="*/ 9 h 59"/>
                <a:gd name="T38" fmla="*/ 32 w 47"/>
                <a:gd name="T39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59">
                  <a:moveTo>
                    <a:pt x="32" y="16"/>
                  </a:moveTo>
                  <a:cubicBezTo>
                    <a:pt x="33" y="18"/>
                    <a:pt x="35" y="18"/>
                    <a:pt x="37" y="18"/>
                  </a:cubicBezTo>
                  <a:cubicBezTo>
                    <a:pt x="42" y="17"/>
                    <a:pt x="42" y="20"/>
                    <a:pt x="41" y="24"/>
                  </a:cubicBezTo>
                  <a:cubicBezTo>
                    <a:pt x="40" y="28"/>
                    <a:pt x="38" y="32"/>
                    <a:pt x="44" y="35"/>
                  </a:cubicBezTo>
                  <a:cubicBezTo>
                    <a:pt x="46" y="36"/>
                    <a:pt x="43" y="40"/>
                    <a:pt x="45" y="43"/>
                  </a:cubicBezTo>
                  <a:cubicBezTo>
                    <a:pt x="47" y="48"/>
                    <a:pt x="42" y="47"/>
                    <a:pt x="40" y="48"/>
                  </a:cubicBezTo>
                  <a:cubicBezTo>
                    <a:pt x="38" y="51"/>
                    <a:pt x="36" y="52"/>
                    <a:pt x="33" y="54"/>
                  </a:cubicBezTo>
                  <a:cubicBezTo>
                    <a:pt x="30" y="56"/>
                    <a:pt x="28" y="59"/>
                    <a:pt x="24" y="55"/>
                  </a:cubicBezTo>
                  <a:cubicBezTo>
                    <a:pt x="17" y="49"/>
                    <a:pt x="17" y="50"/>
                    <a:pt x="23" y="43"/>
                  </a:cubicBezTo>
                  <a:cubicBezTo>
                    <a:pt x="25" y="40"/>
                    <a:pt x="28" y="37"/>
                    <a:pt x="29" y="32"/>
                  </a:cubicBezTo>
                  <a:cubicBezTo>
                    <a:pt x="30" y="28"/>
                    <a:pt x="31" y="24"/>
                    <a:pt x="23" y="24"/>
                  </a:cubicBezTo>
                  <a:cubicBezTo>
                    <a:pt x="17" y="24"/>
                    <a:pt x="13" y="20"/>
                    <a:pt x="11" y="14"/>
                  </a:cubicBezTo>
                  <a:cubicBezTo>
                    <a:pt x="10" y="10"/>
                    <a:pt x="9" y="9"/>
                    <a:pt x="5" y="9"/>
                  </a:cubicBezTo>
                  <a:cubicBezTo>
                    <a:pt x="3" y="9"/>
                    <a:pt x="0" y="8"/>
                    <a:pt x="0" y="6"/>
                  </a:cubicBezTo>
                  <a:cubicBezTo>
                    <a:pt x="0" y="3"/>
                    <a:pt x="3" y="4"/>
                    <a:pt x="5" y="4"/>
                  </a:cubicBezTo>
                  <a:cubicBezTo>
                    <a:pt x="7" y="4"/>
                    <a:pt x="9" y="3"/>
                    <a:pt x="11" y="2"/>
                  </a:cubicBezTo>
                  <a:cubicBezTo>
                    <a:pt x="13" y="1"/>
                    <a:pt x="15" y="0"/>
                    <a:pt x="16" y="3"/>
                  </a:cubicBezTo>
                  <a:cubicBezTo>
                    <a:pt x="18" y="7"/>
                    <a:pt x="23" y="7"/>
                    <a:pt x="26" y="6"/>
                  </a:cubicBezTo>
                  <a:cubicBezTo>
                    <a:pt x="31" y="3"/>
                    <a:pt x="34" y="5"/>
                    <a:pt x="37" y="9"/>
                  </a:cubicBezTo>
                  <a:cubicBezTo>
                    <a:pt x="39" y="13"/>
                    <a:pt x="33" y="13"/>
                    <a:pt x="32" y="16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57"/>
            <p:cNvSpPr>
              <a:spLocks/>
            </p:cNvSpPr>
            <p:nvPr/>
          </p:nvSpPr>
          <p:spPr bwMode="auto">
            <a:xfrm>
              <a:off x="-2958031" y="3347434"/>
              <a:ext cx="574686" cy="790571"/>
            </a:xfrm>
            <a:custGeom>
              <a:avLst/>
              <a:gdLst>
                <a:gd name="T0" fmla="*/ 34 w 107"/>
                <a:gd name="T1" fmla="*/ 72 h 147"/>
                <a:gd name="T2" fmla="*/ 46 w 107"/>
                <a:gd name="T3" fmla="*/ 56 h 147"/>
                <a:gd name="T4" fmla="*/ 75 w 107"/>
                <a:gd name="T5" fmla="*/ 40 h 147"/>
                <a:gd name="T6" fmla="*/ 101 w 107"/>
                <a:gd name="T7" fmla="*/ 8 h 147"/>
                <a:gd name="T8" fmla="*/ 104 w 107"/>
                <a:gd name="T9" fmla="*/ 2 h 147"/>
                <a:gd name="T10" fmla="*/ 106 w 107"/>
                <a:gd name="T11" fmla="*/ 3 h 147"/>
                <a:gd name="T12" fmla="*/ 101 w 107"/>
                <a:gd name="T13" fmla="*/ 22 h 147"/>
                <a:gd name="T14" fmla="*/ 97 w 107"/>
                <a:gd name="T15" fmla="*/ 29 h 147"/>
                <a:gd name="T16" fmla="*/ 79 w 107"/>
                <a:gd name="T17" fmla="*/ 43 h 147"/>
                <a:gd name="T18" fmla="*/ 47 w 107"/>
                <a:gd name="T19" fmla="*/ 61 h 147"/>
                <a:gd name="T20" fmla="*/ 42 w 107"/>
                <a:gd name="T21" fmla="*/ 66 h 147"/>
                <a:gd name="T22" fmla="*/ 42 w 107"/>
                <a:gd name="T23" fmla="*/ 78 h 147"/>
                <a:gd name="T24" fmla="*/ 50 w 107"/>
                <a:gd name="T25" fmla="*/ 79 h 147"/>
                <a:gd name="T26" fmla="*/ 69 w 107"/>
                <a:gd name="T27" fmla="*/ 89 h 147"/>
                <a:gd name="T28" fmla="*/ 63 w 107"/>
                <a:gd name="T29" fmla="*/ 111 h 147"/>
                <a:gd name="T30" fmla="*/ 51 w 107"/>
                <a:gd name="T31" fmla="*/ 123 h 147"/>
                <a:gd name="T32" fmla="*/ 29 w 107"/>
                <a:gd name="T33" fmla="*/ 113 h 147"/>
                <a:gd name="T34" fmla="*/ 29 w 107"/>
                <a:gd name="T35" fmla="*/ 108 h 147"/>
                <a:gd name="T36" fmla="*/ 19 w 107"/>
                <a:gd name="T37" fmla="*/ 104 h 147"/>
                <a:gd name="T38" fmla="*/ 8 w 107"/>
                <a:gd name="T39" fmla="*/ 120 h 147"/>
                <a:gd name="T40" fmla="*/ 11 w 107"/>
                <a:gd name="T41" fmla="*/ 132 h 147"/>
                <a:gd name="T42" fmla="*/ 25 w 107"/>
                <a:gd name="T43" fmla="*/ 139 h 147"/>
                <a:gd name="T44" fmla="*/ 33 w 107"/>
                <a:gd name="T45" fmla="*/ 143 h 147"/>
                <a:gd name="T46" fmla="*/ 31 w 107"/>
                <a:gd name="T47" fmla="*/ 147 h 147"/>
                <a:gd name="T48" fmla="*/ 10 w 107"/>
                <a:gd name="T49" fmla="*/ 137 h 147"/>
                <a:gd name="T50" fmla="*/ 6 w 107"/>
                <a:gd name="T51" fmla="*/ 111 h 147"/>
                <a:gd name="T52" fmla="*/ 12 w 107"/>
                <a:gd name="T53" fmla="*/ 103 h 147"/>
                <a:gd name="T54" fmla="*/ 35 w 107"/>
                <a:gd name="T55" fmla="*/ 104 h 147"/>
                <a:gd name="T56" fmla="*/ 37 w 107"/>
                <a:gd name="T57" fmla="*/ 117 h 147"/>
                <a:gd name="T58" fmla="*/ 47 w 107"/>
                <a:gd name="T59" fmla="*/ 119 h 147"/>
                <a:gd name="T60" fmla="*/ 65 w 107"/>
                <a:gd name="T61" fmla="*/ 95 h 147"/>
                <a:gd name="T62" fmla="*/ 55 w 107"/>
                <a:gd name="T63" fmla="*/ 85 h 147"/>
                <a:gd name="T64" fmla="*/ 47 w 107"/>
                <a:gd name="T65" fmla="*/ 86 h 147"/>
                <a:gd name="T66" fmla="*/ 34 w 107"/>
                <a:gd name="T67" fmla="*/ 7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7" h="147">
                  <a:moveTo>
                    <a:pt x="34" y="72"/>
                  </a:moveTo>
                  <a:cubicBezTo>
                    <a:pt x="36" y="64"/>
                    <a:pt x="40" y="60"/>
                    <a:pt x="46" y="56"/>
                  </a:cubicBezTo>
                  <a:cubicBezTo>
                    <a:pt x="55" y="50"/>
                    <a:pt x="65" y="43"/>
                    <a:pt x="75" y="40"/>
                  </a:cubicBezTo>
                  <a:cubicBezTo>
                    <a:pt x="90" y="34"/>
                    <a:pt x="96" y="21"/>
                    <a:pt x="101" y="8"/>
                  </a:cubicBezTo>
                  <a:cubicBezTo>
                    <a:pt x="102" y="5"/>
                    <a:pt x="103" y="3"/>
                    <a:pt x="104" y="2"/>
                  </a:cubicBezTo>
                  <a:cubicBezTo>
                    <a:pt x="105" y="0"/>
                    <a:pt x="106" y="2"/>
                    <a:pt x="106" y="3"/>
                  </a:cubicBezTo>
                  <a:cubicBezTo>
                    <a:pt x="107" y="10"/>
                    <a:pt x="103" y="16"/>
                    <a:pt x="101" y="22"/>
                  </a:cubicBezTo>
                  <a:cubicBezTo>
                    <a:pt x="99" y="24"/>
                    <a:pt x="98" y="27"/>
                    <a:pt x="97" y="29"/>
                  </a:cubicBezTo>
                  <a:cubicBezTo>
                    <a:pt x="92" y="35"/>
                    <a:pt x="86" y="40"/>
                    <a:pt x="79" y="43"/>
                  </a:cubicBezTo>
                  <a:cubicBezTo>
                    <a:pt x="68" y="48"/>
                    <a:pt x="57" y="54"/>
                    <a:pt x="47" y="61"/>
                  </a:cubicBezTo>
                  <a:cubicBezTo>
                    <a:pt x="45" y="62"/>
                    <a:pt x="43" y="64"/>
                    <a:pt x="42" y="66"/>
                  </a:cubicBezTo>
                  <a:cubicBezTo>
                    <a:pt x="39" y="70"/>
                    <a:pt x="38" y="74"/>
                    <a:pt x="42" y="78"/>
                  </a:cubicBezTo>
                  <a:cubicBezTo>
                    <a:pt x="44" y="80"/>
                    <a:pt x="47" y="80"/>
                    <a:pt x="50" y="79"/>
                  </a:cubicBezTo>
                  <a:cubicBezTo>
                    <a:pt x="60" y="78"/>
                    <a:pt x="64" y="80"/>
                    <a:pt x="69" y="89"/>
                  </a:cubicBezTo>
                  <a:cubicBezTo>
                    <a:pt x="71" y="98"/>
                    <a:pt x="68" y="105"/>
                    <a:pt x="63" y="111"/>
                  </a:cubicBezTo>
                  <a:cubicBezTo>
                    <a:pt x="60" y="116"/>
                    <a:pt x="56" y="120"/>
                    <a:pt x="51" y="123"/>
                  </a:cubicBezTo>
                  <a:cubicBezTo>
                    <a:pt x="41" y="130"/>
                    <a:pt x="31" y="125"/>
                    <a:pt x="29" y="113"/>
                  </a:cubicBezTo>
                  <a:cubicBezTo>
                    <a:pt x="29" y="111"/>
                    <a:pt x="29" y="109"/>
                    <a:pt x="29" y="108"/>
                  </a:cubicBezTo>
                  <a:cubicBezTo>
                    <a:pt x="28" y="102"/>
                    <a:pt x="23" y="100"/>
                    <a:pt x="19" y="104"/>
                  </a:cubicBezTo>
                  <a:cubicBezTo>
                    <a:pt x="14" y="108"/>
                    <a:pt x="10" y="114"/>
                    <a:pt x="8" y="120"/>
                  </a:cubicBezTo>
                  <a:cubicBezTo>
                    <a:pt x="6" y="125"/>
                    <a:pt x="8" y="128"/>
                    <a:pt x="11" y="132"/>
                  </a:cubicBezTo>
                  <a:cubicBezTo>
                    <a:pt x="15" y="135"/>
                    <a:pt x="20" y="137"/>
                    <a:pt x="25" y="139"/>
                  </a:cubicBezTo>
                  <a:cubicBezTo>
                    <a:pt x="28" y="140"/>
                    <a:pt x="31" y="140"/>
                    <a:pt x="33" y="143"/>
                  </a:cubicBezTo>
                  <a:cubicBezTo>
                    <a:pt x="35" y="145"/>
                    <a:pt x="35" y="147"/>
                    <a:pt x="31" y="147"/>
                  </a:cubicBezTo>
                  <a:cubicBezTo>
                    <a:pt x="23" y="145"/>
                    <a:pt x="15" y="144"/>
                    <a:pt x="10" y="137"/>
                  </a:cubicBezTo>
                  <a:cubicBezTo>
                    <a:pt x="0" y="128"/>
                    <a:pt x="0" y="122"/>
                    <a:pt x="6" y="111"/>
                  </a:cubicBezTo>
                  <a:cubicBezTo>
                    <a:pt x="8" y="108"/>
                    <a:pt x="10" y="105"/>
                    <a:pt x="12" y="103"/>
                  </a:cubicBezTo>
                  <a:cubicBezTo>
                    <a:pt x="21" y="92"/>
                    <a:pt x="27" y="92"/>
                    <a:pt x="35" y="104"/>
                  </a:cubicBezTo>
                  <a:cubicBezTo>
                    <a:pt x="39" y="108"/>
                    <a:pt x="36" y="113"/>
                    <a:pt x="37" y="117"/>
                  </a:cubicBezTo>
                  <a:cubicBezTo>
                    <a:pt x="40" y="121"/>
                    <a:pt x="43" y="121"/>
                    <a:pt x="47" y="119"/>
                  </a:cubicBezTo>
                  <a:cubicBezTo>
                    <a:pt x="57" y="114"/>
                    <a:pt x="63" y="106"/>
                    <a:pt x="65" y="95"/>
                  </a:cubicBezTo>
                  <a:cubicBezTo>
                    <a:pt x="66" y="89"/>
                    <a:pt x="61" y="84"/>
                    <a:pt x="55" y="85"/>
                  </a:cubicBezTo>
                  <a:cubicBezTo>
                    <a:pt x="52" y="85"/>
                    <a:pt x="50" y="84"/>
                    <a:pt x="47" y="86"/>
                  </a:cubicBezTo>
                  <a:cubicBezTo>
                    <a:pt x="38" y="86"/>
                    <a:pt x="33" y="81"/>
                    <a:pt x="34" y="72"/>
                  </a:cubicBezTo>
                  <a:close/>
                </a:path>
              </a:pathLst>
            </a:custGeom>
            <a:solidFill>
              <a:srgbClr val="331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8"/>
            <p:cNvSpPr>
              <a:spLocks/>
            </p:cNvSpPr>
            <p:nvPr/>
          </p:nvSpPr>
          <p:spPr bwMode="auto">
            <a:xfrm>
              <a:off x="-3413652" y="3439509"/>
              <a:ext cx="385770" cy="461960"/>
            </a:xfrm>
            <a:custGeom>
              <a:avLst/>
              <a:gdLst>
                <a:gd name="T0" fmla="*/ 63 w 72"/>
                <a:gd name="T1" fmla="*/ 34 h 86"/>
                <a:gd name="T2" fmla="*/ 54 w 72"/>
                <a:gd name="T3" fmla="*/ 40 h 86"/>
                <a:gd name="T4" fmla="*/ 37 w 72"/>
                <a:gd name="T5" fmla="*/ 38 h 86"/>
                <a:gd name="T6" fmla="*/ 36 w 72"/>
                <a:gd name="T7" fmla="*/ 27 h 86"/>
                <a:gd name="T8" fmla="*/ 24 w 72"/>
                <a:gd name="T9" fmla="*/ 16 h 86"/>
                <a:gd name="T10" fmla="*/ 16 w 72"/>
                <a:gd name="T11" fmla="*/ 21 h 86"/>
                <a:gd name="T12" fmla="*/ 8 w 72"/>
                <a:gd name="T13" fmla="*/ 32 h 86"/>
                <a:gd name="T14" fmla="*/ 6 w 72"/>
                <a:gd name="T15" fmla="*/ 44 h 86"/>
                <a:gd name="T16" fmla="*/ 14 w 72"/>
                <a:gd name="T17" fmla="*/ 48 h 86"/>
                <a:gd name="T18" fmla="*/ 28 w 72"/>
                <a:gd name="T19" fmla="*/ 53 h 86"/>
                <a:gd name="T20" fmla="*/ 30 w 72"/>
                <a:gd name="T21" fmla="*/ 68 h 86"/>
                <a:gd name="T22" fmla="*/ 22 w 72"/>
                <a:gd name="T23" fmla="*/ 75 h 86"/>
                <a:gd name="T24" fmla="*/ 5 w 72"/>
                <a:gd name="T25" fmla="*/ 85 h 86"/>
                <a:gd name="T26" fmla="*/ 2 w 72"/>
                <a:gd name="T27" fmla="*/ 86 h 86"/>
                <a:gd name="T28" fmla="*/ 0 w 72"/>
                <a:gd name="T29" fmla="*/ 84 h 86"/>
                <a:gd name="T30" fmla="*/ 17 w 72"/>
                <a:gd name="T31" fmla="*/ 73 h 86"/>
                <a:gd name="T32" fmla="*/ 26 w 72"/>
                <a:gd name="T33" fmla="*/ 66 h 86"/>
                <a:gd name="T34" fmla="*/ 17 w 72"/>
                <a:gd name="T35" fmla="*/ 52 h 86"/>
                <a:gd name="T36" fmla="*/ 3 w 72"/>
                <a:gd name="T37" fmla="*/ 46 h 86"/>
                <a:gd name="T38" fmla="*/ 5 w 72"/>
                <a:gd name="T39" fmla="*/ 27 h 86"/>
                <a:gd name="T40" fmla="*/ 21 w 72"/>
                <a:gd name="T41" fmla="*/ 13 h 86"/>
                <a:gd name="T42" fmla="*/ 41 w 72"/>
                <a:gd name="T43" fmla="*/ 18 h 86"/>
                <a:gd name="T44" fmla="*/ 42 w 72"/>
                <a:gd name="T45" fmla="*/ 27 h 86"/>
                <a:gd name="T46" fmla="*/ 42 w 72"/>
                <a:gd name="T47" fmla="*/ 36 h 86"/>
                <a:gd name="T48" fmla="*/ 52 w 72"/>
                <a:gd name="T49" fmla="*/ 37 h 86"/>
                <a:gd name="T50" fmla="*/ 63 w 72"/>
                <a:gd name="T51" fmla="*/ 9 h 86"/>
                <a:gd name="T52" fmla="*/ 60 w 72"/>
                <a:gd name="T53" fmla="*/ 4 h 86"/>
                <a:gd name="T54" fmla="*/ 63 w 72"/>
                <a:gd name="T55" fmla="*/ 3 h 86"/>
                <a:gd name="T56" fmla="*/ 63 w 72"/>
                <a:gd name="T57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86">
                  <a:moveTo>
                    <a:pt x="63" y="34"/>
                  </a:moveTo>
                  <a:cubicBezTo>
                    <a:pt x="60" y="36"/>
                    <a:pt x="58" y="39"/>
                    <a:pt x="54" y="40"/>
                  </a:cubicBezTo>
                  <a:cubicBezTo>
                    <a:pt x="48" y="43"/>
                    <a:pt x="42" y="44"/>
                    <a:pt x="37" y="38"/>
                  </a:cubicBezTo>
                  <a:cubicBezTo>
                    <a:pt x="36" y="35"/>
                    <a:pt x="35" y="31"/>
                    <a:pt x="36" y="27"/>
                  </a:cubicBezTo>
                  <a:cubicBezTo>
                    <a:pt x="38" y="16"/>
                    <a:pt x="35" y="13"/>
                    <a:pt x="24" y="16"/>
                  </a:cubicBezTo>
                  <a:cubicBezTo>
                    <a:pt x="22" y="20"/>
                    <a:pt x="18" y="19"/>
                    <a:pt x="16" y="21"/>
                  </a:cubicBezTo>
                  <a:cubicBezTo>
                    <a:pt x="12" y="24"/>
                    <a:pt x="10" y="28"/>
                    <a:pt x="8" y="32"/>
                  </a:cubicBezTo>
                  <a:cubicBezTo>
                    <a:pt x="5" y="36"/>
                    <a:pt x="7" y="40"/>
                    <a:pt x="6" y="44"/>
                  </a:cubicBezTo>
                  <a:cubicBezTo>
                    <a:pt x="7" y="48"/>
                    <a:pt x="10" y="49"/>
                    <a:pt x="14" y="48"/>
                  </a:cubicBezTo>
                  <a:cubicBezTo>
                    <a:pt x="19" y="48"/>
                    <a:pt x="24" y="49"/>
                    <a:pt x="28" y="53"/>
                  </a:cubicBezTo>
                  <a:cubicBezTo>
                    <a:pt x="33" y="58"/>
                    <a:pt x="31" y="63"/>
                    <a:pt x="30" y="68"/>
                  </a:cubicBezTo>
                  <a:cubicBezTo>
                    <a:pt x="28" y="71"/>
                    <a:pt x="26" y="74"/>
                    <a:pt x="22" y="75"/>
                  </a:cubicBezTo>
                  <a:cubicBezTo>
                    <a:pt x="17" y="78"/>
                    <a:pt x="9" y="79"/>
                    <a:pt x="5" y="85"/>
                  </a:cubicBezTo>
                  <a:cubicBezTo>
                    <a:pt x="4" y="86"/>
                    <a:pt x="3" y="86"/>
                    <a:pt x="2" y="86"/>
                  </a:cubicBezTo>
                  <a:cubicBezTo>
                    <a:pt x="1" y="86"/>
                    <a:pt x="1" y="85"/>
                    <a:pt x="0" y="84"/>
                  </a:cubicBezTo>
                  <a:cubicBezTo>
                    <a:pt x="4" y="77"/>
                    <a:pt x="11" y="76"/>
                    <a:pt x="17" y="73"/>
                  </a:cubicBezTo>
                  <a:cubicBezTo>
                    <a:pt x="21" y="71"/>
                    <a:pt x="24" y="70"/>
                    <a:pt x="26" y="66"/>
                  </a:cubicBezTo>
                  <a:cubicBezTo>
                    <a:pt x="29" y="57"/>
                    <a:pt x="26" y="52"/>
                    <a:pt x="17" y="52"/>
                  </a:cubicBezTo>
                  <a:cubicBezTo>
                    <a:pt x="12" y="52"/>
                    <a:pt x="6" y="52"/>
                    <a:pt x="3" y="46"/>
                  </a:cubicBezTo>
                  <a:cubicBezTo>
                    <a:pt x="0" y="39"/>
                    <a:pt x="1" y="33"/>
                    <a:pt x="5" y="27"/>
                  </a:cubicBezTo>
                  <a:cubicBezTo>
                    <a:pt x="10" y="21"/>
                    <a:pt x="14" y="16"/>
                    <a:pt x="21" y="13"/>
                  </a:cubicBezTo>
                  <a:cubicBezTo>
                    <a:pt x="30" y="9"/>
                    <a:pt x="35" y="10"/>
                    <a:pt x="41" y="18"/>
                  </a:cubicBezTo>
                  <a:cubicBezTo>
                    <a:pt x="44" y="21"/>
                    <a:pt x="43" y="24"/>
                    <a:pt x="42" y="27"/>
                  </a:cubicBezTo>
                  <a:cubicBezTo>
                    <a:pt x="41" y="30"/>
                    <a:pt x="42" y="33"/>
                    <a:pt x="42" y="36"/>
                  </a:cubicBezTo>
                  <a:cubicBezTo>
                    <a:pt x="45" y="41"/>
                    <a:pt x="49" y="39"/>
                    <a:pt x="52" y="37"/>
                  </a:cubicBezTo>
                  <a:cubicBezTo>
                    <a:pt x="64" y="33"/>
                    <a:pt x="68" y="20"/>
                    <a:pt x="63" y="9"/>
                  </a:cubicBezTo>
                  <a:cubicBezTo>
                    <a:pt x="62" y="7"/>
                    <a:pt x="60" y="6"/>
                    <a:pt x="60" y="4"/>
                  </a:cubicBezTo>
                  <a:cubicBezTo>
                    <a:pt x="60" y="0"/>
                    <a:pt x="62" y="3"/>
                    <a:pt x="63" y="3"/>
                  </a:cubicBezTo>
                  <a:cubicBezTo>
                    <a:pt x="72" y="12"/>
                    <a:pt x="72" y="25"/>
                    <a:pt x="63" y="34"/>
                  </a:cubicBezTo>
                  <a:close/>
                </a:path>
              </a:pathLst>
            </a:custGeom>
            <a:solidFill>
              <a:srgbClr val="2E1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9"/>
            <p:cNvSpPr>
              <a:spLocks/>
            </p:cNvSpPr>
            <p:nvPr/>
          </p:nvSpPr>
          <p:spPr bwMode="auto">
            <a:xfrm>
              <a:off x="-3210448" y="3793520"/>
              <a:ext cx="838215" cy="430211"/>
            </a:xfrm>
            <a:custGeom>
              <a:avLst/>
              <a:gdLst>
                <a:gd name="T0" fmla="*/ 78 w 156"/>
                <a:gd name="T1" fmla="*/ 63 h 80"/>
                <a:gd name="T2" fmla="*/ 80 w 156"/>
                <a:gd name="T3" fmla="*/ 60 h 80"/>
                <a:gd name="T4" fmla="*/ 90 w 156"/>
                <a:gd name="T5" fmla="*/ 57 h 80"/>
                <a:gd name="T6" fmla="*/ 106 w 156"/>
                <a:gd name="T7" fmla="*/ 45 h 80"/>
                <a:gd name="T8" fmla="*/ 129 w 156"/>
                <a:gd name="T9" fmla="*/ 22 h 80"/>
                <a:gd name="T10" fmla="*/ 133 w 156"/>
                <a:gd name="T11" fmla="*/ 19 h 80"/>
                <a:gd name="T12" fmla="*/ 147 w 156"/>
                <a:gd name="T13" fmla="*/ 7 h 80"/>
                <a:gd name="T14" fmla="*/ 153 w 156"/>
                <a:gd name="T15" fmla="*/ 0 h 80"/>
                <a:gd name="T16" fmla="*/ 155 w 156"/>
                <a:gd name="T17" fmla="*/ 6 h 80"/>
                <a:gd name="T18" fmla="*/ 138 w 156"/>
                <a:gd name="T19" fmla="*/ 25 h 80"/>
                <a:gd name="T20" fmla="*/ 129 w 156"/>
                <a:gd name="T21" fmla="*/ 35 h 80"/>
                <a:gd name="T22" fmla="*/ 117 w 156"/>
                <a:gd name="T23" fmla="*/ 46 h 80"/>
                <a:gd name="T24" fmla="*/ 110 w 156"/>
                <a:gd name="T25" fmla="*/ 54 h 80"/>
                <a:gd name="T26" fmla="*/ 95 w 156"/>
                <a:gd name="T27" fmla="*/ 64 h 80"/>
                <a:gd name="T28" fmla="*/ 83 w 156"/>
                <a:gd name="T29" fmla="*/ 69 h 80"/>
                <a:gd name="T30" fmla="*/ 38 w 156"/>
                <a:gd name="T31" fmla="*/ 77 h 80"/>
                <a:gd name="T32" fmla="*/ 7 w 156"/>
                <a:gd name="T33" fmla="*/ 74 h 80"/>
                <a:gd name="T34" fmla="*/ 2 w 156"/>
                <a:gd name="T35" fmla="*/ 72 h 80"/>
                <a:gd name="T36" fmla="*/ 1 w 156"/>
                <a:gd name="T37" fmla="*/ 67 h 80"/>
                <a:gd name="T38" fmla="*/ 14 w 156"/>
                <a:gd name="T39" fmla="*/ 70 h 80"/>
                <a:gd name="T40" fmla="*/ 54 w 156"/>
                <a:gd name="T41" fmla="*/ 73 h 80"/>
                <a:gd name="T42" fmla="*/ 77 w 156"/>
                <a:gd name="T43" fmla="*/ 66 h 80"/>
                <a:gd name="T44" fmla="*/ 78 w 156"/>
                <a:gd name="T4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6" h="80">
                  <a:moveTo>
                    <a:pt x="78" y="63"/>
                  </a:moveTo>
                  <a:cubicBezTo>
                    <a:pt x="80" y="63"/>
                    <a:pt x="81" y="62"/>
                    <a:pt x="80" y="60"/>
                  </a:cubicBezTo>
                  <a:cubicBezTo>
                    <a:pt x="83" y="58"/>
                    <a:pt x="87" y="58"/>
                    <a:pt x="90" y="57"/>
                  </a:cubicBezTo>
                  <a:cubicBezTo>
                    <a:pt x="97" y="55"/>
                    <a:pt x="101" y="50"/>
                    <a:pt x="106" y="45"/>
                  </a:cubicBezTo>
                  <a:cubicBezTo>
                    <a:pt x="114" y="37"/>
                    <a:pt x="122" y="31"/>
                    <a:pt x="129" y="22"/>
                  </a:cubicBezTo>
                  <a:cubicBezTo>
                    <a:pt x="130" y="20"/>
                    <a:pt x="132" y="20"/>
                    <a:pt x="133" y="19"/>
                  </a:cubicBezTo>
                  <a:cubicBezTo>
                    <a:pt x="140" y="17"/>
                    <a:pt x="145" y="13"/>
                    <a:pt x="147" y="7"/>
                  </a:cubicBezTo>
                  <a:cubicBezTo>
                    <a:pt x="148" y="4"/>
                    <a:pt x="150" y="1"/>
                    <a:pt x="153" y="0"/>
                  </a:cubicBezTo>
                  <a:cubicBezTo>
                    <a:pt x="156" y="1"/>
                    <a:pt x="156" y="4"/>
                    <a:pt x="155" y="6"/>
                  </a:cubicBezTo>
                  <a:cubicBezTo>
                    <a:pt x="153" y="15"/>
                    <a:pt x="148" y="22"/>
                    <a:pt x="138" y="25"/>
                  </a:cubicBezTo>
                  <a:cubicBezTo>
                    <a:pt x="134" y="27"/>
                    <a:pt x="131" y="31"/>
                    <a:pt x="129" y="35"/>
                  </a:cubicBezTo>
                  <a:cubicBezTo>
                    <a:pt x="126" y="39"/>
                    <a:pt x="122" y="44"/>
                    <a:pt x="117" y="46"/>
                  </a:cubicBezTo>
                  <a:cubicBezTo>
                    <a:pt x="114" y="48"/>
                    <a:pt x="112" y="51"/>
                    <a:pt x="110" y="54"/>
                  </a:cubicBezTo>
                  <a:cubicBezTo>
                    <a:pt x="106" y="60"/>
                    <a:pt x="101" y="63"/>
                    <a:pt x="95" y="64"/>
                  </a:cubicBezTo>
                  <a:cubicBezTo>
                    <a:pt x="90" y="64"/>
                    <a:pt x="86" y="66"/>
                    <a:pt x="83" y="69"/>
                  </a:cubicBezTo>
                  <a:cubicBezTo>
                    <a:pt x="70" y="80"/>
                    <a:pt x="54" y="79"/>
                    <a:pt x="38" y="77"/>
                  </a:cubicBezTo>
                  <a:cubicBezTo>
                    <a:pt x="28" y="76"/>
                    <a:pt x="17" y="75"/>
                    <a:pt x="7" y="74"/>
                  </a:cubicBezTo>
                  <a:cubicBezTo>
                    <a:pt x="5" y="73"/>
                    <a:pt x="4" y="73"/>
                    <a:pt x="2" y="72"/>
                  </a:cubicBezTo>
                  <a:cubicBezTo>
                    <a:pt x="0" y="71"/>
                    <a:pt x="1" y="69"/>
                    <a:pt x="1" y="67"/>
                  </a:cubicBezTo>
                  <a:cubicBezTo>
                    <a:pt x="5" y="70"/>
                    <a:pt x="10" y="70"/>
                    <a:pt x="14" y="70"/>
                  </a:cubicBezTo>
                  <a:cubicBezTo>
                    <a:pt x="28" y="70"/>
                    <a:pt x="41" y="75"/>
                    <a:pt x="54" y="73"/>
                  </a:cubicBezTo>
                  <a:cubicBezTo>
                    <a:pt x="62" y="72"/>
                    <a:pt x="70" y="72"/>
                    <a:pt x="77" y="66"/>
                  </a:cubicBezTo>
                  <a:cubicBezTo>
                    <a:pt x="77" y="65"/>
                    <a:pt x="79" y="65"/>
                    <a:pt x="78" y="63"/>
                  </a:cubicBezTo>
                  <a:close/>
                </a:path>
              </a:pathLst>
            </a:custGeom>
            <a:solidFill>
              <a:srgbClr val="7A6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0"/>
            <p:cNvSpPr>
              <a:spLocks/>
            </p:cNvSpPr>
            <p:nvPr/>
          </p:nvSpPr>
          <p:spPr bwMode="auto">
            <a:xfrm>
              <a:off x="-3704170" y="3755420"/>
              <a:ext cx="482609" cy="533398"/>
            </a:xfrm>
            <a:custGeom>
              <a:avLst/>
              <a:gdLst>
                <a:gd name="T0" fmla="*/ 54 w 90"/>
                <a:gd name="T1" fmla="*/ 25 h 99"/>
                <a:gd name="T2" fmla="*/ 56 w 90"/>
                <a:gd name="T3" fmla="*/ 26 h 99"/>
                <a:gd name="T4" fmla="*/ 66 w 90"/>
                <a:gd name="T5" fmla="*/ 45 h 99"/>
                <a:gd name="T6" fmla="*/ 65 w 90"/>
                <a:gd name="T7" fmla="*/ 55 h 99"/>
                <a:gd name="T8" fmla="*/ 57 w 90"/>
                <a:gd name="T9" fmla="*/ 60 h 99"/>
                <a:gd name="T10" fmla="*/ 50 w 90"/>
                <a:gd name="T11" fmla="*/ 60 h 99"/>
                <a:gd name="T12" fmla="*/ 39 w 90"/>
                <a:gd name="T13" fmla="*/ 60 h 99"/>
                <a:gd name="T14" fmla="*/ 38 w 90"/>
                <a:gd name="T15" fmla="*/ 72 h 99"/>
                <a:gd name="T16" fmla="*/ 40 w 90"/>
                <a:gd name="T17" fmla="*/ 79 h 99"/>
                <a:gd name="T18" fmla="*/ 47 w 90"/>
                <a:gd name="T19" fmla="*/ 88 h 99"/>
                <a:gd name="T20" fmla="*/ 67 w 90"/>
                <a:gd name="T21" fmla="*/ 80 h 99"/>
                <a:gd name="T22" fmla="*/ 90 w 90"/>
                <a:gd name="T23" fmla="*/ 73 h 99"/>
                <a:gd name="T24" fmla="*/ 88 w 90"/>
                <a:gd name="T25" fmla="*/ 75 h 99"/>
                <a:gd name="T26" fmla="*/ 87 w 90"/>
                <a:gd name="T27" fmla="*/ 75 h 99"/>
                <a:gd name="T28" fmla="*/ 72 w 90"/>
                <a:gd name="T29" fmla="*/ 87 h 99"/>
                <a:gd name="T30" fmla="*/ 50 w 90"/>
                <a:gd name="T31" fmla="*/ 95 h 99"/>
                <a:gd name="T32" fmla="*/ 30 w 90"/>
                <a:gd name="T33" fmla="*/ 68 h 99"/>
                <a:gd name="T34" fmla="*/ 47 w 90"/>
                <a:gd name="T35" fmla="*/ 52 h 99"/>
                <a:gd name="T36" fmla="*/ 59 w 90"/>
                <a:gd name="T37" fmla="*/ 50 h 99"/>
                <a:gd name="T38" fmla="*/ 45 w 90"/>
                <a:gd name="T39" fmla="*/ 29 h 99"/>
                <a:gd name="T40" fmla="*/ 16 w 90"/>
                <a:gd name="T41" fmla="*/ 19 h 99"/>
                <a:gd name="T42" fmla="*/ 7 w 90"/>
                <a:gd name="T43" fmla="*/ 19 h 99"/>
                <a:gd name="T44" fmla="*/ 5 w 90"/>
                <a:gd name="T45" fmla="*/ 19 h 99"/>
                <a:gd name="T46" fmla="*/ 0 w 90"/>
                <a:gd name="T47" fmla="*/ 17 h 99"/>
                <a:gd name="T48" fmla="*/ 1 w 90"/>
                <a:gd name="T49" fmla="*/ 16 h 99"/>
                <a:gd name="T50" fmla="*/ 11 w 90"/>
                <a:gd name="T51" fmla="*/ 0 h 99"/>
                <a:gd name="T52" fmla="*/ 14 w 90"/>
                <a:gd name="T53" fmla="*/ 13 h 99"/>
                <a:gd name="T54" fmla="*/ 45 w 90"/>
                <a:gd name="T55" fmla="*/ 24 h 99"/>
                <a:gd name="T56" fmla="*/ 54 w 90"/>
                <a:gd name="T57" fmla="*/ 2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99">
                  <a:moveTo>
                    <a:pt x="54" y="25"/>
                  </a:moveTo>
                  <a:cubicBezTo>
                    <a:pt x="55" y="25"/>
                    <a:pt x="55" y="26"/>
                    <a:pt x="56" y="26"/>
                  </a:cubicBezTo>
                  <a:cubicBezTo>
                    <a:pt x="60" y="32"/>
                    <a:pt x="62" y="39"/>
                    <a:pt x="66" y="45"/>
                  </a:cubicBezTo>
                  <a:cubicBezTo>
                    <a:pt x="67" y="48"/>
                    <a:pt x="67" y="52"/>
                    <a:pt x="65" y="55"/>
                  </a:cubicBezTo>
                  <a:cubicBezTo>
                    <a:pt x="63" y="58"/>
                    <a:pt x="61" y="60"/>
                    <a:pt x="57" y="60"/>
                  </a:cubicBezTo>
                  <a:cubicBezTo>
                    <a:pt x="55" y="60"/>
                    <a:pt x="53" y="60"/>
                    <a:pt x="50" y="60"/>
                  </a:cubicBezTo>
                  <a:cubicBezTo>
                    <a:pt x="47" y="62"/>
                    <a:pt x="43" y="58"/>
                    <a:pt x="39" y="60"/>
                  </a:cubicBezTo>
                  <a:cubicBezTo>
                    <a:pt x="35" y="64"/>
                    <a:pt x="37" y="68"/>
                    <a:pt x="38" y="72"/>
                  </a:cubicBezTo>
                  <a:cubicBezTo>
                    <a:pt x="38" y="75"/>
                    <a:pt x="40" y="77"/>
                    <a:pt x="40" y="79"/>
                  </a:cubicBezTo>
                  <a:cubicBezTo>
                    <a:pt x="41" y="83"/>
                    <a:pt x="44" y="85"/>
                    <a:pt x="47" y="88"/>
                  </a:cubicBezTo>
                  <a:cubicBezTo>
                    <a:pt x="58" y="96"/>
                    <a:pt x="65" y="93"/>
                    <a:pt x="67" y="80"/>
                  </a:cubicBezTo>
                  <a:cubicBezTo>
                    <a:pt x="69" y="67"/>
                    <a:pt x="77" y="65"/>
                    <a:pt x="90" y="73"/>
                  </a:cubicBezTo>
                  <a:cubicBezTo>
                    <a:pt x="89" y="74"/>
                    <a:pt x="89" y="74"/>
                    <a:pt x="88" y="75"/>
                  </a:cubicBezTo>
                  <a:cubicBezTo>
                    <a:pt x="88" y="75"/>
                    <a:pt x="88" y="75"/>
                    <a:pt x="87" y="75"/>
                  </a:cubicBezTo>
                  <a:cubicBezTo>
                    <a:pt x="74" y="73"/>
                    <a:pt x="74" y="73"/>
                    <a:pt x="72" y="87"/>
                  </a:cubicBezTo>
                  <a:cubicBezTo>
                    <a:pt x="70" y="97"/>
                    <a:pt x="58" y="99"/>
                    <a:pt x="50" y="95"/>
                  </a:cubicBezTo>
                  <a:cubicBezTo>
                    <a:pt x="39" y="89"/>
                    <a:pt x="32" y="80"/>
                    <a:pt x="30" y="68"/>
                  </a:cubicBezTo>
                  <a:cubicBezTo>
                    <a:pt x="29" y="57"/>
                    <a:pt x="37" y="50"/>
                    <a:pt x="47" y="52"/>
                  </a:cubicBezTo>
                  <a:cubicBezTo>
                    <a:pt x="52" y="54"/>
                    <a:pt x="56" y="54"/>
                    <a:pt x="59" y="50"/>
                  </a:cubicBezTo>
                  <a:cubicBezTo>
                    <a:pt x="59" y="41"/>
                    <a:pt x="53" y="32"/>
                    <a:pt x="45" y="29"/>
                  </a:cubicBezTo>
                  <a:cubicBezTo>
                    <a:pt x="35" y="26"/>
                    <a:pt x="25" y="23"/>
                    <a:pt x="16" y="19"/>
                  </a:cubicBezTo>
                  <a:cubicBezTo>
                    <a:pt x="13" y="18"/>
                    <a:pt x="10" y="18"/>
                    <a:pt x="7" y="19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3" y="19"/>
                    <a:pt x="1" y="19"/>
                    <a:pt x="0" y="17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10" y="15"/>
                    <a:pt x="11" y="7"/>
                    <a:pt x="11" y="0"/>
                  </a:cubicBezTo>
                  <a:cubicBezTo>
                    <a:pt x="15" y="4"/>
                    <a:pt x="10" y="9"/>
                    <a:pt x="14" y="13"/>
                  </a:cubicBezTo>
                  <a:cubicBezTo>
                    <a:pt x="24" y="18"/>
                    <a:pt x="35" y="20"/>
                    <a:pt x="45" y="24"/>
                  </a:cubicBezTo>
                  <a:cubicBezTo>
                    <a:pt x="47" y="25"/>
                    <a:pt x="51" y="26"/>
                    <a:pt x="54" y="25"/>
                  </a:cubicBezTo>
                  <a:close/>
                </a:path>
              </a:pathLst>
            </a:custGeom>
            <a:solidFill>
              <a:srgbClr val="29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61"/>
            <p:cNvSpPr>
              <a:spLocks/>
            </p:cNvSpPr>
            <p:nvPr/>
          </p:nvSpPr>
          <p:spPr bwMode="auto">
            <a:xfrm>
              <a:off x="-2448434" y="3191860"/>
              <a:ext cx="134940" cy="628647"/>
            </a:xfrm>
            <a:custGeom>
              <a:avLst/>
              <a:gdLst>
                <a:gd name="T0" fmla="*/ 0 w 25"/>
                <a:gd name="T1" fmla="*/ 0 h 117"/>
                <a:gd name="T2" fmla="*/ 16 w 25"/>
                <a:gd name="T3" fmla="*/ 26 h 117"/>
                <a:gd name="T4" fmla="*/ 22 w 25"/>
                <a:gd name="T5" fmla="*/ 35 h 117"/>
                <a:gd name="T6" fmla="*/ 18 w 25"/>
                <a:gd name="T7" fmla="*/ 97 h 117"/>
                <a:gd name="T8" fmla="*/ 16 w 25"/>
                <a:gd name="T9" fmla="*/ 117 h 117"/>
                <a:gd name="T10" fmla="*/ 15 w 25"/>
                <a:gd name="T11" fmla="*/ 93 h 117"/>
                <a:gd name="T12" fmla="*/ 19 w 25"/>
                <a:gd name="T13" fmla="*/ 52 h 117"/>
                <a:gd name="T14" fmla="*/ 18 w 25"/>
                <a:gd name="T15" fmla="*/ 38 h 117"/>
                <a:gd name="T16" fmla="*/ 14 w 25"/>
                <a:gd name="T17" fmla="*/ 32 h 117"/>
                <a:gd name="T18" fmla="*/ 12 w 25"/>
                <a:gd name="T19" fmla="*/ 31 h 117"/>
                <a:gd name="T20" fmla="*/ 2 w 25"/>
                <a:gd name="T21" fmla="*/ 4 h 117"/>
                <a:gd name="T22" fmla="*/ 0 w 25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17">
                  <a:moveTo>
                    <a:pt x="0" y="0"/>
                  </a:moveTo>
                  <a:cubicBezTo>
                    <a:pt x="8" y="7"/>
                    <a:pt x="13" y="16"/>
                    <a:pt x="16" y="26"/>
                  </a:cubicBezTo>
                  <a:cubicBezTo>
                    <a:pt x="17" y="30"/>
                    <a:pt x="19" y="33"/>
                    <a:pt x="22" y="35"/>
                  </a:cubicBezTo>
                  <a:cubicBezTo>
                    <a:pt x="25" y="56"/>
                    <a:pt x="21" y="76"/>
                    <a:pt x="18" y="97"/>
                  </a:cubicBezTo>
                  <a:cubicBezTo>
                    <a:pt x="18" y="104"/>
                    <a:pt x="21" y="110"/>
                    <a:pt x="16" y="117"/>
                  </a:cubicBezTo>
                  <a:cubicBezTo>
                    <a:pt x="12" y="109"/>
                    <a:pt x="15" y="101"/>
                    <a:pt x="15" y="93"/>
                  </a:cubicBezTo>
                  <a:cubicBezTo>
                    <a:pt x="17" y="79"/>
                    <a:pt x="14" y="65"/>
                    <a:pt x="19" y="52"/>
                  </a:cubicBezTo>
                  <a:cubicBezTo>
                    <a:pt x="20" y="47"/>
                    <a:pt x="20" y="42"/>
                    <a:pt x="18" y="38"/>
                  </a:cubicBezTo>
                  <a:cubicBezTo>
                    <a:pt x="17" y="36"/>
                    <a:pt x="15" y="34"/>
                    <a:pt x="14" y="32"/>
                  </a:cubicBezTo>
                  <a:cubicBezTo>
                    <a:pt x="13" y="32"/>
                    <a:pt x="13" y="31"/>
                    <a:pt x="12" y="31"/>
                  </a:cubicBezTo>
                  <a:cubicBezTo>
                    <a:pt x="12" y="21"/>
                    <a:pt x="8" y="12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>
              <a:off x="-3634318" y="3552221"/>
              <a:ext cx="53976" cy="268286"/>
            </a:xfrm>
            <a:custGeom>
              <a:avLst/>
              <a:gdLst>
                <a:gd name="T0" fmla="*/ 1 w 10"/>
                <a:gd name="T1" fmla="*/ 50 h 50"/>
                <a:gd name="T2" fmla="*/ 2 w 10"/>
                <a:gd name="T3" fmla="*/ 24 h 50"/>
                <a:gd name="T4" fmla="*/ 5 w 10"/>
                <a:gd name="T5" fmla="*/ 0 h 50"/>
                <a:gd name="T6" fmla="*/ 8 w 10"/>
                <a:gd name="T7" fmla="*/ 9 h 50"/>
                <a:gd name="T8" fmla="*/ 4 w 10"/>
                <a:gd name="T9" fmla="*/ 47 h 50"/>
                <a:gd name="T10" fmla="*/ 1 w 10"/>
                <a:gd name="T1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0">
                  <a:moveTo>
                    <a:pt x="1" y="50"/>
                  </a:moveTo>
                  <a:cubicBezTo>
                    <a:pt x="0" y="41"/>
                    <a:pt x="1" y="32"/>
                    <a:pt x="2" y="24"/>
                  </a:cubicBezTo>
                  <a:cubicBezTo>
                    <a:pt x="4" y="16"/>
                    <a:pt x="5" y="8"/>
                    <a:pt x="5" y="0"/>
                  </a:cubicBezTo>
                  <a:cubicBezTo>
                    <a:pt x="10" y="2"/>
                    <a:pt x="8" y="6"/>
                    <a:pt x="8" y="9"/>
                  </a:cubicBezTo>
                  <a:cubicBezTo>
                    <a:pt x="6" y="22"/>
                    <a:pt x="3" y="34"/>
                    <a:pt x="4" y="47"/>
                  </a:cubicBezTo>
                  <a:cubicBezTo>
                    <a:pt x="4" y="48"/>
                    <a:pt x="3" y="49"/>
                    <a:pt x="1" y="50"/>
                  </a:cubicBezTo>
                  <a:close/>
                </a:path>
              </a:pathLst>
            </a:custGeom>
            <a:solidFill>
              <a:srgbClr val="DCC2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>
              <a:off x="-2737364" y="3277585"/>
              <a:ext cx="133352" cy="123824"/>
            </a:xfrm>
            <a:custGeom>
              <a:avLst/>
              <a:gdLst>
                <a:gd name="T0" fmla="*/ 0 w 25"/>
                <a:gd name="T1" fmla="*/ 1 h 23"/>
                <a:gd name="T2" fmla="*/ 3 w 25"/>
                <a:gd name="T3" fmla="*/ 1 h 23"/>
                <a:gd name="T4" fmla="*/ 9 w 25"/>
                <a:gd name="T5" fmla="*/ 4 h 23"/>
                <a:gd name="T6" fmla="*/ 22 w 25"/>
                <a:gd name="T7" fmla="*/ 13 h 23"/>
                <a:gd name="T8" fmla="*/ 21 w 25"/>
                <a:gd name="T9" fmla="*/ 23 h 23"/>
                <a:gd name="T10" fmla="*/ 12 w 25"/>
                <a:gd name="T11" fmla="*/ 10 h 23"/>
                <a:gd name="T12" fmla="*/ 0 w 25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3">
                  <a:moveTo>
                    <a:pt x="0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5" y="2"/>
                    <a:pt x="7" y="3"/>
                    <a:pt x="9" y="4"/>
                  </a:cubicBezTo>
                  <a:cubicBezTo>
                    <a:pt x="15" y="5"/>
                    <a:pt x="19" y="7"/>
                    <a:pt x="22" y="13"/>
                  </a:cubicBezTo>
                  <a:cubicBezTo>
                    <a:pt x="24" y="16"/>
                    <a:pt x="25" y="20"/>
                    <a:pt x="21" y="23"/>
                  </a:cubicBezTo>
                  <a:cubicBezTo>
                    <a:pt x="22" y="16"/>
                    <a:pt x="19" y="12"/>
                    <a:pt x="12" y="10"/>
                  </a:cubicBezTo>
                  <a:cubicBezTo>
                    <a:pt x="7" y="9"/>
                    <a:pt x="3" y="6"/>
                    <a:pt x="0" y="1"/>
                  </a:cubicBezTo>
                  <a:close/>
                </a:path>
              </a:pathLst>
            </a:custGeom>
            <a:solidFill>
              <a:srgbClr val="94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64"/>
            <p:cNvSpPr>
              <a:spLocks/>
            </p:cNvSpPr>
            <p:nvPr/>
          </p:nvSpPr>
          <p:spPr bwMode="auto">
            <a:xfrm>
              <a:off x="-3404127" y="3895119"/>
              <a:ext cx="69851" cy="173037"/>
            </a:xfrm>
            <a:custGeom>
              <a:avLst/>
              <a:gdLst>
                <a:gd name="T0" fmla="*/ 7 w 13"/>
                <a:gd name="T1" fmla="*/ 29 h 32"/>
                <a:gd name="T2" fmla="*/ 6 w 13"/>
                <a:gd name="T3" fmla="*/ 16 h 32"/>
                <a:gd name="T4" fmla="*/ 0 w 13"/>
                <a:gd name="T5" fmla="*/ 0 h 32"/>
                <a:gd name="T6" fmla="*/ 3 w 13"/>
                <a:gd name="T7" fmla="*/ 0 h 32"/>
                <a:gd name="T8" fmla="*/ 10 w 13"/>
                <a:gd name="T9" fmla="*/ 16 h 32"/>
                <a:gd name="T10" fmla="*/ 10 w 13"/>
                <a:gd name="T11" fmla="*/ 31 h 32"/>
                <a:gd name="T12" fmla="*/ 7 w 13"/>
                <a:gd name="T1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2">
                  <a:moveTo>
                    <a:pt x="7" y="29"/>
                  </a:moveTo>
                  <a:cubicBezTo>
                    <a:pt x="11" y="25"/>
                    <a:pt x="9" y="20"/>
                    <a:pt x="6" y="16"/>
                  </a:cubicBezTo>
                  <a:cubicBezTo>
                    <a:pt x="4" y="11"/>
                    <a:pt x="0" y="6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5"/>
                    <a:pt x="7" y="10"/>
                    <a:pt x="10" y="16"/>
                  </a:cubicBezTo>
                  <a:cubicBezTo>
                    <a:pt x="12" y="21"/>
                    <a:pt x="13" y="26"/>
                    <a:pt x="10" y="31"/>
                  </a:cubicBezTo>
                  <a:cubicBezTo>
                    <a:pt x="8" y="32"/>
                    <a:pt x="7" y="32"/>
                    <a:pt x="7" y="29"/>
                  </a:cubicBezTo>
                  <a:close/>
                </a:path>
              </a:pathLst>
            </a:custGeom>
            <a:solidFill>
              <a:srgbClr val="C4A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65"/>
            <p:cNvSpPr>
              <a:spLocks/>
            </p:cNvSpPr>
            <p:nvPr/>
          </p:nvSpPr>
          <p:spPr bwMode="auto">
            <a:xfrm>
              <a:off x="-3075508" y="3439509"/>
              <a:ext cx="58739" cy="187324"/>
            </a:xfrm>
            <a:custGeom>
              <a:avLst/>
              <a:gdLst>
                <a:gd name="T0" fmla="*/ 0 w 11"/>
                <a:gd name="T1" fmla="*/ 34 h 35"/>
                <a:gd name="T2" fmla="*/ 0 w 11"/>
                <a:gd name="T3" fmla="*/ 3 h 35"/>
                <a:gd name="T4" fmla="*/ 4 w 11"/>
                <a:gd name="T5" fmla="*/ 3 h 35"/>
                <a:gd name="T6" fmla="*/ 3 w 11"/>
                <a:gd name="T7" fmla="*/ 34 h 35"/>
                <a:gd name="T8" fmla="*/ 2 w 11"/>
                <a:gd name="T9" fmla="*/ 35 h 35"/>
                <a:gd name="T10" fmla="*/ 0 w 11"/>
                <a:gd name="T1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5">
                  <a:moveTo>
                    <a:pt x="0" y="34"/>
                  </a:moveTo>
                  <a:cubicBezTo>
                    <a:pt x="7" y="24"/>
                    <a:pt x="7" y="13"/>
                    <a:pt x="0" y="3"/>
                  </a:cubicBezTo>
                  <a:cubicBezTo>
                    <a:pt x="1" y="1"/>
                    <a:pt x="2" y="0"/>
                    <a:pt x="4" y="3"/>
                  </a:cubicBezTo>
                  <a:cubicBezTo>
                    <a:pt x="9" y="13"/>
                    <a:pt x="11" y="23"/>
                    <a:pt x="3" y="34"/>
                  </a:cubicBezTo>
                  <a:cubicBezTo>
                    <a:pt x="3" y="34"/>
                    <a:pt x="2" y="35"/>
                    <a:pt x="2" y="35"/>
                  </a:cubicBezTo>
                  <a:cubicBezTo>
                    <a:pt x="1" y="35"/>
                    <a:pt x="1" y="34"/>
                    <a:pt x="0" y="34"/>
                  </a:cubicBezTo>
                  <a:close/>
                </a:path>
              </a:pathLst>
            </a:custGeom>
            <a:solidFill>
              <a:srgbClr val="C9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66"/>
            <p:cNvSpPr>
              <a:spLocks/>
            </p:cNvSpPr>
            <p:nvPr/>
          </p:nvSpPr>
          <p:spPr bwMode="auto">
            <a:xfrm>
              <a:off x="-2448434" y="3352197"/>
              <a:ext cx="80964" cy="161924"/>
            </a:xfrm>
            <a:custGeom>
              <a:avLst/>
              <a:gdLst>
                <a:gd name="T0" fmla="*/ 12 w 15"/>
                <a:gd name="T1" fmla="*/ 1 h 30"/>
                <a:gd name="T2" fmla="*/ 13 w 15"/>
                <a:gd name="T3" fmla="*/ 1 h 30"/>
                <a:gd name="T4" fmla="*/ 15 w 15"/>
                <a:gd name="T5" fmla="*/ 4 h 30"/>
                <a:gd name="T6" fmla="*/ 6 w 15"/>
                <a:gd name="T7" fmla="*/ 27 h 30"/>
                <a:gd name="T8" fmla="*/ 0 w 15"/>
                <a:gd name="T9" fmla="*/ 28 h 30"/>
                <a:gd name="T10" fmla="*/ 11 w 15"/>
                <a:gd name="T11" fmla="*/ 2 h 30"/>
                <a:gd name="T12" fmla="*/ 12 w 15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12" y="1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3" y="12"/>
                    <a:pt x="10" y="20"/>
                    <a:pt x="6" y="27"/>
                  </a:cubicBezTo>
                  <a:cubicBezTo>
                    <a:pt x="4" y="30"/>
                    <a:pt x="3" y="30"/>
                    <a:pt x="0" y="28"/>
                  </a:cubicBezTo>
                  <a:cubicBezTo>
                    <a:pt x="4" y="19"/>
                    <a:pt x="8" y="10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C4AB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67"/>
            <p:cNvSpPr>
              <a:spLocks/>
            </p:cNvSpPr>
            <p:nvPr/>
          </p:nvSpPr>
          <p:spPr bwMode="auto">
            <a:xfrm>
              <a:off x="-3377139" y="3525233"/>
              <a:ext cx="119065" cy="90487"/>
            </a:xfrm>
            <a:custGeom>
              <a:avLst/>
              <a:gdLst>
                <a:gd name="T0" fmla="*/ 0 w 22"/>
                <a:gd name="T1" fmla="*/ 15 h 17"/>
                <a:gd name="T2" fmla="*/ 17 w 22"/>
                <a:gd name="T3" fmla="*/ 0 h 17"/>
                <a:gd name="T4" fmla="*/ 22 w 22"/>
                <a:gd name="T5" fmla="*/ 1 h 17"/>
                <a:gd name="T6" fmla="*/ 17 w 22"/>
                <a:gd name="T7" fmla="*/ 5 h 17"/>
                <a:gd name="T8" fmla="*/ 2 w 22"/>
                <a:gd name="T9" fmla="*/ 17 h 17"/>
                <a:gd name="T10" fmla="*/ 0 w 22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7">
                  <a:moveTo>
                    <a:pt x="0" y="15"/>
                  </a:moveTo>
                  <a:cubicBezTo>
                    <a:pt x="3" y="8"/>
                    <a:pt x="9" y="3"/>
                    <a:pt x="17" y="0"/>
                  </a:cubicBezTo>
                  <a:cubicBezTo>
                    <a:pt x="18" y="0"/>
                    <a:pt x="20" y="1"/>
                    <a:pt x="22" y="1"/>
                  </a:cubicBezTo>
                  <a:cubicBezTo>
                    <a:pt x="21" y="3"/>
                    <a:pt x="19" y="6"/>
                    <a:pt x="17" y="5"/>
                  </a:cubicBezTo>
                  <a:cubicBezTo>
                    <a:pt x="8" y="3"/>
                    <a:pt x="6" y="11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8"/>
            <p:cNvSpPr>
              <a:spLocks/>
            </p:cNvSpPr>
            <p:nvPr/>
          </p:nvSpPr>
          <p:spPr bwMode="auto">
            <a:xfrm>
              <a:off x="-3526366" y="4068156"/>
              <a:ext cx="47626" cy="112712"/>
            </a:xfrm>
            <a:custGeom>
              <a:avLst/>
              <a:gdLst>
                <a:gd name="T0" fmla="*/ 7 w 9"/>
                <a:gd name="T1" fmla="*/ 21 h 21"/>
                <a:gd name="T2" fmla="*/ 6 w 9"/>
                <a:gd name="T3" fmla="*/ 0 h 21"/>
                <a:gd name="T4" fmla="*/ 6 w 9"/>
                <a:gd name="T5" fmla="*/ 3 h 21"/>
                <a:gd name="T6" fmla="*/ 9 w 9"/>
                <a:gd name="T7" fmla="*/ 19 h 21"/>
                <a:gd name="T8" fmla="*/ 9 w 9"/>
                <a:gd name="T9" fmla="*/ 20 h 21"/>
                <a:gd name="T10" fmla="*/ 8 w 9"/>
                <a:gd name="T11" fmla="*/ 21 h 21"/>
                <a:gd name="T12" fmla="*/ 7 w 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1">
                  <a:moveTo>
                    <a:pt x="7" y="21"/>
                  </a:moveTo>
                  <a:cubicBezTo>
                    <a:pt x="0" y="11"/>
                    <a:pt x="0" y="6"/>
                    <a:pt x="6" y="0"/>
                  </a:cubicBezTo>
                  <a:cubicBezTo>
                    <a:pt x="9" y="1"/>
                    <a:pt x="6" y="2"/>
                    <a:pt x="6" y="3"/>
                  </a:cubicBezTo>
                  <a:cubicBezTo>
                    <a:pt x="5" y="9"/>
                    <a:pt x="6" y="14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8" y="21"/>
                  </a:cubicBezTo>
                  <a:cubicBezTo>
                    <a:pt x="8" y="21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C8AC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9"/>
            <p:cNvSpPr>
              <a:spLocks/>
            </p:cNvSpPr>
            <p:nvPr/>
          </p:nvSpPr>
          <p:spPr bwMode="auto">
            <a:xfrm>
              <a:off x="-2915167" y="4084031"/>
              <a:ext cx="128590" cy="65087"/>
            </a:xfrm>
            <a:custGeom>
              <a:avLst/>
              <a:gdLst>
                <a:gd name="T0" fmla="*/ 23 w 24"/>
                <a:gd name="T1" fmla="*/ 9 h 12"/>
                <a:gd name="T2" fmla="*/ 22 w 24"/>
                <a:gd name="T3" fmla="*/ 12 h 12"/>
                <a:gd name="T4" fmla="*/ 2 w 24"/>
                <a:gd name="T5" fmla="*/ 3 h 12"/>
                <a:gd name="T6" fmla="*/ 2 w 24"/>
                <a:gd name="T7" fmla="*/ 0 h 12"/>
                <a:gd name="T8" fmla="*/ 23 w 24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3" y="9"/>
                  </a:moveTo>
                  <a:cubicBezTo>
                    <a:pt x="24" y="11"/>
                    <a:pt x="24" y="12"/>
                    <a:pt x="22" y="12"/>
                  </a:cubicBezTo>
                  <a:cubicBezTo>
                    <a:pt x="15" y="9"/>
                    <a:pt x="8" y="8"/>
                    <a:pt x="2" y="3"/>
                  </a:cubicBezTo>
                  <a:cubicBezTo>
                    <a:pt x="1" y="2"/>
                    <a:pt x="0" y="2"/>
                    <a:pt x="2" y="0"/>
                  </a:cubicBezTo>
                  <a:cubicBezTo>
                    <a:pt x="8" y="4"/>
                    <a:pt x="15" y="8"/>
                    <a:pt x="23" y="9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70"/>
            <p:cNvSpPr>
              <a:spLocks/>
            </p:cNvSpPr>
            <p:nvPr/>
          </p:nvSpPr>
          <p:spPr bwMode="auto">
            <a:xfrm>
              <a:off x="-3215211" y="3525233"/>
              <a:ext cx="42863" cy="106362"/>
            </a:xfrm>
            <a:custGeom>
              <a:avLst/>
              <a:gdLst>
                <a:gd name="T0" fmla="*/ 5 w 8"/>
                <a:gd name="T1" fmla="*/ 20 h 20"/>
                <a:gd name="T2" fmla="*/ 4 w 8"/>
                <a:gd name="T3" fmla="*/ 2 h 20"/>
                <a:gd name="T4" fmla="*/ 6 w 8"/>
                <a:gd name="T5" fmla="*/ 0 h 20"/>
                <a:gd name="T6" fmla="*/ 8 w 8"/>
                <a:gd name="T7" fmla="*/ 2 h 20"/>
                <a:gd name="T8" fmla="*/ 5 w 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5" y="20"/>
                  </a:moveTo>
                  <a:cubicBezTo>
                    <a:pt x="0" y="14"/>
                    <a:pt x="6" y="8"/>
                    <a:pt x="4" y="2"/>
                  </a:cubicBezTo>
                  <a:cubicBezTo>
                    <a:pt x="5" y="1"/>
                    <a:pt x="5" y="0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ubicBezTo>
                    <a:pt x="8" y="8"/>
                    <a:pt x="7" y="14"/>
                    <a:pt x="5" y="20"/>
                  </a:cubicBezTo>
                  <a:close/>
                </a:path>
              </a:pathLst>
            </a:custGeom>
            <a:solidFill>
              <a:srgbClr val="CEB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71"/>
            <p:cNvSpPr>
              <a:spLocks/>
            </p:cNvSpPr>
            <p:nvPr/>
          </p:nvSpPr>
          <p:spPr bwMode="auto">
            <a:xfrm>
              <a:off x="-3397776" y="4052281"/>
              <a:ext cx="63501" cy="58737"/>
            </a:xfrm>
            <a:custGeom>
              <a:avLst/>
              <a:gdLst>
                <a:gd name="T0" fmla="*/ 6 w 12"/>
                <a:gd name="T1" fmla="*/ 0 h 11"/>
                <a:gd name="T2" fmla="*/ 9 w 12"/>
                <a:gd name="T3" fmla="*/ 2 h 11"/>
                <a:gd name="T4" fmla="*/ 8 w 12"/>
                <a:gd name="T5" fmla="*/ 9 h 11"/>
                <a:gd name="T6" fmla="*/ 0 w 12"/>
                <a:gd name="T7" fmla="*/ 5 h 11"/>
                <a:gd name="T8" fmla="*/ 6 w 1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7" y="2"/>
                    <a:pt x="8" y="2"/>
                    <a:pt x="9" y="2"/>
                  </a:cubicBezTo>
                  <a:cubicBezTo>
                    <a:pt x="11" y="5"/>
                    <a:pt x="12" y="8"/>
                    <a:pt x="8" y="9"/>
                  </a:cubicBezTo>
                  <a:cubicBezTo>
                    <a:pt x="5" y="11"/>
                    <a:pt x="2" y="7"/>
                    <a:pt x="0" y="5"/>
                  </a:cubicBezTo>
                  <a:cubicBezTo>
                    <a:pt x="2" y="3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72"/>
            <p:cNvSpPr>
              <a:spLocks/>
            </p:cNvSpPr>
            <p:nvPr/>
          </p:nvSpPr>
          <p:spPr bwMode="auto">
            <a:xfrm>
              <a:off x="-2642112" y="3331559"/>
              <a:ext cx="49213" cy="107950"/>
            </a:xfrm>
            <a:custGeom>
              <a:avLst/>
              <a:gdLst>
                <a:gd name="T0" fmla="*/ 3 w 9"/>
                <a:gd name="T1" fmla="*/ 13 h 20"/>
                <a:gd name="T2" fmla="*/ 4 w 9"/>
                <a:gd name="T3" fmla="*/ 3 h 20"/>
                <a:gd name="T4" fmla="*/ 7 w 9"/>
                <a:gd name="T5" fmla="*/ 2 h 20"/>
                <a:gd name="T6" fmla="*/ 0 w 9"/>
                <a:gd name="T7" fmla="*/ 20 h 20"/>
                <a:gd name="T8" fmla="*/ 0 w 9"/>
                <a:gd name="T9" fmla="*/ 18 h 20"/>
                <a:gd name="T10" fmla="*/ 3 w 9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0">
                  <a:moveTo>
                    <a:pt x="3" y="13"/>
                  </a:moveTo>
                  <a:cubicBezTo>
                    <a:pt x="5" y="10"/>
                    <a:pt x="4" y="6"/>
                    <a:pt x="4" y="3"/>
                  </a:cubicBezTo>
                  <a:cubicBezTo>
                    <a:pt x="5" y="2"/>
                    <a:pt x="5" y="0"/>
                    <a:pt x="7" y="2"/>
                  </a:cubicBezTo>
                  <a:cubicBezTo>
                    <a:pt x="9" y="7"/>
                    <a:pt x="5" y="18"/>
                    <a:pt x="0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1" y="16"/>
                    <a:pt x="2" y="15"/>
                    <a:pt x="3" y="13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73"/>
            <p:cNvSpPr>
              <a:spLocks/>
            </p:cNvSpPr>
            <p:nvPr/>
          </p:nvSpPr>
          <p:spPr bwMode="auto">
            <a:xfrm>
              <a:off x="-3483503" y="4158643"/>
              <a:ext cx="74614" cy="42862"/>
            </a:xfrm>
            <a:custGeom>
              <a:avLst/>
              <a:gdLst>
                <a:gd name="T0" fmla="*/ 0 w 14"/>
                <a:gd name="T1" fmla="*/ 4 h 8"/>
                <a:gd name="T2" fmla="*/ 1 w 14"/>
                <a:gd name="T3" fmla="*/ 2 h 8"/>
                <a:gd name="T4" fmla="*/ 7 w 14"/>
                <a:gd name="T5" fmla="*/ 3 h 8"/>
                <a:gd name="T6" fmla="*/ 12 w 14"/>
                <a:gd name="T7" fmla="*/ 2 h 8"/>
                <a:gd name="T8" fmla="*/ 13 w 14"/>
                <a:gd name="T9" fmla="*/ 5 h 8"/>
                <a:gd name="T10" fmla="*/ 8 w 14"/>
                <a:gd name="T11" fmla="*/ 8 h 8"/>
                <a:gd name="T12" fmla="*/ 0 w 14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8">
                  <a:moveTo>
                    <a:pt x="0" y="4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2" y="3"/>
                    <a:pt x="4" y="6"/>
                    <a:pt x="7" y="3"/>
                  </a:cubicBezTo>
                  <a:cubicBezTo>
                    <a:pt x="8" y="1"/>
                    <a:pt x="10" y="0"/>
                    <a:pt x="12" y="2"/>
                  </a:cubicBezTo>
                  <a:cubicBezTo>
                    <a:pt x="13" y="2"/>
                    <a:pt x="14" y="3"/>
                    <a:pt x="13" y="5"/>
                  </a:cubicBezTo>
                  <a:cubicBezTo>
                    <a:pt x="12" y="7"/>
                    <a:pt x="10" y="8"/>
                    <a:pt x="8" y="8"/>
                  </a:cubicBezTo>
                  <a:cubicBezTo>
                    <a:pt x="5" y="8"/>
                    <a:pt x="2" y="7"/>
                    <a:pt x="0" y="4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74"/>
            <p:cNvSpPr>
              <a:spLocks/>
            </p:cNvSpPr>
            <p:nvPr/>
          </p:nvSpPr>
          <p:spPr bwMode="auto">
            <a:xfrm>
              <a:off x="-3264424" y="3723670"/>
              <a:ext cx="33338" cy="96837"/>
            </a:xfrm>
            <a:custGeom>
              <a:avLst/>
              <a:gdLst>
                <a:gd name="T0" fmla="*/ 0 w 6"/>
                <a:gd name="T1" fmla="*/ 16 h 18"/>
                <a:gd name="T2" fmla="*/ 0 w 6"/>
                <a:gd name="T3" fmla="*/ 0 h 18"/>
                <a:gd name="T4" fmla="*/ 5 w 6"/>
                <a:gd name="T5" fmla="*/ 8 h 18"/>
                <a:gd name="T6" fmla="*/ 3 w 6"/>
                <a:gd name="T7" fmla="*/ 16 h 18"/>
                <a:gd name="T8" fmla="*/ 1 w 6"/>
                <a:gd name="T9" fmla="*/ 18 h 18"/>
                <a:gd name="T10" fmla="*/ 0 w 6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6"/>
                  </a:moveTo>
                  <a:cubicBezTo>
                    <a:pt x="2" y="11"/>
                    <a:pt x="3" y="5"/>
                    <a:pt x="0" y="0"/>
                  </a:cubicBezTo>
                  <a:cubicBezTo>
                    <a:pt x="6" y="0"/>
                    <a:pt x="5" y="4"/>
                    <a:pt x="5" y="8"/>
                  </a:cubicBezTo>
                  <a:cubicBezTo>
                    <a:pt x="5" y="11"/>
                    <a:pt x="4" y="13"/>
                    <a:pt x="3" y="16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0" y="17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D8B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75"/>
            <p:cNvSpPr>
              <a:spLocks/>
            </p:cNvSpPr>
            <p:nvPr/>
          </p:nvSpPr>
          <p:spPr bwMode="auto">
            <a:xfrm>
              <a:off x="-3494616" y="4057044"/>
              <a:ext cx="80964" cy="38100"/>
            </a:xfrm>
            <a:custGeom>
              <a:avLst/>
              <a:gdLst>
                <a:gd name="T0" fmla="*/ 0 w 15"/>
                <a:gd name="T1" fmla="*/ 5 h 7"/>
                <a:gd name="T2" fmla="*/ 0 w 15"/>
                <a:gd name="T3" fmla="*/ 2 h 7"/>
                <a:gd name="T4" fmla="*/ 11 w 15"/>
                <a:gd name="T5" fmla="*/ 4 h 7"/>
                <a:gd name="T6" fmla="*/ 11 w 15"/>
                <a:gd name="T7" fmla="*/ 7 h 7"/>
                <a:gd name="T8" fmla="*/ 0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0" y="5"/>
                  </a:moveTo>
                  <a:cubicBezTo>
                    <a:pt x="0" y="4"/>
                    <a:pt x="1" y="3"/>
                    <a:pt x="0" y="2"/>
                  </a:cubicBezTo>
                  <a:cubicBezTo>
                    <a:pt x="4" y="0"/>
                    <a:pt x="7" y="3"/>
                    <a:pt x="11" y="4"/>
                  </a:cubicBezTo>
                  <a:cubicBezTo>
                    <a:pt x="11" y="5"/>
                    <a:pt x="15" y="7"/>
                    <a:pt x="11" y="7"/>
                  </a:cubicBezTo>
                  <a:cubicBezTo>
                    <a:pt x="7" y="7"/>
                    <a:pt x="4" y="5"/>
                    <a:pt x="0" y="5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76"/>
            <p:cNvSpPr>
              <a:spLocks/>
            </p:cNvSpPr>
            <p:nvPr/>
          </p:nvSpPr>
          <p:spPr bwMode="auto">
            <a:xfrm>
              <a:off x="-2797690" y="3734783"/>
              <a:ext cx="92077" cy="96837"/>
            </a:xfrm>
            <a:custGeom>
              <a:avLst/>
              <a:gdLst>
                <a:gd name="T0" fmla="*/ 4 w 17"/>
                <a:gd name="T1" fmla="*/ 0 h 18"/>
                <a:gd name="T2" fmla="*/ 17 w 17"/>
                <a:gd name="T3" fmla="*/ 14 h 18"/>
                <a:gd name="T4" fmla="*/ 7 w 17"/>
                <a:gd name="T5" fmla="*/ 12 h 18"/>
                <a:gd name="T6" fmla="*/ 4 w 1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8">
                  <a:moveTo>
                    <a:pt x="4" y="0"/>
                  </a:moveTo>
                  <a:cubicBezTo>
                    <a:pt x="6" y="10"/>
                    <a:pt x="7" y="12"/>
                    <a:pt x="17" y="14"/>
                  </a:cubicBezTo>
                  <a:cubicBezTo>
                    <a:pt x="13" y="18"/>
                    <a:pt x="9" y="14"/>
                    <a:pt x="7" y="12"/>
                  </a:cubicBezTo>
                  <a:cubicBezTo>
                    <a:pt x="4" y="8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77"/>
            <p:cNvSpPr>
              <a:spLocks/>
            </p:cNvSpPr>
            <p:nvPr/>
          </p:nvSpPr>
          <p:spPr bwMode="auto">
            <a:xfrm>
              <a:off x="-2775465" y="3890357"/>
              <a:ext cx="31751" cy="85725"/>
            </a:xfrm>
            <a:custGeom>
              <a:avLst/>
              <a:gdLst>
                <a:gd name="T0" fmla="*/ 3 w 6"/>
                <a:gd name="T1" fmla="*/ 16 h 16"/>
                <a:gd name="T2" fmla="*/ 1 w 6"/>
                <a:gd name="T3" fmla="*/ 3 h 16"/>
                <a:gd name="T4" fmla="*/ 4 w 6"/>
                <a:gd name="T5" fmla="*/ 3 h 16"/>
                <a:gd name="T6" fmla="*/ 3 w 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3" y="16"/>
                  </a:moveTo>
                  <a:cubicBezTo>
                    <a:pt x="0" y="12"/>
                    <a:pt x="3" y="7"/>
                    <a:pt x="1" y="3"/>
                  </a:cubicBezTo>
                  <a:cubicBezTo>
                    <a:pt x="2" y="1"/>
                    <a:pt x="3" y="0"/>
                    <a:pt x="4" y="3"/>
                  </a:cubicBezTo>
                  <a:cubicBezTo>
                    <a:pt x="5" y="7"/>
                    <a:pt x="6" y="12"/>
                    <a:pt x="3" y="16"/>
                  </a:cubicBezTo>
                  <a:close/>
                </a:path>
              </a:pathLst>
            </a:custGeom>
            <a:solidFill>
              <a:srgbClr val="CEB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78"/>
            <p:cNvSpPr>
              <a:spLocks/>
            </p:cNvSpPr>
            <p:nvPr/>
          </p:nvSpPr>
          <p:spPr bwMode="auto">
            <a:xfrm>
              <a:off x="-3397776" y="3606196"/>
              <a:ext cx="36513" cy="69850"/>
            </a:xfrm>
            <a:custGeom>
              <a:avLst/>
              <a:gdLst>
                <a:gd name="T0" fmla="*/ 4 w 7"/>
                <a:gd name="T1" fmla="*/ 0 h 13"/>
                <a:gd name="T2" fmla="*/ 6 w 7"/>
                <a:gd name="T3" fmla="*/ 2 h 13"/>
                <a:gd name="T4" fmla="*/ 3 w 7"/>
                <a:gd name="T5" fmla="*/ 13 h 13"/>
                <a:gd name="T6" fmla="*/ 4 w 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3">
                  <a:moveTo>
                    <a:pt x="4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3" y="5"/>
                    <a:pt x="7" y="11"/>
                    <a:pt x="3" y="13"/>
                  </a:cubicBezTo>
                  <a:cubicBezTo>
                    <a:pt x="0" y="9"/>
                    <a:pt x="1" y="4"/>
                    <a:pt x="4" y="0"/>
                  </a:cubicBezTo>
                  <a:close/>
                </a:path>
              </a:pathLst>
            </a:custGeom>
            <a:solidFill>
              <a:srgbClr val="D8B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79"/>
            <p:cNvSpPr>
              <a:spLocks/>
            </p:cNvSpPr>
            <p:nvPr/>
          </p:nvSpPr>
          <p:spPr bwMode="auto">
            <a:xfrm>
              <a:off x="-3296175" y="3809395"/>
              <a:ext cx="47626" cy="42862"/>
            </a:xfrm>
            <a:custGeom>
              <a:avLst/>
              <a:gdLst>
                <a:gd name="T0" fmla="*/ 6 w 9"/>
                <a:gd name="T1" fmla="*/ 0 h 8"/>
                <a:gd name="T2" fmla="*/ 9 w 9"/>
                <a:gd name="T3" fmla="*/ 0 h 8"/>
                <a:gd name="T4" fmla="*/ 0 w 9"/>
                <a:gd name="T5" fmla="*/ 6 h 8"/>
                <a:gd name="T6" fmla="*/ 6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7" y="2"/>
                    <a:pt x="8" y="1"/>
                    <a:pt x="9" y="0"/>
                  </a:cubicBezTo>
                  <a:cubicBezTo>
                    <a:pt x="7" y="3"/>
                    <a:pt x="6" y="8"/>
                    <a:pt x="0" y="6"/>
                  </a:cubicBezTo>
                  <a:cubicBezTo>
                    <a:pt x="2" y="4"/>
                    <a:pt x="4" y="2"/>
                    <a:pt x="6" y="0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80"/>
            <p:cNvSpPr>
              <a:spLocks/>
            </p:cNvSpPr>
            <p:nvPr/>
          </p:nvSpPr>
          <p:spPr bwMode="auto">
            <a:xfrm>
              <a:off x="-3327925" y="3622071"/>
              <a:ext cx="26988" cy="20637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4"/>
                    <a:pt x="3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A28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81"/>
            <p:cNvSpPr>
              <a:spLocks/>
            </p:cNvSpPr>
            <p:nvPr/>
          </p:nvSpPr>
          <p:spPr bwMode="auto">
            <a:xfrm>
              <a:off x="-4412208" y="2475901"/>
              <a:ext cx="712801" cy="1371594"/>
            </a:xfrm>
            <a:custGeom>
              <a:avLst/>
              <a:gdLst>
                <a:gd name="T0" fmla="*/ 55 w 133"/>
                <a:gd name="T1" fmla="*/ 149 h 255"/>
                <a:gd name="T2" fmla="*/ 58 w 133"/>
                <a:gd name="T3" fmla="*/ 143 h 255"/>
                <a:gd name="T4" fmla="*/ 74 w 133"/>
                <a:gd name="T5" fmla="*/ 140 h 255"/>
                <a:gd name="T6" fmla="*/ 79 w 133"/>
                <a:gd name="T7" fmla="*/ 145 h 255"/>
                <a:gd name="T8" fmla="*/ 91 w 133"/>
                <a:gd name="T9" fmla="*/ 140 h 255"/>
                <a:gd name="T10" fmla="*/ 92 w 133"/>
                <a:gd name="T11" fmla="*/ 99 h 255"/>
                <a:gd name="T12" fmla="*/ 65 w 133"/>
                <a:gd name="T13" fmla="*/ 76 h 255"/>
                <a:gd name="T14" fmla="*/ 64 w 133"/>
                <a:gd name="T15" fmla="*/ 77 h 255"/>
                <a:gd name="T16" fmla="*/ 61 w 133"/>
                <a:gd name="T17" fmla="*/ 90 h 255"/>
                <a:gd name="T18" fmla="*/ 52 w 133"/>
                <a:gd name="T19" fmla="*/ 97 h 255"/>
                <a:gd name="T20" fmla="*/ 27 w 133"/>
                <a:gd name="T21" fmla="*/ 84 h 255"/>
                <a:gd name="T22" fmla="*/ 27 w 133"/>
                <a:gd name="T23" fmla="*/ 84 h 255"/>
                <a:gd name="T24" fmla="*/ 22 w 133"/>
                <a:gd name="T25" fmla="*/ 69 h 255"/>
                <a:gd name="T26" fmla="*/ 23 w 133"/>
                <a:gd name="T27" fmla="*/ 66 h 255"/>
                <a:gd name="T28" fmla="*/ 37 w 133"/>
                <a:gd name="T29" fmla="*/ 56 h 255"/>
                <a:gd name="T30" fmla="*/ 51 w 133"/>
                <a:gd name="T31" fmla="*/ 54 h 255"/>
                <a:gd name="T32" fmla="*/ 48 w 133"/>
                <a:gd name="T33" fmla="*/ 41 h 255"/>
                <a:gd name="T34" fmla="*/ 39 w 133"/>
                <a:gd name="T35" fmla="*/ 28 h 255"/>
                <a:gd name="T36" fmla="*/ 20 w 133"/>
                <a:gd name="T37" fmla="*/ 15 h 255"/>
                <a:gd name="T38" fmla="*/ 0 w 133"/>
                <a:gd name="T39" fmla="*/ 1 h 255"/>
                <a:gd name="T40" fmla="*/ 2 w 133"/>
                <a:gd name="T41" fmla="*/ 0 h 255"/>
                <a:gd name="T42" fmla="*/ 39 w 133"/>
                <a:gd name="T43" fmla="*/ 23 h 255"/>
                <a:gd name="T44" fmla="*/ 56 w 133"/>
                <a:gd name="T45" fmla="*/ 46 h 255"/>
                <a:gd name="T46" fmla="*/ 53 w 133"/>
                <a:gd name="T47" fmla="*/ 58 h 255"/>
                <a:gd name="T48" fmla="*/ 38 w 133"/>
                <a:gd name="T49" fmla="*/ 60 h 255"/>
                <a:gd name="T50" fmla="*/ 27 w 133"/>
                <a:gd name="T51" fmla="*/ 63 h 255"/>
                <a:gd name="T52" fmla="*/ 33 w 133"/>
                <a:gd name="T53" fmla="*/ 84 h 255"/>
                <a:gd name="T54" fmla="*/ 43 w 133"/>
                <a:gd name="T55" fmla="*/ 92 h 255"/>
                <a:gd name="T56" fmla="*/ 58 w 133"/>
                <a:gd name="T57" fmla="*/ 83 h 255"/>
                <a:gd name="T58" fmla="*/ 80 w 133"/>
                <a:gd name="T59" fmla="*/ 74 h 255"/>
                <a:gd name="T60" fmla="*/ 93 w 133"/>
                <a:gd name="T61" fmla="*/ 87 h 255"/>
                <a:gd name="T62" fmla="*/ 98 w 133"/>
                <a:gd name="T63" fmla="*/ 105 h 255"/>
                <a:gd name="T64" fmla="*/ 97 w 133"/>
                <a:gd name="T65" fmla="*/ 133 h 255"/>
                <a:gd name="T66" fmla="*/ 94 w 133"/>
                <a:gd name="T67" fmla="*/ 144 h 255"/>
                <a:gd name="T68" fmla="*/ 74 w 133"/>
                <a:gd name="T69" fmla="*/ 145 h 255"/>
                <a:gd name="T70" fmla="*/ 61 w 133"/>
                <a:gd name="T71" fmla="*/ 146 h 255"/>
                <a:gd name="T72" fmla="*/ 63 w 133"/>
                <a:gd name="T73" fmla="*/ 171 h 255"/>
                <a:gd name="T74" fmla="*/ 81 w 133"/>
                <a:gd name="T75" fmla="*/ 176 h 255"/>
                <a:gd name="T76" fmla="*/ 108 w 133"/>
                <a:gd name="T77" fmla="*/ 174 h 255"/>
                <a:gd name="T78" fmla="*/ 110 w 133"/>
                <a:gd name="T79" fmla="*/ 188 h 255"/>
                <a:gd name="T80" fmla="*/ 100 w 133"/>
                <a:gd name="T81" fmla="*/ 204 h 255"/>
                <a:gd name="T82" fmla="*/ 104 w 133"/>
                <a:gd name="T83" fmla="*/ 227 h 255"/>
                <a:gd name="T84" fmla="*/ 133 w 133"/>
                <a:gd name="T85" fmla="*/ 254 h 255"/>
                <a:gd name="T86" fmla="*/ 132 w 133"/>
                <a:gd name="T87" fmla="*/ 254 h 255"/>
                <a:gd name="T88" fmla="*/ 128 w 133"/>
                <a:gd name="T89" fmla="*/ 255 h 255"/>
                <a:gd name="T90" fmla="*/ 121 w 133"/>
                <a:gd name="T91" fmla="*/ 246 h 255"/>
                <a:gd name="T92" fmla="*/ 102 w 133"/>
                <a:gd name="T93" fmla="*/ 231 h 255"/>
                <a:gd name="T94" fmla="*/ 88 w 133"/>
                <a:gd name="T95" fmla="*/ 220 h 255"/>
                <a:gd name="T96" fmla="*/ 87 w 133"/>
                <a:gd name="T97" fmla="*/ 215 h 255"/>
                <a:gd name="T98" fmla="*/ 105 w 133"/>
                <a:gd name="T99" fmla="*/ 187 h 255"/>
                <a:gd name="T100" fmla="*/ 103 w 133"/>
                <a:gd name="T101" fmla="*/ 174 h 255"/>
                <a:gd name="T102" fmla="*/ 87 w 133"/>
                <a:gd name="T103" fmla="*/ 174 h 255"/>
                <a:gd name="T104" fmla="*/ 61 w 133"/>
                <a:gd name="T105" fmla="*/ 177 h 255"/>
                <a:gd name="T106" fmla="*/ 55 w 133"/>
                <a:gd name="T107" fmla="*/ 1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" h="255">
                  <a:moveTo>
                    <a:pt x="55" y="149"/>
                  </a:moveTo>
                  <a:cubicBezTo>
                    <a:pt x="56" y="147"/>
                    <a:pt x="57" y="145"/>
                    <a:pt x="58" y="143"/>
                  </a:cubicBezTo>
                  <a:cubicBezTo>
                    <a:pt x="62" y="136"/>
                    <a:pt x="67" y="135"/>
                    <a:pt x="74" y="140"/>
                  </a:cubicBezTo>
                  <a:cubicBezTo>
                    <a:pt x="76" y="142"/>
                    <a:pt x="77" y="144"/>
                    <a:pt x="79" y="145"/>
                  </a:cubicBezTo>
                  <a:cubicBezTo>
                    <a:pt x="85" y="147"/>
                    <a:pt x="89" y="147"/>
                    <a:pt x="91" y="140"/>
                  </a:cubicBezTo>
                  <a:cubicBezTo>
                    <a:pt x="90" y="126"/>
                    <a:pt x="92" y="113"/>
                    <a:pt x="92" y="99"/>
                  </a:cubicBezTo>
                  <a:cubicBezTo>
                    <a:pt x="91" y="87"/>
                    <a:pt x="77" y="74"/>
                    <a:pt x="65" y="76"/>
                  </a:cubicBezTo>
                  <a:cubicBezTo>
                    <a:pt x="65" y="76"/>
                    <a:pt x="64" y="77"/>
                    <a:pt x="64" y="77"/>
                  </a:cubicBezTo>
                  <a:cubicBezTo>
                    <a:pt x="64" y="82"/>
                    <a:pt x="64" y="86"/>
                    <a:pt x="61" y="90"/>
                  </a:cubicBezTo>
                  <a:cubicBezTo>
                    <a:pt x="59" y="94"/>
                    <a:pt x="56" y="96"/>
                    <a:pt x="52" y="97"/>
                  </a:cubicBezTo>
                  <a:cubicBezTo>
                    <a:pt x="40" y="100"/>
                    <a:pt x="33" y="93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5" y="80"/>
                    <a:pt x="21" y="75"/>
                    <a:pt x="22" y="69"/>
                  </a:cubicBezTo>
                  <a:cubicBezTo>
                    <a:pt x="22" y="68"/>
                    <a:pt x="22" y="67"/>
                    <a:pt x="23" y="66"/>
                  </a:cubicBezTo>
                  <a:cubicBezTo>
                    <a:pt x="24" y="57"/>
                    <a:pt x="28" y="54"/>
                    <a:pt x="37" y="56"/>
                  </a:cubicBezTo>
                  <a:cubicBezTo>
                    <a:pt x="42" y="58"/>
                    <a:pt x="47" y="60"/>
                    <a:pt x="51" y="54"/>
                  </a:cubicBezTo>
                  <a:cubicBezTo>
                    <a:pt x="55" y="49"/>
                    <a:pt x="51" y="45"/>
                    <a:pt x="48" y="41"/>
                  </a:cubicBezTo>
                  <a:cubicBezTo>
                    <a:pt x="45" y="37"/>
                    <a:pt x="42" y="32"/>
                    <a:pt x="39" y="28"/>
                  </a:cubicBezTo>
                  <a:cubicBezTo>
                    <a:pt x="34" y="22"/>
                    <a:pt x="28" y="17"/>
                    <a:pt x="20" y="15"/>
                  </a:cubicBezTo>
                  <a:cubicBezTo>
                    <a:pt x="12" y="13"/>
                    <a:pt x="5" y="8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11"/>
                    <a:pt x="29" y="11"/>
                    <a:pt x="39" y="23"/>
                  </a:cubicBezTo>
                  <a:cubicBezTo>
                    <a:pt x="47" y="29"/>
                    <a:pt x="52" y="37"/>
                    <a:pt x="56" y="46"/>
                  </a:cubicBezTo>
                  <a:cubicBezTo>
                    <a:pt x="58" y="49"/>
                    <a:pt x="58" y="55"/>
                    <a:pt x="53" y="58"/>
                  </a:cubicBezTo>
                  <a:cubicBezTo>
                    <a:pt x="49" y="62"/>
                    <a:pt x="44" y="62"/>
                    <a:pt x="38" y="60"/>
                  </a:cubicBezTo>
                  <a:cubicBezTo>
                    <a:pt x="34" y="59"/>
                    <a:pt x="30" y="57"/>
                    <a:pt x="27" y="63"/>
                  </a:cubicBezTo>
                  <a:cubicBezTo>
                    <a:pt x="26" y="71"/>
                    <a:pt x="30" y="77"/>
                    <a:pt x="33" y="84"/>
                  </a:cubicBezTo>
                  <a:cubicBezTo>
                    <a:pt x="35" y="88"/>
                    <a:pt x="39" y="91"/>
                    <a:pt x="43" y="92"/>
                  </a:cubicBezTo>
                  <a:cubicBezTo>
                    <a:pt x="52" y="95"/>
                    <a:pt x="57" y="93"/>
                    <a:pt x="58" y="83"/>
                  </a:cubicBezTo>
                  <a:cubicBezTo>
                    <a:pt x="60" y="68"/>
                    <a:pt x="68" y="65"/>
                    <a:pt x="80" y="74"/>
                  </a:cubicBezTo>
                  <a:cubicBezTo>
                    <a:pt x="85" y="78"/>
                    <a:pt x="89" y="83"/>
                    <a:pt x="93" y="87"/>
                  </a:cubicBezTo>
                  <a:cubicBezTo>
                    <a:pt x="99" y="92"/>
                    <a:pt x="99" y="99"/>
                    <a:pt x="98" y="105"/>
                  </a:cubicBezTo>
                  <a:cubicBezTo>
                    <a:pt x="97" y="114"/>
                    <a:pt x="98" y="123"/>
                    <a:pt x="97" y="133"/>
                  </a:cubicBezTo>
                  <a:cubicBezTo>
                    <a:pt x="97" y="137"/>
                    <a:pt x="97" y="141"/>
                    <a:pt x="94" y="144"/>
                  </a:cubicBezTo>
                  <a:cubicBezTo>
                    <a:pt x="87" y="151"/>
                    <a:pt x="83" y="151"/>
                    <a:pt x="74" y="145"/>
                  </a:cubicBezTo>
                  <a:cubicBezTo>
                    <a:pt x="67" y="139"/>
                    <a:pt x="65" y="140"/>
                    <a:pt x="61" y="146"/>
                  </a:cubicBezTo>
                  <a:cubicBezTo>
                    <a:pt x="59" y="154"/>
                    <a:pt x="61" y="162"/>
                    <a:pt x="63" y="171"/>
                  </a:cubicBezTo>
                  <a:cubicBezTo>
                    <a:pt x="68" y="182"/>
                    <a:pt x="75" y="184"/>
                    <a:pt x="81" y="176"/>
                  </a:cubicBezTo>
                  <a:cubicBezTo>
                    <a:pt x="93" y="162"/>
                    <a:pt x="94" y="161"/>
                    <a:pt x="108" y="174"/>
                  </a:cubicBezTo>
                  <a:cubicBezTo>
                    <a:pt x="113" y="178"/>
                    <a:pt x="111" y="184"/>
                    <a:pt x="110" y="188"/>
                  </a:cubicBezTo>
                  <a:cubicBezTo>
                    <a:pt x="108" y="194"/>
                    <a:pt x="105" y="200"/>
                    <a:pt x="100" y="204"/>
                  </a:cubicBezTo>
                  <a:cubicBezTo>
                    <a:pt x="89" y="218"/>
                    <a:pt x="89" y="218"/>
                    <a:pt x="104" y="227"/>
                  </a:cubicBezTo>
                  <a:cubicBezTo>
                    <a:pt x="115" y="234"/>
                    <a:pt x="125" y="242"/>
                    <a:pt x="133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1" y="255"/>
                    <a:pt x="130" y="255"/>
                    <a:pt x="128" y="255"/>
                  </a:cubicBezTo>
                  <a:cubicBezTo>
                    <a:pt x="125" y="253"/>
                    <a:pt x="124" y="249"/>
                    <a:pt x="121" y="246"/>
                  </a:cubicBezTo>
                  <a:cubicBezTo>
                    <a:pt x="116" y="240"/>
                    <a:pt x="109" y="235"/>
                    <a:pt x="102" y="231"/>
                  </a:cubicBezTo>
                  <a:cubicBezTo>
                    <a:pt x="97" y="228"/>
                    <a:pt x="92" y="225"/>
                    <a:pt x="88" y="220"/>
                  </a:cubicBezTo>
                  <a:cubicBezTo>
                    <a:pt x="87" y="218"/>
                    <a:pt x="86" y="217"/>
                    <a:pt x="87" y="215"/>
                  </a:cubicBezTo>
                  <a:cubicBezTo>
                    <a:pt x="94" y="206"/>
                    <a:pt x="102" y="198"/>
                    <a:pt x="105" y="187"/>
                  </a:cubicBezTo>
                  <a:cubicBezTo>
                    <a:pt x="107" y="182"/>
                    <a:pt x="106" y="178"/>
                    <a:pt x="103" y="174"/>
                  </a:cubicBezTo>
                  <a:cubicBezTo>
                    <a:pt x="97" y="167"/>
                    <a:pt x="92" y="168"/>
                    <a:pt x="87" y="174"/>
                  </a:cubicBezTo>
                  <a:cubicBezTo>
                    <a:pt x="78" y="188"/>
                    <a:pt x="73" y="188"/>
                    <a:pt x="61" y="177"/>
                  </a:cubicBezTo>
                  <a:cubicBezTo>
                    <a:pt x="55" y="168"/>
                    <a:pt x="52" y="159"/>
                    <a:pt x="55" y="149"/>
                  </a:cubicBezTo>
                  <a:close/>
                </a:path>
              </a:pathLst>
            </a:custGeom>
            <a:solidFill>
              <a:srgbClr val="29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82"/>
            <p:cNvSpPr>
              <a:spLocks/>
            </p:cNvSpPr>
            <p:nvPr/>
          </p:nvSpPr>
          <p:spPr bwMode="auto">
            <a:xfrm>
              <a:off x="-3913723" y="2939449"/>
              <a:ext cx="42863" cy="311149"/>
            </a:xfrm>
            <a:custGeom>
              <a:avLst/>
              <a:gdLst>
                <a:gd name="T0" fmla="*/ 1 w 8"/>
                <a:gd name="T1" fmla="*/ 58 h 58"/>
                <a:gd name="T2" fmla="*/ 4 w 8"/>
                <a:gd name="T3" fmla="*/ 21 h 58"/>
                <a:gd name="T4" fmla="*/ 0 w 8"/>
                <a:gd name="T5" fmla="*/ 1 h 58"/>
                <a:gd name="T6" fmla="*/ 4 w 8"/>
                <a:gd name="T7" fmla="*/ 2 h 58"/>
                <a:gd name="T8" fmla="*/ 7 w 8"/>
                <a:gd name="T9" fmla="*/ 19 h 58"/>
                <a:gd name="T10" fmla="*/ 6 w 8"/>
                <a:gd name="T11" fmla="*/ 49 h 58"/>
                <a:gd name="T12" fmla="*/ 1 w 8"/>
                <a:gd name="T1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8">
                  <a:moveTo>
                    <a:pt x="1" y="58"/>
                  </a:moveTo>
                  <a:cubicBezTo>
                    <a:pt x="3" y="46"/>
                    <a:pt x="3" y="33"/>
                    <a:pt x="4" y="21"/>
                  </a:cubicBezTo>
                  <a:cubicBezTo>
                    <a:pt x="4" y="14"/>
                    <a:pt x="3" y="7"/>
                    <a:pt x="0" y="1"/>
                  </a:cubicBezTo>
                  <a:cubicBezTo>
                    <a:pt x="3" y="0"/>
                    <a:pt x="3" y="0"/>
                    <a:pt x="4" y="2"/>
                  </a:cubicBezTo>
                  <a:cubicBezTo>
                    <a:pt x="6" y="8"/>
                    <a:pt x="8" y="13"/>
                    <a:pt x="7" y="19"/>
                  </a:cubicBezTo>
                  <a:cubicBezTo>
                    <a:pt x="6" y="29"/>
                    <a:pt x="6" y="39"/>
                    <a:pt x="6" y="49"/>
                  </a:cubicBezTo>
                  <a:cubicBezTo>
                    <a:pt x="6" y="52"/>
                    <a:pt x="7" y="57"/>
                    <a:pt x="1" y="58"/>
                  </a:cubicBezTo>
                  <a:close/>
                </a:path>
              </a:pathLst>
            </a:custGeom>
            <a:solidFill>
              <a:srgbClr val="9DC1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83"/>
            <p:cNvSpPr>
              <a:spLocks/>
            </p:cNvSpPr>
            <p:nvPr/>
          </p:nvSpPr>
          <p:spPr bwMode="auto">
            <a:xfrm>
              <a:off x="-4202654" y="2583850"/>
              <a:ext cx="112715" cy="204787"/>
            </a:xfrm>
            <a:custGeom>
              <a:avLst/>
              <a:gdLst>
                <a:gd name="T0" fmla="*/ 14 w 21"/>
                <a:gd name="T1" fmla="*/ 38 h 38"/>
                <a:gd name="T2" fmla="*/ 13 w 21"/>
                <a:gd name="T3" fmla="*/ 21 h 38"/>
                <a:gd name="T4" fmla="*/ 0 w 21"/>
                <a:gd name="T5" fmla="*/ 3 h 38"/>
                <a:gd name="T6" fmla="*/ 2 w 21"/>
                <a:gd name="T7" fmla="*/ 2 h 38"/>
                <a:gd name="T8" fmla="*/ 20 w 21"/>
                <a:gd name="T9" fmla="*/ 28 h 38"/>
                <a:gd name="T10" fmla="*/ 14 w 21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8">
                  <a:moveTo>
                    <a:pt x="14" y="38"/>
                  </a:moveTo>
                  <a:cubicBezTo>
                    <a:pt x="17" y="32"/>
                    <a:pt x="17" y="26"/>
                    <a:pt x="13" y="21"/>
                  </a:cubicBezTo>
                  <a:cubicBezTo>
                    <a:pt x="8" y="15"/>
                    <a:pt x="4" y="9"/>
                    <a:pt x="0" y="3"/>
                  </a:cubicBezTo>
                  <a:cubicBezTo>
                    <a:pt x="0" y="1"/>
                    <a:pt x="1" y="0"/>
                    <a:pt x="2" y="2"/>
                  </a:cubicBezTo>
                  <a:cubicBezTo>
                    <a:pt x="9" y="10"/>
                    <a:pt x="17" y="17"/>
                    <a:pt x="20" y="28"/>
                  </a:cubicBezTo>
                  <a:cubicBezTo>
                    <a:pt x="21" y="33"/>
                    <a:pt x="20" y="37"/>
                    <a:pt x="14" y="38"/>
                  </a:cubicBezTo>
                  <a:close/>
                </a:path>
              </a:pathLst>
            </a:custGeom>
            <a:solidFill>
              <a:srgbClr val="80A9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84"/>
            <p:cNvSpPr>
              <a:spLocks/>
            </p:cNvSpPr>
            <p:nvPr/>
          </p:nvSpPr>
          <p:spPr bwMode="auto">
            <a:xfrm>
              <a:off x="-3875623" y="3412522"/>
              <a:ext cx="74614" cy="176212"/>
            </a:xfrm>
            <a:custGeom>
              <a:avLst/>
              <a:gdLst>
                <a:gd name="T0" fmla="*/ 0 w 14"/>
                <a:gd name="T1" fmla="*/ 30 h 33"/>
                <a:gd name="T2" fmla="*/ 6 w 14"/>
                <a:gd name="T3" fmla="*/ 20 h 33"/>
                <a:gd name="T4" fmla="*/ 8 w 14"/>
                <a:gd name="T5" fmla="*/ 0 h 33"/>
                <a:gd name="T6" fmla="*/ 13 w 14"/>
                <a:gd name="T7" fmla="*/ 8 h 33"/>
                <a:gd name="T8" fmla="*/ 2 w 14"/>
                <a:gd name="T9" fmla="*/ 32 h 33"/>
                <a:gd name="T10" fmla="*/ 0 w 14"/>
                <a:gd name="T1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3">
                  <a:moveTo>
                    <a:pt x="0" y="30"/>
                  </a:moveTo>
                  <a:cubicBezTo>
                    <a:pt x="2" y="27"/>
                    <a:pt x="4" y="23"/>
                    <a:pt x="6" y="20"/>
                  </a:cubicBezTo>
                  <a:cubicBezTo>
                    <a:pt x="10" y="13"/>
                    <a:pt x="11" y="7"/>
                    <a:pt x="8" y="0"/>
                  </a:cubicBezTo>
                  <a:cubicBezTo>
                    <a:pt x="11" y="0"/>
                    <a:pt x="14" y="3"/>
                    <a:pt x="13" y="8"/>
                  </a:cubicBezTo>
                  <a:cubicBezTo>
                    <a:pt x="12" y="17"/>
                    <a:pt x="7" y="25"/>
                    <a:pt x="2" y="32"/>
                  </a:cubicBezTo>
                  <a:cubicBezTo>
                    <a:pt x="1" y="33"/>
                    <a:pt x="1" y="31"/>
                    <a:pt x="0" y="30"/>
                  </a:cubicBezTo>
                  <a:close/>
                </a:path>
              </a:pathLst>
            </a:custGeom>
            <a:solidFill>
              <a:srgbClr val="93B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85"/>
            <p:cNvSpPr>
              <a:spLocks/>
            </p:cNvSpPr>
            <p:nvPr/>
          </p:nvSpPr>
          <p:spPr bwMode="auto">
            <a:xfrm>
              <a:off x="-4289968" y="2815624"/>
              <a:ext cx="53976" cy="112712"/>
            </a:xfrm>
            <a:custGeom>
              <a:avLst/>
              <a:gdLst>
                <a:gd name="T0" fmla="*/ 10 w 10"/>
                <a:gd name="T1" fmla="*/ 21 h 21"/>
                <a:gd name="T2" fmla="*/ 4 w 10"/>
                <a:gd name="T3" fmla="*/ 0 h 21"/>
                <a:gd name="T4" fmla="*/ 10 w 10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1">
                  <a:moveTo>
                    <a:pt x="10" y="21"/>
                  </a:moveTo>
                  <a:cubicBezTo>
                    <a:pt x="5" y="15"/>
                    <a:pt x="0" y="8"/>
                    <a:pt x="4" y="0"/>
                  </a:cubicBezTo>
                  <a:cubicBezTo>
                    <a:pt x="6" y="7"/>
                    <a:pt x="10" y="14"/>
                    <a:pt x="10" y="21"/>
                  </a:cubicBezTo>
                  <a:close/>
                </a:path>
              </a:pathLst>
            </a:custGeom>
            <a:solidFill>
              <a:srgbClr val="92B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86"/>
            <p:cNvSpPr>
              <a:spLocks/>
            </p:cNvSpPr>
            <p:nvPr/>
          </p:nvSpPr>
          <p:spPr bwMode="auto">
            <a:xfrm>
              <a:off x="-4107402" y="3261710"/>
              <a:ext cx="42863" cy="133349"/>
            </a:xfrm>
            <a:custGeom>
              <a:avLst/>
              <a:gdLst>
                <a:gd name="T0" fmla="*/ 6 w 8"/>
                <a:gd name="T1" fmla="*/ 25 h 25"/>
                <a:gd name="T2" fmla="*/ 4 w 8"/>
                <a:gd name="T3" fmla="*/ 0 h 25"/>
                <a:gd name="T4" fmla="*/ 8 w 8"/>
                <a:gd name="T5" fmla="*/ 25 h 25"/>
                <a:gd name="T6" fmla="*/ 6 w 8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5">
                  <a:moveTo>
                    <a:pt x="6" y="25"/>
                  </a:moveTo>
                  <a:cubicBezTo>
                    <a:pt x="1" y="17"/>
                    <a:pt x="0" y="8"/>
                    <a:pt x="4" y="0"/>
                  </a:cubicBezTo>
                  <a:cubicBezTo>
                    <a:pt x="5" y="8"/>
                    <a:pt x="5" y="17"/>
                    <a:pt x="8" y="25"/>
                  </a:cubicBezTo>
                  <a:cubicBezTo>
                    <a:pt x="7" y="25"/>
                    <a:pt x="6" y="25"/>
                    <a:pt x="6" y="25"/>
                  </a:cubicBezTo>
                  <a:close/>
                </a:path>
              </a:pathLst>
            </a:custGeom>
            <a:solidFill>
              <a:srgbClr val="A5C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87"/>
            <p:cNvSpPr>
              <a:spLocks/>
            </p:cNvSpPr>
            <p:nvPr/>
          </p:nvSpPr>
          <p:spPr bwMode="auto">
            <a:xfrm>
              <a:off x="-5453627" y="2552100"/>
              <a:ext cx="1797083" cy="2311389"/>
            </a:xfrm>
            <a:custGeom>
              <a:avLst/>
              <a:gdLst>
                <a:gd name="T0" fmla="*/ 248 w 335"/>
                <a:gd name="T1" fmla="*/ 207 h 430"/>
                <a:gd name="T2" fmla="*/ 212 w 335"/>
                <a:gd name="T3" fmla="*/ 194 h 430"/>
                <a:gd name="T4" fmla="*/ 201 w 335"/>
                <a:gd name="T5" fmla="*/ 176 h 430"/>
                <a:gd name="T6" fmla="*/ 179 w 335"/>
                <a:gd name="T7" fmla="*/ 208 h 430"/>
                <a:gd name="T8" fmla="*/ 121 w 335"/>
                <a:gd name="T9" fmla="*/ 194 h 430"/>
                <a:gd name="T10" fmla="*/ 58 w 335"/>
                <a:gd name="T11" fmla="*/ 243 h 430"/>
                <a:gd name="T12" fmla="*/ 94 w 335"/>
                <a:gd name="T13" fmla="*/ 304 h 430"/>
                <a:gd name="T14" fmla="*/ 92 w 335"/>
                <a:gd name="T15" fmla="*/ 347 h 430"/>
                <a:gd name="T16" fmla="*/ 143 w 335"/>
                <a:gd name="T17" fmla="*/ 324 h 430"/>
                <a:gd name="T18" fmla="*/ 132 w 335"/>
                <a:gd name="T19" fmla="*/ 277 h 430"/>
                <a:gd name="T20" fmla="*/ 185 w 335"/>
                <a:gd name="T21" fmla="*/ 276 h 430"/>
                <a:gd name="T22" fmla="*/ 235 w 335"/>
                <a:gd name="T23" fmla="*/ 243 h 430"/>
                <a:gd name="T24" fmla="*/ 255 w 335"/>
                <a:gd name="T25" fmla="*/ 298 h 430"/>
                <a:gd name="T26" fmla="*/ 302 w 335"/>
                <a:gd name="T27" fmla="*/ 314 h 430"/>
                <a:gd name="T28" fmla="*/ 322 w 335"/>
                <a:gd name="T29" fmla="*/ 240 h 430"/>
                <a:gd name="T30" fmla="*/ 311 w 335"/>
                <a:gd name="T31" fmla="*/ 278 h 430"/>
                <a:gd name="T32" fmla="*/ 289 w 335"/>
                <a:gd name="T33" fmla="*/ 301 h 430"/>
                <a:gd name="T34" fmla="*/ 246 w 335"/>
                <a:gd name="T35" fmla="*/ 275 h 430"/>
                <a:gd name="T36" fmla="*/ 214 w 335"/>
                <a:gd name="T37" fmla="*/ 281 h 430"/>
                <a:gd name="T38" fmla="*/ 167 w 335"/>
                <a:gd name="T39" fmla="*/ 269 h 430"/>
                <a:gd name="T40" fmla="*/ 162 w 335"/>
                <a:gd name="T41" fmla="*/ 294 h 430"/>
                <a:gd name="T42" fmla="*/ 239 w 335"/>
                <a:gd name="T43" fmla="*/ 338 h 430"/>
                <a:gd name="T44" fmla="*/ 269 w 335"/>
                <a:gd name="T45" fmla="*/ 367 h 430"/>
                <a:gd name="T46" fmla="*/ 270 w 335"/>
                <a:gd name="T47" fmla="*/ 348 h 430"/>
                <a:gd name="T48" fmla="*/ 246 w 335"/>
                <a:gd name="T49" fmla="*/ 335 h 430"/>
                <a:gd name="T50" fmla="*/ 199 w 335"/>
                <a:gd name="T51" fmla="*/ 422 h 430"/>
                <a:gd name="T52" fmla="*/ 218 w 335"/>
                <a:gd name="T53" fmla="*/ 366 h 430"/>
                <a:gd name="T54" fmla="*/ 144 w 335"/>
                <a:gd name="T55" fmla="*/ 332 h 430"/>
                <a:gd name="T56" fmla="*/ 94 w 335"/>
                <a:gd name="T57" fmla="*/ 335 h 430"/>
                <a:gd name="T58" fmla="*/ 49 w 335"/>
                <a:gd name="T59" fmla="*/ 324 h 430"/>
                <a:gd name="T60" fmla="*/ 90 w 335"/>
                <a:gd name="T61" fmla="*/ 295 h 430"/>
                <a:gd name="T62" fmla="*/ 53 w 335"/>
                <a:gd name="T63" fmla="*/ 241 h 430"/>
                <a:gd name="T64" fmla="*/ 84 w 335"/>
                <a:gd name="T65" fmla="*/ 214 h 430"/>
                <a:gd name="T66" fmla="*/ 46 w 335"/>
                <a:gd name="T67" fmla="*/ 202 h 430"/>
                <a:gd name="T68" fmla="*/ 25 w 335"/>
                <a:gd name="T69" fmla="*/ 171 h 430"/>
                <a:gd name="T70" fmla="*/ 13 w 335"/>
                <a:gd name="T71" fmla="*/ 136 h 430"/>
                <a:gd name="T72" fmla="*/ 27 w 335"/>
                <a:gd name="T73" fmla="*/ 205 h 430"/>
                <a:gd name="T74" fmla="*/ 118 w 335"/>
                <a:gd name="T75" fmla="*/ 190 h 430"/>
                <a:gd name="T76" fmla="*/ 171 w 335"/>
                <a:gd name="T77" fmla="*/ 214 h 430"/>
                <a:gd name="T78" fmla="*/ 192 w 335"/>
                <a:gd name="T79" fmla="*/ 167 h 430"/>
                <a:gd name="T80" fmla="*/ 180 w 335"/>
                <a:gd name="T81" fmla="*/ 129 h 430"/>
                <a:gd name="T82" fmla="*/ 219 w 335"/>
                <a:gd name="T83" fmla="*/ 109 h 430"/>
                <a:gd name="T84" fmla="*/ 185 w 335"/>
                <a:gd name="T85" fmla="*/ 35 h 430"/>
                <a:gd name="T86" fmla="*/ 165 w 335"/>
                <a:gd name="T87" fmla="*/ 21 h 430"/>
                <a:gd name="T88" fmla="*/ 93 w 335"/>
                <a:gd name="T89" fmla="*/ 48 h 430"/>
                <a:gd name="T90" fmla="*/ 132 w 335"/>
                <a:gd name="T91" fmla="*/ 18 h 430"/>
                <a:gd name="T92" fmla="*/ 198 w 335"/>
                <a:gd name="T93" fmla="*/ 19 h 430"/>
                <a:gd name="T94" fmla="*/ 218 w 335"/>
                <a:gd name="T95" fmla="*/ 96 h 430"/>
                <a:gd name="T96" fmla="*/ 202 w 335"/>
                <a:gd name="T97" fmla="*/ 171 h 430"/>
                <a:gd name="T98" fmla="*/ 205 w 335"/>
                <a:gd name="T99" fmla="*/ 205 h 430"/>
                <a:gd name="T100" fmla="*/ 258 w 335"/>
                <a:gd name="T101" fmla="*/ 20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430">
                  <a:moveTo>
                    <a:pt x="281" y="201"/>
                  </a:moveTo>
                  <a:cubicBezTo>
                    <a:pt x="282" y="202"/>
                    <a:pt x="282" y="203"/>
                    <a:pt x="283" y="205"/>
                  </a:cubicBezTo>
                  <a:cubicBezTo>
                    <a:pt x="282" y="207"/>
                    <a:pt x="280" y="207"/>
                    <a:pt x="279" y="208"/>
                  </a:cubicBezTo>
                  <a:cubicBezTo>
                    <a:pt x="273" y="211"/>
                    <a:pt x="267" y="211"/>
                    <a:pt x="261" y="208"/>
                  </a:cubicBezTo>
                  <a:cubicBezTo>
                    <a:pt x="257" y="207"/>
                    <a:pt x="253" y="204"/>
                    <a:pt x="248" y="207"/>
                  </a:cubicBezTo>
                  <a:cubicBezTo>
                    <a:pt x="244" y="209"/>
                    <a:pt x="245" y="213"/>
                    <a:pt x="246" y="217"/>
                  </a:cubicBezTo>
                  <a:cubicBezTo>
                    <a:pt x="247" y="221"/>
                    <a:pt x="247" y="225"/>
                    <a:pt x="244" y="229"/>
                  </a:cubicBezTo>
                  <a:cubicBezTo>
                    <a:pt x="241" y="233"/>
                    <a:pt x="236" y="235"/>
                    <a:pt x="231" y="235"/>
                  </a:cubicBezTo>
                  <a:cubicBezTo>
                    <a:pt x="218" y="235"/>
                    <a:pt x="203" y="223"/>
                    <a:pt x="200" y="212"/>
                  </a:cubicBezTo>
                  <a:cubicBezTo>
                    <a:pt x="198" y="202"/>
                    <a:pt x="203" y="195"/>
                    <a:pt x="212" y="194"/>
                  </a:cubicBezTo>
                  <a:cubicBezTo>
                    <a:pt x="213" y="194"/>
                    <a:pt x="214" y="194"/>
                    <a:pt x="215" y="194"/>
                  </a:cubicBezTo>
                  <a:cubicBezTo>
                    <a:pt x="219" y="194"/>
                    <a:pt x="223" y="194"/>
                    <a:pt x="224" y="189"/>
                  </a:cubicBezTo>
                  <a:cubicBezTo>
                    <a:pt x="225" y="183"/>
                    <a:pt x="222" y="180"/>
                    <a:pt x="217" y="178"/>
                  </a:cubicBezTo>
                  <a:cubicBezTo>
                    <a:pt x="214" y="177"/>
                    <a:pt x="210" y="176"/>
                    <a:pt x="206" y="176"/>
                  </a:cubicBezTo>
                  <a:cubicBezTo>
                    <a:pt x="204" y="176"/>
                    <a:pt x="202" y="176"/>
                    <a:pt x="201" y="176"/>
                  </a:cubicBezTo>
                  <a:cubicBezTo>
                    <a:pt x="190" y="170"/>
                    <a:pt x="180" y="176"/>
                    <a:pt x="170" y="178"/>
                  </a:cubicBezTo>
                  <a:cubicBezTo>
                    <a:pt x="166" y="179"/>
                    <a:pt x="164" y="181"/>
                    <a:pt x="163" y="184"/>
                  </a:cubicBezTo>
                  <a:cubicBezTo>
                    <a:pt x="162" y="187"/>
                    <a:pt x="162" y="190"/>
                    <a:pt x="165" y="192"/>
                  </a:cubicBezTo>
                  <a:cubicBezTo>
                    <a:pt x="166" y="193"/>
                    <a:pt x="166" y="193"/>
                    <a:pt x="167" y="193"/>
                  </a:cubicBezTo>
                  <a:cubicBezTo>
                    <a:pt x="173" y="197"/>
                    <a:pt x="179" y="200"/>
                    <a:pt x="179" y="208"/>
                  </a:cubicBezTo>
                  <a:cubicBezTo>
                    <a:pt x="179" y="217"/>
                    <a:pt x="173" y="221"/>
                    <a:pt x="166" y="225"/>
                  </a:cubicBezTo>
                  <a:cubicBezTo>
                    <a:pt x="159" y="229"/>
                    <a:pt x="152" y="231"/>
                    <a:pt x="144" y="230"/>
                  </a:cubicBezTo>
                  <a:cubicBezTo>
                    <a:pt x="132" y="229"/>
                    <a:pt x="127" y="220"/>
                    <a:pt x="132" y="209"/>
                  </a:cubicBezTo>
                  <a:cubicBezTo>
                    <a:pt x="135" y="205"/>
                    <a:pt x="137" y="202"/>
                    <a:pt x="134" y="197"/>
                  </a:cubicBezTo>
                  <a:cubicBezTo>
                    <a:pt x="131" y="193"/>
                    <a:pt x="126" y="193"/>
                    <a:pt x="121" y="194"/>
                  </a:cubicBezTo>
                  <a:cubicBezTo>
                    <a:pt x="109" y="197"/>
                    <a:pt x="99" y="203"/>
                    <a:pt x="91" y="212"/>
                  </a:cubicBezTo>
                  <a:cubicBezTo>
                    <a:pt x="89" y="218"/>
                    <a:pt x="90" y="224"/>
                    <a:pt x="92" y="230"/>
                  </a:cubicBezTo>
                  <a:cubicBezTo>
                    <a:pt x="94" y="239"/>
                    <a:pt x="94" y="247"/>
                    <a:pt x="87" y="254"/>
                  </a:cubicBezTo>
                  <a:cubicBezTo>
                    <a:pt x="78" y="257"/>
                    <a:pt x="74" y="256"/>
                    <a:pt x="68" y="249"/>
                  </a:cubicBezTo>
                  <a:cubicBezTo>
                    <a:pt x="65" y="246"/>
                    <a:pt x="64" y="241"/>
                    <a:pt x="58" y="243"/>
                  </a:cubicBezTo>
                  <a:cubicBezTo>
                    <a:pt x="49" y="251"/>
                    <a:pt x="48" y="263"/>
                    <a:pt x="55" y="276"/>
                  </a:cubicBezTo>
                  <a:cubicBezTo>
                    <a:pt x="58" y="280"/>
                    <a:pt x="62" y="279"/>
                    <a:pt x="66" y="276"/>
                  </a:cubicBezTo>
                  <a:cubicBezTo>
                    <a:pt x="67" y="275"/>
                    <a:pt x="69" y="274"/>
                    <a:pt x="71" y="272"/>
                  </a:cubicBezTo>
                  <a:cubicBezTo>
                    <a:pt x="78" y="267"/>
                    <a:pt x="85" y="268"/>
                    <a:pt x="93" y="277"/>
                  </a:cubicBezTo>
                  <a:cubicBezTo>
                    <a:pt x="97" y="286"/>
                    <a:pt x="94" y="295"/>
                    <a:pt x="94" y="304"/>
                  </a:cubicBezTo>
                  <a:cubicBezTo>
                    <a:pt x="94" y="305"/>
                    <a:pt x="93" y="307"/>
                    <a:pt x="94" y="309"/>
                  </a:cubicBezTo>
                  <a:cubicBezTo>
                    <a:pt x="95" y="313"/>
                    <a:pt x="99" y="314"/>
                    <a:pt x="102" y="316"/>
                  </a:cubicBezTo>
                  <a:cubicBezTo>
                    <a:pt x="107" y="319"/>
                    <a:pt x="111" y="322"/>
                    <a:pt x="110" y="328"/>
                  </a:cubicBezTo>
                  <a:cubicBezTo>
                    <a:pt x="109" y="334"/>
                    <a:pt x="106" y="338"/>
                    <a:pt x="100" y="340"/>
                  </a:cubicBezTo>
                  <a:cubicBezTo>
                    <a:pt x="97" y="342"/>
                    <a:pt x="93" y="342"/>
                    <a:pt x="92" y="347"/>
                  </a:cubicBezTo>
                  <a:cubicBezTo>
                    <a:pt x="92" y="352"/>
                    <a:pt x="96" y="354"/>
                    <a:pt x="100" y="357"/>
                  </a:cubicBezTo>
                  <a:cubicBezTo>
                    <a:pt x="106" y="360"/>
                    <a:pt x="112" y="362"/>
                    <a:pt x="119" y="361"/>
                  </a:cubicBezTo>
                  <a:cubicBezTo>
                    <a:pt x="128" y="359"/>
                    <a:pt x="129" y="355"/>
                    <a:pt x="126" y="347"/>
                  </a:cubicBezTo>
                  <a:cubicBezTo>
                    <a:pt x="121" y="336"/>
                    <a:pt x="124" y="328"/>
                    <a:pt x="134" y="325"/>
                  </a:cubicBezTo>
                  <a:cubicBezTo>
                    <a:pt x="137" y="324"/>
                    <a:pt x="140" y="324"/>
                    <a:pt x="143" y="324"/>
                  </a:cubicBezTo>
                  <a:cubicBezTo>
                    <a:pt x="147" y="325"/>
                    <a:pt x="150" y="324"/>
                    <a:pt x="150" y="319"/>
                  </a:cubicBezTo>
                  <a:cubicBezTo>
                    <a:pt x="150" y="315"/>
                    <a:pt x="152" y="311"/>
                    <a:pt x="154" y="307"/>
                  </a:cubicBezTo>
                  <a:cubicBezTo>
                    <a:pt x="159" y="299"/>
                    <a:pt x="157" y="296"/>
                    <a:pt x="148" y="294"/>
                  </a:cubicBezTo>
                  <a:cubicBezTo>
                    <a:pt x="146" y="294"/>
                    <a:pt x="144" y="293"/>
                    <a:pt x="142" y="293"/>
                  </a:cubicBezTo>
                  <a:cubicBezTo>
                    <a:pt x="135" y="291"/>
                    <a:pt x="131" y="284"/>
                    <a:pt x="132" y="277"/>
                  </a:cubicBezTo>
                  <a:cubicBezTo>
                    <a:pt x="136" y="264"/>
                    <a:pt x="145" y="255"/>
                    <a:pt x="158" y="251"/>
                  </a:cubicBezTo>
                  <a:cubicBezTo>
                    <a:pt x="165" y="249"/>
                    <a:pt x="171" y="251"/>
                    <a:pt x="175" y="257"/>
                  </a:cubicBezTo>
                  <a:cubicBezTo>
                    <a:pt x="177" y="261"/>
                    <a:pt x="176" y="264"/>
                    <a:pt x="175" y="267"/>
                  </a:cubicBezTo>
                  <a:cubicBezTo>
                    <a:pt x="174" y="270"/>
                    <a:pt x="173" y="274"/>
                    <a:pt x="176" y="277"/>
                  </a:cubicBezTo>
                  <a:cubicBezTo>
                    <a:pt x="179" y="279"/>
                    <a:pt x="182" y="278"/>
                    <a:pt x="185" y="276"/>
                  </a:cubicBezTo>
                  <a:cubicBezTo>
                    <a:pt x="191" y="269"/>
                    <a:pt x="198" y="268"/>
                    <a:pt x="206" y="272"/>
                  </a:cubicBezTo>
                  <a:cubicBezTo>
                    <a:pt x="208" y="273"/>
                    <a:pt x="211" y="273"/>
                    <a:pt x="213" y="273"/>
                  </a:cubicBezTo>
                  <a:cubicBezTo>
                    <a:pt x="218" y="272"/>
                    <a:pt x="220" y="270"/>
                    <a:pt x="219" y="264"/>
                  </a:cubicBezTo>
                  <a:cubicBezTo>
                    <a:pt x="219" y="261"/>
                    <a:pt x="218" y="258"/>
                    <a:pt x="218" y="255"/>
                  </a:cubicBezTo>
                  <a:cubicBezTo>
                    <a:pt x="220" y="248"/>
                    <a:pt x="227" y="242"/>
                    <a:pt x="235" y="243"/>
                  </a:cubicBezTo>
                  <a:cubicBezTo>
                    <a:pt x="247" y="244"/>
                    <a:pt x="257" y="251"/>
                    <a:pt x="263" y="261"/>
                  </a:cubicBezTo>
                  <a:cubicBezTo>
                    <a:pt x="269" y="271"/>
                    <a:pt x="265" y="280"/>
                    <a:pt x="254" y="281"/>
                  </a:cubicBezTo>
                  <a:cubicBezTo>
                    <a:pt x="253" y="281"/>
                    <a:pt x="254" y="281"/>
                    <a:pt x="253" y="281"/>
                  </a:cubicBezTo>
                  <a:cubicBezTo>
                    <a:pt x="248" y="282"/>
                    <a:pt x="244" y="282"/>
                    <a:pt x="243" y="288"/>
                  </a:cubicBezTo>
                  <a:cubicBezTo>
                    <a:pt x="242" y="292"/>
                    <a:pt x="250" y="298"/>
                    <a:pt x="255" y="298"/>
                  </a:cubicBezTo>
                  <a:cubicBezTo>
                    <a:pt x="259" y="298"/>
                    <a:pt x="262" y="296"/>
                    <a:pt x="265" y="294"/>
                  </a:cubicBezTo>
                  <a:cubicBezTo>
                    <a:pt x="269" y="292"/>
                    <a:pt x="273" y="289"/>
                    <a:pt x="277" y="287"/>
                  </a:cubicBezTo>
                  <a:cubicBezTo>
                    <a:pt x="286" y="282"/>
                    <a:pt x="295" y="287"/>
                    <a:pt x="296" y="298"/>
                  </a:cubicBezTo>
                  <a:cubicBezTo>
                    <a:pt x="296" y="301"/>
                    <a:pt x="296" y="303"/>
                    <a:pt x="295" y="306"/>
                  </a:cubicBezTo>
                  <a:cubicBezTo>
                    <a:pt x="294" y="312"/>
                    <a:pt x="296" y="314"/>
                    <a:pt x="302" y="314"/>
                  </a:cubicBezTo>
                  <a:cubicBezTo>
                    <a:pt x="311" y="314"/>
                    <a:pt x="322" y="305"/>
                    <a:pt x="324" y="296"/>
                  </a:cubicBezTo>
                  <a:cubicBezTo>
                    <a:pt x="325" y="290"/>
                    <a:pt x="323" y="287"/>
                    <a:pt x="316" y="286"/>
                  </a:cubicBezTo>
                  <a:cubicBezTo>
                    <a:pt x="310" y="285"/>
                    <a:pt x="305" y="283"/>
                    <a:pt x="302" y="278"/>
                  </a:cubicBezTo>
                  <a:cubicBezTo>
                    <a:pt x="296" y="266"/>
                    <a:pt x="305" y="243"/>
                    <a:pt x="318" y="239"/>
                  </a:cubicBezTo>
                  <a:cubicBezTo>
                    <a:pt x="320" y="239"/>
                    <a:pt x="321" y="239"/>
                    <a:pt x="322" y="240"/>
                  </a:cubicBezTo>
                  <a:cubicBezTo>
                    <a:pt x="323" y="240"/>
                    <a:pt x="325" y="240"/>
                    <a:pt x="326" y="240"/>
                  </a:cubicBezTo>
                  <a:cubicBezTo>
                    <a:pt x="328" y="242"/>
                    <a:pt x="329" y="241"/>
                    <a:pt x="331" y="242"/>
                  </a:cubicBezTo>
                  <a:cubicBezTo>
                    <a:pt x="331" y="245"/>
                    <a:pt x="327" y="245"/>
                    <a:pt x="325" y="245"/>
                  </a:cubicBezTo>
                  <a:cubicBezTo>
                    <a:pt x="309" y="249"/>
                    <a:pt x="308" y="259"/>
                    <a:pt x="307" y="272"/>
                  </a:cubicBezTo>
                  <a:cubicBezTo>
                    <a:pt x="307" y="275"/>
                    <a:pt x="309" y="277"/>
                    <a:pt x="311" y="278"/>
                  </a:cubicBezTo>
                  <a:cubicBezTo>
                    <a:pt x="313" y="279"/>
                    <a:pt x="315" y="279"/>
                    <a:pt x="316" y="279"/>
                  </a:cubicBezTo>
                  <a:cubicBezTo>
                    <a:pt x="331" y="282"/>
                    <a:pt x="335" y="291"/>
                    <a:pt x="328" y="304"/>
                  </a:cubicBezTo>
                  <a:cubicBezTo>
                    <a:pt x="323" y="313"/>
                    <a:pt x="315" y="319"/>
                    <a:pt x="305" y="321"/>
                  </a:cubicBezTo>
                  <a:cubicBezTo>
                    <a:pt x="293" y="325"/>
                    <a:pt x="285" y="317"/>
                    <a:pt x="288" y="305"/>
                  </a:cubicBezTo>
                  <a:cubicBezTo>
                    <a:pt x="288" y="303"/>
                    <a:pt x="288" y="302"/>
                    <a:pt x="289" y="301"/>
                  </a:cubicBezTo>
                  <a:cubicBezTo>
                    <a:pt x="289" y="298"/>
                    <a:pt x="289" y="295"/>
                    <a:pt x="286" y="293"/>
                  </a:cubicBezTo>
                  <a:cubicBezTo>
                    <a:pt x="284" y="292"/>
                    <a:pt x="282" y="293"/>
                    <a:pt x="279" y="294"/>
                  </a:cubicBezTo>
                  <a:cubicBezTo>
                    <a:pt x="275" y="296"/>
                    <a:pt x="270" y="300"/>
                    <a:pt x="266" y="302"/>
                  </a:cubicBezTo>
                  <a:cubicBezTo>
                    <a:pt x="256" y="308"/>
                    <a:pt x="243" y="304"/>
                    <a:pt x="237" y="295"/>
                  </a:cubicBezTo>
                  <a:cubicBezTo>
                    <a:pt x="232" y="287"/>
                    <a:pt x="237" y="277"/>
                    <a:pt x="246" y="275"/>
                  </a:cubicBezTo>
                  <a:cubicBezTo>
                    <a:pt x="248" y="275"/>
                    <a:pt x="251" y="275"/>
                    <a:pt x="253" y="274"/>
                  </a:cubicBezTo>
                  <a:cubicBezTo>
                    <a:pt x="258" y="273"/>
                    <a:pt x="260" y="268"/>
                    <a:pt x="257" y="264"/>
                  </a:cubicBezTo>
                  <a:cubicBezTo>
                    <a:pt x="252" y="256"/>
                    <a:pt x="245" y="252"/>
                    <a:pt x="235" y="251"/>
                  </a:cubicBezTo>
                  <a:cubicBezTo>
                    <a:pt x="227" y="250"/>
                    <a:pt x="225" y="253"/>
                    <a:pt x="226" y="261"/>
                  </a:cubicBezTo>
                  <a:cubicBezTo>
                    <a:pt x="227" y="273"/>
                    <a:pt x="224" y="279"/>
                    <a:pt x="214" y="281"/>
                  </a:cubicBezTo>
                  <a:cubicBezTo>
                    <a:pt x="211" y="282"/>
                    <a:pt x="207" y="281"/>
                    <a:pt x="204" y="279"/>
                  </a:cubicBezTo>
                  <a:cubicBezTo>
                    <a:pt x="198" y="277"/>
                    <a:pt x="193" y="278"/>
                    <a:pt x="188" y="282"/>
                  </a:cubicBezTo>
                  <a:cubicBezTo>
                    <a:pt x="184" y="286"/>
                    <a:pt x="180" y="287"/>
                    <a:pt x="174" y="285"/>
                  </a:cubicBezTo>
                  <a:cubicBezTo>
                    <a:pt x="169" y="282"/>
                    <a:pt x="167" y="277"/>
                    <a:pt x="167" y="271"/>
                  </a:cubicBezTo>
                  <a:cubicBezTo>
                    <a:pt x="167" y="271"/>
                    <a:pt x="167" y="270"/>
                    <a:pt x="167" y="269"/>
                  </a:cubicBezTo>
                  <a:cubicBezTo>
                    <a:pt x="167" y="266"/>
                    <a:pt x="170" y="261"/>
                    <a:pt x="166" y="259"/>
                  </a:cubicBezTo>
                  <a:cubicBezTo>
                    <a:pt x="162" y="257"/>
                    <a:pt x="158" y="258"/>
                    <a:pt x="154" y="260"/>
                  </a:cubicBezTo>
                  <a:cubicBezTo>
                    <a:pt x="147" y="264"/>
                    <a:pt x="142" y="269"/>
                    <a:pt x="140" y="277"/>
                  </a:cubicBezTo>
                  <a:cubicBezTo>
                    <a:pt x="138" y="283"/>
                    <a:pt x="140" y="286"/>
                    <a:pt x="146" y="286"/>
                  </a:cubicBezTo>
                  <a:cubicBezTo>
                    <a:pt x="152" y="287"/>
                    <a:pt x="158" y="288"/>
                    <a:pt x="162" y="294"/>
                  </a:cubicBezTo>
                  <a:cubicBezTo>
                    <a:pt x="166" y="300"/>
                    <a:pt x="164" y="306"/>
                    <a:pt x="160" y="312"/>
                  </a:cubicBezTo>
                  <a:cubicBezTo>
                    <a:pt x="158" y="315"/>
                    <a:pt x="155" y="318"/>
                    <a:pt x="157" y="323"/>
                  </a:cubicBezTo>
                  <a:cubicBezTo>
                    <a:pt x="163" y="331"/>
                    <a:pt x="171" y="335"/>
                    <a:pt x="180" y="337"/>
                  </a:cubicBezTo>
                  <a:cubicBezTo>
                    <a:pt x="195" y="342"/>
                    <a:pt x="212" y="344"/>
                    <a:pt x="228" y="350"/>
                  </a:cubicBezTo>
                  <a:cubicBezTo>
                    <a:pt x="237" y="353"/>
                    <a:pt x="242" y="348"/>
                    <a:pt x="239" y="338"/>
                  </a:cubicBezTo>
                  <a:cubicBezTo>
                    <a:pt x="236" y="324"/>
                    <a:pt x="244" y="316"/>
                    <a:pt x="259" y="318"/>
                  </a:cubicBezTo>
                  <a:cubicBezTo>
                    <a:pt x="270" y="320"/>
                    <a:pt x="278" y="325"/>
                    <a:pt x="284" y="335"/>
                  </a:cubicBezTo>
                  <a:cubicBezTo>
                    <a:pt x="290" y="343"/>
                    <a:pt x="286" y="352"/>
                    <a:pt x="276" y="354"/>
                  </a:cubicBezTo>
                  <a:cubicBezTo>
                    <a:pt x="275" y="355"/>
                    <a:pt x="273" y="355"/>
                    <a:pt x="271" y="355"/>
                  </a:cubicBezTo>
                  <a:cubicBezTo>
                    <a:pt x="264" y="358"/>
                    <a:pt x="264" y="362"/>
                    <a:pt x="269" y="367"/>
                  </a:cubicBezTo>
                  <a:cubicBezTo>
                    <a:pt x="272" y="371"/>
                    <a:pt x="278" y="372"/>
                    <a:pt x="280" y="377"/>
                  </a:cubicBezTo>
                  <a:cubicBezTo>
                    <a:pt x="280" y="379"/>
                    <a:pt x="279" y="380"/>
                    <a:pt x="278" y="380"/>
                  </a:cubicBezTo>
                  <a:cubicBezTo>
                    <a:pt x="271" y="378"/>
                    <a:pt x="265" y="373"/>
                    <a:pt x="260" y="367"/>
                  </a:cubicBezTo>
                  <a:cubicBezTo>
                    <a:pt x="256" y="361"/>
                    <a:pt x="260" y="352"/>
                    <a:pt x="267" y="349"/>
                  </a:cubicBezTo>
                  <a:cubicBezTo>
                    <a:pt x="268" y="348"/>
                    <a:pt x="269" y="348"/>
                    <a:pt x="270" y="348"/>
                  </a:cubicBezTo>
                  <a:cubicBezTo>
                    <a:pt x="274" y="347"/>
                    <a:pt x="279" y="347"/>
                    <a:pt x="279" y="342"/>
                  </a:cubicBezTo>
                  <a:cubicBezTo>
                    <a:pt x="280" y="337"/>
                    <a:pt x="276" y="334"/>
                    <a:pt x="272" y="331"/>
                  </a:cubicBezTo>
                  <a:cubicBezTo>
                    <a:pt x="267" y="326"/>
                    <a:pt x="260" y="325"/>
                    <a:pt x="253" y="325"/>
                  </a:cubicBezTo>
                  <a:cubicBezTo>
                    <a:pt x="247" y="326"/>
                    <a:pt x="245" y="329"/>
                    <a:pt x="246" y="334"/>
                  </a:cubicBezTo>
                  <a:cubicBezTo>
                    <a:pt x="246" y="335"/>
                    <a:pt x="246" y="334"/>
                    <a:pt x="246" y="335"/>
                  </a:cubicBezTo>
                  <a:cubicBezTo>
                    <a:pt x="250" y="353"/>
                    <a:pt x="246" y="357"/>
                    <a:pt x="228" y="358"/>
                  </a:cubicBezTo>
                  <a:cubicBezTo>
                    <a:pt x="225" y="358"/>
                    <a:pt x="225" y="360"/>
                    <a:pt x="225" y="362"/>
                  </a:cubicBezTo>
                  <a:cubicBezTo>
                    <a:pt x="225" y="364"/>
                    <a:pt x="225" y="367"/>
                    <a:pt x="224" y="369"/>
                  </a:cubicBezTo>
                  <a:cubicBezTo>
                    <a:pt x="216" y="383"/>
                    <a:pt x="215" y="399"/>
                    <a:pt x="206" y="412"/>
                  </a:cubicBezTo>
                  <a:cubicBezTo>
                    <a:pt x="204" y="415"/>
                    <a:pt x="202" y="419"/>
                    <a:pt x="199" y="422"/>
                  </a:cubicBezTo>
                  <a:cubicBezTo>
                    <a:pt x="197" y="426"/>
                    <a:pt x="195" y="430"/>
                    <a:pt x="189" y="430"/>
                  </a:cubicBezTo>
                  <a:cubicBezTo>
                    <a:pt x="187" y="429"/>
                    <a:pt x="187" y="427"/>
                    <a:pt x="188" y="425"/>
                  </a:cubicBezTo>
                  <a:cubicBezTo>
                    <a:pt x="193" y="419"/>
                    <a:pt x="197" y="411"/>
                    <a:pt x="203" y="405"/>
                  </a:cubicBezTo>
                  <a:cubicBezTo>
                    <a:pt x="203" y="405"/>
                    <a:pt x="203" y="405"/>
                    <a:pt x="203" y="404"/>
                  </a:cubicBezTo>
                  <a:cubicBezTo>
                    <a:pt x="206" y="391"/>
                    <a:pt x="213" y="378"/>
                    <a:pt x="218" y="366"/>
                  </a:cubicBezTo>
                  <a:cubicBezTo>
                    <a:pt x="218" y="364"/>
                    <a:pt x="218" y="363"/>
                    <a:pt x="218" y="361"/>
                  </a:cubicBezTo>
                  <a:cubicBezTo>
                    <a:pt x="219" y="356"/>
                    <a:pt x="216" y="353"/>
                    <a:pt x="211" y="352"/>
                  </a:cubicBezTo>
                  <a:cubicBezTo>
                    <a:pt x="202" y="350"/>
                    <a:pt x="194" y="348"/>
                    <a:pt x="185" y="346"/>
                  </a:cubicBezTo>
                  <a:cubicBezTo>
                    <a:pt x="174" y="343"/>
                    <a:pt x="165" y="338"/>
                    <a:pt x="155" y="333"/>
                  </a:cubicBezTo>
                  <a:cubicBezTo>
                    <a:pt x="151" y="333"/>
                    <a:pt x="147" y="332"/>
                    <a:pt x="144" y="332"/>
                  </a:cubicBezTo>
                  <a:cubicBezTo>
                    <a:pt x="139" y="331"/>
                    <a:pt x="134" y="332"/>
                    <a:pt x="131" y="336"/>
                  </a:cubicBezTo>
                  <a:cubicBezTo>
                    <a:pt x="129" y="340"/>
                    <a:pt x="132" y="343"/>
                    <a:pt x="133" y="347"/>
                  </a:cubicBezTo>
                  <a:cubicBezTo>
                    <a:pt x="136" y="352"/>
                    <a:pt x="136" y="358"/>
                    <a:pt x="131" y="363"/>
                  </a:cubicBezTo>
                  <a:cubicBezTo>
                    <a:pt x="119" y="372"/>
                    <a:pt x="95" y="368"/>
                    <a:pt x="87" y="354"/>
                  </a:cubicBezTo>
                  <a:cubicBezTo>
                    <a:pt x="82" y="346"/>
                    <a:pt x="85" y="338"/>
                    <a:pt x="94" y="335"/>
                  </a:cubicBezTo>
                  <a:cubicBezTo>
                    <a:pt x="97" y="333"/>
                    <a:pt x="101" y="332"/>
                    <a:pt x="103" y="328"/>
                  </a:cubicBezTo>
                  <a:cubicBezTo>
                    <a:pt x="103" y="322"/>
                    <a:pt x="97" y="322"/>
                    <a:pt x="94" y="319"/>
                  </a:cubicBezTo>
                  <a:cubicBezTo>
                    <a:pt x="89" y="315"/>
                    <a:pt x="85" y="315"/>
                    <a:pt x="81" y="319"/>
                  </a:cubicBezTo>
                  <a:cubicBezTo>
                    <a:pt x="72" y="324"/>
                    <a:pt x="62" y="324"/>
                    <a:pt x="52" y="324"/>
                  </a:cubicBezTo>
                  <a:cubicBezTo>
                    <a:pt x="51" y="324"/>
                    <a:pt x="50" y="324"/>
                    <a:pt x="49" y="324"/>
                  </a:cubicBezTo>
                  <a:cubicBezTo>
                    <a:pt x="47" y="323"/>
                    <a:pt x="45" y="324"/>
                    <a:pt x="45" y="321"/>
                  </a:cubicBezTo>
                  <a:cubicBezTo>
                    <a:pt x="45" y="319"/>
                    <a:pt x="48" y="320"/>
                    <a:pt x="49" y="319"/>
                  </a:cubicBezTo>
                  <a:cubicBezTo>
                    <a:pt x="49" y="319"/>
                    <a:pt x="50" y="319"/>
                    <a:pt x="50" y="319"/>
                  </a:cubicBezTo>
                  <a:cubicBezTo>
                    <a:pt x="55" y="317"/>
                    <a:pt x="61" y="319"/>
                    <a:pt x="66" y="318"/>
                  </a:cubicBezTo>
                  <a:cubicBezTo>
                    <a:pt x="82" y="317"/>
                    <a:pt x="89" y="310"/>
                    <a:pt x="90" y="295"/>
                  </a:cubicBezTo>
                  <a:cubicBezTo>
                    <a:pt x="90" y="292"/>
                    <a:pt x="90" y="288"/>
                    <a:pt x="90" y="284"/>
                  </a:cubicBezTo>
                  <a:cubicBezTo>
                    <a:pt x="89" y="276"/>
                    <a:pt x="81" y="272"/>
                    <a:pt x="74" y="277"/>
                  </a:cubicBezTo>
                  <a:cubicBezTo>
                    <a:pt x="73" y="278"/>
                    <a:pt x="72" y="279"/>
                    <a:pt x="70" y="280"/>
                  </a:cubicBezTo>
                  <a:cubicBezTo>
                    <a:pt x="61" y="288"/>
                    <a:pt x="53" y="286"/>
                    <a:pt x="48" y="275"/>
                  </a:cubicBezTo>
                  <a:cubicBezTo>
                    <a:pt x="43" y="264"/>
                    <a:pt x="45" y="248"/>
                    <a:pt x="53" y="241"/>
                  </a:cubicBezTo>
                  <a:cubicBezTo>
                    <a:pt x="58" y="235"/>
                    <a:pt x="64" y="235"/>
                    <a:pt x="69" y="241"/>
                  </a:cubicBezTo>
                  <a:cubicBezTo>
                    <a:pt x="69" y="242"/>
                    <a:pt x="70" y="243"/>
                    <a:pt x="70" y="243"/>
                  </a:cubicBezTo>
                  <a:cubicBezTo>
                    <a:pt x="73" y="248"/>
                    <a:pt x="76" y="253"/>
                    <a:pt x="83" y="250"/>
                  </a:cubicBezTo>
                  <a:cubicBezTo>
                    <a:pt x="87" y="248"/>
                    <a:pt x="90" y="240"/>
                    <a:pt x="88" y="234"/>
                  </a:cubicBezTo>
                  <a:cubicBezTo>
                    <a:pt x="86" y="228"/>
                    <a:pt x="83" y="221"/>
                    <a:pt x="84" y="214"/>
                  </a:cubicBezTo>
                  <a:cubicBezTo>
                    <a:pt x="85" y="214"/>
                    <a:pt x="85" y="213"/>
                    <a:pt x="84" y="213"/>
                  </a:cubicBezTo>
                  <a:cubicBezTo>
                    <a:pt x="75" y="204"/>
                    <a:pt x="73" y="189"/>
                    <a:pt x="59" y="184"/>
                  </a:cubicBezTo>
                  <a:cubicBezTo>
                    <a:pt x="54" y="183"/>
                    <a:pt x="49" y="181"/>
                    <a:pt x="46" y="187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6" y="193"/>
                    <a:pt x="46" y="197"/>
                    <a:pt x="46" y="202"/>
                  </a:cubicBezTo>
                  <a:cubicBezTo>
                    <a:pt x="45" y="202"/>
                    <a:pt x="45" y="203"/>
                    <a:pt x="44" y="203"/>
                  </a:cubicBezTo>
                  <a:cubicBezTo>
                    <a:pt x="37" y="210"/>
                    <a:pt x="31" y="212"/>
                    <a:pt x="22" y="207"/>
                  </a:cubicBezTo>
                  <a:cubicBezTo>
                    <a:pt x="14" y="203"/>
                    <a:pt x="8" y="197"/>
                    <a:pt x="5" y="188"/>
                  </a:cubicBezTo>
                  <a:cubicBezTo>
                    <a:pt x="0" y="177"/>
                    <a:pt x="6" y="169"/>
                    <a:pt x="18" y="171"/>
                  </a:cubicBezTo>
                  <a:cubicBezTo>
                    <a:pt x="20" y="171"/>
                    <a:pt x="23" y="171"/>
                    <a:pt x="25" y="171"/>
                  </a:cubicBezTo>
                  <a:cubicBezTo>
                    <a:pt x="31" y="170"/>
                    <a:pt x="33" y="165"/>
                    <a:pt x="29" y="160"/>
                  </a:cubicBezTo>
                  <a:cubicBezTo>
                    <a:pt x="27" y="156"/>
                    <a:pt x="24" y="153"/>
                    <a:pt x="21" y="150"/>
                  </a:cubicBezTo>
                  <a:cubicBezTo>
                    <a:pt x="15" y="144"/>
                    <a:pt x="9" y="138"/>
                    <a:pt x="4" y="130"/>
                  </a:cubicBezTo>
                  <a:cubicBezTo>
                    <a:pt x="6" y="129"/>
                    <a:pt x="7" y="131"/>
                    <a:pt x="9" y="131"/>
                  </a:cubicBezTo>
                  <a:cubicBezTo>
                    <a:pt x="10" y="133"/>
                    <a:pt x="11" y="135"/>
                    <a:pt x="13" y="136"/>
                  </a:cubicBezTo>
                  <a:cubicBezTo>
                    <a:pt x="18" y="142"/>
                    <a:pt x="23" y="147"/>
                    <a:pt x="28" y="152"/>
                  </a:cubicBezTo>
                  <a:cubicBezTo>
                    <a:pt x="32" y="157"/>
                    <a:pt x="37" y="161"/>
                    <a:pt x="34" y="168"/>
                  </a:cubicBezTo>
                  <a:cubicBezTo>
                    <a:pt x="31" y="174"/>
                    <a:pt x="25" y="175"/>
                    <a:pt x="18" y="174"/>
                  </a:cubicBezTo>
                  <a:cubicBezTo>
                    <a:pt x="7" y="173"/>
                    <a:pt x="4" y="178"/>
                    <a:pt x="8" y="188"/>
                  </a:cubicBezTo>
                  <a:cubicBezTo>
                    <a:pt x="12" y="196"/>
                    <a:pt x="18" y="202"/>
                    <a:pt x="27" y="205"/>
                  </a:cubicBezTo>
                  <a:cubicBezTo>
                    <a:pt x="36" y="207"/>
                    <a:pt x="41" y="203"/>
                    <a:pt x="41" y="194"/>
                  </a:cubicBezTo>
                  <a:cubicBezTo>
                    <a:pt x="42" y="179"/>
                    <a:pt x="49" y="175"/>
                    <a:pt x="62" y="182"/>
                  </a:cubicBezTo>
                  <a:cubicBezTo>
                    <a:pt x="71" y="186"/>
                    <a:pt x="75" y="194"/>
                    <a:pt x="80" y="202"/>
                  </a:cubicBezTo>
                  <a:cubicBezTo>
                    <a:pt x="85" y="209"/>
                    <a:pt x="85" y="209"/>
                    <a:pt x="92" y="204"/>
                  </a:cubicBezTo>
                  <a:cubicBezTo>
                    <a:pt x="99" y="197"/>
                    <a:pt x="108" y="192"/>
                    <a:pt x="118" y="190"/>
                  </a:cubicBezTo>
                  <a:cubicBezTo>
                    <a:pt x="123" y="189"/>
                    <a:pt x="129" y="188"/>
                    <a:pt x="134" y="191"/>
                  </a:cubicBezTo>
                  <a:cubicBezTo>
                    <a:pt x="142" y="195"/>
                    <a:pt x="144" y="203"/>
                    <a:pt x="139" y="211"/>
                  </a:cubicBezTo>
                  <a:cubicBezTo>
                    <a:pt x="136" y="214"/>
                    <a:pt x="133" y="217"/>
                    <a:pt x="135" y="222"/>
                  </a:cubicBezTo>
                  <a:cubicBezTo>
                    <a:pt x="138" y="226"/>
                    <a:pt x="143" y="226"/>
                    <a:pt x="147" y="226"/>
                  </a:cubicBezTo>
                  <a:cubicBezTo>
                    <a:pt x="157" y="225"/>
                    <a:pt x="165" y="222"/>
                    <a:pt x="171" y="214"/>
                  </a:cubicBezTo>
                  <a:cubicBezTo>
                    <a:pt x="176" y="209"/>
                    <a:pt x="175" y="205"/>
                    <a:pt x="168" y="201"/>
                  </a:cubicBezTo>
                  <a:cubicBezTo>
                    <a:pt x="168" y="201"/>
                    <a:pt x="167" y="201"/>
                    <a:pt x="166" y="200"/>
                  </a:cubicBezTo>
                  <a:cubicBezTo>
                    <a:pt x="161" y="198"/>
                    <a:pt x="155" y="195"/>
                    <a:pt x="156" y="188"/>
                  </a:cubicBezTo>
                  <a:cubicBezTo>
                    <a:pt x="156" y="180"/>
                    <a:pt x="162" y="176"/>
                    <a:pt x="168" y="173"/>
                  </a:cubicBezTo>
                  <a:cubicBezTo>
                    <a:pt x="176" y="170"/>
                    <a:pt x="185" y="170"/>
                    <a:pt x="192" y="167"/>
                  </a:cubicBezTo>
                  <a:cubicBezTo>
                    <a:pt x="200" y="163"/>
                    <a:pt x="200" y="161"/>
                    <a:pt x="194" y="155"/>
                  </a:cubicBezTo>
                  <a:cubicBezTo>
                    <a:pt x="189" y="150"/>
                    <a:pt x="183" y="149"/>
                    <a:pt x="178" y="145"/>
                  </a:cubicBezTo>
                  <a:cubicBezTo>
                    <a:pt x="168" y="139"/>
                    <a:pt x="168" y="130"/>
                    <a:pt x="178" y="124"/>
                  </a:cubicBezTo>
                  <a:cubicBezTo>
                    <a:pt x="180" y="124"/>
                    <a:pt x="182" y="123"/>
                    <a:pt x="183" y="125"/>
                  </a:cubicBezTo>
                  <a:cubicBezTo>
                    <a:pt x="184" y="127"/>
                    <a:pt x="181" y="128"/>
                    <a:pt x="180" y="129"/>
                  </a:cubicBezTo>
                  <a:cubicBezTo>
                    <a:pt x="175" y="133"/>
                    <a:pt x="175" y="137"/>
                    <a:pt x="181" y="140"/>
                  </a:cubicBezTo>
                  <a:cubicBezTo>
                    <a:pt x="186" y="144"/>
                    <a:pt x="192" y="146"/>
                    <a:pt x="197" y="150"/>
                  </a:cubicBezTo>
                  <a:cubicBezTo>
                    <a:pt x="205" y="157"/>
                    <a:pt x="205" y="157"/>
                    <a:pt x="213" y="149"/>
                  </a:cubicBezTo>
                  <a:cubicBezTo>
                    <a:pt x="217" y="145"/>
                    <a:pt x="221" y="140"/>
                    <a:pt x="221" y="133"/>
                  </a:cubicBezTo>
                  <a:cubicBezTo>
                    <a:pt x="222" y="125"/>
                    <a:pt x="221" y="116"/>
                    <a:pt x="219" y="109"/>
                  </a:cubicBezTo>
                  <a:cubicBezTo>
                    <a:pt x="217" y="103"/>
                    <a:pt x="214" y="98"/>
                    <a:pt x="209" y="95"/>
                  </a:cubicBezTo>
                  <a:cubicBezTo>
                    <a:pt x="200" y="89"/>
                    <a:pt x="193" y="81"/>
                    <a:pt x="186" y="73"/>
                  </a:cubicBezTo>
                  <a:cubicBezTo>
                    <a:pt x="183" y="68"/>
                    <a:pt x="178" y="63"/>
                    <a:pt x="174" y="59"/>
                  </a:cubicBezTo>
                  <a:cubicBezTo>
                    <a:pt x="171" y="55"/>
                    <a:pt x="167" y="50"/>
                    <a:pt x="170" y="44"/>
                  </a:cubicBezTo>
                  <a:cubicBezTo>
                    <a:pt x="173" y="38"/>
                    <a:pt x="178" y="35"/>
                    <a:pt x="185" y="35"/>
                  </a:cubicBezTo>
                  <a:cubicBezTo>
                    <a:pt x="188" y="35"/>
                    <a:pt x="193" y="37"/>
                    <a:pt x="195" y="32"/>
                  </a:cubicBezTo>
                  <a:cubicBezTo>
                    <a:pt x="197" y="27"/>
                    <a:pt x="194" y="24"/>
                    <a:pt x="191" y="20"/>
                  </a:cubicBezTo>
                  <a:cubicBezTo>
                    <a:pt x="187" y="15"/>
                    <a:pt x="182" y="11"/>
                    <a:pt x="176" y="9"/>
                  </a:cubicBezTo>
                  <a:cubicBezTo>
                    <a:pt x="169" y="7"/>
                    <a:pt x="165" y="10"/>
                    <a:pt x="165" y="17"/>
                  </a:cubicBezTo>
                  <a:cubicBezTo>
                    <a:pt x="165" y="18"/>
                    <a:pt x="165" y="19"/>
                    <a:pt x="165" y="21"/>
                  </a:cubicBezTo>
                  <a:cubicBezTo>
                    <a:pt x="164" y="33"/>
                    <a:pt x="154" y="39"/>
                    <a:pt x="144" y="34"/>
                  </a:cubicBezTo>
                  <a:cubicBezTo>
                    <a:pt x="135" y="29"/>
                    <a:pt x="129" y="27"/>
                    <a:pt x="123" y="37"/>
                  </a:cubicBezTo>
                  <a:cubicBezTo>
                    <a:pt x="121" y="39"/>
                    <a:pt x="118" y="41"/>
                    <a:pt x="115" y="41"/>
                  </a:cubicBezTo>
                  <a:cubicBezTo>
                    <a:pt x="106" y="42"/>
                    <a:pt x="99" y="46"/>
                    <a:pt x="94" y="53"/>
                  </a:cubicBezTo>
                  <a:cubicBezTo>
                    <a:pt x="91" y="52"/>
                    <a:pt x="92" y="50"/>
                    <a:pt x="93" y="48"/>
                  </a:cubicBezTo>
                  <a:cubicBezTo>
                    <a:pt x="95" y="39"/>
                    <a:pt x="103" y="38"/>
                    <a:pt x="110" y="36"/>
                  </a:cubicBezTo>
                  <a:cubicBezTo>
                    <a:pt x="122" y="33"/>
                    <a:pt x="128" y="26"/>
                    <a:pt x="128" y="14"/>
                  </a:cubicBezTo>
                  <a:cubicBezTo>
                    <a:pt x="128" y="11"/>
                    <a:pt x="128" y="9"/>
                    <a:pt x="127" y="7"/>
                  </a:cubicBezTo>
                  <a:cubicBezTo>
                    <a:pt x="125" y="4"/>
                    <a:pt x="128" y="5"/>
                    <a:pt x="129" y="5"/>
                  </a:cubicBezTo>
                  <a:cubicBezTo>
                    <a:pt x="135" y="8"/>
                    <a:pt x="134" y="13"/>
                    <a:pt x="132" y="18"/>
                  </a:cubicBezTo>
                  <a:cubicBezTo>
                    <a:pt x="137" y="27"/>
                    <a:pt x="145" y="31"/>
                    <a:pt x="153" y="29"/>
                  </a:cubicBezTo>
                  <a:cubicBezTo>
                    <a:pt x="157" y="28"/>
                    <a:pt x="160" y="26"/>
                    <a:pt x="160" y="21"/>
                  </a:cubicBezTo>
                  <a:cubicBezTo>
                    <a:pt x="160" y="19"/>
                    <a:pt x="160" y="17"/>
                    <a:pt x="160" y="15"/>
                  </a:cubicBezTo>
                  <a:cubicBezTo>
                    <a:pt x="160" y="4"/>
                    <a:pt x="166" y="0"/>
                    <a:pt x="177" y="3"/>
                  </a:cubicBezTo>
                  <a:cubicBezTo>
                    <a:pt x="186" y="6"/>
                    <a:pt x="192" y="13"/>
                    <a:pt x="198" y="19"/>
                  </a:cubicBezTo>
                  <a:cubicBezTo>
                    <a:pt x="204" y="25"/>
                    <a:pt x="204" y="28"/>
                    <a:pt x="201" y="36"/>
                  </a:cubicBezTo>
                  <a:cubicBezTo>
                    <a:pt x="197" y="41"/>
                    <a:pt x="193" y="42"/>
                    <a:pt x="188" y="41"/>
                  </a:cubicBezTo>
                  <a:cubicBezTo>
                    <a:pt x="182" y="40"/>
                    <a:pt x="178" y="40"/>
                    <a:pt x="175" y="45"/>
                  </a:cubicBezTo>
                  <a:cubicBezTo>
                    <a:pt x="172" y="51"/>
                    <a:pt x="177" y="54"/>
                    <a:pt x="180" y="57"/>
                  </a:cubicBezTo>
                  <a:cubicBezTo>
                    <a:pt x="192" y="71"/>
                    <a:pt x="203" y="86"/>
                    <a:pt x="218" y="96"/>
                  </a:cubicBezTo>
                  <a:cubicBezTo>
                    <a:pt x="220" y="97"/>
                    <a:pt x="221" y="100"/>
                    <a:pt x="223" y="101"/>
                  </a:cubicBezTo>
                  <a:cubicBezTo>
                    <a:pt x="230" y="112"/>
                    <a:pt x="231" y="135"/>
                    <a:pt x="224" y="145"/>
                  </a:cubicBezTo>
                  <a:cubicBezTo>
                    <a:pt x="217" y="153"/>
                    <a:pt x="210" y="160"/>
                    <a:pt x="200" y="166"/>
                  </a:cubicBezTo>
                  <a:cubicBezTo>
                    <a:pt x="199" y="167"/>
                    <a:pt x="198" y="167"/>
                    <a:pt x="198" y="169"/>
                  </a:cubicBezTo>
                  <a:cubicBezTo>
                    <a:pt x="199" y="171"/>
                    <a:pt x="200" y="171"/>
                    <a:pt x="202" y="171"/>
                  </a:cubicBezTo>
                  <a:cubicBezTo>
                    <a:pt x="203" y="171"/>
                    <a:pt x="205" y="171"/>
                    <a:pt x="207" y="171"/>
                  </a:cubicBezTo>
                  <a:cubicBezTo>
                    <a:pt x="217" y="171"/>
                    <a:pt x="225" y="176"/>
                    <a:pt x="230" y="185"/>
                  </a:cubicBezTo>
                  <a:cubicBezTo>
                    <a:pt x="233" y="189"/>
                    <a:pt x="232" y="193"/>
                    <a:pt x="228" y="196"/>
                  </a:cubicBezTo>
                  <a:cubicBezTo>
                    <a:pt x="224" y="200"/>
                    <a:pt x="219" y="201"/>
                    <a:pt x="213" y="201"/>
                  </a:cubicBezTo>
                  <a:cubicBezTo>
                    <a:pt x="210" y="201"/>
                    <a:pt x="206" y="200"/>
                    <a:pt x="205" y="205"/>
                  </a:cubicBezTo>
                  <a:cubicBezTo>
                    <a:pt x="206" y="209"/>
                    <a:pt x="207" y="213"/>
                    <a:pt x="208" y="217"/>
                  </a:cubicBezTo>
                  <a:cubicBezTo>
                    <a:pt x="212" y="225"/>
                    <a:pt x="220" y="229"/>
                    <a:pt x="228" y="230"/>
                  </a:cubicBezTo>
                  <a:cubicBezTo>
                    <a:pt x="238" y="231"/>
                    <a:pt x="242" y="227"/>
                    <a:pt x="240" y="217"/>
                  </a:cubicBezTo>
                  <a:cubicBezTo>
                    <a:pt x="239" y="214"/>
                    <a:pt x="239" y="210"/>
                    <a:pt x="241" y="207"/>
                  </a:cubicBezTo>
                  <a:cubicBezTo>
                    <a:pt x="244" y="200"/>
                    <a:pt x="250" y="198"/>
                    <a:pt x="258" y="203"/>
                  </a:cubicBezTo>
                  <a:cubicBezTo>
                    <a:pt x="266" y="207"/>
                    <a:pt x="274" y="207"/>
                    <a:pt x="281" y="201"/>
                  </a:cubicBezTo>
                  <a:close/>
                </a:path>
              </a:pathLst>
            </a:custGeom>
            <a:solidFill>
              <a:srgbClr val="341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88"/>
            <p:cNvSpPr>
              <a:spLocks/>
            </p:cNvSpPr>
            <p:nvPr/>
          </p:nvSpPr>
          <p:spPr bwMode="auto">
            <a:xfrm>
              <a:off x="-4064539" y="2869599"/>
              <a:ext cx="150815" cy="358773"/>
            </a:xfrm>
            <a:custGeom>
              <a:avLst/>
              <a:gdLst>
                <a:gd name="T0" fmla="*/ 0 w 28"/>
                <a:gd name="T1" fmla="*/ 3 h 67"/>
                <a:gd name="T2" fmla="*/ 9 w 28"/>
                <a:gd name="T3" fmla="*/ 1 h 67"/>
                <a:gd name="T4" fmla="*/ 28 w 28"/>
                <a:gd name="T5" fmla="*/ 28 h 67"/>
                <a:gd name="T6" fmla="*/ 26 w 28"/>
                <a:gd name="T7" fmla="*/ 67 h 67"/>
                <a:gd name="T8" fmla="*/ 25 w 28"/>
                <a:gd name="T9" fmla="*/ 35 h 67"/>
                <a:gd name="T10" fmla="*/ 21 w 28"/>
                <a:gd name="T11" fmla="*/ 15 h 67"/>
                <a:gd name="T12" fmla="*/ 0 w 28"/>
                <a:gd name="T13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67">
                  <a:moveTo>
                    <a:pt x="0" y="3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18" y="4"/>
                    <a:pt x="28" y="18"/>
                    <a:pt x="28" y="28"/>
                  </a:cubicBezTo>
                  <a:cubicBezTo>
                    <a:pt x="28" y="41"/>
                    <a:pt x="28" y="54"/>
                    <a:pt x="26" y="67"/>
                  </a:cubicBezTo>
                  <a:cubicBezTo>
                    <a:pt x="24" y="57"/>
                    <a:pt x="26" y="46"/>
                    <a:pt x="25" y="35"/>
                  </a:cubicBezTo>
                  <a:cubicBezTo>
                    <a:pt x="25" y="29"/>
                    <a:pt x="26" y="21"/>
                    <a:pt x="21" y="15"/>
                  </a:cubicBezTo>
                  <a:cubicBezTo>
                    <a:pt x="16" y="9"/>
                    <a:pt x="10" y="2"/>
                    <a:pt x="0" y="3"/>
                  </a:cubicBezTo>
                  <a:close/>
                </a:path>
              </a:pathLst>
            </a:custGeom>
            <a:solidFill>
              <a:srgbClr val="CD7A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89"/>
            <p:cNvSpPr>
              <a:spLocks/>
            </p:cNvSpPr>
            <p:nvPr/>
          </p:nvSpPr>
          <p:spPr bwMode="auto">
            <a:xfrm>
              <a:off x="-4256630" y="3079148"/>
              <a:ext cx="47626" cy="252411"/>
            </a:xfrm>
            <a:custGeom>
              <a:avLst/>
              <a:gdLst>
                <a:gd name="T0" fmla="*/ 1 w 9"/>
                <a:gd name="T1" fmla="*/ 47 h 47"/>
                <a:gd name="T2" fmla="*/ 0 w 9"/>
                <a:gd name="T3" fmla="*/ 3 h 47"/>
                <a:gd name="T4" fmla="*/ 1 w 9"/>
                <a:gd name="T5" fmla="*/ 2 h 47"/>
                <a:gd name="T6" fmla="*/ 3 w 9"/>
                <a:gd name="T7" fmla="*/ 47 h 47"/>
                <a:gd name="T8" fmla="*/ 1 w 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7">
                  <a:moveTo>
                    <a:pt x="1" y="47"/>
                  </a:moveTo>
                  <a:cubicBezTo>
                    <a:pt x="7" y="32"/>
                    <a:pt x="4" y="18"/>
                    <a:pt x="0" y="3"/>
                  </a:cubicBezTo>
                  <a:cubicBezTo>
                    <a:pt x="0" y="3"/>
                    <a:pt x="0" y="0"/>
                    <a:pt x="1" y="2"/>
                  </a:cubicBezTo>
                  <a:cubicBezTo>
                    <a:pt x="8" y="8"/>
                    <a:pt x="9" y="40"/>
                    <a:pt x="3" y="47"/>
                  </a:cubicBezTo>
                  <a:cubicBezTo>
                    <a:pt x="3" y="47"/>
                    <a:pt x="2" y="47"/>
                    <a:pt x="1" y="47"/>
                  </a:cubicBezTo>
                  <a:close/>
                </a:path>
              </a:pathLst>
            </a:custGeom>
            <a:solidFill>
              <a:srgbClr val="F09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0"/>
            <p:cNvSpPr>
              <a:spLocks/>
            </p:cNvSpPr>
            <p:nvPr/>
          </p:nvSpPr>
          <p:spPr bwMode="auto">
            <a:xfrm>
              <a:off x="-4396332" y="2621950"/>
              <a:ext cx="53976" cy="139699"/>
            </a:xfrm>
            <a:custGeom>
              <a:avLst/>
              <a:gdLst>
                <a:gd name="T0" fmla="*/ 4 w 10"/>
                <a:gd name="T1" fmla="*/ 23 h 26"/>
                <a:gd name="T2" fmla="*/ 1 w 10"/>
                <a:gd name="T3" fmla="*/ 6 h 26"/>
                <a:gd name="T4" fmla="*/ 0 w 10"/>
                <a:gd name="T5" fmla="*/ 0 h 26"/>
                <a:gd name="T6" fmla="*/ 7 w 10"/>
                <a:gd name="T7" fmla="*/ 22 h 26"/>
                <a:gd name="T8" fmla="*/ 4 w 10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4" y="23"/>
                  </a:moveTo>
                  <a:cubicBezTo>
                    <a:pt x="5" y="17"/>
                    <a:pt x="4" y="12"/>
                    <a:pt x="1" y="6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6" y="7"/>
                    <a:pt x="10" y="13"/>
                    <a:pt x="7" y="22"/>
                  </a:cubicBezTo>
                  <a:cubicBezTo>
                    <a:pt x="6" y="23"/>
                    <a:pt x="6" y="26"/>
                    <a:pt x="4" y="23"/>
                  </a:cubicBezTo>
                  <a:close/>
                </a:path>
              </a:pathLst>
            </a:custGeom>
            <a:solidFill>
              <a:srgbClr val="E08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91"/>
            <p:cNvSpPr>
              <a:spLocks/>
            </p:cNvSpPr>
            <p:nvPr/>
          </p:nvSpPr>
          <p:spPr bwMode="auto">
            <a:xfrm>
              <a:off x="-4267742" y="2928336"/>
              <a:ext cx="133352" cy="96837"/>
            </a:xfrm>
            <a:custGeom>
              <a:avLst/>
              <a:gdLst>
                <a:gd name="T0" fmla="*/ 0 w 25"/>
                <a:gd name="T1" fmla="*/ 0 h 18"/>
                <a:gd name="T2" fmla="*/ 25 w 25"/>
                <a:gd name="T3" fmla="*/ 13 h 18"/>
                <a:gd name="T4" fmla="*/ 0 w 2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8">
                  <a:moveTo>
                    <a:pt x="0" y="0"/>
                  </a:moveTo>
                  <a:cubicBezTo>
                    <a:pt x="7" y="7"/>
                    <a:pt x="14" y="14"/>
                    <a:pt x="25" y="13"/>
                  </a:cubicBezTo>
                  <a:cubicBezTo>
                    <a:pt x="15" y="18"/>
                    <a:pt x="4" y="12"/>
                    <a:pt x="0" y="0"/>
                  </a:cubicBezTo>
                  <a:close/>
                </a:path>
              </a:pathLst>
            </a:custGeom>
            <a:solidFill>
              <a:srgbClr val="D07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92"/>
            <p:cNvSpPr>
              <a:spLocks/>
            </p:cNvSpPr>
            <p:nvPr/>
          </p:nvSpPr>
          <p:spPr bwMode="auto">
            <a:xfrm>
              <a:off x="-4139153" y="3277585"/>
              <a:ext cx="53976" cy="150812"/>
            </a:xfrm>
            <a:custGeom>
              <a:avLst/>
              <a:gdLst>
                <a:gd name="T0" fmla="*/ 4 w 10"/>
                <a:gd name="T1" fmla="*/ 0 h 28"/>
                <a:gd name="T2" fmla="*/ 10 w 10"/>
                <a:gd name="T3" fmla="*/ 28 h 28"/>
                <a:gd name="T4" fmla="*/ 10 w 10"/>
                <a:gd name="T5" fmla="*/ 28 h 28"/>
                <a:gd name="T6" fmla="*/ 4 w 10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8">
                  <a:moveTo>
                    <a:pt x="4" y="0"/>
                  </a:moveTo>
                  <a:cubicBezTo>
                    <a:pt x="3" y="10"/>
                    <a:pt x="5" y="1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3" y="23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CC7B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93"/>
            <p:cNvSpPr>
              <a:spLocks/>
            </p:cNvSpPr>
            <p:nvPr/>
          </p:nvSpPr>
          <p:spPr bwMode="auto">
            <a:xfrm>
              <a:off x="-4085177" y="2890236"/>
              <a:ext cx="31751" cy="85725"/>
            </a:xfrm>
            <a:custGeom>
              <a:avLst/>
              <a:gdLst>
                <a:gd name="T0" fmla="*/ 0 w 6"/>
                <a:gd name="T1" fmla="*/ 13 h 16"/>
                <a:gd name="T2" fmla="*/ 3 w 6"/>
                <a:gd name="T3" fmla="*/ 0 h 16"/>
                <a:gd name="T4" fmla="*/ 2 w 6"/>
                <a:gd name="T5" fmla="*/ 15 h 16"/>
                <a:gd name="T6" fmla="*/ 0 w 6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6">
                  <a:moveTo>
                    <a:pt x="0" y="13"/>
                  </a:moveTo>
                  <a:cubicBezTo>
                    <a:pt x="1" y="9"/>
                    <a:pt x="0" y="4"/>
                    <a:pt x="3" y="0"/>
                  </a:cubicBezTo>
                  <a:cubicBezTo>
                    <a:pt x="6" y="5"/>
                    <a:pt x="3" y="10"/>
                    <a:pt x="2" y="15"/>
                  </a:cubicBezTo>
                  <a:cubicBezTo>
                    <a:pt x="1" y="16"/>
                    <a:pt x="0" y="14"/>
                    <a:pt x="0" y="13"/>
                  </a:cubicBezTo>
                  <a:close/>
                </a:path>
              </a:pathLst>
            </a:custGeom>
            <a:solidFill>
              <a:srgbClr val="E98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94"/>
            <p:cNvSpPr>
              <a:spLocks/>
            </p:cNvSpPr>
            <p:nvPr/>
          </p:nvSpPr>
          <p:spPr bwMode="auto">
            <a:xfrm>
              <a:off x="-4229642" y="3529996"/>
              <a:ext cx="31751" cy="80962"/>
            </a:xfrm>
            <a:custGeom>
              <a:avLst/>
              <a:gdLst>
                <a:gd name="T0" fmla="*/ 0 w 6"/>
                <a:gd name="T1" fmla="*/ 14 h 15"/>
                <a:gd name="T2" fmla="*/ 2 w 6"/>
                <a:gd name="T3" fmla="*/ 3 h 15"/>
                <a:gd name="T4" fmla="*/ 3 w 6"/>
                <a:gd name="T5" fmla="*/ 1 h 15"/>
                <a:gd name="T6" fmla="*/ 5 w 6"/>
                <a:gd name="T7" fmla="*/ 10 h 15"/>
                <a:gd name="T8" fmla="*/ 0 w 6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0" y="14"/>
                  </a:moveTo>
                  <a:cubicBezTo>
                    <a:pt x="2" y="10"/>
                    <a:pt x="3" y="7"/>
                    <a:pt x="2" y="3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6" y="3"/>
                    <a:pt x="5" y="7"/>
                    <a:pt x="5" y="10"/>
                  </a:cubicBezTo>
                  <a:cubicBezTo>
                    <a:pt x="5" y="12"/>
                    <a:pt x="4" y="15"/>
                    <a:pt x="0" y="14"/>
                  </a:cubicBezTo>
                  <a:close/>
                </a:path>
              </a:pathLst>
            </a:custGeom>
            <a:solidFill>
              <a:srgbClr val="E792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95"/>
            <p:cNvSpPr>
              <a:spLocks/>
            </p:cNvSpPr>
            <p:nvPr/>
          </p:nvSpPr>
          <p:spPr bwMode="auto">
            <a:xfrm>
              <a:off x="-4761464" y="2567975"/>
              <a:ext cx="38101" cy="80962"/>
            </a:xfrm>
            <a:custGeom>
              <a:avLst/>
              <a:gdLst>
                <a:gd name="T0" fmla="*/ 3 w 7"/>
                <a:gd name="T1" fmla="*/ 15 h 15"/>
                <a:gd name="T2" fmla="*/ 0 w 7"/>
                <a:gd name="T3" fmla="*/ 2 h 15"/>
                <a:gd name="T4" fmla="*/ 2 w 7"/>
                <a:gd name="T5" fmla="*/ 0 h 15"/>
                <a:gd name="T6" fmla="*/ 3 w 7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cubicBezTo>
                    <a:pt x="2" y="11"/>
                    <a:pt x="4" y="5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7" y="6"/>
                    <a:pt x="7" y="11"/>
                    <a:pt x="3" y="15"/>
                  </a:cubicBezTo>
                  <a:close/>
                </a:path>
              </a:pathLst>
            </a:custGeom>
            <a:solidFill>
              <a:srgbClr val="F197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96"/>
            <p:cNvSpPr>
              <a:spLocks/>
            </p:cNvSpPr>
            <p:nvPr/>
          </p:nvSpPr>
          <p:spPr bwMode="auto">
            <a:xfrm>
              <a:off x="-4305843" y="2825149"/>
              <a:ext cx="38101" cy="103187"/>
            </a:xfrm>
            <a:custGeom>
              <a:avLst/>
              <a:gdLst>
                <a:gd name="T0" fmla="*/ 2 w 7"/>
                <a:gd name="T1" fmla="*/ 4 h 19"/>
                <a:gd name="T2" fmla="*/ 7 w 7"/>
                <a:gd name="T3" fmla="*/ 19 h 19"/>
                <a:gd name="T4" fmla="*/ 0 w 7"/>
                <a:gd name="T5" fmla="*/ 0 h 19"/>
                <a:gd name="T6" fmla="*/ 2 w 7"/>
                <a:gd name="T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9">
                  <a:moveTo>
                    <a:pt x="2" y="4"/>
                  </a:moveTo>
                  <a:cubicBezTo>
                    <a:pt x="3" y="10"/>
                    <a:pt x="6" y="14"/>
                    <a:pt x="7" y="19"/>
                  </a:cubicBezTo>
                  <a:cubicBezTo>
                    <a:pt x="1" y="14"/>
                    <a:pt x="0" y="8"/>
                    <a:pt x="0" y="0"/>
                  </a:cubicBezTo>
                  <a:cubicBezTo>
                    <a:pt x="2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D07C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97"/>
            <p:cNvSpPr>
              <a:spLocks/>
            </p:cNvSpPr>
            <p:nvPr/>
          </p:nvSpPr>
          <p:spPr bwMode="auto">
            <a:xfrm>
              <a:off x="-4359819" y="3653820"/>
              <a:ext cx="33338" cy="65087"/>
            </a:xfrm>
            <a:custGeom>
              <a:avLst/>
              <a:gdLst>
                <a:gd name="T0" fmla="*/ 4 w 6"/>
                <a:gd name="T1" fmla="*/ 12 h 12"/>
                <a:gd name="T2" fmla="*/ 1 w 6"/>
                <a:gd name="T3" fmla="*/ 0 h 12"/>
                <a:gd name="T4" fmla="*/ 4 w 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cubicBezTo>
                    <a:pt x="0" y="9"/>
                    <a:pt x="0" y="4"/>
                    <a:pt x="1" y="0"/>
                  </a:cubicBezTo>
                  <a:cubicBezTo>
                    <a:pt x="3" y="4"/>
                    <a:pt x="6" y="7"/>
                    <a:pt x="4" y="12"/>
                  </a:cubicBezTo>
                  <a:close/>
                </a:path>
              </a:pathLst>
            </a:custGeom>
            <a:solidFill>
              <a:srgbClr val="F4A5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98"/>
            <p:cNvSpPr>
              <a:spLocks/>
            </p:cNvSpPr>
            <p:nvPr/>
          </p:nvSpPr>
          <p:spPr bwMode="auto">
            <a:xfrm>
              <a:off x="-5320274" y="3036286"/>
              <a:ext cx="923942" cy="455610"/>
            </a:xfrm>
            <a:custGeom>
              <a:avLst/>
              <a:gdLst>
                <a:gd name="T0" fmla="*/ 158 w 172"/>
                <a:gd name="T1" fmla="*/ 36 h 85"/>
                <a:gd name="T2" fmla="*/ 153 w 172"/>
                <a:gd name="T3" fmla="*/ 34 h 85"/>
                <a:gd name="T4" fmla="*/ 157 w 172"/>
                <a:gd name="T5" fmla="*/ 33 h 85"/>
                <a:gd name="T6" fmla="*/ 166 w 172"/>
                <a:gd name="T7" fmla="*/ 27 h 85"/>
                <a:gd name="T8" fmla="*/ 161 w 172"/>
                <a:gd name="T9" fmla="*/ 17 h 85"/>
                <a:gd name="T10" fmla="*/ 136 w 172"/>
                <a:gd name="T11" fmla="*/ 9 h 85"/>
                <a:gd name="T12" fmla="*/ 128 w 172"/>
                <a:gd name="T13" fmla="*/ 14 h 85"/>
                <a:gd name="T14" fmla="*/ 132 w 172"/>
                <a:gd name="T15" fmla="*/ 28 h 85"/>
                <a:gd name="T16" fmla="*/ 129 w 172"/>
                <a:gd name="T17" fmla="*/ 40 h 85"/>
                <a:gd name="T18" fmla="*/ 106 w 172"/>
                <a:gd name="T19" fmla="*/ 42 h 85"/>
                <a:gd name="T20" fmla="*/ 85 w 172"/>
                <a:gd name="T21" fmla="*/ 40 h 85"/>
                <a:gd name="T22" fmla="*/ 82 w 172"/>
                <a:gd name="T23" fmla="*/ 56 h 85"/>
                <a:gd name="T24" fmla="*/ 77 w 172"/>
                <a:gd name="T25" fmla="*/ 81 h 85"/>
                <a:gd name="T26" fmla="*/ 50 w 172"/>
                <a:gd name="T27" fmla="*/ 80 h 85"/>
                <a:gd name="T28" fmla="*/ 47 w 172"/>
                <a:gd name="T29" fmla="*/ 59 h 85"/>
                <a:gd name="T30" fmla="*/ 53 w 172"/>
                <a:gd name="T31" fmla="*/ 48 h 85"/>
                <a:gd name="T32" fmla="*/ 42 w 172"/>
                <a:gd name="T33" fmla="*/ 43 h 85"/>
                <a:gd name="T34" fmla="*/ 5 w 172"/>
                <a:gd name="T35" fmla="*/ 20 h 85"/>
                <a:gd name="T36" fmla="*/ 0 w 172"/>
                <a:gd name="T37" fmla="*/ 2 h 85"/>
                <a:gd name="T38" fmla="*/ 3 w 172"/>
                <a:gd name="T39" fmla="*/ 1 h 85"/>
                <a:gd name="T40" fmla="*/ 12 w 172"/>
                <a:gd name="T41" fmla="*/ 26 h 85"/>
                <a:gd name="T42" fmla="*/ 45 w 172"/>
                <a:gd name="T43" fmla="*/ 37 h 85"/>
                <a:gd name="T44" fmla="*/ 58 w 172"/>
                <a:gd name="T45" fmla="*/ 46 h 85"/>
                <a:gd name="T46" fmla="*/ 52 w 172"/>
                <a:gd name="T47" fmla="*/ 63 h 85"/>
                <a:gd name="T48" fmla="*/ 47 w 172"/>
                <a:gd name="T49" fmla="*/ 71 h 85"/>
                <a:gd name="T50" fmla="*/ 56 w 172"/>
                <a:gd name="T51" fmla="*/ 77 h 85"/>
                <a:gd name="T52" fmla="*/ 78 w 172"/>
                <a:gd name="T53" fmla="*/ 74 h 85"/>
                <a:gd name="T54" fmla="*/ 80 w 172"/>
                <a:gd name="T55" fmla="*/ 62 h 85"/>
                <a:gd name="T56" fmla="*/ 78 w 172"/>
                <a:gd name="T57" fmla="*/ 60 h 85"/>
                <a:gd name="T58" fmla="*/ 73 w 172"/>
                <a:gd name="T59" fmla="*/ 44 h 85"/>
                <a:gd name="T60" fmla="*/ 89 w 172"/>
                <a:gd name="T61" fmla="*/ 33 h 85"/>
                <a:gd name="T62" fmla="*/ 103 w 172"/>
                <a:gd name="T63" fmla="*/ 35 h 85"/>
                <a:gd name="T64" fmla="*/ 115 w 172"/>
                <a:gd name="T65" fmla="*/ 38 h 85"/>
                <a:gd name="T66" fmla="*/ 124 w 172"/>
                <a:gd name="T67" fmla="*/ 26 h 85"/>
                <a:gd name="T68" fmla="*/ 124 w 172"/>
                <a:gd name="T69" fmla="*/ 8 h 85"/>
                <a:gd name="T70" fmla="*/ 143 w 172"/>
                <a:gd name="T71" fmla="*/ 3 h 85"/>
                <a:gd name="T72" fmla="*/ 162 w 172"/>
                <a:gd name="T73" fmla="*/ 11 h 85"/>
                <a:gd name="T74" fmla="*/ 171 w 172"/>
                <a:gd name="T75" fmla="*/ 23 h 85"/>
                <a:gd name="T76" fmla="*/ 158 w 172"/>
                <a:gd name="T77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" h="85">
                  <a:moveTo>
                    <a:pt x="158" y="36"/>
                  </a:moveTo>
                  <a:cubicBezTo>
                    <a:pt x="157" y="34"/>
                    <a:pt x="155" y="35"/>
                    <a:pt x="153" y="34"/>
                  </a:cubicBezTo>
                  <a:cubicBezTo>
                    <a:pt x="155" y="34"/>
                    <a:pt x="156" y="33"/>
                    <a:pt x="157" y="33"/>
                  </a:cubicBezTo>
                  <a:cubicBezTo>
                    <a:pt x="161" y="32"/>
                    <a:pt x="165" y="32"/>
                    <a:pt x="166" y="27"/>
                  </a:cubicBezTo>
                  <a:cubicBezTo>
                    <a:pt x="167" y="23"/>
                    <a:pt x="164" y="19"/>
                    <a:pt x="161" y="17"/>
                  </a:cubicBezTo>
                  <a:cubicBezTo>
                    <a:pt x="154" y="11"/>
                    <a:pt x="146" y="8"/>
                    <a:pt x="136" y="9"/>
                  </a:cubicBezTo>
                  <a:cubicBezTo>
                    <a:pt x="133" y="9"/>
                    <a:pt x="129" y="10"/>
                    <a:pt x="128" y="14"/>
                  </a:cubicBezTo>
                  <a:cubicBezTo>
                    <a:pt x="127" y="19"/>
                    <a:pt x="130" y="23"/>
                    <a:pt x="132" y="28"/>
                  </a:cubicBezTo>
                  <a:cubicBezTo>
                    <a:pt x="134" y="33"/>
                    <a:pt x="133" y="37"/>
                    <a:pt x="129" y="40"/>
                  </a:cubicBezTo>
                  <a:cubicBezTo>
                    <a:pt x="121" y="46"/>
                    <a:pt x="114" y="45"/>
                    <a:pt x="106" y="42"/>
                  </a:cubicBezTo>
                  <a:cubicBezTo>
                    <a:pt x="99" y="39"/>
                    <a:pt x="92" y="36"/>
                    <a:pt x="85" y="40"/>
                  </a:cubicBezTo>
                  <a:cubicBezTo>
                    <a:pt x="76" y="45"/>
                    <a:pt x="75" y="50"/>
                    <a:pt x="82" y="56"/>
                  </a:cubicBezTo>
                  <a:cubicBezTo>
                    <a:pt x="93" y="67"/>
                    <a:pt x="91" y="75"/>
                    <a:pt x="77" y="81"/>
                  </a:cubicBezTo>
                  <a:cubicBezTo>
                    <a:pt x="68" y="85"/>
                    <a:pt x="59" y="84"/>
                    <a:pt x="50" y="80"/>
                  </a:cubicBezTo>
                  <a:cubicBezTo>
                    <a:pt x="40" y="76"/>
                    <a:pt x="37" y="64"/>
                    <a:pt x="47" y="59"/>
                  </a:cubicBezTo>
                  <a:cubicBezTo>
                    <a:pt x="51" y="57"/>
                    <a:pt x="55" y="53"/>
                    <a:pt x="53" y="48"/>
                  </a:cubicBezTo>
                  <a:cubicBezTo>
                    <a:pt x="52" y="43"/>
                    <a:pt x="47" y="43"/>
                    <a:pt x="42" y="43"/>
                  </a:cubicBezTo>
                  <a:cubicBezTo>
                    <a:pt x="25" y="43"/>
                    <a:pt x="13" y="35"/>
                    <a:pt x="5" y="20"/>
                  </a:cubicBezTo>
                  <a:cubicBezTo>
                    <a:pt x="2" y="14"/>
                    <a:pt x="0" y="9"/>
                    <a:pt x="0" y="2"/>
                  </a:cubicBezTo>
                  <a:cubicBezTo>
                    <a:pt x="0" y="0"/>
                    <a:pt x="2" y="0"/>
                    <a:pt x="3" y="1"/>
                  </a:cubicBezTo>
                  <a:cubicBezTo>
                    <a:pt x="5" y="10"/>
                    <a:pt x="7" y="18"/>
                    <a:pt x="12" y="26"/>
                  </a:cubicBezTo>
                  <a:cubicBezTo>
                    <a:pt x="22" y="33"/>
                    <a:pt x="32" y="38"/>
                    <a:pt x="45" y="37"/>
                  </a:cubicBezTo>
                  <a:cubicBezTo>
                    <a:pt x="50" y="37"/>
                    <a:pt x="56" y="40"/>
                    <a:pt x="58" y="46"/>
                  </a:cubicBezTo>
                  <a:cubicBezTo>
                    <a:pt x="60" y="53"/>
                    <a:pt x="58" y="58"/>
                    <a:pt x="52" y="63"/>
                  </a:cubicBezTo>
                  <a:cubicBezTo>
                    <a:pt x="50" y="65"/>
                    <a:pt x="46" y="67"/>
                    <a:pt x="47" y="71"/>
                  </a:cubicBezTo>
                  <a:cubicBezTo>
                    <a:pt x="48" y="75"/>
                    <a:pt x="52" y="76"/>
                    <a:pt x="56" y="77"/>
                  </a:cubicBezTo>
                  <a:cubicBezTo>
                    <a:pt x="64" y="79"/>
                    <a:pt x="71" y="78"/>
                    <a:pt x="78" y="74"/>
                  </a:cubicBezTo>
                  <a:cubicBezTo>
                    <a:pt x="83" y="70"/>
                    <a:pt x="84" y="67"/>
                    <a:pt x="80" y="62"/>
                  </a:cubicBezTo>
                  <a:cubicBezTo>
                    <a:pt x="79" y="61"/>
                    <a:pt x="78" y="61"/>
                    <a:pt x="78" y="60"/>
                  </a:cubicBezTo>
                  <a:cubicBezTo>
                    <a:pt x="74" y="55"/>
                    <a:pt x="70" y="50"/>
                    <a:pt x="73" y="44"/>
                  </a:cubicBezTo>
                  <a:cubicBezTo>
                    <a:pt x="76" y="37"/>
                    <a:pt x="82" y="34"/>
                    <a:pt x="89" y="33"/>
                  </a:cubicBezTo>
                  <a:cubicBezTo>
                    <a:pt x="94" y="32"/>
                    <a:pt x="99" y="33"/>
                    <a:pt x="103" y="35"/>
                  </a:cubicBezTo>
                  <a:cubicBezTo>
                    <a:pt x="107" y="36"/>
                    <a:pt x="111" y="38"/>
                    <a:pt x="115" y="38"/>
                  </a:cubicBezTo>
                  <a:cubicBezTo>
                    <a:pt x="121" y="39"/>
                    <a:pt x="128" y="34"/>
                    <a:pt x="124" y="26"/>
                  </a:cubicBezTo>
                  <a:cubicBezTo>
                    <a:pt x="120" y="20"/>
                    <a:pt x="120" y="14"/>
                    <a:pt x="124" y="8"/>
                  </a:cubicBezTo>
                  <a:cubicBezTo>
                    <a:pt x="129" y="2"/>
                    <a:pt x="136" y="1"/>
                    <a:pt x="143" y="3"/>
                  </a:cubicBezTo>
                  <a:cubicBezTo>
                    <a:pt x="150" y="4"/>
                    <a:pt x="156" y="7"/>
                    <a:pt x="162" y="11"/>
                  </a:cubicBezTo>
                  <a:cubicBezTo>
                    <a:pt x="167" y="14"/>
                    <a:pt x="170" y="18"/>
                    <a:pt x="171" y="23"/>
                  </a:cubicBezTo>
                  <a:cubicBezTo>
                    <a:pt x="172" y="32"/>
                    <a:pt x="166" y="37"/>
                    <a:pt x="158" y="36"/>
                  </a:cubicBezTo>
                  <a:close/>
                </a:path>
              </a:pathLst>
            </a:custGeom>
            <a:solidFill>
              <a:srgbClr val="451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99"/>
            <p:cNvSpPr>
              <a:spLocks/>
            </p:cNvSpPr>
            <p:nvPr/>
          </p:nvSpPr>
          <p:spPr bwMode="auto">
            <a:xfrm>
              <a:off x="-4648749" y="3110898"/>
              <a:ext cx="58739" cy="139699"/>
            </a:xfrm>
            <a:custGeom>
              <a:avLst/>
              <a:gdLst>
                <a:gd name="T0" fmla="*/ 4 w 11"/>
                <a:gd name="T1" fmla="*/ 26 h 26"/>
                <a:gd name="T2" fmla="*/ 3 w 11"/>
                <a:gd name="T3" fmla="*/ 9 h 26"/>
                <a:gd name="T4" fmla="*/ 3 w 11"/>
                <a:gd name="T5" fmla="*/ 0 h 26"/>
                <a:gd name="T6" fmla="*/ 9 w 11"/>
                <a:gd name="T7" fmla="*/ 15 h 26"/>
                <a:gd name="T8" fmla="*/ 4 w 11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6">
                  <a:moveTo>
                    <a:pt x="4" y="26"/>
                  </a:moveTo>
                  <a:cubicBezTo>
                    <a:pt x="7" y="20"/>
                    <a:pt x="6" y="15"/>
                    <a:pt x="3" y="9"/>
                  </a:cubicBezTo>
                  <a:cubicBezTo>
                    <a:pt x="2" y="6"/>
                    <a:pt x="0" y="3"/>
                    <a:pt x="3" y="0"/>
                  </a:cubicBezTo>
                  <a:cubicBezTo>
                    <a:pt x="5" y="5"/>
                    <a:pt x="8" y="10"/>
                    <a:pt x="9" y="15"/>
                  </a:cubicBezTo>
                  <a:cubicBezTo>
                    <a:pt x="11" y="20"/>
                    <a:pt x="10" y="25"/>
                    <a:pt x="4" y="26"/>
                  </a:cubicBezTo>
                  <a:close/>
                </a:path>
              </a:pathLst>
            </a:custGeom>
            <a:solidFill>
              <a:srgbClr val="EBAB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00"/>
            <p:cNvSpPr>
              <a:spLocks/>
            </p:cNvSpPr>
            <p:nvPr/>
          </p:nvSpPr>
          <p:spPr bwMode="auto">
            <a:xfrm>
              <a:off x="-5331387" y="3041048"/>
              <a:ext cx="38101" cy="101600"/>
            </a:xfrm>
            <a:custGeom>
              <a:avLst/>
              <a:gdLst>
                <a:gd name="T0" fmla="*/ 2 w 7"/>
                <a:gd name="T1" fmla="*/ 1 h 19"/>
                <a:gd name="T2" fmla="*/ 7 w 7"/>
                <a:gd name="T3" fmla="*/ 19 h 19"/>
                <a:gd name="T4" fmla="*/ 3 w 7"/>
                <a:gd name="T5" fmla="*/ 11 h 19"/>
                <a:gd name="T6" fmla="*/ 0 w 7"/>
                <a:gd name="T7" fmla="*/ 2 h 19"/>
                <a:gd name="T8" fmla="*/ 2 w 7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9">
                  <a:moveTo>
                    <a:pt x="2" y="1"/>
                  </a:moveTo>
                  <a:cubicBezTo>
                    <a:pt x="4" y="7"/>
                    <a:pt x="5" y="13"/>
                    <a:pt x="7" y="19"/>
                  </a:cubicBezTo>
                  <a:cubicBezTo>
                    <a:pt x="3" y="18"/>
                    <a:pt x="4" y="14"/>
                    <a:pt x="3" y="11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E7A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01"/>
            <p:cNvSpPr>
              <a:spLocks/>
            </p:cNvSpPr>
            <p:nvPr/>
          </p:nvSpPr>
          <p:spPr bwMode="auto">
            <a:xfrm>
              <a:off x="-5599680" y="3712558"/>
              <a:ext cx="328619" cy="569910"/>
            </a:xfrm>
            <a:custGeom>
              <a:avLst/>
              <a:gdLst>
                <a:gd name="T0" fmla="*/ 42 w 61"/>
                <a:gd name="T1" fmla="*/ 100 h 106"/>
                <a:gd name="T2" fmla="*/ 38 w 61"/>
                <a:gd name="T3" fmla="*/ 100 h 106"/>
                <a:gd name="T4" fmla="*/ 19 w 61"/>
                <a:gd name="T5" fmla="*/ 53 h 106"/>
                <a:gd name="T6" fmla="*/ 23 w 61"/>
                <a:gd name="T7" fmla="*/ 41 h 106"/>
                <a:gd name="T8" fmla="*/ 37 w 61"/>
                <a:gd name="T9" fmla="*/ 43 h 106"/>
                <a:gd name="T10" fmla="*/ 48 w 61"/>
                <a:gd name="T11" fmla="*/ 46 h 106"/>
                <a:gd name="T12" fmla="*/ 54 w 61"/>
                <a:gd name="T13" fmla="*/ 32 h 106"/>
                <a:gd name="T14" fmla="*/ 42 w 61"/>
                <a:gd name="T15" fmla="*/ 10 h 106"/>
                <a:gd name="T16" fmla="*/ 31 w 61"/>
                <a:gd name="T17" fmla="*/ 11 h 106"/>
                <a:gd name="T18" fmla="*/ 25 w 61"/>
                <a:gd name="T19" fmla="*/ 21 h 106"/>
                <a:gd name="T20" fmla="*/ 0 w 61"/>
                <a:gd name="T21" fmla="*/ 12 h 106"/>
                <a:gd name="T22" fmla="*/ 7 w 61"/>
                <a:gd name="T23" fmla="*/ 17 h 106"/>
                <a:gd name="T24" fmla="*/ 23 w 61"/>
                <a:gd name="T25" fmla="*/ 16 h 106"/>
                <a:gd name="T26" fmla="*/ 50 w 61"/>
                <a:gd name="T27" fmla="*/ 14 h 106"/>
                <a:gd name="T28" fmla="*/ 51 w 61"/>
                <a:gd name="T29" fmla="*/ 15 h 106"/>
                <a:gd name="T30" fmla="*/ 52 w 61"/>
                <a:gd name="T31" fmla="*/ 48 h 106"/>
                <a:gd name="T32" fmla="*/ 37 w 61"/>
                <a:gd name="T33" fmla="*/ 47 h 106"/>
                <a:gd name="T34" fmla="*/ 23 w 61"/>
                <a:gd name="T35" fmla="*/ 46 h 106"/>
                <a:gd name="T36" fmla="*/ 32 w 61"/>
                <a:gd name="T37" fmla="*/ 83 h 106"/>
                <a:gd name="T38" fmla="*/ 35 w 61"/>
                <a:gd name="T39" fmla="*/ 90 h 106"/>
                <a:gd name="T40" fmla="*/ 42 w 61"/>
                <a:gd name="T41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06">
                  <a:moveTo>
                    <a:pt x="42" y="100"/>
                  </a:moveTo>
                  <a:cubicBezTo>
                    <a:pt x="40" y="106"/>
                    <a:pt x="39" y="100"/>
                    <a:pt x="38" y="100"/>
                  </a:cubicBezTo>
                  <a:cubicBezTo>
                    <a:pt x="26" y="87"/>
                    <a:pt x="23" y="70"/>
                    <a:pt x="19" y="53"/>
                  </a:cubicBezTo>
                  <a:cubicBezTo>
                    <a:pt x="18" y="49"/>
                    <a:pt x="18" y="44"/>
                    <a:pt x="23" y="41"/>
                  </a:cubicBezTo>
                  <a:cubicBezTo>
                    <a:pt x="28" y="39"/>
                    <a:pt x="32" y="40"/>
                    <a:pt x="37" y="43"/>
                  </a:cubicBezTo>
                  <a:cubicBezTo>
                    <a:pt x="40" y="45"/>
                    <a:pt x="43" y="49"/>
                    <a:pt x="48" y="46"/>
                  </a:cubicBezTo>
                  <a:cubicBezTo>
                    <a:pt x="53" y="43"/>
                    <a:pt x="54" y="37"/>
                    <a:pt x="54" y="32"/>
                  </a:cubicBezTo>
                  <a:cubicBezTo>
                    <a:pt x="53" y="23"/>
                    <a:pt x="49" y="16"/>
                    <a:pt x="42" y="10"/>
                  </a:cubicBezTo>
                  <a:cubicBezTo>
                    <a:pt x="38" y="8"/>
                    <a:pt x="34" y="6"/>
                    <a:pt x="31" y="11"/>
                  </a:cubicBezTo>
                  <a:cubicBezTo>
                    <a:pt x="30" y="15"/>
                    <a:pt x="29" y="19"/>
                    <a:pt x="25" y="21"/>
                  </a:cubicBezTo>
                  <a:cubicBezTo>
                    <a:pt x="14" y="29"/>
                    <a:pt x="9" y="27"/>
                    <a:pt x="0" y="12"/>
                  </a:cubicBezTo>
                  <a:cubicBezTo>
                    <a:pt x="4" y="11"/>
                    <a:pt x="4" y="15"/>
                    <a:pt x="7" y="17"/>
                  </a:cubicBezTo>
                  <a:cubicBezTo>
                    <a:pt x="13" y="24"/>
                    <a:pt x="18" y="23"/>
                    <a:pt x="23" y="16"/>
                  </a:cubicBezTo>
                  <a:cubicBezTo>
                    <a:pt x="33" y="0"/>
                    <a:pt x="38" y="0"/>
                    <a:pt x="50" y="14"/>
                  </a:cubicBezTo>
                  <a:cubicBezTo>
                    <a:pt x="50" y="15"/>
                    <a:pt x="51" y="15"/>
                    <a:pt x="51" y="15"/>
                  </a:cubicBezTo>
                  <a:cubicBezTo>
                    <a:pt x="60" y="25"/>
                    <a:pt x="61" y="40"/>
                    <a:pt x="52" y="48"/>
                  </a:cubicBezTo>
                  <a:cubicBezTo>
                    <a:pt x="47" y="53"/>
                    <a:pt x="42" y="51"/>
                    <a:pt x="37" y="47"/>
                  </a:cubicBezTo>
                  <a:cubicBezTo>
                    <a:pt x="33" y="44"/>
                    <a:pt x="29" y="41"/>
                    <a:pt x="23" y="46"/>
                  </a:cubicBezTo>
                  <a:cubicBezTo>
                    <a:pt x="23" y="59"/>
                    <a:pt x="28" y="71"/>
                    <a:pt x="32" y="83"/>
                  </a:cubicBezTo>
                  <a:cubicBezTo>
                    <a:pt x="33" y="85"/>
                    <a:pt x="35" y="87"/>
                    <a:pt x="35" y="90"/>
                  </a:cubicBezTo>
                  <a:cubicBezTo>
                    <a:pt x="36" y="94"/>
                    <a:pt x="39" y="97"/>
                    <a:pt x="42" y="100"/>
                  </a:cubicBezTo>
                  <a:close/>
                </a:path>
              </a:pathLst>
            </a:custGeom>
            <a:solidFill>
              <a:srgbClr val="2E17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02"/>
            <p:cNvSpPr>
              <a:spLocks/>
            </p:cNvSpPr>
            <p:nvPr/>
          </p:nvSpPr>
          <p:spPr bwMode="auto">
            <a:xfrm>
              <a:off x="-5486965" y="3960207"/>
              <a:ext cx="80964" cy="236536"/>
            </a:xfrm>
            <a:custGeom>
              <a:avLst/>
              <a:gdLst>
                <a:gd name="T0" fmla="*/ 14 w 15"/>
                <a:gd name="T1" fmla="*/ 44 h 44"/>
                <a:gd name="T2" fmla="*/ 1 w 15"/>
                <a:gd name="T3" fmla="*/ 7 h 44"/>
                <a:gd name="T4" fmla="*/ 2 w 15"/>
                <a:gd name="T5" fmla="*/ 0 h 44"/>
                <a:gd name="T6" fmla="*/ 15 w 15"/>
                <a:gd name="T7" fmla="*/ 42 h 44"/>
                <a:gd name="T8" fmla="*/ 14 w 15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4">
                  <a:moveTo>
                    <a:pt x="14" y="44"/>
                  </a:moveTo>
                  <a:cubicBezTo>
                    <a:pt x="6" y="33"/>
                    <a:pt x="4" y="20"/>
                    <a:pt x="1" y="7"/>
                  </a:cubicBezTo>
                  <a:cubicBezTo>
                    <a:pt x="0" y="4"/>
                    <a:pt x="0" y="2"/>
                    <a:pt x="2" y="0"/>
                  </a:cubicBezTo>
                  <a:cubicBezTo>
                    <a:pt x="5" y="14"/>
                    <a:pt x="8" y="29"/>
                    <a:pt x="15" y="42"/>
                  </a:cubicBezTo>
                  <a:cubicBezTo>
                    <a:pt x="15" y="43"/>
                    <a:pt x="14" y="44"/>
                    <a:pt x="14" y="44"/>
                  </a:cubicBezTo>
                  <a:close/>
                </a:path>
              </a:pathLst>
            </a:custGeom>
            <a:solidFill>
              <a:srgbClr val="E2B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03"/>
            <p:cNvSpPr>
              <a:spLocks/>
            </p:cNvSpPr>
            <p:nvPr/>
          </p:nvSpPr>
          <p:spPr bwMode="auto">
            <a:xfrm>
              <a:off x="-5325037" y="3777645"/>
              <a:ext cx="53976" cy="193674"/>
            </a:xfrm>
            <a:custGeom>
              <a:avLst/>
              <a:gdLst>
                <a:gd name="T0" fmla="*/ 1 w 10"/>
                <a:gd name="T1" fmla="*/ 36 h 36"/>
                <a:gd name="T2" fmla="*/ 0 w 10"/>
                <a:gd name="T3" fmla="*/ 3 h 36"/>
                <a:gd name="T4" fmla="*/ 2 w 10"/>
                <a:gd name="T5" fmla="*/ 2 h 36"/>
                <a:gd name="T6" fmla="*/ 6 w 10"/>
                <a:gd name="T7" fmla="*/ 33 h 36"/>
                <a:gd name="T8" fmla="*/ 1 w 1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6">
                  <a:moveTo>
                    <a:pt x="1" y="36"/>
                  </a:moveTo>
                  <a:cubicBezTo>
                    <a:pt x="9" y="24"/>
                    <a:pt x="5" y="14"/>
                    <a:pt x="0" y="3"/>
                  </a:cubicBezTo>
                  <a:cubicBezTo>
                    <a:pt x="0" y="2"/>
                    <a:pt x="0" y="0"/>
                    <a:pt x="2" y="2"/>
                  </a:cubicBezTo>
                  <a:cubicBezTo>
                    <a:pt x="8" y="9"/>
                    <a:pt x="10" y="25"/>
                    <a:pt x="6" y="33"/>
                  </a:cubicBezTo>
                  <a:cubicBezTo>
                    <a:pt x="5" y="36"/>
                    <a:pt x="4" y="36"/>
                    <a:pt x="1" y="36"/>
                  </a:cubicBezTo>
                  <a:close/>
                </a:path>
              </a:pathLst>
            </a:custGeom>
            <a:solidFill>
              <a:srgbClr val="E7C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04"/>
            <p:cNvSpPr>
              <a:spLocks/>
            </p:cNvSpPr>
            <p:nvPr/>
          </p:nvSpPr>
          <p:spPr bwMode="auto">
            <a:xfrm>
              <a:off x="-5347262" y="4266593"/>
              <a:ext cx="173041" cy="38100"/>
            </a:xfrm>
            <a:custGeom>
              <a:avLst/>
              <a:gdLst>
                <a:gd name="T0" fmla="*/ 29 w 32"/>
                <a:gd name="T1" fmla="*/ 0 h 7"/>
                <a:gd name="T2" fmla="*/ 25 w 32"/>
                <a:gd name="T3" fmla="*/ 2 h 7"/>
                <a:gd name="T4" fmla="*/ 32 w 32"/>
                <a:gd name="T5" fmla="*/ 3 h 7"/>
                <a:gd name="T6" fmla="*/ 27 w 32"/>
                <a:gd name="T7" fmla="*/ 6 h 7"/>
                <a:gd name="T8" fmla="*/ 11 w 32"/>
                <a:gd name="T9" fmla="*/ 6 h 7"/>
                <a:gd name="T10" fmla="*/ 1 w 32"/>
                <a:gd name="T11" fmla="*/ 3 h 7"/>
                <a:gd name="T12" fmla="*/ 0 w 32"/>
                <a:gd name="T13" fmla="*/ 0 h 7"/>
                <a:gd name="T14" fmla="*/ 29 w 32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7">
                  <a:moveTo>
                    <a:pt x="29" y="0"/>
                  </a:moveTo>
                  <a:cubicBezTo>
                    <a:pt x="28" y="1"/>
                    <a:pt x="27" y="1"/>
                    <a:pt x="25" y="2"/>
                  </a:cubicBezTo>
                  <a:cubicBezTo>
                    <a:pt x="28" y="3"/>
                    <a:pt x="30" y="3"/>
                    <a:pt x="32" y="3"/>
                  </a:cubicBezTo>
                  <a:cubicBezTo>
                    <a:pt x="32" y="6"/>
                    <a:pt x="29" y="6"/>
                    <a:pt x="27" y="6"/>
                  </a:cubicBezTo>
                  <a:cubicBezTo>
                    <a:pt x="22" y="7"/>
                    <a:pt x="17" y="7"/>
                    <a:pt x="11" y="6"/>
                  </a:cubicBezTo>
                  <a:cubicBezTo>
                    <a:pt x="7" y="6"/>
                    <a:pt x="4" y="5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0" y="6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05"/>
            <p:cNvSpPr>
              <a:spLocks/>
            </p:cNvSpPr>
            <p:nvPr/>
          </p:nvSpPr>
          <p:spPr bwMode="auto">
            <a:xfrm>
              <a:off x="-5218673" y="3556983"/>
              <a:ext cx="26988" cy="101600"/>
            </a:xfrm>
            <a:custGeom>
              <a:avLst/>
              <a:gdLst>
                <a:gd name="T0" fmla="*/ 0 w 5"/>
                <a:gd name="T1" fmla="*/ 16 h 19"/>
                <a:gd name="T2" fmla="*/ 0 w 5"/>
                <a:gd name="T3" fmla="*/ 15 h 19"/>
                <a:gd name="T4" fmla="*/ 2 w 5"/>
                <a:gd name="T5" fmla="*/ 0 h 19"/>
                <a:gd name="T6" fmla="*/ 2 w 5"/>
                <a:gd name="T7" fmla="*/ 0 h 19"/>
                <a:gd name="T8" fmla="*/ 2 w 5"/>
                <a:gd name="T9" fmla="*/ 16 h 19"/>
                <a:gd name="T10" fmla="*/ 0 w 5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">
                  <a:moveTo>
                    <a:pt x="0" y="16"/>
                  </a:moveTo>
                  <a:cubicBezTo>
                    <a:pt x="0" y="16"/>
                    <a:pt x="0" y="15"/>
                    <a:pt x="0" y="15"/>
                  </a:cubicBezTo>
                  <a:cubicBezTo>
                    <a:pt x="2" y="10"/>
                    <a:pt x="0" y="5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6"/>
                    <a:pt x="4" y="11"/>
                    <a:pt x="2" y="16"/>
                  </a:cubicBezTo>
                  <a:cubicBezTo>
                    <a:pt x="2" y="18"/>
                    <a:pt x="1" y="19"/>
                    <a:pt x="0" y="16"/>
                  </a:cubicBezTo>
                  <a:close/>
                </a:path>
              </a:pathLst>
            </a:custGeom>
            <a:solidFill>
              <a:srgbClr val="FB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-5185334" y="4250718"/>
              <a:ext cx="85727" cy="22225"/>
            </a:xfrm>
            <a:custGeom>
              <a:avLst/>
              <a:gdLst>
                <a:gd name="T0" fmla="*/ 16 w 16"/>
                <a:gd name="T1" fmla="*/ 2 h 4"/>
                <a:gd name="T2" fmla="*/ 0 w 16"/>
                <a:gd name="T3" fmla="*/ 3 h 4"/>
                <a:gd name="T4" fmla="*/ 16 w 1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16" y="2"/>
                  </a:moveTo>
                  <a:cubicBezTo>
                    <a:pt x="11" y="4"/>
                    <a:pt x="6" y="3"/>
                    <a:pt x="0" y="3"/>
                  </a:cubicBezTo>
                  <a:cubicBezTo>
                    <a:pt x="5" y="0"/>
                    <a:pt x="11" y="2"/>
                    <a:pt x="16" y="2"/>
                  </a:cubicBezTo>
                  <a:close/>
                </a:path>
              </a:pathLst>
            </a:custGeom>
            <a:solidFill>
              <a:srgbClr val="8565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-5277411" y="2809274"/>
              <a:ext cx="509597" cy="339723"/>
            </a:xfrm>
            <a:custGeom>
              <a:avLst/>
              <a:gdLst>
                <a:gd name="T0" fmla="*/ 60 w 95"/>
                <a:gd name="T1" fmla="*/ 0 h 63"/>
                <a:gd name="T2" fmla="*/ 61 w 95"/>
                <a:gd name="T3" fmla="*/ 5 h 63"/>
                <a:gd name="T4" fmla="*/ 63 w 95"/>
                <a:gd name="T5" fmla="*/ 9 h 63"/>
                <a:gd name="T6" fmla="*/ 70 w 95"/>
                <a:gd name="T7" fmla="*/ 15 h 63"/>
                <a:gd name="T8" fmla="*/ 85 w 95"/>
                <a:gd name="T9" fmla="*/ 44 h 63"/>
                <a:gd name="T10" fmla="*/ 66 w 95"/>
                <a:gd name="T11" fmla="*/ 59 h 63"/>
                <a:gd name="T12" fmla="*/ 48 w 95"/>
                <a:gd name="T13" fmla="*/ 46 h 63"/>
                <a:gd name="T14" fmla="*/ 48 w 95"/>
                <a:gd name="T15" fmla="*/ 42 h 63"/>
                <a:gd name="T16" fmla="*/ 44 w 95"/>
                <a:gd name="T17" fmla="*/ 34 h 63"/>
                <a:gd name="T18" fmla="*/ 37 w 95"/>
                <a:gd name="T19" fmla="*/ 37 h 63"/>
                <a:gd name="T20" fmla="*/ 24 w 95"/>
                <a:gd name="T21" fmla="*/ 47 h 63"/>
                <a:gd name="T22" fmla="*/ 13 w 95"/>
                <a:gd name="T23" fmla="*/ 46 h 63"/>
                <a:gd name="T24" fmla="*/ 0 w 95"/>
                <a:gd name="T25" fmla="*/ 37 h 63"/>
                <a:gd name="T26" fmla="*/ 7 w 95"/>
                <a:gd name="T27" fmla="*/ 39 h 63"/>
                <a:gd name="T28" fmla="*/ 30 w 95"/>
                <a:gd name="T29" fmla="*/ 37 h 63"/>
                <a:gd name="T30" fmla="*/ 32 w 95"/>
                <a:gd name="T31" fmla="*/ 34 h 63"/>
                <a:gd name="T32" fmla="*/ 54 w 95"/>
                <a:gd name="T33" fmla="*/ 34 h 63"/>
                <a:gd name="T34" fmla="*/ 56 w 95"/>
                <a:gd name="T35" fmla="*/ 42 h 63"/>
                <a:gd name="T36" fmla="*/ 55 w 95"/>
                <a:gd name="T37" fmla="*/ 52 h 63"/>
                <a:gd name="T38" fmla="*/ 65 w 95"/>
                <a:gd name="T39" fmla="*/ 54 h 63"/>
                <a:gd name="T40" fmla="*/ 84 w 95"/>
                <a:gd name="T41" fmla="*/ 35 h 63"/>
                <a:gd name="T42" fmla="*/ 76 w 95"/>
                <a:gd name="T43" fmla="*/ 20 h 63"/>
                <a:gd name="T44" fmla="*/ 64 w 95"/>
                <a:gd name="T45" fmla="*/ 19 h 63"/>
                <a:gd name="T46" fmla="*/ 60 w 95"/>
                <a:gd name="T4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63">
                  <a:moveTo>
                    <a:pt x="60" y="0"/>
                  </a:moveTo>
                  <a:cubicBezTo>
                    <a:pt x="60" y="2"/>
                    <a:pt x="59" y="4"/>
                    <a:pt x="61" y="5"/>
                  </a:cubicBezTo>
                  <a:cubicBezTo>
                    <a:pt x="62" y="6"/>
                    <a:pt x="63" y="7"/>
                    <a:pt x="63" y="9"/>
                  </a:cubicBezTo>
                  <a:cubicBezTo>
                    <a:pt x="63" y="13"/>
                    <a:pt x="66" y="14"/>
                    <a:pt x="70" y="15"/>
                  </a:cubicBezTo>
                  <a:cubicBezTo>
                    <a:pt x="89" y="16"/>
                    <a:pt x="95" y="27"/>
                    <a:pt x="85" y="44"/>
                  </a:cubicBezTo>
                  <a:cubicBezTo>
                    <a:pt x="80" y="51"/>
                    <a:pt x="74" y="56"/>
                    <a:pt x="66" y="59"/>
                  </a:cubicBezTo>
                  <a:cubicBezTo>
                    <a:pt x="56" y="63"/>
                    <a:pt x="48" y="57"/>
                    <a:pt x="48" y="46"/>
                  </a:cubicBezTo>
                  <a:cubicBezTo>
                    <a:pt x="48" y="45"/>
                    <a:pt x="48" y="44"/>
                    <a:pt x="48" y="42"/>
                  </a:cubicBezTo>
                  <a:cubicBezTo>
                    <a:pt x="48" y="39"/>
                    <a:pt x="48" y="36"/>
                    <a:pt x="44" y="34"/>
                  </a:cubicBezTo>
                  <a:cubicBezTo>
                    <a:pt x="41" y="33"/>
                    <a:pt x="39" y="35"/>
                    <a:pt x="37" y="37"/>
                  </a:cubicBezTo>
                  <a:cubicBezTo>
                    <a:pt x="33" y="41"/>
                    <a:pt x="29" y="45"/>
                    <a:pt x="24" y="47"/>
                  </a:cubicBezTo>
                  <a:cubicBezTo>
                    <a:pt x="20" y="49"/>
                    <a:pt x="16" y="50"/>
                    <a:pt x="13" y="46"/>
                  </a:cubicBezTo>
                  <a:cubicBezTo>
                    <a:pt x="8" y="44"/>
                    <a:pt x="3" y="41"/>
                    <a:pt x="0" y="37"/>
                  </a:cubicBezTo>
                  <a:cubicBezTo>
                    <a:pt x="3" y="36"/>
                    <a:pt x="5" y="37"/>
                    <a:pt x="7" y="39"/>
                  </a:cubicBezTo>
                  <a:cubicBezTo>
                    <a:pt x="16" y="45"/>
                    <a:pt x="22" y="44"/>
                    <a:pt x="30" y="37"/>
                  </a:cubicBezTo>
                  <a:cubicBezTo>
                    <a:pt x="31" y="36"/>
                    <a:pt x="31" y="35"/>
                    <a:pt x="32" y="34"/>
                  </a:cubicBezTo>
                  <a:cubicBezTo>
                    <a:pt x="41" y="24"/>
                    <a:pt x="45" y="24"/>
                    <a:pt x="54" y="34"/>
                  </a:cubicBezTo>
                  <a:cubicBezTo>
                    <a:pt x="57" y="36"/>
                    <a:pt x="57" y="39"/>
                    <a:pt x="56" y="42"/>
                  </a:cubicBezTo>
                  <a:cubicBezTo>
                    <a:pt x="55" y="45"/>
                    <a:pt x="55" y="49"/>
                    <a:pt x="55" y="52"/>
                  </a:cubicBezTo>
                  <a:cubicBezTo>
                    <a:pt x="58" y="56"/>
                    <a:pt x="62" y="55"/>
                    <a:pt x="65" y="54"/>
                  </a:cubicBezTo>
                  <a:cubicBezTo>
                    <a:pt x="74" y="50"/>
                    <a:pt x="81" y="44"/>
                    <a:pt x="84" y="35"/>
                  </a:cubicBezTo>
                  <a:cubicBezTo>
                    <a:pt x="87" y="25"/>
                    <a:pt x="85" y="22"/>
                    <a:pt x="76" y="20"/>
                  </a:cubicBezTo>
                  <a:cubicBezTo>
                    <a:pt x="72" y="19"/>
                    <a:pt x="68" y="20"/>
                    <a:pt x="64" y="19"/>
                  </a:cubicBezTo>
                  <a:cubicBezTo>
                    <a:pt x="57" y="15"/>
                    <a:pt x="56" y="10"/>
                    <a:pt x="60" y="0"/>
                  </a:cubicBezTo>
                  <a:close/>
                </a:path>
              </a:pathLst>
            </a:custGeom>
            <a:solidFill>
              <a:srgbClr val="441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-4993243" y="2975961"/>
              <a:ext cx="38101" cy="112712"/>
            </a:xfrm>
            <a:custGeom>
              <a:avLst/>
              <a:gdLst>
                <a:gd name="T0" fmla="*/ 2 w 7"/>
                <a:gd name="T1" fmla="*/ 21 h 21"/>
                <a:gd name="T2" fmla="*/ 2 w 7"/>
                <a:gd name="T3" fmla="*/ 12 h 21"/>
                <a:gd name="T4" fmla="*/ 1 w 7"/>
                <a:gd name="T5" fmla="*/ 3 h 21"/>
                <a:gd name="T6" fmla="*/ 4 w 7"/>
                <a:gd name="T7" fmla="*/ 3 h 21"/>
                <a:gd name="T8" fmla="*/ 2 w 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1">
                  <a:moveTo>
                    <a:pt x="2" y="21"/>
                  </a:moveTo>
                  <a:cubicBezTo>
                    <a:pt x="0" y="18"/>
                    <a:pt x="1" y="15"/>
                    <a:pt x="2" y="12"/>
                  </a:cubicBezTo>
                  <a:cubicBezTo>
                    <a:pt x="2" y="9"/>
                    <a:pt x="1" y="6"/>
                    <a:pt x="1" y="3"/>
                  </a:cubicBezTo>
                  <a:cubicBezTo>
                    <a:pt x="1" y="0"/>
                    <a:pt x="2" y="1"/>
                    <a:pt x="4" y="3"/>
                  </a:cubicBezTo>
                  <a:cubicBezTo>
                    <a:pt x="7" y="9"/>
                    <a:pt x="4" y="15"/>
                    <a:pt x="2" y="21"/>
                  </a:cubicBezTo>
                  <a:close/>
                </a:path>
              </a:pathLst>
            </a:custGeom>
            <a:solidFill>
              <a:srgbClr val="EFAE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109"/>
            <p:cNvSpPr>
              <a:spLocks/>
            </p:cNvSpPr>
            <p:nvPr/>
          </p:nvSpPr>
          <p:spPr bwMode="auto">
            <a:xfrm>
              <a:off x="-4932917" y="2901349"/>
              <a:ext cx="63501" cy="26987"/>
            </a:xfrm>
            <a:custGeom>
              <a:avLst/>
              <a:gdLst>
                <a:gd name="T0" fmla="*/ 0 w 12"/>
                <a:gd name="T1" fmla="*/ 2 h 5"/>
                <a:gd name="T2" fmla="*/ 12 w 12"/>
                <a:gd name="T3" fmla="*/ 3 h 5"/>
                <a:gd name="T4" fmla="*/ 0 w 1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2"/>
                  </a:moveTo>
                  <a:cubicBezTo>
                    <a:pt x="4" y="1"/>
                    <a:pt x="8" y="0"/>
                    <a:pt x="12" y="3"/>
                  </a:cubicBezTo>
                  <a:cubicBezTo>
                    <a:pt x="8" y="4"/>
                    <a:pt x="4" y="5"/>
                    <a:pt x="0" y="2"/>
                  </a:cubicBezTo>
                  <a:close/>
                </a:path>
              </a:pathLst>
            </a:custGeom>
            <a:solidFill>
              <a:srgbClr val="341A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110"/>
            <p:cNvSpPr>
              <a:spLocks/>
            </p:cNvSpPr>
            <p:nvPr/>
          </p:nvSpPr>
          <p:spPr bwMode="auto">
            <a:xfrm>
              <a:off x="-5464740" y="3772882"/>
              <a:ext cx="42863" cy="63500"/>
            </a:xfrm>
            <a:custGeom>
              <a:avLst/>
              <a:gdLst>
                <a:gd name="T0" fmla="*/ 0 w 8"/>
                <a:gd name="T1" fmla="*/ 10 h 12"/>
                <a:gd name="T2" fmla="*/ 6 w 8"/>
                <a:gd name="T3" fmla="*/ 0 h 12"/>
                <a:gd name="T4" fmla="*/ 1 w 8"/>
                <a:gd name="T5" fmla="*/ 12 h 12"/>
                <a:gd name="T6" fmla="*/ 0 w 8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10"/>
                  </a:moveTo>
                  <a:cubicBezTo>
                    <a:pt x="2" y="7"/>
                    <a:pt x="4" y="3"/>
                    <a:pt x="6" y="0"/>
                  </a:cubicBezTo>
                  <a:cubicBezTo>
                    <a:pt x="8" y="6"/>
                    <a:pt x="4" y="9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C39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111"/>
            <p:cNvSpPr>
              <a:spLocks/>
            </p:cNvSpPr>
            <p:nvPr/>
          </p:nvSpPr>
          <p:spPr bwMode="auto">
            <a:xfrm>
              <a:off x="-5250423" y="4298342"/>
              <a:ext cx="757251" cy="614360"/>
            </a:xfrm>
            <a:custGeom>
              <a:avLst/>
              <a:gdLst>
                <a:gd name="T0" fmla="*/ 0 w 141"/>
                <a:gd name="T1" fmla="*/ 47 h 114"/>
                <a:gd name="T2" fmla="*/ 3 w 141"/>
                <a:gd name="T3" fmla="*/ 45 h 114"/>
                <a:gd name="T4" fmla="*/ 8 w 141"/>
                <a:gd name="T5" fmla="*/ 1 h 114"/>
                <a:gd name="T6" fmla="*/ 9 w 141"/>
                <a:gd name="T7" fmla="*/ 1 h 114"/>
                <a:gd name="T8" fmla="*/ 32 w 141"/>
                <a:gd name="T9" fmla="*/ 6 h 114"/>
                <a:gd name="T10" fmla="*/ 34 w 141"/>
                <a:gd name="T11" fmla="*/ 8 h 114"/>
                <a:gd name="T12" fmla="*/ 27 w 141"/>
                <a:gd name="T13" fmla="*/ 34 h 114"/>
                <a:gd name="T14" fmla="*/ 17 w 141"/>
                <a:gd name="T15" fmla="*/ 31 h 114"/>
                <a:gd name="T16" fmla="*/ 20 w 141"/>
                <a:gd name="T17" fmla="*/ 17 h 114"/>
                <a:gd name="T18" fmla="*/ 23 w 141"/>
                <a:gd name="T19" fmla="*/ 16 h 114"/>
                <a:gd name="T20" fmla="*/ 11 w 141"/>
                <a:gd name="T21" fmla="*/ 21 h 114"/>
                <a:gd name="T22" fmla="*/ 13 w 141"/>
                <a:gd name="T23" fmla="*/ 28 h 114"/>
                <a:gd name="T24" fmla="*/ 14 w 141"/>
                <a:gd name="T25" fmla="*/ 38 h 114"/>
                <a:gd name="T26" fmla="*/ 14 w 141"/>
                <a:gd name="T27" fmla="*/ 46 h 114"/>
                <a:gd name="T28" fmla="*/ 24 w 141"/>
                <a:gd name="T29" fmla="*/ 45 h 114"/>
                <a:gd name="T30" fmla="*/ 29 w 141"/>
                <a:gd name="T31" fmla="*/ 40 h 114"/>
                <a:gd name="T32" fmla="*/ 37 w 141"/>
                <a:gd name="T33" fmla="*/ 42 h 114"/>
                <a:gd name="T34" fmla="*/ 42 w 141"/>
                <a:gd name="T35" fmla="*/ 45 h 114"/>
                <a:gd name="T36" fmla="*/ 54 w 141"/>
                <a:gd name="T37" fmla="*/ 46 h 114"/>
                <a:gd name="T38" fmla="*/ 61 w 141"/>
                <a:gd name="T39" fmla="*/ 57 h 114"/>
                <a:gd name="T40" fmla="*/ 88 w 141"/>
                <a:gd name="T41" fmla="*/ 66 h 114"/>
                <a:gd name="T42" fmla="*/ 93 w 141"/>
                <a:gd name="T43" fmla="*/ 39 h 114"/>
                <a:gd name="T44" fmla="*/ 97 w 141"/>
                <a:gd name="T45" fmla="*/ 35 h 114"/>
                <a:gd name="T46" fmla="*/ 103 w 141"/>
                <a:gd name="T47" fmla="*/ 34 h 114"/>
                <a:gd name="T48" fmla="*/ 124 w 141"/>
                <a:gd name="T49" fmla="*/ 31 h 114"/>
                <a:gd name="T50" fmla="*/ 128 w 141"/>
                <a:gd name="T51" fmla="*/ 34 h 114"/>
                <a:gd name="T52" fmla="*/ 125 w 141"/>
                <a:gd name="T53" fmla="*/ 39 h 114"/>
                <a:gd name="T54" fmla="*/ 120 w 141"/>
                <a:gd name="T55" fmla="*/ 41 h 114"/>
                <a:gd name="T56" fmla="*/ 130 w 141"/>
                <a:gd name="T57" fmla="*/ 45 h 114"/>
                <a:gd name="T58" fmla="*/ 131 w 141"/>
                <a:gd name="T59" fmla="*/ 56 h 114"/>
                <a:gd name="T60" fmla="*/ 108 w 141"/>
                <a:gd name="T61" fmla="*/ 47 h 114"/>
                <a:gd name="T62" fmla="*/ 99 w 141"/>
                <a:gd name="T63" fmla="*/ 55 h 114"/>
                <a:gd name="T64" fmla="*/ 99 w 141"/>
                <a:gd name="T65" fmla="*/ 65 h 114"/>
                <a:gd name="T66" fmla="*/ 83 w 141"/>
                <a:gd name="T67" fmla="*/ 74 h 114"/>
                <a:gd name="T68" fmla="*/ 76 w 141"/>
                <a:gd name="T69" fmla="*/ 70 h 114"/>
                <a:gd name="T70" fmla="*/ 53 w 141"/>
                <a:gd name="T71" fmla="*/ 63 h 114"/>
                <a:gd name="T72" fmla="*/ 35 w 141"/>
                <a:gd name="T73" fmla="*/ 60 h 114"/>
                <a:gd name="T74" fmla="*/ 47 w 141"/>
                <a:gd name="T75" fmla="*/ 55 h 114"/>
                <a:gd name="T76" fmla="*/ 35 w 141"/>
                <a:gd name="T77" fmla="*/ 59 h 114"/>
                <a:gd name="T78" fmla="*/ 10 w 141"/>
                <a:gd name="T79" fmla="*/ 55 h 114"/>
                <a:gd name="T80" fmla="*/ 11 w 141"/>
                <a:gd name="T81" fmla="*/ 56 h 114"/>
                <a:gd name="T82" fmla="*/ 11 w 141"/>
                <a:gd name="T83" fmla="*/ 56 h 114"/>
                <a:gd name="T84" fmla="*/ 58 w 141"/>
                <a:gd name="T85" fmla="*/ 63 h 114"/>
                <a:gd name="T86" fmla="*/ 77 w 141"/>
                <a:gd name="T87" fmla="*/ 70 h 114"/>
                <a:gd name="T88" fmla="*/ 97 w 141"/>
                <a:gd name="T89" fmla="*/ 73 h 114"/>
                <a:gd name="T90" fmla="*/ 102 w 141"/>
                <a:gd name="T91" fmla="*/ 67 h 114"/>
                <a:gd name="T92" fmla="*/ 102 w 141"/>
                <a:gd name="T93" fmla="*/ 50 h 114"/>
                <a:gd name="T94" fmla="*/ 114 w 141"/>
                <a:gd name="T95" fmla="*/ 47 h 114"/>
                <a:gd name="T96" fmla="*/ 135 w 141"/>
                <a:gd name="T97" fmla="*/ 62 h 114"/>
                <a:gd name="T98" fmla="*/ 126 w 141"/>
                <a:gd name="T99" fmla="*/ 79 h 114"/>
                <a:gd name="T100" fmla="*/ 116 w 141"/>
                <a:gd name="T101" fmla="*/ 84 h 114"/>
                <a:gd name="T102" fmla="*/ 119 w 141"/>
                <a:gd name="T103" fmla="*/ 96 h 114"/>
                <a:gd name="T104" fmla="*/ 126 w 141"/>
                <a:gd name="T105" fmla="*/ 107 h 114"/>
                <a:gd name="T106" fmla="*/ 111 w 141"/>
                <a:gd name="T107" fmla="*/ 112 h 114"/>
                <a:gd name="T108" fmla="*/ 48 w 141"/>
                <a:gd name="T109" fmla="*/ 93 h 114"/>
                <a:gd name="T110" fmla="*/ 10 w 141"/>
                <a:gd name="T111" fmla="*/ 75 h 114"/>
                <a:gd name="T112" fmla="*/ 4 w 141"/>
                <a:gd name="T113" fmla="*/ 62 h 114"/>
                <a:gd name="T114" fmla="*/ 0 w 141"/>
                <a:gd name="T115" fmla="*/ 4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1" h="114">
                  <a:moveTo>
                    <a:pt x="0" y="47"/>
                  </a:moveTo>
                  <a:cubicBezTo>
                    <a:pt x="1" y="46"/>
                    <a:pt x="3" y="46"/>
                    <a:pt x="3" y="45"/>
                  </a:cubicBezTo>
                  <a:cubicBezTo>
                    <a:pt x="1" y="30"/>
                    <a:pt x="5" y="16"/>
                    <a:pt x="8" y="1"/>
                  </a:cubicBezTo>
                  <a:cubicBezTo>
                    <a:pt x="8" y="1"/>
                    <a:pt x="8" y="0"/>
                    <a:pt x="9" y="1"/>
                  </a:cubicBezTo>
                  <a:cubicBezTo>
                    <a:pt x="16" y="4"/>
                    <a:pt x="25" y="3"/>
                    <a:pt x="32" y="6"/>
                  </a:cubicBezTo>
                  <a:cubicBezTo>
                    <a:pt x="33" y="7"/>
                    <a:pt x="33" y="7"/>
                    <a:pt x="34" y="8"/>
                  </a:cubicBezTo>
                  <a:cubicBezTo>
                    <a:pt x="39" y="14"/>
                    <a:pt x="35" y="32"/>
                    <a:pt x="27" y="34"/>
                  </a:cubicBezTo>
                  <a:cubicBezTo>
                    <a:pt x="23" y="35"/>
                    <a:pt x="19" y="37"/>
                    <a:pt x="17" y="31"/>
                  </a:cubicBezTo>
                  <a:cubicBezTo>
                    <a:pt x="14" y="20"/>
                    <a:pt x="12" y="21"/>
                    <a:pt x="20" y="17"/>
                  </a:cubicBezTo>
                  <a:cubicBezTo>
                    <a:pt x="21" y="17"/>
                    <a:pt x="22" y="17"/>
                    <a:pt x="23" y="16"/>
                  </a:cubicBezTo>
                  <a:cubicBezTo>
                    <a:pt x="19" y="15"/>
                    <a:pt x="14" y="17"/>
                    <a:pt x="11" y="21"/>
                  </a:cubicBezTo>
                  <a:cubicBezTo>
                    <a:pt x="9" y="24"/>
                    <a:pt x="11" y="26"/>
                    <a:pt x="13" y="28"/>
                  </a:cubicBezTo>
                  <a:cubicBezTo>
                    <a:pt x="16" y="31"/>
                    <a:pt x="17" y="34"/>
                    <a:pt x="14" y="38"/>
                  </a:cubicBezTo>
                  <a:cubicBezTo>
                    <a:pt x="13" y="41"/>
                    <a:pt x="10" y="44"/>
                    <a:pt x="14" y="46"/>
                  </a:cubicBezTo>
                  <a:cubicBezTo>
                    <a:pt x="18" y="48"/>
                    <a:pt x="22" y="48"/>
                    <a:pt x="24" y="45"/>
                  </a:cubicBezTo>
                  <a:cubicBezTo>
                    <a:pt x="26" y="43"/>
                    <a:pt x="27" y="41"/>
                    <a:pt x="29" y="40"/>
                  </a:cubicBezTo>
                  <a:cubicBezTo>
                    <a:pt x="32" y="38"/>
                    <a:pt x="36" y="35"/>
                    <a:pt x="37" y="42"/>
                  </a:cubicBezTo>
                  <a:cubicBezTo>
                    <a:pt x="38" y="45"/>
                    <a:pt x="40" y="45"/>
                    <a:pt x="42" y="45"/>
                  </a:cubicBezTo>
                  <a:cubicBezTo>
                    <a:pt x="46" y="44"/>
                    <a:pt x="50" y="45"/>
                    <a:pt x="54" y="46"/>
                  </a:cubicBezTo>
                  <a:cubicBezTo>
                    <a:pt x="63" y="48"/>
                    <a:pt x="63" y="48"/>
                    <a:pt x="61" y="57"/>
                  </a:cubicBezTo>
                  <a:cubicBezTo>
                    <a:pt x="68" y="57"/>
                    <a:pt x="82" y="62"/>
                    <a:pt x="88" y="66"/>
                  </a:cubicBezTo>
                  <a:cubicBezTo>
                    <a:pt x="87" y="56"/>
                    <a:pt x="93" y="48"/>
                    <a:pt x="93" y="39"/>
                  </a:cubicBezTo>
                  <a:cubicBezTo>
                    <a:pt x="94" y="37"/>
                    <a:pt x="95" y="36"/>
                    <a:pt x="97" y="35"/>
                  </a:cubicBezTo>
                  <a:cubicBezTo>
                    <a:pt x="99" y="35"/>
                    <a:pt x="101" y="35"/>
                    <a:pt x="103" y="34"/>
                  </a:cubicBezTo>
                  <a:cubicBezTo>
                    <a:pt x="109" y="28"/>
                    <a:pt x="117" y="31"/>
                    <a:pt x="124" y="31"/>
                  </a:cubicBezTo>
                  <a:cubicBezTo>
                    <a:pt x="126" y="31"/>
                    <a:pt x="128" y="32"/>
                    <a:pt x="128" y="34"/>
                  </a:cubicBezTo>
                  <a:cubicBezTo>
                    <a:pt x="129" y="37"/>
                    <a:pt x="127" y="38"/>
                    <a:pt x="125" y="39"/>
                  </a:cubicBezTo>
                  <a:cubicBezTo>
                    <a:pt x="123" y="40"/>
                    <a:pt x="121" y="40"/>
                    <a:pt x="120" y="41"/>
                  </a:cubicBezTo>
                  <a:cubicBezTo>
                    <a:pt x="123" y="44"/>
                    <a:pt x="126" y="44"/>
                    <a:pt x="130" y="45"/>
                  </a:cubicBezTo>
                  <a:cubicBezTo>
                    <a:pt x="135" y="47"/>
                    <a:pt x="135" y="51"/>
                    <a:pt x="131" y="56"/>
                  </a:cubicBezTo>
                  <a:cubicBezTo>
                    <a:pt x="124" y="52"/>
                    <a:pt x="118" y="46"/>
                    <a:pt x="108" y="47"/>
                  </a:cubicBezTo>
                  <a:cubicBezTo>
                    <a:pt x="102" y="47"/>
                    <a:pt x="100" y="49"/>
                    <a:pt x="99" y="55"/>
                  </a:cubicBezTo>
                  <a:cubicBezTo>
                    <a:pt x="99" y="59"/>
                    <a:pt x="99" y="62"/>
                    <a:pt x="99" y="65"/>
                  </a:cubicBezTo>
                  <a:cubicBezTo>
                    <a:pt x="98" y="75"/>
                    <a:pt x="93" y="78"/>
                    <a:pt x="83" y="74"/>
                  </a:cubicBezTo>
                  <a:cubicBezTo>
                    <a:pt x="81" y="73"/>
                    <a:pt x="79" y="72"/>
                    <a:pt x="76" y="70"/>
                  </a:cubicBezTo>
                  <a:cubicBezTo>
                    <a:pt x="70" y="64"/>
                    <a:pt x="62" y="62"/>
                    <a:pt x="53" y="63"/>
                  </a:cubicBezTo>
                  <a:cubicBezTo>
                    <a:pt x="47" y="63"/>
                    <a:pt x="41" y="63"/>
                    <a:pt x="35" y="60"/>
                  </a:cubicBezTo>
                  <a:cubicBezTo>
                    <a:pt x="38" y="54"/>
                    <a:pt x="44" y="56"/>
                    <a:pt x="47" y="55"/>
                  </a:cubicBezTo>
                  <a:cubicBezTo>
                    <a:pt x="43" y="54"/>
                    <a:pt x="38" y="54"/>
                    <a:pt x="35" y="59"/>
                  </a:cubicBezTo>
                  <a:cubicBezTo>
                    <a:pt x="26" y="61"/>
                    <a:pt x="19" y="57"/>
                    <a:pt x="10" y="55"/>
                  </a:cubicBezTo>
                  <a:cubicBezTo>
                    <a:pt x="10" y="55"/>
                    <a:pt x="11" y="57"/>
                    <a:pt x="11" y="56"/>
                  </a:cubicBezTo>
                  <a:cubicBezTo>
                    <a:pt x="11" y="55"/>
                    <a:pt x="11" y="55"/>
                    <a:pt x="11" y="56"/>
                  </a:cubicBezTo>
                  <a:cubicBezTo>
                    <a:pt x="27" y="59"/>
                    <a:pt x="42" y="63"/>
                    <a:pt x="58" y="63"/>
                  </a:cubicBezTo>
                  <a:cubicBezTo>
                    <a:pt x="65" y="63"/>
                    <a:pt x="71" y="66"/>
                    <a:pt x="77" y="70"/>
                  </a:cubicBezTo>
                  <a:cubicBezTo>
                    <a:pt x="83" y="75"/>
                    <a:pt x="90" y="78"/>
                    <a:pt x="97" y="73"/>
                  </a:cubicBezTo>
                  <a:cubicBezTo>
                    <a:pt x="101" y="73"/>
                    <a:pt x="102" y="70"/>
                    <a:pt x="102" y="67"/>
                  </a:cubicBezTo>
                  <a:cubicBezTo>
                    <a:pt x="103" y="61"/>
                    <a:pt x="102" y="56"/>
                    <a:pt x="102" y="50"/>
                  </a:cubicBezTo>
                  <a:cubicBezTo>
                    <a:pt x="105" y="44"/>
                    <a:pt x="110" y="46"/>
                    <a:pt x="114" y="47"/>
                  </a:cubicBezTo>
                  <a:cubicBezTo>
                    <a:pt x="123" y="49"/>
                    <a:pt x="130" y="54"/>
                    <a:pt x="135" y="62"/>
                  </a:cubicBezTo>
                  <a:cubicBezTo>
                    <a:pt x="141" y="71"/>
                    <a:pt x="138" y="80"/>
                    <a:pt x="126" y="79"/>
                  </a:cubicBezTo>
                  <a:cubicBezTo>
                    <a:pt x="122" y="79"/>
                    <a:pt x="117" y="79"/>
                    <a:pt x="116" y="84"/>
                  </a:cubicBezTo>
                  <a:cubicBezTo>
                    <a:pt x="114" y="89"/>
                    <a:pt x="116" y="93"/>
                    <a:pt x="119" y="96"/>
                  </a:cubicBezTo>
                  <a:cubicBezTo>
                    <a:pt x="122" y="99"/>
                    <a:pt x="125" y="102"/>
                    <a:pt x="126" y="107"/>
                  </a:cubicBezTo>
                  <a:cubicBezTo>
                    <a:pt x="123" y="114"/>
                    <a:pt x="116" y="113"/>
                    <a:pt x="111" y="112"/>
                  </a:cubicBezTo>
                  <a:cubicBezTo>
                    <a:pt x="88" y="111"/>
                    <a:pt x="67" y="105"/>
                    <a:pt x="48" y="93"/>
                  </a:cubicBezTo>
                  <a:cubicBezTo>
                    <a:pt x="36" y="85"/>
                    <a:pt x="23" y="81"/>
                    <a:pt x="10" y="75"/>
                  </a:cubicBezTo>
                  <a:cubicBezTo>
                    <a:pt x="6" y="71"/>
                    <a:pt x="4" y="67"/>
                    <a:pt x="4" y="62"/>
                  </a:cubicBezTo>
                  <a:cubicBezTo>
                    <a:pt x="4" y="56"/>
                    <a:pt x="3" y="51"/>
                    <a:pt x="0" y="47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112"/>
            <p:cNvSpPr>
              <a:spLocks/>
            </p:cNvSpPr>
            <p:nvPr/>
          </p:nvSpPr>
          <p:spPr bwMode="auto">
            <a:xfrm>
              <a:off x="-4585248" y="4277705"/>
              <a:ext cx="655650" cy="806446"/>
            </a:xfrm>
            <a:custGeom>
              <a:avLst/>
              <a:gdLst>
                <a:gd name="T0" fmla="*/ 65 w 122"/>
                <a:gd name="T1" fmla="*/ 35 h 150"/>
                <a:gd name="T2" fmla="*/ 72 w 122"/>
                <a:gd name="T3" fmla="*/ 35 h 150"/>
                <a:gd name="T4" fmla="*/ 83 w 122"/>
                <a:gd name="T5" fmla="*/ 18 h 150"/>
                <a:gd name="T6" fmla="*/ 82 w 122"/>
                <a:gd name="T7" fmla="*/ 13 h 150"/>
                <a:gd name="T8" fmla="*/ 88 w 122"/>
                <a:gd name="T9" fmla="*/ 2 h 150"/>
                <a:gd name="T10" fmla="*/ 118 w 122"/>
                <a:gd name="T11" fmla="*/ 16 h 150"/>
                <a:gd name="T12" fmla="*/ 112 w 122"/>
                <a:gd name="T13" fmla="*/ 28 h 150"/>
                <a:gd name="T14" fmla="*/ 105 w 122"/>
                <a:gd name="T15" fmla="*/ 29 h 150"/>
                <a:gd name="T16" fmla="*/ 103 w 122"/>
                <a:gd name="T17" fmla="*/ 49 h 150"/>
                <a:gd name="T18" fmla="*/ 116 w 122"/>
                <a:gd name="T19" fmla="*/ 59 h 150"/>
                <a:gd name="T20" fmla="*/ 92 w 122"/>
                <a:gd name="T21" fmla="*/ 71 h 150"/>
                <a:gd name="T22" fmla="*/ 59 w 122"/>
                <a:gd name="T23" fmla="*/ 93 h 150"/>
                <a:gd name="T24" fmla="*/ 36 w 122"/>
                <a:gd name="T25" fmla="*/ 129 h 150"/>
                <a:gd name="T26" fmla="*/ 33 w 122"/>
                <a:gd name="T27" fmla="*/ 135 h 150"/>
                <a:gd name="T28" fmla="*/ 16 w 122"/>
                <a:gd name="T29" fmla="*/ 147 h 150"/>
                <a:gd name="T30" fmla="*/ 13 w 122"/>
                <a:gd name="T31" fmla="*/ 149 h 150"/>
                <a:gd name="T32" fmla="*/ 8 w 122"/>
                <a:gd name="T33" fmla="*/ 147 h 150"/>
                <a:gd name="T34" fmla="*/ 1 w 122"/>
                <a:gd name="T35" fmla="*/ 129 h 150"/>
                <a:gd name="T36" fmla="*/ 2 w 122"/>
                <a:gd name="T37" fmla="*/ 120 h 150"/>
                <a:gd name="T38" fmla="*/ 5 w 122"/>
                <a:gd name="T39" fmla="*/ 117 h 150"/>
                <a:gd name="T40" fmla="*/ 15 w 122"/>
                <a:gd name="T41" fmla="*/ 112 h 150"/>
                <a:gd name="T42" fmla="*/ 25 w 122"/>
                <a:gd name="T43" fmla="*/ 109 h 150"/>
                <a:gd name="T44" fmla="*/ 32 w 122"/>
                <a:gd name="T45" fmla="*/ 107 h 150"/>
                <a:gd name="T46" fmla="*/ 51 w 122"/>
                <a:gd name="T47" fmla="*/ 78 h 150"/>
                <a:gd name="T48" fmla="*/ 60 w 122"/>
                <a:gd name="T49" fmla="*/ 55 h 150"/>
                <a:gd name="T50" fmla="*/ 62 w 122"/>
                <a:gd name="T51" fmla="*/ 43 h 150"/>
                <a:gd name="T52" fmla="*/ 69 w 122"/>
                <a:gd name="T53" fmla="*/ 37 h 150"/>
                <a:gd name="T54" fmla="*/ 69 w 122"/>
                <a:gd name="T55" fmla="*/ 37 h 150"/>
                <a:gd name="T56" fmla="*/ 68 w 122"/>
                <a:gd name="T57" fmla="*/ 37 h 150"/>
                <a:gd name="T58" fmla="*/ 65 w 122"/>
                <a:gd name="T59" fmla="*/ 3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2" h="150">
                  <a:moveTo>
                    <a:pt x="65" y="35"/>
                  </a:moveTo>
                  <a:cubicBezTo>
                    <a:pt x="67" y="35"/>
                    <a:pt x="70" y="35"/>
                    <a:pt x="72" y="35"/>
                  </a:cubicBezTo>
                  <a:cubicBezTo>
                    <a:pt x="82" y="34"/>
                    <a:pt x="87" y="28"/>
                    <a:pt x="83" y="18"/>
                  </a:cubicBezTo>
                  <a:cubicBezTo>
                    <a:pt x="83" y="16"/>
                    <a:pt x="82" y="15"/>
                    <a:pt x="82" y="13"/>
                  </a:cubicBezTo>
                  <a:cubicBezTo>
                    <a:pt x="80" y="7"/>
                    <a:pt x="82" y="4"/>
                    <a:pt x="88" y="2"/>
                  </a:cubicBezTo>
                  <a:cubicBezTo>
                    <a:pt x="98" y="0"/>
                    <a:pt x="113" y="6"/>
                    <a:pt x="118" y="16"/>
                  </a:cubicBezTo>
                  <a:cubicBezTo>
                    <a:pt x="122" y="22"/>
                    <a:pt x="120" y="27"/>
                    <a:pt x="112" y="28"/>
                  </a:cubicBezTo>
                  <a:cubicBezTo>
                    <a:pt x="110" y="28"/>
                    <a:pt x="107" y="28"/>
                    <a:pt x="105" y="29"/>
                  </a:cubicBezTo>
                  <a:cubicBezTo>
                    <a:pt x="96" y="34"/>
                    <a:pt x="96" y="43"/>
                    <a:pt x="103" y="49"/>
                  </a:cubicBezTo>
                  <a:cubicBezTo>
                    <a:pt x="107" y="53"/>
                    <a:pt x="112" y="56"/>
                    <a:pt x="116" y="59"/>
                  </a:cubicBezTo>
                  <a:cubicBezTo>
                    <a:pt x="111" y="68"/>
                    <a:pt x="101" y="70"/>
                    <a:pt x="92" y="71"/>
                  </a:cubicBezTo>
                  <a:cubicBezTo>
                    <a:pt x="78" y="73"/>
                    <a:pt x="67" y="81"/>
                    <a:pt x="59" y="93"/>
                  </a:cubicBezTo>
                  <a:cubicBezTo>
                    <a:pt x="52" y="106"/>
                    <a:pt x="44" y="117"/>
                    <a:pt x="36" y="129"/>
                  </a:cubicBezTo>
                  <a:cubicBezTo>
                    <a:pt x="34" y="131"/>
                    <a:pt x="33" y="132"/>
                    <a:pt x="33" y="135"/>
                  </a:cubicBezTo>
                  <a:cubicBezTo>
                    <a:pt x="30" y="143"/>
                    <a:pt x="25" y="148"/>
                    <a:pt x="16" y="147"/>
                  </a:cubicBezTo>
                  <a:cubicBezTo>
                    <a:pt x="14" y="147"/>
                    <a:pt x="13" y="147"/>
                    <a:pt x="13" y="149"/>
                  </a:cubicBezTo>
                  <a:cubicBezTo>
                    <a:pt x="11" y="150"/>
                    <a:pt x="9" y="148"/>
                    <a:pt x="8" y="147"/>
                  </a:cubicBezTo>
                  <a:cubicBezTo>
                    <a:pt x="1" y="143"/>
                    <a:pt x="0" y="136"/>
                    <a:pt x="1" y="129"/>
                  </a:cubicBezTo>
                  <a:cubicBezTo>
                    <a:pt x="2" y="126"/>
                    <a:pt x="2" y="123"/>
                    <a:pt x="2" y="120"/>
                  </a:cubicBezTo>
                  <a:cubicBezTo>
                    <a:pt x="3" y="118"/>
                    <a:pt x="4" y="117"/>
                    <a:pt x="5" y="117"/>
                  </a:cubicBezTo>
                  <a:cubicBezTo>
                    <a:pt x="8" y="115"/>
                    <a:pt x="12" y="114"/>
                    <a:pt x="15" y="112"/>
                  </a:cubicBezTo>
                  <a:cubicBezTo>
                    <a:pt x="19" y="111"/>
                    <a:pt x="22" y="109"/>
                    <a:pt x="25" y="109"/>
                  </a:cubicBezTo>
                  <a:cubicBezTo>
                    <a:pt x="28" y="110"/>
                    <a:pt x="31" y="109"/>
                    <a:pt x="32" y="107"/>
                  </a:cubicBezTo>
                  <a:cubicBezTo>
                    <a:pt x="39" y="98"/>
                    <a:pt x="48" y="90"/>
                    <a:pt x="51" y="78"/>
                  </a:cubicBezTo>
                  <a:cubicBezTo>
                    <a:pt x="53" y="70"/>
                    <a:pt x="55" y="62"/>
                    <a:pt x="60" y="55"/>
                  </a:cubicBezTo>
                  <a:cubicBezTo>
                    <a:pt x="62" y="51"/>
                    <a:pt x="62" y="47"/>
                    <a:pt x="62" y="43"/>
                  </a:cubicBezTo>
                  <a:cubicBezTo>
                    <a:pt x="62" y="38"/>
                    <a:pt x="64" y="36"/>
                    <a:pt x="69" y="37"/>
                  </a:cubicBezTo>
                  <a:cubicBezTo>
                    <a:pt x="70" y="37"/>
                    <a:pt x="69" y="36"/>
                    <a:pt x="69" y="37"/>
                  </a:cubicBezTo>
                  <a:cubicBezTo>
                    <a:pt x="69" y="37"/>
                    <a:pt x="68" y="37"/>
                    <a:pt x="68" y="37"/>
                  </a:cubicBezTo>
                  <a:cubicBezTo>
                    <a:pt x="67" y="36"/>
                    <a:pt x="65" y="37"/>
                    <a:pt x="65" y="35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113"/>
            <p:cNvSpPr>
              <a:spLocks/>
            </p:cNvSpPr>
            <p:nvPr/>
          </p:nvSpPr>
          <p:spPr bwMode="auto">
            <a:xfrm>
              <a:off x="-4267742" y="4320567"/>
              <a:ext cx="1057295" cy="522285"/>
            </a:xfrm>
            <a:custGeom>
              <a:avLst/>
              <a:gdLst>
                <a:gd name="T0" fmla="*/ 0 w 197"/>
                <a:gd name="T1" fmla="*/ 97 h 97"/>
                <a:gd name="T2" fmla="*/ 21 w 197"/>
                <a:gd name="T3" fmla="*/ 71 h 97"/>
                <a:gd name="T4" fmla="*/ 40 w 197"/>
                <a:gd name="T5" fmla="*/ 66 h 97"/>
                <a:gd name="T6" fmla="*/ 58 w 197"/>
                <a:gd name="T7" fmla="*/ 57 h 97"/>
                <a:gd name="T8" fmla="*/ 69 w 197"/>
                <a:gd name="T9" fmla="*/ 53 h 97"/>
                <a:gd name="T10" fmla="*/ 116 w 197"/>
                <a:gd name="T11" fmla="*/ 49 h 97"/>
                <a:gd name="T12" fmla="*/ 129 w 197"/>
                <a:gd name="T13" fmla="*/ 41 h 97"/>
                <a:gd name="T14" fmla="*/ 148 w 197"/>
                <a:gd name="T15" fmla="*/ 31 h 97"/>
                <a:gd name="T16" fmla="*/ 164 w 197"/>
                <a:gd name="T17" fmla="*/ 26 h 97"/>
                <a:gd name="T18" fmla="*/ 181 w 197"/>
                <a:gd name="T19" fmla="*/ 16 h 97"/>
                <a:gd name="T20" fmla="*/ 196 w 197"/>
                <a:gd name="T21" fmla="*/ 0 h 97"/>
                <a:gd name="T22" fmla="*/ 196 w 197"/>
                <a:gd name="T23" fmla="*/ 5 h 97"/>
                <a:gd name="T24" fmla="*/ 187 w 197"/>
                <a:gd name="T25" fmla="*/ 16 h 97"/>
                <a:gd name="T26" fmla="*/ 146 w 197"/>
                <a:gd name="T27" fmla="*/ 34 h 97"/>
                <a:gd name="T28" fmla="*/ 133 w 197"/>
                <a:gd name="T29" fmla="*/ 41 h 97"/>
                <a:gd name="T30" fmla="*/ 101 w 197"/>
                <a:gd name="T31" fmla="*/ 54 h 97"/>
                <a:gd name="T32" fmla="*/ 67 w 197"/>
                <a:gd name="T33" fmla="*/ 56 h 97"/>
                <a:gd name="T34" fmla="*/ 61 w 197"/>
                <a:gd name="T35" fmla="*/ 59 h 97"/>
                <a:gd name="T36" fmla="*/ 37 w 197"/>
                <a:gd name="T37" fmla="*/ 69 h 97"/>
                <a:gd name="T38" fmla="*/ 12 w 197"/>
                <a:gd name="T39" fmla="*/ 82 h 97"/>
                <a:gd name="T40" fmla="*/ 0 w 197"/>
                <a:gd name="T4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97">
                  <a:moveTo>
                    <a:pt x="0" y="97"/>
                  </a:moveTo>
                  <a:cubicBezTo>
                    <a:pt x="3" y="85"/>
                    <a:pt x="11" y="77"/>
                    <a:pt x="21" y="71"/>
                  </a:cubicBezTo>
                  <a:cubicBezTo>
                    <a:pt x="27" y="68"/>
                    <a:pt x="33" y="66"/>
                    <a:pt x="40" y="66"/>
                  </a:cubicBezTo>
                  <a:cubicBezTo>
                    <a:pt x="46" y="65"/>
                    <a:pt x="53" y="63"/>
                    <a:pt x="58" y="57"/>
                  </a:cubicBezTo>
                  <a:cubicBezTo>
                    <a:pt x="61" y="54"/>
                    <a:pt x="65" y="53"/>
                    <a:pt x="69" y="53"/>
                  </a:cubicBezTo>
                  <a:cubicBezTo>
                    <a:pt x="85" y="51"/>
                    <a:pt x="101" y="53"/>
                    <a:pt x="116" y="49"/>
                  </a:cubicBezTo>
                  <a:cubicBezTo>
                    <a:pt x="121" y="48"/>
                    <a:pt x="126" y="45"/>
                    <a:pt x="129" y="41"/>
                  </a:cubicBezTo>
                  <a:cubicBezTo>
                    <a:pt x="134" y="34"/>
                    <a:pt x="140" y="31"/>
                    <a:pt x="148" y="31"/>
                  </a:cubicBezTo>
                  <a:cubicBezTo>
                    <a:pt x="154" y="31"/>
                    <a:pt x="159" y="29"/>
                    <a:pt x="164" y="26"/>
                  </a:cubicBezTo>
                  <a:cubicBezTo>
                    <a:pt x="170" y="22"/>
                    <a:pt x="175" y="19"/>
                    <a:pt x="181" y="16"/>
                  </a:cubicBezTo>
                  <a:cubicBezTo>
                    <a:pt x="188" y="13"/>
                    <a:pt x="193" y="8"/>
                    <a:pt x="196" y="0"/>
                  </a:cubicBezTo>
                  <a:cubicBezTo>
                    <a:pt x="197" y="2"/>
                    <a:pt x="197" y="3"/>
                    <a:pt x="196" y="5"/>
                  </a:cubicBezTo>
                  <a:cubicBezTo>
                    <a:pt x="195" y="10"/>
                    <a:pt x="191" y="14"/>
                    <a:pt x="187" y="16"/>
                  </a:cubicBezTo>
                  <a:cubicBezTo>
                    <a:pt x="174" y="22"/>
                    <a:pt x="162" y="33"/>
                    <a:pt x="146" y="34"/>
                  </a:cubicBezTo>
                  <a:cubicBezTo>
                    <a:pt x="141" y="34"/>
                    <a:pt x="136" y="37"/>
                    <a:pt x="133" y="41"/>
                  </a:cubicBezTo>
                  <a:cubicBezTo>
                    <a:pt x="125" y="51"/>
                    <a:pt x="114" y="54"/>
                    <a:pt x="101" y="54"/>
                  </a:cubicBezTo>
                  <a:cubicBezTo>
                    <a:pt x="90" y="54"/>
                    <a:pt x="78" y="55"/>
                    <a:pt x="67" y="56"/>
                  </a:cubicBezTo>
                  <a:cubicBezTo>
                    <a:pt x="64" y="56"/>
                    <a:pt x="62" y="57"/>
                    <a:pt x="61" y="59"/>
                  </a:cubicBezTo>
                  <a:cubicBezTo>
                    <a:pt x="54" y="65"/>
                    <a:pt x="46" y="68"/>
                    <a:pt x="37" y="69"/>
                  </a:cubicBezTo>
                  <a:cubicBezTo>
                    <a:pt x="27" y="70"/>
                    <a:pt x="19" y="74"/>
                    <a:pt x="12" y="82"/>
                  </a:cubicBezTo>
                  <a:cubicBezTo>
                    <a:pt x="8" y="87"/>
                    <a:pt x="4" y="92"/>
                    <a:pt x="0" y="97"/>
                  </a:cubicBezTo>
                  <a:close/>
                </a:path>
              </a:pathLst>
            </a:custGeom>
            <a:solidFill>
              <a:srgbClr val="A5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114"/>
            <p:cNvSpPr>
              <a:spLocks/>
            </p:cNvSpPr>
            <p:nvPr/>
          </p:nvSpPr>
          <p:spPr bwMode="auto">
            <a:xfrm>
              <a:off x="-3215211" y="3685570"/>
              <a:ext cx="858853" cy="661984"/>
            </a:xfrm>
            <a:custGeom>
              <a:avLst/>
              <a:gdLst>
                <a:gd name="T0" fmla="*/ 0 w 160"/>
                <a:gd name="T1" fmla="*/ 123 h 123"/>
                <a:gd name="T2" fmla="*/ 0 w 160"/>
                <a:gd name="T3" fmla="*/ 118 h 123"/>
                <a:gd name="T4" fmla="*/ 3 w 160"/>
                <a:gd name="T5" fmla="*/ 92 h 123"/>
                <a:gd name="T6" fmla="*/ 37 w 160"/>
                <a:gd name="T7" fmla="*/ 95 h 123"/>
                <a:gd name="T8" fmla="*/ 74 w 160"/>
                <a:gd name="T9" fmla="*/ 93 h 123"/>
                <a:gd name="T10" fmla="*/ 105 w 160"/>
                <a:gd name="T11" fmla="*/ 78 h 123"/>
                <a:gd name="T12" fmla="*/ 106 w 160"/>
                <a:gd name="T13" fmla="*/ 78 h 123"/>
                <a:gd name="T14" fmla="*/ 129 w 160"/>
                <a:gd name="T15" fmla="*/ 52 h 123"/>
                <a:gd name="T16" fmla="*/ 143 w 160"/>
                <a:gd name="T17" fmla="*/ 42 h 123"/>
                <a:gd name="T18" fmla="*/ 155 w 160"/>
                <a:gd name="T19" fmla="*/ 26 h 123"/>
                <a:gd name="T20" fmla="*/ 156 w 160"/>
                <a:gd name="T21" fmla="*/ 7 h 123"/>
                <a:gd name="T22" fmla="*/ 160 w 160"/>
                <a:gd name="T23" fmla="*/ 0 h 123"/>
                <a:gd name="T24" fmla="*/ 159 w 160"/>
                <a:gd name="T25" fmla="*/ 25 h 123"/>
                <a:gd name="T26" fmla="*/ 158 w 160"/>
                <a:gd name="T27" fmla="*/ 28 h 123"/>
                <a:gd name="T28" fmla="*/ 139 w 160"/>
                <a:gd name="T29" fmla="*/ 47 h 123"/>
                <a:gd name="T30" fmla="*/ 129 w 160"/>
                <a:gd name="T31" fmla="*/ 60 h 123"/>
                <a:gd name="T32" fmla="*/ 129 w 160"/>
                <a:gd name="T33" fmla="*/ 60 h 123"/>
                <a:gd name="T34" fmla="*/ 119 w 160"/>
                <a:gd name="T35" fmla="*/ 67 h 123"/>
                <a:gd name="T36" fmla="*/ 105 w 160"/>
                <a:gd name="T37" fmla="*/ 83 h 123"/>
                <a:gd name="T38" fmla="*/ 77 w 160"/>
                <a:gd name="T39" fmla="*/ 95 h 123"/>
                <a:gd name="T40" fmla="*/ 38 w 160"/>
                <a:gd name="T41" fmla="*/ 98 h 123"/>
                <a:gd name="T42" fmla="*/ 12 w 160"/>
                <a:gd name="T43" fmla="*/ 95 h 123"/>
                <a:gd name="T44" fmla="*/ 5 w 160"/>
                <a:gd name="T45" fmla="*/ 102 h 123"/>
                <a:gd name="T46" fmla="*/ 3 w 160"/>
                <a:gd name="T47" fmla="*/ 117 h 123"/>
                <a:gd name="T48" fmla="*/ 0 w 160"/>
                <a:gd name="T4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0" h="123">
                  <a:moveTo>
                    <a:pt x="0" y="123"/>
                  </a:moveTo>
                  <a:cubicBezTo>
                    <a:pt x="0" y="121"/>
                    <a:pt x="0" y="120"/>
                    <a:pt x="0" y="118"/>
                  </a:cubicBezTo>
                  <a:cubicBezTo>
                    <a:pt x="3" y="110"/>
                    <a:pt x="0" y="100"/>
                    <a:pt x="3" y="92"/>
                  </a:cubicBezTo>
                  <a:cubicBezTo>
                    <a:pt x="15" y="92"/>
                    <a:pt x="26" y="93"/>
                    <a:pt x="37" y="95"/>
                  </a:cubicBezTo>
                  <a:cubicBezTo>
                    <a:pt x="49" y="97"/>
                    <a:pt x="63" y="99"/>
                    <a:pt x="74" y="93"/>
                  </a:cubicBezTo>
                  <a:cubicBezTo>
                    <a:pt x="84" y="88"/>
                    <a:pt x="94" y="82"/>
                    <a:pt x="105" y="78"/>
                  </a:cubicBezTo>
                  <a:cubicBezTo>
                    <a:pt x="105" y="78"/>
                    <a:pt x="105" y="78"/>
                    <a:pt x="106" y="78"/>
                  </a:cubicBezTo>
                  <a:cubicBezTo>
                    <a:pt x="111" y="67"/>
                    <a:pt x="123" y="63"/>
                    <a:pt x="129" y="52"/>
                  </a:cubicBezTo>
                  <a:cubicBezTo>
                    <a:pt x="132" y="47"/>
                    <a:pt x="136" y="44"/>
                    <a:pt x="143" y="42"/>
                  </a:cubicBezTo>
                  <a:cubicBezTo>
                    <a:pt x="150" y="40"/>
                    <a:pt x="152" y="32"/>
                    <a:pt x="155" y="26"/>
                  </a:cubicBezTo>
                  <a:cubicBezTo>
                    <a:pt x="157" y="20"/>
                    <a:pt x="155" y="14"/>
                    <a:pt x="156" y="7"/>
                  </a:cubicBezTo>
                  <a:cubicBezTo>
                    <a:pt x="156" y="5"/>
                    <a:pt x="155" y="1"/>
                    <a:pt x="160" y="0"/>
                  </a:cubicBezTo>
                  <a:cubicBezTo>
                    <a:pt x="160" y="8"/>
                    <a:pt x="160" y="16"/>
                    <a:pt x="159" y="25"/>
                  </a:cubicBezTo>
                  <a:cubicBezTo>
                    <a:pt x="159" y="26"/>
                    <a:pt x="159" y="27"/>
                    <a:pt x="158" y="28"/>
                  </a:cubicBezTo>
                  <a:cubicBezTo>
                    <a:pt x="154" y="36"/>
                    <a:pt x="150" y="44"/>
                    <a:pt x="139" y="47"/>
                  </a:cubicBezTo>
                  <a:cubicBezTo>
                    <a:pt x="134" y="48"/>
                    <a:pt x="131" y="54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5" y="62"/>
                    <a:pt x="123" y="66"/>
                    <a:pt x="119" y="67"/>
                  </a:cubicBezTo>
                  <a:cubicBezTo>
                    <a:pt x="114" y="72"/>
                    <a:pt x="110" y="78"/>
                    <a:pt x="105" y="83"/>
                  </a:cubicBezTo>
                  <a:cubicBezTo>
                    <a:pt x="95" y="86"/>
                    <a:pt x="86" y="90"/>
                    <a:pt x="77" y="95"/>
                  </a:cubicBezTo>
                  <a:cubicBezTo>
                    <a:pt x="65" y="102"/>
                    <a:pt x="51" y="100"/>
                    <a:pt x="38" y="98"/>
                  </a:cubicBezTo>
                  <a:cubicBezTo>
                    <a:pt x="29" y="97"/>
                    <a:pt x="20" y="96"/>
                    <a:pt x="12" y="95"/>
                  </a:cubicBezTo>
                  <a:cubicBezTo>
                    <a:pt x="7" y="95"/>
                    <a:pt x="4" y="97"/>
                    <a:pt x="5" y="102"/>
                  </a:cubicBezTo>
                  <a:cubicBezTo>
                    <a:pt x="5" y="107"/>
                    <a:pt x="4" y="112"/>
                    <a:pt x="3" y="117"/>
                  </a:cubicBezTo>
                  <a:cubicBezTo>
                    <a:pt x="3" y="120"/>
                    <a:pt x="2" y="122"/>
                    <a:pt x="0" y="123"/>
                  </a:cubicBezTo>
                  <a:close/>
                </a:path>
              </a:pathLst>
            </a:custGeom>
            <a:solidFill>
              <a:srgbClr val="A29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115"/>
            <p:cNvSpPr>
              <a:spLocks/>
            </p:cNvSpPr>
            <p:nvPr/>
          </p:nvSpPr>
          <p:spPr bwMode="auto">
            <a:xfrm>
              <a:off x="-5196447" y="4685691"/>
              <a:ext cx="698513" cy="236536"/>
            </a:xfrm>
            <a:custGeom>
              <a:avLst/>
              <a:gdLst>
                <a:gd name="T0" fmla="*/ 130 w 130"/>
                <a:gd name="T1" fmla="*/ 38 h 44"/>
                <a:gd name="T2" fmla="*/ 119 w 130"/>
                <a:gd name="T3" fmla="*/ 42 h 44"/>
                <a:gd name="T4" fmla="*/ 90 w 130"/>
                <a:gd name="T5" fmla="*/ 43 h 44"/>
                <a:gd name="T6" fmla="*/ 88 w 130"/>
                <a:gd name="T7" fmla="*/ 43 h 44"/>
                <a:gd name="T8" fmla="*/ 64 w 130"/>
                <a:gd name="T9" fmla="*/ 35 h 44"/>
                <a:gd name="T10" fmla="*/ 56 w 130"/>
                <a:gd name="T11" fmla="*/ 32 h 44"/>
                <a:gd name="T12" fmla="*/ 28 w 130"/>
                <a:gd name="T13" fmla="*/ 17 h 44"/>
                <a:gd name="T14" fmla="*/ 15 w 130"/>
                <a:gd name="T15" fmla="*/ 11 h 44"/>
                <a:gd name="T16" fmla="*/ 0 w 130"/>
                <a:gd name="T17" fmla="*/ 3 h 44"/>
                <a:gd name="T18" fmla="*/ 7 w 130"/>
                <a:gd name="T19" fmla="*/ 3 h 44"/>
                <a:gd name="T20" fmla="*/ 49 w 130"/>
                <a:gd name="T21" fmla="*/ 24 h 44"/>
                <a:gd name="T22" fmla="*/ 100 w 130"/>
                <a:gd name="T23" fmla="*/ 39 h 44"/>
                <a:gd name="T24" fmla="*/ 115 w 130"/>
                <a:gd name="T25" fmla="*/ 34 h 44"/>
                <a:gd name="T26" fmla="*/ 120 w 130"/>
                <a:gd name="T27" fmla="*/ 35 h 44"/>
                <a:gd name="T28" fmla="*/ 123 w 130"/>
                <a:gd name="T29" fmla="*/ 35 h 44"/>
                <a:gd name="T30" fmla="*/ 130 w 130"/>
                <a:gd name="T3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44">
                  <a:moveTo>
                    <a:pt x="130" y="38"/>
                  </a:moveTo>
                  <a:cubicBezTo>
                    <a:pt x="127" y="41"/>
                    <a:pt x="122" y="40"/>
                    <a:pt x="119" y="42"/>
                  </a:cubicBezTo>
                  <a:cubicBezTo>
                    <a:pt x="109" y="43"/>
                    <a:pt x="100" y="44"/>
                    <a:pt x="90" y="43"/>
                  </a:cubicBezTo>
                  <a:cubicBezTo>
                    <a:pt x="90" y="43"/>
                    <a:pt x="89" y="43"/>
                    <a:pt x="88" y="43"/>
                  </a:cubicBezTo>
                  <a:cubicBezTo>
                    <a:pt x="80" y="40"/>
                    <a:pt x="72" y="38"/>
                    <a:pt x="64" y="35"/>
                  </a:cubicBezTo>
                  <a:cubicBezTo>
                    <a:pt x="61" y="34"/>
                    <a:pt x="58" y="34"/>
                    <a:pt x="56" y="32"/>
                  </a:cubicBezTo>
                  <a:cubicBezTo>
                    <a:pt x="46" y="28"/>
                    <a:pt x="37" y="23"/>
                    <a:pt x="28" y="17"/>
                  </a:cubicBezTo>
                  <a:cubicBezTo>
                    <a:pt x="25" y="14"/>
                    <a:pt x="19" y="14"/>
                    <a:pt x="15" y="11"/>
                  </a:cubicBezTo>
                  <a:cubicBezTo>
                    <a:pt x="9" y="10"/>
                    <a:pt x="4" y="7"/>
                    <a:pt x="0" y="3"/>
                  </a:cubicBezTo>
                  <a:cubicBezTo>
                    <a:pt x="3" y="0"/>
                    <a:pt x="5" y="3"/>
                    <a:pt x="7" y="3"/>
                  </a:cubicBezTo>
                  <a:cubicBezTo>
                    <a:pt x="22" y="9"/>
                    <a:pt x="35" y="17"/>
                    <a:pt x="49" y="24"/>
                  </a:cubicBezTo>
                  <a:cubicBezTo>
                    <a:pt x="65" y="33"/>
                    <a:pt x="82" y="38"/>
                    <a:pt x="100" y="39"/>
                  </a:cubicBezTo>
                  <a:cubicBezTo>
                    <a:pt x="105" y="39"/>
                    <a:pt x="111" y="40"/>
                    <a:pt x="115" y="34"/>
                  </a:cubicBezTo>
                  <a:cubicBezTo>
                    <a:pt x="117" y="34"/>
                    <a:pt x="118" y="35"/>
                    <a:pt x="120" y="35"/>
                  </a:cubicBezTo>
                  <a:cubicBezTo>
                    <a:pt x="121" y="35"/>
                    <a:pt x="122" y="35"/>
                    <a:pt x="123" y="35"/>
                  </a:cubicBezTo>
                  <a:cubicBezTo>
                    <a:pt x="125" y="36"/>
                    <a:pt x="128" y="35"/>
                    <a:pt x="130" y="38"/>
                  </a:cubicBezTo>
                  <a:close/>
                </a:path>
              </a:pathLst>
            </a:custGeom>
            <a:solidFill>
              <a:srgbClr val="987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116"/>
            <p:cNvSpPr>
              <a:spLocks/>
            </p:cNvSpPr>
            <p:nvPr/>
          </p:nvSpPr>
          <p:spPr bwMode="auto">
            <a:xfrm>
              <a:off x="-4542385" y="4863490"/>
              <a:ext cx="258767" cy="258761"/>
            </a:xfrm>
            <a:custGeom>
              <a:avLst/>
              <a:gdLst>
                <a:gd name="T0" fmla="*/ 0 w 48"/>
                <a:gd name="T1" fmla="*/ 38 h 48"/>
                <a:gd name="T2" fmla="*/ 5 w 48"/>
                <a:gd name="T3" fmla="*/ 40 h 48"/>
                <a:gd name="T4" fmla="*/ 12 w 48"/>
                <a:gd name="T5" fmla="*/ 41 h 48"/>
                <a:gd name="T6" fmla="*/ 28 w 48"/>
                <a:gd name="T7" fmla="*/ 30 h 48"/>
                <a:gd name="T8" fmla="*/ 48 w 48"/>
                <a:gd name="T9" fmla="*/ 0 h 48"/>
                <a:gd name="T10" fmla="*/ 39 w 48"/>
                <a:gd name="T11" fmla="*/ 17 h 48"/>
                <a:gd name="T12" fmla="*/ 29 w 48"/>
                <a:gd name="T13" fmla="*/ 33 h 48"/>
                <a:gd name="T14" fmla="*/ 0 w 48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0" y="38"/>
                  </a:moveTo>
                  <a:cubicBezTo>
                    <a:pt x="1" y="39"/>
                    <a:pt x="3" y="39"/>
                    <a:pt x="5" y="40"/>
                  </a:cubicBezTo>
                  <a:cubicBezTo>
                    <a:pt x="7" y="40"/>
                    <a:pt x="9" y="41"/>
                    <a:pt x="12" y="41"/>
                  </a:cubicBezTo>
                  <a:cubicBezTo>
                    <a:pt x="19" y="42"/>
                    <a:pt x="23" y="39"/>
                    <a:pt x="28" y="30"/>
                  </a:cubicBezTo>
                  <a:cubicBezTo>
                    <a:pt x="33" y="19"/>
                    <a:pt x="40" y="9"/>
                    <a:pt x="48" y="0"/>
                  </a:cubicBezTo>
                  <a:cubicBezTo>
                    <a:pt x="48" y="8"/>
                    <a:pt x="42" y="12"/>
                    <a:pt x="39" y="17"/>
                  </a:cubicBezTo>
                  <a:cubicBezTo>
                    <a:pt x="35" y="23"/>
                    <a:pt x="32" y="28"/>
                    <a:pt x="29" y="33"/>
                  </a:cubicBezTo>
                  <a:cubicBezTo>
                    <a:pt x="23" y="46"/>
                    <a:pt x="11" y="48"/>
                    <a:pt x="0" y="38"/>
                  </a:cubicBezTo>
                  <a:close/>
                </a:path>
              </a:pathLst>
            </a:custGeom>
            <a:solidFill>
              <a:srgbClr val="B4B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117"/>
            <p:cNvSpPr>
              <a:spLocks/>
            </p:cNvSpPr>
            <p:nvPr/>
          </p:nvSpPr>
          <p:spPr bwMode="auto">
            <a:xfrm>
              <a:off x="-4896404" y="4858727"/>
              <a:ext cx="173041" cy="58737"/>
            </a:xfrm>
            <a:custGeom>
              <a:avLst/>
              <a:gdLst>
                <a:gd name="T0" fmla="*/ 0 w 32"/>
                <a:gd name="T1" fmla="*/ 0 h 11"/>
                <a:gd name="T2" fmla="*/ 32 w 32"/>
                <a:gd name="T3" fmla="*/ 9 h 11"/>
                <a:gd name="T4" fmla="*/ 32 w 32"/>
                <a:gd name="T5" fmla="*/ 11 h 11"/>
                <a:gd name="T6" fmla="*/ 3 w 32"/>
                <a:gd name="T7" fmla="*/ 3 h 11"/>
                <a:gd name="T8" fmla="*/ 0 w 3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0" y="0"/>
                  </a:moveTo>
                  <a:cubicBezTo>
                    <a:pt x="11" y="3"/>
                    <a:pt x="21" y="6"/>
                    <a:pt x="32" y="9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22" y="9"/>
                    <a:pt x="13" y="5"/>
                    <a:pt x="3" y="3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118"/>
            <p:cNvSpPr>
              <a:spLocks/>
            </p:cNvSpPr>
            <p:nvPr/>
          </p:nvSpPr>
          <p:spPr bwMode="auto">
            <a:xfrm>
              <a:off x="-4713838" y="4906352"/>
              <a:ext cx="155578" cy="15875"/>
            </a:xfrm>
            <a:custGeom>
              <a:avLst/>
              <a:gdLst>
                <a:gd name="T0" fmla="*/ 0 w 29"/>
                <a:gd name="T1" fmla="*/ 2 h 3"/>
                <a:gd name="T2" fmla="*/ 29 w 29"/>
                <a:gd name="T3" fmla="*/ 1 h 3"/>
                <a:gd name="T4" fmla="*/ 26 w 29"/>
                <a:gd name="T5" fmla="*/ 3 h 3"/>
                <a:gd name="T6" fmla="*/ 18 w 29"/>
                <a:gd name="T7" fmla="*/ 3 h 3"/>
                <a:gd name="T8" fmla="*/ 5 w 29"/>
                <a:gd name="T9" fmla="*/ 3 h 3"/>
                <a:gd name="T10" fmla="*/ 0 w 29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">
                  <a:moveTo>
                    <a:pt x="0" y="2"/>
                  </a:moveTo>
                  <a:cubicBezTo>
                    <a:pt x="10" y="0"/>
                    <a:pt x="19" y="0"/>
                    <a:pt x="29" y="1"/>
                  </a:cubicBezTo>
                  <a:cubicBezTo>
                    <a:pt x="28" y="2"/>
                    <a:pt x="27" y="2"/>
                    <a:pt x="26" y="3"/>
                  </a:cubicBezTo>
                  <a:cubicBezTo>
                    <a:pt x="24" y="3"/>
                    <a:pt x="21" y="3"/>
                    <a:pt x="18" y="3"/>
                  </a:cubicBezTo>
                  <a:cubicBezTo>
                    <a:pt x="14" y="3"/>
                    <a:pt x="9" y="3"/>
                    <a:pt x="5" y="3"/>
                  </a:cubicBezTo>
                  <a:cubicBezTo>
                    <a:pt x="3" y="2"/>
                    <a:pt x="2" y="2"/>
                    <a:pt x="0" y="2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119"/>
            <p:cNvSpPr>
              <a:spLocks/>
            </p:cNvSpPr>
            <p:nvPr/>
          </p:nvSpPr>
          <p:spPr bwMode="auto">
            <a:xfrm>
              <a:off x="-5115483" y="4746015"/>
              <a:ext cx="69851" cy="31750"/>
            </a:xfrm>
            <a:custGeom>
              <a:avLst/>
              <a:gdLst>
                <a:gd name="T0" fmla="*/ 0 w 13"/>
                <a:gd name="T1" fmla="*/ 0 h 6"/>
                <a:gd name="T2" fmla="*/ 13 w 13"/>
                <a:gd name="T3" fmla="*/ 6 h 6"/>
                <a:gd name="T4" fmla="*/ 0 w 13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cubicBezTo>
                    <a:pt x="5" y="2"/>
                    <a:pt x="10" y="1"/>
                    <a:pt x="13" y="6"/>
                  </a:cubicBezTo>
                  <a:cubicBezTo>
                    <a:pt x="9" y="4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120"/>
            <p:cNvSpPr>
              <a:spLocks/>
            </p:cNvSpPr>
            <p:nvPr/>
          </p:nvSpPr>
          <p:spPr bwMode="auto">
            <a:xfrm>
              <a:off x="-4686850" y="4922227"/>
              <a:ext cx="69851" cy="6350"/>
            </a:xfrm>
            <a:custGeom>
              <a:avLst/>
              <a:gdLst>
                <a:gd name="T0" fmla="*/ 0 w 13"/>
                <a:gd name="T1" fmla="*/ 0 h 1"/>
                <a:gd name="T2" fmla="*/ 13 w 13"/>
                <a:gd name="T3" fmla="*/ 0 h 1"/>
                <a:gd name="T4" fmla="*/ 0 w 1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9" y="1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121"/>
            <p:cNvSpPr>
              <a:spLocks/>
            </p:cNvSpPr>
            <p:nvPr/>
          </p:nvSpPr>
          <p:spPr bwMode="auto">
            <a:xfrm>
              <a:off x="-3097733" y="4449154"/>
              <a:ext cx="842978" cy="666747"/>
            </a:xfrm>
            <a:custGeom>
              <a:avLst/>
              <a:gdLst>
                <a:gd name="T0" fmla="*/ 101 w 157"/>
                <a:gd name="T1" fmla="*/ 120 h 124"/>
                <a:gd name="T2" fmla="*/ 104 w 157"/>
                <a:gd name="T3" fmla="*/ 108 h 124"/>
                <a:gd name="T4" fmla="*/ 101 w 157"/>
                <a:gd name="T5" fmla="*/ 93 h 124"/>
                <a:gd name="T6" fmla="*/ 96 w 157"/>
                <a:gd name="T7" fmla="*/ 90 h 124"/>
                <a:gd name="T8" fmla="*/ 67 w 157"/>
                <a:gd name="T9" fmla="*/ 99 h 124"/>
                <a:gd name="T10" fmla="*/ 53 w 157"/>
                <a:gd name="T11" fmla="*/ 104 h 124"/>
                <a:gd name="T12" fmla="*/ 42 w 157"/>
                <a:gd name="T13" fmla="*/ 101 h 124"/>
                <a:gd name="T14" fmla="*/ 17 w 157"/>
                <a:gd name="T15" fmla="*/ 94 h 124"/>
                <a:gd name="T16" fmla="*/ 0 w 157"/>
                <a:gd name="T17" fmla="*/ 92 h 124"/>
                <a:gd name="T18" fmla="*/ 11 w 157"/>
                <a:gd name="T19" fmla="*/ 80 h 124"/>
                <a:gd name="T20" fmla="*/ 13 w 157"/>
                <a:gd name="T21" fmla="*/ 78 h 124"/>
                <a:gd name="T22" fmla="*/ 26 w 157"/>
                <a:gd name="T23" fmla="*/ 66 h 124"/>
                <a:gd name="T24" fmla="*/ 47 w 157"/>
                <a:gd name="T25" fmla="*/ 56 h 124"/>
                <a:gd name="T26" fmla="*/ 58 w 157"/>
                <a:gd name="T27" fmla="*/ 41 h 124"/>
                <a:gd name="T28" fmla="*/ 45 w 157"/>
                <a:gd name="T29" fmla="*/ 29 h 124"/>
                <a:gd name="T30" fmla="*/ 40 w 157"/>
                <a:gd name="T31" fmla="*/ 16 h 124"/>
                <a:gd name="T32" fmla="*/ 71 w 157"/>
                <a:gd name="T33" fmla="*/ 7 h 124"/>
                <a:gd name="T34" fmla="*/ 73 w 157"/>
                <a:gd name="T35" fmla="*/ 10 h 124"/>
                <a:gd name="T36" fmla="*/ 70 w 157"/>
                <a:gd name="T37" fmla="*/ 32 h 124"/>
                <a:gd name="T38" fmla="*/ 84 w 157"/>
                <a:gd name="T39" fmla="*/ 35 h 124"/>
                <a:gd name="T40" fmla="*/ 120 w 157"/>
                <a:gd name="T41" fmla="*/ 15 h 124"/>
                <a:gd name="T42" fmla="*/ 130 w 157"/>
                <a:gd name="T43" fmla="*/ 16 h 124"/>
                <a:gd name="T44" fmla="*/ 153 w 157"/>
                <a:gd name="T45" fmla="*/ 46 h 124"/>
                <a:gd name="T46" fmla="*/ 155 w 157"/>
                <a:gd name="T47" fmla="*/ 46 h 124"/>
                <a:gd name="T48" fmla="*/ 156 w 157"/>
                <a:gd name="T49" fmla="*/ 52 h 124"/>
                <a:gd name="T50" fmla="*/ 145 w 157"/>
                <a:gd name="T51" fmla="*/ 58 h 124"/>
                <a:gd name="T52" fmla="*/ 121 w 157"/>
                <a:gd name="T53" fmla="*/ 75 h 124"/>
                <a:gd name="T54" fmla="*/ 120 w 157"/>
                <a:gd name="T55" fmla="*/ 86 h 124"/>
                <a:gd name="T56" fmla="*/ 126 w 157"/>
                <a:gd name="T57" fmla="*/ 93 h 124"/>
                <a:gd name="T58" fmla="*/ 135 w 157"/>
                <a:gd name="T59" fmla="*/ 98 h 124"/>
                <a:gd name="T60" fmla="*/ 137 w 157"/>
                <a:gd name="T61" fmla="*/ 103 h 124"/>
                <a:gd name="T62" fmla="*/ 108 w 157"/>
                <a:gd name="T63" fmla="*/ 123 h 124"/>
                <a:gd name="T64" fmla="*/ 101 w 157"/>
                <a:gd name="T65" fmla="*/ 12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24">
                  <a:moveTo>
                    <a:pt x="101" y="120"/>
                  </a:moveTo>
                  <a:cubicBezTo>
                    <a:pt x="99" y="115"/>
                    <a:pt x="102" y="112"/>
                    <a:pt x="104" y="108"/>
                  </a:cubicBezTo>
                  <a:cubicBezTo>
                    <a:pt x="108" y="101"/>
                    <a:pt x="108" y="97"/>
                    <a:pt x="101" y="93"/>
                  </a:cubicBezTo>
                  <a:cubicBezTo>
                    <a:pt x="99" y="92"/>
                    <a:pt x="98" y="91"/>
                    <a:pt x="96" y="90"/>
                  </a:cubicBezTo>
                  <a:cubicBezTo>
                    <a:pt x="85" y="88"/>
                    <a:pt x="77" y="95"/>
                    <a:pt x="67" y="99"/>
                  </a:cubicBezTo>
                  <a:cubicBezTo>
                    <a:pt x="63" y="101"/>
                    <a:pt x="58" y="104"/>
                    <a:pt x="53" y="104"/>
                  </a:cubicBezTo>
                  <a:cubicBezTo>
                    <a:pt x="49" y="104"/>
                    <a:pt x="46" y="104"/>
                    <a:pt x="42" y="101"/>
                  </a:cubicBezTo>
                  <a:cubicBezTo>
                    <a:pt x="35" y="95"/>
                    <a:pt x="26" y="94"/>
                    <a:pt x="17" y="94"/>
                  </a:cubicBezTo>
                  <a:cubicBezTo>
                    <a:pt x="11" y="94"/>
                    <a:pt x="5" y="95"/>
                    <a:pt x="0" y="92"/>
                  </a:cubicBezTo>
                  <a:cubicBezTo>
                    <a:pt x="3" y="88"/>
                    <a:pt x="6" y="83"/>
                    <a:pt x="11" y="80"/>
                  </a:cubicBezTo>
                  <a:cubicBezTo>
                    <a:pt x="12" y="80"/>
                    <a:pt x="13" y="79"/>
                    <a:pt x="13" y="78"/>
                  </a:cubicBezTo>
                  <a:cubicBezTo>
                    <a:pt x="12" y="69"/>
                    <a:pt x="21" y="68"/>
                    <a:pt x="26" y="66"/>
                  </a:cubicBezTo>
                  <a:cubicBezTo>
                    <a:pt x="33" y="63"/>
                    <a:pt x="40" y="60"/>
                    <a:pt x="47" y="56"/>
                  </a:cubicBezTo>
                  <a:cubicBezTo>
                    <a:pt x="52" y="53"/>
                    <a:pt x="59" y="48"/>
                    <a:pt x="58" y="41"/>
                  </a:cubicBezTo>
                  <a:cubicBezTo>
                    <a:pt x="57" y="35"/>
                    <a:pt x="52" y="30"/>
                    <a:pt x="45" y="29"/>
                  </a:cubicBezTo>
                  <a:cubicBezTo>
                    <a:pt x="39" y="27"/>
                    <a:pt x="37" y="22"/>
                    <a:pt x="40" y="16"/>
                  </a:cubicBezTo>
                  <a:cubicBezTo>
                    <a:pt x="44" y="6"/>
                    <a:pt x="63" y="0"/>
                    <a:pt x="71" y="7"/>
                  </a:cubicBezTo>
                  <a:cubicBezTo>
                    <a:pt x="73" y="8"/>
                    <a:pt x="73" y="9"/>
                    <a:pt x="73" y="10"/>
                  </a:cubicBezTo>
                  <a:cubicBezTo>
                    <a:pt x="69" y="17"/>
                    <a:pt x="67" y="24"/>
                    <a:pt x="70" y="32"/>
                  </a:cubicBezTo>
                  <a:cubicBezTo>
                    <a:pt x="73" y="40"/>
                    <a:pt x="80" y="37"/>
                    <a:pt x="84" y="35"/>
                  </a:cubicBezTo>
                  <a:cubicBezTo>
                    <a:pt x="98" y="31"/>
                    <a:pt x="111" y="28"/>
                    <a:pt x="120" y="15"/>
                  </a:cubicBezTo>
                  <a:cubicBezTo>
                    <a:pt x="124" y="9"/>
                    <a:pt x="128" y="12"/>
                    <a:pt x="130" y="16"/>
                  </a:cubicBezTo>
                  <a:cubicBezTo>
                    <a:pt x="136" y="27"/>
                    <a:pt x="149" y="33"/>
                    <a:pt x="153" y="46"/>
                  </a:cubicBezTo>
                  <a:cubicBezTo>
                    <a:pt x="153" y="46"/>
                    <a:pt x="154" y="46"/>
                    <a:pt x="155" y="46"/>
                  </a:cubicBezTo>
                  <a:cubicBezTo>
                    <a:pt x="157" y="48"/>
                    <a:pt x="157" y="50"/>
                    <a:pt x="156" y="52"/>
                  </a:cubicBezTo>
                  <a:cubicBezTo>
                    <a:pt x="154" y="57"/>
                    <a:pt x="149" y="58"/>
                    <a:pt x="145" y="58"/>
                  </a:cubicBezTo>
                  <a:cubicBezTo>
                    <a:pt x="134" y="60"/>
                    <a:pt x="127" y="66"/>
                    <a:pt x="121" y="75"/>
                  </a:cubicBezTo>
                  <a:cubicBezTo>
                    <a:pt x="118" y="79"/>
                    <a:pt x="117" y="82"/>
                    <a:pt x="120" y="86"/>
                  </a:cubicBezTo>
                  <a:cubicBezTo>
                    <a:pt x="121" y="89"/>
                    <a:pt x="123" y="92"/>
                    <a:pt x="126" y="93"/>
                  </a:cubicBezTo>
                  <a:cubicBezTo>
                    <a:pt x="129" y="93"/>
                    <a:pt x="132" y="96"/>
                    <a:pt x="135" y="98"/>
                  </a:cubicBezTo>
                  <a:cubicBezTo>
                    <a:pt x="136" y="99"/>
                    <a:pt x="137" y="101"/>
                    <a:pt x="137" y="103"/>
                  </a:cubicBezTo>
                  <a:cubicBezTo>
                    <a:pt x="134" y="115"/>
                    <a:pt x="121" y="124"/>
                    <a:pt x="108" y="123"/>
                  </a:cubicBezTo>
                  <a:cubicBezTo>
                    <a:pt x="105" y="123"/>
                    <a:pt x="103" y="121"/>
                    <a:pt x="101" y="120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122"/>
            <p:cNvSpPr>
              <a:spLocks/>
            </p:cNvSpPr>
            <p:nvPr/>
          </p:nvSpPr>
          <p:spPr bwMode="auto">
            <a:xfrm>
              <a:off x="-3102496" y="4928577"/>
              <a:ext cx="547698" cy="112712"/>
            </a:xfrm>
            <a:custGeom>
              <a:avLst/>
              <a:gdLst>
                <a:gd name="T0" fmla="*/ 1 w 102"/>
                <a:gd name="T1" fmla="*/ 3 h 21"/>
                <a:gd name="T2" fmla="*/ 31 w 102"/>
                <a:gd name="T3" fmla="*/ 4 h 21"/>
                <a:gd name="T4" fmla="*/ 41 w 102"/>
                <a:gd name="T5" fmla="*/ 8 h 21"/>
                <a:gd name="T6" fmla="*/ 55 w 102"/>
                <a:gd name="T7" fmla="*/ 13 h 21"/>
                <a:gd name="T8" fmla="*/ 54 w 102"/>
                <a:gd name="T9" fmla="*/ 15 h 21"/>
                <a:gd name="T10" fmla="*/ 55 w 102"/>
                <a:gd name="T11" fmla="*/ 15 h 21"/>
                <a:gd name="T12" fmla="*/ 80 w 102"/>
                <a:gd name="T13" fmla="*/ 4 h 21"/>
                <a:gd name="T14" fmla="*/ 99 w 102"/>
                <a:gd name="T15" fmla="*/ 0 h 21"/>
                <a:gd name="T16" fmla="*/ 102 w 102"/>
                <a:gd name="T17" fmla="*/ 4 h 21"/>
                <a:gd name="T18" fmla="*/ 72 w 102"/>
                <a:gd name="T19" fmla="*/ 14 h 21"/>
                <a:gd name="T20" fmla="*/ 43 w 102"/>
                <a:gd name="T21" fmla="*/ 14 h 21"/>
                <a:gd name="T22" fmla="*/ 25 w 102"/>
                <a:gd name="T23" fmla="*/ 9 h 21"/>
                <a:gd name="T24" fmla="*/ 0 w 102"/>
                <a:gd name="T25" fmla="*/ 4 h 21"/>
                <a:gd name="T26" fmla="*/ 1 w 102"/>
                <a:gd name="T2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21">
                  <a:moveTo>
                    <a:pt x="1" y="3"/>
                  </a:moveTo>
                  <a:cubicBezTo>
                    <a:pt x="11" y="4"/>
                    <a:pt x="21" y="2"/>
                    <a:pt x="31" y="4"/>
                  </a:cubicBezTo>
                  <a:cubicBezTo>
                    <a:pt x="35" y="5"/>
                    <a:pt x="38" y="6"/>
                    <a:pt x="41" y="8"/>
                  </a:cubicBezTo>
                  <a:cubicBezTo>
                    <a:pt x="45" y="12"/>
                    <a:pt x="50" y="13"/>
                    <a:pt x="55" y="13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65" y="14"/>
                    <a:pt x="72" y="8"/>
                    <a:pt x="80" y="4"/>
                  </a:cubicBezTo>
                  <a:cubicBezTo>
                    <a:pt x="86" y="2"/>
                    <a:pt x="92" y="0"/>
                    <a:pt x="99" y="0"/>
                  </a:cubicBezTo>
                  <a:cubicBezTo>
                    <a:pt x="100" y="1"/>
                    <a:pt x="101" y="3"/>
                    <a:pt x="102" y="4"/>
                  </a:cubicBezTo>
                  <a:cubicBezTo>
                    <a:pt x="91" y="4"/>
                    <a:pt x="81" y="8"/>
                    <a:pt x="72" y="14"/>
                  </a:cubicBezTo>
                  <a:cubicBezTo>
                    <a:pt x="62" y="19"/>
                    <a:pt x="53" y="21"/>
                    <a:pt x="43" y="14"/>
                  </a:cubicBezTo>
                  <a:cubicBezTo>
                    <a:pt x="38" y="10"/>
                    <a:pt x="31" y="8"/>
                    <a:pt x="25" y="9"/>
                  </a:cubicBezTo>
                  <a:cubicBezTo>
                    <a:pt x="16" y="9"/>
                    <a:pt x="8" y="8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9A8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123"/>
            <p:cNvSpPr>
              <a:spLocks/>
            </p:cNvSpPr>
            <p:nvPr/>
          </p:nvSpPr>
          <p:spPr bwMode="auto">
            <a:xfrm>
              <a:off x="-2459547" y="4676166"/>
              <a:ext cx="220667" cy="279399"/>
            </a:xfrm>
            <a:custGeom>
              <a:avLst/>
              <a:gdLst>
                <a:gd name="T0" fmla="*/ 7 w 41"/>
                <a:gd name="T1" fmla="*/ 51 h 52"/>
                <a:gd name="T2" fmla="*/ 0 w 41"/>
                <a:gd name="T3" fmla="*/ 46 h 52"/>
                <a:gd name="T4" fmla="*/ 26 w 41"/>
                <a:gd name="T5" fmla="*/ 16 h 52"/>
                <a:gd name="T6" fmla="*/ 36 w 41"/>
                <a:gd name="T7" fmla="*/ 10 h 52"/>
                <a:gd name="T8" fmla="*/ 36 w 41"/>
                <a:gd name="T9" fmla="*/ 4 h 52"/>
                <a:gd name="T10" fmla="*/ 40 w 41"/>
                <a:gd name="T11" fmla="*/ 4 h 52"/>
                <a:gd name="T12" fmla="*/ 28 w 41"/>
                <a:gd name="T13" fmla="*/ 21 h 52"/>
                <a:gd name="T14" fmla="*/ 6 w 41"/>
                <a:gd name="T15" fmla="*/ 37 h 52"/>
                <a:gd name="T16" fmla="*/ 7 w 41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52">
                  <a:moveTo>
                    <a:pt x="7" y="51"/>
                  </a:moveTo>
                  <a:cubicBezTo>
                    <a:pt x="3" y="52"/>
                    <a:pt x="1" y="49"/>
                    <a:pt x="0" y="46"/>
                  </a:cubicBezTo>
                  <a:cubicBezTo>
                    <a:pt x="0" y="32"/>
                    <a:pt x="10" y="21"/>
                    <a:pt x="26" y="16"/>
                  </a:cubicBezTo>
                  <a:cubicBezTo>
                    <a:pt x="30" y="15"/>
                    <a:pt x="35" y="15"/>
                    <a:pt x="36" y="10"/>
                  </a:cubicBezTo>
                  <a:cubicBezTo>
                    <a:pt x="36" y="8"/>
                    <a:pt x="36" y="6"/>
                    <a:pt x="36" y="4"/>
                  </a:cubicBezTo>
                  <a:cubicBezTo>
                    <a:pt x="37" y="0"/>
                    <a:pt x="39" y="5"/>
                    <a:pt x="40" y="4"/>
                  </a:cubicBezTo>
                  <a:cubicBezTo>
                    <a:pt x="41" y="17"/>
                    <a:pt x="41" y="18"/>
                    <a:pt x="28" y="21"/>
                  </a:cubicBezTo>
                  <a:cubicBezTo>
                    <a:pt x="19" y="24"/>
                    <a:pt x="11" y="29"/>
                    <a:pt x="6" y="37"/>
                  </a:cubicBezTo>
                  <a:cubicBezTo>
                    <a:pt x="3" y="42"/>
                    <a:pt x="3" y="47"/>
                    <a:pt x="7" y="51"/>
                  </a:cubicBezTo>
                  <a:close/>
                </a:path>
              </a:pathLst>
            </a:custGeom>
            <a:solidFill>
              <a:srgbClr val="A2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124"/>
            <p:cNvSpPr>
              <a:spLocks/>
            </p:cNvSpPr>
            <p:nvPr/>
          </p:nvSpPr>
          <p:spPr bwMode="auto">
            <a:xfrm>
              <a:off x="-2748477" y="4503129"/>
              <a:ext cx="47626" cy="119062"/>
            </a:xfrm>
            <a:custGeom>
              <a:avLst/>
              <a:gdLst>
                <a:gd name="T0" fmla="*/ 5 w 9"/>
                <a:gd name="T1" fmla="*/ 22 h 22"/>
                <a:gd name="T2" fmla="*/ 8 w 9"/>
                <a:gd name="T3" fmla="*/ 0 h 22"/>
                <a:gd name="T4" fmla="*/ 5 w 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2">
                  <a:moveTo>
                    <a:pt x="5" y="22"/>
                  </a:moveTo>
                  <a:cubicBezTo>
                    <a:pt x="0" y="11"/>
                    <a:pt x="0" y="8"/>
                    <a:pt x="8" y="0"/>
                  </a:cubicBezTo>
                  <a:cubicBezTo>
                    <a:pt x="9" y="7"/>
                    <a:pt x="5" y="14"/>
                    <a:pt x="5" y="22"/>
                  </a:cubicBezTo>
                  <a:close/>
                </a:path>
              </a:pathLst>
            </a:custGeom>
            <a:solidFill>
              <a:srgbClr val="7C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125"/>
            <p:cNvSpPr>
              <a:spLocks/>
            </p:cNvSpPr>
            <p:nvPr/>
          </p:nvSpPr>
          <p:spPr bwMode="auto">
            <a:xfrm>
              <a:off x="-2554798" y="4976202"/>
              <a:ext cx="225429" cy="161924"/>
            </a:xfrm>
            <a:custGeom>
              <a:avLst/>
              <a:gdLst>
                <a:gd name="T0" fmla="*/ 35 w 42"/>
                <a:gd name="T1" fmla="*/ 4 h 30"/>
                <a:gd name="T2" fmla="*/ 34 w 42"/>
                <a:gd name="T3" fmla="*/ 0 h 30"/>
                <a:gd name="T4" fmla="*/ 36 w 42"/>
                <a:gd name="T5" fmla="*/ 19 h 30"/>
                <a:gd name="T6" fmla="*/ 10 w 42"/>
                <a:gd name="T7" fmla="*/ 30 h 30"/>
                <a:gd name="T8" fmla="*/ 0 w 42"/>
                <a:gd name="T9" fmla="*/ 24 h 30"/>
                <a:gd name="T10" fmla="*/ 2 w 42"/>
                <a:gd name="T11" fmla="*/ 24 h 30"/>
                <a:gd name="T12" fmla="*/ 25 w 42"/>
                <a:gd name="T13" fmla="*/ 21 h 30"/>
                <a:gd name="T14" fmla="*/ 35 w 42"/>
                <a:gd name="T1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0">
                  <a:moveTo>
                    <a:pt x="35" y="4"/>
                  </a:moveTo>
                  <a:cubicBezTo>
                    <a:pt x="35" y="3"/>
                    <a:pt x="34" y="1"/>
                    <a:pt x="34" y="0"/>
                  </a:cubicBezTo>
                  <a:cubicBezTo>
                    <a:pt x="41" y="6"/>
                    <a:pt x="42" y="11"/>
                    <a:pt x="36" y="19"/>
                  </a:cubicBezTo>
                  <a:cubicBezTo>
                    <a:pt x="29" y="26"/>
                    <a:pt x="20" y="30"/>
                    <a:pt x="10" y="30"/>
                  </a:cubicBezTo>
                  <a:cubicBezTo>
                    <a:pt x="6" y="30"/>
                    <a:pt x="2" y="29"/>
                    <a:pt x="0" y="24"/>
                  </a:cubicBezTo>
                  <a:cubicBezTo>
                    <a:pt x="1" y="24"/>
                    <a:pt x="1" y="24"/>
                    <a:pt x="2" y="24"/>
                  </a:cubicBezTo>
                  <a:cubicBezTo>
                    <a:pt x="10" y="26"/>
                    <a:pt x="18" y="25"/>
                    <a:pt x="25" y="21"/>
                  </a:cubicBezTo>
                  <a:cubicBezTo>
                    <a:pt x="32" y="17"/>
                    <a:pt x="36" y="12"/>
                    <a:pt x="35" y="4"/>
                  </a:cubicBezTo>
                  <a:close/>
                </a:path>
              </a:pathLst>
            </a:custGeom>
            <a:solidFill>
              <a:srgbClr val="B8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126"/>
            <p:cNvSpPr>
              <a:spLocks/>
            </p:cNvSpPr>
            <p:nvPr/>
          </p:nvSpPr>
          <p:spPr bwMode="auto">
            <a:xfrm>
              <a:off x="-2523048" y="3836382"/>
              <a:ext cx="155578" cy="173037"/>
            </a:xfrm>
            <a:custGeom>
              <a:avLst/>
              <a:gdLst>
                <a:gd name="T0" fmla="*/ 0 w 29"/>
                <a:gd name="T1" fmla="*/ 32 h 32"/>
                <a:gd name="T2" fmla="*/ 10 w 29"/>
                <a:gd name="T3" fmla="*/ 18 h 32"/>
                <a:gd name="T4" fmla="*/ 26 w 29"/>
                <a:gd name="T5" fmla="*/ 3 h 32"/>
                <a:gd name="T6" fmla="*/ 29 w 29"/>
                <a:gd name="T7" fmla="*/ 0 h 32"/>
                <a:gd name="T8" fmla="*/ 15 w 29"/>
                <a:gd name="T9" fmla="*/ 18 h 32"/>
                <a:gd name="T10" fmla="*/ 0 w 2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2">
                  <a:moveTo>
                    <a:pt x="0" y="32"/>
                  </a:moveTo>
                  <a:cubicBezTo>
                    <a:pt x="0" y="25"/>
                    <a:pt x="4" y="20"/>
                    <a:pt x="10" y="18"/>
                  </a:cubicBezTo>
                  <a:cubicBezTo>
                    <a:pt x="18" y="15"/>
                    <a:pt x="23" y="10"/>
                    <a:pt x="26" y="3"/>
                  </a:cubicBezTo>
                  <a:cubicBezTo>
                    <a:pt x="27" y="1"/>
                    <a:pt x="28" y="1"/>
                    <a:pt x="29" y="0"/>
                  </a:cubicBezTo>
                  <a:cubicBezTo>
                    <a:pt x="27" y="8"/>
                    <a:pt x="23" y="15"/>
                    <a:pt x="15" y="18"/>
                  </a:cubicBezTo>
                  <a:cubicBezTo>
                    <a:pt x="8" y="20"/>
                    <a:pt x="4" y="26"/>
                    <a:pt x="0" y="32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127"/>
            <p:cNvSpPr>
              <a:spLocks/>
            </p:cNvSpPr>
            <p:nvPr/>
          </p:nvSpPr>
          <p:spPr bwMode="auto">
            <a:xfrm>
              <a:off x="-2577024" y="4009419"/>
              <a:ext cx="53976" cy="36512"/>
            </a:xfrm>
            <a:custGeom>
              <a:avLst/>
              <a:gdLst>
                <a:gd name="T0" fmla="*/ 0 w 10"/>
                <a:gd name="T1" fmla="*/ 7 h 7"/>
                <a:gd name="T2" fmla="*/ 10 w 10"/>
                <a:gd name="T3" fmla="*/ 0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cubicBezTo>
                    <a:pt x="3" y="5"/>
                    <a:pt x="5" y="1"/>
                    <a:pt x="10" y="0"/>
                  </a:cubicBezTo>
                  <a:cubicBezTo>
                    <a:pt x="7" y="3"/>
                    <a:pt x="5" y="7"/>
                    <a:pt x="0" y="7"/>
                  </a:cubicBezTo>
                  <a:close/>
                </a:path>
              </a:pathLst>
            </a:custGeom>
            <a:solidFill>
              <a:srgbClr val="B3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-2554798" y="4998427"/>
              <a:ext cx="207966" cy="139699"/>
            </a:xfrm>
            <a:custGeom>
              <a:avLst/>
              <a:gdLst>
                <a:gd name="T0" fmla="*/ 35 w 39"/>
                <a:gd name="T1" fmla="*/ 0 h 26"/>
                <a:gd name="T2" fmla="*/ 29 w 39"/>
                <a:gd name="T3" fmla="*/ 16 h 26"/>
                <a:gd name="T4" fmla="*/ 2 w 39"/>
                <a:gd name="T5" fmla="*/ 20 h 26"/>
                <a:gd name="T6" fmla="*/ 0 w 39"/>
                <a:gd name="T7" fmla="*/ 18 h 26"/>
                <a:gd name="T8" fmla="*/ 35 w 3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5" y="0"/>
                  </a:moveTo>
                  <a:cubicBezTo>
                    <a:pt x="39" y="8"/>
                    <a:pt x="35" y="13"/>
                    <a:pt x="29" y="16"/>
                  </a:cubicBezTo>
                  <a:cubicBezTo>
                    <a:pt x="21" y="22"/>
                    <a:pt x="12" y="26"/>
                    <a:pt x="2" y="20"/>
                  </a:cubicBezTo>
                  <a:cubicBezTo>
                    <a:pt x="1" y="19"/>
                    <a:pt x="1" y="19"/>
                    <a:pt x="0" y="18"/>
                  </a:cubicBezTo>
                  <a:cubicBezTo>
                    <a:pt x="12" y="22"/>
                    <a:pt x="31" y="15"/>
                    <a:pt x="35" y="0"/>
                  </a:cubicBezTo>
                  <a:close/>
                </a:path>
              </a:pathLst>
            </a:custGeom>
            <a:solidFill>
              <a:srgbClr val="8173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129"/>
            <p:cNvSpPr>
              <a:spLocks/>
            </p:cNvSpPr>
            <p:nvPr/>
          </p:nvSpPr>
          <p:spPr bwMode="auto">
            <a:xfrm>
              <a:off x="-5286936" y="4234843"/>
              <a:ext cx="552460" cy="441323"/>
            </a:xfrm>
            <a:custGeom>
              <a:avLst/>
              <a:gdLst>
                <a:gd name="T0" fmla="*/ 101 w 103"/>
                <a:gd name="T1" fmla="*/ 51 h 82"/>
                <a:gd name="T2" fmla="*/ 98 w 103"/>
                <a:gd name="T3" fmla="*/ 78 h 82"/>
                <a:gd name="T4" fmla="*/ 96 w 103"/>
                <a:gd name="T5" fmla="*/ 81 h 82"/>
                <a:gd name="T6" fmla="*/ 93 w 103"/>
                <a:gd name="T7" fmla="*/ 80 h 82"/>
                <a:gd name="T8" fmla="*/ 68 w 103"/>
                <a:gd name="T9" fmla="*/ 72 h 82"/>
                <a:gd name="T10" fmla="*/ 66 w 103"/>
                <a:gd name="T11" fmla="*/ 67 h 82"/>
                <a:gd name="T12" fmla="*/ 62 w 103"/>
                <a:gd name="T13" fmla="*/ 60 h 82"/>
                <a:gd name="T14" fmla="*/ 46 w 103"/>
                <a:gd name="T15" fmla="*/ 59 h 82"/>
                <a:gd name="T16" fmla="*/ 42 w 103"/>
                <a:gd name="T17" fmla="*/ 51 h 82"/>
                <a:gd name="T18" fmla="*/ 34 w 103"/>
                <a:gd name="T19" fmla="*/ 57 h 82"/>
                <a:gd name="T20" fmla="*/ 18 w 103"/>
                <a:gd name="T21" fmla="*/ 59 h 82"/>
                <a:gd name="T22" fmla="*/ 19 w 103"/>
                <a:gd name="T23" fmla="*/ 52 h 82"/>
                <a:gd name="T24" fmla="*/ 17 w 103"/>
                <a:gd name="T25" fmla="*/ 39 h 82"/>
                <a:gd name="T26" fmla="*/ 17 w 103"/>
                <a:gd name="T27" fmla="*/ 31 h 82"/>
                <a:gd name="T28" fmla="*/ 25 w 103"/>
                <a:gd name="T29" fmla="*/ 25 h 82"/>
                <a:gd name="T30" fmla="*/ 31 w 103"/>
                <a:gd name="T31" fmla="*/ 24 h 82"/>
                <a:gd name="T32" fmla="*/ 33 w 103"/>
                <a:gd name="T33" fmla="*/ 28 h 82"/>
                <a:gd name="T34" fmla="*/ 28 w 103"/>
                <a:gd name="T35" fmla="*/ 31 h 82"/>
                <a:gd name="T36" fmla="*/ 25 w 103"/>
                <a:gd name="T37" fmla="*/ 38 h 82"/>
                <a:gd name="T38" fmla="*/ 26 w 103"/>
                <a:gd name="T39" fmla="*/ 40 h 82"/>
                <a:gd name="T40" fmla="*/ 32 w 103"/>
                <a:gd name="T41" fmla="*/ 45 h 82"/>
                <a:gd name="T42" fmla="*/ 41 w 103"/>
                <a:gd name="T43" fmla="*/ 35 h 82"/>
                <a:gd name="T44" fmla="*/ 41 w 103"/>
                <a:gd name="T45" fmla="*/ 23 h 82"/>
                <a:gd name="T46" fmla="*/ 38 w 103"/>
                <a:gd name="T47" fmla="*/ 20 h 82"/>
                <a:gd name="T48" fmla="*/ 31 w 103"/>
                <a:gd name="T49" fmla="*/ 16 h 82"/>
                <a:gd name="T50" fmla="*/ 31 w 103"/>
                <a:gd name="T51" fmla="*/ 16 h 82"/>
                <a:gd name="T52" fmla="*/ 15 w 103"/>
                <a:gd name="T53" fmla="*/ 13 h 82"/>
                <a:gd name="T54" fmla="*/ 9 w 103"/>
                <a:gd name="T55" fmla="*/ 15 h 82"/>
                <a:gd name="T56" fmla="*/ 0 w 103"/>
                <a:gd name="T57" fmla="*/ 12 h 82"/>
                <a:gd name="T58" fmla="*/ 21 w 103"/>
                <a:gd name="T59" fmla="*/ 9 h 82"/>
                <a:gd name="T60" fmla="*/ 51 w 103"/>
                <a:gd name="T61" fmla="*/ 4 h 82"/>
                <a:gd name="T62" fmla="*/ 70 w 103"/>
                <a:gd name="T63" fmla="*/ 11 h 82"/>
                <a:gd name="T64" fmla="*/ 74 w 103"/>
                <a:gd name="T65" fmla="*/ 15 h 82"/>
                <a:gd name="T66" fmla="*/ 66 w 103"/>
                <a:gd name="T67" fmla="*/ 23 h 82"/>
                <a:gd name="T68" fmla="*/ 60 w 103"/>
                <a:gd name="T69" fmla="*/ 44 h 82"/>
                <a:gd name="T70" fmla="*/ 100 w 103"/>
                <a:gd name="T71" fmla="*/ 48 h 82"/>
                <a:gd name="T72" fmla="*/ 101 w 103"/>
                <a:gd name="T73" fmla="*/ 5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2">
                  <a:moveTo>
                    <a:pt x="101" y="51"/>
                  </a:moveTo>
                  <a:cubicBezTo>
                    <a:pt x="103" y="61"/>
                    <a:pt x="94" y="69"/>
                    <a:pt x="98" y="78"/>
                  </a:cubicBezTo>
                  <a:cubicBezTo>
                    <a:pt x="98" y="79"/>
                    <a:pt x="98" y="80"/>
                    <a:pt x="96" y="81"/>
                  </a:cubicBezTo>
                  <a:cubicBezTo>
                    <a:pt x="95" y="82"/>
                    <a:pt x="94" y="81"/>
                    <a:pt x="93" y="80"/>
                  </a:cubicBezTo>
                  <a:cubicBezTo>
                    <a:pt x="85" y="74"/>
                    <a:pt x="78" y="71"/>
                    <a:pt x="68" y="72"/>
                  </a:cubicBezTo>
                  <a:cubicBezTo>
                    <a:pt x="64" y="72"/>
                    <a:pt x="64" y="70"/>
                    <a:pt x="66" y="67"/>
                  </a:cubicBezTo>
                  <a:cubicBezTo>
                    <a:pt x="70" y="61"/>
                    <a:pt x="68" y="60"/>
                    <a:pt x="62" y="60"/>
                  </a:cubicBezTo>
                  <a:cubicBezTo>
                    <a:pt x="57" y="59"/>
                    <a:pt x="52" y="58"/>
                    <a:pt x="46" y="59"/>
                  </a:cubicBezTo>
                  <a:cubicBezTo>
                    <a:pt x="40" y="60"/>
                    <a:pt x="44" y="54"/>
                    <a:pt x="42" y="51"/>
                  </a:cubicBezTo>
                  <a:cubicBezTo>
                    <a:pt x="38" y="51"/>
                    <a:pt x="36" y="54"/>
                    <a:pt x="34" y="57"/>
                  </a:cubicBezTo>
                  <a:cubicBezTo>
                    <a:pt x="30" y="62"/>
                    <a:pt x="23" y="63"/>
                    <a:pt x="18" y="59"/>
                  </a:cubicBezTo>
                  <a:cubicBezTo>
                    <a:pt x="15" y="57"/>
                    <a:pt x="17" y="54"/>
                    <a:pt x="19" y="52"/>
                  </a:cubicBezTo>
                  <a:cubicBezTo>
                    <a:pt x="22" y="46"/>
                    <a:pt x="22" y="43"/>
                    <a:pt x="17" y="39"/>
                  </a:cubicBezTo>
                  <a:cubicBezTo>
                    <a:pt x="14" y="37"/>
                    <a:pt x="13" y="34"/>
                    <a:pt x="17" y="31"/>
                  </a:cubicBezTo>
                  <a:cubicBezTo>
                    <a:pt x="19" y="29"/>
                    <a:pt x="22" y="27"/>
                    <a:pt x="25" y="25"/>
                  </a:cubicBezTo>
                  <a:cubicBezTo>
                    <a:pt x="27" y="23"/>
                    <a:pt x="29" y="23"/>
                    <a:pt x="31" y="24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31"/>
                    <a:pt x="30" y="31"/>
                    <a:pt x="28" y="31"/>
                  </a:cubicBezTo>
                  <a:cubicBezTo>
                    <a:pt x="23" y="32"/>
                    <a:pt x="20" y="33"/>
                    <a:pt x="25" y="38"/>
                  </a:cubicBezTo>
                  <a:cubicBezTo>
                    <a:pt x="26" y="38"/>
                    <a:pt x="26" y="39"/>
                    <a:pt x="26" y="40"/>
                  </a:cubicBezTo>
                  <a:cubicBezTo>
                    <a:pt x="25" y="45"/>
                    <a:pt x="27" y="47"/>
                    <a:pt x="32" y="45"/>
                  </a:cubicBezTo>
                  <a:cubicBezTo>
                    <a:pt x="37" y="44"/>
                    <a:pt x="42" y="41"/>
                    <a:pt x="41" y="35"/>
                  </a:cubicBezTo>
                  <a:cubicBezTo>
                    <a:pt x="41" y="31"/>
                    <a:pt x="39" y="27"/>
                    <a:pt x="41" y="23"/>
                  </a:cubicBezTo>
                  <a:cubicBezTo>
                    <a:pt x="41" y="21"/>
                    <a:pt x="40" y="19"/>
                    <a:pt x="38" y="20"/>
                  </a:cubicBezTo>
                  <a:cubicBezTo>
                    <a:pt x="35" y="20"/>
                    <a:pt x="32" y="20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4" y="23"/>
                    <a:pt x="20" y="13"/>
                    <a:pt x="15" y="13"/>
                  </a:cubicBezTo>
                  <a:cubicBezTo>
                    <a:pt x="13" y="13"/>
                    <a:pt x="12" y="17"/>
                    <a:pt x="9" y="15"/>
                  </a:cubicBezTo>
                  <a:cubicBezTo>
                    <a:pt x="7" y="12"/>
                    <a:pt x="3" y="15"/>
                    <a:pt x="0" y="12"/>
                  </a:cubicBezTo>
                  <a:cubicBezTo>
                    <a:pt x="7" y="11"/>
                    <a:pt x="14" y="13"/>
                    <a:pt x="21" y="9"/>
                  </a:cubicBezTo>
                  <a:cubicBezTo>
                    <a:pt x="31" y="9"/>
                    <a:pt x="41" y="9"/>
                    <a:pt x="51" y="4"/>
                  </a:cubicBezTo>
                  <a:cubicBezTo>
                    <a:pt x="60" y="0"/>
                    <a:pt x="64" y="8"/>
                    <a:pt x="70" y="11"/>
                  </a:cubicBezTo>
                  <a:cubicBezTo>
                    <a:pt x="72" y="11"/>
                    <a:pt x="73" y="13"/>
                    <a:pt x="74" y="15"/>
                  </a:cubicBezTo>
                  <a:cubicBezTo>
                    <a:pt x="73" y="19"/>
                    <a:pt x="70" y="21"/>
                    <a:pt x="66" y="23"/>
                  </a:cubicBezTo>
                  <a:cubicBezTo>
                    <a:pt x="54" y="25"/>
                    <a:pt x="52" y="35"/>
                    <a:pt x="60" y="44"/>
                  </a:cubicBezTo>
                  <a:cubicBezTo>
                    <a:pt x="68" y="53"/>
                    <a:pt x="90" y="57"/>
                    <a:pt x="100" y="48"/>
                  </a:cubicBezTo>
                  <a:cubicBezTo>
                    <a:pt x="101" y="49"/>
                    <a:pt x="100" y="50"/>
                    <a:pt x="101" y="51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130"/>
            <p:cNvSpPr>
              <a:spLocks/>
            </p:cNvSpPr>
            <p:nvPr/>
          </p:nvSpPr>
          <p:spPr bwMode="auto">
            <a:xfrm>
              <a:off x="-5286936" y="2567975"/>
              <a:ext cx="1030307" cy="908046"/>
            </a:xfrm>
            <a:custGeom>
              <a:avLst/>
              <a:gdLst>
                <a:gd name="T0" fmla="*/ 15 w 192"/>
                <a:gd name="T1" fmla="*/ 91 h 169"/>
                <a:gd name="T2" fmla="*/ 35 w 192"/>
                <a:gd name="T3" fmla="*/ 84 h 169"/>
                <a:gd name="T4" fmla="*/ 47 w 192"/>
                <a:gd name="T5" fmla="*/ 77 h 169"/>
                <a:gd name="T6" fmla="*/ 52 w 192"/>
                <a:gd name="T7" fmla="*/ 91 h 169"/>
                <a:gd name="T8" fmla="*/ 66 w 192"/>
                <a:gd name="T9" fmla="*/ 103 h 169"/>
                <a:gd name="T10" fmla="*/ 90 w 192"/>
                <a:gd name="T11" fmla="*/ 77 h 169"/>
                <a:gd name="T12" fmla="*/ 76 w 192"/>
                <a:gd name="T13" fmla="*/ 61 h 169"/>
                <a:gd name="T14" fmla="*/ 74 w 192"/>
                <a:gd name="T15" fmla="*/ 61 h 169"/>
                <a:gd name="T16" fmla="*/ 63 w 192"/>
                <a:gd name="T17" fmla="*/ 50 h 169"/>
                <a:gd name="T18" fmla="*/ 75 w 192"/>
                <a:gd name="T19" fmla="*/ 38 h 169"/>
                <a:gd name="T20" fmla="*/ 97 w 192"/>
                <a:gd name="T21" fmla="*/ 24 h 169"/>
                <a:gd name="T22" fmla="*/ 103 w 192"/>
                <a:gd name="T23" fmla="*/ 24 h 169"/>
                <a:gd name="T24" fmla="*/ 114 w 192"/>
                <a:gd name="T25" fmla="*/ 30 h 169"/>
                <a:gd name="T26" fmla="*/ 132 w 192"/>
                <a:gd name="T27" fmla="*/ 18 h 169"/>
                <a:gd name="T28" fmla="*/ 151 w 192"/>
                <a:gd name="T29" fmla="*/ 7 h 169"/>
                <a:gd name="T30" fmla="*/ 165 w 192"/>
                <a:gd name="T31" fmla="*/ 20 h 169"/>
                <a:gd name="T32" fmla="*/ 166 w 192"/>
                <a:gd name="T33" fmla="*/ 31 h 169"/>
                <a:gd name="T34" fmla="*/ 156 w 192"/>
                <a:gd name="T35" fmla="*/ 34 h 169"/>
                <a:gd name="T36" fmla="*/ 145 w 192"/>
                <a:gd name="T37" fmla="*/ 36 h 169"/>
                <a:gd name="T38" fmla="*/ 144 w 192"/>
                <a:gd name="T39" fmla="*/ 54 h 169"/>
                <a:gd name="T40" fmla="*/ 156 w 192"/>
                <a:gd name="T41" fmla="*/ 69 h 169"/>
                <a:gd name="T42" fmla="*/ 175 w 192"/>
                <a:gd name="T43" fmla="*/ 89 h 169"/>
                <a:gd name="T44" fmla="*/ 191 w 192"/>
                <a:gd name="T45" fmla="*/ 126 h 169"/>
                <a:gd name="T46" fmla="*/ 192 w 192"/>
                <a:gd name="T47" fmla="*/ 130 h 169"/>
                <a:gd name="T48" fmla="*/ 174 w 192"/>
                <a:gd name="T49" fmla="*/ 155 h 169"/>
                <a:gd name="T50" fmla="*/ 169 w 192"/>
                <a:gd name="T51" fmla="*/ 154 h 169"/>
                <a:gd name="T52" fmla="*/ 152 w 192"/>
                <a:gd name="T53" fmla="*/ 141 h 169"/>
                <a:gd name="T54" fmla="*/ 143 w 192"/>
                <a:gd name="T55" fmla="*/ 132 h 169"/>
                <a:gd name="T56" fmla="*/ 152 w 192"/>
                <a:gd name="T57" fmla="*/ 123 h 169"/>
                <a:gd name="T58" fmla="*/ 159 w 192"/>
                <a:gd name="T59" fmla="*/ 103 h 169"/>
                <a:gd name="T60" fmla="*/ 129 w 192"/>
                <a:gd name="T61" fmla="*/ 91 h 169"/>
                <a:gd name="T62" fmla="*/ 118 w 192"/>
                <a:gd name="T63" fmla="*/ 110 h 169"/>
                <a:gd name="T64" fmla="*/ 119 w 192"/>
                <a:gd name="T65" fmla="*/ 123 h 169"/>
                <a:gd name="T66" fmla="*/ 103 w 192"/>
                <a:gd name="T67" fmla="*/ 126 h 169"/>
                <a:gd name="T68" fmla="*/ 92 w 192"/>
                <a:gd name="T69" fmla="*/ 122 h 169"/>
                <a:gd name="T70" fmla="*/ 75 w 192"/>
                <a:gd name="T71" fmla="*/ 124 h 169"/>
                <a:gd name="T72" fmla="*/ 73 w 192"/>
                <a:gd name="T73" fmla="*/ 145 h 169"/>
                <a:gd name="T74" fmla="*/ 77 w 192"/>
                <a:gd name="T75" fmla="*/ 149 h 169"/>
                <a:gd name="T76" fmla="*/ 77 w 192"/>
                <a:gd name="T77" fmla="*/ 160 h 169"/>
                <a:gd name="T78" fmla="*/ 43 w 192"/>
                <a:gd name="T79" fmla="*/ 164 h 169"/>
                <a:gd name="T80" fmla="*/ 43 w 192"/>
                <a:gd name="T81" fmla="*/ 150 h 169"/>
                <a:gd name="T82" fmla="*/ 48 w 192"/>
                <a:gd name="T83" fmla="*/ 146 h 169"/>
                <a:gd name="T84" fmla="*/ 42 w 192"/>
                <a:gd name="T85" fmla="*/ 127 h 169"/>
                <a:gd name="T86" fmla="*/ 30 w 192"/>
                <a:gd name="T87" fmla="*/ 126 h 169"/>
                <a:gd name="T88" fmla="*/ 6 w 192"/>
                <a:gd name="T89" fmla="*/ 113 h 169"/>
                <a:gd name="T90" fmla="*/ 6 w 192"/>
                <a:gd name="T91" fmla="*/ 106 h 169"/>
                <a:gd name="T92" fmla="*/ 0 w 192"/>
                <a:gd name="T93" fmla="*/ 85 h 169"/>
                <a:gd name="T94" fmla="*/ 15 w 192"/>
                <a:gd name="T95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2" h="169">
                  <a:moveTo>
                    <a:pt x="15" y="91"/>
                  </a:moveTo>
                  <a:cubicBezTo>
                    <a:pt x="23" y="94"/>
                    <a:pt x="29" y="89"/>
                    <a:pt x="35" y="84"/>
                  </a:cubicBezTo>
                  <a:cubicBezTo>
                    <a:pt x="38" y="80"/>
                    <a:pt x="41" y="74"/>
                    <a:pt x="47" y="77"/>
                  </a:cubicBezTo>
                  <a:cubicBezTo>
                    <a:pt x="53" y="79"/>
                    <a:pt x="52" y="85"/>
                    <a:pt x="52" y="91"/>
                  </a:cubicBezTo>
                  <a:cubicBezTo>
                    <a:pt x="50" y="100"/>
                    <a:pt x="57" y="105"/>
                    <a:pt x="66" y="103"/>
                  </a:cubicBezTo>
                  <a:cubicBezTo>
                    <a:pt x="77" y="100"/>
                    <a:pt x="88" y="88"/>
                    <a:pt x="90" y="77"/>
                  </a:cubicBezTo>
                  <a:cubicBezTo>
                    <a:pt x="91" y="67"/>
                    <a:pt x="86" y="61"/>
                    <a:pt x="76" y="61"/>
                  </a:cubicBezTo>
                  <a:cubicBezTo>
                    <a:pt x="76" y="61"/>
                    <a:pt x="75" y="61"/>
                    <a:pt x="74" y="61"/>
                  </a:cubicBezTo>
                  <a:cubicBezTo>
                    <a:pt x="63" y="62"/>
                    <a:pt x="63" y="61"/>
                    <a:pt x="63" y="50"/>
                  </a:cubicBezTo>
                  <a:cubicBezTo>
                    <a:pt x="64" y="43"/>
                    <a:pt x="68" y="39"/>
                    <a:pt x="75" y="38"/>
                  </a:cubicBezTo>
                  <a:cubicBezTo>
                    <a:pt x="84" y="37"/>
                    <a:pt x="93" y="34"/>
                    <a:pt x="97" y="24"/>
                  </a:cubicBezTo>
                  <a:cubicBezTo>
                    <a:pt x="98" y="21"/>
                    <a:pt x="101" y="22"/>
                    <a:pt x="103" y="24"/>
                  </a:cubicBezTo>
                  <a:cubicBezTo>
                    <a:pt x="106" y="26"/>
                    <a:pt x="110" y="29"/>
                    <a:pt x="114" y="30"/>
                  </a:cubicBezTo>
                  <a:cubicBezTo>
                    <a:pt x="124" y="33"/>
                    <a:pt x="132" y="28"/>
                    <a:pt x="132" y="18"/>
                  </a:cubicBezTo>
                  <a:cubicBezTo>
                    <a:pt x="132" y="3"/>
                    <a:pt x="138" y="0"/>
                    <a:pt x="151" y="7"/>
                  </a:cubicBezTo>
                  <a:cubicBezTo>
                    <a:pt x="157" y="10"/>
                    <a:pt x="161" y="15"/>
                    <a:pt x="165" y="20"/>
                  </a:cubicBezTo>
                  <a:cubicBezTo>
                    <a:pt x="167" y="24"/>
                    <a:pt x="168" y="28"/>
                    <a:pt x="166" y="31"/>
                  </a:cubicBezTo>
                  <a:cubicBezTo>
                    <a:pt x="163" y="35"/>
                    <a:pt x="159" y="34"/>
                    <a:pt x="156" y="34"/>
                  </a:cubicBezTo>
                  <a:cubicBezTo>
                    <a:pt x="152" y="34"/>
                    <a:pt x="148" y="33"/>
                    <a:pt x="145" y="36"/>
                  </a:cubicBezTo>
                  <a:cubicBezTo>
                    <a:pt x="138" y="41"/>
                    <a:pt x="138" y="47"/>
                    <a:pt x="144" y="54"/>
                  </a:cubicBezTo>
                  <a:cubicBezTo>
                    <a:pt x="148" y="59"/>
                    <a:pt x="153" y="63"/>
                    <a:pt x="156" y="69"/>
                  </a:cubicBezTo>
                  <a:cubicBezTo>
                    <a:pt x="160" y="78"/>
                    <a:pt x="167" y="84"/>
                    <a:pt x="175" y="89"/>
                  </a:cubicBezTo>
                  <a:cubicBezTo>
                    <a:pt x="189" y="98"/>
                    <a:pt x="191" y="112"/>
                    <a:pt x="191" y="126"/>
                  </a:cubicBezTo>
                  <a:cubicBezTo>
                    <a:pt x="191" y="128"/>
                    <a:pt x="191" y="129"/>
                    <a:pt x="192" y="130"/>
                  </a:cubicBezTo>
                  <a:cubicBezTo>
                    <a:pt x="191" y="142"/>
                    <a:pt x="182" y="148"/>
                    <a:pt x="174" y="155"/>
                  </a:cubicBezTo>
                  <a:cubicBezTo>
                    <a:pt x="172" y="157"/>
                    <a:pt x="171" y="157"/>
                    <a:pt x="169" y="154"/>
                  </a:cubicBezTo>
                  <a:cubicBezTo>
                    <a:pt x="166" y="147"/>
                    <a:pt x="159" y="144"/>
                    <a:pt x="152" y="141"/>
                  </a:cubicBezTo>
                  <a:cubicBezTo>
                    <a:pt x="148" y="139"/>
                    <a:pt x="143" y="137"/>
                    <a:pt x="143" y="132"/>
                  </a:cubicBezTo>
                  <a:cubicBezTo>
                    <a:pt x="143" y="126"/>
                    <a:pt x="148" y="124"/>
                    <a:pt x="152" y="123"/>
                  </a:cubicBezTo>
                  <a:cubicBezTo>
                    <a:pt x="164" y="120"/>
                    <a:pt x="167" y="112"/>
                    <a:pt x="159" y="103"/>
                  </a:cubicBezTo>
                  <a:cubicBezTo>
                    <a:pt x="151" y="95"/>
                    <a:pt x="141" y="90"/>
                    <a:pt x="129" y="91"/>
                  </a:cubicBezTo>
                  <a:cubicBezTo>
                    <a:pt x="118" y="93"/>
                    <a:pt x="114" y="101"/>
                    <a:pt x="118" y="110"/>
                  </a:cubicBezTo>
                  <a:cubicBezTo>
                    <a:pt x="120" y="114"/>
                    <a:pt x="124" y="119"/>
                    <a:pt x="119" y="123"/>
                  </a:cubicBezTo>
                  <a:cubicBezTo>
                    <a:pt x="114" y="128"/>
                    <a:pt x="109" y="128"/>
                    <a:pt x="103" y="126"/>
                  </a:cubicBezTo>
                  <a:cubicBezTo>
                    <a:pt x="99" y="124"/>
                    <a:pt x="96" y="123"/>
                    <a:pt x="92" y="122"/>
                  </a:cubicBezTo>
                  <a:cubicBezTo>
                    <a:pt x="86" y="120"/>
                    <a:pt x="80" y="121"/>
                    <a:pt x="75" y="124"/>
                  </a:cubicBezTo>
                  <a:cubicBezTo>
                    <a:pt x="66" y="130"/>
                    <a:pt x="66" y="137"/>
                    <a:pt x="73" y="145"/>
                  </a:cubicBezTo>
                  <a:cubicBezTo>
                    <a:pt x="74" y="146"/>
                    <a:pt x="76" y="148"/>
                    <a:pt x="77" y="149"/>
                  </a:cubicBezTo>
                  <a:cubicBezTo>
                    <a:pt x="81" y="153"/>
                    <a:pt x="80" y="157"/>
                    <a:pt x="77" y="160"/>
                  </a:cubicBezTo>
                  <a:cubicBezTo>
                    <a:pt x="69" y="167"/>
                    <a:pt x="52" y="169"/>
                    <a:pt x="43" y="164"/>
                  </a:cubicBezTo>
                  <a:cubicBezTo>
                    <a:pt x="37" y="160"/>
                    <a:pt x="37" y="155"/>
                    <a:pt x="43" y="150"/>
                  </a:cubicBezTo>
                  <a:cubicBezTo>
                    <a:pt x="44" y="149"/>
                    <a:pt x="46" y="148"/>
                    <a:pt x="48" y="146"/>
                  </a:cubicBezTo>
                  <a:cubicBezTo>
                    <a:pt x="54" y="139"/>
                    <a:pt x="52" y="129"/>
                    <a:pt x="42" y="127"/>
                  </a:cubicBezTo>
                  <a:cubicBezTo>
                    <a:pt x="38" y="126"/>
                    <a:pt x="34" y="126"/>
                    <a:pt x="30" y="126"/>
                  </a:cubicBezTo>
                  <a:cubicBezTo>
                    <a:pt x="20" y="125"/>
                    <a:pt x="12" y="121"/>
                    <a:pt x="6" y="113"/>
                  </a:cubicBezTo>
                  <a:cubicBezTo>
                    <a:pt x="11" y="111"/>
                    <a:pt x="7" y="108"/>
                    <a:pt x="6" y="106"/>
                  </a:cubicBezTo>
                  <a:cubicBezTo>
                    <a:pt x="4" y="100"/>
                    <a:pt x="0" y="94"/>
                    <a:pt x="0" y="85"/>
                  </a:cubicBezTo>
                  <a:cubicBezTo>
                    <a:pt x="5" y="89"/>
                    <a:pt x="9" y="94"/>
                    <a:pt x="15" y="91"/>
                  </a:cubicBezTo>
                  <a:close/>
                </a:path>
              </a:pathLst>
            </a:custGeom>
            <a:solidFill>
              <a:srgbClr val="E57C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Freeform 131"/>
            <p:cNvSpPr>
              <a:spLocks/>
            </p:cNvSpPr>
            <p:nvPr/>
          </p:nvSpPr>
          <p:spPr bwMode="auto">
            <a:xfrm>
              <a:off x="-4729713" y="3847495"/>
              <a:ext cx="1508153" cy="747709"/>
            </a:xfrm>
            <a:custGeom>
              <a:avLst/>
              <a:gdLst>
                <a:gd name="T0" fmla="*/ 26 w 281"/>
                <a:gd name="T1" fmla="*/ 53 h 139"/>
                <a:gd name="T2" fmla="*/ 11 w 281"/>
                <a:gd name="T3" fmla="*/ 47 h 139"/>
                <a:gd name="T4" fmla="*/ 2 w 281"/>
                <a:gd name="T5" fmla="*/ 36 h 139"/>
                <a:gd name="T6" fmla="*/ 23 w 281"/>
                <a:gd name="T7" fmla="*/ 15 h 139"/>
                <a:gd name="T8" fmla="*/ 34 w 281"/>
                <a:gd name="T9" fmla="*/ 26 h 139"/>
                <a:gd name="T10" fmla="*/ 38 w 281"/>
                <a:gd name="T11" fmla="*/ 41 h 139"/>
                <a:gd name="T12" fmla="*/ 52 w 281"/>
                <a:gd name="T13" fmla="*/ 40 h 139"/>
                <a:gd name="T14" fmla="*/ 69 w 281"/>
                <a:gd name="T15" fmla="*/ 37 h 139"/>
                <a:gd name="T16" fmla="*/ 86 w 281"/>
                <a:gd name="T17" fmla="*/ 35 h 139"/>
                <a:gd name="T18" fmla="*/ 89 w 281"/>
                <a:gd name="T19" fmla="*/ 20 h 139"/>
                <a:gd name="T20" fmla="*/ 99 w 281"/>
                <a:gd name="T21" fmla="*/ 8 h 139"/>
                <a:gd name="T22" fmla="*/ 124 w 281"/>
                <a:gd name="T23" fmla="*/ 22 h 139"/>
                <a:gd name="T24" fmla="*/ 117 w 281"/>
                <a:gd name="T25" fmla="*/ 35 h 139"/>
                <a:gd name="T26" fmla="*/ 110 w 281"/>
                <a:gd name="T27" fmla="*/ 36 h 139"/>
                <a:gd name="T28" fmla="*/ 104 w 281"/>
                <a:gd name="T29" fmla="*/ 54 h 139"/>
                <a:gd name="T30" fmla="*/ 131 w 281"/>
                <a:gd name="T31" fmla="*/ 59 h 139"/>
                <a:gd name="T32" fmla="*/ 144 w 281"/>
                <a:gd name="T33" fmla="*/ 50 h 139"/>
                <a:gd name="T34" fmla="*/ 153 w 281"/>
                <a:gd name="T35" fmla="*/ 51 h 139"/>
                <a:gd name="T36" fmla="*/ 156 w 281"/>
                <a:gd name="T37" fmla="*/ 60 h 139"/>
                <a:gd name="T38" fmla="*/ 157 w 281"/>
                <a:gd name="T39" fmla="*/ 77 h 139"/>
                <a:gd name="T40" fmla="*/ 177 w 281"/>
                <a:gd name="T41" fmla="*/ 76 h 139"/>
                <a:gd name="T42" fmla="*/ 193 w 281"/>
                <a:gd name="T43" fmla="*/ 60 h 139"/>
                <a:gd name="T44" fmla="*/ 181 w 281"/>
                <a:gd name="T45" fmla="*/ 40 h 139"/>
                <a:gd name="T46" fmla="*/ 171 w 281"/>
                <a:gd name="T47" fmla="*/ 27 h 139"/>
                <a:gd name="T48" fmla="*/ 194 w 281"/>
                <a:gd name="T49" fmla="*/ 2 h 139"/>
                <a:gd name="T50" fmla="*/ 196 w 281"/>
                <a:gd name="T51" fmla="*/ 1 h 139"/>
                <a:gd name="T52" fmla="*/ 197 w 281"/>
                <a:gd name="T53" fmla="*/ 1 h 139"/>
                <a:gd name="T54" fmla="*/ 209 w 281"/>
                <a:gd name="T55" fmla="*/ 2 h 139"/>
                <a:gd name="T56" fmla="*/ 233 w 281"/>
                <a:gd name="T57" fmla="*/ 11 h 139"/>
                <a:gd name="T58" fmla="*/ 251 w 281"/>
                <a:gd name="T59" fmla="*/ 31 h 139"/>
                <a:gd name="T60" fmla="*/ 253 w 281"/>
                <a:gd name="T61" fmla="*/ 34 h 139"/>
                <a:gd name="T62" fmla="*/ 238 w 281"/>
                <a:gd name="T63" fmla="*/ 38 h 139"/>
                <a:gd name="T64" fmla="*/ 223 w 281"/>
                <a:gd name="T65" fmla="*/ 50 h 139"/>
                <a:gd name="T66" fmla="*/ 241 w 281"/>
                <a:gd name="T67" fmla="*/ 76 h 139"/>
                <a:gd name="T68" fmla="*/ 262 w 281"/>
                <a:gd name="T69" fmla="*/ 69 h 139"/>
                <a:gd name="T70" fmla="*/ 263 w 281"/>
                <a:gd name="T71" fmla="*/ 67 h 139"/>
                <a:gd name="T72" fmla="*/ 268 w 281"/>
                <a:gd name="T73" fmla="*/ 56 h 139"/>
                <a:gd name="T74" fmla="*/ 280 w 281"/>
                <a:gd name="T75" fmla="*/ 62 h 139"/>
                <a:gd name="T76" fmla="*/ 280 w 281"/>
                <a:gd name="T77" fmla="*/ 65 h 139"/>
                <a:gd name="T78" fmla="*/ 281 w 281"/>
                <a:gd name="T79" fmla="*/ 77 h 139"/>
                <a:gd name="T80" fmla="*/ 266 w 281"/>
                <a:gd name="T81" fmla="*/ 100 h 139"/>
                <a:gd name="T82" fmla="*/ 244 w 281"/>
                <a:gd name="T83" fmla="*/ 112 h 139"/>
                <a:gd name="T84" fmla="*/ 228 w 281"/>
                <a:gd name="T85" fmla="*/ 116 h 139"/>
                <a:gd name="T86" fmla="*/ 216 w 281"/>
                <a:gd name="T87" fmla="*/ 122 h 139"/>
                <a:gd name="T88" fmla="*/ 184 w 281"/>
                <a:gd name="T89" fmla="*/ 136 h 139"/>
                <a:gd name="T90" fmla="*/ 168 w 281"/>
                <a:gd name="T91" fmla="*/ 136 h 139"/>
                <a:gd name="T92" fmla="*/ 145 w 281"/>
                <a:gd name="T93" fmla="*/ 136 h 139"/>
                <a:gd name="T94" fmla="*/ 132 w 281"/>
                <a:gd name="T95" fmla="*/ 127 h 139"/>
                <a:gd name="T96" fmla="*/ 128 w 281"/>
                <a:gd name="T97" fmla="*/ 119 h 139"/>
                <a:gd name="T98" fmla="*/ 135 w 281"/>
                <a:gd name="T99" fmla="*/ 112 h 139"/>
                <a:gd name="T100" fmla="*/ 150 w 281"/>
                <a:gd name="T101" fmla="*/ 103 h 139"/>
                <a:gd name="T102" fmla="*/ 140 w 281"/>
                <a:gd name="T103" fmla="*/ 86 h 139"/>
                <a:gd name="T104" fmla="*/ 120 w 281"/>
                <a:gd name="T105" fmla="*/ 78 h 139"/>
                <a:gd name="T106" fmla="*/ 106 w 281"/>
                <a:gd name="T107" fmla="*/ 96 h 139"/>
                <a:gd name="T108" fmla="*/ 106 w 281"/>
                <a:gd name="T109" fmla="*/ 109 h 139"/>
                <a:gd name="T110" fmla="*/ 90 w 281"/>
                <a:gd name="T111" fmla="*/ 110 h 139"/>
                <a:gd name="T112" fmla="*/ 48 w 281"/>
                <a:gd name="T113" fmla="*/ 99 h 139"/>
                <a:gd name="T114" fmla="*/ 21 w 281"/>
                <a:gd name="T115" fmla="*/ 82 h 139"/>
                <a:gd name="T116" fmla="*/ 25 w 281"/>
                <a:gd name="T117" fmla="*/ 71 h 139"/>
                <a:gd name="T118" fmla="*/ 26 w 281"/>
                <a:gd name="T119" fmla="*/ 5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1" h="139">
                  <a:moveTo>
                    <a:pt x="26" y="53"/>
                  </a:moveTo>
                  <a:cubicBezTo>
                    <a:pt x="22" y="49"/>
                    <a:pt x="17" y="48"/>
                    <a:pt x="11" y="47"/>
                  </a:cubicBezTo>
                  <a:cubicBezTo>
                    <a:pt x="3" y="47"/>
                    <a:pt x="0" y="43"/>
                    <a:pt x="2" y="36"/>
                  </a:cubicBezTo>
                  <a:cubicBezTo>
                    <a:pt x="5" y="25"/>
                    <a:pt x="13" y="18"/>
                    <a:pt x="23" y="15"/>
                  </a:cubicBezTo>
                  <a:cubicBezTo>
                    <a:pt x="33" y="12"/>
                    <a:pt x="37" y="17"/>
                    <a:pt x="34" y="26"/>
                  </a:cubicBezTo>
                  <a:cubicBezTo>
                    <a:pt x="33" y="32"/>
                    <a:pt x="34" y="37"/>
                    <a:pt x="38" y="41"/>
                  </a:cubicBezTo>
                  <a:cubicBezTo>
                    <a:pt x="43" y="45"/>
                    <a:pt x="48" y="44"/>
                    <a:pt x="52" y="40"/>
                  </a:cubicBezTo>
                  <a:cubicBezTo>
                    <a:pt x="57" y="34"/>
                    <a:pt x="62" y="33"/>
                    <a:pt x="69" y="37"/>
                  </a:cubicBezTo>
                  <a:cubicBezTo>
                    <a:pt x="75" y="40"/>
                    <a:pt x="81" y="39"/>
                    <a:pt x="86" y="35"/>
                  </a:cubicBezTo>
                  <a:cubicBezTo>
                    <a:pt x="91" y="30"/>
                    <a:pt x="90" y="25"/>
                    <a:pt x="89" y="20"/>
                  </a:cubicBezTo>
                  <a:cubicBezTo>
                    <a:pt x="87" y="11"/>
                    <a:pt x="90" y="7"/>
                    <a:pt x="99" y="8"/>
                  </a:cubicBezTo>
                  <a:cubicBezTo>
                    <a:pt x="110" y="8"/>
                    <a:pt x="118" y="13"/>
                    <a:pt x="124" y="22"/>
                  </a:cubicBezTo>
                  <a:cubicBezTo>
                    <a:pt x="128" y="29"/>
                    <a:pt x="125" y="34"/>
                    <a:pt x="117" y="35"/>
                  </a:cubicBezTo>
                  <a:cubicBezTo>
                    <a:pt x="115" y="36"/>
                    <a:pt x="112" y="35"/>
                    <a:pt x="110" y="36"/>
                  </a:cubicBezTo>
                  <a:cubicBezTo>
                    <a:pt x="102" y="38"/>
                    <a:pt x="99" y="47"/>
                    <a:pt x="104" y="54"/>
                  </a:cubicBezTo>
                  <a:cubicBezTo>
                    <a:pt x="111" y="63"/>
                    <a:pt x="121" y="65"/>
                    <a:pt x="131" y="59"/>
                  </a:cubicBezTo>
                  <a:cubicBezTo>
                    <a:pt x="136" y="56"/>
                    <a:pt x="140" y="53"/>
                    <a:pt x="144" y="50"/>
                  </a:cubicBezTo>
                  <a:cubicBezTo>
                    <a:pt x="147" y="49"/>
                    <a:pt x="150" y="48"/>
                    <a:pt x="153" y="51"/>
                  </a:cubicBezTo>
                  <a:cubicBezTo>
                    <a:pt x="156" y="53"/>
                    <a:pt x="157" y="56"/>
                    <a:pt x="156" y="60"/>
                  </a:cubicBezTo>
                  <a:cubicBezTo>
                    <a:pt x="154" y="66"/>
                    <a:pt x="151" y="72"/>
                    <a:pt x="157" y="77"/>
                  </a:cubicBezTo>
                  <a:cubicBezTo>
                    <a:pt x="164" y="82"/>
                    <a:pt x="171" y="79"/>
                    <a:pt x="177" y="76"/>
                  </a:cubicBezTo>
                  <a:cubicBezTo>
                    <a:pt x="184" y="72"/>
                    <a:pt x="189" y="67"/>
                    <a:pt x="193" y="60"/>
                  </a:cubicBezTo>
                  <a:cubicBezTo>
                    <a:pt x="198" y="49"/>
                    <a:pt x="194" y="41"/>
                    <a:pt x="181" y="40"/>
                  </a:cubicBezTo>
                  <a:cubicBezTo>
                    <a:pt x="171" y="39"/>
                    <a:pt x="169" y="36"/>
                    <a:pt x="171" y="27"/>
                  </a:cubicBezTo>
                  <a:cubicBezTo>
                    <a:pt x="174" y="7"/>
                    <a:pt x="174" y="6"/>
                    <a:pt x="194" y="2"/>
                  </a:cubicBezTo>
                  <a:cubicBezTo>
                    <a:pt x="195" y="2"/>
                    <a:pt x="195" y="1"/>
                    <a:pt x="196" y="1"/>
                  </a:cubicBezTo>
                  <a:cubicBezTo>
                    <a:pt x="196" y="1"/>
                    <a:pt x="197" y="1"/>
                    <a:pt x="197" y="1"/>
                  </a:cubicBezTo>
                  <a:cubicBezTo>
                    <a:pt x="202" y="0"/>
                    <a:pt x="205" y="0"/>
                    <a:pt x="209" y="2"/>
                  </a:cubicBezTo>
                  <a:cubicBezTo>
                    <a:pt x="217" y="6"/>
                    <a:pt x="225" y="9"/>
                    <a:pt x="233" y="11"/>
                  </a:cubicBezTo>
                  <a:cubicBezTo>
                    <a:pt x="245" y="13"/>
                    <a:pt x="247" y="22"/>
                    <a:pt x="251" y="31"/>
                  </a:cubicBezTo>
                  <a:cubicBezTo>
                    <a:pt x="252" y="32"/>
                    <a:pt x="252" y="33"/>
                    <a:pt x="253" y="34"/>
                  </a:cubicBezTo>
                  <a:cubicBezTo>
                    <a:pt x="249" y="40"/>
                    <a:pt x="244" y="40"/>
                    <a:pt x="238" y="38"/>
                  </a:cubicBezTo>
                  <a:cubicBezTo>
                    <a:pt x="229" y="34"/>
                    <a:pt x="222" y="40"/>
                    <a:pt x="223" y="50"/>
                  </a:cubicBezTo>
                  <a:cubicBezTo>
                    <a:pt x="225" y="61"/>
                    <a:pt x="231" y="70"/>
                    <a:pt x="241" y="76"/>
                  </a:cubicBezTo>
                  <a:cubicBezTo>
                    <a:pt x="251" y="81"/>
                    <a:pt x="257" y="79"/>
                    <a:pt x="262" y="69"/>
                  </a:cubicBezTo>
                  <a:cubicBezTo>
                    <a:pt x="264" y="70"/>
                    <a:pt x="263" y="68"/>
                    <a:pt x="263" y="67"/>
                  </a:cubicBezTo>
                  <a:cubicBezTo>
                    <a:pt x="263" y="63"/>
                    <a:pt x="263" y="58"/>
                    <a:pt x="268" y="56"/>
                  </a:cubicBezTo>
                  <a:cubicBezTo>
                    <a:pt x="273" y="55"/>
                    <a:pt x="278" y="57"/>
                    <a:pt x="280" y="62"/>
                  </a:cubicBezTo>
                  <a:cubicBezTo>
                    <a:pt x="280" y="63"/>
                    <a:pt x="280" y="64"/>
                    <a:pt x="280" y="65"/>
                  </a:cubicBezTo>
                  <a:cubicBezTo>
                    <a:pt x="279" y="69"/>
                    <a:pt x="280" y="73"/>
                    <a:pt x="281" y="77"/>
                  </a:cubicBezTo>
                  <a:cubicBezTo>
                    <a:pt x="281" y="88"/>
                    <a:pt x="276" y="95"/>
                    <a:pt x="266" y="100"/>
                  </a:cubicBezTo>
                  <a:cubicBezTo>
                    <a:pt x="259" y="104"/>
                    <a:pt x="251" y="107"/>
                    <a:pt x="244" y="112"/>
                  </a:cubicBezTo>
                  <a:cubicBezTo>
                    <a:pt x="239" y="115"/>
                    <a:pt x="233" y="117"/>
                    <a:pt x="228" y="116"/>
                  </a:cubicBezTo>
                  <a:cubicBezTo>
                    <a:pt x="222" y="115"/>
                    <a:pt x="219" y="118"/>
                    <a:pt x="216" y="122"/>
                  </a:cubicBezTo>
                  <a:cubicBezTo>
                    <a:pt x="208" y="132"/>
                    <a:pt x="198" y="137"/>
                    <a:pt x="184" y="136"/>
                  </a:cubicBezTo>
                  <a:cubicBezTo>
                    <a:pt x="179" y="135"/>
                    <a:pt x="173" y="134"/>
                    <a:pt x="168" y="136"/>
                  </a:cubicBezTo>
                  <a:cubicBezTo>
                    <a:pt x="160" y="139"/>
                    <a:pt x="153" y="138"/>
                    <a:pt x="145" y="136"/>
                  </a:cubicBezTo>
                  <a:cubicBezTo>
                    <a:pt x="141" y="133"/>
                    <a:pt x="136" y="130"/>
                    <a:pt x="132" y="127"/>
                  </a:cubicBezTo>
                  <a:cubicBezTo>
                    <a:pt x="129" y="125"/>
                    <a:pt x="127" y="123"/>
                    <a:pt x="128" y="119"/>
                  </a:cubicBezTo>
                  <a:cubicBezTo>
                    <a:pt x="129" y="116"/>
                    <a:pt x="131" y="113"/>
                    <a:pt x="135" y="112"/>
                  </a:cubicBezTo>
                  <a:cubicBezTo>
                    <a:pt x="142" y="112"/>
                    <a:pt x="149" y="111"/>
                    <a:pt x="150" y="103"/>
                  </a:cubicBezTo>
                  <a:cubicBezTo>
                    <a:pt x="151" y="95"/>
                    <a:pt x="145" y="90"/>
                    <a:pt x="140" y="86"/>
                  </a:cubicBezTo>
                  <a:cubicBezTo>
                    <a:pt x="134" y="81"/>
                    <a:pt x="127" y="79"/>
                    <a:pt x="120" y="78"/>
                  </a:cubicBezTo>
                  <a:cubicBezTo>
                    <a:pt x="109" y="78"/>
                    <a:pt x="103" y="85"/>
                    <a:pt x="106" y="96"/>
                  </a:cubicBezTo>
                  <a:cubicBezTo>
                    <a:pt x="107" y="100"/>
                    <a:pt x="111" y="105"/>
                    <a:pt x="106" y="109"/>
                  </a:cubicBezTo>
                  <a:cubicBezTo>
                    <a:pt x="101" y="113"/>
                    <a:pt x="95" y="113"/>
                    <a:pt x="90" y="110"/>
                  </a:cubicBezTo>
                  <a:cubicBezTo>
                    <a:pt x="76" y="104"/>
                    <a:pt x="62" y="103"/>
                    <a:pt x="48" y="99"/>
                  </a:cubicBezTo>
                  <a:cubicBezTo>
                    <a:pt x="37" y="96"/>
                    <a:pt x="27" y="93"/>
                    <a:pt x="21" y="82"/>
                  </a:cubicBezTo>
                  <a:cubicBezTo>
                    <a:pt x="20" y="78"/>
                    <a:pt x="22" y="74"/>
                    <a:pt x="25" y="71"/>
                  </a:cubicBezTo>
                  <a:cubicBezTo>
                    <a:pt x="30" y="64"/>
                    <a:pt x="31" y="59"/>
                    <a:pt x="26" y="53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132"/>
            <p:cNvSpPr>
              <a:spLocks/>
            </p:cNvSpPr>
            <p:nvPr/>
          </p:nvSpPr>
          <p:spPr bwMode="auto">
            <a:xfrm>
              <a:off x="-3323163" y="4131656"/>
              <a:ext cx="101602" cy="107950"/>
            </a:xfrm>
            <a:custGeom>
              <a:avLst/>
              <a:gdLst>
                <a:gd name="T0" fmla="*/ 18 w 19"/>
                <a:gd name="T1" fmla="*/ 9 h 20"/>
                <a:gd name="T2" fmla="*/ 15 w 19"/>
                <a:gd name="T3" fmla="*/ 6 h 20"/>
                <a:gd name="T4" fmla="*/ 3 w 19"/>
                <a:gd name="T5" fmla="*/ 13 h 20"/>
                <a:gd name="T6" fmla="*/ 3 w 19"/>
                <a:gd name="T7" fmla="*/ 17 h 20"/>
                <a:gd name="T8" fmla="*/ 1 w 19"/>
                <a:gd name="T9" fmla="*/ 19 h 20"/>
                <a:gd name="T10" fmla="*/ 0 w 19"/>
                <a:gd name="T11" fmla="*/ 16 h 20"/>
                <a:gd name="T12" fmla="*/ 0 w 19"/>
                <a:gd name="T13" fmla="*/ 11 h 20"/>
                <a:gd name="T14" fmla="*/ 13 w 19"/>
                <a:gd name="T15" fmla="*/ 3 h 20"/>
                <a:gd name="T16" fmla="*/ 17 w 19"/>
                <a:gd name="T17" fmla="*/ 5 h 20"/>
                <a:gd name="T18" fmla="*/ 18 w 19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0">
                  <a:moveTo>
                    <a:pt x="18" y="9"/>
                  </a:moveTo>
                  <a:cubicBezTo>
                    <a:pt x="17" y="8"/>
                    <a:pt x="16" y="7"/>
                    <a:pt x="15" y="6"/>
                  </a:cubicBezTo>
                  <a:cubicBezTo>
                    <a:pt x="7" y="2"/>
                    <a:pt x="4" y="4"/>
                    <a:pt x="3" y="13"/>
                  </a:cubicBezTo>
                  <a:cubicBezTo>
                    <a:pt x="3" y="14"/>
                    <a:pt x="3" y="16"/>
                    <a:pt x="3" y="17"/>
                  </a:cubicBezTo>
                  <a:cubicBezTo>
                    <a:pt x="2" y="18"/>
                    <a:pt x="2" y="20"/>
                    <a:pt x="1" y="19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1" y="2"/>
                    <a:pt x="5" y="0"/>
                    <a:pt x="13" y="3"/>
                  </a:cubicBezTo>
                  <a:cubicBezTo>
                    <a:pt x="15" y="3"/>
                    <a:pt x="16" y="4"/>
                    <a:pt x="17" y="5"/>
                  </a:cubicBezTo>
                  <a:cubicBezTo>
                    <a:pt x="18" y="6"/>
                    <a:pt x="19" y="7"/>
                    <a:pt x="18" y="9"/>
                  </a:cubicBezTo>
                  <a:close/>
                </a:path>
              </a:pathLst>
            </a:custGeom>
            <a:solidFill>
              <a:srgbClr val="E4C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133"/>
            <p:cNvSpPr>
              <a:spLocks/>
            </p:cNvSpPr>
            <p:nvPr/>
          </p:nvSpPr>
          <p:spPr bwMode="auto">
            <a:xfrm>
              <a:off x="-3248549" y="4196743"/>
              <a:ext cx="26988" cy="65087"/>
            </a:xfrm>
            <a:custGeom>
              <a:avLst/>
              <a:gdLst>
                <a:gd name="T0" fmla="*/ 5 w 5"/>
                <a:gd name="T1" fmla="*/ 12 h 12"/>
                <a:gd name="T2" fmla="*/ 4 w 5"/>
                <a:gd name="T3" fmla="*/ 0 h 12"/>
                <a:gd name="T4" fmla="*/ 5 w 5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cubicBezTo>
                    <a:pt x="4" y="8"/>
                    <a:pt x="0" y="4"/>
                    <a:pt x="4" y="0"/>
                  </a:cubicBezTo>
                  <a:cubicBezTo>
                    <a:pt x="5" y="4"/>
                    <a:pt x="5" y="8"/>
                    <a:pt x="5" y="12"/>
                  </a:cubicBezTo>
                  <a:close/>
                </a:path>
              </a:pathLst>
            </a:custGeom>
            <a:solidFill>
              <a:srgbClr val="E4C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134"/>
            <p:cNvSpPr>
              <a:spLocks/>
            </p:cNvSpPr>
            <p:nvPr/>
          </p:nvSpPr>
          <p:spPr bwMode="auto">
            <a:xfrm>
              <a:off x="-2942155" y="3358547"/>
              <a:ext cx="606436" cy="757234"/>
            </a:xfrm>
            <a:custGeom>
              <a:avLst/>
              <a:gdLst>
                <a:gd name="T0" fmla="*/ 92 w 113"/>
                <a:gd name="T1" fmla="*/ 27 h 141"/>
                <a:gd name="T2" fmla="*/ 96 w 113"/>
                <a:gd name="T3" fmla="*/ 25 h 141"/>
                <a:gd name="T4" fmla="*/ 105 w 113"/>
                <a:gd name="T5" fmla="*/ 0 h 141"/>
                <a:gd name="T6" fmla="*/ 110 w 113"/>
                <a:gd name="T7" fmla="*/ 4 h 141"/>
                <a:gd name="T8" fmla="*/ 109 w 113"/>
                <a:gd name="T9" fmla="*/ 26 h 141"/>
                <a:gd name="T10" fmla="*/ 108 w 113"/>
                <a:gd name="T11" fmla="*/ 37 h 141"/>
                <a:gd name="T12" fmla="*/ 107 w 113"/>
                <a:gd name="T13" fmla="*/ 57 h 141"/>
                <a:gd name="T14" fmla="*/ 106 w 113"/>
                <a:gd name="T15" fmla="*/ 74 h 141"/>
                <a:gd name="T16" fmla="*/ 103 w 113"/>
                <a:gd name="T17" fmla="*/ 81 h 141"/>
                <a:gd name="T18" fmla="*/ 81 w 113"/>
                <a:gd name="T19" fmla="*/ 103 h 141"/>
                <a:gd name="T20" fmla="*/ 74 w 113"/>
                <a:gd name="T21" fmla="*/ 112 h 141"/>
                <a:gd name="T22" fmla="*/ 67 w 113"/>
                <a:gd name="T23" fmla="*/ 120 h 141"/>
                <a:gd name="T24" fmla="*/ 55 w 113"/>
                <a:gd name="T25" fmla="*/ 131 h 141"/>
                <a:gd name="T26" fmla="*/ 30 w 113"/>
                <a:gd name="T27" fmla="*/ 141 h 141"/>
                <a:gd name="T28" fmla="*/ 9 w 113"/>
                <a:gd name="T29" fmla="*/ 133 h 141"/>
                <a:gd name="T30" fmla="*/ 4 w 113"/>
                <a:gd name="T31" fmla="*/ 114 h 141"/>
                <a:gd name="T32" fmla="*/ 15 w 113"/>
                <a:gd name="T33" fmla="*/ 100 h 141"/>
                <a:gd name="T34" fmla="*/ 22 w 113"/>
                <a:gd name="T35" fmla="*/ 98 h 141"/>
                <a:gd name="T36" fmla="*/ 28 w 113"/>
                <a:gd name="T37" fmla="*/ 105 h 141"/>
                <a:gd name="T38" fmla="*/ 28 w 113"/>
                <a:gd name="T39" fmla="*/ 110 h 141"/>
                <a:gd name="T40" fmla="*/ 46 w 113"/>
                <a:gd name="T41" fmla="*/ 120 h 141"/>
                <a:gd name="T42" fmla="*/ 59 w 113"/>
                <a:gd name="T43" fmla="*/ 109 h 141"/>
                <a:gd name="T44" fmla="*/ 64 w 113"/>
                <a:gd name="T45" fmla="*/ 87 h 141"/>
                <a:gd name="T46" fmla="*/ 46 w 113"/>
                <a:gd name="T47" fmla="*/ 79 h 141"/>
                <a:gd name="T48" fmla="*/ 37 w 113"/>
                <a:gd name="T49" fmla="*/ 77 h 141"/>
                <a:gd name="T50" fmla="*/ 36 w 113"/>
                <a:gd name="T51" fmla="*/ 64 h 141"/>
                <a:gd name="T52" fmla="*/ 68 w 113"/>
                <a:gd name="T53" fmla="*/ 43 h 141"/>
                <a:gd name="T54" fmla="*/ 92 w 113"/>
                <a:gd name="T55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141">
                  <a:moveTo>
                    <a:pt x="92" y="27"/>
                  </a:moveTo>
                  <a:cubicBezTo>
                    <a:pt x="94" y="29"/>
                    <a:pt x="95" y="27"/>
                    <a:pt x="96" y="25"/>
                  </a:cubicBezTo>
                  <a:cubicBezTo>
                    <a:pt x="100" y="17"/>
                    <a:pt x="105" y="9"/>
                    <a:pt x="105" y="0"/>
                  </a:cubicBezTo>
                  <a:cubicBezTo>
                    <a:pt x="108" y="0"/>
                    <a:pt x="108" y="3"/>
                    <a:pt x="110" y="4"/>
                  </a:cubicBezTo>
                  <a:cubicBezTo>
                    <a:pt x="112" y="11"/>
                    <a:pt x="113" y="18"/>
                    <a:pt x="109" y="26"/>
                  </a:cubicBezTo>
                  <a:cubicBezTo>
                    <a:pt x="108" y="29"/>
                    <a:pt x="107" y="33"/>
                    <a:pt x="108" y="37"/>
                  </a:cubicBezTo>
                  <a:cubicBezTo>
                    <a:pt x="110" y="44"/>
                    <a:pt x="109" y="50"/>
                    <a:pt x="107" y="57"/>
                  </a:cubicBezTo>
                  <a:cubicBezTo>
                    <a:pt x="105" y="62"/>
                    <a:pt x="106" y="68"/>
                    <a:pt x="106" y="74"/>
                  </a:cubicBezTo>
                  <a:cubicBezTo>
                    <a:pt x="106" y="76"/>
                    <a:pt x="106" y="80"/>
                    <a:pt x="103" y="81"/>
                  </a:cubicBezTo>
                  <a:cubicBezTo>
                    <a:pt x="98" y="91"/>
                    <a:pt x="93" y="100"/>
                    <a:pt x="81" y="103"/>
                  </a:cubicBezTo>
                  <a:cubicBezTo>
                    <a:pt x="77" y="104"/>
                    <a:pt x="75" y="108"/>
                    <a:pt x="74" y="112"/>
                  </a:cubicBezTo>
                  <a:cubicBezTo>
                    <a:pt x="73" y="116"/>
                    <a:pt x="70" y="119"/>
                    <a:pt x="67" y="120"/>
                  </a:cubicBezTo>
                  <a:cubicBezTo>
                    <a:pt x="61" y="122"/>
                    <a:pt x="58" y="126"/>
                    <a:pt x="55" y="131"/>
                  </a:cubicBezTo>
                  <a:cubicBezTo>
                    <a:pt x="49" y="140"/>
                    <a:pt x="39" y="141"/>
                    <a:pt x="30" y="141"/>
                  </a:cubicBezTo>
                  <a:cubicBezTo>
                    <a:pt x="23" y="139"/>
                    <a:pt x="15" y="137"/>
                    <a:pt x="9" y="133"/>
                  </a:cubicBezTo>
                  <a:cubicBezTo>
                    <a:pt x="2" y="128"/>
                    <a:pt x="0" y="123"/>
                    <a:pt x="4" y="114"/>
                  </a:cubicBezTo>
                  <a:cubicBezTo>
                    <a:pt x="6" y="109"/>
                    <a:pt x="10" y="104"/>
                    <a:pt x="15" y="100"/>
                  </a:cubicBezTo>
                  <a:cubicBezTo>
                    <a:pt x="17" y="98"/>
                    <a:pt x="19" y="96"/>
                    <a:pt x="22" y="98"/>
                  </a:cubicBezTo>
                  <a:cubicBezTo>
                    <a:pt x="26" y="99"/>
                    <a:pt x="28" y="102"/>
                    <a:pt x="28" y="105"/>
                  </a:cubicBezTo>
                  <a:cubicBezTo>
                    <a:pt x="28" y="107"/>
                    <a:pt x="28" y="108"/>
                    <a:pt x="28" y="110"/>
                  </a:cubicBezTo>
                  <a:cubicBezTo>
                    <a:pt x="28" y="121"/>
                    <a:pt x="36" y="126"/>
                    <a:pt x="46" y="120"/>
                  </a:cubicBezTo>
                  <a:cubicBezTo>
                    <a:pt x="51" y="117"/>
                    <a:pt x="55" y="113"/>
                    <a:pt x="59" y="109"/>
                  </a:cubicBezTo>
                  <a:cubicBezTo>
                    <a:pt x="66" y="102"/>
                    <a:pt x="68" y="94"/>
                    <a:pt x="64" y="87"/>
                  </a:cubicBezTo>
                  <a:cubicBezTo>
                    <a:pt x="59" y="79"/>
                    <a:pt x="57" y="78"/>
                    <a:pt x="46" y="79"/>
                  </a:cubicBezTo>
                  <a:cubicBezTo>
                    <a:pt x="43" y="80"/>
                    <a:pt x="39" y="81"/>
                    <a:pt x="37" y="77"/>
                  </a:cubicBezTo>
                  <a:cubicBezTo>
                    <a:pt x="37" y="73"/>
                    <a:pt x="37" y="68"/>
                    <a:pt x="36" y="64"/>
                  </a:cubicBezTo>
                  <a:cubicBezTo>
                    <a:pt x="45" y="54"/>
                    <a:pt x="57" y="49"/>
                    <a:pt x="68" y="43"/>
                  </a:cubicBezTo>
                  <a:cubicBezTo>
                    <a:pt x="77" y="39"/>
                    <a:pt x="86" y="35"/>
                    <a:pt x="92" y="27"/>
                  </a:cubicBezTo>
                  <a:close/>
                </a:path>
              </a:pathLst>
            </a:custGeom>
            <a:solidFill>
              <a:srgbClr val="A27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135"/>
            <p:cNvSpPr>
              <a:spLocks/>
            </p:cNvSpPr>
            <p:nvPr/>
          </p:nvSpPr>
          <p:spPr bwMode="auto">
            <a:xfrm>
              <a:off x="-2624650" y="3809395"/>
              <a:ext cx="63501" cy="134937"/>
            </a:xfrm>
            <a:custGeom>
              <a:avLst/>
              <a:gdLst>
                <a:gd name="T0" fmla="*/ 5 w 12"/>
                <a:gd name="T1" fmla="*/ 3 h 25"/>
                <a:gd name="T2" fmla="*/ 8 w 12"/>
                <a:gd name="T3" fmla="*/ 2 h 25"/>
                <a:gd name="T4" fmla="*/ 0 w 12"/>
                <a:gd name="T5" fmla="*/ 25 h 25"/>
                <a:gd name="T6" fmla="*/ 5 w 12"/>
                <a:gd name="T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5" y="3"/>
                  </a:moveTo>
                  <a:cubicBezTo>
                    <a:pt x="6" y="2"/>
                    <a:pt x="6" y="0"/>
                    <a:pt x="8" y="2"/>
                  </a:cubicBezTo>
                  <a:cubicBezTo>
                    <a:pt x="12" y="8"/>
                    <a:pt x="7" y="22"/>
                    <a:pt x="0" y="25"/>
                  </a:cubicBezTo>
                  <a:cubicBezTo>
                    <a:pt x="4" y="18"/>
                    <a:pt x="7" y="11"/>
                    <a:pt x="5" y="3"/>
                  </a:cubicBezTo>
                  <a:close/>
                </a:path>
              </a:pathLst>
            </a:custGeom>
            <a:solidFill>
              <a:srgbClr val="CCB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136"/>
            <p:cNvSpPr>
              <a:spLocks/>
            </p:cNvSpPr>
            <p:nvPr/>
          </p:nvSpPr>
          <p:spPr bwMode="auto">
            <a:xfrm>
              <a:off x="-2764352" y="3703033"/>
              <a:ext cx="36513" cy="69850"/>
            </a:xfrm>
            <a:custGeom>
              <a:avLst/>
              <a:gdLst>
                <a:gd name="T0" fmla="*/ 3 w 7"/>
                <a:gd name="T1" fmla="*/ 0 h 13"/>
                <a:gd name="T2" fmla="*/ 4 w 7"/>
                <a:gd name="T3" fmla="*/ 13 h 13"/>
                <a:gd name="T4" fmla="*/ 3 w 7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3" y="0"/>
                  </a:moveTo>
                  <a:cubicBezTo>
                    <a:pt x="7" y="4"/>
                    <a:pt x="6" y="9"/>
                    <a:pt x="4" y="13"/>
                  </a:cubicBezTo>
                  <a:cubicBezTo>
                    <a:pt x="0" y="9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0B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37"/>
            <p:cNvSpPr>
              <a:spLocks/>
            </p:cNvSpPr>
            <p:nvPr/>
          </p:nvSpPr>
          <p:spPr bwMode="auto">
            <a:xfrm>
              <a:off x="-2389695" y="3379184"/>
              <a:ext cx="60326" cy="446085"/>
            </a:xfrm>
            <a:custGeom>
              <a:avLst/>
              <a:gdLst>
                <a:gd name="T0" fmla="*/ 0 w 11"/>
                <a:gd name="T1" fmla="*/ 77 h 83"/>
                <a:gd name="T2" fmla="*/ 1 w 11"/>
                <a:gd name="T3" fmla="*/ 62 h 83"/>
                <a:gd name="T4" fmla="*/ 4 w 11"/>
                <a:gd name="T5" fmla="*/ 45 h 83"/>
                <a:gd name="T6" fmla="*/ 4 w 11"/>
                <a:gd name="T7" fmla="*/ 36 h 83"/>
                <a:gd name="T8" fmla="*/ 4 w 11"/>
                <a:gd name="T9" fmla="*/ 23 h 83"/>
                <a:gd name="T10" fmla="*/ 7 w 11"/>
                <a:gd name="T11" fmla="*/ 0 h 83"/>
                <a:gd name="T12" fmla="*/ 9 w 11"/>
                <a:gd name="T13" fmla="*/ 19 h 83"/>
                <a:gd name="T14" fmla="*/ 7 w 11"/>
                <a:gd name="T15" fmla="*/ 45 h 83"/>
                <a:gd name="T16" fmla="*/ 6 w 11"/>
                <a:gd name="T17" fmla="*/ 57 h 83"/>
                <a:gd name="T18" fmla="*/ 4 w 11"/>
                <a:gd name="T19" fmla="*/ 72 h 83"/>
                <a:gd name="T20" fmla="*/ 1 w 11"/>
                <a:gd name="T21" fmla="*/ 83 h 83"/>
                <a:gd name="T22" fmla="*/ 0 w 11"/>
                <a:gd name="T23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3">
                  <a:moveTo>
                    <a:pt x="0" y="77"/>
                  </a:moveTo>
                  <a:cubicBezTo>
                    <a:pt x="2" y="72"/>
                    <a:pt x="1" y="67"/>
                    <a:pt x="1" y="62"/>
                  </a:cubicBezTo>
                  <a:cubicBezTo>
                    <a:pt x="1" y="56"/>
                    <a:pt x="1" y="50"/>
                    <a:pt x="4" y="45"/>
                  </a:cubicBezTo>
                  <a:cubicBezTo>
                    <a:pt x="6" y="42"/>
                    <a:pt x="5" y="39"/>
                    <a:pt x="4" y="36"/>
                  </a:cubicBezTo>
                  <a:cubicBezTo>
                    <a:pt x="2" y="32"/>
                    <a:pt x="1" y="27"/>
                    <a:pt x="4" y="23"/>
                  </a:cubicBezTo>
                  <a:cubicBezTo>
                    <a:pt x="8" y="16"/>
                    <a:pt x="7" y="8"/>
                    <a:pt x="7" y="0"/>
                  </a:cubicBezTo>
                  <a:cubicBezTo>
                    <a:pt x="11" y="6"/>
                    <a:pt x="11" y="13"/>
                    <a:pt x="9" y="19"/>
                  </a:cubicBezTo>
                  <a:cubicBezTo>
                    <a:pt x="7" y="28"/>
                    <a:pt x="7" y="36"/>
                    <a:pt x="7" y="45"/>
                  </a:cubicBezTo>
                  <a:cubicBezTo>
                    <a:pt x="7" y="49"/>
                    <a:pt x="6" y="53"/>
                    <a:pt x="6" y="57"/>
                  </a:cubicBezTo>
                  <a:cubicBezTo>
                    <a:pt x="3" y="61"/>
                    <a:pt x="4" y="67"/>
                    <a:pt x="4" y="72"/>
                  </a:cubicBezTo>
                  <a:cubicBezTo>
                    <a:pt x="4" y="76"/>
                    <a:pt x="4" y="80"/>
                    <a:pt x="1" y="83"/>
                  </a:cubicBezTo>
                  <a:cubicBezTo>
                    <a:pt x="1" y="81"/>
                    <a:pt x="2" y="79"/>
                    <a:pt x="0" y="77"/>
                  </a:cubicBezTo>
                  <a:close/>
                </a:path>
              </a:pathLst>
            </a:custGeom>
            <a:solidFill>
              <a:srgbClr val="877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38"/>
            <p:cNvSpPr>
              <a:spLocks/>
            </p:cNvSpPr>
            <p:nvPr/>
          </p:nvSpPr>
          <p:spPr bwMode="auto">
            <a:xfrm>
              <a:off x="-3672419" y="3836382"/>
              <a:ext cx="306393" cy="193674"/>
            </a:xfrm>
            <a:custGeom>
              <a:avLst/>
              <a:gdLst>
                <a:gd name="T0" fmla="*/ 56 w 57"/>
                <a:gd name="T1" fmla="*/ 36 h 36"/>
                <a:gd name="T2" fmla="*/ 46 w 57"/>
                <a:gd name="T3" fmla="*/ 20 h 36"/>
                <a:gd name="T4" fmla="*/ 40 w 57"/>
                <a:gd name="T5" fmla="*/ 16 h 36"/>
                <a:gd name="T6" fmla="*/ 8 w 57"/>
                <a:gd name="T7" fmla="*/ 4 h 36"/>
                <a:gd name="T8" fmla="*/ 0 w 57"/>
                <a:gd name="T9" fmla="*/ 3 h 36"/>
                <a:gd name="T10" fmla="*/ 9 w 57"/>
                <a:gd name="T11" fmla="*/ 2 h 36"/>
                <a:gd name="T12" fmla="*/ 43 w 57"/>
                <a:gd name="T13" fmla="*/ 13 h 36"/>
                <a:gd name="T14" fmla="*/ 49 w 57"/>
                <a:gd name="T15" fmla="*/ 18 h 36"/>
                <a:gd name="T16" fmla="*/ 56 w 57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6">
                  <a:moveTo>
                    <a:pt x="56" y="36"/>
                  </a:moveTo>
                  <a:cubicBezTo>
                    <a:pt x="51" y="31"/>
                    <a:pt x="50" y="25"/>
                    <a:pt x="46" y="20"/>
                  </a:cubicBezTo>
                  <a:cubicBezTo>
                    <a:pt x="44" y="18"/>
                    <a:pt x="43" y="17"/>
                    <a:pt x="40" y="16"/>
                  </a:cubicBezTo>
                  <a:cubicBezTo>
                    <a:pt x="30" y="12"/>
                    <a:pt x="18" y="9"/>
                    <a:pt x="8" y="4"/>
                  </a:cubicBezTo>
                  <a:cubicBezTo>
                    <a:pt x="6" y="2"/>
                    <a:pt x="3" y="6"/>
                    <a:pt x="0" y="3"/>
                  </a:cubicBezTo>
                  <a:cubicBezTo>
                    <a:pt x="3" y="0"/>
                    <a:pt x="6" y="0"/>
                    <a:pt x="9" y="2"/>
                  </a:cubicBezTo>
                  <a:cubicBezTo>
                    <a:pt x="20" y="7"/>
                    <a:pt x="31" y="10"/>
                    <a:pt x="43" y="13"/>
                  </a:cubicBezTo>
                  <a:cubicBezTo>
                    <a:pt x="46" y="14"/>
                    <a:pt x="48" y="15"/>
                    <a:pt x="49" y="18"/>
                  </a:cubicBezTo>
                  <a:cubicBezTo>
                    <a:pt x="50" y="24"/>
                    <a:pt x="57" y="29"/>
                    <a:pt x="56" y="36"/>
                  </a:cubicBezTo>
                  <a:close/>
                </a:path>
              </a:pathLst>
            </a:custGeom>
            <a:solidFill>
              <a:srgbClr val="DEC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39"/>
            <p:cNvSpPr>
              <a:spLocks/>
            </p:cNvSpPr>
            <p:nvPr/>
          </p:nvSpPr>
          <p:spPr bwMode="auto">
            <a:xfrm>
              <a:off x="-5191685" y="3460146"/>
              <a:ext cx="1514503" cy="1042983"/>
            </a:xfrm>
            <a:custGeom>
              <a:avLst/>
              <a:gdLst>
                <a:gd name="T0" fmla="*/ 71 w 282"/>
                <a:gd name="T1" fmla="*/ 23 h 194"/>
                <a:gd name="T2" fmla="*/ 87 w 282"/>
                <a:gd name="T3" fmla="*/ 39 h 194"/>
                <a:gd name="T4" fmla="*/ 99 w 282"/>
                <a:gd name="T5" fmla="*/ 60 h 194"/>
                <a:gd name="T6" fmla="*/ 122 w 282"/>
                <a:gd name="T7" fmla="*/ 29 h 194"/>
                <a:gd name="T8" fmla="*/ 111 w 282"/>
                <a:gd name="T9" fmla="*/ 18 h 194"/>
                <a:gd name="T10" fmla="*/ 142 w 282"/>
                <a:gd name="T11" fmla="*/ 2 h 194"/>
                <a:gd name="T12" fmla="*/ 178 w 282"/>
                <a:gd name="T13" fmla="*/ 21 h 194"/>
                <a:gd name="T14" fmla="*/ 154 w 282"/>
                <a:gd name="T15" fmla="*/ 45 h 194"/>
                <a:gd name="T16" fmla="*/ 194 w 282"/>
                <a:gd name="T17" fmla="*/ 59 h 194"/>
                <a:gd name="T18" fmla="*/ 198 w 282"/>
                <a:gd name="T19" fmla="*/ 36 h 194"/>
                <a:gd name="T20" fmla="*/ 229 w 282"/>
                <a:gd name="T21" fmla="*/ 38 h 194"/>
                <a:gd name="T22" fmla="*/ 267 w 282"/>
                <a:gd name="T23" fmla="*/ 62 h 194"/>
                <a:gd name="T24" fmla="*/ 254 w 282"/>
                <a:gd name="T25" fmla="*/ 104 h 194"/>
                <a:gd name="T26" fmla="*/ 274 w 282"/>
                <a:gd name="T27" fmla="*/ 134 h 194"/>
                <a:gd name="T28" fmla="*/ 244 w 282"/>
                <a:gd name="T29" fmla="*/ 137 h 194"/>
                <a:gd name="T30" fmla="*/ 229 w 282"/>
                <a:gd name="T31" fmla="*/ 119 h 194"/>
                <a:gd name="T32" fmla="*/ 194 w 282"/>
                <a:gd name="T33" fmla="*/ 125 h 194"/>
                <a:gd name="T34" fmla="*/ 201 w 282"/>
                <a:gd name="T35" fmla="*/ 111 h 194"/>
                <a:gd name="T36" fmla="*/ 210 w 282"/>
                <a:gd name="T37" fmla="*/ 89 h 194"/>
                <a:gd name="T38" fmla="*/ 171 w 282"/>
                <a:gd name="T39" fmla="*/ 91 h 194"/>
                <a:gd name="T40" fmla="*/ 155 w 282"/>
                <a:gd name="T41" fmla="*/ 105 h 194"/>
                <a:gd name="T42" fmla="*/ 125 w 282"/>
                <a:gd name="T43" fmla="*/ 109 h 194"/>
                <a:gd name="T44" fmla="*/ 125 w 282"/>
                <a:gd name="T45" fmla="*/ 89 h 194"/>
                <a:gd name="T46" fmla="*/ 85 w 282"/>
                <a:gd name="T47" fmla="*/ 108 h 194"/>
                <a:gd name="T48" fmla="*/ 100 w 282"/>
                <a:gd name="T49" fmla="*/ 123 h 194"/>
                <a:gd name="T50" fmla="*/ 103 w 282"/>
                <a:gd name="T51" fmla="*/ 155 h 194"/>
                <a:gd name="T52" fmla="*/ 92 w 282"/>
                <a:gd name="T53" fmla="*/ 157 h 194"/>
                <a:gd name="T54" fmla="*/ 78 w 282"/>
                <a:gd name="T55" fmla="*/ 176 h 194"/>
                <a:gd name="T56" fmla="*/ 43 w 282"/>
                <a:gd name="T57" fmla="*/ 184 h 194"/>
                <a:gd name="T58" fmla="*/ 53 w 282"/>
                <a:gd name="T59" fmla="*/ 169 h 194"/>
                <a:gd name="T60" fmla="*/ 42 w 282"/>
                <a:gd name="T61" fmla="*/ 141 h 194"/>
                <a:gd name="T62" fmla="*/ 42 w 282"/>
                <a:gd name="T63" fmla="*/ 108 h 194"/>
                <a:gd name="T64" fmla="*/ 4 w 282"/>
                <a:gd name="T65" fmla="*/ 108 h 194"/>
                <a:gd name="T66" fmla="*/ 8 w 282"/>
                <a:gd name="T67" fmla="*/ 72 h 194"/>
                <a:gd name="T68" fmla="*/ 36 w 282"/>
                <a:gd name="T69" fmla="*/ 84 h 194"/>
                <a:gd name="T70" fmla="*/ 41 w 282"/>
                <a:gd name="T71" fmla="*/ 4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2" h="194">
                  <a:moveTo>
                    <a:pt x="41" y="42"/>
                  </a:moveTo>
                  <a:cubicBezTo>
                    <a:pt x="49" y="32"/>
                    <a:pt x="59" y="26"/>
                    <a:pt x="71" y="23"/>
                  </a:cubicBezTo>
                  <a:cubicBezTo>
                    <a:pt x="75" y="23"/>
                    <a:pt x="78" y="22"/>
                    <a:pt x="81" y="23"/>
                  </a:cubicBezTo>
                  <a:cubicBezTo>
                    <a:pt x="89" y="26"/>
                    <a:pt x="92" y="32"/>
                    <a:pt x="87" y="39"/>
                  </a:cubicBezTo>
                  <a:cubicBezTo>
                    <a:pt x="84" y="43"/>
                    <a:pt x="81" y="47"/>
                    <a:pt x="84" y="53"/>
                  </a:cubicBezTo>
                  <a:cubicBezTo>
                    <a:pt x="87" y="59"/>
                    <a:pt x="93" y="60"/>
                    <a:pt x="99" y="60"/>
                  </a:cubicBezTo>
                  <a:cubicBezTo>
                    <a:pt x="109" y="59"/>
                    <a:pt x="118" y="55"/>
                    <a:pt x="125" y="47"/>
                  </a:cubicBezTo>
                  <a:cubicBezTo>
                    <a:pt x="131" y="40"/>
                    <a:pt x="129" y="34"/>
                    <a:pt x="122" y="29"/>
                  </a:cubicBezTo>
                  <a:cubicBezTo>
                    <a:pt x="121" y="28"/>
                    <a:pt x="120" y="28"/>
                    <a:pt x="119" y="27"/>
                  </a:cubicBezTo>
                  <a:cubicBezTo>
                    <a:pt x="115" y="25"/>
                    <a:pt x="110" y="24"/>
                    <a:pt x="111" y="18"/>
                  </a:cubicBezTo>
                  <a:cubicBezTo>
                    <a:pt x="111" y="12"/>
                    <a:pt x="115" y="8"/>
                    <a:pt x="121" y="6"/>
                  </a:cubicBezTo>
                  <a:cubicBezTo>
                    <a:pt x="128" y="5"/>
                    <a:pt x="136" y="0"/>
                    <a:pt x="142" y="2"/>
                  </a:cubicBezTo>
                  <a:cubicBezTo>
                    <a:pt x="151" y="5"/>
                    <a:pt x="162" y="4"/>
                    <a:pt x="171" y="9"/>
                  </a:cubicBezTo>
                  <a:cubicBezTo>
                    <a:pt x="176" y="11"/>
                    <a:pt x="179" y="15"/>
                    <a:pt x="178" y="21"/>
                  </a:cubicBezTo>
                  <a:cubicBezTo>
                    <a:pt x="176" y="27"/>
                    <a:pt x="171" y="28"/>
                    <a:pt x="166" y="28"/>
                  </a:cubicBezTo>
                  <a:cubicBezTo>
                    <a:pt x="154" y="27"/>
                    <a:pt x="149" y="35"/>
                    <a:pt x="154" y="45"/>
                  </a:cubicBezTo>
                  <a:cubicBezTo>
                    <a:pt x="159" y="55"/>
                    <a:pt x="167" y="61"/>
                    <a:pt x="177" y="64"/>
                  </a:cubicBezTo>
                  <a:cubicBezTo>
                    <a:pt x="183" y="65"/>
                    <a:pt x="189" y="64"/>
                    <a:pt x="194" y="59"/>
                  </a:cubicBezTo>
                  <a:cubicBezTo>
                    <a:pt x="198" y="56"/>
                    <a:pt x="198" y="52"/>
                    <a:pt x="197" y="49"/>
                  </a:cubicBezTo>
                  <a:cubicBezTo>
                    <a:pt x="195" y="44"/>
                    <a:pt x="196" y="40"/>
                    <a:pt x="198" y="36"/>
                  </a:cubicBezTo>
                  <a:cubicBezTo>
                    <a:pt x="203" y="33"/>
                    <a:pt x="206" y="35"/>
                    <a:pt x="210" y="37"/>
                  </a:cubicBezTo>
                  <a:cubicBezTo>
                    <a:pt x="216" y="40"/>
                    <a:pt x="223" y="41"/>
                    <a:pt x="229" y="38"/>
                  </a:cubicBezTo>
                  <a:cubicBezTo>
                    <a:pt x="232" y="38"/>
                    <a:pt x="234" y="38"/>
                    <a:pt x="236" y="40"/>
                  </a:cubicBezTo>
                  <a:cubicBezTo>
                    <a:pt x="246" y="48"/>
                    <a:pt x="258" y="54"/>
                    <a:pt x="267" y="62"/>
                  </a:cubicBezTo>
                  <a:cubicBezTo>
                    <a:pt x="270" y="65"/>
                    <a:pt x="272" y="67"/>
                    <a:pt x="273" y="71"/>
                  </a:cubicBezTo>
                  <a:cubicBezTo>
                    <a:pt x="254" y="76"/>
                    <a:pt x="254" y="89"/>
                    <a:pt x="254" y="104"/>
                  </a:cubicBezTo>
                  <a:cubicBezTo>
                    <a:pt x="253" y="111"/>
                    <a:pt x="259" y="114"/>
                    <a:pt x="265" y="115"/>
                  </a:cubicBezTo>
                  <a:cubicBezTo>
                    <a:pt x="279" y="116"/>
                    <a:pt x="282" y="122"/>
                    <a:pt x="274" y="134"/>
                  </a:cubicBezTo>
                  <a:cubicBezTo>
                    <a:pt x="269" y="141"/>
                    <a:pt x="262" y="146"/>
                    <a:pt x="252" y="147"/>
                  </a:cubicBezTo>
                  <a:cubicBezTo>
                    <a:pt x="245" y="148"/>
                    <a:pt x="242" y="144"/>
                    <a:pt x="244" y="137"/>
                  </a:cubicBezTo>
                  <a:cubicBezTo>
                    <a:pt x="245" y="134"/>
                    <a:pt x="246" y="131"/>
                    <a:pt x="245" y="128"/>
                  </a:cubicBezTo>
                  <a:cubicBezTo>
                    <a:pt x="244" y="119"/>
                    <a:pt x="237" y="115"/>
                    <a:pt x="229" y="119"/>
                  </a:cubicBezTo>
                  <a:cubicBezTo>
                    <a:pt x="224" y="122"/>
                    <a:pt x="220" y="125"/>
                    <a:pt x="216" y="128"/>
                  </a:cubicBezTo>
                  <a:cubicBezTo>
                    <a:pt x="208" y="133"/>
                    <a:pt x="200" y="132"/>
                    <a:pt x="194" y="125"/>
                  </a:cubicBezTo>
                  <a:cubicBezTo>
                    <a:pt x="189" y="119"/>
                    <a:pt x="191" y="113"/>
                    <a:pt x="198" y="111"/>
                  </a:cubicBezTo>
                  <a:cubicBezTo>
                    <a:pt x="199" y="111"/>
                    <a:pt x="200" y="111"/>
                    <a:pt x="201" y="111"/>
                  </a:cubicBezTo>
                  <a:cubicBezTo>
                    <a:pt x="207" y="111"/>
                    <a:pt x="212" y="110"/>
                    <a:pt x="215" y="104"/>
                  </a:cubicBezTo>
                  <a:cubicBezTo>
                    <a:pt x="217" y="98"/>
                    <a:pt x="214" y="93"/>
                    <a:pt x="210" y="89"/>
                  </a:cubicBezTo>
                  <a:cubicBezTo>
                    <a:pt x="203" y="81"/>
                    <a:pt x="195" y="76"/>
                    <a:pt x="184" y="76"/>
                  </a:cubicBezTo>
                  <a:cubicBezTo>
                    <a:pt x="175" y="75"/>
                    <a:pt x="170" y="82"/>
                    <a:pt x="171" y="91"/>
                  </a:cubicBezTo>
                  <a:cubicBezTo>
                    <a:pt x="172" y="95"/>
                    <a:pt x="175" y="100"/>
                    <a:pt x="171" y="104"/>
                  </a:cubicBezTo>
                  <a:cubicBezTo>
                    <a:pt x="166" y="107"/>
                    <a:pt x="160" y="107"/>
                    <a:pt x="155" y="105"/>
                  </a:cubicBezTo>
                  <a:cubicBezTo>
                    <a:pt x="148" y="101"/>
                    <a:pt x="143" y="102"/>
                    <a:pt x="138" y="107"/>
                  </a:cubicBezTo>
                  <a:cubicBezTo>
                    <a:pt x="135" y="111"/>
                    <a:pt x="131" y="115"/>
                    <a:pt x="125" y="109"/>
                  </a:cubicBezTo>
                  <a:cubicBezTo>
                    <a:pt x="125" y="105"/>
                    <a:pt x="125" y="100"/>
                    <a:pt x="126" y="96"/>
                  </a:cubicBezTo>
                  <a:cubicBezTo>
                    <a:pt x="127" y="94"/>
                    <a:pt x="128" y="91"/>
                    <a:pt x="125" y="89"/>
                  </a:cubicBezTo>
                  <a:cubicBezTo>
                    <a:pt x="118" y="82"/>
                    <a:pt x="112" y="81"/>
                    <a:pt x="104" y="85"/>
                  </a:cubicBezTo>
                  <a:cubicBezTo>
                    <a:pt x="94" y="90"/>
                    <a:pt x="88" y="97"/>
                    <a:pt x="85" y="108"/>
                  </a:cubicBezTo>
                  <a:cubicBezTo>
                    <a:pt x="84" y="116"/>
                    <a:pt x="87" y="121"/>
                    <a:pt x="96" y="123"/>
                  </a:cubicBezTo>
                  <a:cubicBezTo>
                    <a:pt x="97" y="123"/>
                    <a:pt x="99" y="123"/>
                    <a:pt x="100" y="123"/>
                  </a:cubicBezTo>
                  <a:cubicBezTo>
                    <a:pt x="110" y="124"/>
                    <a:pt x="113" y="131"/>
                    <a:pt x="108" y="139"/>
                  </a:cubicBezTo>
                  <a:cubicBezTo>
                    <a:pt x="104" y="144"/>
                    <a:pt x="100" y="148"/>
                    <a:pt x="103" y="155"/>
                  </a:cubicBezTo>
                  <a:cubicBezTo>
                    <a:pt x="104" y="157"/>
                    <a:pt x="102" y="158"/>
                    <a:pt x="100" y="158"/>
                  </a:cubicBezTo>
                  <a:cubicBezTo>
                    <a:pt x="97" y="157"/>
                    <a:pt x="94" y="157"/>
                    <a:pt x="92" y="157"/>
                  </a:cubicBezTo>
                  <a:cubicBezTo>
                    <a:pt x="85" y="156"/>
                    <a:pt x="81" y="159"/>
                    <a:pt x="77" y="163"/>
                  </a:cubicBezTo>
                  <a:cubicBezTo>
                    <a:pt x="74" y="168"/>
                    <a:pt x="76" y="172"/>
                    <a:pt x="78" y="176"/>
                  </a:cubicBezTo>
                  <a:cubicBezTo>
                    <a:pt x="84" y="187"/>
                    <a:pt x="80" y="193"/>
                    <a:pt x="68" y="194"/>
                  </a:cubicBezTo>
                  <a:cubicBezTo>
                    <a:pt x="58" y="194"/>
                    <a:pt x="49" y="191"/>
                    <a:pt x="43" y="184"/>
                  </a:cubicBezTo>
                  <a:cubicBezTo>
                    <a:pt x="38" y="178"/>
                    <a:pt x="40" y="173"/>
                    <a:pt x="47" y="171"/>
                  </a:cubicBezTo>
                  <a:cubicBezTo>
                    <a:pt x="49" y="170"/>
                    <a:pt x="51" y="170"/>
                    <a:pt x="53" y="169"/>
                  </a:cubicBezTo>
                  <a:cubicBezTo>
                    <a:pt x="62" y="164"/>
                    <a:pt x="62" y="155"/>
                    <a:pt x="54" y="149"/>
                  </a:cubicBezTo>
                  <a:cubicBezTo>
                    <a:pt x="50" y="147"/>
                    <a:pt x="45" y="146"/>
                    <a:pt x="42" y="141"/>
                  </a:cubicBezTo>
                  <a:cubicBezTo>
                    <a:pt x="46" y="132"/>
                    <a:pt x="47" y="122"/>
                    <a:pt x="45" y="112"/>
                  </a:cubicBezTo>
                  <a:cubicBezTo>
                    <a:pt x="45" y="110"/>
                    <a:pt x="44" y="109"/>
                    <a:pt x="42" y="108"/>
                  </a:cubicBezTo>
                  <a:cubicBezTo>
                    <a:pt x="33" y="99"/>
                    <a:pt x="29" y="99"/>
                    <a:pt x="19" y="108"/>
                  </a:cubicBezTo>
                  <a:cubicBezTo>
                    <a:pt x="13" y="113"/>
                    <a:pt x="9" y="113"/>
                    <a:pt x="4" y="108"/>
                  </a:cubicBezTo>
                  <a:cubicBezTo>
                    <a:pt x="3" y="100"/>
                    <a:pt x="0" y="93"/>
                    <a:pt x="2" y="84"/>
                  </a:cubicBezTo>
                  <a:cubicBezTo>
                    <a:pt x="4" y="80"/>
                    <a:pt x="6" y="76"/>
                    <a:pt x="8" y="72"/>
                  </a:cubicBezTo>
                  <a:cubicBezTo>
                    <a:pt x="14" y="68"/>
                    <a:pt x="17" y="73"/>
                    <a:pt x="19" y="77"/>
                  </a:cubicBezTo>
                  <a:cubicBezTo>
                    <a:pt x="23" y="84"/>
                    <a:pt x="29" y="86"/>
                    <a:pt x="36" y="84"/>
                  </a:cubicBezTo>
                  <a:cubicBezTo>
                    <a:pt x="43" y="81"/>
                    <a:pt x="46" y="72"/>
                    <a:pt x="43" y="63"/>
                  </a:cubicBezTo>
                  <a:cubicBezTo>
                    <a:pt x="41" y="56"/>
                    <a:pt x="40" y="49"/>
                    <a:pt x="41" y="42"/>
                  </a:cubicBezTo>
                  <a:close/>
                </a:path>
              </a:pathLst>
            </a:custGeom>
            <a:solidFill>
              <a:srgbClr val="DAB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40"/>
            <p:cNvSpPr>
              <a:spLocks/>
            </p:cNvSpPr>
            <p:nvPr/>
          </p:nvSpPr>
          <p:spPr bwMode="auto">
            <a:xfrm>
              <a:off x="-3961349" y="3653820"/>
              <a:ext cx="203204" cy="139699"/>
            </a:xfrm>
            <a:custGeom>
              <a:avLst/>
              <a:gdLst>
                <a:gd name="T0" fmla="*/ 38 w 38"/>
                <a:gd name="T1" fmla="*/ 26 h 26"/>
                <a:gd name="T2" fmla="*/ 20 w 38"/>
                <a:gd name="T3" fmla="*/ 14 h 26"/>
                <a:gd name="T4" fmla="*/ 0 w 38"/>
                <a:gd name="T5" fmla="*/ 2 h 26"/>
                <a:gd name="T6" fmla="*/ 5 w 38"/>
                <a:gd name="T7" fmla="*/ 0 h 26"/>
                <a:gd name="T8" fmla="*/ 21 w 38"/>
                <a:gd name="T9" fmla="*/ 12 h 26"/>
                <a:gd name="T10" fmla="*/ 38 w 38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6">
                  <a:moveTo>
                    <a:pt x="38" y="26"/>
                  </a:moveTo>
                  <a:cubicBezTo>
                    <a:pt x="30" y="25"/>
                    <a:pt x="27" y="17"/>
                    <a:pt x="20" y="14"/>
                  </a:cubicBezTo>
                  <a:cubicBezTo>
                    <a:pt x="13" y="11"/>
                    <a:pt x="7" y="6"/>
                    <a:pt x="0" y="2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" y="5"/>
                    <a:pt x="16" y="8"/>
                    <a:pt x="21" y="12"/>
                  </a:cubicBezTo>
                  <a:cubicBezTo>
                    <a:pt x="28" y="16"/>
                    <a:pt x="34" y="20"/>
                    <a:pt x="38" y="26"/>
                  </a:cubicBezTo>
                  <a:close/>
                </a:path>
              </a:pathLst>
            </a:custGeom>
            <a:solidFill>
              <a:srgbClr val="DAC7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41"/>
            <p:cNvSpPr>
              <a:spLocks/>
            </p:cNvSpPr>
            <p:nvPr/>
          </p:nvSpPr>
          <p:spPr bwMode="auto">
            <a:xfrm>
              <a:off x="-4761464" y="4315805"/>
              <a:ext cx="493722" cy="569910"/>
            </a:xfrm>
            <a:custGeom>
              <a:avLst/>
              <a:gdLst>
                <a:gd name="T0" fmla="*/ 41 w 92"/>
                <a:gd name="T1" fmla="*/ 105 h 106"/>
                <a:gd name="T2" fmla="*/ 38 w 92"/>
                <a:gd name="T3" fmla="*/ 105 h 106"/>
                <a:gd name="T4" fmla="*/ 25 w 92"/>
                <a:gd name="T5" fmla="*/ 90 h 106"/>
                <a:gd name="T6" fmla="*/ 32 w 92"/>
                <a:gd name="T7" fmla="*/ 77 h 106"/>
                <a:gd name="T8" fmla="*/ 47 w 92"/>
                <a:gd name="T9" fmla="*/ 74 h 106"/>
                <a:gd name="T10" fmla="*/ 51 w 92"/>
                <a:gd name="T11" fmla="*/ 69 h 106"/>
                <a:gd name="T12" fmla="*/ 48 w 92"/>
                <a:gd name="T13" fmla="*/ 63 h 106"/>
                <a:gd name="T14" fmla="*/ 41 w 92"/>
                <a:gd name="T15" fmla="*/ 52 h 106"/>
                <a:gd name="T16" fmla="*/ 36 w 92"/>
                <a:gd name="T17" fmla="*/ 44 h 106"/>
                <a:gd name="T18" fmla="*/ 31 w 92"/>
                <a:gd name="T19" fmla="*/ 42 h 106"/>
                <a:gd name="T20" fmla="*/ 25 w 92"/>
                <a:gd name="T21" fmla="*/ 37 h 106"/>
                <a:gd name="T22" fmla="*/ 32 w 92"/>
                <a:gd name="T23" fmla="*/ 35 h 106"/>
                <a:gd name="T24" fmla="*/ 36 w 92"/>
                <a:gd name="T25" fmla="*/ 31 h 106"/>
                <a:gd name="T26" fmla="*/ 31 w 92"/>
                <a:gd name="T27" fmla="*/ 29 h 106"/>
                <a:gd name="T28" fmla="*/ 11 w 92"/>
                <a:gd name="T29" fmla="*/ 34 h 106"/>
                <a:gd name="T30" fmla="*/ 6 w 92"/>
                <a:gd name="T31" fmla="*/ 33 h 106"/>
                <a:gd name="T32" fmla="*/ 1 w 92"/>
                <a:gd name="T33" fmla="*/ 13 h 106"/>
                <a:gd name="T34" fmla="*/ 0 w 92"/>
                <a:gd name="T35" fmla="*/ 7 h 106"/>
                <a:gd name="T36" fmla="*/ 14 w 92"/>
                <a:gd name="T37" fmla="*/ 1 h 106"/>
                <a:gd name="T38" fmla="*/ 26 w 92"/>
                <a:gd name="T39" fmla="*/ 3 h 106"/>
                <a:gd name="T40" fmla="*/ 73 w 92"/>
                <a:gd name="T41" fmla="*/ 22 h 106"/>
                <a:gd name="T42" fmla="*/ 78 w 92"/>
                <a:gd name="T43" fmla="*/ 23 h 106"/>
                <a:gd name="T44" fmla="*/ 91 w 92"/>
                <a:gd name="T45" fmla="*/ 33 h 106"/>
                <a:gd name="T46" fmla="*/ 86 w 92"/>
                <a:gd name="T47" fmla="*/ 48 h 106"/>
                <a:gd name="T48" fmla="*/ 80 w 92"/>
                <a:gd name="T49" fmla="*/ 63 h 106"/>
                <a:gd name="T50" fmla="*/ 60 w 92"/>
                <a:gd name="T51" fmla="*/ 98 h 106"/>
                <a:gd name="T52" fmla="*/ 41 w 92"/>
                <a:gd name="T53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106">
                  <a:moveTo>
                    <a:pt x="41" y="105"/>
                  </a:moveTo>
                  <a:cubicBezTo>
                    <a:pt x="40" y="105"/>
                    <a:pt x="39" y="105"/>
                    <a:pt x="38" y="105"/>
                  </a:cubicBezTo>
                  <a:cubicBezTo>
                    <a:pt x="33" y="101"/>
                    <a:pt x="29" y="96"/>
                    <a:pt x="25" y="90"/>
                  </a:cubicBezTo>
                  <a:cubicBezTo>
                    <a:pt x="21" y="84"/>
                    <a:pt x="24" y="78"/>
                    <a:pt x="32" y="77"/>
                  </a:cubicBezTo>
                  <a:cubicBezTo>
                    <a:pt x="37" y="76"/>
                    <a:pt x="42" y="77"/>
                    <a:pt x="47" y="74"/>
                  </a:cubicBezTo>
                  <a:cubicBezTo>
                    <a:pt x="50" y="74"/>
                    <a:pt x="51" y="72"/>
                    <a:pt x="51" y="69"/>
                  </a:cubicBezTo>
                  <a:cubicBezTo>
                    <a:pt x="50" y="67"/>
                    <a:pt x="52" y="63"/>
                    <a:pt x="48" y="63"/>
                  </a:cubicBezTo>
                  <a:cubicBezTo>
                    <a:pt x="45" y="60"/>
                    <a:pt x="41" y="57"/>
                    <a:pt x="41" y="52"/>
                  </a:cubicBezTo>
                  <a:cubicBezTo>
                    <a:pt x="43" y="47"/>
                    <a:pt x="41" y="44"/>
                    <a:pt x="36" y="44"/>
                  </a:cubicBezTo>
                  <a:cubicBezTo>
                    <a:pt x="34" y="44"/>
                    <a:pt x="32" y="43"/>
                    <a:pt x="31" y="42"/>
                  </a:cubicBezTo>
                  <a:cubicBezTo>
                    <a:pt x="28" y="41"/>
                    <a:pt x="25" y="40"/>
                    <a:pt x="25" y="37"/>
                  </a:cubicBezTo>
                  <a:cubicBezTo>
                    <a:pt x="26" y="34"/>
                    <a:pt x="29" y="35"/>
                    <a:pt x="32" y="35"/>
                  </a:cubicBezTo>
                  <a:cubicBezTo>
                    <a:pt x="34" y="35"/>
                    <a:pt x="36" y="34"/>
                    <a:pt x="36" y="31"/>
                  </a:cubicBezTo>
                  <a:cubicBezTo>
                    <a:pt x="36" y="29"/>
                    <a:pt x="33" y="29"/>
                    <a:pt x="31" y="29"/>
                  </a:cubicBezTo>
                  <a:cubicBezTo>
                    <a:pt x="25" y="30"/>
                    <a:pt x="17" y="26"/>
                    <a:pt x="11" y="34"/>
                  </a:cubicBezTo>
                  <a:cubicBezTo>
                    <a:pt x="10" y="36"/>
                    <a:pt x="8" y="34"/>
                    <a:pt x="6" y="33"/>
                  </a:cubicBezTo>
                  <a:cubicBezTo>
                    <a:pt x="6" y="26"/>
                    <a:pt x="6" y="19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3" y="2"/>
                    <a:pt x="8" y="0"/>
                    <a:pt x="14" y="1"/>
                  </a:cubicBezTo>
                  <a:cubicBezTo>
                    <a:pt x="18" y="2"/>
                    <a:pt x="22" y="2"/>
                    <a:pt x="26" y="3"/>
                  </a:cubicBezTo>
                  <a:cubicBezTo>
                    <a:pt x="40" y="15"/>
                    <a:pt x="57" y="18"/>
                    <a:pt x="73" y="22"/>
                  </a:cubicBezTo>
                  <a:cubicBezTo>
                    <a:pt x="75" y="22"/>
                    <a:pt x="77" y="22"/>
                    <a:pt x="78" y="23"/>
                  </a:cubicBezTo>
                  <a:cubicBezTo>
                    <a:pt x="85" y="24"/>
                    <a:pt x="91" y="25"/>
                    <a:pt x="91" y="33"/>
                  </a:cubicBezTo>
                  <a:cubicBezTo>
                    <a:pt x="92" y="39"/>
                    <a:pt x="89" y="44"/>
                    <a:pt x="86" y="48"/>
                  </a:cubicBezTo>
                  <a:cubicBezTo>
                    <a:pt x="84" y="53"/>
                    <a:pt x="81" y="57"/>
                    <a:pt x="80" y="63"/>
                  </a:cubicBezTo>
                  <a:cubicBezTo>
                    <a:pt x="79" y="78"/>
                    <a:pt x="68" y="87"/>
                    <a:pt x="60" y="98"/>
                  </a:cubicBezTo>
                  <a:cubicBezTo>
                    <a:pt x="55" y="102"/>
                    <a:pt x="49" y="106"/>
                    <a:pt x="41" y="105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42"/>
            <p:cNvSpPr>
              <a:spLocks/>
            </p:cNvSpPr>
            <p:nvPr/>
          </p:nvSpPr>
          <p:spPr bwMode="auto">
            <a:xfrm>
              <a:off x="-4450308" y="4455504"/>
              <a:ext cx="268292" cy="423861"/>
            </a:xfrm>
            <a:custGeom>
              <a:avLst/>
              <a:gdLst>
                <a:gd name="T0" fmla="*/ 40 w 50"/>
                <a:gd name="T1" fmla="*/ 2 h 79"/>
                <a:gd name="T2" fmla="*/ 49 w 50"/>
                <a:gd name="T3" fmla="*/ 4 h 79"/>
                <a:gd name="T4" fmla="*/ 48 w 50"/>
                <a:gd name="T5" fmla="*/ 6 h 79"/>
                <a:gd name="T6" fmla="*/ 39 w 50"/>
                <a:gd name="T7" fmla="*/ 14 h 79"/>
                <a:gd name="T8" fmla="*/ 32 w 50"/>
                <a:gd name="T9" fmla="*/ 31 h 79"/>
                <a:gd name="T10" fmla="*/ 29 w 50"/>
                <a:gd name="T11" fmla="*/ 37 h 79"/>
                <a:gd name="T12" fmla="*/ 10 w 50"/>
                <a:gd name="T13" fmla="*/ 73 h 79"/>
                <a:gd name="T14" fmla="*/ 0 w 50"/>
                <a:gd name="T15" fmla="*/ 77 h 79"/>
                <a:gd name="T16" fmla="*/ 2 w 50"/>
                <a:gd name="T17" fmla="*/ 75 h 79"/>
                <a:gd name="T18" fmla="*/ 5 w 50"/>
                <a:gd name="T19" fmla="*/ 74 h 79"/>
                <a:gd name="T20" fmla="*/ 25 w 50"/>
                <a:gd name="T21" fmla="*/ 37 h 79"/>
                <a:gd name="T22" fmla="*/ 29 w 50"/>
                <a:gd name="T23" fmla="*/ 29 h 79"/>
                <a:gd name="T24" fmla="*/ 36 w 50"/>
                <a:gd name="T25" fmla="*/ 6 h 79"/>
                <a:gd name="T26" fmla="*/ 40 w 50"/>
                <a:gd name="T27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79">
                  <a:moveTo>
                    <a:pt x="40" y="2"/>
                  </a:moveTo>
                  <a:cubicBezTo>
                    <a:pt x="43" y="5"/>
                    <a:pt x="47" y="2"/>
                    <a:pt x="49" y="4"/>
                  </a:cubicBezTo>
                  <a:cubicBezTo>
                    <a:pt x="50" y="6"/>
                    <a:pt x="48" y="6"/>
                    <a:pt x="48" y="6"/>
                  </a:cubicBezTo>
                  <a:cubicBezTo>
                    <a:pt x="40" y="3"/>
                    <a:pt x="38" y="6"/>
                    <a:pt x="39" y="14"/>
                  </a:cubicBezTo>
                  <a:cubicBezTo>
                    <a:pt x="39" y="20"/>
                    <a:pt x="34" y="25"/>
                    <a:pt x="32" y="31"/>
                  </a:cubicBezTo>
                  <a:cubicBezTo>
                    <a:pt x="31" y="33"/>
                    <a:pt x="29" y="35"/>
                    <a:pt x="29" y="37"/>
                  </a:cubicBezTo>
                  <a:cubicBezTo>
                    <a:pt x="29" y="52"/>
                    <a:pt x="18" y="62"/>
                    <a:pt x="10" y="73"/>
                  </a:cubicBezTo>
                  <a:cubicBezTo>
                    <a:pt x="8" y="76"/>
                    <a:pt x="5" y="79"/>
                    <a:pt x="0" y="77"/>
                  </a:cubicBezTo>
                  <a:cubicBezTo>
                    <a:pt x="0" y="76"/>
                    <a:pt x="1" y="75"/>
                    <a:pt x="2" y="75"/>
                  </a:cubicBezTo>
                  <a:cubicBezTo>
                    <a:pt x="3" y="75"/>
                    <a:pt x="4" y="74"/>
                    <a:pt x="5" y="74"/>
                  </a:cubicBezTo>
                  <a:cubicBezTo>
                    <a:pt x="13" y="63"/>
                    <a:pt x="24" y="53"/>
                    <a:pt x="25" y="37"/>
                  </a:cubicBezTo>
                  <a:cubicBezTo>
                    <a:pt x="26" y="34"/>
                    <a:pt x="27" y="31"/>
                    <a:pt x="29" y="29"/>
                  </a:cubicBezTo>
                  <a:cubicBezTo>
                    <a:pt x="34" y="22"/>
                    <a:pt x="37" y="15"/>
                    <a:pt x="36" y="6"/>
                  </a:cubicBezTo>
                  <a:cubicBezTo>
                    <a:pt x="36" y="4"/>
                    <a:pt x="36" y="0"/>
                    <a:pt x="40" y="2"/>
                  </a:cubicBezTo>
                  <a:close/>
                </a:path>
              </a:pathLst>
            </a:custGeom>
            <a:solidFill>
              <a:srgbClr val="EAD1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43"/>
            <p:cNvSpPr>
              <a:spLocks/>
            </p:cNvSpPr>
            <p:nvPr/>
          </p:nvSpPr>
          <p:spPr bwMode="auto">
            <a:xfrm>
              <a:off x="-4621761" y="4331680"/>
              <a:ext cx="354019" cy="182562"/>
            </a:xfrm>
            <a:custGeom>
              <a:avLst/>
              <a:gdLst>
                <a:gd name="T0" fmla="*/ 65 w 66"/>
                <a:gd name="T1" fmla="*/ 30 h 34"/>
                <a:gd name="T2" fmla="*/ 62 w 66"/>
                <a:gd name="T3" fmla="*/ 30 h 34"/>
                <a:gd name="T4" fmla="*/ 55 w 66"/>
                <a:gd name="T5" fmla="*/ 21 h 34"/>
                <a:gd name="T6" fmla="*/ 14 w 66"/>
                <a:gd name="T7" fmla="*/ 10 h 34"/>
                <a:gd name="T8" fmla="*/ 0 w 66"/>
                <a:gd name="T9" fmla="*/ 0 h 34"/>
                <a:gd name="T10" fmla="*/ 58 w 66"/>
                <a:gd name="T11" fmla="*/ 19 h 34"/>
                <a:gd name="T12" fmla="*/ 65 w 66"/>
                <a:gd name="T13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4">
                  <a:moveTo>
                    <a:pt x="65" y="30"/>
                  </a:moveTo>
                  <a:cubicBezTo>
                    <a:pt x="64" y="31"/>
                    <a:pt x="61" y="34"/>
                    <a:pt x="62" y="30"/>
                  </a:cubicBezTo>
                  <a:cubicBezTo>
                    <a:pt x="63" y="23"/>
                    <a:pt x="60" y="23"/>
                    <a:pt x="55" y="21"/>
                  </a:cubicBezTo>
                  <a:cubicBezTo>
                    <a:pt x="41" y="18"/>
                    <a:pt x="26" y="17"/>
                    <a:pt x="14" y="10"/>
                  </a:cubicBezTo>
                  <a:cubicBezTo>
                    <a:pt x="9" y="7"/>
                    <a:pt x="3" y="5"/>
                    <a:pt x="0" y="0"/>
                  </a:cubicBezTo>
                  <a:cubicBezTo>
                    <a:pt x="18" y="12"/>
                    <a:pt x="38" y="15"/>
                    <a:pt x="58" y="19"/>
                  </a:cubicBezTo>
                  <a:cubicBezTo>
                    <a:pt x="65" y="21"/>
                    <a:pt x="66" y="24"/>
                    <a:pt x="65" y="30"/>
                  </a:cubicBezTo>
                  <a:close/>
                </a:path>
              </a:pathLst>
            </a:custGeom>
            <a:solidFill>
              <a:srgbClr val="C19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44"/>
            <p:cNvSpPr>
              <a:spLocks/>
            </p:cNvSpPr>
            <p:nvPr/>
          </p:nvSpPr>
          <p:spPr bwMode="auto">
            <a:xfrm>
              <a:off x="-4455071" y="2939449"/>
              <a:ext cx="203204" cy="327024"/>
            </a:xfrm>
            <a:custGeom>
              <a:avLst/>
              <a:gdLst>
                <a:gd name="T0" fmla="*/ 37 w 38"/>
                <a:gd name="T1" fmla="*/ 61 h 61"/>
                <a:gd name="T2" fmla="*/ 35 w 38"/>
                <a:gd name="T3" fmla="*/ 46 h 61"/>
                <a:gd name="T4" fmla="*/ 17 w 38"/>
                <a:gd name="T5" fmla="*/ 19 h 61"/>
                <a:gd name="T6" fmla="*/ 1 w 38"/>
                <a:gd name="T7" fmla="*/ 2 h 61"/>
                <a:gd name="T8" fmla="*/ 1 w 38"/>
                <a:gd name="T9" fmla="*/ 0 h 61"/>
                <a:gd name="T10" fmla="*/ 27 w 38"/>
                <a:gd name="T11" fmla="*/ 25 h 61"/>
                <a:gd name="T12" fmla="*/ 37 w 38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1">
                  <a:moveTo>
                    <a:pt x="37" y="61"/>
                  </a:moveTo>
                  <a:cubicBezTo>
                    <a:pt x="33" y="57"/>
                    <a:pt x="35" y="51"/>
                    <a:pt x="35" y="46"/>
                  </a:cubicBezTo>
                  <a:cubicBezTo>
                    <a:pt x="33" y="34"/>
                    <a:pt x="27" y="25"/>
                    <a:pt x="17" y="19"/>
                  </a:cubicBezTo>
                  <a:cubicBezTo>
                    <a:pt x="10" y="15"/>
                    <a:pt x="6" y="8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9" y="9"/>
                    <a:pt x="19" y="17"/>
                    <a:pt x="27" y="25"/>
                  </a:cubicBezTo>
                  <a:cubicBezTo>
                    <a:pt x="38" y="34"/>
                    <a:pt x="38" y="48"/>
                    <a:pt x="37" y="61"/>
                  </a:cubicBezTo>
                  <a:close/>
                </a:path>
              </a:pathLst>
            </a:custGeom>
            <a:solidFill>
              <a:srgbClr val="E195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45"/>
            <p:cNvSpPr>
              <a:spLocks/>
            </p:cNvSpPr>
            <p:nvPr/>
          </p:nvSpPr>
          <p:spPr bwMode="auto">
            <a:xfrm>
              <a:off x="-4998006" y="3685570"/>
              <a:ext cx="69851" cy="227011"/>
            </a:xfrm>
            <a:custGeom>
              <a:avLst/>
              <a:gdLst>
                <a:gd name="T0" fmla="*/ 5 w 13"/>
                <a:gd name="T1" fmla="*/ 0 h 42"/>
                <a:gd name="T2" fmla="*/ 8 w 13"/>
                <a:gd name="T3" fmla="*/ 36 h 42"/>
                <a:gd name="T4" fmla="*/ 0 w 13"/>
                <a:gd name="T5" fmla="*/ 42 h 42"/>
                <a:gd name="T6" fmla="*/ 5 w 13"/>
                <a:gd name="T7" fmla="*/ 19 h 42"/>
                <a:gd name="T8" fmla="*/ 5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5" y="0"/>
                  </a:moveTo>
                  <a:cubicBezTo>
                    <a:pt x="5" y="12"/>
                    <a:pt x="13" y="24"/>
                    <a:pt x="8" y="36"/>
                  </a:cubicBezTo>
                  <a:cubicBezTo>
                    <a:pt x="6" y="41"/>
                    <a:pt x="5" y="42"/>
                    <a:pt x="0" y="42"/>
                  </a:cubicBezTo>
                  <a:cubicBezTo>
                    <a:pt x="7" y="36"/>
                    <a:pt x="8" y="28"/>
                    <a:pt x="5" y="19"/>
                  </a:cubicBezTo>
                  <a:cubicBezTo>
                    <a:pt x="3" y="13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F0D9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46"/>
            <p:cNvSpPr>
              <a:spLocks/>
            </p:cNvSpPr>
            <p:nvPr/>
          </p:nvSpPr>
          <p:spPr bwMode="auto">
            <a:xfrm>
              <a:off x="-4971018" y="4030056"/>
              <a:ext cx="47626" cy="188912"/>
            </a:xfrm>
            <a:custGeom>
              <a:avLst/>
              <a:gdLst>
                <a:gd name="T0" fmla="*/ 1 w 9"/>
                <a:gd name="T1" fmla="*/ 2 h 35"/>
                <a:gd name="T2" fmla="*/ 4 w 9"/>
                <a:gd name="T3" fmla="*/ 2 h 35"/>
                <a:gd name="T4" fmla="*/ 1 w 9"/>
                <a:gd name="T5" fmla="*/ 35 h 35"/>
                <a:gd name="T6" fmla="*/ 3 w 9"/>
                <a:gd name="T7" fmla="*/ 21 h 35"/>
                <a:gd name="T8" fmla="*/ 1 w 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5">
                  <a:moveTo>
                    <a:pt x="1" y="2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9" y="9"/>
                    <a:pt x="8" y="28"/>
                    <a:pt x="1" y="35"/>
                  </a:cubicBezTo>
                  <a:cubicBezTo>
                    <a:pt x="0" y="30"/>
                    <a:pt x="3" y="26"/>
                    <a:pt x="3" y="21"/>
                  </a:cubicBezTo>
                  <a:cubicBezTo>
                    <a:pt x="3" y="15"/>
                    <a:pt x="4" y="8"/>
                    <a:pt x="1" y="2"/>
                  </a:cubicBezTo>
                  <a:close/>
                </a:path>
              </a:pathLst>
            </a:custGeom>
            <a:solidFill>
              <a:srgbClr val="EAD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47"/>
            <p:cNvSpPr>
              <a:spLocks/>
            </p:cNvSpPr>
            <p:nvPr/>
          </p:nvSpPr>
          <p:spPr bwMode="auto">
            <a:xfrm>
              <a:off x="-5207560" y="3847495"/>
              <a:ext cx="69851" cy="193674"/>
            </a:xfrm>
            <a:custGeom>
              <a:avLst/>
              <a:gdLst>
                <a:gd name="T0" fmla="*/ 11 w 13"/>
                <a:gd name="T1" fmla="*/ 0 h 36"/>
                <a:gd name="T2" fmla="*/ 9 w 13"/>
                <a:gd name="T3" fmla="*/ 7 h 36"/>
                <a:gd name="T4" fmla="*/ 7 w 13"/>
                <a:gd name="T5" fmla="*/ 28 h 36"/>
                <a:gd name="T6" fmla="*/ 7 w 13"/>
                <a:gd name="T7" fmla="*/ 36 h 36"/>
                <a:gd name="T8" fmla="*/ 11 w 13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11" y="0"/>
                  </a:moveTo>
                  <a:cubicBezTo>
                    <a:pt x="13" y="4"/>
                    <a:pt x="9" y="4"/>
                    <a:pt x="9" y="7"/>
                  </a:cubicBezTo>
                  <a:cubicBezTo>
                    <a:pt x="7" y="14"/>
                    <a:pt x="4" y="21"/>
                    <a:pt x="7" y="28"/>
                  </a:cubicBezTo>
                  <a:cubicBezTo>
                    <a:pt x="8" y="30"/>
                    <a:pt x="10" y="33"/>
                    <a:pt x="7" y="36"/>
                  </a:cubicBezTo>
                  <a:cubicBezTo>
                    <a:pt x="0" y="23"/>
                    <a:pt x="2" y="8"/>
                    <a:pt x="11" y="0"/>
                  </a:cubicBezTo>
                  <a:close/>
                </a:path>
              </a:pathLst>
            </a:custGeom>
            <a:solidFill>
              <a:srgbClr val="ECD4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48"/>
            <p:cNvSpPr>
              <a:spLocks/>
            </p:cNvSpPr>
            <p:nvPr/>
          </p:nvSpPr>
          <p:spPr bwMode="auto">
            <a:xfrm>
              <a:off x="-4637637" y="4131656"/>
              <a:ext cx="74614" cy="157162"/>
            </a:xfrm>
            <a:custGeom>
              <a:avLst/>
              <a:gdLst>
                <a:gd name="T0" fmla="*/ 9 w 14"/>
                <a:gd name="T1" fmla="*/ 0 h 29"/>
                <a:gd name="T2" fmla="*/ 14 w 14"/>
                <a:gd name="T3" fmla="*/ 6 h 29"/>
                <a:gd name="T4" fmla="*/ 10 w 14"/>
                <a:gd name="T5" fmla="*/ 17 h 29"/>
                <a:gd name="T6" fmla="*/ 4 w 14"/>
                <a:gd name="T7" fmla="*/ 29 h 29"/>
                <a:gd name="T8" fmla="*/ 5 w 14"/>
                <a:gd name="T9" fmla="*/ 19 h 29"/>
                <a:gd name="T10" fmla="*/ 9 w 1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9">
                  <a:moveTo>
                    <a:pt x="9" y="0"/>
                  </a:moveTo>
                  <a:cubicBezTo>
                    <a:pt x="13" y="0"/>
                    <a:pt x="14" y="3"/>
                    <a:pt x="14" y="6"/>
                  </a:cubicBezTo>
                  <a:cubicBezTo>
                    <a:pt x="14" y="10"/>
                    <a:pt x="13" y="14"/>
                    <a:pt x="10" y="17"/>
                  </a:cubicBezTo>
                  <a:cubicBezTo>
                    <a:pt x="7" y="21"/>
                    <a:pt x="5" y="25"/>
                    <a:pt x="4" y="29"/>
                  </a:cubicBezTo>
                  <a:cubicBezTo>
                    <a:pt x="0" y="25"/>
                    <a:pt x="3" y="22"/>
                    <a:pt x="5" y="19"/>
                  </a:cubicBezTo>
                  <a:cubicBezTo>
                    <a:pt x="10" y="13"/>
                    <a:pt x="12" y="7"/>
                    <a:pt x="9" y="0"/>
                  </a:cubicBezTo>
                  <a:close/>
                </a:path>
              </a:pathLst>
            </a:custGeom>
            <a:solidFill>
              <a:srgbClr val="EE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49"/>
            <p:cNvSpPr>
              <a:spLocks/>
            </p:cNvSpPr>
            <p:nvPr/>
          </p:nvSpPr>
          <p:spPr bwMode="auto">
            <a:xfrm>
              <a:off x="-4777339" y="4352317"/>
              <a:ext cx="63501" cy="157162"/>
            </a:xfrm>
            <a:custGeom>
              <a:avLst/>
              <a:gdLst>
                <a:gd name="T0" fmla="*/ 3 w 12"/>
                <a:gd name="T1" fmla="*/ 0 h 29"/>
                <a:gd name="T2" fmla="*/ 10 w 12"/>
                <a:gd name="T3" fmla="*/ 15 h 29"/>
                <a:gd name="T4" fmla="*/ 9 w 12"/>
                <a:gd name="T5" fmla="*/ 26 h 29"/>
                <a:gd name="T6" fmla="*/ 6 w 12"/>
                <a:gd name="T7" fmla="*/ 29 h 29"/>
                <a:gd name="T8" fmla="*/ 5 w 12"/>
                <a:gd name="T9" fmla="*/ 26 h 29"/>
                <a:gd name="T10" fmla="*/ 5 w 12"/>
                <a:gd name="T11" fmla="*/ 10 h 29"/>
                <a:gd name="T12" fmla="*/ 3 w 12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9">
                  <a:moveTo>
                    <a:pt x="3" y="0"/>
                  </a:moveTo>
                  <a:cubicBezTo>
                    <a:pt x="6" y="5"/>
                    <a:pt x="8" y="10"/>
                    <a:pt x="10" y="15"/>
                  </a:cubicBezTo>
                  <a:cubicBezTo>
                    <a:pt x="12" y="19"/>
                    <a:pt x="10" y="23"/>
                    <a:pt x="9" y="26"/>
                  </a:cubicBezTo>
                  <a:cubicBezTo>
                    <a:pt x="8" y="27"/>
                    <a:pt x="7" y="28"/>
                    <a:pt x="6" y="29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9" y="21"/>
                    <a:pt x="8" y="16"/>
                    <a:pt x="5" y="10"/>
                  </a:cubicBezTo>
                  <a:cubicBezTo>
                    <a:pt x="3" y="7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D2AE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50"/>
            <p:cNvSpPr>
              <a:spLocks/>
            </p:cNvSpPr>
            <p:nvPr/>
          </p:nvSpPr>
          <p:spPr bwMode="auto">
            <a:xfrm>
              <a:off x="-5013881" y="4228493"/>
              <a:ext cx="128590" cy="87312"/>
            </a:xfrm>
            <a:custGeom>
              <a:avLst/>
              <a:gdLst>
                <a:gd name="T0" fmla="*/ 23 w 24"/>
                <a:gd name="T1" fmla="*/ 16 h 16"/>
                <a:gd name="T2" fmla="*/ 15 w 24"/>
                <a:gd name="T3" fmla="*/ 10 h 16"/>
                <a:gd name="T4" fmla="*/ 0 w 24"/>
                <a:gd name="T5" fmla="*/ 5 h 16"/>
                <a:gd name="T6" fmla="*/ 11 w 24"/>
                <a:gd name="T7" fmla="*/ 4 h 16"/>
                <a:gd name="T8" fmla="*/ 19 w 24"/>
                <a:gd name="T9" fmla="*/ 9 h 16"/>
                <a:gd name="T10" fmla="*/ 23 w 2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23" y="16"/>
                  </a:moveTo>
                  <a:cubicBezTo>
                    <a:pt x="20" y="15"/>
                    <a:pt x="18" y="12"/>
                    <a:pt x="15" y="10"/>
                  </a:cubicBezTo>
                  <a:cubicBezTo>
                    <a:pt x="10" y="8"/>
                    <a:pt x="6" y="3"/>
                    <a:pt x="0" y="5"/>
                  </a:cubicBezTo>
                  <a:cubicBezTo>
                    <a:pt x="3" y="1"/>
                    <a:pt x="7" y="0"/>
                    <a:pt x="11" y="4"/>
                  </a:cubicBezTo>
                  <a:cubicBezTo>
                    <a:pt x="13" y="7"/>
                    <a:pt x="17" y="8"/>
                    <a:pt x="19" y="9"/>
                  </a:cubicBezTo>
                  <a:cubicBezTo>
                    <a:pt x="22" y="11"/>
                    <a:pt x="24" y="12"/>
                    <a:pt x="23" y="16"/>
                  </a:cubicBezTo>
                  <a:close/>
                </a:path>
              </a:pathLst>
            </a:custGeom>
            <a:solidFill>
              <a:srgbClr val="BE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51"/>
            <p:cNvSpPr>
              <a:spLocks/>
            </p:cNvSpPr>
            <p:nvPr/>
          </p:nvSpPr>
          <p:spPr bwMode="auto">
            <a:xfrm>
              <a:off x="-4542385" y="4842852"/>
              <a:ext cx="103189" cy="52387"/>
            </a:xfrm>
            <a:custGeom>
              <a:avLst/>
              <a:gdLst>
                <a:gd name="T0" fmla="*/ 19 w 19"/>
                <a:gd name="T1" fmla="*/ 3 h 10"/>
                <a:gd name="T2" fmla="*/ 17 w 19"/>
                <a:gd name="T3" fmla="*/ 5 h 10"/>
                <a:gd name="T4" fmla="*/ 8 w 19"/>
                <a:gd name="T5" fmla="*/ 9 h 10"/>
                <a:gd name="T6" fmla="*/ 0 w 19"/>
                <a:gd name="T7" fmla="*/ 7 h 10"/>
                <a:gd name="T8" fmla="*/ 19 w 19"/>
                <a:gd name="T9" fmla="*/ 0 h 10"/>
                <a:gd name="T10" fmla="*/ 19 w 19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0">
                  <a:moveTo>
                    <a:pt x="19" y="3"/>
                  </a:moveTo>
                  <a:cubicBezTo>
                    <a:pt x="19" y="4"/>
                    <a:pt x="18" y="4"/>
                    <a:pt x="17" y="5"/>
                  </a:cubicBezTo>
                  <a:cubicBezTo>
                    <a:pt x="14" y="6"/>
                    <a:pt x="11" y="8"/>
                    <a:pt x="8" y="9"/>
                  </a:cubicBezTo>
                  <a:cubicBezTo>
                    <a:pt x="5" y="8"/>
                    <a:pt x="2" y="10"/>
                    <a:pt x="0" y="7"/>
                  </a:cubicBezTo>
                  <a:cubicBezTo>
                    <a:pt x="6" y="5"/>
                    <a:pt x="13" y="2"/>
                    <a:pt x="19" y="0"/>
                  </a:cubicBezTo>
                  <a:cubicBezTo>
                    <a:pt x="19" y="1"/>
                    <a:pt x="18" y="2"/>
                    <a:pt x="19" y="3"/>
                  </a:cubicBezTo>
                  <a:close/>
                </a:path>
              </a:pathLst>
            </a:custGeom>
            <a:solidFill>
              <a:srgbClr val="674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52"/>
            <p:cNvSpPr>
              <a:spLocks/>
            </p:cNvSpPr>
            <p:nvPr/>
          </p:nvSpPr>
          <p:spPr bwMode="auto">
            <a:xfrm>
              <a:off x="-4150265" y="3653820"/>
              <a:ext cx="26988" cy="123824"/>
            </a:xfrm>
            <a:custGeom>
              <a:avLst/>
              <a:gdLst>
                <a:gd name="T0" fmla="*/ 4 w 5"/>
                <a:gd name="T1" fmla="*/ 0 h 23"/>
                <a:gd name="T2" fmla="*/ 4 w 5"/>
                <a:gd name="T3" fmla="*/ 15 h 23"/>
                <a:gd name="T4" fmla="*/ 0 w 5"/>
                <a:gd name="T5" fmla="*/ 23 h 23"/>
                <a:gd name="T6" fmla="*/ 1 w 5"/>
                <a:gd name="T7" fmla="*/ 11 h 23"/>
                <a:gd name="T8" fmla="*/ 4 w 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3">
                  <a:moveTo>
                    <a:pt x="4" y="0"/>
                  </a:moveTo>
                  <a:cubicBezTo>
                    <a:pt x="3" y="5"/>
                    <a:pt x="3" y="10"/>
                    <a:pt x="4" y="15"/>
                  </a:cubicBezTo>
                  <a:cubicBezTo>
                    <a:pt x="5" y="18"/>
                    <a:pt x="5" y="22"/>
                    <a:pt x="0" y="23"/>
                  </a:cubicBezTo>
                  <a:cubicBezTo>
                    <a:pt x="2" y="19"/>
                    <a:pt x="1" y="15"/>
                    <a:pt x="1" y="11"/>
                  </a:cubicBezTo>
                  <a:cubicBezTo>
                    <a:pt x="0" y="7"/>
                    <a:pt x="0" y="2"/>
                    <a:pt x="4" y="0"/>
                  </a:cubicBezTo>
                  <a:close/>
                </a:path>
              </a:pathLst>
            </a:custGeom>
            <a:solidFill>
              <a:srgbClr val="EFD8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53"/>
            <p:cNvSpPr>
              <a:spLocks/>
            </p:cNvSpPr>
            <p:nvPr/>
          </p:nvSpPr>
          <p:spPr bwMode="auto">
            <a:xfrm>
              <a:off x="-4531272" y="3939569"/>
              <a:ext cx="33338" cy="106362"/>
            </a:xfrm>
            <a:custGeom>
              <a:avLst/>
              <a:gdLst>
                <a:gd name="T0" fmla="*/ 2 w 6"/>
                <a:gd name="T1" fmla="*/ 0 h 20"/>
                <a:gd name="T2" fmla="*/ 5 w 6"/>
                <a:gd name="T3" fmla="*/ 4 h 20"/>
                <a:gd name="T4" fmla="*/ 2 w 6"/>
                <a:gd name="T5" fmla="*/ 20 h 20"/>
                <a:gd name="T6" fmla="*/ 1 w 6"/>
                <a:gd name="T7" fmla="*/ 11 h 20"/>
                <a:gd name="T8" fmla="*/ 2 w 6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cubicBezTo>
                    <a:pt x="5" y="1"/>
                    <a:pt x="6" y="1"/>
                    <a:pt x="5" y="4"/>
                  </a:cubicBezTo>
                  <a:cubicBezTo>
                    <a:pt x="5" y="9"/>
                    <a:pt x="3" y="15"/>
                    <a:pt x="2" y="20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7"/>
                    <a:pt x="3" y="4"/>
                    <a:pt x="2" y="0"/>
                  </a:cubicBezTo>
                  <a:close/>
                </a:path>
              </a:pathLst>
            </a:custGeom>
            <a:solidFill>
              <a:srgbClr val="E8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54"/>
            <p:cNvSpPr>
              <a:spLocks/>
            </p:cNvSpPr>
            <p:nvPr/>
          </p:nvSpPr>
          <p:spPr bwMode="auto">
            <a:xfrm>
              <a:off x="-5223435" y="3556983"/>
              <a:ext cx="22225" cy="80962"/>
            </a:xfrm>
            <a:custGeom>
              <a:avLst/>
              <a:gdLst>
                <a:gd name="T0" fmla="*/ 3 w 4"/>
                <a:gd name="T1" fmla="*/ 0 h 15"/>
                <a:gd name="T2" fmla="*/ 1 w 4"/>
                <a:gd name="T3" fmla="*/ 15 h 15"/>
                <a:gd name="T4" fmla="*/ 3 w 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3" y="0"/>
                  </a:moveTo>
                  <a:cubicBezTo>
                    <a:pt x="2" y="5"/>
                    <a:pt x="4" y="10"/>
                    <a:pt x="1" y="15"/>
                  </a:cubicBezTo>
                  <a:cubicBezTo>
                    <a:pt x="2" y="10"/>
                    <a:pt x="0" y="5"/>
                    <a:pt x="3" y="0"/>
                  </a:cubicBezTo>
                  <a:close/>
                </a:path>
              </a:pathLst>
            </a:custGeom>
            <a:solidFill>
              <a:srgbClr val="BA8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55"/>
            <p:cNvSpPr>
              <a:spLocks/>
            </p:cNvSpPr>
            <p:nvPr/>
          </p:nvSpPr>
          <p:spPr bwMode="auto">
            <a:xfrm>
              <a:off x="-5207560" y="4534879"/>
              <a:ext cx="730263" cy="366711"/>
            </a:xfrm>
            <a:custGeom>
              <a:avLst/>
              <a:gdLst>
                <a:gd name="T0" fmla="*/ 131 w 136"/>
                <a:gd name="T1" fmla="*/ 33 h 68"/>
                <a:gd name="T2" fmla="*/ 117 w 136"/>
                <a:gd name="T3" fmla="*/ 38 h 68"/>
                <a:gd name="T4" fmla="*/ 108 w 136"/>
                <a:gd name="T5" fmla="*/ 41 h 68"/>
                <a:gd name="T6" fmla="*/ 110 w 136"/>
                <a:gd name="T7" fmla="*/ 50 h 68"/>
                <a:gd name="T8" fmla="*/ 121 w 136"/>
                <a:gd name="T9" fmla="*/ 64 h 68"/>
                <a:gd name="T10" fmla="*/ 117 w 136"/>
                <a:gd name="T11" fmla="*/ 62 h 68"/>
                <a:gd name="T12" fmla="*/ 107 w 136"/>
                <a:gd name="T13" fmla="*/ 50 h 68"/>
                <a:gd name="T14" fmla="*/ 106 w 136"/>
                <a:gd name="T15" fmla="*/ 38 h 68"/>
                <a:gd name="T16" fmla="*/ 117 w 136"/>
                <a:gd name="T17" fmla="*/ 33 h 68"/>
                <a:gd name="T18" fmla="*/ 128 w 136"/>
                <a:gd name="T19" fmla="*/ 30 h 68"/>
                <a:gd name="T20" fmla="*/ 125 w 136"/>
                <a:gd name="T21" fmla="*/ 18 h 68"/>
                <a:gd name="T22" fmla="*/ 102 w 136"/>
                <a:gd name="T23" fmla="*/ 4 h 68"/>
                <a:gd name="T24" fmla="*/ 95 w 136"/>
                <a:gd name="T25" fmla="*/ 7 h 68"/>
                <a:gd name="T26" fmla="*/ 95 w 136"/>
                <a:gd name="T27" fmla="*/ 23 h 68"/>
                <a:gd name="T28" fmla="*/ 90 w 136"/>
                <a:gd name="T29" fmla="*/ 30 h 68"/>
                <a:gd name="T30" fmla="*/ 69 w 136"/>
                <a:gd name="T31" fmla="*/ 28 h 68"/>
                <a:gd name="T32" fmla="*/ 43 w 136"/>
                <a:gd name="T33" fmla="*/ 20 h 68"/>
                <a:gd name="T34" fmla="*/ 0 w 136"/>
                <a:gd name="T35" fmla="*/ 11 h 68"/>
                <a:gd name="T36" fmla="*/ 28 w 136"/>
                <a:gd name="T37" fmla="*/ 15 h 68"/>
                <a:gd name="T38" fmla="*/ 27 w 136"/>
                <a:gd name="T39" fmla="*/ 14 h 68"/>
                <a:gd name="T40" fmla="*/ 49 w 136"/>
                <a:gd name="T41" fmla="*/ 17 h 68"/>
                <a:gd name="T42" fmla="*/ 67 w 136"/>
                <a:gd name="T43" fmla="*/ 24 h 68"/>
                <a:gd name="T44" fmla="*/ 78 w 136"/>
                <a:gd name="T45" fmla="*/ 30 h 68"/>
                <a:gd name="T46" fmla="*/ 89 w 136"/>
                <a:gd name="T47" fmla="*/ 22 h 68"/>
                <a:gd name="T48" fmla="*/ 89 w 136"/>
                <a:gd name="T49" fmla="*/ 15 h 68"/>
                <a:gd name="T50" fmla="*/ 103 w 136"/>
                <a:gd name="T51" fmla="*/ 1 h 68"/>
                <a:gd name="T52" fmla="*/ 124 w 136"/>
                <a:gd name="T53" fmla="*/ 11 h 68"/>
                <a:gd name="T54" fmla="*/ 131 w 136"/>
                <a:gd name="T55" fmla="*/ 22 h 68"/>
                <a:gd name="T56" fmla="*/ 131 w 136"/>
                <a:gd name="T57" fmla="*/ 3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68">
                  <a:moveTo>
                    <a:pt x="131" y="33"/>
                  </a:moveTo>
                  <a:cubicBezTo>
                    <a:pt x="127" y="38"/>
                    <a:pt x="123" y="39"/>
                    <a:pt x="117" y="38"/>
                  </a:cubicBezTo>
                  <a:cubicBezTo>
                    <a:pt x="113" y="37"/>
                    <a:pt x="110" y="38"/>
                    <a:pt x="108" y="41"/>
                  </a:cubicBezTo>
                  <a:cubicBezTo>
                    <a:pt x="106" y="45"/>
                    <a:pt x="108" y="47"/>
                    <a:pt x="110" y="50"/>
                  </a:cubicBezTo>
                  <a:cubicBezTo>
                    <a:pt x="114" y="55"/>
                    <a:pt x="119" y="58"/>
                    <a:pt x="121" y="64"/>
                  </a:cubicBezTo>
                  <a:cubicBezTo>
                    <a:pt x="118" y="68"/>
                    <a:pt x="119" y="63"/>
                    <a:pt x="117" y="62"/>
                  </a:cubicBezTo>
                  <a:cubicBezTo>
                    <a:pt x="114" y="58"/>
                    <a:pt x="110" y="54"/>
                    <a:pt x="107" y="50"/>
                  </a:cubicBezTo>
                  <a:cubicBezTo>
                    <a:pt x="104" y="47"/>
                    <a:pt x="103" y="42"/>
                    <a:pt x="106" y="38"/>
                  </a:cubicBezTo>
                  <a:cubicBezTo>
                    <a:pt x="108" y="34"/>
                    <a:pt x="112" y="33"/>
                    <a:pt x="117" y="33"/>
                  </a:cubicBezTo>
                  <a:cubicBezTo>
                    <a:pt x="121" y="34"/>
                    <a:pt x="125" y="35"/>
                    <a:pt x="128" y="30"/>
                  </a:cubicBezTo>
                  <a:cubicBezTo>
                    <a:pt x="130" y="25"/>
                    <a:pt x="128" y="21"/>
                    <a:pt x="125" y="18"/>
                  </a:cubicBezTo>
                  <a:cubicBezTo>
                    <a:pt x="120" y="10"/>
                    <a:pt x="112" y="4"/>
                    <a:pt x="102" y="4"/>
                  </a:cubicBezTo>
                  <a:cubicBezTo>
                    <a:pt x="99" y="4"/>
                    <a:pt x="96" y="4"/>
                    <a:pt x="95" y="7"/>
                  </a:cubicBezTo>
                  <a:cubicBezTo>
                    <a:pt x="95" y="12"/>
                    <a:pt x="95" y="18"/>
                    <a:pt x="95" y="23"/>
                  </a:cubicBezTo>
                  <a:cubicBezTo>
                    <a:pt x="95" y="26"/>
                    <a:pt x="94" y="29"/>
                    <a:pt x="90" y="30"/>
                  </a:cubicBezTo>
                  <a:cubicBezTo>
                    <a:pt x="83" y="36"/>
                    <a:pt x="75" y="33"/>
                    <a:pt x="69" y="28"/>
                  </a:cubicBezTo>
                  <a:cubicBezTo>
                    <a:pt x="61" y="22"/>
                    <a:pt x="53" y="21"/>
                    <a:pt x="43" y="20"/>
                  </a:cubicBezTo>
                  <a:cubicBezTo>
                    <a:pt x="28" y="19"/>
                    <a:pt x="14" y="16"/>
                    <a:pt x="0" y="11"/>
                  </a:cubicBezTo>
                  <a:cubicBezTo>
                    <a:pt x="9" y="10"/>
                    <a:pt x="1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4" y="18"/>
                    <a:pt x="42" y="17"/>
                    <a:pt x="49" y="17"/>
                  </a:cubicBezTo>
                  <a:cubicBezTo>
                    <a:pt x="56" y="18"/>
                    <a:pt x="62" y="19"/>
                    <a:pt x="67" y="24"/>
                  </a:cubicBezTo>
                  <a:cubicBezTo>
                    <a:pt x="70" y="26"/>
                    <a:pt x="74" y="29"/>
                    <a:pt x="78" y="30"/>
                  </a:cubicBezTo>
                  <a:cubicBezTo>
                    <a:pt x="85" y="32"/>
                    <a:pt x="89" y="28"/>
                    <a:pt x="89" y="22"/>
                  </a:cubicBezTo>
                  <a:cubicBezTo>
                    <a:pt x="89" y="19"/>
                    <a:pt x="89" y="17"/>
                    <a:pt x="89" y="15"/>
                  </a:cubicBezTo>
                  <a:cubicBezTo>
                    <a:pt x="88" y="5"/>
                    <a:pt x="93" y="0"/>
                    <a:pt x="103" y="1"/>
                  </a:cubicBezTo>
                  <a:cubicBezTo>
                    <a:pt x="111" y="1"/>
                    <a:pt x="118" y="7"/>
                    <a:pt x="124" y="11"/>
                  </a:cubicBezTo>
                  <a:cubicBezTo>
                    <a:pt x="126" y="15"/>
                    <a:pt x="129" y="18"/>
                    <a:pt x="131" y="22"/>
                  </a:cubicBezTo>
                  <a:cubicBezTo>
                    <a:pt x="134" y="26"/>
                    <a:pt x="136" y="29"/>
                    <a:pt x="131" y="33"/>
                  </a:cubicBezTo>
                  <a:close/>
                </a:path>
              </a:pathLst>
            </a:custGeom>
            <a:solidFill>
              <a:srgbClr val="3F2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56"/>
            <p:cNvSpPr>
              <a:spLocks/>
            </p:cNvSpPr>
            <p:nvPr/>
          </p:nvSpPr>
          <p:spPr bwMode="auto">
            <a:xfrm>
              <a:off x="-5088495" y="4584091"/>
              <a:ext cx="128590" cy="31750"/>
            </a:xfrm>
            <a:custGeom>
              <a:avLst/>
              <a:gdLst>
                <a:gd name="T0" fmla="*/ 6 w 24"/>
                <a:gd name="T1" fmla="*/ 6 h 6"/>
                <a:gd name="T2" fmla="*/ 6 w 24"/>
                <a:gd name="T3" fmla="*/ 1 h 6"/>
                <a:gd name="T4" fmla="*/ 21 w 24"/>
                <a:gd name="T5" fmla="*/ 1 h 6"/>
                <a:gd name="T6" fmla="*/ 24 w 24"/>
                <a:gd name="T7" fmla="*/ 3 h 6"/>
                <a:gd name="T8" fmla="*/ 20 w 24"/>
                <a:gd name="T9" fmla="*/ 5 h 6"/>
                <a:gd name="T10" fmla="*/ 5 w 24"/>
                <a:gd name="T11" fmla="*/ 5 h 6"/>
                <a:gd name="T12" fmla="*/ 6 w 2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">
                  <a:moveTo>
                    <a:pt x="6" y="6"/>
                  </a:moveTo>
                  <a:cubicBezTo>
                    <a:pt x="5" y="4"/>
                    <a:pt x="0" y="2"/>
                    <a:pt x="6" y="1"/>
                  </a:cubicBezTo>
                  <a:cubicBezTo>
                    <a:pt x="11" y="0"/>
                    <a:pt x="16" y="0"/>
                    <a:pt x="21" y="1"/>
                  </a:cubicBezTo>
                  <a:cubicBezTo>
                    <a:pt x="22" y="1"/>
                    <a:pt x="24" y="2"/>
                    <a:pt x="24" y="3"/>
                  </a:cubicBezTo>
                  <a:cubicBezTo>
                    <a:pt x="23" y="5"/>
                    <a:pt x="22" y="6"/>
                    <a:pt x="20" y="5"/>
                  </a:cubicBezTo>
                  <a:cubicBezTo>
                    <a:pt x="15" y="3"/>
                    <a:pt x="10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lose/>
                </a:path>
              </a:pathLst>
            </a:custGeom>
            <a:solidFill>
              <a:srgbClr val="BA8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57"/>
            <p:cNvSpPr>
              <a:spLocks/>
            </p:cNvSpPr>
            <p:nvPr/>
          </p:nvSpPr>
          <p:spPr bwMode="auto">
            <a:xfrm>
              <a:off x="-4723363" y="4572979"/>
              <a:ext cx="42863" cy="139699"/>
            </a:xfrm>
            <a:custGeom>
              <a:avLst/>
              <a:gdLst>
                <a:gd name="T0" fmla="*/ 0 w 8"/>
                <a:gd name="T1" fmla="*/ 23 h 26"/>
                <a:gd name="T2" fmla="*/ 3 w 8"/>
                <a:gd name="T3" fmla="*/ 10 h 26"/>
                <a:gd name="T4" fmla="*/ 5 w 8"/>
                <a:gd name="T5" fmla="*/ 0 h 26"/>
                <a:gd name="T6" fmla="*/ 6 w 8"/>
                <a:gd name="T7" fmla="*/ 20 h 26"/>
                <a:gd name="T8" fmla="*/ 0 w 8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6">
                  <a:moveTo>
                    <a:pt x="0" y="23"/>
                  </a:moveTo>
                  <a:cubicBezTo>
                    <a:pt x="4" y="19"/>
                    <a:pt x="4" y="15"/>
                    <a:pt x="3" y="10"/>
                  </a:cubicBezTo>
                  <a:cubicBezTo>
                    <a:pt x="3" y="6"/>
                    <a:pt x="2" y="3"/>
                    <a:pt x="5" y="0"/>
                  </a:cubicBezTo>
                  <a:cubicBezTo>
                    <a:pt x="8" y="7"/>
                    <a:pt x="7" y="13"/>
                    <a:pt x="6" y="20"/>
                  </a:cubicBezTo>
                  <a:cubicBezTo>
                    <a:pt x="5" y="22"/>
                    <a:pt x="5" y="26"/>
                    <a:pt x="0" y="23"/>
                  </a:cubicBezTo>
                  <a:close/>
                </a:path>
              </a:pathLst>
            </a:custGeom>
            <a:solidFill>
              <a:srgbClr val="E2B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58"/>
            <p:cNvSpPr>
              <a:spLocks/>
            </p:cNvSpPr>
            <p:nvPr/>
          </p:nvSpPr>
          <p:spPr bwMode="auto">
            <a:xfrm>
              <a:off x="-2480184" y="4728553"/>
              <a:ext cx="225429" cy="193674"/>
            </a:xfrm>
            <a:custGeom>
              <a:avLst/>
              <a:gdLst>
                <a:gd name="T0" fmla="*/ 40 w 42"/>
                <a:gd name="T1" fmla="*/ 0 h 36"/>
                <a:gd name="T2" fmla="*/ 32 w 42"/>
                <a:gd name="T3" fmla="*/ 8 h 36"/>
                <a:gd name="T4" fmla="*/ 8 w 42"/>
                <a:gd name="T5" fmla="*/ 24 h 36"/>
                <a:gd name="T6" fmla="*/ 4 w 42"/>
                <a:gd name="T7" fmla="*/ 36 h 36"/>
                <a:gd name="T8" fmla="*/ 4 w 42"/>
                <a:gd name="T9" fmla="*/ 22 h 36"/>
                <a:gd name="T10" fmla="*/ 32 w 42"/>
                <a:gd name="T11" fmla="*/ 4 h 36"/>
                <a:gd name="T12" fmla="*/ 40 w 42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6">
                  <a:moveTo>
                    <a:pt x="40" y="0"/>
                  </a:moveTo>
                  <a:cubicBezTo>
                    <a:pt x="42" y="7"/>
                    <a:pt x="36" y="7"/>
                    <a:pt x="32" y="8"/>
                  </a:cubicBezTo>
                  <a:cubicBezTo>
                    <a:pt x="22" y="11"/>
                    <a:pt x="14" y="15"/>
                    <a:pt x="8" y="24"/>
                  </a:cubicBezTo>
                  <a:cubicBezTo>
                    <a:pt x="6" y="28"/>
                    <a:pt x="5" y="32"/>
                    <a:pt x="4" y="36"/>
                  </a:cubicBezTo>
                  <a:cubicBezTo>
                    <a:pt x="0" y="31"/>
                    <a:pt x="1" y="27"/>
                    <a:pt x="4" y="22"/>
                  </a:cubicBezTo>
                  <a:cubicBezTo>
                    <a:pt x="11" y="12"/>
                    <a:pt x="20" y="6"/>
                    <a:pt x="32" y="4"/>
                  </a:cubicBezTo>
                  <a:cubicBezTo>
                    <a:pt x="35" y="4"/>
                    <a:pt x="38" y="2"/>
                    <a:pt x="40" y="0"/>
                  </a:cubicBezTo>
                  <a:close/>
                </a:path>
              </a:pathLst>
            </a:custGeom>
            <a:solidFill>
              <a:srgbClr val="7A6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59"/>
            <p:cNvSpPr>
              <a:spLocks/>
            </p:cNvSpPr>
            <p:nvPr/>
          </p:nvSpPr>
          <p:spPr bwMode="auto">
            <a:xfrm>
              <a:off x="-2823091" y="4912702"/>
              <a:ext cx="250830" cy="101600"/>
            </a:xfrm>
            <a:custGeom>
              <a:avLst/>
              <a:gdLst>
                <a:gd name="T0" fmla="*/ 47 w 47"/>
                <a:gd name="T1" fmla="*/ 3 h 19"/>
                <a:gd name="T2" fmla="*/ 47 w 47"/>
                <a:gd name="T3" fmla="*/ 4 h 19"/>
                <a:gd name="T4" fmla="*/ 12 w 47"/>
                <a:gd name="T5" fmla="*/ 17 h 19"/>
                <a:gd name="T6" fmla="*/ 0 w 47"/>
                <a:gd name="T7" fmla="*/ 19 h 19"/>
                <a:gd name="T8" fmla="*/ 3 w 47"/>
                <a:gd name="T9" fmla="*/ 16 h 19"/>
                <a:gd name="T10" fmla="*/ 31 w 47"/>
                <a:gd name="T11" fmla="*/ 4 h 19"/>
                <a:gd name="T12" fmla="*/ 47 w 47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7" y="3"/>
                  </a:moveTo>
                  <a:cubicBezTo>
                    <a:pt x="47" y="3"/>
                    <a:pt x="47" y="4"/>
                    <a:pt x="47" y="4"/>
                  </a:cubicBezTo>
                  <a:cubicBezTo>
                    <a:pt x="34" y="4"/>
                    <a:pt x="24" y="12"/>
                    <a:pt x="12" y="17"/>
                  </a:cubicBezTo>
                  <a:cubicBezTo>
                    <a:pt x="8" y="18"/>
                    <a:pt x="5" y="19"/>
                    <a:pt x="0" y="19"/>
                  </a:cubicBezTo>
                  <a:cubicBezTo>
                    <a:pt x="0" y="17"/>
                    <a:pt x="3" y="18"/>
                    <a:pt x="3" y="16"/>
                  </a:cubicBezTo>
                  <a:cubicBezTo>
                    <a:pt x="13" y="14"/>
                    <a:pt x="21" y="7"/>
                    <a:pt x="31" y="4"/>
                  </a:cubicBezTo>
                  <a:cubicBezTo>
                    <a:pt x="36" y="2"/>
                    <a:pt x="41" y="0"/>
                    <a:pt x="47" y="3"/>
                  </a:cubicBezTo>
                  <a:close/>
                </a:path>
              </a:pathLst>
            </a:custGeom>
            <a:solidFill>
              <a:srgbClr val="7D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60"/>
            <p:cNvSpPr>
              <a:spLocks/>
            </p:cNvSpPr>
            <p:nvPr/>
          </p:nvSpPr>
          <p:spPr bwMode="auto">
            <a:xfrm>
              <a:off x="-4504284" y="4642828"/>
              <a:ext cx="26988" cy="80962"/>
            </a:xfrm>
            <a:custGeom>
              <a:avLst/>
              <a:gdLst>
                <a:gd name="T0" fmla="*/ 0 w 5"/>
                <a:gd name="T1" fmla="*/ 13 h 15"/>
                <a:gd name="T2" fmla="*/ 0 w 5"/>
                <a:gd name="T3" fmla="*/ 2 h 15"/>
                <a:gd name="T4" fmla="*/ 1 w 5"/>
                <a:gd name="T5" fmla="*/ 0 h 15"/>
                <a:gd name="T6" fmla="*/ 5 w 5"/>
                <a:gd name="T7" fmla="*/ 8 h 15"/>
                <a:gd name="T8" fmla="*/ 1 w 5"/>
                <a:gd name="T9" fmla="*/ 15 h 15"/>
                <a:gd name="T10" fmla="*/ 0 w 5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13"/>
                  </a:moveTo>
                  <a:cubicBezTo>
                    <a:pt x="2" y="9"/>
                    <a:pt x="1" y="6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4" y="2"/>
                    <a:pt x="4" y="5"/>
                    <a:pt x="5" y="8"/>
                  </a:cubicBezTo>
                  <a:cubicBezTo>
                    <a:pt x="5" y="11"/>
                    <a:pt x="4" y="13"/>
                    <a:pt x="1" y="15"/>
                  </a:cubicBezTo>
                  <a:cubicBezTo>
                    <a:pt x="1" y="15"/>
                    <a:pt x="1" y="14"/>
                    <a:pt x="0" y="13"/>
                  </a:cubicBezTo>
                  <a:close/>
                </a:path>
              </a:pathLst>
            </a:custGeom>
            <a:solidFill>
              <a:srgbClr val="D4A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18" name="矩形 1">
            <a:extLst>
              <a:ext uri="{FF2B5EF4-FFF2-40B4-BE49-F238E27FC236}">
                <a16:creationId xmlns:a16="http://schemas.microsoft.com/office/drawing/2014/main" id="{E8B7DFF1-4C87-4645-B5C9-58C3DAE59B98}"/>
              </a:ext>
            </a:extLst>
          </p:cNvPr>
          <p:cNvSpPr/>
          <p:nvPr/>
        </p:nvSpPr>
        <p:spPr>
          <a:xfrm>
            <a:off x="5326191" y="250122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5855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E0EFCD-F996-45B5-B4C3-803AC135BCD7}"/>
              </a:ext>
            </a:extLst>
          </p:cNvPr>
          <p:cNvSpPr/>
          <p:nvPr/>
        </p:nvSpPr>
        <p:spPr>
          <a:xfrm>
            <a:off x="5030356" y="259087"/>
            <a:ext cx="2131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Simplified Arabic" panose="020B0604020202020204" pitchFamily="18" charset="-78"/>
              </a:rPr>
              <a:t>CONTENT</a:t>
            </a:r>
          </a:p>
        </p:txBody>
      </p:sp>
      <p:grpSp>
        <p:nvGrpSpPr>
          <p:cNvPr id="85" name="iṡľïḓê">
            <a:extLst>
              <a:ext uri="{FF2B5EF4-FFF2-40B4-BE49-F238E27FC236}">
                <a16:creationId xmlns:a16="http://schemas.microsoft.com/office/drawing/2014/main" id="{3E6A97F2-0297-4033-AA12-5DED1E81108B}"/>
              </a:ext>
            </a:extLst>
          </p:cNvPr>
          <p:cNvGrpSpPr/>
          <p:nvPr/>
        </p:nvGrpSpPr>
        <p:grpSpPr>
          <a:xfrm>
            <a:off x="1863648" y="2053165"/>
            <a:ext cx="2327132" cy="2900500"/>
            <a:chOff x="3581662" y="2349000"/>
            <a:chExt cx="2327132" cy="2900500"/>
          </a:xfrm>
        </p:grpSpPr>
        <p:sp>
          <p:nvSpPr>
            <p:cNvPr id="99" name="íṣ1íde">
              <a:extLst>
                <a:ext uri="{FF2B5EF4-FFF2-40B4-BE49-F238E27FC236}">
                  <a16:creationId xmlns:a16="http://schemas.microsoft.com/office/drawing/2014/main" id="{201C92B4-3499-419E-8F55-3CA31EC9BCAB}"/>
                </a:ext>
              </a:extLst>
            </p:cNvPr>
            <p:cNvSpPr/>
            <p:nvPr/>
          </p:nvSpPr>
          <p:spPr bwMode="auto">
            <a:xfrm>
              <a:off x="3840007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rgbClr val="7ACCEE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100" name="íṡľíḋê">
              <a:extLst>
                <a:ext uri="{FF2B5EF4-FFF2-40B4-BE49-F238E27FC236}">
                  <a16:creationId xmlns:a16="http://schemas.microsoft.com/office/drawing/2014/main" id="{AA6898ED-038E-4191-8E42-3BFDCAC7578A}"/>
                </a:ext>
              </a:extLst>
            </p:cNvPr>
            <p:cNvGrpSpPr/>
            <p:nvPr/>
          </p:nvGrpSpPr>
          <p:grpSpPr>
            <a:xfrm>
              <a:off x="3581662" y="4250792"/>
              <a:ext cx="2327132" cy="998708"/>
              <a:chOff x="3581662" y="4250792"/>
              <a:chExt cx="2327132" cy="998708"/>
            </a:xfrm>
          </p:grpSpPr>
          <p:sp>
            <p:nvSpPr>
              <p:cNvPr id="101" name="îŝļíḓé">
                <a:extLst>
                  <a:ext uri="{FF2B5EF4-FFF2-40B4-BE49-F238E27FC236}">
                    <a16:creationId xmlns:a16="http://schemas.microsoft.com/office/drawing/2014/main" id="{C528D846-E96C-4AD8-A8ED-1F7B6C0B9457}"/>
                  </a:ext>
                </a:extLst>
              </p:cNvPr>
              <p:cNvSpPr/>
              <p:nvPr/>
            </p:nvSpPr>
            <p:spPr bwMode="auto">
              <a:xfrm>
                <a:off x="3597460" y="4250792"/>
                <a:ext cx="2307144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102" name="íṩḷîḋé">
                <a:extLst>
                  <a:ext uri="{FF2B5EF4-FFF2-40B4-BE49-F238E27FC236}">
                    <a16:creationId xmlns:a16="http://schemas.microsoft.com/office/drawing/2014/main" id="{368F6BA1-AF14-43B4-BA8A-FE3A0DA5DA37}"/>
                  </a:ext>
                </a:extLst>
              </p:cNvPr>
              <p:cNvSpPr/>
              <p:nvPr/>
            </p:nvSpPr>
            <p:spPr bwMode="auto">
              <a:xfrm>
                <a:off x="3581662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grpSp>
        <p:nvGrpSpPr>
          <p:cNvPr id="86" name="iŝḷîdé">
            <a:extLst>
              <a:ext uri="{FF2B5EF4-FFF2-40B4-BE49-F238E27FC236}">
                <a16:creationId xmlns:a16="http://schemas.microsoft.com/office/drawing/2014/main" id="{2A60488C-BB3A-46C6-BE87-AAEF34C157B1}"/>
              </a:ext>
            </a:extLst>
          </p:cNvPr>
          <p:cNvGrpSpPr/>
          <p:nvPr/>
        </p:nvGrpSpPr>
        <p:grpSpPr>
          <a:xfrm>
            <a:off x="4707438" y="2053165"/>
            <a:ext cx="2327132" cy="2900500"/>
            <a:chOff x="6284038" y="2349000"/>
            <a:chExt cx="2327132" cy="2900500"/>
          </a:xfrm>
        </p:grpSpPr>
        <p:sp>
          <p:nvSpPr>
            <p:cNvPr id="95" name="işḷïḋe">
              <a:extLst>
                <a:ext uri="{FF2B5EF4-FFF2-40B4-BE49-F238E27FC236}">
                  <a16:creationId xmlns:a16="http://schemas.microsoft.com/office/drawing/2014/main" id="{261027A9-B1D2-459A-BE59-DF7A14C0B24F}"/>
                </a:ext>
              </a:extLst>
            </p:cNvPr>
            <p:cNvSpPr/>
            <p:nvPr/>
          </p:nvSpPr>
          <p:spPr bwMode="auto">
            <a:xfrm>
              <a:off x="6542383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96" name="î$liḍé">
              <a:extLst>
                <a:ext uri="{FF2B5EF4-FFF2-40B4-BE49-F238E27FC236}">
                  <a16:creationId xmlns:a16="http://schemas.microsoft.com/office/drawing/2014/main" id="{7003BEFC-521A-4591-9E18-5FF2897883D2}"/>
                </a:ext>
              </a:extLst>
            </p:cNvPr>
            <p:cNvGrpSpPr/>
            <p:nvPr/>
          </p:nvGrpSpPr>
          <p:grpSpPr>
            <a:xfrm>
              <a:off x="6284038" y="4250792"/>
              <a:ext cx="2327132" cy="998708"/>
              <a:chOff x="6284038" y="4250792"/>
              <a:chExt cx="2327132" cy="998708"/>
            </a:xfrm>
          </p:grpSpPr>
          <p:sp>
            <p:nvSpPr>
              <p:cNvPr id="97" name="iSlïḑê">
                <a:extLst>
                  <a:ext uri="{FF2B5EF4-FFF2-40B4-BE49-F238E27FC236}">
                    <a16:creationId xmlns:a16="http://schemas.microsoft.com/office/drawing/2014/main" id="{62EA04CC-FCA4-4748-A936-AF7D7CF0FC69}"/>
                  </a:ext>
                </a:extLst>
              </p:cNvPr>
              <p:cNvSpPr/>
              <p:nvPr/>
            </p:nvSpPr>
            <p:spPr bwMode="auto">
              <a:xfrm>
                <a:off x="6284038" y="4250792"/>
                <a:ext cx="2327131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98" name="íṧḷïdê">
                <a:extLst>
                  <a:ext uri="{FF2B5EF4-FFF2-40B4-BE49-F238E27FC236}">
                    <a16:creationId xmlns:a16="http://schemas.microsoft.com/office/drawing/2014/main" id="{450CEA11-CAB2-4D02-BE41-5E3A57E8CEC0}"/>
                  </a:ext>
                </a:extLst>
              </p:cNvPr>
              <p:cNvSpPr/>
              <p:nvPr/>
            </p:nvSpPr>
            <p:spPr bwMode="auto">
              <a:xfrm>
                <a:off x="6284038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grpSp>
        <p:nvGrpSpPr>
          <p:cNvPr id="87" name="íŝliďê">
            <a:extLst>
              <a:ext uri="{FF2B5EF4-FFF2-40B4-BE49-F238E27FC236}">
                <a16:creationId xmlns:a16="http://schemas.microsoft.com/office/drawing/2014/main" id="{356FA534-AB5A-493E-B494-2698DD2E1484}"/>
              </a:ext>
            </a:extLst>
          </p:cNvPr>
          <p:cNvGrpSpPr/>
          <p:nvPr/>
        </p:nvGrpSpPr>
        <p:grpSpPr>
          <a:xfrm>
            <a:off x="7551226" y="2053165"/>
            <a:ext cx="2327132" cy="2900500"/>
            <a:chOff x="9191768" y="2349000"/>
            <a:chExt cx="2327132" cy="2900500"/>
          </a:xfrm>
        </p:grpSpPr>
        <p:sp>
          <p:nvSpPr>
            <p:cNvPr id="91" name="îś1ïḑè">
              <a:extLst>
                <a:ext uri="{FF2B5EF4-FFF2-40B4-BE49-F238E27FC236}">
                  <a16:creationId xmlns:a16="http://schemas.microsoft.com/office/drawing/2014/main" id="{C2749E97-6750-4AAF-9B57-61CE6F901953}"/>
                </a:ext>
              </a:extLst>
            </p:cNvPr>
            <p:cNvSpPr/>
            <p:nvPr/>
          </p:nvSpPr>
          <p:spPr bwMode="auto">
            <a:xfrm>
              <a:off x="9450113" y="2349000"/>
              <a:ext cx="1810442" cy="1669260"/>
            </a:xfrm>
            <a:custGeom>
              <a:avLst/>
              <a:gdLst>
                <a:gd name="T0" fmla="*/ 1730375 w 21600"/>
                <a:gd name="T1" fmla="*/ 1595438 h 21600"/>
                <a:gd name="T2" fmla="*/ 1730375 w 21600"/>
                <a:gd name="T3" fmla="*/ 1595438 h 21600"/>
                <a:gd name="T4" fmla="*/ 1730375 w 21600"/>
                <a:gd name="T5" fmla="*/ 1595438 h 21600"/>
                <a:gd name="T6" fmla="*/ 1730375 w 21600"/>
                <a:gd name="T7" fmla="*/ 15954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469" y="1336"/>
                  </a:moveTo>
                  <a:cubicBezTo>
                    <a:pt x="19857" y="3403"/>
                    <a:pt x="18177" y="7637"/>
                    <a:pt x="14646" y="8101"/>
                  </a:cubicBezTo>
                  <a:cubicBezTo>
                    <a:pt x="15951" y="6107"/>
                    <a:pt x="16882" y="3432"/>
                    <a:pt x="17184" y="1336"/>
                  </a:cubicBezTo>
                  <a:cubicBezTo>
                    <a:pt x="17184" y="1336"/>
                    <a:pt x="20469" y="1336"/>
                    <a:pt x="20469" y="1336"/>
                  </a:cubicBezTo>
                  <a:close/>
                  <a:moveTo>
                    <a:pt x="1129" y="1336"/>
                  </a:moveTo>
                  <a:lnTo>
                    <a:pt x="4415" y="1336"/>
                  </a:lnTo>
                  <a:cubicBezTo>
                    <a:pt x="4717" y="3432"/>
                    <a:pt x="5646" y="6107"/>
                    <a:pt x="6952" y="8101"/>
                  </a:cubicBezTo>
                  <a:cubicBezTo>
                    <a:pt x="3421" y="7636"/>
                    <a:pt x="1741" y="3403"/>
                    <a:pt x="1129" y="1336"/>
                  </a:cubicBezTo>
                  <a:close/>
                  <a:moveTo>
                    <a:pt x="13916" y="9085"/>
                  </a:moveTo>
                  <a:cubicBezTo>
                    <a:pt x="13947" y="9085"/>
                    <a:pt x="13979" y="9088"/>
                    <a:pt x="14009" y="9088"/>
                  </a:cubicBezTo>
                  <a:cubicBezTo>
                    <a:pt x="19966" y="9088"/>
                    <a:pt x="21600" y="402"/>
                    <a:pt x="21600" y="402"/>
                  </a:cubicBezTo>
                  <a:lnTo>
                    <a:pt x="17278" y="402"/>
                  </a:lnTo>
                  <a:cubicBezTo>
                    <a:pt x="17285" y="265"/>
                    <a:pt x="17293" y="127"/>
                    <a:pt x="17293" y="0"/>
                  </a:cubicBezTo>
                  <a:lnTo>
                    <a:pt x="4306" y="0"/>
                  </a:lnTo>
                  <a:cubicBezTo>
                    <a:pt x="4306" y="127"/>
                    <a:pt x="4314" y="265"/>
                    <a:pt x="4321" y="402"/>
                  </a:cubicBezTo>
                  <a:lnTo>
                    <a:pt x="0" y="402"/>
                  </a:lnTo>
                  <a:cubicBezTo>
                    <a:pt x="0" y="402"/>
                    <a:pt x="1632" y="9088"/>
                    <a:pt x="7589" y="9088"/>
                  </a:cubicBezTo>
                  <a:cubicBezTo>
                    <a:pt x="7619" y="9088"/>
                    <a:pt x="7651" y="9085"/>
                    <a:pt x="7682" y="9085"/>
                  </a:cubicBezTo>
                  <a:cubicBezTo>
                    <a:pt x="8022" y="9492"/>
                    <a:pt x="8380" y="9855"/>
                    <a:pt x="8755" y="10142"/>
                  </a:cubicBezTo>
                  <a:cubicBezTo>
                    <a:pt x="8491" y="10149"/>
                    <a:pt x="8278" y="10378"/>
                    <a:pt x="8278" y="10662"/>
                  </a:cubicBezTo>
                  <a:cubicBezTo>
                    <a:pt x="8278" y="10952"/>
                    <a:pt x="8495" y="11187"/>
                    <a:pt x="8762" y="11187"/>
                  </a:cubicBezTo>
                  <a:lnTo>
                    <a:pt x="9398" y="11187"/>
                  </a:lnTo>
                  <a:lnTo>
                    <a:pt x="7942" y="19481"/>
                  </a:lnTo>
                  <a:lnTo>
                    <a:pt x="7501" y="19481"/>
                  </a:lnTo>
                  <a:lnTo>
                    <a:pt x="7501" y="21600"/>
                  </a:lnTo>
                  <a:lnTo>
                    <a:pt x="14436" y="21600"/>
                  </a:lnTo>
                  <a:lnTo>
                    <a:pt x="14436" y="19481"/>
                  </a:lnTo>
                  <a:lnTo>
                    <a:pt x="13993" y="19481"/>
                  </a:lnTo>
                  <a:lnTo>
                    <a:pt x="12537" y="11187"/>
                  </a:lnTo>
                  <a:lnTo>
                    <a:pt x="13176" y="11187"/>
                  </a:lnTo>
                  <a:cubicBezTo>
                    <a:pt x="13441" y="11187"/>
                    <a:pt x="13658" y="10952"/>
                    <a:pt x="13658" y="10662"/>
                  </a:cubicBezTo>
                  <a:cubicBezTo>
                    <a:pt x="13658" y="10375"/>
                    <a:pt x="13441" y="10140"/>
                    <a:pt x="13176" y="10140"/>
                  </a:cubicBezTo>
                  <a:lnTo>
                    <a:pt x="12847" y="10140"/>
                  </a:lnTo>
                  <a:cubicBezTo>
                    <a:pt x="13220" y="9852"/>
                    <a:pt x="13576" y="9491"/>
                    <a:pt x="13916" y="90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/>
            </a:p>
          </p:txBody>
        </p:sp>
        <p:grpSp>
          <p:nvGrpSpPr>
            <p:cNvPr id="92" name="išľiḍê">
              <a:extLst>
                <a:ext uri="{FF2B5EF4-FFF2-40B4-BE49-F238E27FC236}">
                  <a16:creationId xmlns:a16="http://schemas.microsoft.com/office/drawing/2014/main" id="{D1DA9241-3C2F-47AF-BFA1-891851077B94}"/>
                </a:ext>
              </a:extLst>
            </p:cNvPr>
            <p:cNvGrpSpPr/>
            <p:nvPr/>
          </p:nvGrpSpPr>
          <p:grpSpPr>
            <a:xfrm>
              <a:off x="9191768" y="4250792"/>
              <a:ext cx="2327132" cy="998708"/>
              <a:chOff x="9191768" y="4250792"/>
              <a:chExt cx="2327132" cy="998708"/>
            </a:xfrm>
          </p:grpSpPr>
          <p:sp>
            <p:nvSpPr>
              <p:cNvPr id="93" name="îṡḻîḋé">
                <a:extLst>
                  <a:ext uri="{FF2B5EF4-FFF2-40B4-BE49-F238E27FC236}">
                    <a16:creationId xmlns:a16="http://schemas.microsoft.com/office/drawing/2014/main" id="{5DE013D3-2AD0-4DB3-9E17-D30032028E02}"/>
                  </a:ext>
                </a:extLst>
              </p:cNvPr>
              <p:cNvSpPr/>
              <p:nvPr/>
            </p:nvSpPr>
            <p:spPr bwMode="auto">
              <a:xfrm>
                <a:off x="9191768" y="4250792"/>
                <a:ext cx="2327131" cy="3720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  <p:sp>
            <p:nvSpPr>
              <p:cNvPr id="94" name="îSľiḑé">
                <a:extLst>
                  <a:ext uri="{FF2B5EF4-FFF2-40B4-BE49-F238E27FC236}">
                    <a16:creationId xmlns:a16="http://schemas.microsoft.com/office/drawing/2014/main" id="{6C360807-8403-4EC7-BA5C-B16F98B8EA8D}"/>
                  </a:ext>
                </a:extLst>
              </p:cNvPr>
              <p:cNvSpPr/>
              <p:nvPr/>
            </p:nvSpPr>
            <p:spPr bwMode="auto">
              <a:xfrm>
                <a:off x="9191768" y="4622846"/>
                <a:ext cx="2327132" cy="626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</p:grp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EF88AF52-9464-4519-9EEE-7A35EF28AA58}"/>
              </a:ext>
            </a:extLst>
          </p:cNvPr>
          <p:cNvCxnSpPr/>
          <p:nvPr/>
        </p:nvCxnSpPr>
        <p:spPr>
          <a:xfrm>
            <a:off x="444910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64BB728C-6F6B-451C-8D53-DD3E8B3B5EBA}"/>
              </a:ext>
            </a:extLst>
          </p:cNvPr>
          <p:cNvCxnSpPr/>
          <p:nvPr/>
        </p:nvCxnSpPr>
        <p:spPr>
          <a:xfrm>
            <a:off x="7292899" y="4033165"/>
            <a:ext cx="0" cy="9205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8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9119E411-3480-4B6B-8A92-3F47C10CDDE7}"/>
              </a:ext>
            </a:extLst>
          </p:cNvPr>
          <p:cNvGrpSpPr/>
          <p:nvPr/>
        </p:nvGrpSpPr>
        <p:grpSpPr>
          <a:xfrm>
            <a:off x="-12682" y="-90311"/>
            <a:ext cx="12194728" cy="6948311"/>
            <a:chOff x="0" y="-61392"/>
            <a:chExt cx="9144000" cy="5204892"/>
          </a:xfrm>
        </p:grpSpPr>
        <p:sp>
          <p:nvSpPr>
            <p:cNvPr id="3" name="矩形 3">
              <a:extLst>
                <a:ext uri="{FF2B5EF4-FFF2-40B4-BE49-F238E27FC236}">
                  <a16:creationId xmlns:a16="http://schemas.microsoft.com/office/drawing/2014/main" id="{B8FE420F-E724-4302-8BDF-F2886A1755A8}"/>
                </a:ext>
              </a:extLst>
            </p:cNvPr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梯形 11">
              <a:extLst>
                <a:ext uri="{FF2B5EF4-FFF2-40B4-BE49-F238E27FC236}">
                  <a16:creationId xmlns:a16="http://schemas.microsoft.com/office/drawing/2014/main" id="{2A35767A-90E8-4299-A2BD-80526FDEC4D6}"/>
                </a:ext>
              </a:extLst>
            </p:cNvPr>
            <p:cNvSpPr/>
            <p:nvPr/>
          </p:nvSpPr>
          <p:spPr>
            <a:xfrm>
              <a:off x="718159" y="-61392"/>
              <a:ext cx="8390626" cy="4995342"/>
            </a:xfrm>
            <a:prstGeom prst="trapezoid">
              <a:avLst/>
            </a:prstGeom>
            <a:solidFill>
              <a:schemeClr val="bg2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14">
            <a:extLst>
              <a:ext uri="{FF2B5EF4-FFF2-40B4-BE49-F238E27FC236}">
                <a16:creationId xmlns:a16="http://schemas.microsoft.com/office/drawing/2014/main" id="{46829CA1-03FF-454E-8A4D-F76A84210F12}"/>
              </a:ext>
            </a:extLst>
          </p:cNvPr>
          <p:cNvSpPr/>
          <p:nvPr/>
        </p:nvSpPr>
        <p:spPr>
          <a:xfrm>
            <a:off x="-12683" y="6356715"/>
            <a:ext cx="12194731" cy="5012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3532952-86D3-45CC-A029-722294FEA471}"/>
              </a:ext>
            </a:extLst>
          </p:cNvPr>
          <p:cNvSpPr/>
          <p:nvPr/>
        </p:nvSpPr>
        <p:spPr>
          <a:xfrm>
            <a:off x="-12682" y="6308652"/>
            <a:ext cx="12194728" cy="96128"/>
          </a:xfrm>
          <a:prstGeom prst="rect">
            <a:avLst/>
          </a:prstGeom>
          <a:solidFill>
            <a:srgbClr val="F0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2C0910A2-B9CF-4F31-BFC9-77AB3CAA64BC}"/>
              </a:ext>
            </a:extLst>
          </p:cNvPr>
          <p:cNvSpPr/>
          <p:nvPr/>
        </p:nvSpPr>
        <p:spPr>
          <a:xfrm>
            <a:off x="1393099" y="6333519"/>
            <a:ext cx="9383166" cy="245811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rgbClr val="E77B27"/>
              </a:gs>
              <a:gs pos="58000">
                <a:srgbClr val="E17725"/>
              </a:gs>
              <a:gs pos="0">
                <a:srgbClr val="F0812B"/>
              </a:gs>
              <a:gs pos="100000">
                <a:srgbClr val="99480B"/>
              </a:gs>
            </a:gsLst>
            <a:lin ang="5400000" scaled="0"/>
          </a:gradFill>
          <a:ln>
            <a:noFill/>
          </a:ln>
          <a:effectLst>
            <a:innerShdw dist="38100" dir="5400000">
              <a:srgbClr val="99480B">
                <a:alpha val="79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10">
            <a:extLst>
              <a:ext uri="{FF2B5EF4-FFF2-40B4-BE49-F238E27FC236}">
                <a16:creationId xmlns:a16="http://schemas.microsoft.com/office/drawing/2014/main" id="{0D0D355F-E239-4973-BA43-4C4E38C0EC73}"/>
              </a:ext>
            </a:extLst>
          </p:cNvPr>
          <p:cNvGrpSpPr/>
          <p:nvPr/>
        </p:nvGrpSpPr>
        <p:grpSpPr>
          <a:xfrm>
            <a:off x="8965647" y="5912403"/>
            <a:ext cx="868541" cy="427189"/>
            <a:chOff x="5867312" y="2754634"/>
            <a:chExt cx="721088" cy="354311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1A93555A-3BC6-4125-89C6-C84A39E48700}"/>
                </a:ext>
              </a:extLst>
            </p:cNvPr>
            <p:cNvSpPr/>
            <p:nvPr/>
          </p:nvSpPr>
          <p:spPr>
            <a:xfrm>
              <a:off x="5868144" y="2820913"/>
              <a:ext cx="720080" cy="288032"/>
            </a:xfrm>
            <a:prstGeom prst="roundRect">
              <a:avLst>
                <a:gd name="adj" fmla="val 36508"/>
              </a:avLst>
            </a:prstGeom>
            <a:gradFill>
              <a:gsLst>
                <a:gs pos="33000">
                  <a:srgbClr val="E7DD0F">
                    <a:lumMod val="97000"/>
                  </a:srgbClr>
                </a:gs>
                <a:gs pos="100000">
                  <a:srgbClr val="E7DD0F">
                    <a:lumMod val="8100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333F05B-96EB-49D6-B2E4-17ACF647DCCB}"/>
                </a:ext>
              </a:extLst>
            </p:cNvPr>
            <p:cNvSpPr/>
            <p:nvPr/>
          </p:nvSpPr>
          <p:spPr>
            <a:xfrm>
              <a:off x="5867312" y="2754634"/>
              <a:ext cx="721088" cy="253928"/>
            </a:xfrm>
            <a:custGeom>
              <a:avLst/>
              <a:gdLst>
                <a:gd name="connsiteX0" fmla="*/ 0 w 720080"/>
                <a:gd name="connsiteY0" fmla="*/ 124582 h 249163"/>
                <a:gd name="connsiteX1" fmla="*/ 360040 w 720080"/>
                <a:gd name="connsiteY1" fmla="*/ 0 h 249163"/>
                <a:gd name="connsiteX2" fmla="*/ 720080 w 720080"/>
                <a:gd name="connsiteY2" fmla="*/ 124582 h 249163"/>
                <a:gd name="connsiteX3" fmla="*/ 360040 w 720080"/>
                <a:gd name="connsiteY3" fmla="*/ 249164 h 249163"/>
                <a:gd name="connsiteX4" fmla="*/ 0 w 720080"/>
                <a:gd name="connsiteY4" fmla="*/ 124582 h 249163"/>
                <a:gd name="connsiteX0" fmla="*/ 0 w 720080"/>
                <a:gd name="connsiteY0" fmla="*/ 124582 h 257959"/>
                <a:gd name="connsiteX1" fmla="*/ 360040 w 720080"/>
                <a:gd name="connsiteY1" fmla="*/ 0 h 257959"/>
                <a:gd name="connsiteX2" fmla="*/ 720080 w 720080"/>
                <a:gd name="connsiteY2" fmla="*/ 124582 h 257959"/>
                <a:gd name="connsiteX3" fmla="*/ 360040 w 720080"/>
                <a:gd name="connsiteY3" fmla="*/ 249164 h 257959"/>
                <a:gd name="connsiteX4" fmla="*/ 0 w 720080"/>
                <a:gd name="connsiteY4" fmla="*/ 124582 h 257959"/>
                <a:gd name="connsiteX0" fmla="*/ 0 w 720080"/>
                <a:gd name="connsiteY0" fmla="*/ 124582 h 253928"/>
                <a:gd name="connsiteX1" fmla="*/ 360040 w 720080"/>
                <a:gd name="connsiteY1" fmla="*/ 0 h 253928"/>
                <a:gd name="connsiteX2" fmla="*/ 720080 w 720080"/>
                <a:gd name="connsiteY2" fmla="*/ 124582 h 253928"/>
                <a:gd name="connsiteX3" fmla="*/ 360040 w 720080"/>
                <a:gd name="connsiteY3" fmla="*/ 249164 h 253928"/>
                <a:gd name="connsiteX4" fmla="*/ 0 w 720080"/>
                <a:gd name="connsiteY4" fmla="*/ 124582 h 253928"/>
                <a:gd name="connsiteX0" fmla="*/ 0 w 720080"/>
                <a:gd name="connsiteY0" fmla="*/ 124582 h 253928"/>
                <a:gd name="connsiteX1" fmla="*/ 360040 w 720080"/>
                <a:gd name="connsiteY1" fmla="*/ 0 h 253928"/>
                <a:gd name="connsiteX2" fmla="*/ 720080 w 720080"/>
                <a:gd name="connsiteY2" fmla="*/ 124582 h 253928"/>
                <a:gd name="connsiteX3" fmla="*/ 360040 w 720080"/>
                <a:gd name="connsiteY3" fmla="*/ 249164 h 253928"/>
                <a:gd name="connsiteX4" fmla="*/ 0 w 720080"/>
                <a:gd name="connsiteY4" fmla="*/ 124582 h 253928"/>
                <a:gd name="connsiteX0" fmla="*/ 0 w 720080"/>
                <a:gd name="connsiteY0" fmla="*/ 124582 h 263606"/>
                <a:gd name="connsiteX1" fmla="*/ 360040 w 720080"/>
                <a:gd name="connsiteY1" fmla="*/ 0 h 263606"/>
                <a:gd name="connsiteX2" fmla="*/ 720080 w 720080"/>
                <a:gd name="connsiteY2" fmla="*/ 124582 h 263606"/>
                <a:gd name="connsiteX3" fmla="*/ 360040 w 720080"/>
                <a:gd name="connsiteY3" fmla="*/ 249164 h 263606"/>
                <a:gd name="connsiteX4" fmla="*/ 0 w 720080"/>
                <a:gd name="connsiteY4" fmla="*/ 124582 h 263606"/>
                <a:gd name="connsiteX0" fmla="*/ 0 w 720911"/>
                <a:gd name="connsiteY0" fmla="*/ 124582 h 263606"/>
                <a:gd name="connsiteX1" fmla="*/ 360040 w 720911"/>
                <a:gd name="connsiteY1" fmla="*/ 0 h 263606"/>
                <a:gd name="connsiteX2" fmla="*/ 720080 w 720911"/>
                <a:gd name="connsiteY2" fmla="*/ 124582 h 263606"/>
                <a:gd name="connsiteX3" fmla="*/ 360040 w 720911"/>
                <a:gd name="connsiteY3" fmla="*/ 249164 h 263606"/>
                <a:gd name="connsiteX4" fmla="*/ 0 w 720911"/>
                <a:gd name="connsiteY4" fmla="*/ 124582 h 263606"/>
                <a:gd name="connsiteX0" fmla="*/ 4749 w 725660"/>
                <a:gd name="connsiteY0" fmla="*/ 124582 h 260155"/>
                <a:gd name="connsiteX1" fmla="*/ 364789 w 725660"/>
                <a:gd name="connsiteY1" fmla="*/ 0 h 260155"/>
                <a:gd name="connsiteX2" fmla="*/ 724829 w 725660"/>
                <a:gd name="connsiteY2" fmla="*/ 124582 h 260155"/>
                <a:gd name="connsiteX3" fmla="*/ 364789 w 725660"/>
                <a:gd name="connsiteY3" fmla="*/ 249164 h 260155"/>
                <a:gd name="connsiteX4" fmla="*/ 4749 w 725660"/>
                <a:gd name="connsiteY4" fmla="*/ 124582 h 260155"/>
                <a:gd name="connsiteX0" fmla="*/ 4749 w 725005"/>
                <a:gd name="connsiteY0" fmla="*/ 124582 h 260155"/>
                <a:gd name="connsiteX1" fmla="*/ 364789 w 725005"/>
                <a:gd name="connsiteY1" fmla="*/ 0 h 260155"/>
                <a:gd name="connsiteX2" fmla="*/ 724829 w 725005"/>
                <a:gd name="connsiteY2" fmla="*/ 124582 h 260155"/>
                <a:gd name="connsiteX3" fmla="*/ 364789 w 725005"/>
                <a:gd name="connsiteY3" fmla="*/ 249164 h 260155"/>
                <a:gd name="connsiteX4" fmla="*/ 4749 w 725005"/>
                <a:gd name="connsiteY4" fmla="*/ 124582 h 260155"/>
                <a:gd name="connsiteX0" fmla="*/ 832 w 721088"/>
                <a:gd name="connsiteY0" fmla="*/ 124582 h 253928"/>
                <a:gd name="connsiteX1" fmla="*/ 360872 w 721088"/>
                <a:gd name="connsiteY1" fmla="*/ 0 h 253928"/>
                <a:gd name="connsiteX2" fmla="*/ 720912 w 721088"/>
                <a:gd name="connsiteY2" fmla="*/ 124582 h 253928"/>
                <a:gd name="connsiteX3" fmla="*/ 360872 w 721088"/>
                <a:gd name="connsiteY3" fmla="*/ 249164 h 253928"/>
                <a:gd name="connsiteX4" fmla="*/ 832 w 721088"/>
                <a:gd name="connsiteY4" fmla="*/ 124582 h 25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1088" h="253928">
                  <a:moveTo>
                    <a:pt x="832" y="124582"/>
                  </a:moveTo>
                  <a:cubicBezTo>
                    <a:pt x="832" y="55777"/>
                    <a:pt x="162027" y="0"/>
                    <a:pt x="360872" y="0"/>
                  </a:cubicBezTo>
                  <a:cubicBezTo>
                    <a:pt x="559717" y="0"/>
                    <a:pt x="720912" y="55777"/>
                    <a:pt x="720912" y="124582"/>
                  </a:cubicBezTo>
                  <a:cubicBezTo>
                    <a:pt x="720912" y="193387"/>
                    <a:pt x="740692" y="252339"/>
                    <a:pt x="360872" y="249164"/>
                  </a:cubicBezTo>
                  <a:cubicBezTo>
                    <a:pt x="-34823" y="274564"/>
                    <a:pt x="832" y="193387"/>
                    <a:pt x="832" y="124582"/>
                  </a:cubicBezTo>
                  <a:close/>
                </a:path>
              </a:pathLst>
            </a:custGeom>
            <a:gradFill>
              <a:gsLst>
                <a:gs pos="99000">
                  <a:srgbClr val="884E22"/>
                </a:gs>
                <a:gs pos="0">
                  <a:srgbClr val="D1B8A4"/>
                </a:gs>
                <a:gs pos="57000">
                  <a:srgbClr val="743200">
                    <a:lumMod val="90000"/>
                  </a:srgbClr>
                </a:gs>
              </a:gsLst>
              <a:lin ang="5400000" scaled="0"/>
            </a:gradFill>
            <a:ln w="12700">
              <a:gradFill>
                <a:gsLst>
                  <a:gs pos="0">
                    <a:schemeClr val="bg2">
                      <a:lumMod val="75000"/>
                      <a:alpha val="0"/>
                    </a:schemeClr>
                  </a:gs>
                  <a:gs pos="57000">
                    <a:srgbClr val="743200">
                      <a:alpha val="57000"/>
                    </a:srgbClr>
                  </a:gs>
                  <a:gs pos="100000">
                    <a:srgbClr val="743200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7">
            <a:extLst>
              <a:ext uri="{FF2B5EF4-FFF2-40B4-BE49-F238E27FC236}">
                <a16:creationId xmlns:a16="http://schemas.microsoft.com/office/drawing/2014/main" id="{96FB092A-C154-486D-9EA6-94E088511204}"/>
              </a:ext>
            </a:extLst>
          </p:cNvPr>
          <p:cNvSpPr/>
          <p:nvPr/>
        </p:nvSpPr>
        <p:spPr>
          <a:xfrm>
            <a:off x="7932317" y="6232869"/>
            <a:ext cx="745233" cy="99465"/>
          </a:xfrm>
          <a:prstGeom prst="roundRect">
            <a:avLst>
              <a:gd name="adj" fmla="val 25199"/>
            </a:avLst>
          </a:prstGeom>
          <a:gradFill>
            <a:gsLst>
              <a:gs pos="22510">
                <a:srgbClr val="F8F8F8"/>
              </a:gs>
              <a:gs pos="35806">
                <a:srgbClr val="F1F1F1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42">
            <a:extLst>
              <a:ext uri="{FF2B5EF4-FFF2-40B4-BE49-F238E27FC236}">
                <a16:creationId xmlns:a16="http://schemas.microsoft.com/office/drawing/2014/main" id="{E3C7FE42-4553-4234-8439-8143120601F8}"/>
              </a:ext>
            </a:extLst>
          </p:cNvPr>
          <p:cNvGrpSpPr/>
          <p:nvPr/>
        </p:nvGrpSpPr>
        <p:grpSpPr>
          <a:xfrm>
            <a:off x="2815817" y="3622998"/>
            <a:ext cx="6537729" cy="2369316"/>
            <a:chOff x="2118072" y="2720201"/>
            <a:chExt cx="4902200" cy="1774825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5E46C22A-FFC5-4B3E-978C-DFB867724043}"/>
                </a:ext>
              </a:extLst>
            </p:cNvPr>
            <p:cNvGrpSpPr/>
            <p:nvPr/>
          </p:nvGrpSpPr>
          <p:grpSpPr>
            <a:xfrm>
              <a:off x="2530254" y="2931790"/>
              <a:ext cx="4083493" cy="1107996"/>
              <a:chOff x="-640682" y="3556508"/>
              <a:chExt cx="4083493" cy="1107996"/>
            </a:xfrm>
          </p:grpSpPr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id="{55FC4B3F-6A8D-44AC-A27D-6EB3231511F3}"/>
                  </a:ext>
                </a:extLst>
              </p:cNvPr>
              <p:cNvSpPr txBox="1"/>
              <p:nvPr/>
            </p:nvSpPr>
            <p:spPr>
              <a:xfrm>
                <a:off x="-640682" y="3556508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尊</a:t>
                </a:r>
              </a:p>
            </p:txBody>
          </p:sp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E9987283-2E8C-4759-8CDC-A04528543D77}"/>
                  </a:ext>
                </a:extLst>
              </p:cNvPr>
              <p:cNvSpPr txBox="1"/>
              <p:nvPr/>
            </p:nvSpPr>
            <p:spPr>
              <a:xfrm>
                <a:off x="376799" y="3556508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师</a:t>
                </a:r>
              </a:p>
            </p:txBody>
          </p:sp>
          <p:sp>
            <p:nvSpPr>
              <p:cNvPr id="30" name="TextBox 20">
                <a:extLst>
                  <a:ext uri="{FF2B5EF4-FFF2-40B4-BE49-F238E27FC236}">
                    <a16:creationId xmlns:a16="http://schemas.microsoft.com/office/drawing/2014/main" id="{1C204266-984C-48C2-A82B-B23D72777DA7}"/>
                  </a:ext>
                </a:extLst>
              </p:cNvPr>
              <p:cNvSpPr txBox="1"/>
              <p:nvPr/>
            </p:nvSpPr>
            <p:spPr>
              <a:xfrm>
                <a:off x="1394280" y="3556508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重</a:t>
                </a:r>
              </a:p>
            </p:txBody>
          </p:sp>
          <p:sp>
            <p:nvSpPr>
              <p:cNvPr id="31" name="TextBox 21">
                <a:extLst>
                  <a:ext uri="{FF2B5EF4-FFF2-40B4-BE49-F238E27FC236}">
                    <a16:creationId xmlns:a16="http://schemas.microsoft.com/office/drawing/2014/main" id="{1E84371A-98F1-4722-B693-5B94822B2F4D}"/>
                  </a:ext>
                </a:extLst>
              </p:cNvPr>
              <p:cNvSpPr txBox="1"/>
              <p:nvPr/>
            </p:nvSpPr>
            <p:spPr>
              <a:xfrm>
                <a:off x="2411760" y="3556508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>
                    <a:solidFill>
                      <a:srgbClr val="CCD7B4"/>
                    </a:solidFill>
                    <a:latin typeface="迷你简习字" panose="020B0602010101010101" pitchFamily="33" charset="-122"/>
                    <a:ea typeface="迷你简习字" panose="020B0602010101010101" pitchFamily="33" charset="-122"/>
                  </a:rPr>
                  <a:t>道</a:t>
                </a:r>
              </a:p>
            </p:txBody>
          </p:sp>
        </p:grp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477152BB-A1E1-4BFC-9426-4FE504D54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072" y="2720201"/>
              <a:ext cx="4902200" cy="177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组合 34">
              <a:extLst>
                <a:ext uri="{FF2B5EF4-FFF2-40B4-BE49-F238E27FC236}">
                  <a16:creationId xmlns:a16="http://schemas.microsoft.com/office/drawing/2014/main" id="{9B25F581-300E-48C5-9DF1-C0CDE2A1407E}"/>
                </a:ext>
              </a:extLst>
            </p:cNvPr>
            <p:cNvGrpSpPr/>
            <p:nvPr/>
          </p:nvGrpSpPr>
          <p:grpSpPr>
            <a:xfrm>
              <a:off x="2684141" y="3778176"/>
              <a:ext cx="723275" cy="523220"/>
              <a:chOff x="2621850" y="3778176"/>
              <a:chExt cx="723275" cy="523220"/>
            </a:xfrm>
          </p:grpSpPr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5426CCFD-2F8C-4369-A729-28973B47CDB1}"/>
                  </a:ext>
                </a:extLst>
              </p:cNvPr>
              <p:cNvSpPr txBox="1"/>
              <p:nvPr/>
            </p:nvSpPr>
            <p:spPr>
              <a:xfrm>
                <a:off x="2621850" y="3778176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 panose="03000709000000000000" pitchFamily="65" charset="-120"/>
                    <a:ea typeface="DFLiShuW7-B5" panose="03000709000000000000" pitchFamily="65" charset="-120"/>
                  </a:rPr>
                  <a:t>zun</a:t>
                </a:r>
                <a:endParaRPr lang="zh-CN" altLang="en-US" sz="2800" dirty="0">
                  <a:solidFill>
                    <a:srgbClr val="ECEBE5"/>
                  </a:solidFill>
                  <a:latin typeface="DFLiShuW7-B5" panose="03000709000000000000" pitchFamily="65" charset="-120"/>
                  <a:ea typeface="DFLiShuW7-B5" panose="03000709000000000000" pitchFamily="65" charset="-120"/>
                </a:endParaRPr>
              </a:p>
            </p:txBody>
          </p:sp>
          <p:cxnSp>
            <p:nvCxnSpPr>
              <p:cNvPr id="27" name="直接连接符 22">
                <a:extLst>
                  <a:ext uri="{FF2B5EF4-FFF2-40B4-BE49-F238E27FC236}">
                    <a16:creationId xmlns:a16="http://schemas.microsoft.com/office/drawing/2014/main" id="{45A89666-9599-4291-8E3E-3E72EA9CD9CF}"/>
                  </a:ext>
                </a:extLst>
              </p:cNvPr>
              <p:cNvCxnSpPr/>
              <p:nvPr/>
            </p:nvCxnSpPr>
            <p:spPr>
              <a:xfrm>
                <a:off x="2937032" y="3990481"/>
                <a:ext cx="72000" cy="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组合 36">
              <a:extLst>
                <a:ext uri="{FF2B5EF4-FFF2-40B4-BE49-F238E27FC236}">
                  <a16:creationId xmlns:a16="http://schemas.microsoft.com/office/drawing/2014/main" id="{DC1219BA-CED3-4B60-953D-DF6C54F4D8B7}"/>
                </a:ext>
              </a:extLst>
            </p:cNvPr>
            <p:cNvGrpSpPr/>
            <p:nvPr/>
          </p:nvGrpSpPr>
          <p:grpSpPr>
            <a:xfrm>
              <a:off x="4539567" y="3778176"/>
              <a:ext cx="1082348" cy="523220"/>
              <a:chOff x="4558541" y="3778176"/>
              <a:chExt cx="1082348" cy="523220"/>
            </a:xfrm>
          </p:grpSpPr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CD9EDE9D-333C-4FEF-B13B-A3C23B674AA5}"/>
                  </a:ext>
                </a:extLst>
              </p:cNvPr>
              <p:cNvSpPr txBox="1"/>
              <p:nvPr/>
            </p:nvSpPr>
            <p:spPr>
              <a:xfrm>
                <a:off x="4558541" y="3778176"/>
                <a:ext cx="10823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 panose="03000709000000000000" pitchFamily="65" charset="-120"/>
                    <a:ea typeface="DFLiShuW7-B5" panose="03000709000000000000" pitchFamily="65" charset="-120"/>
                  </a:rPr>
                  <a:t>zhong</a:t>
                </a:r>
                <a:endParaRPr lang="en-US" altLang="zh-CN" sz="2800" dirty="0">
                  <a:solidFill>
                    <a:srgbClr val="ECEBE5"/>
                  </a:solidFill>
                  <a:latin typeface="DFLiShuW7-B5" panose="03000709000000000000" pitchFamily="65" charset="-120"/>
                  <a:ea typeface="DFLiShuW7-B5" panose="03000709000000000000" pitchFamily="65" charset="-120"/>
                </a:endParaRPr>
              </a:p>
            </p:txBody>
          </p:sp>
          <p:cxnSp>
            <p:nvCxnSpPr>
              <p:cNvPr id="25" name="直接连接符 39">
                <a:extLst>
                  <a:ext uri="{FF2B5EF4-FFF2-40B4-BE49-F238E27FC236}">
                    <a16:creationId xmlns:a16="http://schemas.microsoft.com/office/drawing/2014/main" id="{8F861636-E118-4A49-9345-80BBCAF8B181}"/>
                  </a:ext>
                </a:extLst>
              </p:cNvPr>
              <p:cNvCxnSpPr/>
              <p:nvPr/>
            </p:nvCxnSpPr>
            <p:spPr>
              <a:xfrm>
                <a:off x="5008741" y="3939902"/>
                <a:ext cx="72000" cy="50579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40">
              <a:extLst>
                <a:ext uri="{FF2B5EF4-FFF2-40B4-BE49-F238E27FC236}">
                  <a16:creationId xmlns:a16="http://schemas.microsoft.com/office/drawing/2014/main" id="{CFE87F81-B221-42E8-A966-00329F12A2EA}"/>
                </a:ext>
              </a:extLst>
            </p:cNvPr>
            <p:cNvGrpSpPr/>
            <p:nvPr/>
          </p:nvGrpSpPr>
          <p:grpSpPr>
            <a:xfrm>
              <a:off x="5730973" y="3778176"/>
              <a:ext cx="734496" cy="523220"/>
              <a:chOff x="5926900" y="3778176"/>
              <a:chExt cx="734496" cy="523220"/>
            </a:xfrm>
          </p:grpSpPr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B4798C7C-1097-4586-96A0-049F1D7368FC}"/>
                  </a:ext>
                </a:extLst>
              </p:cNvPr>
              <p:cNvSpPr txBox="1"/>
              <p:nvPr/>
            </p:nvSpPr>
            <p:spPr>
              <a:xfrm>
                <a:off x="5926900" y="3778176"/>
                <a:ext cx="7344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 panose="03000709000000000000" pitchFamily="65" charset="-120"/>
                    <a:ea typeface="DFLiShuW7-B5" panose="03000709000000000000" pitchFamily="65" charset="-120"/>
                  </a:rPr>
                  <a:t>dao</a:t>
                </a:r>
                <a:endParaRPr lang="zh-CN" altLang="en-US" sz="2800" dirty="0">
                  <a:solidFill>
                    <a:srgbClr val="ECEBE5"/>
                  </a:solidFill>
                  <a:latin typeface="DFLiShuW7-B5" panose="03000709000000000000" pitchFamily="65" charset="-120"/>
                  <a:ea typeface="DFLiShuW7-B5" panose="03000709000000000000" pitchFamily="65" charset="-120"/>
                </a:endParaRPr>
              </a:p>
            </p:txBody>
          </p:sp>
          <p:cxnSp>
            <p:nvCxnSpPr>
              <p:cNvPr id="23" name="直接连接符 41">
                <a:extLst>
                  <a:ext uri="{FF2B5EF4-FFF2-40B4-BE49-F238E27FC236}">
                    <a16:creationId xmlns:a16="http://schemas.microsoft.com/office/drawing/2014/main" id="{0FE00783-B2B8-4DBC-A7C7-37F5C5345B18}"/>
                  </a:ext>
                </a:extLst>
              </p:cNvPr>
              <p:cNvCxnSpPr/>
              <p:nvPr/>
            </p:nvCxnSpPr>
            <p:spPr>
              <a:xfrm>
                <a:off x="6200816" y="3939902"/>
                <a:ext cx="72000" cy="50579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32">
              <a:extLst>
                <a:ext uri="{FF2B5EF4-FFF2-40B4-BE49-F238E27FC236}">
                  <a16:creationId xmlns:a16="http://schemas.microsoft.com/office/drawing/2014/main" id="{1DF1906A-4DEC-40CE-ADB5-CA38E5040260}"/>
                </a:ext>
              </a:extLst>
            </p:cNvPr>
            <p:cNvGrpSpPr/>
            <p:nvPr/>
          </p:nvGrpSpPr>
          <p:grpSpPr>
            <a:xfrm>
              <a:off x="3701622" y="3778176"/>
              <a:ext cx="723275" cy="523220"/>
              <a:chOff x="3631008" y="3778176"/>
              <a:chExt cx="723275" cy="523220"/>
            </a:xfrm>
          </p:grpSpPr>
          <p:sp>
            <p:nvSpPr>
              <p:cNvPr id="19" name="TextBox 25">
                <a:extLst>
                  <a:ext uri="{FF2B5EF4-FFF2-40B4-BE49-F238E27FC236}">
                    <a16:creationId xmlns:a16="http://schemas.microsoft.com/office/drawing/2014/main" id="{EDF21F92-02F0-4D00-B5C5-F6934ADD1764}"/>
                  </a:ext>
                </a:extLst>
              </p:cNvPr>
              <p:cNvSpPr txBox="1"/>
              <p:nvPr/>
            </p:nvSpPr>
            <p:spPr>
              <a:xfrm>
                <a:off x="3631008" y="3778176"/>
                <a:ext cx="723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err="1">
                    <a:solidFill>
                      <a:srgbClr val="ECEBE5"/>
                    </a:solidFill>
                    <a:latin typeface="DFLiShuW7-B5" panose="03000709000000000000" pitchFamily="65" charset="-120"/>
                    <a:ea typeface="DFLiShuW7-B5" panose="03000709000000000000" pitchFamily="65" charset="-120"/>
                  </a:rPr>
                  <a:t>shi</a:t>
                </a:r>
                <a:endParaRPr lang="en-US" altLang="zh-CN" sz="2800" dirty="0">
                  <a:solidFill>
                    <a:srgbClr val="ECEBE5"/>
                  </a:solidFill>
                  <a:latin typeface="DFLiShuW7-B5" panose="03000709000000000000" pitchFamily="65" charset="-120"/>
                  <a:ea typeface="DFLiShuW7-B5" panose="03000709000000000000" pitchFamily="65" charset="-120"/>
                </a:endParaRPr>
              </a:p>
            </p:txBody>
          </p:sp>
          <p:pic>
            <p:nvPicPr>
              <p:cNvPr id="20" name="Picture 6">
                <a:extLst>
                  <a:ext uri="{FF2B5EF4-FFF2-40B4-BE49-F238E27FC236}">
                    <a16:creationId xmlns:a16="http://schemas.microsoft.com/office/drawing/2014/main" id="{5A5FB925-0391-4E55-8AD2-7610F9103C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177" y="3939902"/>
                <a:ext cx="1047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1" name="直接连接符 38">
                <a:extLst>
                  <a:ext uri="{FF2B5EF4-FFF2-40B4-BE49-F238E27FC236}">
                    <a16:creationId xmlns:a16="http://schemas.microsoft.com/office/drawing/2014/main" id="{9945E3AE-98AD-4C76-A91C-DE88C4A1DA45}"/>
                  </a:ext>
                </a:extLst>
              </p:cNvPr>
              <p:cNvCxnSpPr/>
              <p:nvPr/>
            </p:nvCxnSpPr>
            <p:spPr>
              <a:xfrm>
                <a:off x="4139952" y="3989987"/>
                <a:ext cx="72000" cy="0"/>
              </a:xfrm>
              <a:prstGeom prst="line">
                <a:avLst/>
              </a:prstGeom>
              <a:ln w="12700" cap="rnd">
                <a:solidFill>
                  <a:srgbClr val="ECEBE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3FB678D7-8771-47A1-9C52-ADBF8BEC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44" y="300693"/>
            <a:ext cx="12609688" cy="428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图片 14">
            <a:extLst>
              <a:ext uri="{FF2B5EF4-FFF2-40B4-BE49-F238E27FC236}">
                <a16:creationId xmlns:a16="http://schemas.microsoft.com/office/drawing/2014/main" id="{1BE6A6FA-95BF-40C0-8370-19ADD9770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375" y="2186011"/>
            <a:ext cx="2273818" cy="420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>
            <a:extLst>
              <a:ext uri="{FF2B5EF4-FFF2-40B4-BE49-F238E27FC236}">
                <a16:creationId xmlns:a16="http://schemas.microsoft.com/office/drawing/2014/main" id="{A34A4D79-1283-448F-9B8A-42219BCDEBED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4440287A-EB86-4594-8D9F-5D60BC5019BF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9" name="Trapezoid 27">
                <a:extLst>
                  <a:ext uri="{FF2B5EF4-FFF2-40B4-BE49-F238E27FC236}">
                    <a16:creationId xmlns:a16="http://schemas.microsoft.com/office/drawing/2014/main" id="{1BADA447-E712-4D15-9348-CE2CB7A14778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Isosceles Triangle 28">
                <a:extLst>
                  <a:ext uri="{FF2B5EF4-FFF2-40B4-BE49-F238E27FC236}">
                    <a16:creationId xmlns:a16="http://schemas.microsoft.com/office/drawing/2014/main" id="{1CC6D04B-95D9-4B21-A4F4-D20245D891FD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1478CC76-1A5E-4A03-971C-941E1505F0D5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7" name="Round Same Side Corner Rectangle 3">
                <a:extLst>
                  <a:ext uri="{FF2B5EF4-FFF2-40B4-BE49-F238E27FC236}">
                    <a16:creationId xmlns:a16="http://schemas.microsoft.com/office/drawing/2014/main" id="{852B4D61-35AA-4A0A-AE1C-E05CFC999A70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C82FD72F-1C21-48D9-B948-A80A13D99CE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6ED2C248-2B74-4A13-9D23-56D602A099F7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5" name="Round Same Side Corner Rectangle 8">
                <a:extLst>
                  <a:ext uri="{FF2B5EF4-FFF2-40B4-BE49-F238E27FC236}">
                    <a16:creationId xmlns:a16="http://schemas.microsoft.com/office/drawing/2014/main" id="{0140D525-CBF1-41D4-8C5F-99B7B6E81A58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24">
                <a:extLst>
                  <a:ext uri="{FF2B5EF4-FFF2-40B4-BE49-F238E27FC236}">
                    <a16:creationId xmlns:a16="http://schemas.microsoft.com/office/drawing/2014/main" id="{6EE551B9-FA29-49CD-A36A-6A58513AD65D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14">
              <a:extLst>
                <a:ext uri="{FF2B5EF4-FFF2-40B4-BE49-F238E27FC236}">
                  <a16:creationId xmlns:a16="http://schemas.microsoft.com/office/drawing/2014/main" id="{E6AAAF7F-9DD0-437C-A4DD-F82DE3086FA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3" name="Round Same Side Corner Rectangle 9">
                <a:extLst>
                  <a:ext uri="{FF2B5EF4-FFF2-40B4-BE49-F238E27FC236}">
                    <a16:creationId xmlns:a16="http://schemas.microsoft.com/office/drawing/2014/main" id="{7DD74F4E-F8A1-4CBA-8471-45E396EA4179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22">
                <a:extLst>
                  <a:ext uri="{FF2B5EF4-FFF2-40B4-BE49-F238E27FC236}">
                    <a16:creationId xmlns:a16="http://schemas.microsoft.com/office/drawing/2014/main" id="{0A361B95-DAD9-4495-B91C-6C3E18E32BA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85E05FA7-ABD9-48A8-8BB4-72D5EFD1B50F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1" name="Round Same Side Corner Rectangle 10">
                <a:extLst>
                  <a:ext uri="{FF2B5EF4-FFF2-40B4-BE49-F238E27FC236}">
                    <a16:creationId xmlns:a16="http://schemas.microsoft.com/office/drawing/2014/main" id="{385F43CE-0F7D-4F7D-AC22-B8CB20D341C0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Oval 20">
                <a:extLst>
                  <a:ext uri="{FF2B5EF4-FFF2-40B4-BE49-F238E27FC236}">
                    <a16:creationId xmlns:a16="http://schemas.microsoft.com/office/drawing/2014/main" id="{53D5DE4B-90D2-4D71-AD6F-81C482B00B9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3D58536C-5878-491F-9A0F-4B74B106EE2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9" name="Round Same Side Corner Rectangle 11">
                <a:extLst>
                  <a:ext uri="{FF2B5EF4-FFF2-40B4-BE49-F238E27FC236}">
                    <a16:creationId xmlns:a16="http://schemas.microsoft.com/office/drawing/2014/main" id="{C48F3E8A-B455-467B-AB4B-001A17D69060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8">
                <a:extLst>
                  <a:ext uri="{FF2B5EF4-FFF2-40B4-BE49-F238E27FC236}">
                    <a16:creationId xmlns:a16="http://schemas.microsoft.com/office/drawing/2014/main" id="{EA1CA82B-52E9-4D45-9CC4-D56B63F6C486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pic>
        <p:nvPicPr>
          <p:cNvPr id="21" name="图片 6">
            <a:extLst>
              <a:ext uri="{FF2B5EF4-FFF2-40B4-BE49-F238E27FC236}">
                <a16:creationId xmlns:a16="http://schemas.microsoft.com/office/drawing/2014/main" id="{802A3FDD-C64E-4B28-8F6B-5ED6AFD6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514" y="657226"/>
            <a:ext cx="2712748" cy="3614737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16A6F99A-59DB-4557-B732-F696D5FF2F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586" y="3386138"/>
            <a:ext cx="2815990" cy="26439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3EF8EA1-7CA0-456E-9A8E-BE63E9071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540" y="3025452"/>
            <a:ext cx="1843779" cy="26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2">
            <a:extLst>
              <a:ext uri="{FF2B5EF4-FFF2-40B4-BE49-F238E27FC236}">
                <a16:creationId xmlns:a16="http://schemas.microsoft.com/office/drawing/2014/main" id="{1FE9E6D1-5606-42C4-8972-BCEBD915979A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Freeform: Shape 137">
            <a:extLst>
              <a:ext uri="{FF2B5EF4-FFF2-40B4-BE49-F238E27FC236}">
                <a16:creationId xmlns:a16="http://schemas.microsoft.com/office/drawing/2014/main" id="{1A78D5ED-7BC1-4E43-959A-409324FDB1FF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0921FE4-7864-4244-9DC2-19797EAFCD62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E1A659C7-5BAC-4CDC-A237-AE578C0C37A7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8B369270-465D-4565-8E10-E211E7028057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09768E6-DFF1-4007-82C4-0F4F43C5153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2EC95D3A-B58F-4384-B42C-BE7146EDEB78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EE1AF5D5-D49E-4B61-BE40-9B1E92497446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Rounded Rectangle 23551">
            <a:extLst>
              <a:ext uri="{FF2B5EF4-FFF2-40B4-BE49-F238E27FC236}">
                <a16:creationId xmlns:a16="http://schemas.microsoft.com/office/drawing/2014/main" id="{C38CD0B7-DC07-4323-BC20-90A1B3AD84E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Rectangle 23554">
            <a:extLst>
              <a:ext uri="{FF2B5EF4-FFF2-40B4-BE49-F238E27FC236}">
                <a16:creationId xmlns:a16="http://schemas.microsoft.com/office/drawing/2014/main" id="{294BAA7C-295B-41D4-9D4C-18295E8D106D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5E8A8125-9A6E-474D-8CDF-5101E7DE6AFE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E61A3F6F-E56C-4A9E-BEB4-33C83F55CBAD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Isosceles Triangle 3">
            <a:extLst>
              <a:ext uri="{FF2B5EF4-FFF2-40B4-BE49-F238E27FC236}">
                <a16:creationId xmlns:a16="http://schemas.microsoft.com/office/drawing/2014/main" id="{EDFDDFFC-CEDF-4BBA-B3AA-08B98EFC1347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Parallelogram 16">
            <a:extLst>
              <a:ext uri="{FF2B5EF4-FFF2-40B4-BE49-F238E27FC236}">
                <a16:creationId xmlns:a16="http://schemas.microsoft.com/office/drawing/2014/main" id="{D87FBC80-21CE-48CA-A78D-F3E394C13A78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5C041F0-F505-4A8B-969A-3CD3BD428BB4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3AC992B2-F672-4EA7-AC70-EFD878946CB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Trapezoid 2">
            <a:extLst>
              <a:ext uri="{FF2B5EF4-FFF2-40B4-BE49-F238E27FC236}">
                <a16:creationId xmlns:a16="http://schemas.microsoft.com/office/drawing/2014/main" id="{6B72F0C0-FFEB-411B-B147-5BF9EC30C8B2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Pie 2">
            <a:extLst>
              <a:ext uri="{FF2B5EF4-FFF2-40B4-BE49-F238E27FC236}">
                <a16:creationId xmlns:a16="http://schemas.microsoft.com/office/drawing/2014/main" id="{F38E9F52-92F5-418A-9E77-4492B909AEEE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B0FA405-481F-411D-8A74-7902D4D714B1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7DC53114-6495-4A59-BBDA-24C3E1EFA58B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D155D7A-391C-41D1-97A8-E18F0E48E224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ounded Rectangle 4">
            <a:extLst>
              <a:ext uri="{FF2B5EF4-FFF2-40B4-BE49-F238E27FC236}">
                <a16:creationId xmlns:a16="http://schemas.microsoft.com/office/drawing/2014/main" id="{BD53ADCA-BA5A-43B5-BD9E-011D3EAA2D0D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CDA9E6A-7EEE-4684-A1C2-21148925D89C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21C9298D-0546-4C49-9781-2596A11EC721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E888D06B-9B35-4C0F-9558-8DD6021FC9A6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AFC7D15B-9C07-4837-AE38-A5D56C2E55B2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Donut 21">
            <a:extLst>
              <a:ext uri="{FF2B5EF4-FFF2-40B4-BE49-F238E27FC236}">
                <a16:creationId xmlns:a16="http://schemas.microsoft.com/office/drawing/2014/main" id="{6F3AA1C4-81C3-4D63-8E9C-B9D77802B751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9" name="Round Same Side Corner Rectangle 20">
            <a:extLst>
              <a:ext uri="{FF2B5EF4-FFF2-40B4-BE49-F238E27FC236}">
                <a16:creationId xmlns:a16="http://schemas.microsoft.com/office/drawing/2014/main" id="{06645421-AB73-48DB-97CA-30AB10F9EC21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 Same Side Corner Rectangle 3">
            <a:extLst>
              <a:ext uri="{FF2B5EF4-FFF2-40B4-BE49-F238E27FC236}">
                <a16:creationId xmlns:a16="http://schemas.microsoft.com/office/drawing/2014/main" id="{22177391-AEAA-4FF9-90CF-F3111A32BDAD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Donut 2">
            <a:extLst>
              <a:ext uri="{FF2B5EF4-FFF2-40B4-BE49-F238E27FC236}">
                <a16:creationId xmlns:a16="http://schemas.microsoft.com/office/drawing/2014/main" id="{A62E0E4C-96EA-4D85-9220-33A9E75F5D35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9B6F8DD5-46AB-4E2B-BBA0-8FA8A0E9BEF2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B6987566-E6E4-4CF6-9508-2A6499649AA3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Block Arc 21">
            <a:extLst>
              <a:ext uri="{FF2B5EF4-FFF2-40B4-BE49-F238E27FC236}">
                <a16:creationId xmlns:a16="http://schemas.microsoft.com/office/drawing/2014/main" id="{A3001859-D653-4C41-8AB6-A944D6750B9C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A0589606-6172-466E-A41A-C73AA3FEAE31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Isosceles Triangle 33">
            <a:extLst>
              <a:ext uri="{FF2B5EF4-FFF2-40B4-BE49-F238E27FC236}">
                <a16:creationId xmlns:a16="http://schemas.microsoft.com/office/drawing/2014/main" id="{004C5CF3-6385-4E3E-BF63-ECB41A62BAEF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BC4ED122-34F8-43D6-88A3-675D3D138C42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2">
            <a:extLst>
              <a:ext uri="{FF2B5EF4-FFF2-40B4-BE49-F238E27FC236}">
                <a16:creationId xmlns:a16="http://schemas.microsoft.com/office/drawing/2014/main" id="{D449115C-907F-4BDD-8ABC-BFB28E7C424A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ound Same Side Corner Rectangle 24">
            <a:extLst>
              <a:ext uri="{FF2B5EF4-FFF2-40B4-BE49-F238E27FC236}">
                <a16:creationId xmlns:a16="http://schemas.microsoft.com/office/drawing/2014/main" id="{E9DCF546-FE6C-4E55-B8F4-2A6A87594C89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496ACD3B-E82A-45F4-B9A4-4952A39E3D90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Diagonal Stripe 18">
            <a:extLst>
              <a:ext uri="{FF2B5EF4-FFF2-40B4-BE49-F238E27FC236}">
                <a16:creationId xmlns:a16="http://schemas.microsoft.com/office/drawing/2014/main" id="{2423D250-E589-46F5-A455-848D7183B0AE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2" name="Isosceles Triangle 22">
            <a:extLst>
              <a:ext uri="{FF2B5EF4-FFF2-40B4-BE49-F238E27FC236}">
                <a16:creationId xmlns:a16="http://schemas.microsoft.com/office/drawing/2014/main" id="{ED5689D2-107B-442A-8B20-31B0DE5329D6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C46C7D35-68A6-4745-9CAD-35368459EAEF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7F3FA1FE-7E63-41A6-A451-E872DD851E05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2D3D68DC-73F7-4F44-A8E4-3594EB640414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40B3641-41C2-46FE-A73F-15442671846E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Trapezoid 11">
            <a:extLst>
              <a:ext uri="{FF2B5EF4-FFF2-40B4-BE49-F238E27FC236}">
                <a16:creationId xmlns:a16="http://schemas.microsoft.com/office/drawing/2014/main" id="{C6DA4108-7558-4071-9722-195D8B9106FC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ound Same Side Corner Rectangle 2">
            <a:extLst>
              <a:ext uri="{FF2B5EF4-FFF2-40B4-BE49-F238E27FC236}">
                <a16:creationId xmlns:a16="http://schemas.microsoft.com/office/drawing/2014/main" id="{8736D2FD-49E9-4EBB-A6EE-5AC780F5FB77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Trapezoid 6">
            <a:extLst>
              <a:ext uri="{FF2B5EF4-FFF2-40B4-BE49-F238E27FC236}">
                <a16:creationId xmlns:a16="http://schemas.microsoft.com/office/drawing/2014/main" id="{3495182B-25FC-43C1-8610-8FA462A130DC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ounded Rectangle 24">
            <a:extLst>
              <a:ext uri="{FF2B5EF4-FFF2-40B4-BE49-F238E27FC236}">
                <a16:creationId xmlns:a16="http://schemas.microsoft.com/office/drawing/2014/main" id="{7372E15F-D896-44BE-AD27-5288EA09D7B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1">
            <a:extLst>
              <a:ext uri="{FF2B5EF4-FFF2-40B4-BE49-F238E27FC236}">
                <a16:creationId xmlns:a16="http://schemas.microsoft.com/office/drawing/2014/main" id="{F12B54C5-0441-4BB9-83BB-57F4D04146E8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Isosceles Triangle 2">
            <a:extLst>
              <a:ext uri="{FF2B5EF4-FFF2-40B4-BE49-F238E27FC236}">
                <a16:creationId xmlns:a16="http://schemas.microsoft.com/office/drawing/2014/main" id="{D797C6A5-B6F8-4B5A-A746-4F87D4119BEC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Rectangle 50">
            <a:extLst>
              <a:ext uri="{FF2B5EF4-FFF2-40B4-BE49-F238E27FC236}">
                <a16:creationId xmlns:a16="http://schemas.microsoft.com/office/drawing/2014/main" id="{D1CFF845-EDAA-4581-B424-3C258F6481F5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15">
            <a:extLst>
              <a:ext uri="{FF2B5EF4-FFF2-40B4-BE49-F238E27FC236}">
                <a16:creationId xmlns:a16="http://schemas.microsoft.com/office/drawing/2014/main" id="{2953F1DE-F74A-4740-8905-D67BB176800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Donut 21">
            <a:extLst>
              <a:ext uri="{FF2B5EF4-FFF2-40B4-BE49-F238E27FC236}">
                <a16:creationId xmlns:a16="http://schemas.microsoft.com/office/drawing/2014/main" id="{144679EE-863F-45C4-8FD9-70E645728A07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048B2272-25B1-4CB5-ABA7-4D969AB2E14A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A4E324F3-4973-4E52-9CCE-3C8C396B5B52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CA13E140-5E74-439C-94AB-22BF2ADE50BD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D59176E1-190A-4DF7-97DB-72C16B1E294B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 Same Side Corner Rectangle 24">
            <a:extLst>
              <a:ext uri="{FF2B5EF4-FFF2-40B4-BE49-F238E27FC236}">
                <a16:creationId xmlns:a16="http://schemas.microsoft.com/office/drawing/2014/main" id="{B0F928D6-A771-4D85-AF57-982988A5C3B2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Isosceles Triangle 33">
            <a:extLst>
              <a:ext uri="{FF2B5EF4-FFF2-40B4-BE49-F238E27FC236}">
                <a16:creationId xmlns:a16="http://schemas.microsoft.com/office/drawing/2014/main" id="{AA74F7DA-3747-4A29-876D-4002F48283E6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42486439-FA3F-4FCA-BE45-54CBCD4DB688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Rectangle 15">
            <a:extLst>
              <a:ext uri="{FF2B5EF4-FFF2-40B4-BE49-F238E27FC236}">
                <a16:creationId xmlns:a16="http://schemas.microsoft.com/office/drawing/2014/main" id="{150D1F1F-6B2F-4C74-A2A3-9888238CAD4D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">
            <a:extLst>
              <a:ext uri="{FF2B5EF4-FFF2-40B4-BE49-F238E27FC236}">
                <a16:creationId xmlns:a16="http://schemas.microsoft.com/office/drawing/2014/main" id="{8DE1D7A3-34BA-4902-B8FE-EF66C482BA3D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Pie 2">
            <a:extLst>
              <a:ext uri="{FF2B5EF4-FFF2-40B4-BE49-F238E27FC236}">
                <a16:creationId xmlns:a16="http://schemas.microsoft.com/office/drawing/2014/main" id="{725C2B13-2FD1-4977-AEFB-49E0D10B7C27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66" name="Group 93">
            <a:extLst>
              <a:ext uri="{FF2B5EF4-FFF2-40B4-BE49-F238E27FC236}">
                <a16:creationId xmlns:a16="http://schemas.microsoft.com/office/drawing/2014/main" id="{DE8D9EE9-2F7D-4087-A219-8014D961BE35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67" name="Freeform 2055">
              <a:extLst>
                <a:ext uri="{FF2B5EF4-FFF2-40B4-BE49-F238E27FC236}">
                  <a16:creationId xmlns:a16="http://schemas.microsoft.com/office/drawing/2014/main" id="{162D9918-04C5-4EB3-9D40-DAD4DC9371C8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Freeform 2057">
              <a:extLst>
                <a:ext uri="{FF2B5EF4-FFF2-40B4-BE49-F238E27FC236}">
                  <a16:creationId xmlns:a16="http://schemas.microsoft.com/office/drawing/2014/main" id="{3E4FB2A1-0B15-4D8E-B318-0C217E4B9832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Freeform 2053">
              <a:extLst>
                <a:ext uri="{FF2B5EF4-FFF2-40B4-BE49-F238E27FC236}">
                  <a16:creationId xmlns:a16="http://schemas.microsoft.com/office/drawing/2014/main" id="{925F9180-9A5F-4BB7-B9B2-DB1BA83EE3E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Freeform 2054">
              <a:extLst>
                <a:ext uri="{FF2B5EF4-FFF2-40B4-BE49-F238E27FC236}">
                  <a16:creationId xmlns:a16="http://schemas.microsoft.com/office/drawing/2014/main" id="{ABAF0529-ACE9-49B2-9709-7CDA1272E1A4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1" name="Group 79">
            <a:extLst>
              <a:ext uri="{FF2B5EF4-FFF2-40B4-BE49-F238E27FC236}">
                <a16:creationId xmlns:a16="http://schemas.microsoft.com/office/drawing/2014/main" id="{1F3C88DE-5A28-4515-857B-CD978E6B65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72" name="Oval 80">
              <a:extLst>
                <a:ext uri="{FF2B5EF4-FFF2-40B4-BE49-F238E27FC236}">
                  <a16:creationId xmlns:a16="http://schemas.microsoft.com/office/drawing/2014/main" id="{79A4552E-B811-4B7C-9000-3D13A55AF806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81">
              <a:extLst>
                <a:ext uri="{FF2B5EF4-FFF2-40B4-BE49-F238E27FC236}">
                  <a16:creationId xmlns:a16="http://schemas.microsoft.com/office/drawing/2014/main" id="{9FCE94C3-C432-4EEA-BFB7-613828A6EBCE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74" name="Group 82">
            <a:extLst>
              <a:ext uri="{FF2B5EF4-FFF2-40B4-BE49-F238E27FC236}">
                <a16:creationId xmlns:a16="http://schemas.microsoft.com/office/drawing/2014/main" id="{4EFD6735-3FC4-49E5-A953-E041E40CD963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75" name="Oval 83">
              <a:extLst>
                <a:ext uri="{FF2B5EF4-FFF2-40B4-BE49-F238E27FC236}">
                  <a16:creationId xmlns:a16="http://schemas.microsoft.com/office/drawing/2014/main" id="{393F8259-E0A9-4502-BFB6-BB85F0B2C15B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TextBox 84">
              <a:extLst>
                <a:ext uri="{FF2B5EF4-FFF2-40B4-BE49-F238E27FC236}">
                  <a16:creationId xmlns:a16="http://schemas.microsoft.com/office/drawing/2014/main" id="{CB136874-ED57-4058-A27D-C45150DCB3A0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77" name="Group 85">
            <a:extLst>
              <a:ext uri="{FF2B5EF4-FFF2-40B4-BE49-F238E27FC236}">
                <a16:creationId xmlns:a16="http://schemas.microsoft.com/office/drawing/2014/main" id="{33CAAC6F-1DA6-4413-B1DB-A3AFB0978E5C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78" name="Oval 86">
              <a:extLst>
                <a:ext uri="{FF2B5EF4-FFF2-40B4-BE49-F238E27FC236}">
                  <a16:creationId xmlns:a16="http://schemas.microsoft.com/office/drawing/2014/main" id="{CD732F1B-68A4-4FF0-BB78-A9ED4B7E592C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9" name="TextBox 87">
              <a:extLst>
                <a:ext uri="{FF2B5EF4-FFF2-40B4-BE49-F238E27FC236}">
                  <a16:creationId xmlns:a16="http://schemas.microsoft.com/office/drawing/2014/main" id="{B3BBD16E-0044-4CAE-87CC-07B07947485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0" name="Group 88">
            <a:extLst>
              <a:ext uri="{FF2B5EF4-FFF2-40B4-BE49-F238E27FC236}">
                <a16:creationId xmlns:a16="http://schemas.microsoft.com/office/drawing/2014/main" id="{183A3279-A83D-47B5-A33F-F00D32C55E5D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1" name="Oval 89">
              <a:extLst>
                <a:ext uri="{FF2B5EF4-FFF2-40B4-BE49-F238E27FC236}">
                  <a16:creationId xmlns:a16="http://schemas.microsoft.com/office/drawing/2014/main" id="{10950AC4-B1E5-498B-9522-9AA81EF88C52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90">
              <a:extLst>
                <a:ext uri="{FF2B5EF4-FFF2-40B4-BE49-F238E27FC236}">
                  <a16:creationId xmlns:a16="http://schemas.microsoft.com/office/drawing/2014/main" id="{DAA0E7D1-7655-419A-AC8C-7103B259271E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83" name="Oval 94">
            <a:extLst>
              <a:ext uri="{FF2B5EF4-FFF2-40B4-BE49-F238E27FC236}">
                <a16:creationId xmlns:a16="http://schemas.microsoft.com/office/drawing/2014/main" id="{6FC7DF88-E885-400C-9146-0D67E517202B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4" name="Oval 38">
            <a:extLst>
              <a:ext uri="{FF2B5EF4-FFF2-40B4-BE49-F238E27FC236}">
                <a16:creationId xmlns:a16="http://schemas.microsoft.com/office/drawing/2014/main" id="{CCA297A6-61C3-4453-BF0A-3827190670BF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5" name="Oval 42">
            <a:extLst>
              <a:ext uri="{FF2B5EF4-FFF2-40B4-BE49-F238E27FC236}">
                <a16:creationId xmlns:a16="http://schemas.microsoft.com/office/drawing/2014/main" id="{50AAE6BF-6F19-444B-B687-F7F2C2AE5E00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6" name="Oval 46">
            <a:extLst>
              <a:ext uri="{FF2B5EF4-FFF2-40B4-BE49-F238E27FC236}">
                <a16:creationId xmlns:a16="http://schemas.microsoft.com/office/drawing/2014/main" id="{21C790DC-0BD3-41DC-BBDF-68E37C9F50DC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7" name="Rounded Rectangle 9">
            <a:extLst>
              <a:ext uri="{FF2B5EF4-FFF2-40B4-BE49-F238E27FC236}">
                <a16:creationId xmlns:a16="http://schemas.microsoft.com/office/drawing/2014/main" id="{87E99F60-5666-4EF9-A2C3-55FDAC51F2DD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8" name="Donut 6">
            <a:extLst>
              <a:ext uri="{FF2B5EF4-FFF2-40B4-BE49-F238E27FC236}">
                <a16:creationId xmlns:a16="http://schemas.microsoft.com/office/drawing/2014/main" id="{26CCE380-D7F0-4DBA-8D6F-1D52BC4A7FFA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9" name="Freeform 31">
            <a:extLst>
              <a:ext uri="{FF2B5EF4-FFF2-40B4-BE49-F238E27FC236}">
                <a16:creationId xmlns:a16="http://schemas.microsoft.com/office/drawing/2014/main" id="{06DD1FF4-A096-4593-9E37-C52372328A7D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0" name="Rectangle 1">
            <a:extLst>
              <a:ext uri="{FF2B5EF4-FFF2-40B4-BE49-F238E27FC236}">
                <a16:creationId xmlns:a16="http://schemas.microsoft.com/office/drawing/2014/main" id="{99A56A4C-531C-483A-BDD8-41BDA811301D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91" name="Group 35">
            <a:extLst>
              <a:ext uri="{FF2B5EF4-FFF2-40B4-BE49-F238E27FC236}">
                <a16:creationId xmlns:a16="http://schemas.microsoft.com/office/drawing/2014/main" id="{074F4329-E043-48B2-81D6-A7B4D1F9F7B4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92" name="TextBox 105">
              <a:extLst>
                <a:ext uri="{FF2B5EF4-FFF2-40B4-BE49-F238E27FC236}">
                  <a16:creationId xmlns:a16="http://schemas.microsoft.com/office/drawing/2014/main" id="{EB220609-32FA-40DF-9740-368A0C5D054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3" name="TextBox 106">
              <a:extLst>
                <a:ext uri="{FF2B5EF4-FFF2-40B4-BE49-F238E27FC236}">
                  <a16:creationId xmlns:a16="http://schemas.microsoft.com/office/drawing/2014/main" id="{F4671346-8BAA-4BBE-B3A1-7D742CA94C3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39">
            <a:extLst>
              <a:ext uri="{FF2B5EF4-FFF2-40B4-BE49-F238E27FC236}">
                <a16:creationId xmlns:a16="http://schemas.microsoft.com/office/drawing/2014/main" id="{D9915E54-C747-422D-98E6-4C8F8A91B7CF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95" name="TextBox 108">
              <a:extLst>
                <a:ext uri="{FF2B5EF4-FFF2-40B4-BE49-F238E27FC236}">
                  <a16:creationId xmlns:a16="http://schemas.microsoft.com/office/drawing/2014/main" id="{522ACED8-55F0-466D-A661-49841436BD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109">
              <a:extLst>
                <a:ext uri="{FF2B5EF4-FFF2-40B4-BE49-F238E27FC236}">
                  <a16:creationId xmlns:a16="http://schemas.microsoft.com/office/drawing/2014/main" id="{6B843B2D-2FF3-4919-8DC6-18E27EFECD54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43">
            <a:extLst>
              <a:ext uri="{FF2B5EF4-FFF2-40B4-BE49-F238E27FC236}">
                <a16:creationId xmlns:a16="http://schemas.microsoft.com/office/drawing/2014/main" id="{2C602762-DB3F-4EF7-94C5-5DE24BCCF757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98" name="TextBox 111">
              <a:extLst>
                <a:ext uri="{FF2B5EF4-FFF2-40B4-BE49-F238E27FC236}">
                  <a16:creationId xmlns:a16="http://schemas.microsoft.com/office/drawing/2014/main" id="{C1095F39-58DB-4413-B15A-2FB8C864289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9" name="TextBox 112">
              <a:extLst>
                <a:ext uri="{FF2B5EF4-FFF2-40B4-BE49-F238E27FC236}">
                  <a16:creationId xmlns:a16="http://schemas.microsoft.com/office/drawing/2014/main" id="{9D81569A-E11A-4513-8ADB-2276934B497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47">
            <a:extLst>
              <a:ext uri="{FF2B5EF4-FFF2-40B4-BE49-F238E27FC236}">
                <a16:creationId xmlns:a16="http://schemas.microsoft.com/office/drawing/2014/main" id="{17774A39-13A8-4BD6-8091-EA767029EC37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01" name="TextBox 114">
              <a:extLst>
                <a:ext uri="{FF2B5EF4-FFF2-40B4-BE49-F238E27FC236}">
                  <a16:creationId xmlns:a16="http://schemas.microsoft.com/office/drawing/2014/main" id="{0D630271-9D0D-40FB-A445-0A38B55A5FE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15">
              <a:extLst>
                <a:ext uri="{FF2B5EF4-FFF2-40B4-BE49-F238E27FC236}">
                  <a16:creationId xmlns:a16="http://schemas.microsoft.com/office/drawing/2014/main" id="{F0043514-2C04-49B3-9E8B-B4982390BA5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3" name="TextBox 138">
            <a:extLst>
              <a:ext uri="{FF2B5EF4-FFF2-40B4-BE49-F238E27FC236}">
                <a16:creationId xmlns:a16="http://schemas.microsoft.com/office/drawing/2014/main" id="{8A516D41-5E61-4B2F-8E55-F9FBAAD4F7E2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9">
            <a:extLst>
              <a:ext uri="{FF2B5EF4-FFF2-40B4-BE49-F238E27FC236}">
                <a16:creationId xmlns:a16="http://schemas.microsoft.com/office/drawing/2014/main" id="{AC63DC84-83A2-4407-9990-9183BA7F8CA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3EA6E55-A020-40D0-A244-980B4F6A2EA7}"/>
              </a:ext>
            </a:extLst>
          </p:cNvPr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35E7B917-CDF0-4FE3-9C33-54B8AE51F17A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94352C9E-1780-4B70-8CF6-FB86BBA8ABA5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A73AE2F-4AE8-4A41-AAA5-342E279DCF26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A7692FAE-8521-4EAA-B00F-8E2B74D009A2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82C9F730-D939-408F-8964-3BEFC8324F78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B85495E0-BD3E-4E24-9B39-74896BBFED11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A688F4C-7BE0-4947-A5C5-61EFD3FF6266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E5B53A8E-133C-4A7A-9A6E-20C0FB544484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2BFA93EB-E84D-4A62-8CBB-14D2BC8200F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4F54654B-5184-4F2F-A1B4-5DB9560983F1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B3ADBA8E-03E2-49F1-8817-D4FE92D4E6DF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C846DB51-ABBB-46AB-8CCF-123B369A1E99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AFABABFD-418C-490E-9A60-E81B58430490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0B326E87-B042-4458-9B8B-8D0CF9DE79E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A8C76-13A2-4E1D-8853-A85AFCF86C93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3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363D90-C3F4-4C24-923F-E7A058F67B94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5145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fe971fb-2cd0-402f-b8e5-90ca9e5d44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929cdf9-a242-4a95-ab94-390896e7738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425b4e8-777a-4f38-aa5e-0e1300b527d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89af6756-2bf4-470f-9999-c28c4f5d47f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5cf9491-e04b-4ad9-a13d-628593434791"/>
</p:tagLst>
</file>

<file path=ppt/theme/theme1.xml><?xml version="1.0" encoding="utf-8"?>
<a:theme xmlns:a="http://schemas.openxmlformats.org/drawingml/2006/main" name="Office 主题​​">
  <a:themeElements>
    <a:clrScheme name="Personalizado 1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1563</Words>
  <Application>Microsoft Office PowerPoint</Application>
  <PresentationFormat>Panorámica</PresentationFormat>
  <Paragraphs>302</Paragraphs>
  <Slides>34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0" baseType="lpstr">
      <vt:lpstr>맑은 고딕</vt:lpstr>
      <vt:lpstr>Microsoft JhengHei</vt:lpstr>
      <vt:lpstr>Arial</vt:lpstr>
      <vt:lpstr>Arial Black</vt:lpstr>
      <vt:lpstr>Calibri</vt:lpstr>
      <vt:lpstr>等线</vt:lpstr>
      <vt:lpstr>等线 Light</vt:lpstr>
      <vt:lpstr>DFLiShuW7-B5</vt:lpstr>
      <vt:lpstr>Gill Sans Ultra Bold</vt:lpstr>
      <vt:lpstr>Impact</vt:lpstr>
      <vt:lpstr>Simplified Arabic</vt:lpstr>
      <vt:lpstr>Trebuchet MS</vt:lpstr>
      <vt:lpstr>Wingdings</vt:lpstr>
      <vt:lpstr>幼圆</vt:lpstr>
      <vt:lpstr>迷你简习字</vt:lpstr>
      <vt:lpstr>Office 主题​​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子怡</dc:creator>
  <cp:lastModifiedBy>eduardo</cp:lastModifiedBy>
  <cp:revision>53</cp:revision>
  <dcterms:created xsi:type="dcterms:W3CDTF">2018-08-15T05:40:44Z</dcterms:created>
  <dcterms:modified xsi:type="dcterms:W3CDTF">2023-11-22T15:42:36Z</dcterms:modified>
</cp:coreProperties>
</file>