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3c841752c_0_75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3c841752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3c841752c_0_15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3c841752c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Google Shape;99;p25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100" name="Google Shape;100;p25" title="L4 S3 climate v2-Spanish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5"/>
          <p:cNvSpPr txBox="1"/>
          <p:nvPr/>
        </p:nvSpPr>
        <p:spPr>
          <a:xfrm>
            <a:off x="4118300" y="2657044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lo caliente o frío que está algo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25" title="L4 S5 polar climat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7475" y="722247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 title="L4 S2 season v2-reuse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temperatura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" name="Google Shape;110;p25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clima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clima polar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25"/>
          <p:cNvSpPr txBox="1"/>
          <p:nvPr/>
        </p:nvSpPr>
        <p:spPr>
          <a:xfrm>
            <a:off x="4118300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las condiciones del tiempo en un área que son similares año tras año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25"/>
          <p:cNvSpPr txBox="1"/>
          <p:nvPr/>
        </p:nvSpPr>
        <p:spPr>
          <a:xfrm>
            <a:off x="4118300" y="8987464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frío durante todo el año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25"/>
          <p:cNvSpPr txBox="1"/>
          <p:nvPr/>
        </p:nvSpPr>
        <p:spPr>
          <a:xfrm>
            <a:off x="549858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una parte específica del año que se repite cada año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25"/>
          <p:cNvSpPr txBox="1"/>
          <p:nvPr/>
        </p:nvSpPr>
        <p:spPr>
          <a:xfrm>
            <a:off x="549850" y="8987469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que es cálido todo el año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25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estación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25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clima tropical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8" name="Google Shape;118;p25" title="L4 S1 temperature v4-reus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 title="L4 S4 tropical climate v2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7428" y="7222463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5" title="vocab-fram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7225" y="466925"/>
            <a:ext cx="2989502" cy="243041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5"/>
          <p:cNvSpPr txBox="1"/>
          <p:nvPr/>
        </p:nvSpPr>
        <p:spPr>
          <a:xfrm>
            <a:off x="817206" y="1627914"/>
            <a:ext cx="2270100" cy="7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Lección:</a:t>
            </a: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¿Por qué en algunos lugares siempre hace calor?</a:t>
            </a:r>
            <a:endParaRPr sz="1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2" name="Google Shape;12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1229" y="2431831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5"/>
          <p:cNvSpPr txBox="1"/>
          <p:nvPr/>
        </p:nvSpPr>
        <p:spPr>
          <a:xfrm>
            <a:off x="615564" y="904819"/>
            <a:ext cx="26991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Vocabulario</a:t>
            </a:r>
            <a:endParaRPr sz="2600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cxnSp>
        <p:nvCxnSpPr>
          <p:cNvPr id="124" name="Google Shape;124;p25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5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6" title="L4 S11 pattern v3-Spanish-reus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7475" y="7226210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6" title="L4 S10 equator v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428" y="7226210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 title="L4 S9 map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57475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 title="L4 S8_Desert_v04-reus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661" y="4024322"/>
            <a:ext cx="2699015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L4 S6 mild climate v3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0064" y="793911"/>
            <a:ext cx="2698971" cy="1660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1487004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4696775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669159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88784" y="7875080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411140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mapa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411140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patrón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118300" y="5826180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 dibujo de un lugar que te muestra las características de ese lugar y dónde se encuentran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26"/>
          <p:cNvSpPr txBox="1"/>
          <p:nvPr/>
        </p:nvSpPr>
        <p:spPr>
          <a:xfrm>
            <a:off x="4118300" y="8914472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algo que se puede observar una y otra y otra vez de manera predecible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26"/>
          <p:cNvSpPr txBox="1"/>
          <p:nvPr/>
        </p:nvSpPr>
        <p:spPr>
          <a:xfrm>
            <a:off x="549850" y="5826175"/>
            <a:ext cx="269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con muy poca lluvia 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549850" y="8914477"/>
            <a:ext cx="2999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línea imaginaria que dibujamos en la mitad de la tierra; ahí se encuentran los climas tropicales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554950" y="3616454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seco</a:t>
            </a:r>
            <a:endParaRPr b="1"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554950" y="6883192"/>
            <a:ext cx="2989500" cy="2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ecuador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" name="Google Shape;14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5400000">
            <a:off x="3099301" y="1487013"/>
            <a:ext cx="1061491" cy="14028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/>
        </p:nvSpPr>
        <p:spPr>
          <a:xfrm>
            <a:off x="549630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clima templado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543534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que es cálido durante el invierno y caliente en el verano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" name="Google Shape;151;p26"/>
          <p:cNvCxnSpPr/>
          <p:nvPr/>
        </p:nvCxnSpPr>
        <p:spPr>
          <a:xfrm rot="10800000">
            <a:off x="513821" y="6704175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6"/>
          <p:cNvCxnSpPr/>
          <p:nvPr/>
        </p:nvCxnSpPr>
        <p:spPr>
          <a:xfrm rot="10800000">
            <a:off x="513821" y="3363989"/>
            <a:ext cx="6662100" cy="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6"/>
          <p:cNvCxnSpPr/>
          <p:nvPr/>
        </p:nvCxnSpPr>
        <p:spPr>
          <a:xfrm rot="10800000">
            <a:off x="3890100" y="534650"/>
            <a:ext cx="0" cy="90195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4" name="Google Shape;154;p26"/>
          <p:cNvSpPr txBox="1"/>
          <p:nvPr/>
        </p:nvSpPr>
        <p:spPr>
          <a:xfrm>
            <a:off x="4118300" y="2584051"/>
            <a:ext cx="2999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clima que es frío en invierno y caliente durante el verano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" name="Google Shape;155;p26" title="L4 S7 continental climate.png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59414" y="801384"/>
            <a:ext cx="2698971" cy="16608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4117125" y="477100"/>
            <a:ext cx="2989500" cy="2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Lexend"/>
                <a:ea typeface="Lexend"/>
                <a:cs typeface="Lexend"/>
                <a:sym typeface="Lexend"/>
              </a:rPr>
              <a:t>clima continental</a:t>
            </a:r>
            <a:endParaRPr b="1"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