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4"/>
  </p:notesMasterIdLst>
  <p:handoutMasterIdLst>
    <p:handoutMasterId r:id="rId5"/>
  </p:handoutMasterIdLst>
  <p:sldIdLst>
    <p:sldId id="33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67640"/>
            <a:ext cx="5978230" cy="6813882"/>
            <a:chOff x="6245725" y="167640"/>
            <a:chExt cx="5978230" cy="681388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67640"/>
              <a:ext cx="5954547" cy="681388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5954547 w 7176319"/>
                <a:gd name="connsiteY1" fmla="*/ 16764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5954547"/>
                <a:gd name="connsiteY0" fmla="*/ 6813882 h 6813882"/>
                <a:gd name="connsiteX1" fmla="*/ 5954547 w 5954547"/>
                <a:gd name="connsiteY1" fmla="*/ 0 h 6813882"/>
                <a:gd name="connsiteX2" fmla="*/ 5941879 w 5954547"/>
                <a:gd name="connsiteY2" fmla="*/ 1219200 h 6813882"/>
                <a:gd name="connsiteX3" fmla="*/ 1069372 w 5954547"/>
                <a:gd name="connsiteY3" fmla="*/ 6813882 h 6813882"/>
                <a:gd name="connsiteX4" fmla="*/ 0 w 5954547"/>
                <a:gd name="connsiteY4" fmla="*/ 6813882 h 6813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4547" h="6813882">
                  <a:moveTo>
                    <a:pt x="0" y="6813882"/>
                  </a:moveTo>
                  <a:lnTo>
                    <a:pt x="5954547" y="0"/>
                  </a:lnTo>
                  <a:lnTo>
                    <a:pt x="5941879" y="1219200"/>
                  </a:lnTo>
                  <a:lnTo>
                    <a:pt x="1069372" y="6813882"/>
                  </a:lnTo>
                  <a:lnTo>
                    <a:pt x="0" y="681388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64870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64870"/>
                <a:gd name="connsiteY0" fmla="*/ 4645742 h 4645742"/>
                <a:gd name="connsiteX1" fmla="*/ 3953898 w 3964870"/>
                <a:gd name="connsiteY1" fmla="*/ 0 h 4645742"/>
                <a:gd name="connsiteX2" fmla="*/ 3964870 w 3964870"/>
                <a:gd name="connsiteY2" fmla="*/ 2270760 h 4645742"/>
                <a:gd name="connsiteX3" fmla="*/ 1915972 w 3964870"/>
                <a:gd name="connsiteY3" fmla="*/ 4645742 h 4645742"/>
                <a:gd name="connsiteX4" fmla="*/ 0 w 3964870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4870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7555" y="756920"/>
                    <a:pt x="3961213" y="1513840"/>
                    <a:pt x="3964870" y="227076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MM/DD/YY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EA3DC90-69DB-6804-7475-B6D4BAF36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18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42D6851E-3A9D-C789-F5DF-C420DC4EA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3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6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F299357-498E-CB15-EF10-ABE839804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1754192"/>
            <a:ext cx="3695700" cy="115224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89D483-178F-D889-D5AB-FE8F1099ED8C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2399491" y="-148139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bg2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1E4ECA-CD65-C370-FD22-BF00FA434C57}"/>
              </a:ext>
            </a:extLst>
          </p:cNvPr>
          <p:cNvGrpSpPr/>
          <p:nvPr userDrawn="1"/>
        </p:nvGrpSpPr>
        <p:grpSpPr>
          <a:xfrm>
            <a:off x="1248135" y="0"/>
            <a:ext cx="8864600" cy="6858000"/>
            <a:chOff x="-942475" y="0"/>
            <a:chExt cx="8979719" cy="6981522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D60CD774-FF34-08F6-6A87-1DD58E696AA9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CF97F8D3-7EF4-1819-8658-84927226A3DE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79BE793-CB94-F803-AD03-4CF1E08BA2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8269" y="0"/>
            <a:ext cx="8083731" cy="6872514"/>
          </a:xfrm>
          <a:custGeom>
            <a:avLst/>
            <a:gdLst>
              <a:gd name="connsiteX0" fmla="*/ 0 w 8214359"/>
              <a:gd name="connsiteY0" fmla="*/ 0 h 6858000"/>
              <a:gd name="connsiteX1" fmla="*/ 8214359 w 8214359"/>
              <a:gd name="connsiteY1" fmla="*/ 0 h 6858000"/>
              <a:gd name="connsiteX2" fmla="*/ 8214359 w 8214359"/>
              <a:gd name="connsiteY2" fmla="*/ 6858000 h 6858000"/>
              <a:gd name="connsiteX3" fmla="*/ 0 w 8214359"/>
              <a:gd name="connsiteY3" fmla="*/ 6858000 h 6858000"/>
              <a:gd name="connsiteX4" fmla="*/ 0 w 8214359"/>
              <a:gd name="connsiteY4" fmla="*/ 0 h 6858000"/>
              <a:gd name="connsiteX0" fmla="*/ 6183086 w 8214359"/>
              <a:gd name="connsiteY0" fmla="*/ 0 h 6887029"/>
              <a:gd name="connsiteX1" fmla="*/ 8214359 w 8214359"/>
              <a:gd name="connsiteY1" fmla="*/ 29029 h 6887029"/>
              <a:gd name="connsiteX2" fmla="*/ 8214359 w 8214359"/>
              <a:gd name="connsiteY2" fmla="*/ 6887029 h 6887029"/>
              <a:gd name="connsiteX3" fmla="*/ 0 w 8214359"/>
              <a:gd name="connsiteY3" fmla="*/ 6887029 h 6887029"/>
              <a:gd name="connsiteX4" fmla="*/ 6183086 w 8214359"/>
              <a:gd name="connsiteY4" fmla="*/ 0 h 6887029"/>
              <a:gd name="connsiteX0" fmla="*/ 6052458 w 8083731"/>
              <a:gd name="connsiteY0" fmla="*/ 0 h 6901543"/>
              <a:gd name="connsiteX1" fmla="*/ 8083731 w 8083731"/>
              <a:gd name="connsiteY1" fmla="*/ 29029 h 6901543"/>
              <a:gd name="connsiteX2" fmla="*/ 8083731 w 8083731"/>
              <a:gd name="connsiteY2" fmla="*/ 6887029 h 6901543"/>
              <a:gd name="connsiteX3" fmla="*/ 0 w 8083731"/>
              <a:gd name="connsiteY3" fmla="*/ 6901543 h 6901543"/>
              <a:gd name="connsiteX4" fmla="*/ 6052458 w 8083731"/>
              <a:gd name="connsiteY4" fmla="*/ 0 h 6901543"/>
              <a:gd name="connsiteX0" fmla="*/ 6032793 w 8083731"/>
              <a:gd name="connsiteY0" fmla="*/ 467 h 6872514"/>
              <a:gd name="connsiteX1" fmla="*/ 8083731 w 8083731"/>
              <a:gd name="connsiteY1" fmla="*/ 0 h 6872514"/>
              <a:gd name="connsiteX2" fmla="*/ 8083731 w 8083731"/>
              <a:gd name="connsiteY2" fmla="*/ 6858000 h 6872514"/>
              <a:gd name="connsiteX3" fmla="*/ 0 w 8083731"/>
              <a:gd name="connsiteY3" fmla="*/ 6872514 h 6872514"/>
              <a:gd name="connsiteX4" fmla="*/ 6032793 w 8083731"/>
              <a:gd name="connsiteY4" fmla="*/ 467 h 687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3731" h="6872514">
                <a:moveTo>
                  <a:pt x="6032793" y="467"/>
                </a:moveTo>
                <a:lnTo>
                  <a:pt x="8083731" y="0"/>
                </a:lnTo>
                <a:lnTo>
                  <a:pt x="8083731" y="6858000"/>
                </a:lnTo>
                <a:lnTo>
                  <a:pt x="0" y="6872514"/>
                </a:lnTo>
                <a:lnTo>
                  <a:pt x="6032793" y="467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8A4AC93-CA49-CC0A-7B9B-41416047F4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565" y="572050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8C12572-312D-E726-23E1-62BB43704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52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521352-ADB8-18AE-6F68-4F6D6A06DA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861F089-7633-1ADF-6BED-273395398DC1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6006744" y="2127918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  <a:gs pos="1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EC2B5BD-971A-0E8B-3B25-9241CBAB6EF0}"/>
              </a:ext>
            </a:extLst>
          </p:cNvPr>
          <p:cNvGrpSpPr/>
          <p:nvPr userDrawn="1"/>
        </p:nvGrpSpPr>
        <p:grpSpPr>
          <a:xfrm>
            <a:off x="-46299" y="0"/>
            <a:ext cx="6349036" cy="6910086"/>
            <a:chOff x="1605756" y="0"/>
            <a:chExt cx="6431488" cy="7034546"/>
          </a:xfrm>
        </p:grpSpPr>
        <p:sp>
          <p:nvSpPr>
            <p:cNvPr id="11" name="Parallelogram 14">
              <a:extLst>
                <a:ext uri="{FF2B5EF4-FFF2-40B4-BE49-F238E27FC236}">
                  <a16:creationId xmlns:a16="http://schemas.microsoft.com/office/drawing/2014/main" id="{45DC0975-B482-F770-14E5-1F5B323376C0}"/>
                </a:ext>
              </a:extLst>
            </p:cNvPr>
            <p:cNvSpPr/>
            <p:nvPr/>
          </p:nvSpPr>
          <p:spPr>
            <a:xfrm>
              <a:off x="1622668" y="0"/>
              <a:ext cx="4611177" cy="5296530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2532257 w 7084319"/>
                <a:gd name="connsiteY3" fmla="*/ 5202820 h 6858000"/>
                <a:gd name="connsiteX4" fmla="*/ 0 w 7084319"/>
                <a:gd name="connsiteY4" fmla="*/ 6858000 h 6858000"/>
                <a:gd name="connsiteX0" fmla="*/ 2599 w 4552062"/>
                <a:gd name="connsiteY0" fmla="*/ 3918030 h 5202820"/>
                <a:gd name="connsiteX1" fmla="*/ 3466641 w 4552062"/>
                <a:gd name="connsiteY1" fmla="*/ 0 h 5202820"/>
                <a:gd name="connsiteX2" fmla="*/ 4552062 w 4552062"/>
                <a:gd name="connsiteY2" fmla="*/ 0 h 5202820"/>
                <a:gd name="connsiteX3" fmla="*/ 0 w 4552062"/>
                <a:gd name="connsiteY3" fmla="*/ 5202820 h 5202820"/>
                <a:gd name="connsiteX4" fmla="*/ 2599 w 4552062"/>
                <a:gd name="connsiteY4" fmla="*/ 3918030 h 520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2062" h="5202820">
                  <a:moveTo>
                    <a:pt x="2599" y="3918030"/>
                  </a:moveTo>
                  <a:lnTo>
                    <a:pt x="3466641" y="0"/>
                  </a:lnTo>
                  <a:lnTo>
                    <a:pt x="4552062" y="0"/>
                  </a:lnTo>
                  <a:lnTo>
                    <a:pt x="0" y="5202820"/>
                  </a:lnTo>
                  <a:cubicBezTo>
                    <a:pt x="866" y="4774557"/>
                    <a:pt x="1733" y="4346293"/>
                    <a:pt x="2599" y="391803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5">
              <a:extLst>
                <a:ext uri="{FF2B5EF4-FFF2-40B4-BE49-F238E27FC236}">
                  <a16:creationId xmlns:a16="http://schemas.microsoft.com/office/drawing/2014/main" id="{13B310FB-F2B3-9F7A-9CBF-EE412B021663}"/>
                </a:ext>
              </a:extLst>
            </p:cNvPr>
            <p:cNvSpPr/>
            <p:nvPr/>
          </p:nvSpPr>
          <p:spPr>
            <a:xfrm>
              <a:off x="1605756" y="0"/>
              <a:ext cx="6431488" cy="7034546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0 w 6331964"/>
                <a:gd name="connsiteY4" fmla="*/ 5989899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133399 w 6331964"/>
                <a:gd name="connsiteY4" fmla="*/ 6435524 h 6858000"/>
                <a:gd name="connsiteX5" fmla="*/ 0 w 6331964"/>
                <a:gd name="connsiteY5" fmla="*/ 5989899 h 6858000"/>
                <a:gd name="connsiteX0" fmla="*/ 17072 w 6349036"/>
                <a:gd name="connsiteY0" fmla="*/ 5989899 h 6910086"/>
                <a:gd name="connsiteX1" fmla="*/ 5263615 w 6349036"/>
                <a:gd name="connsiteY1" fmla="*/ 0 h 6910086"/>
                <a:gd name="connsiteX2" fmla="*/ 6349036 w 6349036"/>
                <a:gd name="connsiteY2" fmla="*/ 0 h 6910086"/>
                <a:gd name="connsiteX3" fmla="*/ 350138 w 6349036"/>
                <a:gd name="connsiteY3" fmla="*/ 6858000 h 6910086"/>
                <a:gd name="connsiteX4" fmla="*/ 0 w 6349036"/>
                <a:gd name="connsiteY4" fmla="*/ 6910086 h 6910086"/>
                <a:gd name="connsiteX5" fmla="*/ 17072 w 6349036"/>
                <a:gd name="connsiteY5" fmla="*/ 5989899 h 691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49036" h="6910086">
                  <a:moveTo>
                    <a:pt x="17072" y="5989899"/>
                  </a:moveTo>
                  <a:lnTo>
                    <a:pt x="5263615" y="0"/>
                  </a:lnTo>
                  <a:lnTo>
                    <a:pt x="6349036" y="0"/>
                  </a:lnTo>
                  <a:lnTo>
                    <a:pt x="350138" y="6858000"/>
                  </a:lnTo>
                  <a:lnTo>
                    <a:pt x="0" y="6910086"/>
                  </a:lnTo>
                  <a:lnTo>
                    <a:pt x="17072" y="598989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6B2742-BE75-40E5-1635-8F0BD42F2D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852" y="3981311"/>
            <a:ext cx="5866948" cy="615696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B071DA1-73A3-3EE0-4058-16D0CAC26F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6350" y="2886829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2741AC14-D1BE-0B9B-266C-62799B37A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6852" y="4837425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2E2A0374-2BEB-2F46-DDA1-A6E02180D8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16852" y="5570287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5E40D83-3469-D847-8342-DB49741E5D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98350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3F76237-319F-7B65-CC2C-DDD6432E33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98350" y="5650309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011C49-ABA7-A9ED-2C0F-452172EE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21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4052253" y="0"/>
            <a:ext cx="8139747" cy="6981522"/>
            <a:chOff x="-942475" y="0"/>
            <a:chExt cx="8139747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0"/>
              <a:ext cx="6336347" cy="6981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319976 w 6319976"/>
                <a:gd name="connsiteY2" fmla="*/ 972457 h 6981522"/>
                <a:gd name="connsiteX3" fmla="*/ 1069372 w 6319976"/>
                <a:gd name="connsiteY3" fmla="*/ 6981522 h 6981522"/>
                <a:gd name="connsiteX4" fmla="*/ 0 w 6319976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202997 w 6319976"/>
                <a:gd name="connsiteY2" fmla="*/ 390525 h 6981522"/>
                <a:gd name="connsiteX3" fmla="*/ 6319976 w 6319976"/>
                <a:gd name="connsiteY3" fmla="*/ 972457 h 6981522"/>
                <a:gd name="connsiteX4" fmla="*/ 1069372 w 6319976"/>
                <a:gd name="connsiteY4" fmla="*/ 6981522 h 6981522"/>
                <a:gd name="connsiteX5" fmla="*/ 0 w 6319976"/>
                <a:gd name="connsiteY5" fmla="*/ 6981522 h 6981522"/>
                <a:gd name="connsiteX0" fmla="*/ 0 w 6336347"/>
                <a:gd name="connsiteY0" fmla="*/ 6981522 h 6981522"/>
                <a:gd name="connsiteX1" fmla="*/ 6106947 w 6336347"/>
                <a:gd name="connsiteY1" fmla="*/ 0 h 6981522"/>
                <a:gd name="connsiteX2" fmla="*/ 6336347 w 6336347"/>
                <a:gd name="connsiteY2" fmla="*/ 0 h 6981522"/>
                <a:gd name="connsiteX3" fmla="*/ 6319976 w 6336347"/>
                <a:gd name="connsiteY3" fmla="*/ 972457 h 6981522"/>
                <a:gd name="connsiteX4" fmla="*/ 1069372 w 6336347"/>
                <a:gd name="connsiteY4" fmla="*/ 6981522 h 6981522"/>
                <a:gd name="connsiteX5" fmla="*/ 0 w 6336347"/>
                <a:gd name="connsiteY5" fmla="*/ 6981522 h 698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6347" h="6981522">
                  <a:moveTo>
                    <a:pt x="0" y="6981522"/>
                  </a:moveTo>
                  <a:lnTo>
                    <a:pt x="6106947" y="0"/>
                  </a:lnTo>
                  <a:lnTo>
                    <a:pt x="6336347" y="0"/>
                  </a:lnTo>
                  <a:lnTo>
                    <a:pt x="6319976" y="972457"/>
                  </a:lnTo>
                  <a:lnTo>
                    <a:pt x="1069372" y="6981522"/>
                  </a:lnTo>
                  <a:lnTo>
                    <a:pt x="0" y="698152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96BCE2-AC24-4F9C-DAE5-CCE9344C4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96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5368461" y="-34724"/>
            <a:ext cx="6889129" cy="7016246"/>
            <a:chOff x="-942475" y="-34724"/>
            <a:chExt cx="6889129" cy="7016246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-34724"/>
              <a:ext cx="6889129" cy="701624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794354 w 6794354"/>
                <a:gd name="connsiteY2" fmla="*/ 439838 h 6981522"/>
                <a:gd name="connsiteX3" fmla="*/ 1069372 w 6794354"/>
                <a:gd name="connsiteY3" fmla="*/ 6981522 h 6981522"/>
                <a:gd name="connsiteX4" fmla="*/ 0 w 6794354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449291 w 6794354"/>
                <a:gd name="connsiteY2" fmla="*/ 231494 h 6981522"/>
                <a:gd name="connsiteX3" fmla="*/ 6794354 w 6794354"/>
                <a:gd name="connsiteY3" fmla="*/ 439838 h 6981522"/>
                <a:gd name="connsiteX4" fmla="*/ 1069372 w 6794354"/>
                <a:gd name="connsiteY4" fmla="*/ 6981522 h 6981522"/>
                <a:gd name="connsiteX5" fmla="*/ 0 w 6794354"/>
                <a:gd name="connsiteY5" fmla="*/ 6981522 h 6981522"/>
                <a:gd name="connsiteX0" fmla="*/ 0 w 6889129"/>
                <a:gd name="connsiteY0" fmla="*/ 7016246 h 7016246"/>
                <a:gd name="connsiteX1" fmla="*/ 6106947 w 6889129"/>
                <a:gd name="connsiteY1" fmla="*/ 34724 h 7016246"/>
                <a:gd name="connsiteX2" fmla="*/ 6889129 w 6889129"/>
                <a:gd name="connsiteY2" fmla="*/ 0 h 7016246"/>
                <a:gd name="connsiteX3" fmla="*/ 6794354 w 6889129"/>
                <a:gd name="connsiteY3" fmla="*/ 474562 h 7016246"/>
                <a:gd name="connsiteX4" fmla="*/ 1069372 w 6889129"/>
                <a:gd name="connsiteY4" fmla="*/ 7016246 h 7016246"/>
                <a:gd name="connsiteX5" fmla="*/ 0 w 6889129"/>
                <a:gd name="connsiteY5" fmla="*/ 7016246 h 701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89129" h="7016246">
                  <a:moveTo>
                    <a:pt x="0" y="7016246"/>
                  </a:moveTo>
                  <a:lnTo>
                    <a:pt x="6106947" y="34724"/>
                  </a:lnTo>
                  <a:lnTo>
                    <a:pt x="6889129" y="0"/>
                  </a:lnTo>
                  <a:lnTo>
                    <a:pt x="6794354" y="474562"/>
                  </a:lnTo>
                  <a:lnTo>
                    <a:pt x="1069372" y="7016246"/>
                  </a:lnTo>
                  <a:lnTo>
                    <a:pt x="0" y="7016246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1296304"/>
              <a:ext cx="5035002" cy="5685217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80896"/>
                <a:gd name="connsiteY0" fmla="*/ 6981522 h 6981522"/>
                <a:gd name="connsiteX1" fmla="*/ 6106947 w 6180896"/>
                <a:gd name="connsiteY1" fmla="*/ 0 h 6981522"/>
                <a:gd name="connsiteX2" fmla="*/ 6180896 w 6180896"/>
                <a:gd name="connsiteY2" fmla="*/ 1099595 h 6981522"/>
                <a:gd name="connsiteX3" fmla="*/ 1069372 w 6180896"/>
                <a:gd name="connsiteY3" fmla="*/ 6981522 h 6981522"/>
                <a:gd name="connsiteX4" fmla="*/ 0 w 6180896"/>
                <a:gd name="connsiteY4" fmla="*/ 6981522 h 6981522"/>
                <a:gd name="connsiteX0" fmla="*/ 0 w 6180896"/>
                <a:gd name="connsiteY0" fmla="*/ 7004671 h 7004671"/>
                <a:gd name="connsiteX1" fmla="*/ 6176395 w 6180896"/>
                <a:gd name="connsiteY1" fmla="*/ 0 h 7004671"/>
                <a:gd name="connsiteX2" fmla="*/ 6180896 w 6180896"/>
                <a:gd name="connsiteY2" fmla="*/ 1122744 h 7004671"/>
                <a:gd name="connsiteX3" fmla="*/ 1069372 w 6180896"/>
                <a:gd name="connsiteY3" fmla="*/ 7004671 h 7004671"/>
                <a:gd name="connsiteX4" fmla="*/ 0 w 6180896"/>
                <a:gd name="connsiteY4" fmla="*/ 7004671 h 7004671"/>
                <a:gd name="connsiteX0" fmla="*/ 0 w 6180896"/>
                <a:gd name="connsiteY0" fmla="*/ 5971361 h 5971361"/>
                <a:gd name="connsiteX1" fmla="*/ 5030501 w 6180896"/>
                <a:gd name="connsiteY1" fmla="*/ 286204 h 5971361"/>
                <a:gd name="connsiteX2" fmla="*/ 6180896 w 6180896"/>
                <a:gd name="connsiteY2" fmla="*/ 89434 h 5971361"/>
                <a:gd name="connsiteX3" fmla="*/ 1069372 w 6180896"/>
                <a:gd name="connsiteY3" fmla="*/ 5971361 h 5971361"/>
                <a:gd name="connsiteX4" fmla="*/ 0 w 6180896"/>
                <a:gd name="connsiteY4" fmla="*/ 5971361 h 5971361"/>
                <a:gd name="connsiteX0" fmla="*/ 0 w 6180896"/>
                <a:gd name="connsiteY0" fmla="*/ 6010154 h 6010154"/>
                <a:gd name="connsiteX1" fmla="*/ 5030501 w 6180896"/>
                <a:gd name="connsiteY1" fmla="*/ 324997 h 6010154"/>
                <a:gd name="connsiteX2" fmla="*/ 6180896 w 6180896"/>
                <a:gd name="connsiteY2" fmla="*/ 128227 h 6010154"/>
                <a:gd name="connsiteX3" fmla="*/ 1069372 w 6180896"/>
                <a:gd name="connsiteY3" fmla="*/ 6010154 h 6010154"/>
                <a:gd name="connsiteX4" fmla="*/ 0 w 6180896"/>
                <a:gd name="connsiteY4" fmla="*/ 6010154 h 6010154"/>
                <a:gd name="connsiteX0" fmla="*/ 0 w 5035002"/>
                <a:gd name="connsiteY0" fmla="*/ 5685217 h 5685217"/>
                <a:gd name="connsiteX1" fmla="*/ 5030501 w 5035002"/>
                <a:gd name="connsiteY1" fmla="*/ 60 h 5685217"/>
                <a:gd name="connsiteX2" fmla="*/ 5035002 w 5035002"/>
                <a:gd name="connsiteY2" fmla="*/ 1111229 h 5685217"/>
                <a:gd name="connsiteX3" fmla="*/ 1069372 w 5035002"/>
                <a:gd name="connsiteY3" fmla="*/ 5685217 h 5685217"/>
                <a:gd name="connsiteX4" fmla="*/ 0 w 5035002"/>
                <a:gd name="connsiteY4" fmla="*/ 5685217 h 568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35002" h="5685217">
                  <a:moveTo>
                    <a:pt x="0" y="5685217"/>
                  </a:moveTo>
                  <a:lnTo>
                    <a:pt x="5030501" y="60"/>
                  </a:lnTo>
                  <a:cubicBezTo>
                    <a:pt x="5020426" y="-7656"/>
                    <a:pt x="5033502" y="736981"/>
                    <a:pt x="5035002" y="1111229"/>
                  </a:cubicBezTo>
                  <a:lnTo>
                    <a:pt x="1069372" y="5685217"/>
                  </a:lnTo>
                  <a:lnTo>
                    <a:pt x="0" y="5685217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BCF9D43B-82B6-6327-4CAC-F2882FA91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63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A52E8B5-00DB-8C72-4A78-9A691603D65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23AD586F-A4A3-BD48-7844-5F06086490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0BD8764D-6A2D-E773-A44B-F6EAF91DC1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1F8B8C3C-3B0F-5992-BBB4-B61FD544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6E2BB-F1F8-58E3-88DF-977784C7181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1E90F2-3B2A-9DCA-FBDE-DC37244D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98024B8-3063-BEEA-41C0-53AB064455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628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B8FBD9B-45CC-2D17-6443-DE2EA224188C}"/>
              </a:ext>
            </a:extLst>
          </p:cNvPr>
          <p:cNvGrpSpPr>
            <a:grpSpLocks/>
          </p:cNvGrpSpPr>
          <p:nvPr userDrawn="1"/>
        </p:nvGrpSpPr>
        <p:grpSpPr>
          <a:xfrm>
            <a:off x="2265770" y="0"/>
            <a:ext cx="8864600" cy="6858000"/>
            <a:chOff x="-942475" y="0"/>
            <a:chExt cx="8979719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FFEC457-3845-97D4-B071-65A89A06A0FC}"/>
                </a:ext>
              </a:extLst>
            </p:cNvPr>
            <p:cNvSpPr>
              <a:spLocks/>
            </p:cNvSpPr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C5C316D2-2D6B-E3C7-12E4-62C70630AACB}"/>
                </a:ext>
              </a:extLst>
            </p:cNvPr>
            <p:cNvSpPr>
              <a:spLocks/>
            </p:cNvSpPr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F603A3-8C63-5850-93C3-C065C38A45CF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F751DB74-C326-636A-C3FC-FDCE7C1F49B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5" name="Text Placeholder 27">
            <a:extLst>
              <a:ext uri="{FF2B5EF4-FFF2-40B4-BE49-F238E27FC236}">
                <a16:creationId xmlns:a16="http://schemas.microsoft.com/office/drawing/2014/main" id="{41AA25FB-40ED-910A-D48C-A7DEAFA7AC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6D4F3D6-5380-D6D7-5AF3-ECE7B9FEBD2A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CC059FAF-0DA0-7DD4-8BFA-C1472962A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C760167-291A-E37C-FE4C-5D52ED50AE8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82A3EEE-A602-1976-B697-20CC7E2B6F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63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E22F54F-F0BD-28D6-1CED-F62410FA1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7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31B3AA6-EA61-E0C4-E2F7-30D8AFDBA058}"/>
              </a:ext>
            </a:extLst>
          </p:cNvPr>
          <p:cNvGrpSpPr/>
          <p:nvPr userDrawn="1"/>
        </p:nvGrpSpPr>
        <p:grpSpPr>
          <a:xfrm>
            <a:off x="609599" y="3573303"/>
            <a:ext cx="1583809" cy="580157"/>
            <a:chOff x="612215" y="3436053"/>
            <a:chExt cx="954475" cy="344047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30C05D7D-0E0D-27B7-4C05-DD5E4DA7EC7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5CC5F2C4-805C-4E89-1893-4758B816F29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A08D6BAE-12AA-7584-EC82-C5D6BADB1973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879940-428F-C43C-9B8A-2DF27EFA2269}"/>
              </a:ext>
            </a:extLst>
          </p:cNvPr>
          <p:cNvCxnSpPr>
            <a:cxnSpLocks/>
          </p:cNvCxnSpPr>
          <p:nvPr userDrawn="1"/>
        </p:nvCxnSpPr>
        <p:spPr>
          <a:xfrm>
            <a:off x="2420613" y="3428999"/>
            <a:ext cx="4578007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>
                    <a:lumMod val="20000"/>
                    <a:lumOff val="80000"/>
                    <a:alpha val="28000"/>
                  </a:schemeClr>
                </a:gs>
                <a:gs pos="33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D8810DD-5D74-8EE6-C5B7-708E45B0C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0613" y="3429001"/>
            <a:ext cx="4869815" cy="899160"/>
          </a:xfrm>
        </p:spPr>
        <p:txBody>
          <a:bodyPr>
            <a:noAutofit/>
          </a:bodyPr>
          <a:lstStyle>
            <a:lvl1pPr marL="0" indent="0" algn="l">
              <a:buNone/>
              <a:defRPr sz="600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13232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EB4BB159-268C-E313-9BA4-D274905213E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2326" y="6263285"/>
            <a:ext cx="2641600" cy="166199"/>
          </a:xfrm>
        </p:spPr>
        <p:txBody>
          <a:bodyPr lIns="0" tIns="0" rIns="0" bIns="0" anchor="ctr">
            <a:sp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74841" y="6266883"/>
            <a:ext cx="4202541" cy="1661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D6583F-79A5-3573-DA25-E88EE214B01C}"/>
              </a:ext>
            </a:extLst>
          </p:cNvPr>
          <p:cNvCxnSpPr>
            <a:cxnSpLocks/>
          </p:cNvCxnSpPr>
          <p:nvPr userDrawn="1"/>
        </p:nvCxnSpPr>
        <p:spPr>
          <a:xfrm>
            <a:off x="926692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FA8B364-37F2-9125-39F6-3EFFA77C9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AE2A962-F6F5-FDAE-99E6-C03D92617F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3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olsToo_Slide" descr="ToolsToo_Slide">
            <a:extLst>
              <a:ext uri="{FF2B5EF4-FFF2-40B4-BE49-F238E27FC236}">
                <a16:creationId xmlns:a16="http://schemas.microsoft.com/office/drawing/2014/main" id="{EF34472A-2DF2-EEB4-A900-1D74D106F7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DA6B9A-1FB0-AB14-9EDB-A681075077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4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82" r:id="rId2"/>
    <p:sldLayoutId id="2147483683" r:id="rId3"/>
    <p:sldLayoutId id="2147483710" r:id="rId4"/>
    <p:sldLayoutId id="2147483706" r:id="rId5"/>
    <p:sldLayoutId id="2147483711" r:id="rId6"/>
    <p:sldLayoutId id="2147483696" r:id="rId7"/>
    <p:sldLayoutId id="2147483697" r:id="rId8"/>
    <p:sldLayoutId id="2147483695" r:id="rId9"/>
    <p:sldLayoutId id="2147483699" r:id="rId10"/>
    <p:sldLayoutId id="2147483684" r:id="rId11"/>
    <p:sldLayoutId id="2147483685" r:id="rId12"/>
    <p:sldLayoutId id="2147483686" r:id="rId13"/>
    <p:sldLayoutId id="2147483698" r:id="rId14"/>
    <p:sldLayoutId id="214748370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orient="horz" pos="240" userDrawn="1">
          <p15:clr>
            <a:srgbClr val="F26B43"/>
          </p15:clr>
        </p15:guide>
        <p15:guide id="6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A2B025A-0CA8-43CC-D0FE-2710B4DA64F8}"/>
              </a:ext>
            </a:extLst>
          </p:cNvPr>
          <p:cNvSpPr txBox="1">
            <a:spLocks/>
          </p:cNvSpPr>
          <p:nvPr/>
        </p:nvSpPr>
        <p:spPr>
          <a:xfrm>
            <a:off x="609599" y="6251750"/>
            <a:ext cx="286613" cy="2215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Montserrat SemiBold" pitchFamily="2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01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E6BFEBF2-F2BC-F7C9-ECBE-4EC05C9BF32A}"/>
              </a:ext>
            </a:extLst>
          </p:cNvPr>
          <p:cNvSpPr/>
          <p:nvPr/>
        </p:nvSpPr>
        <p:spPr>
          <a:xfrm>
            <a:off x="6113166" y="4065415"/>
            <a:ext cx="5295897" cy="1636061"/>
          </a:xfrm>
          <a:prstGeom prst="roundRect">
            <a:avLst>
              <a:gd name="adj" fmla="val 5347"/>
            </a:avLst>
          </a:prstGeom>
          <a:solidFill>
            <a:srgbClr val="3B4DB8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F8489B94-706A-34AF-4BFB-ECDA799733B9}"/>
              </a:ext>
            </a:extLst>
          </p:cNvPr>
          <p:cNvSpPr/>
          <p:nvPr/>
        </p:nvSpPr>
        <p:spPr>
          <a:xfrm>
            <a:off x="639219" y="2287635"/>
            <a:ext cx="5295897" cy="1636061"/>
          </a:xfrm>
          <a:prstGeom prst="roundRect">
            <a:avLst>
              <a:gd name="adj" fmla="val 5347"/>
            </a:avLst>
          </a:prstGeom>
          <a:solidFill>
            <a:srgbClr val="3B4DB8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C86934D5-D7B0-E80B-C226-A7FEBA155559}"/>
              </a:ext>
            </a:extLst>
          </p:cNvPr>
          <p:cNvSpPr/>
          <p:nvPr/>
        </p:nvSpPr>
        <p:spPr>
          <a:xfrm>
            <a:off x="639219" y="4065415"/>
            <a:ext cx="5295897" cy="1636061"/>
          </a:xfrm>
          <a:prstGeom prst="roundRect">
            <a:avLst>
              <a:gd name="adj" fmla="val 5347"/>
            </a:avLst>
          </a:prstGeom>
          <a:solidFill>
            <a:srgbClr val="3B4DB8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284A730-3C18-1CB4-2DC0-12A5E54C4608}"/>
              </a:ext>
            </a:extLst>
          </p:cNvPr>
          <p:cNvSpPr/>
          <p:nvPr/>
        </p:nvSpPr>
        <p:spPr>
          <a:xfrm>
            <a:off x="6113166" y="2287635"/>
            <a:ext cx="5295897" cy="1636061"/>
          </a:xfrm>
          <a:prstGeom prst="roundRect">
            <a:avLst>
              <a:gd name="adj" fmla="val 5347"/>
            </a:avLst>
          </a:prstGeom>
          <a:solidFill>
            <a:srgbClr val="3B4DB8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57E1AB5-8FBC-536A-8EEE-0E67477701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/>
              <a:t>Key Business Outcomes Driven by Digital Transformation in 2025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1C096-2621-4503-5C65-59A65648E7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/>
              <a:t>Introduction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78BA14-D142-509B-4511-81CBF7B39E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EBFFD395-80D5-4BE9-D576-2EABEE85C32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Autofit/>
          </a:bodyPr>
          <a:lstStyle/>
          <a:p>
            <a:r>
              <a:rPr lang="en-US" dirty="0"/>
              <a:t>Key Business Outcomes Driven by Digital Transformation </a:t>
            </a:r>
            <a:br>
              <a:rPr lang="en-US" dirty="0"/>
            </a:br>
            <a:r>
              <a:rPr lang="en-US" dirty="0"/>
              <a:t>in 2025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A8FB53-FDAA-26F4-4701-F616C3E62BBB}"/>
              </a:ext>
            </a:extLst>
          </p:cNvPr>
          <p:cNvSpPr txBox="1">
            <a:spLocks/>
          </p:cNvSpPr>
          <p:nvPr/>
        </p:nvSpPr>
        <p:spPr>
          <a:xfrm>
            <a:off x="2757857" y="2692611"/>
            <a:ext cx="3135392" cy="81208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/>
              <a:t>Accelerated digital investments and achieved more digital goals in the last 12 months.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802646-D4DE-B368-CE1C-7AB4CA800703}"/>
              </a:ext>
            </a:extLst>
          </p:cNvPr>
          <p:cNvSpPr txBox="1"/>
          <p:nvPr/>
        </p:nvSpPr>
        <p:spPr>
          <a:xfrm>
            <a:off x="1312060" y="2634212"/>
            <a:ext cx="1080430" cy="78367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4800" dirty="0">
                <a:solidFill>
                  <a:schemeClr val="accent4"/>
                </a:solidFill>
                <a:latin typeface="+mj-lt"/>
              </a:rPr>
              <a:t>85</a:t>
            </a:r>
            <a:r>
              <a:rPr lang="en-US" sz="2400" dirty="0">
                <a:solidFill>
                  <a:schemeClr val="accent4"/>
                </a:solidFill>
                <a:latin typeface="+mj-lt"/>
              </a:rPr>
              <a:t>%</a:t>
            </a:r>
            <a:endParaRPr lang="en-US" sz="48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78B1F6-2A03-880D-2919-E63A371B9398}"/>
              </a:ext>
            </a:extLst>
          </p:cNvPr>
          <p:cNvSpPr txBox="1"/>
          <p:nvPr/>
        </p:nvSpPr>
        <p:spPr>
          <a:xfrm>
            <a:off x="741068" y="3361676"/>
            <a:ext cx="1651422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1400" dirty="0">
                <a:solidFill>
                  <a:schemeClr val="accent4">
                    <a:lumMod val="20000"/>
                    <a:lumOff val="80000"/>
                  </a:schemeClr>
                </a:solidFill>
                <a:latin typeface="Montserrat SemiBold" pitchFamily="2" charset="0"/>
              </a:rPr>
              <a:t>Of Organizations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B5974-2B11-7062-1506-0A5CC263504C}"/>
              </a:ext>
            </a:extLst>
          </p:cNvPr>
          <p:cNvSpPr txBox="1"/>
          <p:nvPr/>
        </p:nvSpPr>
        <p:spPr>
          <a:xfrm>
            <a:off x="6233133" y="2634212"/>
            <a:ext cx="1311153" cy="78367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4800" dirty="0">
                <a:solidFill>
                  <a:schemeClr val="accent4"/>
                </a:solidFill>
                <a:latin typeface="+mj-lt"/>
              </a:rPr>
              <a:t>70</a:t>
            </a:r>
            <a:r>
              <a:rPr lang="en-US" sz="2400" dirty="0">
                <a:solidFill>
                  <a:schemeClr val="accent4"/>
                </a:solidFill>
                <a:latin typeface="+mj-lt"/>
              </a:rPr>
              <a:t>%</a:t>
            </a:r>
            <a:endParaRPr lang="en-US" sz="48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2B0FB18-FEA0-DED2-CF6C-3B70C36CD343}"/>
              </a:ext>
            </a:extLst>
          </p:cNvPr>
          <p:cNvSpPr txBox="1">
            <a:spLocks/>
          </p:cNvSpPr>
          <p:nvPr/>
        </p:nvSpPr>
        <p:spPr>
          <a:xfrm>
            <a:off x="6233132" y="3361676"/>
            <a:ext cx="1311539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1400" dirty="0">
                <a:solidFill>
                  <a:schemeClr val="accent4">
                    <a:lumMod val="20000"/>
                    <a:lumOff val="80000"/>
                  </a:schemeClr>
                </a:solidFill>
                <a:latin typeface="Montserrat SemiBold" pitchFamily="2" charset="0"/>
              </a:rPr>
              <a:t>Reduction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F61FFC8-345E-E2FD-0E12-1E77AC624A4C}"/>
              </a:ext>
            </a:extLst>
          </p:cNvPr>
          <p:cNvSpPr txBox="1">
            <a:spLocks/>
          </p:cNvSpPr>
          <p:nvPr/>
        </p:nvSpPr>
        <p:spPr>
          <a:xfrm>
            <a:off x="7877380" y="2692611"/>
            <a:ext cx="3135392" cy="81208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/>
              <a:t>In operational costs achieved by companies implementing automation technologies.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530A1A5-078D-1299-13D8-4F6FB03E4C32}"/>
              </a:ext>
            </a:extLst>
          </p:cNvPr>
          <p:cNvCxnSpPr/>
          <p:nvPr/>
        </p:nvCxnSpPr>
        <p:spPr>
          <a:xfrm>
            <a:off x="2575173" y="2559192"/>
            <a:ext cx="0" cy="1092947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8C29806-26B8-2CC2-C629-EE22B05F2B07}"/>
              </a:ext>
            </a:extLst>
          </p:cNvPr>
          <p:cNvCxnSpPr/>
          <p:nvPr/>
        </p:nvCxnSpPr>
        <p:spPr>
          <a:xfrm>
            <a:off x="7675750" y="2559192"/>
            <a:ext cx="0" cy="1092947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Isosceles Triangle 47">
            <a:extLst>
              <a:ext uri="{FF2B5EF4-FFF2-40B4-BE49-F238E27FC236}">
                <a16:creationId xmlns:a16="http://schemas.microsoft.com/office/drawing/2014/main" id="{22D7859C-6805-C021-A308-9861F57AC7BB}"/>
              </a:ext>
            </a:extLst>
          </p:cNvPr>
          <p:cNvSpPr/>
          <p:nvPr/>
        </p:nvSpPr>
        <p:spPr>
          <a:xfrm rot="5400000">
            <a:off x="2592481" y="3018076"/>
            <a:ext cx="193827" cy="87733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 w="25400"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34" name="Isosceles Triangle 47">
            <a:extLst>
              <a:ext uri="{FF2B5EF4-FFF2-40B4-BE49-F238E27FC236}">
                <a16:creationId xmlns:a16="http://schemas.microsoft.com/office/drawing/2014/main" id="{AE5E7689-22A9-2B99-25DF-7B62F09DC1BD}"/>
              </a:ext>
            </a:extLst>
          </p:cNvPr>
          <p:cNvSpPr/>
          <p:nvPr/>
        </p:nvSpPr>
        <p:spPr>
          <a:xfrm rot="5400000">
            <a:off x="7693057" y="3018076"/>
            <a:ext cx="193827" cy="87733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 w="25400"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F9A6D8-BCD7-CEF2-4FE7-DEC06B9A6DC5}"/>
              </a:ext>
            </a:extLst>
          </p:cNvPr>
          <p:cNvSpPr txBox="1"/>
          <p:nvPr/>
        </p:nvSpPr>
        <p:spPr>
          <a:xfrm>
            <a:off x="6233135" y="4381571"/>
            <a:ext cx="1311152" cy="78367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4800" dirty="0">
                <a:solidFill>
                  <a:schemeClr val="accent4"/>
                </a:solidFill>
                <a:latin typeface="+mj-lt"/>
              </a:rPr>
              <a:t>90</a:t>
            </a:r>
            <a:r>
              <a:rPr lang="en-US" sz="2400" dirty="0">
                <a:solidFill>
                  <a:schemeClr val="accent4"/>
                </a:solidFill>
                <a:latin typeface="+mj-lt"/>
              </a:rPr>
              <a:t>%</a:t>
            </a:r>
            <a:endParaRPr lang="en-US" sz="48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777AF4-491D-94D4-0A0D-F98FFD0174C7}"/>
              </a:ext>
            </a:extLst>
          </p:cNvPr>
          <p:cNvSpPr txBox="1">
            <a:spLocks/>
          </p:cNvSpPr>
          <p:nvPr/>
        </p:nvSpPr>
        <p:spPr>
          <a:xfrm>
            <a:off x="6233131" y="5169878"/>
            <a:ext cx="1311539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1400" dirty="0">
                <a:solidFill>
                  <a:schemeClr val="accent4">
                    <a:lumMod val="20000"/>
                    <a:lumOff val="80000"/>
                  </a:schemeClr>
                </a:solidFill>
                <a:latin typeface="Montserrat SemiBold" pitchFamily="2" charset="0"/>
              </a:rPr>
              <a:t>Of Executives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8F78D1-2200-B9CD-D48E-68D72EB1D0F0}"/>
              </a:ext>
            </a:extLst>
          </p:cNvPr>
          <p:cNvSpPr txBox="1"/>
          <p:nvPr/>
        </p:nvSpPr>
        <p:spPr>
          <a:xfrm>
            <a:off x="1312060" y="4381571"/>
            <a:ext cx="1080430" cy="78367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4800" dirty="0">
                <a:solidFill>
                  <a:schemeClr val="accent4"/>
                </a:solidFill>
                <a:latin typeface="+mj-lt"/>
              </a:rPr>
              <a:t>50</a:t>
            </a:r>
            <a:r>
              <a:rPr lang="en-US" sz="2400" dirty="0">
                <a:solidFill>
                  <a:schemeClr val="accent4"/>
                </a:solidFill>
                <a:latin typeface="+mj-lt"/>
              </a:rPr>
              <a:t>%</a:t>
            </a:r>
            <a:endParaRPr lang="en-US" sz="48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9BE729-F82B-01C1-643A-13A0E25A6F59}"/>
              </a:ext>
            </a:extLst>
          </p:cNvPr>
          <p:cNvSpPr txBox="1">
            <a:spLocks/>
          </p:cNvSpPr>
          <p:nvPr/>
        </p:nvSpPr>
        <p:spPr>
          <a:xfrm>
            <a:off x="741067" y="5169877"/>
            <a:ext cx="1651422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1400" dirty="0">
                <a:solidFill>
                  <a:schemeClr val="accent4">
                    <a:lumMod val="20000"/>
                    <a:lumOff val="80000"/>
                  </a:schemeClr>
                </a:solidFill>
                <a:latin typeface="Montserrat SemiBold" pitchFamily="2" charset="0"/>
              </a:rPr>
              <a:t>Of Total Revenue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6DDF0A-1C36-F68C-A492-19117D87415D}"/>
              </a:ext>
            </a:extLst>
          </p:cNvPr>
          <p:cNvSpPr txBox="1">
            <a:spLocks/>
          </p:cNvSpPr>
          <p:nvPr/>
        </p:nvSpPr>
        <p:spPr>
          <a:xfrm>
            <a:off x="2757857" y="4514114"/>
            <a:ext cx="3135392" cy="81208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/>
              <a:t>In digitally mature businesses now comes from digital products and services.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C377F8-13E5-CB78-667F-78F8FE6CB54C}"/>
              </a:ext>
            </a:extLst>
          </p:cNvPr>
          <p:cNvSpPr txBox="1">
            <a:spLocks/>
          </p:cNvSpPr>
          <p:nvPr/>
        </p:nvSpPr>
        <p:spPr>
          <a:xfrm>
            <a:off x="7877380" y="4514114"/>
            <a:ext cx="3135392" cy="81208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/>
              <a:t>Believe real-time data analytics is essential for shaping future business decisions.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16DA813-BA7F-AA81-9728-55B8041C28BD}"/>
              </a:ext>
            </a:extLst>
          </p:cNvPr>
          <p:cNvCxnSpPr/>
          <p:nvPr/>
        </p:nvCxnSpPr>
        <p:spPr>
          <a:xfrm>
            <a:off x="2575173" y="4336972"/>
            <a:ext cx="0" cy="1092947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6AF0685-DBAA-414E-2DE5-9948E1B3E8BE}"/>
              </a:ext>
            </a:extLst>
          </p:cNvPr>
          <p:cNvCxnSpPr/>
          <p:nvPr/>
        </p:nvCxnSpPr>
        <p:spPr>
          <a:xfrm>
            <a:off x="7675750" y="4336972"/>
            <a:ext cx="0" cy="1092947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Isosceles Triangle 47">
            <a:extLst>
              <a:ext uri="{FF2B5EF4-FFF2-40B4-BE49-F238E27FC236}">
                <a16:creationId xmlns:a16="http://schemas.microsoft.com/office/drawing/2014/main" id="{F1907AE1-78F8-3B92-2077-655854024CC0}"/>
              </a:ext>
            </a:extLst>
          </p:cNvPr>
          <p:cNvSpPr/>
          <p:nvPr/>
        </p:nvSpPr>
        <p:spPr>
          <a:xfrm rot="5400000">
            <a:off x="2592481" y="4839579"/>
            <a:ext cx="193827" cy="87733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 w="25400"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35" name="Isosceles Triangle 47">
            <a:extLst>
              <a:ext uri="{FF2B5EF4-FFF2-40B4-BE49-F238E27FC236}">
                <a16:creationId xmlns:a16="http://schemas.microsoft.com/office/drawing/2014/main" id="{7DEFC3F8-1B36-AC87-50F8-AE702C621B80}"/>
              </a:ext>
            </a:extLst>
          </p:cNvPr>
          <p:cNvSpPr/>
          <p:nvPr/>
        </p:nvSpPr>
        <p:spPr>
          <a:xfrm rot="5400000">
            <a:off x="7693057" y="4839579"/>
            <a:ext cx="193827" cy="87733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 w="25400"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pic>
        <p:nvPicPr>
          <p:cNvPr id="47" name="Graphic 46">
            <a:extLst>
              <a:ext uri="{FF2B5EF4-FFF2-40B4-BE49-F238E27FC236}">
                <a16:creationId xmlns:a16="http://schemas.microsoft.com/office/drawing/2014/main" id="{9C3FEA31-571E-9DC0-D187-88D92FEEF3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3871" b="-3871"/>
          <a:stretch/>
        </p:blipFill>
        <p:spPr>
          <a:xfrm>
            <a:off x="10936037" y="5211982"/>
            <a:ext cx="338802" cy="365029"/>
          </a:xfrm>
          <a:prstGeom prst="rect">
            <a:avLst/>
          </a:prstGeom>
        </p:spPr>
      </p:pic>
      <p:pic>
        <p:nvPicPr>
          <p:cNvPr id="48" name="Graphic 47">
            <a:extLst>
              <a:ext uri="{FF2B5EF4-FFF2-40B4-BE49-F238E27FC236}">
                <a16:creationId xmlns:a16="http://schemas.microsoft.com/office/drawing/2014/main" id="{CEB4D311-7B35-B47B-B441-F1C002A6A1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3592" r="3592"/>
          <a:stretch/>
        </p:blipFill>
        <p:spPr>
          <a:xfrm>
            <a:off x="5444278" y="5211982"/>
            <a:ext cx="338802" cy="365029"/>
          </a:xfrm>
          <a:prstGeom prst="rect">
            <a:avLst/>
          </a:prstGeom>
        </p:spPr>
      </p:pic>
      <p:pic>
        <p:nvPicPr>
          <p:cNvPr id="49" name="Graphic 48">
            <a:extLst>
              <a:ext uri="{FF2B5EF4-FFF2-40B4-BE49-F238E27FC236}">
                <a16:creationId xmlns:a16="http://schemas.microsoft.com/office/drawing/2014/main" id="{BD5A1960-4740-0F93-85EA-E3D28D675E6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t="-3871" b="-3871"/>
          <a:stretch/>
        </p:blipFill>
        <p:spPr>
          <a:xfrm>
            <a:off x="10936037" y="3427967"/>
            <a:ext cx="338802" cy="365029"/>
          </a:xfrm>
          <a:prstGeom prst="rect">
            <a:avLst/>
          </a:prstGeom>
        </p:spPr>
      </p:pic>
      <p:pic>
        <p:nvPicPr>
          <p:cNvPr id="50" name="Graphic 49">
            <a:extLst>
              <a:ext uri="{FF2B5EF4-FFF2-40B4-BE49-F238E27FC236}">
                <a16:creationId xmlns:a16="http://schemas.microsoft.com/office/drawing/2014/main" id="{21E6F969-E9AD-D003-A5E3-CC4B2395A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3592" r="3592"/>
          <a:stretch/>
        </p:blipFill>
        <p:spPr>
          <a:xfrm>
            <a:off x="5444278" y="3427967"/>
            <a:ext cx="338802" cy="365029"/>
          </a:xfrm>
          <a:prstGeom prst="rect">
            <a:avLst/>
          </a:prstGeom>
        </p:spPr>
      </p:pic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18CD8D30-34B2-AF17-1500-5FCD6FD918C2}"/>
              </a:ext>
            </a:extLst>
          </p:cNvPr>
          <p:cNvSpPr txBox="1">
            <a:spLocks/>
          </p:cNvSpPr>
          <p:nvPr/>
        </p:nvSpPr>
        <p:spPr>
          <a:xfrm>
            <a:off x="1283479" y="1541977"/>
            <a:ext cx="10104814" cy="24929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14000"/>
              </a:lnSpc>
              <a:buNone/>
              <a:defRPr/>
            </a:pPr>
            <a:r>
              <a:rPr lang="en-US" sz="1800" dirty="0">
                <a:latin typeface="Montserrat SemiBold" pitchFamily="2" charset="0"/>
              </a:rPr>
              <a:t>Proven Data That Highlights the Measurable Impact of Digital Initiatives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9C2FB246-B137-FFD5-6B0D-1406AC6CEFD8}"/>
              </a:ext>
            </a:extLst>
          </p:cNvPr>
          <p:cNvGrpSpPr/>
          <p:nvPr/>
        </p:nvGrpSpPr>
        <p:grpSpPr>
          <a:xfrm>
            <a:off x="609601" y="1561908"/>
            <a:ext cx="571759" cy="209438"/>
            <a:chOff x="612215" y="3436053"/>
            <a:chExt cx="954475" cy="344047"/>
          </a:xfrm>
        </p:grpSpPr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6D7B282A-DA11-5647-8712-D644847ECEE3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53" name="Parallelogram 52">
              <a:extLst>
                <a:ext uri="{FF2B5EF4-FFF2-40B4-BE49-F238E27FC236}">
                  <a16:creationId xmlns:a16="http://schemas.microsoft.com/office/drawing/2014/main" id="{5A3E9141-50B8-B07D-358B-ACFA4F64B6D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54" name="Parallelogram 53">
              <a:extLst>
                <a:ext uri="{FF2B5EF4-FFF2-40B4-BE49-F238E27FC236}">
                  <a16:creationId xmlns:a16="http://schemas.microsoft.com/office/drawing/2014/main" id="{029EECAE-F535-30AD-5DBA-E76017EA960D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551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8746</TotalTime>
  <Words>96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2_Office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65</cp:revision>
  <dcterms:created xsi:type="dcterms:W3CDTF">2025-04-10T11:11:23Z</dcterms:created>
  <dcterms:modified xsi:type="dcterms:W3CDTF">2025-10-16T08:30:20Z</dcterms:modified>
  <cp:category/>
</cp:coreProperties>
</file>