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28">
          <p15:clr>
            <a:srgbClr val="A4A3A4"/>
          </p15:clr>
        </p15:guide>
        <p15:guide id="5" pos="7588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228" orient="horz"/>
        <p:guide pos="7588"/>
        <p:guide pos="13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268605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templatesppt.com/" TargetMode="External"/><Relationship Id="rId4" Type="http://schemas.openxmlformats.org/officeDocument/2006/relationships/hyperlink" Target="https://templatesppt.com/" TargetMode="External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5881117"/>
            <a:ext cx="12858750" cy="1350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卡通遨游太空汇报模板"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82" y="1036762"/>
            <a:ext cx="6136927" cy="51613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/>
        </p:nvSpPr>
        <p:spPr>
          <a:xfrm>
            <a:off x="5637287" y="4063708"/>
            <a:ext cx="6833481" cy="456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00" spcFirstLastPara="1" rIns="96400" wrap="square" tIns="482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Presentation template and Google Slides</a:t>
            </a:r>
            <a:endParaRPr b="0" i="1" sz="1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5513934" y="1537793"/>
            <a:ext cx="7221463" cy="2497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00" spcFirstLastPara="1" rIns="96400" wrap="square" tIns="48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CHILD</a:t>
            </a:r>
            <a:r>
              <a:rPr b="1" lang="tr-TR" sz="5999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 DEVELOPMENT</a:t>
            </a:r>
            <a:endParaRPr b="1" sz="5999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/>
          <p:nvPr/>
        </p:nvSpPr>
        <p:spPr>
          <a:xfrm rot="5400000">
            <a:off x="2130456" y="2303148"/>
            <a:ext cx="1459768" cy="1980282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C0C0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14"/>
          <p:cNvSpPr/>
          <p:nvPr/>
        </p:nvSpPr>
        <p:spPr>
          <a:xfrm rot="5400000">
            <a:off x="4511612" y="2303148"/>
            <a:ext cx="1459768" cy="1980282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C0C0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14"/>
          <p:cNvSpPr/>
          <p:nvPr/>
        </p:nvSpPr>
        <p:spPr>
          <a:xfrm rot="5400000">
            <a:off x="6892769" y="2303148"/>
            <a:ext cx="1459768" cy="1980282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C0C0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73926" y="2303148"/>
            <a:ext cx="1459768" cy="1980282"/>
          </a:xfrm>
          <a:custGeom>
            <a:rect b="b" l="l" r="r" t="t"/>
            <a:pathLst>
              <a:path extrusionOk="0" h="806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C0C0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9" name="Google Shape;269;p14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270" name="Google Shape;270;p14"/>
            <p:cNvSpPr/>
            <p:nvPr/>
          </p:nvSpPr>
          <p:spPr>
            <a:xfrm>
              <a:off x="1467830" y="4412272"/>
              <a:ext cx="407999" cy="347492"/>
            </a:xfrm>
            <a:custGeom>
              <a:rect b="b" l="l" r="r" t="t"/>
              <a:pathLst>
                <a:path extrusionOk="0" h="340" w="40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850" lIns="83725" spcFirstLastPara="1" rIns="83725" wrap="square" tIns="41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72" name="Google Shape;272;p14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273" name="Google Shape;273;p14"/>
            <p:cNvSpPr/>
            <p:nvPr/>
          </p:nvSpPr>
          <p:spPr>
            <a:xfrm>
              <a:off x="3577110" y="4366532"/>
              <a:ext cx="333262" cy="468000"/>
            </a:xfrm>
            <a:custGeom>
              <a:rect b="b" l="l" r="r" t="t"/>
              <a:pathLst>
                <a:path extrusionOk="0" h="400" w="293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850" lIns="83725" spcFirstLastPara="1" rIns="83725" wrap="square" tIns="41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276" name="Google Shape;276;p14"/>
            <p:cNvSpPr/>
            <p:nvPr/>
          </p:nvSpPr>
          <p:spPr>
            <a:xfrm>
              <a:off x="6132322" y="4366036"/>
              <a:ext cx="432579" cy="432000"/>
            </a:xfrm>
            <a:custGeom>
              <a:rect b="b" l="l" r="r" t="t"/>
              <a:pathLst>
                <a:path extrusionOk="0" h="316" w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850" lIns="83725" spcFirstLastPara="1" rIns="83725" wrap="square" tIns="41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279" name="Google Shape;279;p14"/>
            <p:cNvSpPr/>
            <p:nvPr/>
          </p:nvSpPr>
          <p:spPr>
            <a:xfrm>
              <a:off x="8879066" y="4481578"/>
              <a:ext cx="513936" cy="288000"/>
            </a:xfrm>
            <a:custGeom>
              <a:rect b="b" l="l" r="r" t="t"/>
              <a:pathLst>
                <a:path extrusionOk="0" h="224" w="400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850" lIns="83725" spcFirstLastPara="1" rIns="83725" wrap="square" tIns="41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81" name="Google Shape;281;p14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2030"/>
              <a:buFont typeface="Arial"/>
              <a:buNone/>
            </a:pPr>
            <a:r>
              <a:rPr lang="tr-TR" sz="14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 01</a:t>
            </a:r>
            <a:endParaRPr b="1" sz="14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14"/>
          <p:cNvSpPr txBox="1"/>
          <p:nvPr/>
        </p:nvSpPr>
        <p:spPr>
          <a:xfrm>
            <a:off x="1801416" y="4576727"/>
            <a:ext cx="2049066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2030"/>
              <a:buFont typeface="Arial"/>
              <a:buNone/>
            </a:pPr>
            <a:r>
              <a:rPr lang="tr-TR" sz="14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 02</a:t>
            </a:r>
            <a:endParaRPr b="1" sz="14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246725" y="4576727"/>
            <a:ext cx="2049066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2030"/>
              <a:buFont typeface="Arial"/>
              <a:buNone/>
            </a:pPr>
            <a:r>
              <a:rPr lang="tr-TR" sz="14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 03</a:t>
            </a:r>
            <a:endParaRPr b="1" sz="14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6629011" y="4576727"/>
            <a:ext cx="2049066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2030"/>
              <a:buFont typeface="Arial"/>
              <a:buNone/>
            </a:pPr>
            <a:r>
              <a:rPr lang="tr-TR" sz="14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 04</a:t>
            </a:r>
            <a:endParaRPr b="1" sz="14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9011296" y="4576727"/>
            <a:ext cx="2049066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14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/>
          <p:nvPr/>
        </p:nvSpPr>
        <p:spPr>
          <a:xfrm>
            <a:off x="6603546" y="1573789"/>
            <a:ext cx="5442405" cy="4722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884237" y="1573789"/>
            <a:ext cx="5719309" cy="47227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8" name="Google Shape;298;p15"/>
          <p:cNvGrpSpPr/>
          <p:nvPr/>
        </p:nvGrpSpPr>
        <p:grpSpPr>
          <a:xfrm>
            <a:off x="3130442" y="3351749"/>
            <a:ext cx="1166868" cy="1166868"/>
            <a:chOff x="2802802" y="3178129"/>
            <a:chExt cx="1106424" cy="1106424"/>
          </a:xfrm>
        </p:grpSpPr>
        <p:sp>
          <p:nvSpPr>
            <p:cNvPr id="299" name="Google Shape;299;p15"/>
            <p:cNvSpPr/>
            <p:nvPr/>
          </p:nvSpPr>
          <p:spPr>
            <a:xfrm>
              <a:off x="2802802" y="3178129"/>
              <a:ext cx="1106424" cy="1106424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3024883" y="3465491"/>
              <a:ext cx="679846" cy="561193"/>
            </a:xfrm>
            <a:custGeom>
              <a:rect b="b" l="l" r="r" t="t"/>
              <a:pathLst>
                <a:path extrusionOk="0"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6939097" y="2624283"/>
            <a:ext cx="15132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6939097" y="3176146"/>
            <a:ext cx="467485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15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16"/>
          <p:cNvCxnSpPr/>
          <p:nvPr/>
        </p:nvCxnSpPr>
        <p:spPr>
          <a:xfrm>
            <a:off x="6463470" y="2370411"/>
            <a:ext cx="1" cy="143795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1" name="Google Shape;311;p16"/>
          <p:cNvCxnSpPr/>
          <p:nvPr/>
        </p:nvCxnSpPr>
        <p:spPr>
          <a:xfrm>
            <a:off x="6463468" y="2370413"/>
            <a:ext cx="4364259" cy="1430195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2" name="Google Shape;312;p16"/>
          <p:cNvCxnSpPr/>
          <p:nvPr/>
        </p:nvCxnSpPr>
        <p:spPr>
          <a:xfrm>
            <a:off x="6469727" y="2370411"/>
            <a:ext cx="2195274" cy="1430197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3" name="Google Shape;313;p16"/>
          <p:cNvCxnSpPr/>
          <p:nvPr/>
        </p:nvCxnSpPr>
        <p:spPr>
          <a:xfrm flipH="1">
            <a:off x="4277458" y="2370411"/>
            <a:ext cx="2186813" cy="1422435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4" name="Google Shape;314;p16"/>
          <p:cNvCxnSpPr/>
          <p:nvPr/>
        </p:nvCxnSpPr>
        <p:spPr>
          <a:xfrm flipH="1">
            <a:off x="2091449" y="2370411"/>
            <a:ext cx="4372020" cy="143795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15" name="Google Shape;315;p16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1" name="Google Shape;321;p16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322" name="Google Shape;322;p16"/>
            <p:cNvSpPr/>
            <p:nvPr/>
          </p:nvSpPr>
          <p:spPr>
            <a:xfrm>
              <a:off x="5526407" y="1696816"/>
              <a:ext cx="1191141" cy="1191141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6775" lIns="26775" spcFirstLastPara="1" rIns="26775" wrap="square" tIns="26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902228" y="2068264"/>
              <a:ext cx="448246" cy="448246"/>
            </a:xfrm>
            <a:custGeom>
              <a:rect b="b" l="l" r="r" t="t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24" name="Google Shape;324;p16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02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03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04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01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05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p16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/>
          <p:nvPr/>
        </p:nvSpPr>
        <p:spPr>
          <a:xfrm>
            <a:off x="4419984" y="1607241"/>
            <a:ext cx="8438766" cy="220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0" y="3917688"/>
            <a:ext cx="2109538" cy="130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0" y="5324046"/>
            <a:ext cx="2109538" cy="13059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2209992" y="1607241"/>
            <a:ext cx="2109538" cy="5022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1" name="Google Shape;341;p17"/>
          <p:cNvGrpSpPr/>
          <p:nvPr/>
        </p:nvGrpSpPr>
        <p:grpSpPr>
          <a:xfrm>
            <a:off x="4419983" y="3917686"/>
            <a:ext cx="5825815" cy="2712262"/>
            <a:chOff x="4571999" y="2786064"/>
            <a:chExt cx="4143029" cy="1928826"/>
          </a:xfrm>
        </p:grpSpPr>
        <p:sp>
          <p:nvSpPr>
            <p:cNvPr id="342" name="Google Shape;342;p17"/>
            <p:cNvSpPr/>
            <p:nvPr/>
          </p:nvSpPr>
          <p:spPr>
            <a:xfrm>
              <a:off x="4571999" y="2786064"/>
              <a:ext cx="4143029" cy="19288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43" name="Google Shape;343;p17"/>
            <p:cNvGrpSpPr/>
            <p:nvPr/>
          </p:nvGrpSpPr>
          <p:grpSpPr>
            <a:xfrm>
              <a:off x="4879251" y="3180291"/>
              <a:ext cx="3661866" cy="1201066"/>
              <a:chOff x="4879251" y="3180291"/>
              <a:chExt cx="3661866" cy="1201066"/>
            </a:xfrm>
          </p:grpSpPr>
          <p:sp>
            <p:nvSpPr>
              <p:cNvPr id="344" name="Google Shape;344;p17"/>
              <p:cNvSpPr/>
              <p:nvPr/>
            </p:nvSpPr>
            <p:spPr>
              <a:xfrm>
                <a:off x="4879251" y="3462080"/>
                <a:ext cx="3661866" cy="91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4879251" y="3180291"/>
                <a:ext cx="2366341" cy="215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969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969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346" name="Google Shape;346;p17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17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"/>
          <p:cNvSpPr txBox="1"/>
          <p:nvPr/>
        </p:nvSpPr>
        <p:spPr>
          <a:xfrm>
            <a:off x="742982" y="5672467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10%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2065460" y="5667330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20%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3387938" y="5672467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30%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4710416" y="5671262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40%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6032894" y="5672467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50%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7355372" y="5667330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60%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8677850" y="5667330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70%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10000328" y="5667330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80%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11322810" y="5667330"/>
            <a:ext cx="72808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90%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2013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9786124" y="2591918"/>
            <a:ext cx="565710" cy="601066"/>
          </a:xfrm>
          <a:custGeom>
            <a:rect b="b" l="l" r="r" t="t"/>
            <a:pathLst>
              <a:path extrusionOk="0"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6083173" y="2612543"/>
            <a:ext cx="692404" cy="559817"/>
          </a:xfrm>
          <a:custGeom>
            <a:rect b="b" l="l" r="r" t="t"/>
            <a:pathLst>
              <a:path extrusionOk="0"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553095" y="2553615"/>
            <a:ext cx="462585" cy="677673"/>
          </a:xfrm>
          <a:custGeom>
            <a:rect b="b" l="l" r="r" t="t"/>
            <a:pathLst>
              <a:path extrusionOk="0"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8" name="Google Shape;368;p18"/>
          <p:cNvGrpSpPr/>
          <p:nvPr/>
        </p:nvGrpSpPr>
        <p:grpSpPr>
          <a:xfrm>
            <a:off x="1624696" y="3425754"/>
            <a:ext cx="2319384" cy="973580"/>
            <a:chOff x="1469669" y="2631524"/>
            <a:chExt cx="2339926" cy="1006650"/>
          </a:xfrm>
        </p:grpSpPr>
        <p:sp>
          <p:nvSpPr>
            <p:cNvPr id="369" name="Google Shape;369;p18"/>
            <p:cNvSpPr txBox="1"/>
            <p:nvPr/>
          </p:nvSpPr>
          <p:spPr>
            <a:xfrm>
              <a:off x="2041106" y="2631524"/>
              <a:ext cx="1197052" cy="362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OPTION 01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1469669" y="2931701"/>
              <a:ext cx="2339926" cy="706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71" name="Google Shape;371;p18"/>
          <p:cNvGrpSpPr/>
          <p:nvPr/>
        </p:nvGrpSpPr>
        <p:grpSpPr>
          <a:xfrm>
            <a:off x="5269685" y="3425755"/>
            <a:ext cx="2319384" cy="973580"/>
            <a:chOff x="4926037" y="2631524"/>
            <a:chExt cx="2339926" cy="1006650"/>
          </a:xfrm>
        </p:grpSpPr>
        <p:sp>
          <p:nvSpPr>
            <p:cNvPr id="372" name="Google Shape;372;p18"/>
            <p:cNvSpPr txBox="1"/>
            <p:nvPr/>
          </p:nvSpPr>
          <p:spPr>
            <a:xfrm>
              <a:off x="5497474" y="2631524"/>
              <a:ext cx="1197052" cy="362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OPTION 02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926037" y="2931701"/>
              <a:ext cx="2339926" cy="706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74" name="Google Shape;374;p18"/>
          <p:cNvGrpSpPr/>
          <p:nvPr/>
        </p:nvGrpSpPr>
        <p:grpSpPr>
          <a:xfrm>
            <a:off x="8914673" y="3425755"/>
            <a:ext cx="2319384" cy="973580"/>
            <a:chOff x="8382405" y="2631524"/>
            <a:chExt cx="2339926" cy="1006650"/>
          </a:xfrm>
        </p:grpSpPr>
        <p:sp>
          <p:nvSpPr>
            <p:cNvPr id="375" name="Google Shape;375;p18"/>
            <p:cNvSpPr txBox="1"/>
            <p:nvPr/>
          </p:nvSpPr>
          <p:spPr>
            <a:xfrm>
              <a:off x="8953842" y="2631524"/>
              <a:ext cx="1197052" cy="362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OPTION 03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8382405" y="2931701"/>
              <a:ext cx="2339926" cy="706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77" name="Google Shape;377;p18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18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9"/>
          <p:cNvGrpSpPr/>
          <p:nvPr/>
        </p:nvGrpSpPr>
        <p:grpSpPr>
          <a:xfrm>
            <a:off x="1977926" y="2445421"/>
            <a:ext cx="2676674" cy="2388691"/>
            <a:chOff x="1977926" y="2445421"/>
            <a:chExt cx="2676674" cy="2388691"/>
          </a:xfrm>
        </p:grpSpPr>
        <p:sp>
          <p:nvSpPr>
            <p:cNvPr id="385" name="Google Shape;385;p19"/>
            <p:cNvSpPr/>
            <p:nvPr/>
          </p:nvSpPr>
          <p:spPr>
            <a:xfrm>
              <a:off x="2205633" y="2490069"/>
              <a:ext cx="2250281" cy="22502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1" id="386" name="Google Shape;38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6152" y="4289401"/>
              <a:ext cx="2509242" cy="544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19"/>
            <p:cNvSpPr/>
            <p:nvPr/>
          </p:nvSpPr>
          <p:spPr>
            <a:xfrm>
              <a:off x="2582913" y="3099519"/>
              <a:ext cx="1419820" cy="1038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50"/>
                <a:buFont typeface="Arial"/>
                <a:buNone/>
              </a:pPr>
              <a:r>
                <a:rPr lang="tr-TR" sz="67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03</a:t>
              </a:r>
              <a:endParaRPr sz="67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未标题-2" id="388" name="Google Shape;38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03588" y="2445421"/>
              <a:ext cx="669727" cy="74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19"/>
            <p:cNvSpPr/>
            <p:nvPr/>
          </p:nvSpPr>
          <p:spPr>
            <a:xfrm>
              <a:off x="4074170" y="3255789"/>
              <a:ext cx="580430" cy="223242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90" name="Google Shape;390;p19"/>
            <p:cNvGrpSpPr/>
            <p:nvPr/>
          </p:nvGrpSpPr>
          <p:grpSpPr>
            <a:xfrm>
              <a:off x="1977926" y="2632945"/>
              <a:ext cx="250031" cy="245566"/>
              <a:chOff x="223" y="203"/>
              <a:chExt cx="213" cy="211"/>
            </a:xfrm>
          </p:grpSpPr>
          <p:sp>
            <p:nvSpPr>
              <p:cNvPr id="391" name="Google Shape;391;p19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93" name="Google Shape;393;p19"/>
            <p:cNvSpPr/>
            <p:nvPr/>
          </p:nvSpPr>
          <p:spPr>
            <a:xfrm>
              <a:off x="3024932" y="2824933"/>
              <a:ext cx="482203" cy="183059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94" name="Google Shape;394;p19"/>
            <p:cNvGrpSpPr/>
            <p:nvPr/>
          </p:nvGrpSpPr>
          <p:grpSpPr>
            <a:xfrm flipH="1" rot="10800000">
              <a:off x="4007198" y="3840684"/>
              <a:ext cx="183059" cy="178594"/>
              <a:chOff x="223" y="203"/>
              <a:chExt cx="213" cy="211"/>
            </a:xfrm>
          </p:grpSpPr>
          <p:sp>
            <p:nvSpPr>
              <p:cNvPr id="395" name="Google Shape;395;p19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6" name="Google Shape;396;p19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397" name="Google Shape;397;p19"/>
          <p:cNvSpPr txBox="1"/>
          <p:nvPr/>
        </p:nvSpPr>
        <p:spPr>
          <a:xfrm>
            <a:off x="6480523" y="270333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8" name="Google Shape;398;p19"/>
          <p:cNvSpPr txBox="1"/>
          <p:nvPr/>
        </p:nvSpPr>
        <p:spPr>
          <a:xfrm>
            <a:off x="6480523" y="333124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6480523" y="3959149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6480523" y="454688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01" name="Google Shape;401;p19"/>
          <p:cNvCxnSpPr/>
          <p:nvPr/>
        </p:nvCxnSpPr>
        <p:spPr>
          <a:xfrm rot="10800000">
            <a:off x="5551451" y="2741993"/>
            <a:ext cx="0" cy="223113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19"/>
          <p:cNvSpPr/>
          <p:nvPr/>
        </p:nvSpPr>
        <p:spPr>
          <a:xfrm>
            <a:off x="5940648" y="2741993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5940648" y="3356925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5940648" y="3971857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5940648" y="4586789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02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0"/>
          <p:cNvSpPr/>
          <p:nvPr/>
        </p:nvSpPr>
        <p:spPr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01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9209588" y="4847534"/>
            <a:ext cx="2836361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03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20"/>
          <p:cNvSpPr/>
          <p:nvPr/>
        </p:nvSpPr>
        <p:spPr>
          <a:xfrm flipH="1">
            <a:off x="4415256" y="3040294"/>
            <a:ext cx="931359" cy="967360"/>
          </a:xfrm>
          <a:custGeom>
            <a:rect b="b" l="l" r="r" t="t"/>
            <a:pathLst>
              <a:path extrusionOk="0"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3391426" y="6006054"/>
            <a:ext cx="931359" cy="967360"/>
          </a:xfrm>
          <a:custGeom>
            <a:rect b="b" l="l" r="r" t="t"/>
            <a:pathLst>
              <a:path extrusionOk="0"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20"/>
          <p:cNvSpPr/>
          <p:nvPr/>
        </p:nvSpPr>
        <p:spPr>
          <a:xfrm rot="-5400000">
            <a:off x="8553966" y="4064786"/>
            <a:ext cx="931359" cy="967360"/>
          </a:xfrm>
          <a:custGeom>
            <a:rect b="b" l="l" r="r" t="t"/>
            <a:pathLst>
              <a:path extrusionOk="0" h="1934859" w="1862852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20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20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2385204" y="208855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21"/>
          <p:cNvSpPr/>
          <p:nvPr/>
        </p:nvSpPr>
        <p:spPr>
          <a:xfrm>
            <a:off x="2385204" y="351364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2385204" y="493873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21"/>
          <p:cNvSpPr/>
          <p:nvPr/>
        </p:nvSpPr>
        <p:spPr>
          <a:xfrm flipH="1">
            <a:off x="7072278" y="208855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21"/>
          <p:cNvSpPr/>
          <p:nvPr/>
        </p:nvSpPr>
        <p:spPr>
          <a:xfrm flipH="1">
            <a:off x="7072278" y="351364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21"/>
          <p:cNvSpPr/>
          <p:nvPr/>
        </p:nvSpPr>
        <p:spPr>
          <a:xfrm flipH="1">
            <a:off x="7072278" y="4938733"/>
            <a:ext cx="3401269" cy="1109677"/>
          </a:xfrm>
          <a:custGeom>
            <a:rect b="b" l="l" r="r" t="t"/>
            <a:pathLst>
              <a:path extrusionOk="0" h="2110763" w="789146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rgbClr val="E5E5E5">
              <a:alpha val="89803"/>
            </a:srgbClr>
          </a:solidFill>
          <a:ln>
            <a:noFill/>
          </a:ln>
        </p:spPr>
        <p:txBody>
          <a:bodyPr anchorCtr="0" anchor="ctr" bIns="73800" lIns="220000" spcFirstLastPara="1" rIns="73800" wrap="square" tIns="73800">
            <a:noAutofit/>
          </a:bodyPr>
          <a:lstStyle/>
          <a:p>
            <a:pPr indent="-270657" lvl="1" marL="32145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0657" lvl="1" marL="321457" marR="0" rtl="0" algn="l">
              <a:lnSpc>
                <a:spcPct val="12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fmla="val 50000" name="adj1"/>
              <a:gd fmla="val 65081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21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fmla="val 50000" name="adj1"/>
              <a:gd fmla="val 65081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fmla="val 50000" name="adj1"/>
              <a:gd fmla="val 6508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01</a:t>
            </a:r>
            <a:b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2545177" y="2460506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02</a:t>
            </a:r>
            <a:b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>
            <a:off x="2545177" y="3880979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21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03</a:t>
            </a:r>
            <a:b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>
            <a:off x="2545177" y="5318231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9849513" y="2460506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21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b="1"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04</a:t>
            </a:r>
            <a:b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7" name="Google Shape;447;p21"/>
          <p:cNvSpPr/>
          <p:nvPr/>
        </p:nvSpPr>
        <p:spPr>
          <a:xfrm>
            <a:off x="9849513" y="3880979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21"/>
          <p:cNvSpPr txBox="1"/>
          <p:nvPr/>
        </p:nvSpPr>
        <p:spPr>
          <a:xfrm>
            <a:off x="7388243" y="3713592"/>
            <a:ext cx="2362794" cy="72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b="1"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05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16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Verdana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9" name="Google Shape;449;p21"/>
          <p:cNvSpPr/>
          <p:nvPr/>
        </p:nvSpPr>
        <p:spPr>
          <a:xfrm>
            <a:off x="9849513" y="5331043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21"/>
          <p:cNvSpPr txBox="1"/>
          <p:nvPr/>
        </p:nvSpPr>
        <p:spPr>
          <a:xfrm>
            <a:off x="7388243" y="5163656"/>
            <a:ext cx="2362794" cy="72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b="1"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06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16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Verdana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51" name="Google Shape;451;p21"/>
          <p:cNvSpPr/>
          <p:nvPr/>
        </p:nvSpPr>
        <p:spPr>
          <a:xfrm>
            <a:off x="964706" y="2009070"/>
            <a:ext cx="1431664" cy="127683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01</a:t>
            </a: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964706" y="3434163"/>
            <a:ext cx="1431664" cy="127682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02</a:t>
            </a:r>
            <a:endParaRPr/>
          </a:p>
        </p:txBody>
      </p:sp>
      <p:sp>
        <p:nvSpPr>
          <p:cNvPr id="453" name="Google Shape;453;p21"/>
          <p:cNvSpPr/>
          <p:nvPr/>
        </p:nvSpPr>
        <p:spPr>
          <a:xfrm>
            <a:off x="964706" y="4859254"/>
            <a:ext cx="1431664" cy="127682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/>
          </a:p>
        </p:txBody>
      </p:sp>
      <p:sp>
        <p:nvSpPr>
          <p:cNvPr id="454" name="Google Shape;454;p21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04</a:t>
            </a:r>
            <a:endParaRPr/>
          </a:p>
        </p:txBody>
      </p:sp>
      <p:sp>
        <p:nvSpPr>
          <p:cNvPr id="455" name="Google Shape;455;p21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05</a:t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06</a:t>
            </a:r>
            <a:endParaRPr/>
          </a:p>
        </p:txBody>
      </p:sp>
      <p:sp>
        <p:nvSpPr>
          <p:cNvPr id="457" name="Google Shape;457;p21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21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65" name="Google Shape;465;p22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466" name="Google Shape;466;p22"/>
            <p:cNvCxnSpPr/>
            <p:nvPr/>
          </p:nvCxnSpPr>
          <p:spPr>
            <a:xfrm flipH="1" rot="5400000">
              <a:off x="359569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67" name="Google Shape;467;p22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68" name="Google Shape;468;p22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469" name="Google Shape;469;p22"/>
            <p:cNvCxnSpPr/>
            <p:nvPr/>
          </p:nvCxnSpPr>
          <p:spPr>
            <a:xfrm flipH="1" rot="5400000">
              <a:off x="732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70" name="Google Shape;470;p22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71" name="Google Shape;471;p22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472" name="Google Shape;472;p22"/>
            <p:cNvCxnSpPr/>
            <p:nvPr/>
          </p:nvCxnSpPr>
          <p:spPr>
            <a:xfrm flipH="1" rot="5400000">
              <a:off x="1113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73" name="Google Shape;473;p22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74" name="Google Shape;474;p22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475" name="Google Shape;475;p22"/>
            <p:cNvCxnSpPr/>
            <p:nvPr/>
          </p:nvCxnSpPr>
          <p:spPr>
            <a:xfrm flipH="1" rot="5400000">
              <a:off x="1494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76" name="Google Shape;476;p22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77" name="Google Shape;477;p22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478" name="Google Shape;478;p22"/>
            <p:cNvCxnSpPr/>
            <p:nvPr/>
          </p:nvCxnSpPr>
          <p:spPr>
            <a:xfrm flipH="1" rot="5400000">
              <a:off x="19521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79" name="Google Shape;479;p22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481" name="Google Shape;481;p22"/>
            <p:cNvCxnSpPr/>
            <p:nvPr/>
          </p:nvCxnSpPr>
          <p:spPr>
            <a:xfrm flipH="1" rot="5400000">
              <a:off x="2256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482" name="Google Shape;482;p22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83" name="Google Shape;483;p22"/>
          <p:cNvSpPr/>
          <p:nvPr/>
        </p:nvSpPr>
        <p:spPr>
          <a:xfrm>
            <a:off x="1516801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55</a:t>
            </a:r>
            <a:endParaRPr/>
          </a:p>
        </p:txBody>
      </p:sp>
      <p:sp>
        <p:nvSpPr>
          <p:cNvPr id="484" name="Google Shape;484;p22"/>
          <p:cNvSpPr/>
          <p:nvPr/>
        </p:nvSpPr>
        <p:spPr>
          <a:xfrm>
            <a:off x="2055072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70</a:t>
            </a:r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2593343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85</a:t>
            </a:r>
            <a:endParaRPr/>
          </a:p>
        </p:txBody>
      </p:sp>
      <p:sp>
        <p:nvSpPr>
          <p:cNvPr id="486" name="Google Shape;486;p22"/>
          <p:cNvSpPr/>
          <p:nvPr/>
        </p:nvSpPr>
        <p:spPr>
          <a:xfrm>
            <a:off x="3131614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40</a:t>
            </a:r>
            <a:endParaRPr/>
          </a:p>
        </p:txBody>
      </p:sp>
      <p:sp>
        <p:nvSpPr>
          <p:cNvPr id="487" name="Google Shape;487;p22"/>
          <p:cNvSpPr/>
          <p:nvPr/>
        </p:nvSpPr>
        <p:spPr>
          <a:xfrm>
            <a:off x="3669885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60</a:t>
            </a:r>
            <a:endParaRPr/>
          </a:p>
        </p:txBody>
      </p:sp>
      <p:sp>
        <p:nvSpPr>
          <p:cNvPr id="488" name="Google Shape;488;p22"/>
          <p:cNvSpPr/>
          <p:nvPr/>
        </p:nvSpPr>
        <p:spPr>
          <a:xfrm>
            <a:off x="4208156" y="4810264"/>
            <a:ext cx="259687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80</a:t>
            </a:r>
            <a:endParaRPr/>
          </a:p>
        </p:txBody>
      </p:sp>
      <p:grpSp>
        <p:nvGrpSpPr>
          <p:cNvPr id="489" name="Google Shape;489;p22"/>
          <p:cNvGrpSpPr/>
          <p:nvPr/>
        </p:nvGrpSpPr>
        <p:grpSpPr>
          <a:xfrm>
            <a:off x="6389434" y="2305419"/>
            <a:ext cx="2090836" cy="862421"/>
            <a:chOff x="4597686" y="3155872"/>
            <a:chExt cx="1583966" cy="613311"/>
          </a:xfrm>
        </p:grpSpPr>
        <p:sp>
          <p:nvSpPr>
            <p:cNvPr id="490" name="Google Shape;490;p22"/>
            <p:cNvSpPr txBox="1"/>
            <p:nvPr/>
          </p:nvSpPr>
          <p:spPr>
            <a:xfrm>
              <a:off x="4597686" y="3155872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01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1" name="Google Shape;491;p22"/>
            <p:cNvSpPr txBox="1"/>
            <p:nvPr/>
          </p:nvSpPr>
          <p:spPr>
            <a:xfrm>
              <a:off x="4597686" y="3348942"/>
              <a:ext cx="1583966" cy="420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2" name="Google Shape;492;p22"/>
          <p:cNvGrpSpPr/>
          <p:nvPr/>
        </p:nvGrpSpPr>
        <p:grpSpPr>
          <a:xfrm>
            <a:off x="9386634" y="2305418"/>
            <a:ext cx="2036111" cy="862421"/>
            <a:chOff x="6978976" y="3155872"/>
            <a:chExt cx="1542508" cy="613311"/>
          </a:xfrm>
        </p:grpSpPr>
        <p:sp>
          <p:nvSpPr>
            <p:cNvPr id="493" name="Google Shape;493;p22"/>
            <p:cNvSpPr txBox="1"/>
            <p:nvPr/>
          </p:nvSpPr>
          <p:spPr>
            <a:xfrm>
              <a:off x="6978977" y="3155872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04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4" name="Google Shape;494;p22"/>
            <p:cNvSpPr txBox="1"/>
            <p:nvPr/>
          </p:nvSpPr>
          <p:spPr>
            <a:xfrm>
              <a:off x="6978976" y="3348942"/>
              <a:ext cx="1542507" cy="420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5" name="Google Shape;495;p22"/>
          <p:cNvGrpSpPr/>
          <p:nvPr/>
        </p:nvGrpSpPr>
        <p:grpSpPr>
          <a:xfrm>
            <a:off x="6389434" y="3213447"/>
            <a:ext cx="2036110" cy="862421"/>
            <a:chOff x="4597685" y="3914331"/>
            <a:chExt cx="1542507" cy="613310"/>
          </a:xfrm>
        </p:grpSpPr>
        <p:sp>
          <p:nvSpPr>
            <p:cNvPr id="496" name="Google Shape;496;p22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02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7" name="Google Shape;497;p22"/>
            <p:cNvSpPr txBox="1"/>
            <p:nvPr/>
          </p:nvSpPr>
          <p:spPr>
            <a:xfrm>
              <a:off x="4597685" y="4107401"/>
              <a:ext cx="1542507" cy="42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8" name="Google Shape;498;p22"/>
          <p:cNvGrpSpPr/>
          <p:nvPr/>
        </p:nvGrpSpPr>
        <p:grpSpPr>
          <a:xfrm>
            <a:off x="9386634" y="3213447"/>
            <a:ext cx="2036111" cy="862421"/>
            <a:chOff x="6978976" y="3914331"/>
            <a:chExt cx="1542508" cy="613310"/>
          </a:xfrm>
        </p:grpSpPr>
        <p:sp>
          <p:nvSpPr>
            <p:cNvPr id="499" name="Google Shape;499;p22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05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0" name="Google Shape;500;p22"/>
            <p:cNvSpPr txBox="1"/>
            <p:nvPr/>
          </p:nvSpPr>
          <p:spPr>
            <a:xfrm>
              <a:off x="6978976" y="4107401"/>
              <a:ext cx="1542507" cy="42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1" name="Google Shape;501;p22"/>
          <p:cNvGrpSpPr/>
          <p:nvPr/>
        </p:nvGrpSpPr>
        <p:grpSpPr>
          <a:xfrm>
            <a:off x="6389434" y="4239170"/>
            <a:ext cx="2036110" cy="862421"/>
            <a:chOff x="4597685" y="3914331"/>
            <a:chExt cx="1542507" cy="613310"/>
          </a:xfrm>
        </p:grpSpPr>
        <p:sp>
          <p:nvSpPr>
            <p:cNvPr id="502" name="Google Shape;502;p22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03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3" name="Google Shape;503;p22"/>
            <p:cNvSpPr txBox="1"/>
            <p:nvPr/>
          </p:nvSpPr>
          <p:spPr>
            <a:xfrm>
              <a:off x="4597685" y="4107401"/>
              <a:ext cx="1542507" cy="42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4" name="Google Shape;504;p22"/>
          <p:cNvGrpSpPr/>
          <p:nvPr/>
        </p:nvGrpSpPr>
        <p:grpSpPr>
          <a:xfrm>
            <a:off x="9386634" y="4239170"/>
            <a:ext cx="2036111" cy="862421"/>
            <a:chOff x="6978976" y="3914331"/>
            <a:chExt cx="1542508" cy="613310"/>
          </a:xfrm>
        </p:grpSpPr>
        <p:sp>
          <p:nvSpPr>
            <p:cNvPr id="505" name="Google Shape;505;p22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STEP 06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6" name="Google Shape;506;p22"/>
            <p:cNvSpPr txBox="1"/>
            <p:nvPr/>
          </p:nvSpPr>
          <p:spPr>
            <a:xfrm>
              <a:off x="6978976" y="4107401"/>
              <a:ext cx="1542507" cy="420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7" name="Google Shape;507;p22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508" name="Google Shape;508;p22"/>
            <p:cNvSpPr/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386874" y="4310694"/>
              <a:ext cx="294337" cy="214222"/>
            </a:xfrm>
            <a:custGeom>
              <a:rect b="b" l="l" r="r" t="t"/>
              <a:pathLst>
                <a:path extrusionOk="0" h="57" w="78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10" name="Google Shape;510;p22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511" name="Google Shape;511;p22"/>
            <p:cNvSpPr/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730012" y="3476126"/>
              <a:ext cx="270363" cy="270363"/>
            </a:xfrm>
            <a:custGeom>
              <a:rect b="b" l="l" r="r" t="t"/>
              <a:pathLst>
                <a:path extrusionOk="0"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13" name="Google Shape;513;p22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514" name="Google Shape;514;p22"/>
            <p:cNvSpPr/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3571129" y="4279327"/>
              <a:ext cx="184638" cy="276957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517" name="Google Shape;517;p22"/>
            <p:cNvSpPr/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6435895" y="3505670"/>
              <a:ext cx="196295" cy="213164"/>
            </a:xfrm>
            <a:custGeom>
              <a:rect b="b" l="l" r="r" t="t"/>
              <a:pathLst>
                <a:path extrusionOk="0"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19" name="Google Shape;519;p22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520" name="Google Shape;520;p22"/>
            <p:cNvSpPr/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765181" y="4270535"/>
              <a:ext cx="200025" cy="294541"/>
            </a:xfrm>
            <a:custGeom>
              <a:rect b="b" l="l" r="r" t="t"/>
              <a:pathLst>
                <a:path extrusionOk="0"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22" name="Google Shape;522;p2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523" name="Google Shape;523;p22"/>
            <p:cNvSpPr/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3520613" y="3471340"/>
              <a:ext cx="279400" cy="279400"/>
            </a:xfrm>
            <a:custGeom>
              <a:rect b="b" l="l" r="r" t="t"/>
              <a:pathLst>
                <a:path extrusionOk="0"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25" name="Google Shape;525;p22"/>
          <p:cNvSpPr txBox="1"/>
          <p:nvPr/>
        </p:nvSpPr>
        <p:spPr>
          <a:xfrm>
            <a:off x="973504" y="5643811"/>
            <a:ext cx="10911745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26" name="Google Shape;526;p22"/>
          <p:cNvCxnSpPr/>
          <p:nvPr/>
        </p:nvCxnSpPr>
        <p:spPr>
          <a:xfrm>
            <a:off x="964706" y="5456156"/>
            <a:ext cx="10929338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27" name="Google Shape;527;p22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22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/>
          <p:nvPr/>
        </p:nvSpPr>
        <p:spPr>
          <a:xfrm>
            <a:off x="6429375" y="1047749"/>
            <a:ext cx="6429374" cy="5664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955817" y="1672109"/>
            <a:ext cx="5473558" cy="3116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6429375" y="1672109"/>
            <a:ext cx="5473553" cy="3116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7" name="Google Shape;537;p23"/>
          <p:cNvGrpSpPr/>
          <p:nvPr/>
        </p:nvGrpSpPr>
        <p:grpSpPr>
          <a:xfrm>
            <a:off x="971545" y="5042438"/>
            <a:ext cx="5174044" cy="1242297"/>
            <a:chOff x="787791" y="5598942"/>
            <a:chExt cx="2260209" cy="1177947"/>
          </a:xfrm>
        </p:grpSpPr>
        <p:sp>
          <p:nvSpPr>
            <p:cNvPr id="538" name="Google Shape;538;p23"/>
            <p:cNvSpPr txBox="1"/>
            <p:nvPr/>
          </p:nvSpPr>
          <p:spPr>
            <a:xfrm>
              <a:off x="1587379" y="5598942"/>
              <a:ext cx="66103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 sz="2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787791" y="6076487"/>
              <a:ext cx="2260209" cy="700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0" name="Google Shape;540;p23"/>
          <p:cNvGrpSpPr/>
          <p:nvPr/>
        </p:nvGrpSpPr>
        <p:grpSpPr>
          <a:xfrm>
            <a:off x="6713156" y="5042438"/>
            <a:ext cx="5174044" cy="1267426"/>
            <a:chOff x="787791" y="5598942"/>
            <a:chExt cx="2260209" cy="1201774"/>
          </a:xfrm>
        </p:grpSpPr>
        <p:sp>
          <p:nvSpPr>
            <p:cNvPr id="541" name="Google Shape;541;p23"/>
            <p:cNvSpPr txBox="1"/>
            <p:nvPr/>
          </p:nvSpPr>
          <p:spPr>
            <a:xfrm>
              <a:off x="1582759" y="5598942"/>
              <a:ext cx="66103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43" name="Google Shape;543;p23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4" name="Google Shape;544;p23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3980409" y="800125"/>
            <a:ext cx="727770" cy="279053"/>
          </a:xfrm>
          <a:custGeom>
            <a:rect b="b" l="l" r="r" t="t"/>
            <a:pathLst>
              <a:path extrusionOk="0" h="62" w="1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-658565" y="1773462"/>
            <a:ext cx="2223494" cy="846089"/>
          </a:xfrm>
          <a:custGeom>
            <a:rect b="b" l="l" r="r" t="t"/>
            <a:pathLst>
              <a:path extrusionOk="0" h="189" w="496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913312" y="5573044"/>
            <a:ext cx="1216669" cy="462112"/>
          </a:xfrm>
          <a:custGeom>
            <a:rect b="b" l="l" r="r" t="t"/>
            <a:pathLst>
              <a:path extrusionOk="0" h="103" w="271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" name="Google Shape;35;p6"/>
          <p:cNvGrpSpPr/>
          <p:nvPr/>
        </p:nvGrpSpPr>
        <p:grpSpPr>
          <a:xfrm>
            <a:off x="694284" y="755478"/>
            <a:ext cx="404068" cy="399604"/>
            <a:chOff x="223" y="203"/>
            <a:chExt cx="213" cy="211"/>
          </a:xfrm>
        </p:grpSpPr>
        <p:sp>
          <p:nvSpPr>
            <p:cNvPr id="36" name="Google Shape;36;p6"/>
            <p:cNvSpPr/>
            <p:nvPr/>
          </p:nvSpPr>
          <p:spPr>
            <a:xfrm>
              <a:off x="223" y="203"/>
              <a:ext cx="213" cy="211"/>
            </a:xfrm>
            <a:custGeom>
              <a:rect b="b" l="l" r="r" t="t"/>
              <a:pathLst>
                <a:path extrusionOk="0"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" name="Google Shape;38;p6"/>
          <p:cNvGrpSpPr/>
          <p:nvPr/>
        </p:nvGrpSpPr>
        <p:grpSpPr>
          <a:xfrm rot="631247">
            <a:off x="2399854" y="1510035"/>
            <a:ext cx="285750" cy="276820"/>
            <a:chOff x="223" y="203"/>
            <a:chExt cx="213" cy="211"/>
          </a:xfrm>
        </p:grpSpPr>
        <p:sp>
          <p:nvSpPr>
            <p:cNvPr id="39" name="Google Shape;39;p6"/>
            <p:cNvSpPr/>
            <p:nvPr/>
          </p:nvSpPr>
          <p:spPr>
            <a:xfrm>
              <a:off x="223" y="203"/>
              <a:ext cx="213" cy="211"/>
            </a:xfrm>
            <a:custGeom>
              <a:rect b="b" l="l" r="r" t="t"/>
              <a:pathLst>
                <a:path extrusionOk="0"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1" name="Google Shape;41;p6"/>
          <p:cNvGrpSpPr/>
          <p:nvPr/>
        </p:nvGrpSpPr>
        <p:grpSpPr>
          <a:xfrm rot="631247">
            <a:off x="4453683" y="3769246"/>
            <a:ext cx="388441" cy="375047"/>
            <a:chOff x="223" y="203"/>
            <a:chExt cx="213" cy="211"/>
          </a:xfrm>
        </p:grpSpPr>
        <p:sp>
          <p:nvSpPr>
            <p:cNvPr id="42" name="Google Shape;42;p6"/>
            <p:cNvSpPr/>
            <p:nvPr/>
          </p:nvSpPr>
          <p:spPr>
            <a:xfrm>
              <a:off x="223" y="203"/>
              <a:ext cx="213" cy="211"/>
            </a:xfrm>
            <a:custGeom>
              <a:rect b="b" l="l" r="r" t="t"/>
              <a:pathLst>
                <a:path extrusionOk="0"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 rot="631247">
            <a:off x="759023" y="4831879"/>
            <a:ext cx="285750" cy="276820"/>
            <a:chOff x="223" y="203"/>
            <a:chExt cx="213" cy="211"/>
          </a:xfrm>
        </p:grpSpPr>
        <p:sp>
          <p:nvSpPr>
            <p:cNvPr id="45" name="Google Shape;45;p6"/>
            <p:cNvSpPr/>
            <p:nvPr/>
          </p:nvSpPr>
          <p:spPr>
            <a:xfrm>
              <a:off x="223" y="203"/>
              <a:ext cx="213" cy="211"/>
            </a:xfrm>
            <a:custGeom>
              <a:rect b="b" l="l" r="r" t="t"/>
              <a:pathLst>
                <a:path extrusionOk="0"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未标题-2"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356" y="2465512"/>
            <a:ext cx="2616398" cy="2911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"/>
          <p:cNvGrpSpPr/>
          <p:nvPr/>
        </p:nvGrpSpPr>
        <p:grpSpPr>
          <a:xfrm>
            <a:off x="6008867" y="1885337"/>
            <a:ext cx="850781" cy="841014"/>
            <a:chOff x="3529981" y="507683"/>
            <a:chExt cx="605299" cy="598350"/>
          </a:xfrm>
        </p:grpSpPr>
        <p:sp>
          <p:nvSpPr>
            <p:cNvPr id="49" name="Google Shape;49;p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Google Shape;50;p6"/>
            <p:cNvSpPr txBox="1"/>
            <p:nvPr/>
          </p:nvSpPr>
          <p:spPr>
            <a:xfrm>
              <a:off x="3547706" y="558485"/>
              <a:ext cx="587574" cy="4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rPr>
                <a:t>01</a:t>
              </a:r>
              <a:endParaRPr sz="3937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1" name="Google Shape;51;p6"/>
          <p:cNvSpPr/>
          <p:nvPr/>
        </p:nvSpPr>
        <p:spPr>
          <a:xfrm>
            <a:off x="7354206" y="2032740"/>
            <a:ext cx="1176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BEAR</a:t>
            </a:r>
            <a:endParaRPr sz="2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b="1" sz="12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7354206" y="3091535"/>
            <a:ext cx="1176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CAT</a:t>
            </a:r>
            <a:endParaRPr sz="2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b="1" sz="12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7312473" y="5209128"/>
            <a:ext cx="17908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ELEPHANT</a:t>
            </a:r>
            <a:endParaRPr sz="2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b="1" sz="12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" name="Google Shape;54;p6"/>
          <p:cNvGrpSpPr/>
          <p:nvPr/>
        </p:nvGrpSpPr>
        <p:grpSpPr>
          <a:xfrm>
            <a:off x="6057023" y="2994073"/>
            <a:ext cx="841014" cy="841014"/>
            <a:chOff x="3529981" y="507683"/>
            <a:chExt cx="598350" cy="598350"/>
          </a:xfrm>
        </p:grpSpPr>
        <p:sp>
          <p:nvSpPr>
            <p:cNvPr id="55" name="Google Shape;55;p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3538960" y="598122"/>
              <a:ext cx="587574" cy="4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rPr>
                <a:t>02</a:t>
              </a:r>
              <a:endParaRPr sz="3937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" name="Google Shape;57;p6"/>
          <p:cNvGrpSpPr/>
          <p:nvPr/>
        </p:nvGrpSpPr>
        <p:grpSpPr>
          <a:xfrm>
            <a:off x="6065001" y="5091284"/>
            <a:ext cx="842800" cy="841014"/>
            <a:chOff x="3529981" y="507683"/>
            <a:chExt cx="599621" cy="598350"/>
          </a:xfrm>
        </p:grpSpPr>
        <p:sp>
          <p:nvSpPr>
            <p:cNvPr id="58" name="Google Shape;58;p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" name="Google Shape;59;p6"/>
            <p:cNvSpPr txBox="1"/>
            <p:nvPr/>
          </p:nvSpPr>
          <p:spPr>
            <a:xfrm>
              <a:off x="3542028" y="582743"/>
              <a:ext cx="587574" cy="4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rPr>
                <a:t>04</a:t>
              </a:r>
              <a:endParaRPr sz="3937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" name="Google Shape;60;p6"/>
          <p:cNvGrpSpPr/>
          <p:nvPr/>
        </p:nvGrpSpPr>
        <p:grpSpPr>
          <a:xfrm>
            <a:off x="6053926" y="4050769"/>
            <a:ext cx="853875" cy="841014"/>
            <a:chOff x="3529981" y="507683"/>
            <a:chExt cx="607500" cy="598350"/>
          </a:xfrm>
        </p:grpSpPr>
        <p:sp>
          <p:nvSpPr>
            <p:cNvPr id="61" name="Google Shape;61;p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2" name="Google Shape;62;p6"/>
            <p:cNvSpPr txBox="1"/>
            <p:nvPr/>
          </p:nvSpPr>
          <p:spPr>
            <a:xfrm>
              <a:off x="3549907" y="582759"/>
              <a:ext cx="587574" cy="4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937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rPr>
                <a:t>03</a:t>
              </a:r>
              <a:endParaRPr sz="3937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3" name="Google Shape;63;p6"/>
          <p:cNvSpPr/>
          <p:nvPr/>
        </p:nvSpPr>
        <p:spPr>
          <a:xfrm>
            <a:off x="7312472" y="4150333"/>
            <a:ext cx="1176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DOG</a:t>
            </a:r>
            <a:endParaRPr sz="2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b="1" sz="12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4"/>
          <p:cNvGrpSpPr/>
          <p:nvPr/>
        </p:nvGrpSpPr>
        <p:grpSpPr>
          <a:xfrm>
            <a:off x="5248350" y="3126909"/>
            <a:ext cx="486031" cy="566711"/>
            <a:chOff x="767977" y="2176759"/>
            <a:chExt cx="398005" cy="464074"/>
          </a:xfrm>
        </p:grpSpPr>
        <p:sp>
          <p:nvSpPr>
            <p:cNvPr id="551" name="Google Shape;551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2" name="Google Shape;552;p24"/>
            <p:cNvSpPr txBox="1"/>
            <p:nvPr/>
          </p:nvSpPr>
          <p:spPr>
            <a:xfrm>
              <a:off x="767977" y="2216099"/>
              <a:ext cx="398005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26%</a:t>
              </a:r>
              <a:endParaRPr/>
            </a:p>
          </p:txBody>
        </p:sp>
      </p:grpSp>
      <p:grpSp>
        <p:nvGrpSpPr>
          <p:cNvPr id="553" name="Google Shape;553;p24"/>
          <p:cNvGrpSpPr/>
          <p:nvPr/>
        </p:nvGrpSpPr>
        <p:grpSpPr>
          <a:xfrm>
            <a:off x="3273395" y="2385319"/>
            <a:ext cx="486032" cy="566711"/>
            <a:chOff x="767977" y="2176759"/>
            <a:chExt cx="398004" cy="464074"/>
          </a:xfrm>
        </p:grpSpPr>
        <p:sp>
          <p:nvSpPr>
            <p:cNvPr id="554" name="Google Shape;554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5" name="Google Shape;555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56%</a:t>
              </a:r>
              <a:endParaRPr/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4309050" y="2778720"/>
            <a:ext cx="486032" cy="566711"/>
            <a:chOff x="767977" y="2176759"/>
            <a:chExt cx="398004" cy="464074"/>
          </a:xfrm>
        </p:grpSpPr>
        <p:sp>
          <p:nvSpPr>
            <p:cNvPr id="557" name="Google Shape;557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45%</a:t>
              </a:r>
              <a:endParaRPr/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2413480" y="2945465"/>
            <a:ext cx="486032" cy="566711"/>
            <a:chOff x="767977" y="2176759"/>
            <a:chExt cx="398004" cy="464074"/>
          </a:xfrm>
        </p:grpSpPr>
        <p:sp>
          <p:nvSpPr>
            <p:cNvPr id="560" name="Google Shape;560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1" name="Google Shape;561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39%</a:t>
              </a:r>
              <a:endParaRPr/>
            </a:p>
          </p:txBody>
        </p:sp>
      </p:grpSp>
      <p:grpSp>
        <p:nvGrpSpPr>
          <p:cNvPr id="562" name="Google Shape;562;p24"/>
          <p:cNvGrpSpPr/>
          <p:nvPr/>
        </p:nvGrpSpPr>
        <p:grpSpPr>
          <a:xfrm>
            <a:off x="10080106" y="2745617"/>
            <a:ext cx="486032" cy="566711"/>
            <a:chOff x="767977" y="2176759"/>
            <a:chExt cx="398004" cy="464074"/>
          </a:xfrm>
        </p:grpSpPr>
        <p:sp>
          <p:nvSpPr>
            <p:cNvPr id="563" name="Google Shape;563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26%</a:t>
              </a:r>
              <a:endParaRPr/>
            </a:p>
          </p:txBody>
        </p:sp>
      </p:grpSp>
      <p:grpSp>
        <p:nvGrpSpPr>
          <p:cNvPr id="565" name="Google Shape;565;p24"/>
          <p:cNvGrpSpPr/>
          <p:nvPr/>
        </p:nvGrpSpPr>
        <p:grpSpPr>
          <a:xfrm>
            <a:off x="8606840" y="3121640"/>
            <a:ext cx="486032" cy="566711"/>
            <a:chOff x="767977" y="2176759"/>
            <a:chExt cx="398004" cy="464074"/>
          </a:xfrm>
        </p:grpSpPr>
        <p:sp>
          <p:nvSpPr>
            <p:cNvPr id="566" name="Google Shape;566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7" name="Google Shape;567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56%</a:t>
              </a:r>
              <a:endParaRPr/>
            </a:p>
          </p:txBody>
        </p:sp>
      </p:grpSp>
      <p:grpSp>
        <p:nvGrpSpPr>
          <p:cNvPr id="568" name="Google Shape;568;p24"/>
          <p:cNvGrpSpPr/>
          <p:nvPr/>
        </p:nvGrpSpPr>
        <p:grpSpPr>
          <a:xfrm>
            <a:off x="9375877" y="2940629"/>
            <a:ext cx="486032" cy="566711"/>
            <a:chOff x="767977" y="2176759"/>
            <a:chExt cx="398004" cy="464074"/>
          </a:xfrm>
        </p:grpSpPr>
        <p:sp>
          <p:nvSpPr>
            <p:cNvPr id="569" name="Google Shape;569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45%</a:t>
              </a:r>
              <a:endParaRPr/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7817730" y="2192472"/>
            <a:ext cx="486031" cy="566711"/>
            <a:chOff x="767978" y="2176759"/>
            <a:chExt cx="398005" cy="464074"/>
          </a:xfrm>
        </p:grpSpPr>
        <p:sp>
          <p:nvSpPr>
            <p:cNvPr id="572" name="Google Shape;572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767978" y="2216099"/>
              <a:ext cx="398005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39%</a:t>
              </a:r>
              <a:endParaRPr/>
            </a:p>
          </p:txBody>
        </p:sp>
      </p:grpSp>
      <p:grpSp>
        <p:nvGrpSpPr>
          <p:cNvPr id="574" name="Google Shape;574;p24"/>
          <p:cNvGrpSpPr/>
          <p:nvPr/>
        </p:nvGrpSpPr>
        <p:grpSpPr>
          <a:xfrm>
            <a:off x="6172501" y="2929466"/>
            <a:ext cx="486032" cy="566711"/>
            <a:chOff x="767977" y="2176759"/>
            <a:chExt cx="398004" cy="464074"/>
          </a:xfrm>
        </p:grpSpPr>
        <p:sp>
          <p:nvSpPr>
            <p:cNvPr id="575" name="Google Shape;575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6" name="Google Shape;576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26%</a:t>
              </a:r>
              <a:endParaRPr/>
            </a:p>
          </p:txBody>
        </p:sp>
      </p:grpSp>
      <p:grpSp>
        <p:nvGrpSpPr>
          <p:cNvPr id="577" name="Google Shape;577;p24"/>
          <p:cNvGrpSpPr/>
          <p:nvPr/>
        </p:nvGrpSpPr>
        <p:grpSpPr>
          <a:xfrm>
            <a:off x="7032414" y="3352590"/>
            <a:ext cx="486032" cy="566711"/>
            <a:chOff x="767977" y="2176759"/>
            <a:chExt cx="398004" cy="464074"/>
          </a:xfrm>
        </p:grpSpPr>
        <p:sp>
          <p:nvSpPr>
            <p:cNvPr id="578" name="Google Shape;578;p24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9" name="Google Shape;579;p24"/>
            <p:cNvSpPr txBox="1"/>
            <p:nvPr/>
          </p:nvSpPr>
          <p:spPr>
            <a:xfrm>
              <a:off x="767977" y="2216099"/>
              <a:ext cx="398004" cy="226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26%</a:t>
              </a:r>
              <a:endParaRPr/>
            </a:p>
          </p:txBody>
        </p:sp>
      </p:grpSp>
      <p:sp>
        <p:nvSpPr>
          <p:cNvPr id="580" name="Google Shape;580;p24"/>
          <p:cNvSpPr txBox="1"/>
          <p:nvPr/>
        </p:nvSpPr>
        <p:spPr>
          <a:xfrm>
            <a:off x="1770876" y="5440728"/>
            <a:ext cx="9368352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1770877" y="5153027"/>
            <a:ext cx="1310451" cy="25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Verdana"/>
              <a:buNone/>
            </a:pPr>
            <a:r>
              <a:rPr b="0"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82" name="Google Shape;582;p24"/>
          <p:cNvGrpSpPr/>
          <p:nvPr/>
        </p:nvGrpSpPr>
        <p:grpSpPr>
          <a:xfrm>
            <a:off x="1946744" y="3577150"/>
            <a:ext cx="1419492" cy="1285724"/>
            <a:chOff x="755576" y="2395604"/>
            <a:chExt cx="1162406" cy="1052867"/>
          </a:xfrm>
        </p:grpSpPr>
        <p:sp>
          <p:nvSpPr>
            <p:cNvPr id="583" name="Google Shape;583;p24"/>
            <p:cNvSpPr/>
            <p:nvPr/>
          </p:nvSpPr>
          <p:spPr>
            <a:xfrm>
              <a:off x="755576" y="2395604"/>
              <a:ext cx="1162406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4" name="Google Shape;584;p24"/>
            <p:cNvSpPr txBox="1"/>
            <p:nvPr/>
          </p:nvSpPr>
          <p:spPr>
            <a:xfrm>
              <a:off x="988884" y="3235161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85" name="Google Shape;585;p24"/>
          <p:cNvGrpSpPr/>
          <p:nvPr/>
        </p:nvGrpSpPr>
        <p:grpSpPr>
          <a:xfrm>
            <a:off x="2806658" y="3042517"/>
            <a:ext cx="1419492" cy="1820355"/>
            <a:chOff x="1459750" y="1957798"/>
            <a:chExt cx="1162406" cy="1490670"/>
          </a:xfrm>
        </p:grpSpPr>
        <p:sp>
          <p:nvSpPr>
            <p:cNvPr id="586" name="Google Shape;586;p24"/>
            <p:cNvSpPr/>
            <p:nvPr/>
          </p:nvSpPr>
          <p:spPr>
            <a:xfrm>
              <a:off x="1459750" y="1957798"/>
              <a:ext cx="1162406" cy="126596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7" name="Google Shape;587;p24"/>
            <p:cNvSpPr txBox="1"/>
            <p:nvPr/>
          </p:nvSpPr>
          <p:spPr>
            <a:xfrm>
              <a:off x="1691223" y="3235158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88" name="Google Shape;588;p24"/>
          <p:cNvGrpSpPr/>
          <p:nvPr/>
        </p:nvGrpSpPr>
        <p:grpSpPr>
          <a:xfrm>
            <a:off x="3899267" y="3410259"/>
            <a:ext cx="1305584" cy="1452613"/>
            <a:chOff x="2354476" y="2258939"/>
            <a:chExt cx="1069128" cy="1189530"/>
          </a:xfrm>
        </p:grpSpPr>
        <p:sp>
          <p:nvSpPr>
            <p:cNvPr id="589" name="Google Shape;589;p24"/>
            <p:cNvSpPr/>
            <p:nvPr/>
          </p:nvSpPr>
          <p:spPr>
            <a:xfrm>
              <a:off x="2354476" y="2258939"/>
              <a:ext cx="1069128" cy="964828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0" name="Google Shape;590;p24"/>
            <p:cNvSpPr txBox="1"/>
            <p:nvPr/>
          </p:nvSpPr>
          <p:spPr>
            <a:xfrm>
              <a:off x="2539310" y="3235159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91" name="Google Shape;591;p24"/>
          <p:cNvGrpSpPr/>
          <p:nvPr/>
        </p:nvGrpSpPr>
        <p:grpSpPr>
          <a:xfrm>
            <a:off x="4882639" y="3775354"/>
            <a:ext cx="1217447" cy="1087521"/>
            <a:chOff x="3159748" y="2557908"/>
            <a:chExt cx="996954" cy="890560"/>
          </a:xfrm>
        </p:grpSpPr>
        <p:sp>
          <p:nvSpPr>
            <p:cNvPr id="592" name="Google Shape;592;p24"/>
            <p:cNvSpPr/>
            <p:nvPr/>
          </p:nvSpPr>
          <p:spPr>
            <a:xfrm>
              <a:off x="3159748" y="2557908"/>
              <a:ext cx="996954" cy="66585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3" name="Google Shape;593;p24"/>
            <p:cNvSpPr txBox="1"/>
            <p:nvPr/>
          </p:nvSpPr>
          <p:spPr>
            <a:xfrm>
              <a:off x="3308495" y="3235158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94" name="Google Shape;594;p24"/>
          <p:cNvGrpSpPr/>
          <p:nvPr/>
        </p:nvGrpSpPr>
        <p:grpSpPr>
          <a:xfrm>
            <a:off x="5705764" y="3577149"/>
            <a:ext cx="1419492" cy="1285724"/>
            <a:chOff x="3833796" y="2395604"/>
            <a:chExt cx="1162406" cy="1052867"/>
          </a:xfrm>
        </p:grpSpPr>
        <p:sp>
          <p:nvSpPr>
            <p:cNvPr id="595" name="Google Shape;595;p24"/>
            <p:cNvSpPr/>
            <p:nvPr/>
          </p:nvSpPr>
          <p:spPr>
            <a:xfrm>
              <a:off x="3833796" y="2395604"/>
              <a:ext cx="1162406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6" name="Google Shape;596;p24"/>
            <p:cNvSpPr txBox="1"/>
            <p:nvPr/>
          </p:nvSpPr>
          <p:spPr>
            <a:xfrm>
              <a:off x="4065269" y="3235161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97" name="Google Shape;597;p24"/>
          <p:cNvGrpSpPr/>
          <p:nvPr/>
        </p:nvGrpSpPr>
        <p:grpSpPr>
          <a:xfrm>
            <a:off x="6565680" y="3999370"/>
            <a:ext cx="1419492" cy="863503"/>
            <a:chOff x="4537970" y="2741353"/>
            <a:chExt cx="1162406" cy="707114"/>
          </a:xfrm>
        </p:grpSpPr>
        <p:sp>
          <p:nvSpPr>
            <p:cNvPr id="598" name="Google Shape;598;p24"/>
            <p:cNvSpPr/>
            <p:nvPr/>
          </p:nvSpPr>
          <p:spPr>
            <a:xfrm>
              <a:off x="4537970" y="2741353"/>
              <a:ext cx="1162406" cy="48241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6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9" name="Google Shape;599;p24"/>
            <p:cNvSpPr txBox="1"/>
            <p:nvPr/>
          </p:nvSpPr>
          <p:spPr>
            <a:xfrm>
              <a:off x="4771278" y="3235157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0" name="Google Shape;600;p24"/>
          <p:cNvGrpSpPr/>
          <p:nvPr/>
        </p:nvGrpSpPr>
        <p:grpSpPr>
          <a:xfrm>
            <a:off x="7310705" y="2826760"/>
            <a:ext cx="1510426" cy="2036118"/>
            <a:chOff x="5148063" y="1781113"/>
            <a:chExt cx="1236871" cy="1667356"/>
          </a:xfrm>
        </p:grpSpPr>
        <p:sp>
          <p:nvSpPr>
            <p:cNvPr id="601" name="Google Shape;601;p24"/>
            <p:cNvSpPr/>
            <p:nvPr/>
          </p:nvSpPr>
          <p:spPr>
            <a:xfrm>
              <a:off x="5148063" y="1781113"/>
              <a:ext cx="1236871" cy="144265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2" name="Google Shape;602;p24"/>
            <p:cNvSpPr txBox="1"/>
            <p:nvPr/>
          </p:nvSpPr>
          <p:spPr>
            <a:xfrm>
              <a:off x="5414366" y="3235159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3" name="Google Shape;603;p24"/>
          <p:cNvGrpSpPr/>
          <p:nvPr/>
        </p:nvGrpSpPr>
        <p:grpSpPr>
          <a:xfrm>
            <a:off x="8106261" y="3775352"/>
            <a:ext cx="1408461" cy="1087521"/>
            <a:chOff x="5799535" y="2557908"/>
            <a:chExt cx="1153373" cy="890560"/>
          </a:xfrm>
        </p:grpSpPr>
        <p:sp>
          <p:nvSpPr>
            <p:cNvPr id="604" name="Google Shape;604;p24"/>
            <p:cNvSpPr/>
            <p:nvPr/>
          </p:nvSpPr>
          <p:spPr>
            <a:xfrm>
              <a:off x="5799535" y="2557908"/>
              <a:ext cx="1153373" cy="66585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5" name="Google Shape;605;p24"/>
            <p:cNvSpPr txBox="1"/>
            <p:nvPr/>
          </p:nvSpPr>
          <p:spPr>
            <a:xfrm>
              <a:off x="6060556" y="3235158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6" name="Google Shape;606;p24"/>
          <p:cNvGrpSpPr/>
          <p:nvPr/>
        </p:nvGrpSpPr>
        <p:grpSpPr>
          <a:xfrm>
            <a:off x="8797784" y="3577149"/>
            <a:ext cx="1642205" cy="1285724"/>
            <a:chOff x="6365816" y="2395604"/>
            <a:chExt cx="1344784" cy="1052867"/>
          </a:xfrm>
        </p:grpSpPr>
        <p:sp>
          <p:nvSpPr>
            <p:cNvPr id="607" name="Google Shape;607;p24"/>
            <p:cNvSpPr/>
            <p:nvPr/>
          </p:nvSpPr>
          <p:spPr>
            <a:xfrm>
              <a:off x="6365816" y="2395604"/>
              <a:ext cx="1344784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8" name="Google Shape;608;p24"/>
            <p:cNvSpPr txBox="1"/>
            <p:nvPr/>
          </p:nvSpPr>
          <p:spPr>
            <a:xfrm>
              <a:off x="6690313" y="3235161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09" name="Google Shape;609;p24"/>
          <p:cNvGrpSpPr/>
          <p:nvPr/>
        </p:nvGrpSpPr>
        <p:grpSpPr>
          <a:xfrm>
            <a:off x="9618888" y="3419245"/>
            <a:ext cx="1408461" cy="1443626"/>
            <a:chOff x="7038208" y="2266298"/>
            <a:chExt cx="1153373" cy="1182170"/>
          </a:xfrm>
        </p:grpSpPr>
        <p:sp>
          <p:nvSpPr>
            <p:cNvPr id="610" name="Google Shape;610;p24"/>
            <p:cNvSpPr/>
            <p:nvPr/>
          </p:nvSpPr>
          <p:spPr>
            <a:xfrm>
              <a:off x="7038208" y="2266298"/>
              <a:ext cx="1153373" cy="957470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1" name="Google Shape;611;p24"/>
            <p:cNvSpPr txBox="1"/>
            <p:nvPr/>
          </p:nvSpPr>
          <p:spPr>
            <a:xfrm>
              <a:off x="7266999" y="3235158"/>
              <a:ext cx="695790" cy="213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25" lIns="111650" spcFirstLastPara="1" rIns="111650" wrap="square" tIns="558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文字内容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12" name="Google Shape;612;p24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3" name="Google Shape;613;p24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5"/>
          <p:cNvGrpSpPr/>
          <p:nvPr/>
        </p:nvGrpSpPr>
        <p:grpSpPr>
          <a:xfrm>
            <a:off x="1977926" y="2445421"/>
            <a:ext cx="2676674" cy="2388691"/>
            <a:chOff x="1977926" y="2445421"/>
            <a:chExt cx="2676674" cy="2388691"/>
          </a:xfrm>
        </p:grpSpPr>
        <p:sp>
          <p:nvSpPr>
            <p:cNvPr id="620" name="Google Shape;620;p25"/>
            <p:cNvSpPr/>
            <p:nvPr/>
          </p:nvSpPr>
          <p:spPr>
            <a:xfrm>
              <a:off x="2205633" y="2490069"/>
              <a:ext cx="2250281" cy="22502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1" id="621" name="Google Shape;62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6152" y="4289401"/>
              <a:ext cx="2509242" cy="544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p25"/>
            <p:cNvSpPr/>
            <p:nvPr/>
          </p:nvSpPr>
          <p:spPr>
            <a:xfrm>
              <a:off x="2582913" y="3099519"/>
              <a:ext cx="1419820" cy="1038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50"/>
                <a:buFont typeface="Arial"/>
                <a:buNone/>
              </a:pPr>
              <a:r>
                <a:rPr lang="tr-TR" sz="67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04</a:t>
              </a:r>
              <a:endParaRPr sz="67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未标题-2" id="623" name="Google Shape;62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03588" y="2445421"/>
              <a:ext cx="669727" cy="74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25"/>
            <p:cNvSpPr/>
            <p:nvPr/>
          </p:nvSpPr>
          <p:spPr>
            <a:xfrm>
              <a:off x="4074170" y="3255789"/>
              <a:ext cx="580430" cy="223242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25" name="Google Shape;625;p25"/>
            <p:cNvGrpSpPr/>
            <p:nvPr/>
          </p:nvGrpSpPr>
          <p:grpSpPr>
            <a:xfrm>
              <a:off x="1977926" y="2632945"/>
              <a:ext cx="250031" cy="245566"/>
              <a:chOff x="223" y="203"/>
              <a:chExt cx="213" cy="211"/>
            </a:xfrm>
          </p:grpSpPr>
          <p:sp>
            <p:nvSpPr>
              <p:cNvPr id="626" name="Google Shape;626;p25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7" name="Google Shape;627;p25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28" name="Google Shape;628;p25"/>
            <p:cNvSpPr/>
            <p:nvPr/>
          </p:nvSpPr>
          <p:spPr>
            <a:xfrm>
              <a:off x="3024932" y="2824933"/>
              <a:ext cx="482203" cy="183059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29" name="Google Shape;629;p25"/>
            <p:cNvGrpSpPr/>
            <p:nvPr/>
          </p:nvGrpSpPr>
          <p:grpSpPr>
            <a:xfrm flipH="1" rot="10800000">
              <a:off x="4007198" y="3840684"/>
              <a:ext cx="183059" cy="178594"/>
              <a:chOff x="223" y="203"/>
              <a:chExt cx="213" cy="211"/>
            </a:xfrm>
          </p:grpSpPr>
          <p:sp>
            <p:nvSpPr>
              <p:cNvPr id="630" name="Google Shape;630;p25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632" name="Google Shape;632;p25"/>
          <p:cNvSpPr txBox="1"/>
          <p:nvPr/>
        </p:nvSpPr>
        <p:spPr>
          <a:xfrm>
            <a:off x="6480523" y="270333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3" name="Google Shape;633;p25"/>
          <p:cNvSpPr txBox="1"/>
          <p:nvPr/>
        </p:nvSpPr>
        <p:spPr>
          <a:xfrm>
            <a:off x="6480523" y="333124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4" name="Google Shape;634;p25"/>
          <p:cNvSpPr txBox="1"/>
          <p:nvPr/>
        </p:nvSpPr>
        <p:spPr>
          <a:xfrm>
            <a:off x="6480523" y="3959149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5" name="Google Shape;635;p25"/>
          <p:cNvSpPr txBox="1"/>
          <p:nvPr/>
        </p:nvSpPr>
        <p:spPr>
          <a:xfrm>
            <a:off x="6480523" y="454688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6" name="Google Shape;636;p25"/>
          <p:cNvCxnSpPr/>
          <p:nvPr/>
        </p:nvCxnSpPr>
        <p:spPr>
          <a:xfrm rot="10800000">
            <a:off x="5551451" y="2741993"/>
            <a:ext cx="0" cy="223113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37" name="Google Shape;637;p25"/>
          <p:cNvSpPr/>
          <p:nvPr/>
        </p:nvSpPr>
        <p:spPr>
          <a:xfrm>
            <a:off x="5940648" y="2741993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8" name="Google Shape;638;p25"/>
          <p:cNvSpPr/>
          <p:nvPr/>
        </p:nvSpPr>
        <p:spPr>
          <a:xfrm>
            <a:off x="5940648" y="3356925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9" name="Google Shape;639;p25"/>
          <p:cNvSpPr/>
          <p:nvPr/>
        </p:nvSpPr>
        <p:spPr>
          <a:xfrm>
            <a:off x="5940648" y="3971857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5940648" y="4586789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"/>
          <p:cNvSpPr/>
          <p:nvPr/>
        </p:nvSpPr>
        <p:spPr>
          <a:xfrm>
            <a:off x="1366869" y="3110076"/>
            <a:ext cx="2080736" cy="1876014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50" spcFirstLastPara="1" rIns="128550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Google Shape;647;p26"/>
          <p:cNvSpPr txBox="1"/>
          <p:nvPr/>
        </p:nvSpPr>
        <p:spPr>
          <a:xfrm>
            <a:off x="1768386" y="3659928"/>
            <a:ext cx="12777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8" name="Google Shape;648;p26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fmla="val 2063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9" name="Google Shape;649;p26"/>
          <p:cNvSpPr/>
          <p:nvPr/>
        </p:nvSpPr>
        <p:spPr>
          <a:xfrm>
            <a:off x="3728221" y="1878291"/>
            <a:ext cx="769860" cy="4370538"/>
          </a:xfrm>
          <a:custGeom>
            <a:rect b="b" l="l" r="r" t="t"/>
            <a:pathLst>
              <a:path extrusionOk="0" h="14563" w="3544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50" spcFirstLastPara="1" rIns="128550" wrap="square" tIns="6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fmla="val 2527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fmla="val 2527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fmla="val 2682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3" name="Google Shape;653;p26"/>
          <p:cNvSpPr txBox="1"/>
          <p:nvPr/>
        </p:nvSpPr>
        <p:spPr>
          <a:xfrm>
            <a:off x="5370286" y="1906697"/>
            <a:ext cx="488047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54" name="Google Shape;654;p26"/>
          <p:cNvSpPr txBox="1"/>
          <p:nvPr/>
        </p:nvSpPr>
        <p:spPr>
          <a:xfrm>
            <a:off x="5370286" y="2848785"/>
            <a:ext cx="488047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55" name="Google Shape;655;p26"/>
          <p:cNvSpPr txBox="1"/>
          <p:nvPr/>
        </p:nvSpPr>
        <p:spPr>
          <a:xfrm>
            <a:off x="5370286" y="3848930"/>
            <a:ext cx="488047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56" name="Google Shape;656;p26"/>
          <p:cNvSpPr txBox="1"/>
          <p:nvPr/>
        </p:nvSpPr>
        <p:spPr>
          <a:xfrm>
            <a:off x="5370286" y="4849076"/>
            <a:ext cx="488047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fmla="val 2682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26"/>
          <p:cNvSpPr txBox="1"/>
          <p:nvPr/>
        </p:nvSpPr>
        <p:spPr>
          <a:xfrm>
            <a:off x="5386440" y="5849222"/>
            <a:ext cx="4880472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59" name="Google Shape;659;p26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0" name="Google Shape;660;p26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67" name="Google Shape;667;p27"/>
            <p:cNvSpPr/>
            <p:nvPr/>
          </p:nvSpPr>
          <p:spPr>
            <a:xfrm>
              <a:off x="4766273" y="3343781"/>
              <a:ext cx="1694440" cy="1760483"/>
            </a:xfrm>
            <a:custGeom>
              <a:rect b="b" l="l" r="r" t="t"/>
              <a:pathLst>
                <a:path extrusionOk="0" h="755" w="727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5831829" y="2495082"/>
              <a:ext cx="1694440" cy="1762454"/>
            </a:xfrm>
            <a:custGeom>
              <a:rect b="b" l="l" r="r" t="t"/>
              <a:pathLst>
                <a:path extrusionOk="0" h="756" w="727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4665731" y="1530069"/>
              <a:ext cx="1695426" cy="1762454"/>
            </a:xfrm>
            <a:custGeom>
              <a:rect b="b" l="l" r="r" t="t"/>
              <a:pathLst>
                <a:path extrusionOk="0" h="756" w="727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927443" y="1632584"/>
              <a:ext cx="104486" cy="4464293"/>
            </a:xfrm>
            <a:custGeom>
              <a:rect b="b" l="l" r="r" t="t"/>
              <a:pathLst>
                <a:path extrusionOk="0" h="4529" w="106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6181757" y="1632584"/>
              <a:ext cx="102514" cy="4467250"/>
            </a:xfrm>
            <a:custGeom>
              <a:rect b="b" l="l" r="r" t="t"/>
              <a:pathLst>
                <a:path extrusionOk="0" h="4532" w="104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6016157" y="1632584"/>
              <a:ext cx="181371" cy="4467250"/>
            </a:xfrm>
            <a:custGeom>
              <a:rect b="b" l="l" r="r" t="t"/>
              <a:pathLst>
                <a:path extrusionOk="0" h="4532" w="184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5927443" y="5975634"/>
              <a:ext cx="344999" cy="720556"/>
            </a:xfrm>
            <a:custGeom>
              <a:rect b="b" l="l" r="r" t="t"/>
              <a:pathLst>
                <a:path extrusionOk="0" h="309" w="148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6043757" y="6409348"/>
              <a:ext cx="126171" cy="286842"/>
            </a:xfrm>
            <a:custGeom>
              <a:rect b="b" l="l" r="r" t="t"/>
              <a:pathLst>
                <a:path extrusionOk="0" h="123" w="54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5927443" y="2833182"/>
              <a:ext cx="437656" cy="3266652"/>
            </a:xfrm>
            <a:custGeom>
              <a:rect b="b" l="l" r="r" t="t"/>
              <a:pathLst>
                <a:path extrusionOk="0" h="1401" w="188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5826900" y="3798195"/>
              <a:ext cx="447513" cy="2294739"/>
            </a:xfrm>
            <a:custGeom>
              <a:rect b="b" l="l" r="r" t="t"/>
              <a:pathLst>
                <a:path extrusionOk="0" h="984" w="192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6013200" y="4646893"/>
              <a:ext cx="452442" cy="1449983"/>
            </a:xfrm>
            <a:custGeom>
              <a:rect b="b" l="l" r="r" t="t"/>
              <a:pathLst>
                <a:path extrusionOk="0" h="622" w="194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6071357" y="2754325"/>
              <a:ext cx="91671" cy="60128"/>
            </a:xfrm>
            <a:custGeom>
              <a:rect b="b" l="l" r="r" t="t"/>
              <a:pathLst>
                <a:path extrusionOk="0" h="26" w="39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6071357" y="2674482"/>
              <a:ext cx="88714" cy="69986"/>
            </a:xfrm>
            <a:custGeom>
              <a:rect b="b" l="l" r="r" t="t"/>
              <a:pathLst>
                <a:path extrusionOk="0" h="71" w="90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6071357" y="2583796"/>
              <a:ext cx="88714" cy="74914"/>
            </a:xfrm>
            <a:custGeom>
              <a:rect b="b" l="l" r="r" t="t"/>
              <a:pathLst>
                <a:path extrusionOk="0" h="76" w="90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6071357" y="2501982"/>
              <a:ext cx="88714" cy="56186"/>
            </a:xfrm>
            <a:custGeom>
              <a:rect b="b" l="l" r="r" t="t"/>
              <a:pathLst>
                <a:path extrusionOk="0" h="24" w="38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6071357" y="2431997"/>
              <a:ext cx="88714" cy="51257"/>
            </a:xfrm>
            <a:custGeom>
              <a:rect b="b" l="l" r="r" t="t"/>
              <a:pathLst>
                <a:path extrusionOk="0" h="52" w="90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6071357" y="2360040"/>
              <a:ext cx="88714" cy="56186"/>
            </a:xfrm>
            <a:custGeom>
              <a:rect b="b" l="l" r="r" t="t"/>
              <a:pathLst>
                <a:path extrusionOk="0" h="57" w="90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6071357" y="2252597"/>
              <a:ext cx="88714" cy="61114"/>
            </a:xfrm>
            <a:custGeom>
              <a:rect b="b" l="l" r="r" t="t"/>
              <a:pathLst>
                <a:path extrusionOk="0" h="62" w="90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6071357" y="2180640"/>
              <a:ext cx="88714" cy="56186"/>
            </a:xfrm>
            <a:custGeom>
              <a:rect b="b" l="l" r="r" t="t"/>
              <a:pathLst>
                <a:path extrusionOk="0" h="57" w="90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6071357" y="2108683"/>
              <a:ext cx="88714" cy="65057"/>
            </a:xfrm>
            <a:custGeom>
              <a:rect b="b" l="l" r="r" t="t"/>
              <a:pathLst>
                <a:path extrusionOk="0" h="66" w="90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6071357" y="2042640"/>
              <a:ext cx="88714" cy="61114"/>
            </a:xfrm>
            <a:custGeom>
              <a:rect b="b" l="l" r="r" t="t"/>
              <a:pathLst>
                <a:path extrusionOk="0" h="62" w="90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5188158" y="3751866"/>
              <a:ext cx="196157" cy="428785"/>
            </a:xfrm>
            <a:custGeom>
              <a:rect b="b" l="l" r="r" t="t"/>
              <a:pathLst>
                <a:path extrusionOk="0" h="184" w="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6878655" y="2903167"/>
              <a:ext cx="273042" cy="426814"/>
            </a:xfrm>
            <a:custGeom>
              <a:rect b="b" l="l" r="r" t="t"/>
              <a:pathLst>
                <a:path extrusionOk="0" h="183" w="117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5029459" y="1938155"/>
              <a:ext cx="291771" cy="433714"/>
            </a:xfrm>
            <a:custGeom>
              <a:rect b="b" l="l" r="r" t="t"/>
              <a:pathLst>
                <a:path extrusionOk="0" h="186" w="125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92" name="Google Shape;692;p27"/>
          <p:cNvGrpSpPr/>
          <p:nvPr/>
        </p:nvGrpSpPr>
        <p:grpSpPr>
          <a:xfrm>
            <a:off x="7866730" y="3139446"/>
            <a:ext cx="3198741" cy="925653"/>
            <a:chOff x="7665253" y="2591639"/>
            <a:chExt cx="3033214" cy="877750"/>
          </a:xfrm>
        </p:grpSpPr>
        <p:sp>
          <p:nvSpPr>
            <p:cNvPr id="693" name="Google Shape;693;p27"/>
            <p:cNvSpPr txBox="1"/>
            <p:nvPr/>
          </p:nvSpPr>
          <p:spPr>
            <a:xfrm>
              <a:off x="7665253" y="2591639"/>
              <a:ext cx="1019407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STAGE 02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665253" y="2821484"/>
              <a:ext cx="3033214" cy="647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95" name="Google Shape;695;p27"/>
          <p:cNvGrpSpPr/>
          <p:nvPr/>
        </p:nvGrpSpPr>
        <p:grpSpPr>
          <a:xfrm>
            <a:off x="1970757" y="2273123"/>
            <a:ext cx="3198741" cy="920625"/>
            <a:chOff x="1358936" y="1745737"/>
            <a:chExt cx="3033214" cy="872981"/>
          </a:xfrm>
        </p:grpSpPr>
        <p:sp>
          <p:nvSpPr>
            <p:cNvPr id="696" name="Google Shape;696;p27"/>
            <p:cNvSpPr txBox="1"/>
            <p:nvPr/>
          </p:nvSpPr>
          <p:spPr>
            <a:xfrm>
              <a:off x="3343216" y="1745737"/>
              <a:ext cx="1019407" cy="33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STAGE 03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358936" y="1970814"/>
              <a:ext cx="3033214" cy="647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98" name="Google Shape;698;p27"/>
          <p:cNvGrpSpPr/>
          <p:nvPr/>
        </p:nvGrpSpPr>
        <p:grpSpPr>
          <a:xfrm>
            <a:off x="1970757" y="3649038"/>
            <a:ext cx="3198741" cy="917382"/>
            <a:chOff x="1358936" y="3460009"/>
            <a:chExt cx="3033214" cy="869907"/>
          </a:xfrm>
        </p:grpSpPr>
        <p:sp>
          <p:nvSpPr>
            <p:cNvPr id="699" name="Google Shape;699;p27"/>
            <p:cNvSpPr txBox="1"/>
            <p:nvPr/>
          </p:nvSpPr>
          <p:spPr>
            <a:xfrm>
              <a:off x="3343216" y="3460009"/>
              <a:ext cx="1019407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STAGE 01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1358936" y="3682011"/>
              <a:ext cx="3033214" cy="647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01" name="Google Shape;701;p27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702" name="Google Shape;702;p27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083372" y="5440700"/>
              <a:ext cx="3478696" cy="507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04" name="Google Shape;704;p27"/>
          <p:cNvSpPr/>
          <p:nvPr/>
        </p:nvSpPr>
        <p:spPr>
          <a:xfrm>
            <a:off x="10386639" y="4601197"/>
            <a:ext cx="416574" cy="438711"/>
          </a:xfrm>
          <a:custGeom>
            <a:rect b="b" l="l" r="r" t="t"/>
            <a:pathLst>
              <a:path extrusionOk="0" h="101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8188864" y="4601196"/>
            <a:ext cx="396449" cy="404500"/>
          </a:xfrm>
          <a:custGeom>
            <a:rect b="b" l="l" r="r" t="t"/>
            <a:pathLst>
              <a:path extrusionOk="0" h="93" w="91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9330158" y="4538414"/>
            <a:ext cx="401292" cy="467282"/>
          </a:xfrm>
          <a:custGeom>
            <a:rect b="b" l="l" r="r" t="t"/>
            <a:pathLst>
              <a:path extrusionOk="0" h="271" w="233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8034986" y="5137485"/>
            <a:ext cx="831018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</a:t>
            </a:r>
            <a:endParaRPr sz="1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9164712" y="5137485"/>
            <a:ext cx="831018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</a:t>
            </a:r>
            <a:endParaRPr sz="1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10234453" y="5137485"/>
            <a:ext cx="831018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IMAGE</a:t>
            </a:r>
            <a:endParaRPr sz="1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0" name="Google Shape;710;p27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1" name="Google Shape;711;p27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8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8" name="Google Shape;718;p2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p28"/>
          <p:cNvSpPr txBox="1"/>
          <p:nvPr/>
        </p:nvSpPr>
        <p:spPr>
          <a:xfrm>
            <a:off x="812799" y="5034806"/>
            <a:ext cx="338432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1" name="Google Shape;721;p28"/>
          <p:cNvSpPr txBox="1"/>
          <p:nvPr/>
        </p:nvSpPr>
        <p:spPr>
          <a:xfrm>
            <a:off x="1162176" y="1630415"/>
            <a:ext cx="460851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2" name="Google Shape;722;p28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3" name="Google Shape;723;p28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9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730" name="Google Shape;730;p29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731" name="Google Shape;731;p29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rgbClr val="858AB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2" name="Google Shape;732;p29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33" name="Google Shape;733;p29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3456664" y="3238832"/>
              <a:ext cx="561856" cy="463795"/>
            </a:xfrm>
            <a:custGeom>
              <a:rect b="b" l="l" r="r" t="t"/>
              <a:pathLst>
                <a:path extrusionOk="0"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35" name="Google Shape;735;p29"/>
            <p:cNvGrpSpPr/>
            <p:nvPr/>
          </p:nvGrpSpPr>
          <p:grpSpPr>
            <a:xfrm>
              <a:off x="394416" y="2862197"/>
              <a:ext cx="2475011" cy="1250171"/>
              <a:chOff x="578142" y="3091663"/>
              <a:chExt cx="2475011" cy="1250171"/>
            </a:xfrm>
          </p:grpSpPr>
          <p:sp>
            <p:nvSpPr>
              <p:cNvPr id="736" name="Google Shape;736;p29"/>
              <p:cNvSpPr txBox="1"/>
              <p:nvPr/>
            </p:nvSpPr>
            <p:spPr>
              <a:xfrm>
                <a:off x="578142" y="3091663"/>
                <a:ext cx="1488057" cy="383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b="1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578142" y="3434509"/>
                <a:ext cx="2475011" cy="907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738" name="Google Shape;738;p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740" name="Google Shape;740;p29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fmla="val 18900000" name="adj1"/>
                  <a:gd fmla="val 2700000" name="adj2"/>
                  <a:gd fmla="val 296" name="adj3"/>
                </a:avLst>
              </a:prstGeom>
              <a:noFill/>
              <a:ln cap="flat" cmpd="sng" w="12700">
                <a:solidFill>
                  <a:srgbClr val="207F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1" name="Google Shape;741;p29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rect b="b" l="l" r="r" t="t"/>
                <a:pathLst>
                  <a:path extrusionOk="0" h="1083733" w="7301111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A2BF"/>
              </a:solidFill>
              <a:ln>
                <a:noFill/>
              </a:ln>
            </p:spPr>
            <p:txBody>
              <a:bodyPr anchorCtr="0" anchor="ctr" bIns="130250" lIns="787825" spcFirstLastPara="1" rIns="130250" wrap="square" tIns="1302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2" name="Google Shape;742;p29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AA2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rect b="b" l="l" r="r" t="t"/>
                <a:pathLst>
                  <a:path extrusionOk="0" h="1083733" w="6907174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30250" lIns="787825" spcFirstLastPara="1" rIns="130250" wrap="square" tIns="1302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rect b="b" l="l" r="r" t="t"/>
                <a:pathLst>
                  <a:path extrusionOk="0" h="1083733" w="7301111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30250" lIns="787825" spcFirstLastPara="1" rIns="130250" wrap="square" tIns="1302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47" name="Google Shape;747;p29"/>
            <p:cNvSpPr txBox="1"/>
            <p:nvPr/>
          </p:nvSpPr>
          <p:spPr>
            <a:xfrm>
              <a:off x="4873069" y="2036133"/>
              <a:ext cx="558679" cy="463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01</a:t>
              </a:r>
              <a:endParaRPr b="1" sz="1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8" name="Google Shape;748;p29"/>
            <p:cNvSpPr txBox="1"/>
            <p:nvPr/>
          </p:nvSpPr>
          <p:spPr>
            <a:xfrm>
              <a:off x="5182711" y="3261651"/>
              <a:ext cx="558679" cy="463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accent2"/>
                  </a:solidFill>
                  <a:latin typeface="Verdana"/>
                  <a:ea typeface="Verdana"/>
                  <a:cs typeface="Verdana"/>
                  <a:sym typeface="Verdana"/>
                </a:rPr>
                <a:t>02</a:t>
              </a:r>
              <a:endParaRPr b="1" sz="18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9" name="Google Shape;749;p29"/>
            <p:cNvSpPr txBox="1"/>
            <p:nvPr/>
          </p:nvSpPr>
          <p:spPr>
            <a:xfrm>
              <a:off x="4886740" y="4478807"/>
              <a:ext cx="558679" cy="463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accent4"/>
                  </a:solidFill>
                  <a:latin typeface="Verdana"/>
                  <a:ea typeface="Verdana"/>
                  <a:cs typeface="Verdana"/>
                  <a:sym typeface="Verdana"/>
                </a:rPr>
                <a:t>03</a:t>
              </a:r>
              <a:endParaRPr b="1" sz="18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098114" y="1985453"/>
              <a:ext cx="3988456" cy="584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6098114" y="3175850"/>
              <a:ext cx="3988456" cy="584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098114" y="4428125"/>
              <a:ext cx="3988456" cy="584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53" name="Google Shape;753;p29"/>
          <p:cNvSpPr/>
          <p:nvPr/>
        </p:nvSpPr>
        <p:spPr>
          <a:xfrm>
            <a:off x="2520131" y="5602816"/>
            <a:ext cx="77248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29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p29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"/>
          <p:cNvSpPr/>
          <p:nvPr/>
        </p:nvSpPr>
        <p:spPr>
          <a:xfrm>
            <a:off x="0" y="5881117"/>
            <a:ext cx="12858750" cy="1350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卡通遨游太空汇报模板" id="762" name="Google Shape;7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82" y="1036762"/>
            <a:ext cx="6136927" cy="5161359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30"/>
          <p:cNvSpPr txBox="1"/>
          <p:nvPr/>
        </p:nvSpPr>
        <p:spPr>
          <a:xfrm>
            <a:off x="7084726" y="4768453"/>
            <a:ext cx="6833481" cy="46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00" spcFirstLastPara="1" rIns="96400" wrap="square" tIns="482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Powered by </a:t>
            </a:r>
            <a:r>
              <a:rPr b="1" i="1" lang="tr-TR" sz="1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Templatesppt.com</a:t>
            </a:r>
            <a:endParaRPr b="1" i="1" sz="1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4" name="Google Shape;764;p30"/>
          <p:cNvSpPr txBox="1"/>
          <p:nvPr/>
        </p:nvSpPr>
        <p:spPr>
          <a:xfrm>
            <a:off x="5355301" y="1240061"/>
            <a:ext cx="7397452" cy="280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00" spcFirstLastPara="1" rIns="96400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BEST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80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REGARDS!</a:t>
            </a:r>
            <a:endParaRPr b="1" sz="880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1"/>
          <p:cNvSpPr txBox="1"/>
          <p:nvPr/>
        </p:nvSpPr>
        <p:spPr>
          <a:xfrm>
            <a:off x="665424" y="1715546"/>
            <a:ext cx="11649831" cy="3707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9409"/>
                </a:solidFill>
                <a:latin typeface="Calibri"/>
                <a:ea typeface="Calibri"/>
                <a:cs typeface="Calibri"/>
                <a:sym typeface="Calibri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www.Templatesppt.com</a:t>
            </a:r>
            <a:br>
              <a:rPr b="1" lang="tr-TR" sz="1800">
                <a:solidFill>
                  <a:srgbClr val="FF940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5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This background, diagrams, charts, template or google slides was downloaded from Templatesppt.com website</a:t>
            </a:r>
            <a:endParaRPr sz="1475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7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https://www.templatesppt.com</a:t>
            </a:r>
            <a:endParaRPr b="1" sz="1475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5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86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86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Templatesppt</a:t>
            </a:r>
            <a:endParaRPr b="1" sz="1686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5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5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If you liked this PPT, feel free to leave us your feedback or testimonial sending an email to</a:t>
            </a:r>
            <a:endParaRPr sz="1475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7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info@templatesppt.com </a:t>
            </a:r>
            <a:r>
              <a:rPr lang="tr-TR" sz="1475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or posting a comment in our website: </a:t>
            </a:r>
            <a:r>
              <a:rPr b="1" lang="tr-TR" sz="147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https://www.templatesppt.com</a:t>
            </a:r>
            <a:endParaRPr b="1" sz="1475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1"/>
          <p:cNvSpPr txBox="1"/>
          <p:nvPr/>
        </p:nvSpPr>
        <p:spPr>
          <a:xfrm>
            <a:off x="1743867" y="6147549"/>
            <a:ext cx="76952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9409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b="1" lang="tr-TR" sz="1800">
                <a:solidFill>
                  <a:srgbClr val="FF9409"/>
                </a:solidFill>
                <a:latin typeface="Calibri"/>
                <a:ea typeface="Calibri"/>
                <a:cs typeface="Calibri"/>
                <a:sym typeface="Calibri"/>
              </a:rPr>
              <a:t>: https://templatesppt.com/faqs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2" name="Google Shape;772;p31"/>
          <p:cNvGrpSpPr/>
          <p:nvPr/>
        </p:nvGrpSpPr>
        <p:grpSpPr>
          <a:xfrm>
            <a:off x="9822035" y="6147540"/>
            <a:ext cx="1409362" cy="369332"/>
            <a:chOff x="8158550" y="5010841"/>
            <a:chExt cx="1336431" cy="350221"/>
          </a:xfrm>
        </p:grpSpPr>
        <p:sp>
          <p:nvSpPr>
            <p:cNvPr id="773" name="Google Shape;773;p31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D3A7B0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1">
              <a:hlinkClick r:id="rId4"/>
            </p:cNvPr>
            <p:cNvSpPr txBox="1"/>
            <p:nvPr/>
          </p:nvSpPr>
          <p:spPr>
            <a:xfrm>
              <a:off x="8278621" y="5010841"/>
              <a:ext cx="1105876" cy="35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Visit us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31"/>
          <p:cNvSpPr/>
          <p:nvPr/>
        </p:nvSpPr>
        <p:spPr>
          <a:xfrm>
            <a:off x="707" y="200"/>
            <a:ext cx="12857338" cy="1345857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çizim içeren bir resim&#10;&#10;Açıklama otomatik olarak oluşturuldu" id="776" name="Google Shape;7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9813" y="189804"/>
            <a:ext cx="3671422" cy="621694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1"/>
          <p:cNvSpPr txBox="1"/>
          <p:nvPr/>
        </p:nvSpPr>
        <p:spPr>
          <a:xfrm>
            <a:off x="3822702" y="827078"/>
            <a:ext cx="4944054" cy="28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«Free </a:t>
            </a:r>
            <a:r>
              <a:rPr b="1"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templates and Google </a:t>
            </a:r>
            <a:r>
              <a:rPr b="1"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i="1" sz="12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7"/>
          <p:cNvGrpSpPr/>
          <p:nvPr/>
        </p:nvGrpSpPr>
        <p:grpSpPr>
          <a:xfrm>
            <a:off x="1977926" y="2445421"/>
            <a:ext cx="2676674" cy="2388691"/>
            <a:chOff x="1977926" y="2445421"/>
            <a:chExt cx="2676674" cy="2388691"/>
          </a:xfrm>
        </p:grpSpPr>
        <p:sp>
          <p:nvSpPr>
            <p:cNvPr id="70" name="Google Shape;70;p7"/>
            <p:cNvSpPr/>
            <p:nvPr/>
          </p:nvSpPr>
          <p:spPr>
            <a:xfrm>
              <a:off x="2205633" y="2490069"/>
              <a:ext cx="2250281" cy="22502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1" id="71" name="Google Shape;7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6152" y="4289401"/>
              <a:ext cx="2509242" cy="544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7"/>
            <p:cNvSpPr/>
            <p:nvPr/>
          </p:nvSpPr>
          <p:spPr>
            <a:xfrm>
              <a:off x="2582913" y="3099519"/>
              <a:ext cx="1419820" cy="1038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50"/>
                <a:buFont typeface="Arial"/>
                <a:buNone/>
              </a:pPr>
              <a:r>
                <a:rPr lang="tr-TR" sz="67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01</a:t>
              </a:r>
              <a:endParaRPr/>
            </a:p>
          </p:txBody>
        </p:sp>
        <p:pic>
          <p:nvPicPr>
            <p:cNvPr descr="未标题-2" id="73" name="Google Shape;7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03588" y="2445421"/>
              <a:ext cx="669727" cy="74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7"/>
            <p:cNvSpPr/>
            <p:nvPr/>
          </p:nvSpPr>
          <p:spPr>
            <a:xfrm>
              <a:off x="4074170" y="3255789"/>
              <a:ext cx="580430" cy="223242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5" name="Google Shape;75;p7"/>
            <p:cNvGrpSpPr/>
            <p:nvPr/>
          </p:nvGrpSpPr>
          <p:grpSpPr>
            <a:xfrm>
              <a:off x="1977926" y="2632945"/>
              <a:ext cx="250031" cy="245566"/>
              <a:chOff x="223" y="203"/>
              <a:chExt cx="213" cy="211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8" name="Google Shape;78;p7"/>
            <p:cNvSpPr/>
            <p:nvPr/>
          </p:nvSpPr>
          <p:spPr>
            <a:xfrm>
              <a:off x="3024932" y="2824933"/>
              <a:ext cx="482203" cy="183059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9" name="Google Shape;79;p7"/>
            <p:cNvGrpSpPr/>
            <p:nvPr/>
          </p:nvGrpSpPr>
          <p:grpSpPr>
            <a:xfrm flipH="1" rot="10800000">
              <a:off x="4007198" y="3840684"/>
              <a:ext cx="183059" cy="178594"/>
              <a:chOff x="223" y="203"/>
              <a:chExt cx="213" cy="211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82" name="Google Shape;82;p7"/>
          <p:cNvSpPr txBox="1"/>
          <p:nvPr/>
        </p:nvSpPr>
        <p:spPr>
          <a:xfrm>
            <a:off x="6480523" y="270333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6480523" y="333124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6480523" y="3959149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6480523" y="454688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6" name="Google Shape;86;p7"/>
          <p:cNvCxnSpPr/>
          <p:nvPr/>
        </p:nvCxnSpPr>
        <p:spPr>
          <a:xfrm rot="10800000">
            <a:off x="5551451" y="2741993"/>
            <a:ext cx="0" cy="223113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7"/>
          <p:cNvSpPr/>
          <p:nvPr/>
        </p:nvSpPr>
        <p:spPr>
          <a:xfrm>
            <a:off x="5940648" y="2741993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5940648" y="3356925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5940648" y="3971857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5940648" y="4586789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 rot="2686389">
            <a:off x="4518694" y="2369090"/>
            <a:ext cx="3821365" cy="3829652"/>
            <a:chOff x="4095409" y="3126757"/>
            <a:chExt cx="2045437" cy="2049874"/>
          </a:xfrm>
        </p:grpSpPr>
        <p:sp>
          <p:nvSpPr>
            <p:cNvPr id="97" name="Google Shape;97;p8"/>
            <p:cNvSpPr/>
            <p:nvPr/>
          </p:nvSpPr>
          <p:spPr>
            <a:xfrm>
              <a:off x="4494735" y="3126757"/>
              <a:ext cx="1231256" cy="437041"/>
            </a:xfrm>
            <a:custGeom>
              <a:rect b="b" l="l" r="r" t="t"/>
              <a:pathLst>
                <a:path extrusionOk="0" h="83" w="234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721553" y="3548268"/>
              <a:ext cx="419293" cy="1202416"/>
            </a:xfrm>
            <a:custGeom>
              <a:rect b="b" l="l" r="r" t="t"/>
              <a:pathLst>
                <a:path extrusionOk="0" h="228" w="80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4528011" y="4755120"/>
              <a:ext cx="1202416" cy="421511"/>
            </a:xfrm>
            <a:custGeom>
              <a:rect b="b" l="l" r="r" t="t"/>
              <a:pathLst>
                <a:path extrusionOk="0" h="80" w="229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095409" y="3559359"/>
              <a:ext cx="425948" cy="1217946"/>
            </a:xfrm>
            <a:custGeom>
              <a:rect b="b" l="l" r="r" t="t"/>
              <a:pathLst>
                <a:path extrusionOk="0" h="231" w="8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1" name="Google Shape;101;p8"/>
          <p:cNvSpPr/>
          <p:nvPr/>
        </p:nvSpPr>
        <p:spPr>
          <a:xfrm>
            <a:off x="5886762" y="3534678"/>
            <a:ext cx="1061068" cy="1200019"/>
          </a:xfrm>
          <a:custGeom>
            <a:rect b="b" l="l" r="r" t="t"/>
            <a:pathLst>
              <a:path extrusionOk="0"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771577" y="4793051"/>
            <a:ext cx="129144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SUCCESS</a:t>
            </a:r>
            <a:endParaRPr sz="1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3" name="Google Shape;103;p8"/>
          <p:cNvGrpSpPr/>
          <p:nvPr/>
        </p:nvGrpSpPr>
        <p:grpSpPr>
          <a:xfrm>
            <a:off x="1892872" y="2631040"/>
            <a:ext cx="2416350" cy="927430"/>
            <a:chOff x="1753214" y="2748563"/>
            <a:chExt cx="2321808" cy="879438"/>
          </a:xfrm>
        </p:grpSpPr>
        <p:sp>
          <p:nvSpPr>
            <p:cNvPr id="104" name="Google Shape;104;p8"/>
            <p:cNvSpPr txBox="1"/>
            <p:nvPr/>
          </p:nvSpPr>
          <p:spPr>
            <a:xfrm>
              <a:off x="1760542" y="2748563"/>
              <a:ext cx="946043" cy="332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TITLE 01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753214" y="2980094"/>
              <a:ext cx="2321808" cy="64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1892872" y="5207931"/>
            <a:ext cx="2416350" cy="946727"/>
            <a:chOff x="1753214" y="2730263"/>
            <a:chExt cx="2321808" cy="897736"/>
          </a:xfrm>
        </p:grpSpPr>
        <p:sp>
          <p:nvSpPr>
            <p:cNvPr id="107" name="Google Shape;107;p8"/>
            <p:cNvSpPr txBox="1"/>
            <p:nvPr/>
          </p:nvSpPr>
          <p:spPr>
            <a:xfrm>
              <a:off x="1760542" y="2730263"/>
              <a:ext cx="94604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TITLE 03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1753214" y="2980093"/>
              <a:ext cx="2321808" cy="647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09" name="Google Shape;109;p8"/>
          <p:cNvGrpSpPr/>
          <p:nvPr/>
        </p:nvGrpSpPr>
        <p:grpSpPr>
          <a:xfrm flipH="1">
            <a:off x="8301584" y="5157490"/>
            <a:ext cx="2349427" cy="991041"/>
            <a:chOff x="1753214" y="2688244"/>
            <a:chExt cx="2321808" cy="939757"/>
          </a:xfrm>
        </p:grpSpPr>
        <p:sp>
          <p:nvSpPr>
            <p:cNvPr id="110" name="Google Shape;110;p8"/>
            <p:cNvSpPr txBox="1"/>
            <p:nvPr/>
          </p:nvSpPr>
          <p:spPr>
            <a:xfrm>
              <a:off x="1825347" y="2688244"/>
              <a:ext cx="97299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TITLE 04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753214" y="2980094"/>
              <a:ext cx="2321808" cy="64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 flipH="1">
            <a:off x="8301584" y="2631039"/>
            <a:ext cx="2349427" cy="927430"/>
            <a:chOff x="1753214" y="2748563"/>
            <a:chExt cx="2321808" cy="879438"/>
          </a:xfrm>
        </p:grpSpPr>
        <p:sp>
          <p:nvSpPr>
            <p:cNvPr id="113" name="Google Shape;113;p8"/>
            <p:cNvSpPr txBox="1"/>
            <p:nvPr/>
          </p:nvSpPr>
          <p:spPr>
            <a:xfrm>
              <a:off x="1753214" y="2748563"/>
              <a:ext cx="972991" cy="332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TITLE 02</a:t>
              </a:r>
              <a:endParaRPr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1753214" y="2980094"/>
              <a:ext cx="2321808" cy="64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Verdana"/>
                  <a:ea typeface="Verdana"/>
                  <a:cs typeface="Verdana"/>
                  <a:sym typeface="Verdana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5" name="Google Shape;115;p8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8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8085559" y="4898321"/>
            <a:ext cx="3960391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7149455" y="2206226"/>
            <a:ext cx="46085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798F"/>
              </a:buClr>
              <a:buSzPts val="1160"/>
              <a:buFont typeface="Arial"/>
              <a:buNone/>
            </a:pPr>
            <a:r>
              <a:rPr lang="tr-TR" sz="8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1" sz="800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9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0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135" name="Google Shape;135;p10"/>
            <p:cNvGrpSpPr/>
            <p:nvPr/>
          </p:nvGrpSpPr>
          <p:grpSpPr>
            <a:xfrm>
              <a:off x="1972257" y="1458758"/>
              <a:ext cx="292103" cy="5187394"/>
              <a:chOff x="1374772" y="1213680"/>
              <a:chExt cx="274322" cy="5187394"/>
            </a:xfrm>
          </p:grpSpPr>
          <p:sp>
            <p:nvSpPr>
              <p:cNvPr id="136" name="Google Shape;136;p10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fmla="val 281623" name="adj"/>
                </a:avLst>
              </a:prstGeom>
              <a:gradFill>
                <a:gsLst>
                  <a:gs pos="0">
                    <a:srgbClr val="E1C9AF"/>
                  </a:gs>
                  <a:gs pos="100000">
                    <a:srgbClr val="B889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7" name="Google Shape;137;p10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rect b="b" l="l" r="r" t="t"/>
                <a:pathLst>
                  <a:path extrusionOk="0" h="3776859" w="273845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34000">
                    <a:srgbClr val="343434"/>
                  </a:gs>
                  <a:gs pos="38000">
                    <a:schemeClr val="dk2"/>
                  </a:gs>
                  <a:gs pos="82000">
                    <a:schemeClr val="dk2"/>
                  </a:gs>
                  <a:gs pos="83000">
                    <a:schemeClr val="dk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Google Shape;138;p10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>
                <a:gsLst>
                  <a:gs pos="0">
                    <a:srgbClr val="BFBFBF"/>
                  </a:gs>
                  <a:gs pos="27000">
                    <a:srgbClr val="FFFFFF"/>
                  </a:gs>
                  <a:gs pos="100000">
                    <a:srgbClr val="7F7F7F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Google Shape;139;p10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Google Shape;140;p10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rect b="b" l="l" r="r" t="t"/>
                <a:pathLst>
                  <a:path extrusionOk="0" h="70612" w="226544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41" name="Google Shape;141;p10"/>
              <p:cNvCxnSpPr/>
              <p:nvPr/>
            </p:nvCxnSpPr>
            <p:spPr>
              <a:xfrm>
                <a:off x="1374774" y="1486648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10"/>
              <p:cNvCxnSpPr/>
              <p:nvPr/>
            </p:nvCxnSpPr>
            <p:spPr>
              <a:xfrm>
                <a:off x="1374774" y="1562425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3" name="Google Shape;143;p10"/>
              <p:cNvCxnSpPr/>
              <p:nvPr/>
            </p:nvCxnSpPr>
            <p:spPr>
              <a:xfrm>
                <a:off x="1374774" y="1638202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0"/>
              <p:cNvCxnSpPr/>
              <p:nvPr/>
            </p:nvCxnSpPr>
            <p:spPr>
              <a:xfrm>
                <a:off x="1374774" y="1713979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p10"/>
              <p:cNvCxnSpPr/>
              <p:nvPr/>
            </p:nvCxnSpPr>
            <p:spPr>
              <a:xfrm>
                <a:off x="1374774" y="1789756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p10"/>
              <p:cNvCxnSpPr/>
              <p:nvPr/>
            </p:nvCxnSpPr>
            <p:spPr>
              <a:xfrm>
                <a:off x="1374774" y="1865533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p10"/>
              <p:cNvCxnSpPr/>
              <p:nvPr/>
            </p:nvCxnSpPr>
            <p:spPr>
              <a:xfrm>
                <a:off x="1374774" y="1941308"/>
                <a:ext cx="27432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8" name="Google Shape;148;p10"/>
            <p:cNvSpPr/>
            <p:nvPr/>
          </p:nvSpPr>
          <p:spPr>
            <a:xfrm rot="-5400000">
              <a:off x="1594832" y="5341831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rgbClr val="6D0F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-5400000">
              <a:off x="1594832" y="4439533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rgbClr val="2325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-5400000">
              <a:off x="1594832" y="3537234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rgbClr val="1C31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-5400000">
              <a:off x="1594832" y="2634935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rgbClr val="7831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679704" y="2509740"/>
              <a:ext cx="2330568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01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10"/>
            <p:cNvSpPr txBox="1"/>
            <p:nvPr/>
          </p:nvSpPr>
          <p:spPr>
            <a:xfrm>
              <a:off x="1929423" y="2478964"/>
              <a:ext cx="334454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</p:txBody>
        </p:sp>
        <p:sp>
          <p:nvSpPr>
            <p:cNvPr id="158" name="Google Shape;158;p10"/>
            <p:cNvSpPr txBox="1"/>
            <p:nvPr/>
          </p:nvSpPr>
          <p:spPr>
            <a:xfrm>
              <a:off x="1929423" y="3381429"/>
              <a:ext cx="334454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/>
            </a:p>
          </p:txBody>
        </p:sp>
        <p:sp>
          <p:nvSpPr>
            <p:cNvPr id="159" name="Google Shape;159;p10"/>
            <p:cNvSpPr txBox="1"/>
            <p:nvPr/>
          </p:nvSpPr>
          <p:spPr>
            <a:xfrm>
              <a:off x="1929423" y="4283895"/>
              <a:ext cx="334454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/>
            </a:p>
          </p:txBody>
        </p:sp>
        <p:sp>
          <p:nvSpPr>
            <p:cNvPr id="160" name="Google Shape;160;p10"/>
            <p:cNvSpPr txBox="1"/>
            <p:nvPr/>
          </p:nvSpPr>
          <p:spPr>
            <a:xfrm>
              <a:off x="1929423" y="5186362"/>
              <a:ext cx="334454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2679704" y="3412206"/>
              <a:ext cx="2330568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02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2679704" y="4314672"/>
              <a:ext cx="2330568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03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2679704" y="5214753"/>
              <a:ext cx="2330568" cy="375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04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4" name="Google Shape;164;p10"/>
          <p:cNvSpPr txBox="1"/>
          <p:nvPr/>
        </p:nvSpPr>
        <p:spPr>
          <a:xfrm>
            <a:off x="5967556" y="2011869"/>
            <a:ext cx="1244251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6142990" y="3499217"/>
            <a:ext cx="312978" cy="329611"/>
          </a:xfrm>
          <a:custGeom>
            <a:rect b="b" l="l" r="r" t="t"/>
            <a:pathLst>
              <a:path extrusionOk="0" h="101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6114638" y="5024359"/>
            <a:ext cx="355312" cy="287275"/>
          </a:xfrm>
          <a:custGeom>
            <a:rect b="b" l="l" r="r" t="t"/>
            <a:pathLst>
              <a:path extrusionOk="0"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8854192" y="5021839"/>
            <a:ext cx="237380" cy="347754"/>
          </a:xfrm>
          <a:custGeom>
            <a:rect b="b" l="l" r="r" t="t"/>
            <a:pathLst>
              <a:path extrusionOk="0"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8844060" y="3512070"/>
            <a:ext cx="250987" cy="303906"/>
          </a:xfrm>
          <a:custGeom>
            <a:rect b="b" l="l" r="r" t="t"/>
            <a:pathLst>
              <a:path extrusionOk="0"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6654485" y="3609779"/>
            <a:ext cx="984565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01</a:t>
            </a:r>
            <a:endParaRPr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6534260" y="3340555"/>
            <a:ext cx="66877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80%</a:t>
            </a:r>
            <a:endParaRPr b="1" sz="1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9283439" y="3609779"/>
            <a:ext cx="984565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02</a:t>
            </a:r>
            <a:endParaRPr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9219565" y="3340555"/>
            <a:ext cx="66877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60%</a:t>
            </a:r>
            <a:endParaRPr b="1"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6654485" y="5135727"/>
            <a:ext cx="984565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03</a:t>
            </a:r>
            <a:endParaRPr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6534260" y="4849926"/>
            <a:ext cx="66877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93%</a:t>
            </a:r>
            <a:endParaRPr b="1" sz="14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9340944" y="5135727"/>
            <a:ext cx="984565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TITLE 04</a:t>
            </a:r>
            <a:endParaRPr sz="14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9221879" y="4849926"/>
            <a:ext cx="66877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55%</a:t>
            </a:r>
            <a:endParaRPr b="1" sz="1400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5884114" y="4036579"/>
            <a:ext cx="240027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5884114" y="5560125"/>
            <a:ext cx="240027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8548425" y="4036579"/>
            <a:ext cx="240027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8542297" y="5560125"/>
            <a:ext cx="240027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10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/>
        </p:nvSpPr>
        <p:spPr>
          <a:xfrm>
            <a:off x="1578065" y="3465652"/>
            <a:ext cx="2106786" cy="68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3807397" y="3976882"/>
            <a:ext cx="2099520" cy="68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6029602" y="4366390"/>
            <a:ext cx="2099520" cy="68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8250555" y="4877620"/>
            <a:ext cx="2165014" cy="68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1653379" y="2295997"/>
            <a:ext cx="9581341" cy="1394942"/>
          </a:xfrm>
          <a:custGeom>
            <a:rect b="b" l="l" r="r" t="t"/>
            <a:pathLst>
              <a:path extrusionOk="0" h="1394942" w="9581341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DA1C27"/>
          </a:solidFill>
          <a:ln>
            <a:noFill/>
          </a:ln>
        </p:spPr>
        <p:txBody>
          <a:bodyPr anchorCtr="0" anchor="ctr" bIns="570175" lIns="540000" spcFirstLastPara="1" rIns="602725" wrap="square" tIns="379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NOTE 01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3861878" y="2852514"/>
            <a:ext cx="7372841" cy="1394942"/>
          </a:xfrm>
          <a:custGeom>
            <a:rect b="b" l="l" r="r" t="t"/>
            <a:pathLst>
              <a:path extrusionOk="0" h="1394942" w="7372841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570175" lIns="540000" spcFirstLastPara="1" rIns="602725" wrap="square" tIns="379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NOTE 02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6070377" y="3256285"/>
            <a:ext cx="5164342" cy="1394942"/>
          </a:xfrm>
          <a:custGeom>
            <a:rect b="b" l="l" r="r" t="t"/>
            <a:pathLst>
              <a:path extrusionOk="0" h="1394942" w="51643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37639C"/>
          </a:solidFill>
          <a:ln>
            <a:noFill/>
          </a:ln>
        </p:spPr>
        <p:txBody>
          <a:bodyPr anchorCtr="0" anchor="ctr" bIns="570175" lIns="540000" spcFirstLastPara="1" rIns="602725" wrap="square" tIns="379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NOTE 03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8278876" y="3720987"/>
            <a:ext cx="2955843" cy="1394942"/>
          </a:xfrm>
          <a:custGeom>
            <a:rect b="b" l="l" r="r" t="t"/>
            <a:pathLst>
              <a:path extrusionOk="0" h="1394942" w="2955843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570175" lIns="540000" spcFirstLastPara="1" rIns="602725" wrap="square" tIns="379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NOTE 04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8374712" y="4204507"/>
            <a:ext cx="379667" cy="379667"/>
          </a:xfrm>
          <a:custGeom>
            <a:rect b="b" l="l" r="r" t="t"/>
            <a:pathLst>
              <a:path extrusionOk="0"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2" name="Google Shape;202;p11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</p:grpSpPr>
        <p:sp>
          <p:nvSpPr>
            <p:cNvPr id="203" name="Google Shape;203;p11"/>
            <p:cNvSpPr/>
            <p:nvPr/>
          </p:nvSpPr>
          <p:spPr>
            <a:xfrm>
              <a:off x="3561739" y="4092269"/>
              <a:ext cx="214637" cy="289511"/>
            </a:xfrm>
            <a:custGeom>
              <a:rect b="b" l="l" r="r" t="t"/>
              <a:pathLst>
                <a:path extrusionOk="0" h="116" w="8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599175" y="4057329"/>
              <a:ext cx="212142" cy="284519"/>
            </a:xfrm>
            <a:custGeom>
              <a:rect b="b" l="l" r="r" t="t"/>
              <a:pathLst>
                <a:path extrusionOk="0" h="114" w="85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526798" y="4129707"/>
              <a:ext cx="212142" cy="287016"/>
            </a:xfrm>
            <a:custGeom>
              <a:rect b="b" l="l" r="r" t="t"/>
              <a:pathLst>
                <a:path extrusionOk="0" h="115" w="8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06" name="Google Shape;206;p11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</p:grpSpPr>
        <p:sp>
          <p:nvSpPr>
            <p:cNvPr id="207" name="Google Shape;207;p11"/>
            <p:cNvSpPr/>
            <p:nvPr/>
          </p:nvSpPr>
          <p:spPr>
            <a:xfrm>
              <a:off x="4669866" y="3800264"/>
              <a:ext cx="279527" cy="316965"/>
            </a:xfrm>
            <a:custGeom>
              <a:rect b="b" l="l" r="r" t="t"/>
              <a:pathLst>
                <a:path extrusionOk="0" h="95" w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752226" y="4127210"/>
              <a:ext cx="117302" cy="424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752226" y="4179623"/>
              <a:ext cx="117302" cy="37438"/>
            </a:xfrm>
            <a:custGeom>
              <a:rect b="b" l="l" r="r" t="t"/>
              <a:pathLst>
                <a:path extrusionOk="0" h="15" w="47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4769697" y="3890112"/>
              <a:ext cx="82362" cy="162227"/>
            </a:xfrm>
            <a:custGeom>
              <a:rect b="b" l="l" r="r" t="t"/>
              <a:pathLst>
                <a:path extrusionOk="0" h="65" w="33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11" name="Google Shape;211;p11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</p:grpSpPr>
        <p:sp>
          <p:nvSpPr>
            <p:cNvPr id="212" name="Google Shape;212;p11"/>
            <p:cNvSpPr/>
            <p:nvPr/>
          </p:nvSpPr>
          <p:spPr>
            <a:xfrm>
              <a:off x="3563938" y="1244600"/>
              <a:ext cx="69850" cy="71438"/>
            </a:xfrm>
            <a:custGeom>
              <a:rect b="b" l="l" r="r" t="t"/>
              <a:pathLst>
                <a:path extrusionOk="0" h="45" w="44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3633788" y="1284288"/>
              <a:ext cx="1588" cy="15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605213" y="1074738"/>
              <a:ext cx="176213" cy="176213"/>
            </a:xfrm>
            <a:custGeom>
              <a:rect b="b" l="l" r="r" t="t"/>
              <a:pathLst>
                <a:path extrusionOk="0" h="111" w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3629025" y="1098550"/>
              <a:ext cx="177800" cy="177800"/>
            </a:xfrm>
            <a:custGeom>
              <a:rect b="b" l="l" r="r" t="t"/>
              <a:pathLst>
                <a:path extrusionOk="0" h="112" w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3775075" y="1050925"/>
              <a:ext cx="55563" cy="52388"/>
            </a:xfrm>
            <a:custGeom>
              <a:rect b="b" l="l" r="r" t="t"/>
              <a:pathLst>
                <a:path extrusionOk="0"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3440113" y="1058863"/>
              <a:ext cx="327025" cy="325438"/>
            </a:xfrm>
            <a:custGeom>
              <a:rect b="b" l="l" r="r" t="t"/>
              <a:pathLst>
                <a:path extrusionOk="0" h="205" w="206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18" name="Google Shape;218;p11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11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/>
          <p:nvPr/>
        </p:nvSpPr>
        <p:spPr>
          <a:xfrm>
            <a:off x="812800" y="4420028"/>
            <a:ext cx="2649014" cy="16611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8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674179" y="4414463"/>
            <a:ext cx="2649014" cy="16666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8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6535558" y="4420028"/>
            <a:ext cx="2649014" cy="16611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8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9396937" y="4420024"/>
            <a:ext cx="2649014" cy="16611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8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812800" y="1312863"/>
            <a:ext cx="11233151" cy="30235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8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812801" y="6197914"/>
            <a:ext cx="11233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5311196" y="414054"/>
            <a:ext cx="2236359" cy="346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18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2"/>
          <p:cNvSpPr/>
          <p:nvPr/>
        </p:nvSpPr>
        <p:spPr>
          <a:xfrm flipH="1" rot="10800000">
            <a:off x="6092440" y="0"/>
            <a:ext cx="673870" cy="375468"/>
          </a:xfrm>
          <a:prstGeom prst="triangle">
            <a:avLst>
              <a:gd fmla="val 49494" name="adj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1977926" y="2445421"/>
            <a:ext cx="2676674" cy="2388691"/>
            <a:chOff x="1977926" y="2445421"/>
            <a:chExt cx="2676674" cy="2388691"/>
          </a:xfrm>
        </p:grpSpPr>
        <p:sp>
          <p:nvSpPr>
            <p:cNvPr id="239" name="Google Shape;239;p13"/>
            <p:cNvSpPr/>
            <p:nvPr/>
          </p:nvSpPr>
          <p:spPr>
            <a:xfrm>
              <a:off x="2205633" y="2490069"/>
              <a:ext cx="2250281" cy="22502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1" id="240" name="Google Shape;24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6152" y="4289401"/>
              <a:ext cx="2509242" cy="544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3"/>
            <p:cNvSpPr/>
            <p:nvPr/>
          </p:nvSpPr>
          <p:spPr>
            <a:xfrm>
              <a:off x="2582913" y="3099519"/>
              <a:ext cx="1419820" cy="1038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50"/>
                <a:buFont typeface="Arial"/>
                <a:buNone/>
              </a:pPr>
              <a:r>
                <a:rPr lang="tr-TR" sz="67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02</a:t>
              </a:r>
              <a:endParaRPr/>
            </a:p>
          </p:txBody>
        </p:sp>
        <p:pic>
          <p:nvPicPr>
            <p:cNvPr descr="未标题-2" id="242" name="Google Shape;24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03588" y="2445421"/>
              <a:ext cx="669727" cy="74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3"/>
            <p:cNvSpPr/>
            <p:nvPr/>
          </p:nvSpPr>
          <p:spPr>
            <a:xfrm>
              <a:off x="4074170" y="3255789"/>
              <a:ext cx="580430" cy="223242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4" name="Google Shape;244;p13"/>
            <p:cNvGrpSpPr/>
            <p:nvPr/>
          </p:nvGrpSpPr>
          <p:grpSpPr>
            <a:xfrm>
              <a:off x="1977926" y="2632945"/>
              <a:ext cx="250031" cy="245566"/>
              <a:chOff x="223" y="203"/>
              <a:chExt cx="213" cy="211"/>
            </a:xfrm>
          </p:grpSpPr>
          <p:sp>
            <p:nvSpPr>
              <p:cNvPr id="245" name="Google Shape;245;p13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7" name="Google Shape;247;p13"/>
            <p:cNvSpPr/>
            <p:nvPr/>
          </p:nvSpPr>
          <p:spPr>
            <a:xfrm>
              <a:off x="3024932" y="2824933"/>
              <a:ext cx="482203" cy="183059"/>
            </a:xfrm>
            <a:custGeom>
              <a:rect b="b" l="l" r="r" t="t"/>
              <a:pathLst>
                <a:path extrusionOk="0" h="189" w="496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8" name="Google Shape;248;p13"/>
            <p:cNvGrpSpPr/>
            <p:nvPr/>
          </p:nvGrpSpPr>
          <p:grpSpPr>
            <a:xfrm flipH="1" rot="10800000">
              <a:off x="4007198" y="3840684"/>
              <a:ext cx="183059" cy="178594"/>
              <a:chOff x="223" y="203"/>
              <a:chExt cx="213" cy="211"/>
            </a:xfrm>
          </p:grpSpPr>
          <p:sp>
            <p:nvSpPr>
              <p:cNvPr id="249" name="Google Shape;249;p13"/>
              <p:cNvSpPr/>
              <p:nvPr/>
            </p:nvSpPr>
            <p:spPr>
              <a:xfrm>
                <a:off x="223" y="203"/>
                <a:ext cx="213" cy="211"/>
              </a:xfrm>
              <a:custGeom>
                <a:rect b="b" l="l" r="r" t="t"/>
                <a:pathLst>
                  <a:path extrusionOk="0" h="211" w="213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686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cxnSp>
        <p:nvCxnSpPr>
          <p:cNvPr id="251" name="Google Shape;251;p13"/>
          <p:cNvCxnSpPr/>
          <p:nvPr/>
        </p:nvCxnSpPr>
        <p:spPr>
          <a:xfrm rot="10800000">
            <a:off x="5551451" y="2741993"/>
            <a:ext cx="0" cy="223113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13"/>
          <p:cNvSpPr txBox="1"/>
          <p:nvPr/>
        </p:nvSpPr>
        <p:spPr>
          <a:xfrm>
            <a:off x="6480523" y="270333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6480523" y="333124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480523" y="3959149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6480523" y="4546880"/>
            <a:ext cx="2258823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Text here...</a:t>
            </a:r>
            <a:endParaRPr sz="2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5940648" y="2741993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5940648" y="3356925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5940648" y="3971857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940648" y="4586789"/>
            <a:ext cx="386336" cy="3863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hild Development Presentation Template www.templatesppt.com">
  <a:themeElements>
    <a:clrScheme name="聚合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