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Caveat Brush" charset="1" panose="00000000000000000000"/>
      <p:regular r:id="rId12"/>
    </p:embeddedFont>
    <p:embeddedFont>
      <p:font typeface="Sailors" charset="1" panose="02000000000000000000"/>
      <p:regular r:id="rId13"/>
    </p:embeddedFont>
    <p:embeddedFont>
      <p:font typeface="Glacial Indifference Bold" charset="1" panose="00000800000000000000"/>
      <p:regular r:id="rId14"/>
    </p:embeddedFont>
    <p:embeddedFont>
      <p:font typeface="Knewave" charset="1" panose="02000806000000020004"/>
      <p:regular r:id="rId15"/>
    </p:embeddedFont>
    <p:embeddedFont>
      <p:font typeface="Glacial Indifference" charset="1" panose="00000000000000000000"/>
      <p:regular r:id="rId16"/>
    </p:embeddedFont>
    <p:embeddedFont>
      <p:font typeface="Marykate" charset="1" panose="000000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svg" Type="http://schemas.openxmlformats.org/officeDocument/2006/relationships/image"/><Relationship Id="rId11" Target="../media/image18.png" Type="http://schemas.openxmlformats.org/officeDocument/2006/relationships/image"/><Relationship Id="rId12" Target="../media/image19.svg" Type="http://schemas.openxmlformats.org/officeDocument/2006/relationships/image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12.png" Type="http://schemas.openxmlformats.org/officeDocument/2006/relationships/image"/><Relationship Id="rId6" Target="../media/image13.svg" Type="http://schemas.openxmlformats.org/officeDocument/2006/relationships/image"/><Relationship Id="rId7" Target="../media/image14.png" Type="http://schemas.openxmlformats.org/officeDocument/2006/relationships/image"/><Relationship Id="rId8" Target="../media/image15.svg" Type="http://schemas.openxmlformats.org/officeDocument/2006/relationships/image"/><Relationship Id="rId9" Target="../media/image16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svg" Type="http://schemas.openxmlformats.org/officeDocument/2006/relationships/image"/><Relationship Id="rId12" Target="../media/image3.png" Type="http://schemas.openxmlformats.org/officeDocument/2006/relationships/image"/><Relationship Id="rId13" Target="../media/image4.svg" Type="http://schemas.openxmlformats.org/officeDocument/2006/relationships/image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20.png" Type="http://schemas.openxmlformats.org/officeDocument/2006/relationships/image"/><Relationship Id="rId5" Target="../media/image21.svg" Type="http://schemas.openxmlformats.org/officeDocument/2006/relationships/image"/><Relationship Id="rId6" Target="../media/image22.png" Type="http://schemas.openxmlformats.org/officeDocument/2006/relationships/image"/><Relationship Id="rId7" Target="../media/image23.svg" Type="http://schemas.openxmlformats.org/officeDocument/2006/relationships/image"/><Relationship Id="rId8" Target="../media/image24.png" Type="http://schemas.openxmlformats.org/officeDocument/2006/relationships/image"/><Relationship Id="rId9" Target="../media/image25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8.png" Type="http://schemas.openxmlformats.org/officeDocument/2006/relationships/image"/><Relationship Id="rId3" Target="../media/image29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0.png" Type="http://schemas.openxmlformats.org/officeDocument/2006/relationships/image"/><Relationship Id="rId3" Target="../media/image31.svg" Type="http://schemas.openxmlformats.org/officeDocument/2006/relationships/image"/><Relationship Id="rId4" Target="../media/image32.png" Type="http://schemas.openxmlformats.org/officeDocument/2006/relationships/image"/><Relationship Id="rId5" Target="../media/image33.svg" Type="http://schemas.openxmlformats.org/officeDocument/2006/relationships/image"/><Relationship Id="rId6" Target="../media/image34.png" Type="http://schemas.openxmlformats.org/officeDocument/2006/relationships/image"/><Relationship Id="rId7" Target="../media/image35.svg" Type="http://schemas.openxmlformats.org/officeDocument/2006/relationships/image"/><Relationship Id="rId8" Target="../media/image3.png" Type="http://schemas.openxmlformats.org/officeDocument/2006/relationships/image"/><Relationship Id="rId9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9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941877" y="2269187"/>
            <a:ext cx="3343012" cy="3093805"/>
          </a:xfrm>
          <a:custGeom>
            <a:avLst/>
            <a:gdLst/>
            <a:ahLst/>
            <a:cxnLst/>
            <a:rect r="r" b="b" t="t" l="l"/>
            <a:pathLst>
              <a:path h="3093805" w="3343012">
                <a:moveTo>
                  <a:pt x="0" y="0"/>
                </a:moveTo>
                <a:lnTo>
                  <a:pt x="3343012" y="0"/>
                </a:lnTo>
                <a:lnTo>
                  <a:pt x="3343012" y="3093805"/>
                </a:lnTo>
                <a:lnTo>
                  <a:pt x="0" y="30938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591973">
            <a:off x="-1623706" y="-2753677"/>
            <a:ext cx="7315200" cy="3855720"/>
          </a:xfrm>
          <a:custGeom>
            <a:avLst/>
            <a:gdLst/>
            <a:ahLst/>
            <a:cxnLst/>
            <a:rect r="r" b="b" t="t" l="l"/>
            <a:pathLst>
              <a:path h="3855720" w="7315200">
                <a:moveTo>
                  <a:pt x="0" y="0"/>
                </a:moveTo>
                <a:lnTo>
                  <a:pt x="7315200" y="0"/>
                </a:lnTo>
                <a:lnTo>
                  <a:pt x="7315200" y="3855720"/>
                </a:lnTo>
                <a:lnTo>
                  <a:pt x="0" y="385572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true" rot="-1591973">
            <a:off x="12364631" y="8895964"/>
            <a:ext cx="7315200" cy="3855720"/>
          </a:xfrm>
          <a:custGeom>
            <a:avLst/>
            <a:gdLst/>
            <a:ahLst/>
            <a:cxnLst/>
            <a:rect r="r" b="b" t="t" l="l"/>
            <a:pathLst>
              <a:path h="3855720" w="7315200">
                <a:moveTo>
                  <a:pt x="7315200" y="3855720"/>
                </a:moveTo>
                <a:lnTo>
                  <a:pt x="0" y="3855720"/>
                </a:lnTo>
                <a:lnTo>
                  <a:pt x="0" y="0"/>
                </a:lnTo>
                <a:lnTo>
                  <a:pt x="7315200" y="0"/>
                </a:lnTo>
                <a:lnTo>
                  <a:pt x="7315200" y="385572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364722">
            <a:off x="308373" y="7373453"/>
            <a:ext cx="1913382" cy="4114800"/>
          </a:xfrm>
          <a:custGeom>
            <a:avLst/>
            <a:gdLst/>
            <a:ahLst/>
            <a:cxnLst/>
            <a:rect r="r" b="b" t="t" l="l"/>
            <a:pathLst>
              <a:path h="4114800" w="1913382">
                <a:moveTo>
                  <a:pt x="0" y="0"/>
                </a:moveTo>
                <a:lnTo>
                  <a:pt x="1913382" y="0"/>
                </a:lnTo>
                <a:lnTo>
                  <a:pt x="1913382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false" rot="0">
            <a:off x="13383781" y="2561428"/>
            <a:ext cx="2339991" cy="2165556"/>
          </a:xfrm>
          <a:custGeom>
            <a:avLst/>
            <a:gdLst/>
            <a:ahLst/>
            <a:cxnLst/>
            <a:rect r="r" b="b" t="t" l="l"/>
            <a:pathLst>
              <a:path h="2165556" w="2339991">
                <a:moveTo>
                  <a:pt x="2339991" y="0"/>
                </a:moveTo>
                <a:lnTo>
                  <a:pt x="0" y="0"/>
                </a:lnTo>
                <a:lnTo>
                  <a:pt x="0" y="2165555"/>
                </a:lnTo>
                <a:lnTo>
                  <a:pt x="2339991" y="2165555"/>
                </a:lnTo>
                <a:lnTo>
                  <a:pt x="233999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9572190">
            <a:off x="16285963" y="-750387"/>
            <a:ext cx="1946673" cy="4186394"/>
          </a:xfrm>
          <a:custGeom>
            <a:avLst/>
            <a:gdLst/>
            <a:ahLst/>
            <a:cxnLst/>
            <a:rect r="r" b="b" t="t" l="l"/>
            <a:pathLst>
              <a:path h="4186394" w="1946673">
                <a:moveTo>
                  <a:pt x="0" y="0"/>
                </a:moveTo>
                <a:lnTo>
                  <a:pt x="1946674" y="0"/>
                </a:lnTo>
                <a:lnTo>
                  <a:pt x="1946674" y="4186395"/>
                </a:lnTo>
                <a:lnTo>
                  <a:pt x="0" y="418639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284889" y="1603701"/>
            <a:ext cx="7718222" cy="4081010"/>
          </a:xfrm>
          <a:custGeom>
            <a:avLst/>
            <a:gdLst/>
            <a:ahLst/>
            <a:cxnLst/>
            <a:rect r="r" b="b" t="t" l="l"/>
            <a:pathLst>
              <a:path h="4081010" w="7718222">
                <a:moveTo>
                  <a:pt x="0" y="0"/>
                </a:moveTo>
                <a:lnTo>
                  <a:pt x="7718222" y="0"/>
                </a:lnTo>
                <a:lnTo>
                  <a:pt x="7718222" y="4081009"/>
                </a:lnTo>
                <a:lnTo>
                  <a:pt x="0" y="408100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255861" y="6442145"/>
            <a:ext cx="15776278" cy="21665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98"/>
              </a:lnSpc>
            </a:pPr>
            <a:r>
              <a:rPr lang="en-US" sz="16298">
                <a:solidFill>
                  <a:srgbClr val="4062B7"/>
                </a:solidFill>
                <a:latin typeface="Caveat Brush"/>
                <a:ea typeface="Caveat Brush"/>
                <a:cs typeface="Caveat Brush"/>
                <a:sym typeface="Caveat Brush"/>
              </a:rPr>
              <a:t>Cahaya Bagi Generasi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255861" y="8684938"/>
            <a:ext cx="15776278" cy="8959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99"/>
              </a:lnSpc>
            </a:pPr>
            <a:r>
              <a:rPr lang="en-US" sz="6399">
                <a:solidFill>
                  <a:srgbClr val="4062B7"/>
                </a:solidFill>
                <a:latin typeface="Sailors"/>
                <a:ea typeface="Sailors"/>
                <a:cs typeface="Sailors"/>
                <a:sym typeface="Sailors"/>
              </a:rPr>
              <a:t>Program Orang tua Asuh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236793" y="577544"/>
            <a:ext cx="8949707" cy="6410476"/>
            <a:chOff x="0" y="0"/>
            <a:chExt cx="12516147" cy="896503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24019" y="605140"/>
              <a:ext cx="12218968" cy="8122237"/>
            </a:xfrm>
            <a:custGeom>
              <a:avLst/>
              <a:gdLst/>
              <a:ahLst/>
              <a:cxnLst/>
              <a:rect r="r" b="b" t="t" l="l"/>
              <a:pathLst>
                <a:path h="8122237" w="12218968">
                  <a:moveTo>
                    <a:pt x="9870124" y="662516"/>
                  </a:moveTo>
                  <a:cubicBezTo>
                    <a:pt x="8697361" y="133579"/>
                    <a:pt x="8383206" y="109373"/>
                    <a:pt x="7005178" y="0"/>
                  </a:cubicBezTo>
                  <a:cubicBezTo>
                    <a:pt x="3846103" y="26895"/>
                    <a:pt x="1285299" y="1333998"/>
                    <a:pt x="294020" y="3482917"/>
                  </a:cubicBezTo>
                  <a:cubicBezTo>
                    <a:pt x="-45167" y="4218050"/>
                    <a:pt x="-135449" y="5040144"/>
                    <a:pt x="262730" y="5760037"/>
                  </a:cubicBezTo>
                  <a:cubicBezTo>
                    <a:pt x="785905" y="6705848"/>
                    <a:pt x="2086332" y="7346848"/>
                    <a:pt x="3460605" y="7605041"/>
                  </a:cubicBezTo>
                  <a:cubicBezTo>
                    <a:pt x="4834878" y="7864131"/>
                    <a:pt x="6348080" y="8220043"/>
                    <a:pt x="7757398" y="8097222"/>
                  </a:cubicBezTo>
                  <a:cubicBezTo>
                    <a:pt x="8856317" y="8001296"/>
                    <a:pt x="9953982" y="7425740"/>
                    <a:pt x="10776292" y="6895010"/>
                  </a:cubicBezTo>
                  <a:cubicBezTo>
                    <a:pt x="11321997" y="6542684"/>
                    <a:pt x="11662437" y="6054090"/>
                    <a:pt x="11890230" y="5553841"/>
                  </a:cubicBezTo>
                  <a:cubicBezTo>
                    <a:pt x="12690578" y="3812830"/>
                    <a:pt x="12034166" y="1639705"/>
                    <a:pt x="9870124" y="662516"/>
                  </a:cubicBezTo>
                  <a:close/>
                </a:path>
              </a:pathLst>
            </a:custGeom>
            <a:blipFill>
              <a:blip r:embed="rId2"/>
              <a:stretch>
                <a:fillRect l="-1014" t="-23599" r="-1042" b="-29933"/>
              </a:stretch>
            </a:blipFill>
          </p:spPr>
        </p:sp>
      </p:grpSp>
      <p:sp>
        <p:nvSpPr>
          <p:cNvPr name="Freeform 4" id="4"/>
          <p:cNvSpPr/>
          <p:nvPr/>
        </p:nvSpPr>
        <p:spPr>
          <a:xfrm flipH="false" flipV="false" rot="2154866">
            <a:off x="-1146099" y="-1280706"/>
            <a:ext cx="4349599" cy="4025356"/>
          </a:xfrm>
          <a:custGeom>
            <a:avLst/>
            <a:gdLst/>
            <a:ahLst/>
            <a:cxnLst/>
            <a:rect r="r" b="b" t="t" l="l"/>
            <a:pathLst>
              <a:path h="4025356" w="4349599">
                <a:moveTo>
                  <a:pt x="0" y="0"/>
                </a:moveTo>
                <a:lnTo>
                  <a:pt x="4349598" y="0"/>
                </a:lnTo>
                <a:lnTo>
                  <a:pt x="4349598" y="4025356"/>
                </a:lnTo>
                <a:lnTo>
                  <a:pt x="0" y="402535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621392" y="1124738"/>
            <a:ext cx="1488198" cy="1868742"/>
          </a:xfrm>
          <a:custGeom>
            <a:avLst/>
            <a:gdLst/>
            <a:ahLst/>
            <a:cxnLst/>
            <a:rect r="r" b="b" t="t" l="l"/>
            <a:pathLst>
              <a:path h="1868742" w="1488198">
                <a:moveTo>
                  <a:pt x="0" y="0"/>
                </a:moveTo>
                <a:lnTo>
                  <a:pt x="1488199" y="0"/>
                </a:lnTo>
                <a:lnTo>
                  <a:pt x="1488199" y="1868742"/>
                </a:lnTo>
                <a:lnTo>
                  <a:pt x="0" y="186874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1038245">
            <a:off x="15999017" y="7375919"/>
            <a:ext cx="1827519" cy="1777678"/>
          </a:xfrm>
          <a:custGeom>
            <a:avLst/>
            <a:gdLst/>
            <a:ahLst/>
            <a:cxnLst/>
            <a:rect r="r" b="b" t="t" l="l"/>
            <a:pathLst>
              <a:path h="1777678" w="1827519">
                <a:moveTo>
                  <a:pt x="0" y="0"/>
                </a:moveTo>
                <a:lnTo>
                  <a:pt x="1827519" y="0"/>
                </a:lnTo>
                <a:lnTo>
                  <a:pt x="1827519" y="1777677"/>
                </a:lnTo>
                <a:lnTo>
                  <a:pt x="0" y="177767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10432275">
            <a:off x="-1232652" y="8251334"/>
            <a:ext cx="3331337" cy="4071333"/>
          </a:xfrm>
          <a:custGeom>
            <a:avLst/>
            <a:gdLst/>
            <a:ahLst/>
            <a:cxnLst/>
            <a:rect r="r" b="b" t="t" l="l"/>
            <a:pathLst>
              <a:path h="4071333" w="3331337">
                <a:moveTo>
                  <a:pt x="0" y="0"/>
                </a:moveTo>
                <a:lnTo>
                  <a:pt x="3331336" y="0"/>
                </a:lnTo>
                <a:lnTo>
                  <a:pt x="3331336" y="4071332"/>
                </a:lnTo>
                <a:lnTo>
                  <a:pt x="0" y="4071332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479002" y="-1348568"/>
            <a:ext cx="4856524" cy="4114800"/>
          </a:xfrm>
          <a:custGeom>
            <a:avLst/>
            <a:gdLst/>
            <a:ahLst/>
            <a:cxnLst/>
            <a:rect r="r" b="b" t="t" l="l"/>
            <a:pathLst>
              <a:path h="4114800" w="4856524">
                <a:moveTo>
                  <a:pt x="0" y="0"/>
                </a:moveTo>
                <a:lnTo>
                  <a:pt x="4856523" y="0"/>
                </a:lnTo>
                <a:lnTo>
                  <a:pt x="4856523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7477855" y="3897505"/>
            <a:ext cx="9606371" cy="24161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851"/>
              </a:lnSpc>
            </a:pPr>
            <a:r>
              <a:rPr lang="en-US" b="true" sz="2751" spc="-27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Kami merupakan yayasan yang berfokus pada anak-anak yang berasal dari keluarga pra sejahtera untuk memiliki kesempatan dalam mendapatkan pendidikan yang layak - karena pendidikan adalah salah satu pilar dalam membangun hidup yang lebih baik dan sejahtera.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306405" y="2404202"/>
            <a:ext cx="3511559" cy="13785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399"/>
              </a:lnSpc>
            </a:pPr>
            <a:r>
              <a:rPr lang="en-US" sz="10399">
                <a:solidFill>
                  <a:srgbClr val="4062B7"/>
                </a:solidFill>
                <a:latin typeface="Caveat Brush"/>
                <a:ea typeface="Caveat Brush"/>
                <a:cs typeface="Caveat Brush"/>
                <a:sym typeface="Caveat Brush"/>
              </a:rPr>
              <a:t>Hello!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482281" y="7505939"/>
            <a:ext cx="3511559" cy="2012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10399">
                <a:solidFill>
                  <a:srgbClr val="4062B7"/>
                </a:solidFill>
                <a:latin typeface="Caveat Brush"/>
                <a:ea typeface="Caveat Brush"/>
                <a:cs typeface="Caveat Brush"/>
                <a:sym typeface="Caveat Brush"/>
              </a:rPr>
              <a:t>Target kami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369649" y="7387326"/>
            <a:ext cx="9128403" cy="19303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851"/>
              </a:lnSpc>
            </a:pPr>
            <a:r>
              <a:rPr lang="en-US" b="true" sz="2751" spc="-27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Anak-anak yang tidak bisa duduk di bangku sekolah karena beberapa alasan, misalnya keterbatasan dana, identitas anak yang tidak lengkap, atau kurangnya kesadaran orang tua. 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9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9572190">
            <a:off x="16499509" y="-1799774"/>
            <a:ext cx="2555501" cy="5495700"/>
          </a:xfrm>
          <a:custGeom>
            <a:avLst/>
            <a:gdLst/>
            <a:ahLst/>
            <a:cxnLst/>
            <a:rect r="r" b="b" t="t" l="l"/>
            <a:pathLst>
              <a:path h="5495700" w="2555501">
                <a:moveTo>
                  <a:pt x="0" y="0"/>
                </a:moveTo>
                <a:lnTo>
                  <a:pt x="2555501" y="0"/>
                </a:lnTo>
                <a:lnTo>
                  <a:pt x="2555501" y="5495700"/>
                </a:lnTo>
                <a:lnTo>
                  <a:pt x="0" y="54957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635490" y="6193059"/>
            <a:ext cx="1419720" cy="1300980"/>
          </a:xfrm>
          <a:custGeom>
            <a:avLst/>
            <a:gdLst/>
            <a:ahLst/>
            <a:cxnLst/>
            <a:rect r="r" b="b" t="t" l="l"/>
            <a:pathLst>
              <a:path h="1300980" w="1419720">
                <a:moveTo>
                  <a:pt x="0" y="0"/>
                </a:moveTo>
                <a:lnTo>
                  <a:pt x="1419720" y="0"/>
                </a:lnTo>
                <a:lnTo>
                  <a:pt x="1419720" y="1300980"/>
                </a:lnTo>
                <a:lnTo>
                  <a:pt x="0" y="130098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4095919" y="3701053"/>
            <a:ext cx="1383434" cy="641410"/>
          </a:xfrm>
          <a:custGeom>
            <a:avLst/>
            <a:gdLst/>
            <a:ahLst/>
            <a:cxnLst/>
            <a:rect r="r" b="b" t="t" l="l"/>
            <a:pathLst>
              <a:path h="641410" w="1383434">
                <a:moveTo>
                  <a:pt x="0" y="0"/>
                </a:moveTo>
                <a:lnTo>
                  <a:pt x="1383434" y="0"/>
                </a:lnTo>
                <a:lnTo>
                  <a:pt x="1383434" y="641411"/>
                </a:lnTo>
                <a:lnTo>
                  <a:pt x="0" y="64141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095919" y="4571939"/>
            <a:ext cx="2539571" cy="2922100"/>
          </a:xfrm>
          <a:custGeom>
            <a:avLst/>
            <a:gdLst/>
            <a:ahLst/>
            <a:cxnLst/>
            <a:rect r="r" b="b" t="t" l="l"/>
            <a:pathLst>
              <a:path h="2922100" w="2539571">
                <a:moveTo>
                  <a:pt x="0" y="0"/>
                </a:moveTo>
                <a:lnTo>
                  <a:pt x="2539571" y="0"/>
                </a:lnTo>
                <a:lnTo>
                  <a:pt x="2539571" y="2922100"/>
                </a:lnTo>
                <a:lnTo>
                  <a:pt x="0" y="29221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5619464" y="4571939"/>
            <a:ext cx="1802577" cy="1802577"/>
          </a:xfrm>
          <a:custGeom>
            <a:avLst/>
            <a:gdLst/>
            <a:ahLst/>
            <a:cxnLst/>
            <a:rect r="r" b="b" t="t" l="l"/>
            <a:pathLst>
              <a:path h="1802577" w="1802577">
                <a:moveTo>
                  <a:pt x="0" y="0"/>
                </a:moveTo>
                <a:lnTo>
                  <a:pt x="1802577" y="0"/>
                </a:lnTo>
                <a:lnTo>
                  <a:pt x="1802577" y="1802576"/>
                </a:lnTo>
                <a:lnTo>
                  <a:pt x="0" y="180257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790286" y="785979"/>
            <a:ext cx="10231929" cy="10699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000"/>
              </a:lnSpc>
            </a:pPr>
            <a:r>
              <a:rPr lang="en-US" sz="8000" i="true">
                <a:solidFill>
                  <a:srgbClr val="4062B7"/>
                </a:solidFill>
                <a:latin typeface="Knewave"/>
                <a:ea typeface="Knewave"/>
                <a:cs typeface="Knewave"/>
                <a:sym typeface="Knewave"/>
              </a:rPr>
              <a:t>Bentuk sponsorship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396374" y="2800275"/>
            <a:ext cx="12118834" cy="56853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1514" indent="-320757" lvl="1">
              <a:lnSpc>
                <a:spcPts val="5051"/>
              </a:lnSpc>
              <a:buFont typeface="Arial"/>
              <a:buChar char="•"/>
            </a:pPr>
            <a:r>
              <a:rPr lang="en-US" b="true" sz="2971" spc="148">
                <a:solidFill>
                  <a:srgbClr val="33333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Full sponsorship </a:t>
            </a:r>
            <a:r>
              <a:rPr lang="en-US" sz="2971" spc="148">
                <a:solidFill>
                  <a:srgbClr val="33333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(Donasi Rp 400.000) per bulan secara rutin. Satu anak asuh didukung penuh oleh HANYA satu orang tua asuh</a:t>
            </a:r>
          </a:p>
          <a:p>
            <a:pPr algn="l" marL="641514" indent="-320757" lvl="1">
              <a:lnSpc>
                <a:spcPts val="5051"/>
              </a:lnSpc>
              <a:buFont typeface="Arial"/>
              <a:buChar char="•"/>
            </a:pPr>
            <a:r>
              <a:rPr lang="en-US" b="true" sz="2971" spc="148">
                <a:solidFill>
                  <a:srgbClr val="33333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Co-sponsorship</a:t>
            </a:r>
            <a:r>
              <a:rPr lang="en-US" sz="2971" spc="148">
                <a:solidFill>
                  <a:srgbClr val="33333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(donasi Rp 200.000) per bulan secara rutin. Satu anak asuh dapat didukung oleh maksimal 2 orang tua asuh</a:t>
            </a:r>
          </a:p>
          <a:p>
            <a:pPr algn="l" marL="641514" indent="-320757" lvl="1">
              <a:lnSpc>
                <a:spcPts val="5051"/>
              </a:lnSpc>
              <a:buFont typeface="Arial"/>
              <a:buChar char="•"/>
            </a:pPr>
            <a:r>
              <a:rPr lang="en-US" b="true" sz="2971" spc="148">
                <a:solidFill>
                  <a:srgbClr val="333331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Non-Sponsorship</a:t>
            </a:r>
            <a:r>
              <a:rPr lang="en-US" sz="2971" spc="148">
                <a:solidFill>
                  <a:srgbClr val="333331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(nominal donasi bebas, tidak bersifat rutin). Tidak memiliki anak asuh, tetapi donasi akan dialokasikan untuk peningkatan kualitas dan fasilitas pendidikan anak asuh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-10132283">
            <a:off x="-444954" y="8629572"/>
            <a:ext cx="7315200" cy="3855720"/>
          </a:xfrm>
          <a:custGeom>
            <a:avLst/>
            <a:gdLst/>
            <a:ahLst/>
            <a:cxnLst/>
            <a:rect r="r" b="b" t="t" l="l"/>
            <a:pathLst>
              <a:path h="3855720" w="7315200">
                <a:moveTo>
                  <a:pt x="0" y="0"/>
                </a:moveTo>
                <a:lnTo>
                  <a:pt x="7315200" y="0"/>
                </a:lnTo>
                <a:lnTo>
                  <a:pt x="7315200" y="3855720"/>
                </a:lnTo>
                <a:lnTo>
                  <a:pt x="0" y="385572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73330" y="502840"/>
            <a:ext cx="14741339" cy="2419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599"/>
              </a:lnSpc>
            </a:pPr>
            <a:r>
              <a:rPr lang="en-US" sz="7999">
                <a:solidFill>
                  <a:srgbClr val="4062B7"/>
                </a:solidFill>
                <a:latin typeface="Caveat Brush"/>
                <a:ea typeface="Caveat Brush"/>
                <a:cs typeface="Caveat Brush"/>
                <a:sym typeface="Caveat Brush"/>
              </a:rPr>
              <a:t>Apa saja yang didapatkan dari menjadi orang tua asuh (OTA)?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9208026">
            <a:off x="-3571774" y="8602954"/>
            <a:ext cx="7315200" cy="3855720"/>
          </a:xfrm>
          <a:custGeom>
            <a:avLst/>
            <a:gdLst/>
            <a:ahLst/>
            <a:cxnLst/>
            <a:rect r="r" b="b" t="t" l="l"/>
            <a:pathLst>
              <a:path h="3855720" w="7315200">
                <a:moveTo>
                  <a:pt x="0" y="0"/>
                </a:moveTo>
                <a:lnTo>
                  <a:pt x="7315200" y="0"/>
                </a:lnTo>
                <a:lnTo>
                  <a:pt x="7315200" y="3855720"/>
                </a:lnTo>
                <a:lnTo>
                  <a:pt x="0" y="385572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3291250" y="3903619"/>
            <a:ext cx="4476126" cy="862779"/>
            <a:chOff x="0" y="0"/>
            <a:chExt cx="7384698" cy="142340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7384699" cy="1423410"/>
            </a:xfrm>
            <a:custGeom>
              <a:avLst/>
              <a:gdLst/>
              <a:ahLst/>
              <a:cxnLst/>
              <a:rect r="r" b="b" t="t" l="l"/>
              <a:pathLst>
                <a:path h="1423410" w="7384699">
                  <a:moveTo>
                    <a:pt x="6763311" y="1371461"/>
                  </a:moveTo>
                  <a:cubicBezTo>
                    <a:pt x="6763311" y="1371461"/>
                    <a:pt x="6032436" y="1425939"/>
                    <a:pt x="5070947" y="1423318"/>
                  </a:cubicBezTo>
                  <a:cubicBezTo>
                    <a:pt x="2880758" y="1421155"/>
                    <a:pt x="1057074" y="1413331"/>
                    <a:pt x="1057074" y="1413331"/>
                  </a:cubicBezTo>
                  <a:cubicBezTo>
                    <a:pt x="812932" y="1404496"/>
                    <a:pt x="449110" y="1383266"/>
                    <a:pt x="282371" y="1325088"/>
                  </a:cubicBezTo>
                  <a:cubicBezTo>
                    <a:pt x="4469" y="1228125"/>
                    <a:pt x="0" y="1054846"/>
                    <a:pt x="0" y="816863"/>
                  </a:cubicBezTo>
                  <a:cubicBezTo>
                    <a:pt x="8536" y="487157"/>
                    <a:pt x="0" y="341535"/>
                    <a:pt x="77597" y="219857"/>
                  </a:cubicBezTo>
                  <a:cubicBezTo>
                    <a:pt x="217372" y="686"/>
                    <a:pt x="519255" y="0"/>
                    <a:pt x="937909" y="0"/>
                  </a:cubicBezTo>
                  <a:cubicBezTo>
                    <a:pt x="937909" y="0"/>
                    <a:pt x="1961777" y="11608"/>
                    <a:pt x="4263351" y="3600"/>
                  </a:cubicBezTo>
                  <a:cubicBezTo>
                    <a:pt x="5813508" y="-4073"/>
                    <a:pt x="6530242" y="2906"/>
                    <a:pt x="6530242" y="2906"/>
                  </a:cubicBezTo>
                  <a:cubicBezTo>
                    <a:pt x="6898549" y="10385"/>
                    <a:pt x="7036809" y="38565"/>
                    <a:pt x="7234550" y="161146"/>
                  </a:cubicBezTo>
                  <a:cubicBezTo>
                    <a:pt x="7385566" y="254763"/>
                    <a:pt x="7391088" y="472084"/>
                    <a:pt x="7381949" y="816860"/>
                  </a:cubicBezTo>
                  <a:cubicBezTo>
                    <a:pt x="7381947" y="1172812"/>
                    <a:pt x="7339164" y="1321399"/>
                    <a:pt x="6763311" y="1371461"/>
                  </a:cubicBezTo>
                  <a:close/>
                </a:path>
              </a:pathLst>
            </a:custGeom>
            <a:solidFill>
              <a:srgbClr val="F59F25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3441025" y="3846642"/>
            <a:ext cx="4068153" cy="7974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35"/>
              </a:lnSpc>
            </a:pPr>
            <a:r>
              <a:rPr lang="en-US" sz="4199">
                <a:solidFill>
                  <a:srgbClr val="333331"/>
                </a:solidFill>
                <a:latin typeface="Marykate"/>
                <a:ea typeface="Marykate"/>
                <a:cs typeface="Marykate"/>
                <a:sym typeface="Marykate"/>
              </a:rPr>
              <a:t>Profil Anak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291250" y="5852247"/>
            <a:ext cx="4476126" cy="862779"/>
            <a:chOff x="0" y="0"/>
            <a:chExt cx="7384698" cy="1423409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7384699" cy="1423410"/>
            </a:xfrm>
            <a:custGeom>
              <a:avLst/>
              <a:gdLst/>
              <a:ahLst/>
              <a:cxnLst/>
              <a:rect r="r" b="b" t="t" l="l"/>
              <a:pathLst>
                <a:path h="1423410" w="7384699">
                  <a:moveTo>
                    <a:pt x="6763311" y="1371461"/>
                  </a:moveTo>
                  <a:cubicBezTo>
                    <a:pt x="6763311" y="1371461"/>
                    <a:pt x="6032436" y="1425939"/>
                    <a:pt x="5070947" y="1423318"/>
                  </a:cubicBezTo>
                  <a:cubicBezTo>
                    <a:pt x="2880758" y="1421155"/>
                    <a:pt x="1057074" y="1413331"/>
                    <a:pt x="1057074" y="1413331"/>
                  </a:cubicBezTo>
                  <a:cubicBezTo>
                    <a:pt x="812932" y="1404496"/>
                    <a:pt x="449110" y="1383266"/>
                    <a:pt x="282371" y="1325088"/>
                  </a:cubicBezTo>
                  <a:cubicBezTo>
                    <a:pt x="4469" y="1228125"/>
                    <a:pt x="0" y="1054846"/>
                    <a:pt x="0" y="816863"/>
                  </a:cubicBezTo>
                  <a:cubicBezTo>
                    <a:pt x="8536" y="487157"/>
                    <a:pt x="0" y="341535"/>
                    <a:pt x="77597" y="219857"/>
                  </a:cubicBezTo>
                  <a:cubicBezTo>
                    <a:pt x="217372" y="686"/>
                    <a:pt x="519255" y="0"/>
                    <a:pt x="937909" y="0"/>
                  </a:cubicBezTo>
                  <a:cubicBezTo>
                    <a:pt x="937909" y="0"/>
                    <a:pt x="1961777" y="11608"/>
                    <a:pt x="4263351" y="3600"/>
                  </a:cubicBezTo>
                  <a:cubicBezTo>
                    <a:pt x="5813508" y="-4073"/>
                    <a:pt x="6530242" y="2906"/>
                    <a:pt x="6530242" y="2906"/>
                  </a:cubicBezTo>
                  <a:cubicBezTo>
                    <a:pt x="6898549" y="10385"/>
                    <a:pt x="7036809" y="38565"/>
                    <a:pt x="7234550" y="161146"/>
                  </a:cubicBezTo>
                  <a:cubicBezTo>
                    <a:pt x="7385566" y="254763"/>
                    <a:pt x="7391088" y="472084"/>
                    <a:pt x="7381949" y="816860"/>
                  </a:cubicBezTo>
                  <a:cubicBezTo>
                    <a:pt x="7381947" y="1172812"/>
                    <a:pt x="7339164" y="1321399"/>
                    <a:pt x="6763311" y="1371461"/>
                  </a:cubicBezTo>
                  <a:close/>
                </a:path>
              </a:pathLst>
            </a:custGeom>
            <a:solidFill>
              <a:srgbClr val="F59F25"/>
            </a:solidFill>
          </p:spPr>
        </p:sp>
      </p:grpSp>
      <p:sp>
        <p:nvSpPr>
          <p:cNvPr name="TextBox 9" id="9"/>
          <p:cNvSpPr txBox="true"/>
          <p:nvPr/>
        </p:nvSpPr>
        <p:spPr>
          <a:xfrm rot="0">
            <a:off x="3441025" y="5795271"/>
            <a:ext cx="4068153" cy="7974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35"/>
              </a:lnSpc>
            </a:pPr>
            <a:r>
              <a:rPr lang="en-US" sz="4199">
                <a:solidFill>
                  <a:srgbClr val="333331"/>
                </a:solidFill>
                <a:latin typeface="Marykate"/>
                <a:ea typeface="Marykate"/>
                <a:cs typeface="Marykate"/>
                <a:sym typeface="Marykate"/>
              </a:rPr>
              <a:t>Surat Perkenalan Anak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9180621" y="4525185"/>
            <a:ext cx="7370670" cy="1122944"/>
            <a:chOff x="0" y="0"/>
            <a:chExt cx="7384698" cy="1125081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7384699" cy="1125081"/>
            </a:xfrm>
            <a:custGeom>
              <a:avLst/>
              <a:gdLst/>
              <a:ahLst/>
              <a:cxnLst/>
              <a:rect r="r" b="b" t="t" l="l"/>
              <a:pathLst>
                <a:path h="1125081" w="7384699">
                  <a:moveTo>
                    <a:pt x="6763311" y="1073133"/>
                  </a:moveTo>
                  <a:cubicBezTo>
                    <a:pt x="6763311" y="1073133"/>
                    <a:pt x="6032436" y="1127611"/>
                    <a:pt x="5070947" y="1124989"/>
                  </a:cubicBezTo>
                  <a:cubicBezTo>
                    <a:pt x="2880758" y="1122827"/>
                    <a:pt x="1057074" y="1115002"/>
                    <a:pt x="1057074" y="1115002"/>
                  </a:cubicBezTo>
                  <a:cubicBezTo>
                    <a:pt x="812932" y="1106168"/>
                    <a:pt x="449110" y="1084937"/>
                    <a:pt x="282371" y="1026760"/>
                  </a:cubicBezTo>
                  <a:cubicBezTo>
                    <a:pt x="4469" y="929797"/>
                    <a:pt x="0" y="756518"/>
                    <a:pt x="0" y="571227"/>
                  </a:cubicBezTo>
                  <a:cubicBezTo>
                    <a:pt x="8536" y="487157"/>
                    <a:pt x="0" y="341535"/>
                    <a:pt x="77597" y="219857"/>
                  </a:cubicBezTo>
                  <a:cubicBezTo>
                    <a:pt x="217372" y="686"/>
                    <a:pt x="519255" y="0"/>
                    <a:pt x="937909" y="0"/>
                  </a:cubicBezTo>
                  <a:cubicBezTo>
                    <a:pt x="937909" y="0"/>
                    <a:pt x="1961777" y="11608"/>
                    <a:pt x="4263351" y="3600"/>
                  </a:cubicBezTo>
                  <a:cubicBezTo>
                    <a:pt x="5813508" y="-4073"/>
                    <a:pt x="6530242" y="2906"/>
                    <a:pt x="6530242" y="2906"/>
                  </a:cubicBezTo>
                  <a:cubicBezTo>
                    <a:pt x="6898549" y="10385"/>
                    <a:pt x="7036809" y="38565"/>
                    <a:pt x="7234550" y="161146"/>
                  </a:cubicBezTo>
                  <a:cubicBezTo>
                    <a:pt x="7385566" y="254763"/>
                    <a:pt x="7391088" y="472084"/>
                    <a:pt x="7381949" y="571227"/>
                  </a:cubicBezTo>
                  <a:cubicBezTo>
                    <a:pt x="7381947" y="874483"/>
                    <a:pt x="7339164" y="1023071"/>
                    <a:pt x="6763311" y="1073133"/>
                  </a:cubicBezTo>
                  <a:close/>
                </a:path>
              </a:pathLst>
            </a:custGeom>
            <a:solidFill>
              <a:srgbClr val="F59F25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9190146" y="4594947"/>
            <a:ext cx="7026114" cy="7974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35"/>
              </a:lnSpc>
            </a:pPr>
            <a:r>
              <a:rPr lang="en-US" sz="4199">
                <a:solidFill>
                  <a:srgbClr val="333331"/>
                </a:solidFill>
                <a:latin typeface="Marykate"/>
                <a:ea typeface="Marykate"/>
                <a:cs typeface="Marykate"/>
                <a:sym typeface="Marykate"/>
              </a:rPr>
              <a:t>Surat-suratan dengan Anak (opsional)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9180621" y="7248308"/>
            <a:ext cx="6884847" cy="1327063"/>
            <a:chOff x="0" y="0"/>
            <a:chExt cx="7384698" cy="1423409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7384699" cy="1423410"/>
            </a:xfrm>
            <a:custGeom>
              <a:avLst/>
              <a:gdLst/>
              <a:ahLst/>
              <a:cxnLst/>
              <a:rect r="r" b="b" t="t" l="l"/>
              <a:pathLst>
                <a:path h="1423410" w="7384699">
                  <a:moveTo>
                    <a:pt x="6763311" y="1371461"/>
                  </a:moveTo>
                  <a:cubicBezTo>
                    <a:pt x="6763311" y="1371461"/>
                    <a:pt x="6032436" y="1425939"/>
                    <a:pt x="5070947" y="1423318"/>
                  </a:cubicBezTo>
                  <a:cubicBezTo>
                    <a:pt x="2880758" y="1421155"/>
                    <a:pt x="1057074" y="1413331"/>
                    <a:pt x="1057074" y="1413331"/>
                  </a:cubicBezTo>
                  <a:cubicBezTo>
                    <a:pt x="812932" y="1404496"/>
                    <a:pt x="449110" y="1383266"/>
                    <a:pt x="282371" y="1325088"/>
                  </a:cubicBezTo>
                  <a:cubicBezTo>
                    <a:pt x="4469" y="1228125"/>
                    <a:pt x="0" y="1054846"/>
                    <a:pt x="0" y="816863"/>
                  </a:cubicBezTo>
                  <a:cubicBezTo>
                    <a:pt x="8536" y="487157"/>
                    <a:pt x="0" y="341535"/>
                    <a:pt x="77597" y="219857"/>
                  </a:cubicBezTo>
                  <a:cubicBezTo>
                    <a:pt x="217372" y="686"/>
                    <a:pt x="519255" y="0"/>
                    <a:pt x="937909" y="0"/>
                  </a:cubicBezTo>
                  <a:cubicBezTo>
                    <a:pt x="937909" y="0"/>
                    <a:pt x="1961777" y="11608"/>
                    <a:pt x="4263351" y="3600"/>
                  </a:cubicBezTo>
                  <a:cubicBezTo>
                    <a:pt x="5813508" y="-4073"/>
                    <a:pt x="6530242" y="2906"/>
                    <a:pt x="6530242" y="2906"/>
                  </a:cubicBezTo>
                  <a:cubicBezTo>
                    <a:pt x="6898549" y="10385"/>
                    <a:pt x="7036809" y="38565"/>
                    <a:pt x="7234550" y="161146"/>
                  </a:cubicBezTo>
                  <a:cubicBezTo>
                    <a:pt x="7385566" y="254763"/>
                    <a:pt x="7391088" y="472084"/>
                    <a:pt x="7381949" y="816860"/>
                  </a:cubicBezTo>
                  <a:cubicBezTo>
                    <a:pt x="7381947" y="1172812"/>
                    <a:pt x="7339164" y="1321399"/>
                    <a:pt x="6763311" y="1371461"/>
                  </a:cubicBezTo>
                  <a:close/>
                </a:path>
              </a:pathLst>
            </a:custGeom>
            <a:solidFill>
              <a:srgbClr val="F59F25"/>
            </a:solidFill>
          </p:spPr>
        </p:sp>
      </p:grpSp>
      <p:sp>
        <p:nvSpPr>
          <p:cNvPr name="TextBox 15" id="15"/>
          <p:cNvSpPr txBox="true"/>
          <p:nvPr/>
        </p:nvSpPr>
        <p:spPr>
          <a:xfrm rot="0">
            <a:off x="9290312" y="7440087"/>
            <a:ext cx="7026114" cy="7974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35"/>
              </a:lnSpc>
            </a:pPr>
            <a:r>
              <a:rPr lang="en-US" sz="4199">
                <a:solidFill>
                  <a:srgbClr val="333331"/>
                </a:solidFill>
                <a:latin typeface="Marykate"/>
                <a:ea typeface="Marykate"/>
                <a:cs typeface="Marykate"/>
                <a:sym typeface="Marykate"/>
              </a:rPr>
              <a:t>Video Call dengan Anak (opsional)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290312" y="8413445"/>
            <a:ext cx="7026114" cy="7974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35"/>
              </a:lnSpc>
            </a:pPr>
            <a:r>
              <a:rPr lang="en-US" sz="4199">
                <a:solidFill>
                  <a:srgbClr val="333331"/>
                </a:solidFill>
                <a:latin typeface="Marykate"/>
                <a:ea typeface="Marykate"/>
                <a:cs typeface="Marykate"/>
                <a:sym typeface="Marykate"/>
              </a:rPr>
              <a:t>*Ditemani oleh staf Yayasan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290312" y="5505253"/>
            <a:ext cx="7026114" cy="7974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35"/>
              </a:lnSpc>
            </a:pPr>
            <a:r>
              <a:rPr lang="en-US" sz="4199">
                <a:solidFill>
                  <a:srgbClr val="333331"/>
                </a:solidFill>
                <a:latin typeface="Marykate"/>
                <a:ea typeface="Marykate"/>
                <a:cs typeface="Marykate"/>
                <a:sym typeface="Marykate"/>
              </a:rPr>
              <a:t>*Melalui supervisi staf yayasan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9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15802964" y="201503"/>
            <a:ext cx="1893522" cy="1752368"/>
          </a:xfrm>
          <a:custGeom>
            <a:avLst/>
            <a:gdLst/>
            <a:ahLst/>
            <a:cxnLst/>
            <a:rect r="r" b="b" t="t" l="l"/>
            <a:pathLst>
              <a:path h="1752368" w="1893522">
                <a:moveTo>
                  <a:pt x="1893522" y="0"/>
                </a:moveTo>
                <a:lnTo>
                  <a:pt x="0" y="0"/>
                </a:lnTo>
                <a:lnTo>
                  <a:pt x="0" y="1752369"/>
                </a:lnTo>
                <a:lnTo>
                  <a:pt x="1893522" y="1752369"/>
                </a:lnTo>
                <a:lnTo>
                  <a:pt x="189352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604779" y="1828899"/>
            <a:ext cx="13107240" cy="10699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 i="true">
                <a:solidFill>
                  <a:srgbClr val="4062B7"/>
                </a:solidFill>
                <a:latin typeface="Caveat Brush"/>
                <a:ea typeface="Caveat Brush"/>
                <a:cs typeface="Caveat Brush"/>
                <a:sym typeface="Caveat Brush"/>
              </a:rPr>
              <a:t>Kegiatan yang saat ini dilakukan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-1399069">
            <a:off x="73759" y="6716554"/>
            <a:ext cx="2555501" cy="5495700"/>
          </a:xfrm>
          <a:custGeom>
            <a:avLst/>
            <a:gdLst/>
            <a:ahLst/>
            <a:cxnLst/>
            <a:rect r="r" b="b" t="t" l="l"/>
            <a:pathLst>
              <a:path h="5495700" w="2555501">
                <a:moveTo>
                  <a:pt x="0" y="0"/>
                </a:moveTo>
                <a:lnTo>
                  <a:pt x="2555501" y="0"/>
                </a:lnTo>
                <a:lnTo>
                  <a:pt x="2555501" y="5495701"/>
                </a:lnTo>
                <a:lnTo>
                  <a:pt x="0" y="549570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1835223">
            <a:off x="15471975" y="6844357"/>
            <a:ext cx="2555501" cy="5495700"/>
          </a:xfrm>
          <a:custGeom>
            <a:avLst/>
            <a:gdLst/>
            <a:ahLst/>
            <a:cxnLst/>
            <a:rect r="r" b="b" t="t" l="l"/>
            <a:pathLst>
              <a:path h="5495700" w="2555501">
                <a:moveTo>
                  <a:pt x="2555501" y="0"/>
                </a:moveTo>
                <a:lnTo>
                  <a:pt x="0" y="0"/>
                </a:lnTo>
                <a:lnTo>
                  <a:pt x="0" y="5495701"/>
                </a:lnTo>
                <a:lnTo>
                  <a:pt x="2555501" y="5495701"/>
                </a:lnTo>
                <a:lnTo>
                  <a:pt x="2555501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673731" y="3029783"/>
            <a:ext cx="12969337" cy="2526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1036322" indent="-518161" lvl="1">
              <a:lnSpc>
                <a:spcPts val="6720"/>
              </a:lnSpc>
              <a:buFont typeface="Arial"/>
              <a:buChar char="•"/>
            </a:pPr>
            <a:r>
              <a:rPr lang="en-US" sz="4800">
                <a:solidFill>
                  <a:srgbClr val="333331"/>
                </a:solidFill>
                <a:latin typeface="Marykate"/>
                <a:ea typeface="Marykate"/>
                <a:cs typeface="Marykate"/>
                <a:sym typeface="Marykate"/>
              </a:rPr>
              <a:t>Yayasan CBG mendukung kurang lebih 18 anak dari beberapa berbagai tingkat pendidikan</a:t>
            </a:r>
          </a:p>
          <a:p>
            <a:pPr algn="just" marL="1036322" indent="-518161" lvl="1">
              <a:lnSpc>
                <a:spcPts val="6720"/>
              </a:lnSpc>
              <a:buFont typeface="Arial"/>
              <a:buChar char="•"/>
            </a:pPr>
            <a:r>
              <a:rPr lang="en-US" sz="4800">
                <a:solidFill>
                  <a:srgbClr val="333331"/>
                </a:solidFill>
                <a:latin typeface="Marykate"/>
                <a:ea typeface="Marykate"/>
                <a:cs typeface="Marykate"/>
                <a:sym typeface="Marykate"/>
              </a:rPr>
              <a:t>Bimbingan Belajar di 2 tempat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9F9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4088190" y="5291546"/>
            <a:ext cx="3775731" cy="3178479"/>
          </a:xfrm>
          <a:custGeom>
            <a:avLst/>
            <a:gdLst/>
            <a:ahLst/>
            <a:cxnLst/>
            <a:rect r="r" b="b" t="t" l="l"/>
            <a:pathLst>
              <a:path h="3178479" w="3775731">
                <a:moveTo>
                  <a:pt x="0" y="0"/>
                </a:moveTo>
                <a:lnTo>
                  <a:pt x="3775731" y="0"/>
                </a:lnTo>
                <a:lnTo>
                  <a:pt x="3775731" y="3178479"/>
                </a:lnTo>
                <a:lnTo>
                  <a:pt x="0" y="317847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903100" y="1356842"/>
            <a:ext cx="4891838" cy="4527174"/>
          </a:xfrm>
          <a:custGeom>
            <a:avLst/>
            <a:gdLst/>
            <a:ahLst/>
            <a:cxnLst/>
            <a:rect r="r" b="b" t="t" l="l"/>
            <a:pathLst>
              <a:path h="4527174" w="4891838">
                <a:moveTo>
                  <a:pt x="0" y="0"/>
                </a:moveTo>
                <a:lnTo>
                  <a:pt x="4891838" y="0"/>
                </a:lnTo>
                <a:lnTo>
                  <a:pt x="4891838" y="4527173"/>
                </a:lnTo>
                <a:lnTo>
                  <a:pt x="0" y="45271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292937">
            <a:off x="10977548" y="1816322"/>
            <a:ext cx="5488359" cy="7221525"/>
          </a:xfrm>
          <a:custGeom>
            <a:avLst/>
            <a:gdLst/>
            <a:ahLst/>
            <a:cxnLst/>
            <a:rect r="r" b="b" t="t" l="l"/>
            <a:pathLst>
              <a:path h="7221525" w="5488359">
                <a:moveTo>
                  <a:pt x="0" y="0"/>
                </a:moveTo>
                <a:lnTo>
                  <a:pt x="5488359" y="0"/>
                </a:lnTo>
                <a:lnTo>
                  <a:pt x="5488359" y="7221525"/>
                </a:lnTo>
                <a:lnTo>
                  <a:pt x="0" y="722152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195097" y="3791878"/>
            <a:ext cx="6948903" cy="11664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799"/>
              </a:lnSpc>
            </a:pPr>
            <a:r>
              <a:rPr lang="en-US" sz="8799">
                <a:solidFill>
                  <a:srgbClr val="4062B7"/>
                </a:solidFill>
                <a:latin typeface="Caveat Brush"/>
                <a:ea typeface="Caveat Brush"/>
                <a:cs typeface="Caveat Brush"/>
                <a:sym typeface="Caveat Brush"/>
              </a:rPr>
              <a:t>CONTACT US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-1591973">
            <a:off x="-1493256" y="-2203984"/>
            <a:ext cx="7315200" cy="3855720"/>
          </a:xfrm>
          <a:custGeom>
            <a:avLst/>
            <a:gdLst/>
            <a:ahLst/>
            <a:cxnLst/>
            <a:rect r="r" b="b" t="t" l="l"/>
            <a:pathLst>
              <a:path h="3855720" w="7315200">
                <a:moveTo>
                  <a:pt x="0" y="0"/>
                </a:moveTo>
                <a:lnTo>
                  <a:pt x="7315200" y="0"/>
                </a:lnTo>
                <a:lnTo>
                  <a:pt x="7315200" y="3855720"/>
                </a:lnTo>
                <a:lnTo>
                  <a:pt x="0" y="385572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164344" y="5255597"/>
            <a:ext cx="7708003" cy="24146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321"/>
              </a:lnSpc>
            </a:pPr>
            <a:r>
              <a:rPr lang="en-US" sz="6321">
                <a:solidFill>
                  <a:srgbClr val="4062B7"/>
                </a:solidFill>
                <a:latin typeface="Marykate"/>
                <a:ea typeface="Marykate"/>
                <a:cs typeface="Marykate"/>
                <a:sym typeface="Marykate"/>
              </a:rPr>
              <a:t>Admin:</a:t>
            </a:r>
          </a:p>
          <a:p>
            <a:pPr algn="l">
              <a:lnSpc>
                <a:spcPts val="6321"/>
              </a:lnSpc>
            </a:pPr>
            <a:r>
              <a:rPr lang="en-US" sz="6321">
                <a:solidFill>
                  <a:srgbClr val="4062B7"/>
                </a:solidFill>
                <a:latin typeface="Marykate"/>
                <a:ea typeface="Marykate"/>
                <a:cs typeface="Marykate"/>
                <a:sym typeface="Marykate"/>
              </a:rPr>
              <a:t>081932078887 (WA)</a:t>
            </a:r>
            <a:r>
              <a:rPr lang="en-US" sz="6321">
                <a:solidFill>
                  <a:srgbClr val="4062B7"/>
                </a:solidFill>
                <a:latin typeface="Marykate"/>
                <a:ea typeface="Marykate"/>
                <a:cs typeface="Marykate"/>
                <a:sym typeface="Marykate"/>
              </a:rPr>
              <a:t> </a:t>
            </a:r>
          </a:p>
          <a:p>
            <a:pPr algn="l">
              <a:lnSpc>
                <a:spcPts val="6321"/>
              </a:lnSpc>
            </a:pPr>
            <a:r>
              <a:rPr lang="en-US" sz="6321">
                <a:solidFill>
                  <a:srgbClr val="4062B7"/>
                </a:solidFill>
                <a:latin typeface="Marykate"/>
                <a:ea typeface="Marykate"/>
                <a:cs typeface="Marykate"/>
                <a:sym typeface="Marykate"/>
              </a:rPr>
              <a:t>081915831322(WA)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195097" y="3158783"/>
            <a:ext cx="6948903" cy="530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99"/>
              </a:lnSpc>
            </a:pPr>
            <a:r>
              <a:rPr lang="en-US" sz="3999">
                <a:solidFill>
                  <a:srgbClr val="4062B7"/>
                </a:solidFill>
                <a:latin typeface="Caveat Brush"/>
                <a:ea typeface="Caveat Brush"/>
                <a:cs typeface="Caveat Brush"/>
                <a:sym typeface="Caveat Brush"/>
              </a:rPr>
              <a:t>FOR MORE INFORMATION, PLEASE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DAGxd5HgzJA</dc:identifier>
  <dcterms:modified xsi:type="dcterms:W3CDTF">2011-08-01T06:04:30Z</dcterms:modified>
  <cp:revision>1</cp:revision>
  <dc:title>File Cahaya Bagi Generasi</dc:title>
</cp:coreProperties>
</file>