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472367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0" imgW="347" imgH="348" progId="TCLayout.ActiveDocument.1">
                  <p:embed/>
                </p:oleObj>
              </mc:Choice>
              <mc:Fallback>
                <p:oleObj name="think-cell Slide" r:id="rId20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60244-6C90-9543-E2DF-A980AC701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&amp; Text Slide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C16504C-6172-B256-3232-23D239EF1136}"/>
              </a:ext>
            </a:extLst>
          </p:cNvPr>
          <p:cNvSpPr/>
          <p:nvPr/>
        </p:nvSpPr>
        <p:spPr>
          <a:xfrm>
            <a:off x="714375" y="1889656"/>
            <a:ext cx="16859250" cy="52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36000" rtlCol="0" anchor="ctr"/>
          <a:lstStyle/>
          <a:p>
            <a:r>
              <a:rPr lang="en-US" sz="2000" b="1" dirty="0"/>
              <a:t>Heading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D4AA628-F32D-8FA8-B907-F52AFAC960DB}"/>
              </a:ext>
            </a:extLst>
          </p:cNvPr>
          <p:cNvSpPr/>
          <p:nvPr/>
        </p:nvSpPr>
        <p:spPr>
          <a:xfrm>
            <a:off x="714375" y="2411655"/>
            <a:ext cx="16859250" cy="68244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bIns="108000" rtlCol="0" anchor="t"/>
          <a:lstStyle/>
          <a:p>
            <a:pPr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</a:pPr>
            <a:r>
              <a:rPr lang="en-US" sz="2000" b="1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Subtitle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Nunc viverra imperdiet enim. Fusce est. Vivamus a tellus.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Pellentesque habitant morbi tristique senectus et netus et malesuada fames ac turpis egestas. Proin pharetra nonummy pede. Mauris et orci.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Aenean nec lorem. In porttitor. Donec laoreet nonummy augue.</a:t>
            </a:r>
          </a:p>
          <a:p>
            <a:pPr>
              <a:spcBef>
                <a:spcPts val="600"/>
              </a:spcBef>
              <a:spcAft>
                <a:spcPts val="300"/>
              </a:spcAft>
              <a:buClr>
                <a:schemeClr val="accent1"/>
              </a:buClr>
              <a:buSzPct val="100000"/>
            </a:pPr>
            <a:r>
              <a:rPr lang="en-US" sz="2000" b="1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Subtitle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Nunc viverra imperdiet enim. Fusce est. Vivamus a tellus.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Pellentesque habitant morbi tristique senectus et netus et malesuada fames ac turpis egestas. Proin pharetra nonummy pede. Mauris et orci.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Aenean nec lorem. In porttitor. Donec laoreet nonummy augue.</a:t>
            </a:r>
          </a:p>
          <a:p>
            <a:pPr>
              <a:spcBef>
                <a:spcPts val="600"/>
              </a:spcBef>
              <a:spcAft>
                <a:spcPts val="300"/>
              </a:spcAft>
              <a:buClr>
                <a:schemeClr val="accent1"/>
              </a:buClr>
              <a:buSzPct val="100000"/>
            </a:pPr>
            <a:r>
              <a:rPr lang="en-US" sz="2000" b="1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Subtitle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Nunc viverra imperdiet enim. Fusce est. Vivamus a tellus.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Pellentesque habitant morbi tristique senectus et netus et malesuada fames ac turpis egestas. Proin pharetra nonummy pede. Mauris et orci.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Aenean nec lorem. In porttitor. Donec laoreet nonummy augue.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1B4A7F-D5E1-B24C-8133-81ADFE27E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08756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7920</TotalTime>
  <Words>258</Words>
  <Application>Microsoft Office PowerPoint</Application>
  <PresentationFormat>Custom</PresentationFormat>
  <Paragraphs>18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Symbol</vt:lpstr>
      <vt:lpstr>Arial</vt:lpstr>
      <vt:lpstr>Custom Design</vt:lpstr>
      <vt:lpstr>think-cell Slide</vt:lpstr>
      <vt:lpstr>Title &amp; Text Slide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330</cp:revision>
  <dcterms:created xsi:type="dcterms:W3CDTF">2006-08-16T00:00:00Z</dcterms:created>
  <dcterms:modified xsi:type="dcterms:W3CDTF">2025-10-06T09:24:43Z</dcterms:modified>
  <cp:category/>
  <dc:identifier>DAGkDf5R9EM</dc:identifier>
</cp:coreProperties>
</file>