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6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60244-6C90-9543-E2DF-A980AC701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&amp; Text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16504C-6172-B256-3232-23D239EF1136}"/>
              </a:ext>
            </a:extLst>
          </p:cNvPr>
          <p:cNvSpPr/>
          <p:nvPr/>
        </p:nvSpPr>
        <p:spPr>
          <a:xfrm>
            <a:off x="714375" y="1889656"/>
            <a:ext cx="16859250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4AA628-F32D-8FA8-B907-F52AFAC960DB}"/>
              </a:ext>
            </a:extLst>
          </p:cNvPr>
          <p:cNvSpPr/>
          <p:nvPr/>
        </p:nvSpPr>
        <p:spPr>
          <a:xfrm>
            <a:off x="714375" y="2411655"/>
            <a:ext cx="16859250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Subtitle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Subtitle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Subtitle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B4A7F-D5E1-B24C-8133-81ADFE27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875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7920</TotalTime>
  <Words>258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Title &amp; Text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330</cp:revision>
  <dcterms:created xsi:type="dcterms:W3CDTF">2006-08-16T00:00:00Z</dcterms:created>
  <dcterms:modified xsi:type="dcterms:W3CDTF">2025-10-06T09:24:43Z</dcterms:modified>
  <cp:category/>
  <dc:identifier>DAGkDf5R9EM</dc:identifier>
</cp:coreProperties>
</file>