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c2c26c77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g6c2c26c77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g6c2c26c773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c32e63b18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g6c32e63b18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g6c32e63b18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c2c26c773_0_6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g6c2c26c773_0_6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c32e63b18_0_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g6c32e63b18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6c32e63b18_0_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g6c32e63b18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6c32e63b18_0_1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g6c32e63b18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6c32e63b18_0_1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g6c32e63b18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6c2cceda66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g6c2cceda66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6c2cceda66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 1 1">
  <p:cSld name="Encabezado de sección 1 1"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1800000" y="2150850"/>
            <a:ext cx="6300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title"/>
          </p:nvPr>
        </p:nvSpPr>
        <p:spPr>
          <a:xfrm>
            <a:off x="719950" y="347125"/>
            <a:ext cx="62181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5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19.png"/><Relationship Id="rId7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/>
          <p:nvPr/>
        </p:nvSpPr>
        <p:spPr>
          <a:xfrm>
            <a:off x="214500" y="166875"/>
            <a:ext cx="8715000" cy="481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" name="Google Shape;6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3925" y="4786525"/>
            <a:ext cx="528975" cy="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5"/>
          <p:cNvSpPr txBox="1"/>
          <p:nvPr/>
        </p:nvSpPr>
        <p:spPr>
          <a:xfrm>
            <a:off x="1576800" y="2834286"/>
            <a:ext cx="59904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351C7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</a:t>
            </a:r>
            <a:r>
              <a:rPr lang="es" sz="3600">
                <a:solidFill>
                  <a:srgbClr val="351C7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Maggie  </a:t>
            </a:r>
            <a:r>
              <a:rPr lang="es" sz="3600">
                <a:solidFill>
                  <a:srgbClr val="CB49B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&amp;  </a:t>
            </a:r>
            <a:r>
              <a:rPr lang="es" sz="3600">
                <a:solidFill>
                  <a:srgbClr val="351C7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Mathew</a:t>
            </a:r>
            <a:endParaRPr/>
          </a:p>
        </p:txBody>
      </p:sp>
      <p:grpSp>
        <p:nvGrpSpPr>
          <p:cNvPr id="63" name="Google Shape;63;p15"/>
          <p:cNvGrpSpPr/>
          <p:nvPr/>
        </p:nvGrpSpPr>
        <p:grpSpPr>
          <a:xfrm>
            <a:off x="3510613" y="1649511"/>
            <a:ext cx="2044215" cy="1148726"/>
            <a:chOff x="3549888" y="1707675"/>
            <a:chExt cx="2044215" cy="1148726"/>
          </a:xfrm>
        </p:grpSpPr>
        <p:pic>
          <p:nvPicPr>
            <p:cNvPr id="64" name="Google Shape;6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49888" y="1707675"/>
              <a:ext cx="1148726" cy="1148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445377" y="1707675"/>
              <a:ext cx="1148726" cy="11487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3">
            <a:alphaModFix/>
          </a:blip>
          <a:srcRect b="0" l="0" r="0" t="17218"/>
          <a:stretch/>
        </p:blipFill>
        <p:spPr>
          <a:xfrm>
            <a:off x="214500" y="166875"/>
            <a:ext cx="8714999" cy="481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8225" y="4771550"/>
            <a:ext cx="528917" cy="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7"/>
          <p:cNvPicPr preferRelativeResize="0"/>
          <p:nvPr/>
        </p:nvPicPr>
        <p:blipFill rotWithShape="1">
          <a:blip r:embed="rId4">
            <a:alphaModFix/>
          </a:blip>
          <a:srcRect b="0" l="0" r="0" t="20628"/>
          <a:stretch/>
        </p:blipFill>
        <p:spPr>
          <a:xfrm>
            <a:off x="214700" y="214700"/>
            <a:ext cx="4021651" cy="47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7"/>
          <p:cNvPicPr preferRelativeResize="0"/>
          <p:nvPr/>
        </p:nvPicPr>
        <p:blipFill rotWithShape="1">
          <a:blip r:embed="rId5">
            <a:alphaModFix/>
          </a:blip>
          <a:srcRect b="0" l="17188" r="21136" t="2095"/>
          <a:stretch/>
        </p:blipFill>
        <p:spPr>
          <a:xfrm>
            <a:off x="4451148" y="206100"/>
            <a:ext cx="4524750" cy="478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 rotWithShape="1">
          <a:blip r:embed="rId3">
            <a:alphaModFix/>
          </a:blip>
          <a:srcRect b="0" l="0" r="0" t="17081"/>
          <a:stretch/>
        </p:blipFill>
        <p:spPr>
          <a:xfrm>
            <a:off x="3018925" y="214700"/>
            <a:ext cx="2651100" cy="14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8"/>
          <p:cNvPicPr preferRelativeResize="0"/>
          <p:nvPr/>
        </p:nvPicPr>
        <p:blipFill rotWithShape="1">
          <a:blip r:embed="rId4">
            <a:alphaModFix/>
          </a:blip>
          <a:srcRect b="980" l="2162" r="0" t="0"/>
          <a:stretch/>
        </p:blipFill>
        <p:spPr>
          <a:xfrm>
            <a:off x="5821700" y="206100"/>
            <a:ext cx="3154201" cy="47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8"/>
          <p:cNvPicPr preferRelativeResize="0"/>
          <p:nvPr/>
        </p:nvPicPr>
        <p:blipFill rotWithShape="1">
          <a:blip r:embed="rId5">
            <a:alphaModFix/>
          </a:blip>
          <a:srcRect b="0" l="5245" r="5236" t="0"/>
          <a:stretch/>
        </p:blipFill>
        <p:spPr>
          <a:xfrm>
            <a:off x="214700" y="3018200"/>
            <a:ext cx="2651100" cy="19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8"/>
          <p:cNvPicPr preferRelativeResize="0"/>
          <p:nvPr/>
        </p:nvPicPr>
        <p:blipFill rotWithShape="1">
          <a:blip r:embed="rId6">
            <a:alphaModFix/>
          </a:blip>
          <a:srcRect b="0" l="19506" r="13826" t="0"/>
          <a:stretch/>
        </p:blipFill>
        <p:spPr>
          <a:xfrm>
            <a:off x="214700" y="206100"/>
            <a:ext cx="2651100" cy="265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8"/>
          <p:cNvPicPr preferRelativeResize="0"/>
          <p:nvPr/>
        </p:nvPicPr>
        <p:blipFill rotWithShape="1">
          <a:blip r:embed="rId7">
            <a:alphaModFix/>
          </a:blip>
          <a:srcRect b="20496" l="0" r="0" t="0"/>
          <a:stretch/>
        </p:blipFill>
        <p:spPr>
          <a:xfrm>
            <a:off x="3018925" y="1832602"/>
            <a:ext cx="2651100" cy="3161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/>
          <p:nvPr/>
        </p:nvSpPr>
        <p:spPr>
          <a:xfrm>
            <a:off x="215950" y="2660100"/>
            <a:ext cx="8760000" cy="2257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9"/>
          <p:cNvPicPr preferRelativeResize="0"/>
          <p:nvPr/>
        </p:nvPicPr>
        <p:blipFill rotWithShape="1">
          <a:blip r:embed="rId3">
            <a:alphaModFix/>
          </a:blip>
          <a:srcRect b="36152" l="0" r="0" t="24323"/>
          <a:stretch/>
        </p:blipFill>
        <p:spPr>
          <a:xfrm>
            <a:off x="215950" y="196325"/>
            <a:ext cx="8760000" cy="230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/>
          <p:cNvPicPr preferRelativeResize="0"/>
          <p:nvPr/>
        </p:nvPicPr>
        <p:blipFill rotWithShape="1">
          <a:blip r:embed="rId4">
            <a:alphaModFix/>
          </a:blip>
          <a:srcRect b="17979" l="0" r="0" t="42523"/>
          <a:stretch/>
        </p:blipFill>
        <p:spPr>
          <a:xfrm>
            <a:off x="215950" y="2610875"/>
            <a:ext cx="8759999" cy="230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 rotWithShape="1">
          <a:blip r:embed="rId3">
            <a:alphaModFix/>
          </a:blip>
          <a:srcRect b="0" l="8612" r="1949" t="0"/>
          <a:stretch/>
        </p:blipFill>
        <p:spPr>
          <a:xfrm>
            <a:off x="214700" y="3018200"/>
            <a:ext cx="2651100" cy="19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0"/>
          <p:cNvPicPr preferRelativeResize="0"/>
          <p:nvPr/>
        </p:nvPicPr>
        <p:blipFill rotWithShape="1">
          <a:blip r:embed="rId4">
            <a:alphaModFix/>
          </a:blip>
          <a:srcRect b="10342" l="0" r="0" t="36069"/>
          <a:stretch/>
        </p:blipFill>
        <p:spPr>
          <a:xfrm>
            <a:off x="3018925" y="214700"/>
            <a:ext cx="5956975" cy="47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0"/>
          <p:cNvPicPr preferRelativeResize="0"/>
          <p:nvPr/>
        </p:nvPicPr>
        <p:blipFill rotWithShape="1">
          <a:blip r:embed="rId5">
            <a:alphaModFix/>
          </a:blip>
          <a:srcRect b="0" l="18760" r="14573" t="0"/>
          <a:stretch/>
        </p:blipFill>
        <p:spPr>
          <a:xfrm>
            <a:off x="214700" y="206100"/>
            <a:ext cx="2651100" cy="265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 rotWithShape="1">
          <a:blip r:embed="rId3">
            <a:alphaModFix/>
          </a:blip>
          <a:srcRect b="0" l="18995" r="0" t="2467"/>
          <a:stretch/>
        </p:blipFill>
        <p:spPr>
          <a:xfrm>
            <a:off x="6324800" y="214700"/>
            <a:ext cx="2651100" cy="47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/>
          <p:cNvPicPr preferRelativeResize="0"/>
          <p:nvPr/>
        </p:nvPicPr>
        <p:blipFill rotWithShape="1">
          <a:blip r:embed="rId4">
            <a:alphaModFix/>
          </a:blip>
          <a:srcRect b="0" l="0" r="17108" t="0"/>
          <a:stretch/>
        </p:blipFill>
        <p:spPr>
          <a:xfrm>
            <a:off x="214700" y="214700"/>
            <a:ext cx="5956974" cy="478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/>
          <p:nvPr/>
        </p:nvSpPr>
        <p:spPr>
          <a:xfrm>
            <a:off x="214500" y="166875"/>
            <a:ext cx="8715000" cy="481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2"/>
          <p:cNvSpPr txBox="1"/>
          <p:nvPr>
            <p:ph type="ctrTitle"/>
          </p:nvPr>
        </p:nvSpPr>
        <p:spPr>
          <a:xfrm>
            <a:off x="2988275" y="3153525"/>
            <a:ext cx="2718600" cy="2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18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Thanks!</a:t>
            </a:r>
            <a:endParaRPr sz="1800">
              <a:solidFill>
                <a:srgbClr val="2E2D4D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grpSp>
        <p:nvGrpSpPr>
          <p:cNvPr id="115" name="Google Shape;115;p22"/>
          <p:cNvGrpSpPr/>
          <p:nvPr/>
        </p:nvGrpSpPr>
        <p:grpSpPr>
          <a:xfrm>
            <a:off x="3325463" y="1707675"/>
            <a:ext cx="2044215" cy="1148726"/>
            <a:chOff x="3549888" y="1707675"/>
            <a:chExt cx="2044215" cy="1148726"/>
          </a:xfrm>
        </p:grpSpPr>
        <p:pic>
          <p:nvPicPr>
            <p:cNvPr id="116" name="Google Shape;116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549888" y="1707675"/>
              <a:ext cx="1148726" cy="1148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45377" y="1707675"/>
              <a:ext cx="1148726" cy="11487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8" name="Google Shape;11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3925" y="4786525"/>
            <a:ext cx="528975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