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77" r:id="rId4"/>
    <p:sldId id="279" r:id="rId5"/>
    <p:sldId id="278" r:id="rId6"/>
    <p:sldId id="259" r:id="rId7"/>
    <p:sldId id="266" r:id="rId8"/>
    <p:sldId id="282" r:id="rId9"/>
    <p:sldId id="262" r:id="rId10"/>
    <p:sldId id="280" r:id="rId11"/>
    <p:sldId id="267" r:id="rId12"/>
    <p:sldId id="268" r:id="rId13"/>
    <p:sldId id="269" r:id="rId14"/>
    <p:sldId id="275" r:id="rId15"/>
    <p:sldId id="276" r:id="rId16"/>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Source Sans Pro" panose="020B0604020202020204" charset="0"/>
      <p:regular r:id="rId21"/>
    </p:embeddedFont>
    <p:embeddedFont>
      <p:font typeface="Lora Medium" panose="020B0604020202020204" charset="0"/>
      <p:regular r:id="rId22"/>
      <p:italic r:id="rId23"/>
    </p:embeddedFont>
    <p:embeddedFont>
      <p:font typeface="Source Sans Pro SemiBold" panose="020B0604020202020204" charset="0"/>
      <p:bold r:id="rId24"/>
      <p:boldItalic r:id="rId25"/>
    </p:embeddedFont>
    <p:embeddedFont>
      <p:font typeface="Bahnschrift SemiBold SemiConden" panose="020B0502040204020203" pitchFamily="34" charset="0"/>
      <p:bold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727" userDrawn="1">
          <p15:clr>
            <a:srgbClr val="A4A3A4"/>
          </p15:clr>
        </p15:guide>
        <p15:guide id="3" pos="438" userDrawn="1">
          <p15:clr>
            <a:srgbClr val="A4A3A4"/>
          </p15:clr>
        </p15:guide>
        <p15:guide id="4" pos="7242" userDrawn="1">
          <p15:clr>
            <a:srgbClr val="A4A3A4"/>
          </p15:clr>
        </p15:guide>
        <p15:guide id="5" orient="horz" pos="232" userDrawn="1">
          <p15:clr>
            <a:srgbClr val="A4A3A4"/>
          </p15:clr>
        </p15:guide>
        <p15:guide id="6" orient="horz" pos="4020" userDrawn="1">
          <p15:clr>
            <a:srgbClr val="A4A3A4"/>
          </p15:clr>
        </p15:guide>
        <p15:guide id="7" pos="5881" userDrawn="1">
          <p15:clr>
            <a:srgbClr val="A4A3A4"/>
          </p15:clr>
        </p15:guide>
        <p15:guide id="8" pos="168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2172"/>
    <a:srgbClr val="00074B"/>
    <a:srgbClr val="05155B"/>
    <a:srgbClr val="010639"/>
    <a:srgbClr val="FF8101"/>
    <a:srgbClr val="E50614"/>
    <a:srgbClr val="00721A"/>
    <a:srgbClr val="B5B5B5"/>
    <a:srgbClr val="0A32B2"/>
    <a:srgbClr val="000E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73" autoAdjust="0"/>
    <p:restoredTop sz="96283" autoAdjust="0"/>
  </p:normalViewPr>
  <p:slideViewPr>
    <p:cSldViewPr snapToGrid="0" showGuides="1">
      <p:cViewPr varScale="1">
        <p:scale>
          <a:sx n="112" d="100"/>
          <a:sy n="112" d="100"/>
        </p:scale>
        <p:origin x="714" y="108"/>
      </p:cViewPr>
      <p:guideLst>
        <p:guide pos="3727"/>
        <p:guide pos="438"/>
        <p:guide pos="7242"/>
        <p:guide orient="horz" pos="232"/>
        <p:guide orient="horz" pos="4020"/>
        <p:guide pos="5881"/>
        <p:guide pos="1685"/>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0354F-2012-4029-9730-271EC3635E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1ED8C55F-E642-46A2-AC21-9964AA5539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71242C-FDCE-4D21-B817-E558F4685B08}"/>
              </a:ext>
            </a:extLst>
          </p:cNvPr>
          <p:cNvSpPr>
            <a:spLocks noGrp="1"/>
          </p:cNvSpPr>
          <p:nvPr>
            <p:ph type="dt" sz="half" idx="10"/>
          </p:nvPr>
        </p:nvSpPr>
        <p:spPr/>
        <p:txBody>
          <a:bodyPr/>
          <a:lstStyle/>
          <a:p>
            <a:fld id="{98B8ED53-04B1-4CE0-9945-0D8638B42437}" type="datetimeFigureOut">
              <a:rPr lang="en-IN" smtClean="0"/>
              <a:t>12-12-2025</a:t>
            </a:fld>
            <a:endParaRPr lang="en-IN"/>
          </a:p>
        </p:txBody>
      </p:sp>
      <p:sp>
        <p:nvSpPr>
          <p:cNvPr id="5" name="Footer Placeholder 4">
            <a:extLst>
              <a:ext uri="{FF2B5EF4-FFF2-40B4-BE49-F238E27FC236}">
                <a16:creationId xmlns:a16="http://schemas.microsoft.com/office/drawing/2014/main" id="{13E195A9-FA22-4C81-9F51-1591A4449A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3D40D58-B8D1-4908-83F2-66FB74081460}"/>
              </a:ext>
            </a:extLst>
          </p:cNvPr>
          <p:cNvSpPr>
            <a:spLocks noGrp="1"/>
          </p:cNvSpPr>
          <p:nvPr>
            <p:ph type="sldNum" sz="quarter" idx="12"/>
          </p:nvPr>
        </p:nvSpPr>
        <p:spPr/>
        <p:txBody>
          <a:bodyPr/>
          <a:lstStyle/>
          <a:p>
            <a:fld id="{2B6FBDD0-AF6D-4FD7-94FA-3ED5E2D9C814}" type="slidenum">
              <a:rPr lang="en-IN" smtClean="0"/>
              <a:t>‹Nº›</a:t>
            </a:fld>
            <a:endParaRPr lang="en-IN"/>
          </a:p>
        </p:txBody>
      </p:sp>
    </p:spTree>
    <p:extLst>
      <p:ext uri="{BB962C8B-B14F-4D97-AF65-F5344CB8AC3E}">
        <p14:creationId xmlns:p14="http://schemas.microsoft.com/office/powerpoint/2010/main" val="21660639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6B33-A575-4453-ACC3-2C4206CFFE1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44D3D68-175E-4CFA-9324-7BDA938EE9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5C30B8E-D15F-4A4A-87C6-8D0E2595331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2208E0E-8AC4-4768-BFEC-32AB2E026787}"/>
              </a:ext>
            </a:extLst>
          </p:cNvPr>
          <p:cNvSpPr>
            <a:spLocks noGrp="1"/>
          </p:cNvSpPr>
          <p:nvPr>
            <p:ph type="dt" sz="half" idx="10"/>
          </p:nvPr>
        </p:nvSpPr>
        <p:spPr/>
        <p:txBody>
          <a:bodyPr/>
          <a:lstStyle/>
          <a:p>
            <a:fld id="{98B8ED53-04B1-4CE0-9945-0D8638B42437}" type="datetimeFigureOut">
              <a:rPr lang="en-IN" smtClean="0"/>
              <a:t>12-12-2025</a:t>
            </a:fld>
            <a:endParaRPr lang="en-IN"/>
          </a:p>
        </p:txBody>
      </p:sp>
      <p:sp>
        <p:nvSpPr>
          <p:cNvPr id="6" name="Footer Placeholder 5">
            <a:extLst>
              <a:ext uri="{FF2B5EF4-FFF2-40B4-BE49-F238E27FC236}">
                <a16:creationId xmlns:a16="http://schemas.microsoft.com/office/drawing/2014/main" id="{A85AD9A2-F0AC-49B7-A2EE-E8461BD22E4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D9C0028-707D-46D3-8CC3-5FDB72FE0916}"/>
              </a:ext>
            </a:extLst>
          </p:cNvPr>
          <p:cNvSpPr>
            <a:spLocks noGrp="1"/>
          </p:cNvSpPr>
          <p:nvPr>
            <p:ph type="sldNum" sz="quarter" idx="12"/>
          </p:nvPr>
        </p:nvSpPr>
        <p:spPr/>
        <p:txBody>
          <a:bodyPr/>
          <a:lstStyle/>
          <a:p>
            <a:fld id="{2B6FBDD0-AF6D-4FD7-94FA-3ED5E2D9C814}" type="slidenum">
              <a:rPr lang="en-IN" smtClean="0"/>
              <a:t>‹Nº›</a:t>
            </a:fld>
            <a:endParaRPr lang="en-IN"/>
          </a:p>
        </p:txBody>
      </p:sp>
    </p:spTree>
    <p:extLst>
      <p:ext uri="{BB962C8B-B14F-4D97-AF65-F5344CB8AC3E}">
        <p14:creationId xmlns:p14="http://schemas.microsoft.com/office/powerpoint/2010/main" val="41438895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FEE4E-C111-42F9-8BB6-746E32D565E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C9735DA-7523-4CFF-9DFC-8E4E2619F9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CC3EAE-EB02-4501-9EE5-3BC1AF0692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4A28CF6-4F3B-4542-92C8-25C006568E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1217DC-0C6D-48B9-81EF-3D00E6BFFD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03C24F4-66DE-48A8-9D49-40DA37F620A8}"/>
              </a:ext>
            </a:extLst>
          </p:cNvPr>
          <p:cNvSpPr>
            <a:spLocks noGrp="1"/>
          </p:cNvSpPr>
          <p:nvPr>
            <p:ph type="dt" sz="half" idx="10"/>
          </p:nvPr>
        </p:nvSpPr>
        <p:spPr/>
        <p:txBody>
          <a:bodyPr/>
          <a:lstStyle/>
          <a:p>
            <a:fld id="{98B8ED53-04B1-4CE0-9945-0D8638B42437}" type="datetimeFigureOut">
              <a:rPr lang="en-IN" smtClean="0"/>
              <a:t>12-12-2025</a:t>
            </a:fld>
            <a:endParaRPr lang="en-IN"/>
          </a:p>
        </p:txBody>
      </p:sp>
      <p:sp>
        <p:nvSpPr>
          <p:cNvPr id="8" name="Footer Placeholder 7">
            <a:extLst>
              <a:ext uri="{FF2B5EF4-FFF2-40B4-BE49-F238E27FC236}">
                <a16:creationId xmlns:a16="http://schemas.microsoft.com/office/drawing/2014/main" id="{30F56F18-AD73-4E71-AF9B-3AB91B7F021E}"/>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2ADC409-F581-4FA3-8470-49C1CF2C8F27}"/>
              </a:ext>
            </a:extLst>
          </p:cNvPr>
          <p:cNvSpPr>
            <a:spLocks noGrp="1"/>
          </p:cNvSpPr>
          <p:nvPr>
            <p:ph type="sldNum" sz="quarter" idx="12"/>
          </p:nvPr>
        </p:nvSpPr>
        <p:spPr/>
        <p:txBody>
          <a:bodyPr/>
          <a:lstStyle/>
          <a:p>
            <a:fld id="{2B6FBDD0-AF6D-4FD7-94FA-3ED5E2D9C814}" type="slidenum">
              <a:rPr lang="en-IN" smtClean="0"/>
              <a:t>‹Nº›</a:t>
            </a:fld>
            <a:endParaRPr lang="en-IN"/>
          </a:p>
        </p:txBody>
      </p:sp>
    </p:spTree>
    <p:extLst>
      <p:ext uri="{BB962C8B-B14F-4D97-AF65-F5344CB8AC3E}">
        <p14:creationId xmlns:p14="http://schemas.microsoft.com/office/powerpoint/2010/main" val="1192180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8959F-D94F-4A3D-A24D-40E998CA4E4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5D3C73D-5419-44B5-AA21-49796EA7855C}"/>
              </a:ext>
            </a:extLst>
          </p:cNvPr>
          <p:cNvSpPr>
            <a:spLocks noGrp="1"/>
          </p:cNvSpPr>
          <p:nvPr>
            <p:ph type="dt" sz="half" idx="10"/>
          </p:nvPr>
        </p:nvSpPr>
        <p:spPr/>
        <p:txBody>
          <a:bodyPr/>
          <a:lstStyle/>
          <a:p>
            <a:fld id="{98B8ED53-04B1-4CE0-9945-0D8638B42437}" type="datetimeFigureOut">
              <a:rPr lang="en-IN" smtClean="0"/>
              <a:t>12-12-2025</a:t>
            </a:fld>
            <a:endParaRPr lang="en-IN"/>
          </a:p>
        </p:txBody>
      </p:sp>
      <p:sp>
        <p:nvSpPr>
          <p:cNvPr id="4" name="Footer Placeholder 3">
            <a:extLst>
              <a:ext uri="{FF2B5EF4-FFF2-40B4-BE49-F238E27FC236}">
                <a16:creationId xmlns:a16="http://schemas.microsoft.com/office/drawing/2014/main" id="{0D027FCA-52C9-41C4-8066-ED3083E82981}"/>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5BA93430-DE59-4BE6-9095-A839C074089C}"/>
              </a:ext>
            </a:extLst>
          </p:cNvPr>
          <p:cNvSpPr>
            <a:spLocks noGrp="1"/>
          </p:cNvSpPr>
          <p:nvPr>
            <p:ph type="sldNum" sz="quarter" idx="12"/>
          </p:nvPr>
        </p:nvSpPr>
        <p:spPr/>
        <p:txBody>
          <a:bodyPr/>
          <a:lstStyle/>
          <a:p>
            <a:fld id="{2B6FBDD0-AF6D-4FD7-94FA-3ED5E2D9C814}" type="slidenum">
              <a:rPr lang="en-IN" smtClean="0"/>
              <a:t>‹Nº›</a:t>
            </a:fld>
            <a:endParaRPr lang="en-IN"/>
          </a:p>
        </p:txBody>
      </p:sp>
    </p:spTree>
    <p:extLst>
      <p:ext uri="{BB962C8B-B14F-4D97-AF65-F5344CB8AC3E}">
        <p14:creationId xmlns:p14="http://schemas.microsoft.com/office/powerpoint/2010/main" val="1366855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99BF92-7A7C-4058-BB24-D42AFCB84E5C}"/>
              </a:ext>
            </a:extLst>
          </p:cNvPr>
          <p:cNvSpPr>
            <a:spLocks noGrp="1"/>
          </p:cNvSpPr>
          <p:nvPr>
            <p:ph type="dt" sz="half" idx="10"/>
          </p:nvPr>
        </p:nvSpPr>
        <p:spPr/>
        <p:txBody>
          <a:bodyPr/>
          <a:lstStyle/>
          <a:p>
            <a:fld id="{98B8ED53-04B1-4CE0-9945-0D8638B42437}" type="datetimeFigureOut">
              <a:rPr lang="en-IN" smtClean="0"/>
              <a:t>12-12-2025</a:t>
            </a:fld>
            <a:endParaRPr lang="en-IN"/>
          </a:p>
        </p:txBody>
      </p:sp>
      <p:sp>
        <p:nvSpPr>
          <p:cNvPr id="3" name="Footer Placeholder 2">
            <a:extLst>
              <a:ext uri="{FF2B5EF4-FFF2-40B4-BE49-F238E27FC236}">
                <a16:creationId xmlns:a16="http://schemas.microsoft.com/office/drawing/2014/main" id="{16EE9ABA-2B03-4C5B-9270-EC42625F7A7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2C01FDB-556A-4B27-A9A9-18EAB9D1794A}"/>
              </a:ext>
            </a:extLst>
          </p:cNvPr>
          <p:cNvSpPr>
            <a:spLocks noGrp="1"/>
          </p:cNvSpPr>
          <p:nvPr>
            <p:ph type="sldNum" sz="quarter" idx="12"/>
          </p:nvPr>
        </p:nvSpPr>
        <p:spPr/>
        <p:txBody>
          <a:bodyPr/>
          <a:lstStyle/>
          <a:p>
            <a:fld id="{2B6FBDD0-AF6D-4FD7-94FA-3ED5E2D9C814}" type="slidenum">
              <a:rPr lang="en-IN" smtClean="0"/>
              <a:t>‹Nº›</a:t>
            </a:fld>
            <a:endParaRPr lang="en-IN"/>
          </a:p>
        </p:txBody>
      </p:sp>
    </p:spTree>
    <p:extLst>
      <p:ext uri="{BB962C8B-B14F-4D97-AF65-F5344CB8AC3E}">
        <p14:creationId xmlns:p14="http://schemas.microsoft.com/office/powerpoint/2010/main" val="3531510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EDFD6-00C6-482F-B7A6-347043469A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6B38055-61A4-4A30-A0D2-3A0A2F0620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818B1B23-E579-4666-AEBE-62A3489D0B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E89FB2-B9BA-4C64-A3CC-7491909E4473}"/>
              </a:ext>
            </a:extLst>
          </p:cNvPr>
          <p:cNvSpPr>
            <a:spLocks noGrp="1"/>
          </p:cNvSpPr>
          <p:nvPr>
            <p:ph type="dt" sz="half" idx="10"/>
          </p:nvPr>
        </p:nvSpPr>
        <p:spPr/>
        <p:txBody>
          <a:bodyPr/>
          <a:lstStyle/>
          <a:p>
            <a:fld id="{98B8ED53-04B1-4CE0-9945-0D8638B42437}" type="datetimeFigureOut">
              <a:rPr lang="en-IN" smtClean="0"/>
              <a:t>12-12-2025</a:t>
            </a:fld>
            <a:endParaRPr lang="en-IN"/>
          </a:p>
        </p:txBody>
      </p:sp>
      <p:sp>
        <p:nvSpPr>
          <p:cNvPr id="6" name="Footer Placeholder 5">
            <a:extLst>
              <a:ext uri="{FF2B5EF4-FFF2-40B4-BE49-F238E27FC236}">
                <a16:creationId xmlns:a16="http://schemas.microsoft.com/office/drawing/2014/main" id="{0B124EB4-B9E2-4695-BBB7-DF34F38049F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D7CA07C-36EF-4AD9-8AD8-759044DDD683}"/>
              </a:ext>
            </a:extLst>
          </p:cNvPr>
          <p:cNvSpPr>
            <a:spLocks noGrp="1"/>
          </p:cNvSpPr>
          <p:nvPr>
            <p:ph type="sldNum" sz="quarter" idx="12"/>
          </p:nvPr>
        </p:nvSpPr>
        <p:spPr/>
        <p:txBody>
          <a:bodyPr/>
          <a:lstStyle/>
          <a:p>
            <a:fld id="{2B6FBDD0-AF6D-4FD7-94FA-3ED5E2D9C814}" type="slidenum">
              <a:rPr lang="en-IN" smtClean="0"/>
              <a:t>‹Nº›</a:t>
            </a:fld>
            <a:endParaRPr lang="en-IN"/>
          </a:p>
        </p:txBody>
      </p:sp>
    </p:spTree>
    <p:extLst>
      <p:ext uri="{BB962C8B-B14F-4D97-AF65-F5344CB8AC3E}">
        <p14:creationId xmlns:p14="http://schemas.microsoft.com/office/powerpoint/2010/main" val="2406610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E4494-F332-4EBB-A5DB-1017AE2782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35B47CA2-0954-40A9-9D99-730920CF6E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FFC8143-B631-4DA1-87F9-783F749140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D7DCE4-4E07-446E-96D1-178DBD7D58E5}"/>
              </a:ext>
            </a:extLst>
          </p:cNvPr>
          <p:cNvSpPr>
            <a:spLocks noGrp="1"/>
          </p:cNvSpPr>
          <p:nvPr>
            <p:ph type="dt" sz="half" idx="10"/>
          </p:nvPr>
        </p:nvSpPr>
        <p:spPr/>
        <p:txBody>
          <a:bodyPr/>
          <a:lstStyle/>
          <a:p>
            <a:fld id="{98B8ED53-04B1-4CE0-9945-0D8638B42437}" type="datetimeFigureOut">
              <a:rPr lang="en-IN" smtClean="0"/>
              <a:t>12-12-2025</a:t>
            </a:fld>
            <a:endParaRPr lang="en-IN"/>
          </a:p>
        </p:txBody>
      </p:sp>
      <p:sp>
        <p:nvSpPr>
          <p:cNvPr id="6" name="Footer Placeholder 5">
            <a:extLst>
              <a:ext uri="{FF2B5EF4-FFF2-40B4-BE49-F238E27FC236}">
                <a16:creationId xmlns:a16="http://schemas.microsoft.com/office/drawing/2014/main" id="{818A130A-AA2D-47B3-ADD8-9F1014DA6A4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6BBEF34-BEB7-4321-8FAC-297314A41F47}"/>
              </a:ext>
            </a:extLst>
          </p:cNvPr>
          <p:cNvSpPr>
            <a:spLocks noGrp="1"/>
          </p:cNvSpPr>
          <p:nvPr>
            <p:ph type="sldNum" sz="quarter" idx="12"/>
          </p:nvPr>
        </p:nvSpPr>
        <p:spPr/>
        <p:txBody>
          <a:bodyPr/>
          <a:lstStyle/>
          <a:p>
            <a:fld id="{2B6FBDD0-AF6D-4FD7-94FA-3ED5E2D9C814}" type="slidenum">
              <a:rPr lang="en-IN" smtClean="0"/>
              <a:t>‹Nº›</a:t>
            </a:fld>
            <a:endParaRPr lang="en-IN"/>
          </a:p>
        </p:txBody>
      </p:sp>
    </p:spTree>
    <p:extLst>
      <p:ext uri="{BB962C8B-B14F-4D97-AF65-F5344CB8AC3E}">
        <p14:creationId xmlns:p14="http://schemas.microsoft.com/office/powerpoint/2010/main" val="3884219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D962F-E843-4796-A161-C9ED6D7607EE}"/>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18D8781-6CDB-4BB3-BD02-9A729F19F1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A6B6EE6-B9B5-446A-9442-B6C746F8309C}"/>
              </a:ext>
            </a:extLst>
          </p:cNvPr>
          <p:cNvSpPr>
            <a:spLocks noGrp="1"/>
          </p:cNvSpPr>
          <p:nvPr>
            <p:ph type="dt" sz="half" idx="10"/>
          </p:nvPr>
        </p:nvSpPr>
        <p:spPr/>
        <p:txBody>
          <a:bodyPr/>
          <a:lstStyle/>
          <a:p>
            <a:fld id="{98B8ED53-04B1-4CE0-9945-0D8638B42437}" type="datetimeFigureOut">
              <a:rPr lang="en-IN" smtClean="0"/>
              <a:t>12-12-2025</a:t>
            </a:fld>
            <a:endParaRPr lang="en-IN"/>
          </a:p>
        </p:txBody>
      </p:sp>
      <p:sp>
        <p:nvSpPr>
          <p:cNvPr id="5" name="Footer Placeholder 4">
            <a:extLst>
              <a:ext uri="{FF2B5EF4-FFF2-40B4-BE49-F238E27FC236}">
                <a16:creationId xmlns:a16="http://schemas.microsoft.com/office/drawing/2014/main" id="{BE53721F-EE68-427C-91E4-AC64563FC2D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46D8722-B26B-4E13-8D6D-2E97C6ED35FD}"/>
              </a:ext>
            </a:extLst>
          </p:cNvPr>
          <p:cNvSpPr>
            <a:spLocks noGrp="1"/>
          </p:cNvSpPr>
          <p:nvPr>
            <p:ph type="sldNum" sz="quarter" idx="12"/>
          </p:nvPr>
        </p:nvSpPr>
        <p:spPr/>
        <p:txBody>
          <a:bodyPr/>
          <a:lstStyle/>
          <a:p>
            <a:fld id="{2B6FBDD0-AF6D-4FD7-94FA-3ED5E2D9C814}" type="slidenum">
              <a:rPr lang="en-IN" smtClean="0"/>
              <a:t>‹Nº›</a:t>
            </a:fld>
            <a:endParaRPr lang="en-IN"/>
          </a:p>
        </p:txBody>
      </p:sp>
    </p:spTree>
    <p:extLst>
      <p:ext uri="{BB962C8B-B14F-4D97-AF65-F5344CB8AC3E}">
        <p14:creationId xmlns:p14="http://schemas.microsoft.com/office/powerpoint/2010/main" val="413987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3975F4-F194-4338-94EC-EFA16C56190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9B40457-343B-47C0-833C-69814E68F4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2FB4437-8197-42E9-9A43-DC3777426C55}"/>
              </a:ext>
            </a:extLst>
          </p:cNvPr>
          <p:cNvSpPr>
            <a:spLocks noGrp="1"/>
          </p:cNvSpPr>
          <p:nvPr>
            <p:ph type="dt" sz="half" idx="10"/>
          </p:nvPr>
        </p:nvSpPr>
        <p:spPr/>
        <p:txBody>
          <a:bodyPr/>
          <a:lstStyle/>
          <a:p>
            <a:fld id="{98B8ED53-04B1-4CE0-9945-0D8638B42437}" type="datetimeFigureOut">
              <a:rPr lang="en-IN" smtClean="0"/>
              <a:t>12-12-2025</a:t>
            </a:fld>
            <a:endParaRPr lang="en-IN"/>
          </a:p>
        </p:txBody>
      </p:sp>
      <p:sp>
        <p:nvSpPr>
          <p:cNvPr id="5" name="Footer Placeholder 4">
            <a:extLst>
              <a:ext uri="{FF2B5EF4-FFF2-40B4-BE49-F238E27FC236}">
                <a16:creationId xmlns:a16="http://schemas.microsoft.com/office/drawing/2014/main" id="{6FACF554-DBEA-48F3-955E-350BFB3D3E8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64A3AF5-2D1D-4FE9-B6B5-A3095B30BE96}"/>
              </a:ext>
            </a:extLst>
          </p:cNvPr>
          <p:cNvSpPr>
            <a:spLocks noGrp="1"/>
          </p:cNvSpPr>
          <p:nvPr>
            <p:ph type="sldNum" sz="quarter" idx="12"/>
          </p:nvPr>
        </p:nvSpPr>
        <p:spPr/>
        <p:txBody>
          <a:bodyPr/>
          <a:lstStyle/>
          <a:p>
            <a:fld id="{2B6FBDD0-AF6D-4FD7-94FA-3ED5E2D9C814}" type="slidenum">
              <a:rPr lang="en-IN" smtClean="0"/>
              <a:t>‹Nº›</a:t>
            </a:fld>
            <a:endParaRPr lang="en-IN"/>
          </a:p>
        </p:txBody>
      </p:sp>
    </p:spTree>
    <p:extLst>
      <p:ext uri="{BB962C8B-B14F-4D97-AF65-F5344CB8AC3E}">
        <p14:creationId xmlns:p14="http://schemas.microsoft.com/office/powerpoint/2010/main" val="2604882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FCAB94-16D2-4E14-AC20-3A7AE99F61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N" dirty="0"/>
          </a:p>
        </p:txBody>
      </p:sp>
      <p:sp>
        <p:nvSpPr>
          <p:cNvPr id="3" name="Text Placeholder 2">
            <a:extLst>
              <a:ext uri="{FF2B5EF4-FFF2-40B4-BE49-F238E27FC236}">
                <a16:creationId xmlns:a16="http://schemas.microsoft.com/office/drawing/2014/main" id="{B0AFF215-ABCB-4225-8EB4-E5940553E6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2D656D5D-38C5-495E-8F8E-BBC080180F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defRPr>
            </a:lvl1pPr>
          </a:lstStyle>
          <a:p>
            <a:fld id="{98B8ED53-04B1-4CE0-9945-0D8638B42437}" type="datetimeFigureOut">
              <a:rPr lang="en-IN" smtClean="0"/>
              <a:pPr/>
              <a:t>12-12-2025</a:t>
            </a:fld>
            <a:endParaRPr lang="en-IN" dirty="0"/>
          </a:p>
        </p:txBody>
      </p:sp>
      <p:sp>
        <p:nvSpPr>
          <p:cNvPr id="5" name="Footer Placeholder 4">
            <a:extLst>
              <a:ext uri="{FF2B5EF4-FFF2-40B4-BE49-F238E27FC236}">
                <a16:creationId xmlns:a16="http://schemas.microsoft.com/office/drawing/2014/main" id="{1D9304FE-36F3-47D5-8300-F8FB4A5AEA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defRPr>
            </a:lvl1pPr>
          </a:lstStyle>
          <a:p>
            <a:endParaRPr lang="en-IN" dirty="0"/>
          </a:p>
        </p:txBody>
      </p:sp>
      <p:sp>
        <p:nvSpPr>
          <p:cNvPr id="6" name="Slide Number Placeholder 5">
            <a:extLst>
              <a:ext uri="{FF2B5EF4-FFF2-40B4-BE49-F238E27FC236}">
                <a16:creationId xmlns:a16="http://schemas.microsoft.com/office/drawing/2014/main" id="{6210620F-861B-43D8-BDF2-5318838148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defRPr>
            </a:lvl1pPr>
          </a:lstStyle>
          <a:p>
            <a:fld id="{2B6FBDD0-AF6D-4FD7-94FA-3ED5E2D9C814}" type="slidenum">
              <a:rPr lang="en-IN" smtClean="0"/>
              <a:pPr/>
              <a:t>‹Nº›</a:t>
            </a:fld>
            <a:endParaRPr lang="en-IN" dirty="0"/>
          </a:p>
        </p:txBody>
      </p:sp>
    </p:spTree>
    <p:extLst>
      <p:ext uri="{BB962C8B-B14F-4D97-AF65-F5344CB8AC3E}">
        <p14:creationId xmlns:p14="http://schemas.microsoft.com/office/powerpoint/2010/main" val="1633825050"/>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3.svg"/><Relationship Id="rId18" Type="http://schemas.openxmlformats.org/officeDocument/2006/relationships/image" Target="../media/image10.png"/><Relationship Id="rId3" Type="http://schemas.openxmlformats.org/officeDocument/2006/relationships/image" Target="../media/image3.svg"/><Relationship Id="rId21" Type="http://schemas.openxmlformats.org/officeDocument/2006/relationships/image" Target="../media/image21.svg"/><Relationship Id="rId7" Type="http://schemas.openxmlformats.org/officeDocument/2006/relationships/image" Target="../media/image7.svg"/><Relationship Id="rId12" Type="http://schemas.openxmlformats.org/officeDocument/2006/relationships/image" Target="../media/image7.png"/><Relationship Id="rId17" Type="http://schemas.openxmlformats.org/officeDocument/2006/relationships/image" Target="../media/image17.svg"/><Relationship Id="rId2" Type="http://schemas.openxmlformats.org/officeDocument/2006/relationships/image" Target="../media/image2.png"/><Relationship Id="rId16" Type="http://schemas.openxmlformats.org/officeDocument/2006/relationships/image" Target="../media/image9.png"/><Relationship Id="rId20"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15.svg"/><Relationship Id="rId23" Type="http://schemas.openxmlformats.org/officeDocument/2006/relationships/image" Target="../media/image23.svg"/><Relationship Id="rId10" Type="http://schemas.openxmlformats.org/officeDocument/2006/relationships/image" Target="../media/image6.png"/><Relationship Id="rId19" Type="http://schemas.openxmlformats.org/officeDocument/2006/relationships/image" Target="../media/image19.svg"/><Relationship Id="rId4" Type="http://schemas.openxmlformats.org/officeDocument/2006/relationships/image" Target="../media/image3.png"/><Relationship Id="rId9" Type="http://schemas.openxmlformats.org/officeDocument/2006/relationships/image" Target="../media/image9.svg"/><Relationship Id="rId14" Type="http://schemas.openxmlformats.org/officeDocument/2006/relationships/image" Target="../media/image8.png"/><Relationship Id="rId22"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7.sv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1.svg"/><Relationship Id="rId11" Type="http://schemas.openxmlformats.org/officeDocument/2006/relationships/image" Target="../media/image4.png"/><Relationship Id="rId5" Type="http://schemas.openxmlformats.org/officeDocument/2006/relationships/image" Target="../media/image6.png"/><Relationship Id="rId10" Type="http://schemas.openxmlformats.org/officeDocument/2006/relationships/image" Target="../media/image9.svg"/><Relationship Id="rId4" Type="http://schemas.openxmlformats.org/officeDocument/2006/relationships/image" Target="../media/image5.svg"/><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35.sv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29.svg"/><Relationship Id="rId11" Type="http://schemas.openxmlformats.org/officeDocument/2006/relationships/image" Target="../media/image19.png"/><Relationship Id="rId5" Type="http://schemas.openxmlformats.org/officeDocument/2006/relationships/image" Target="../media/image16.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18.png"/><Relationship Id="rId14" Type="http://schemas.openxmlformats.org/officeDocument/2006/relationships/image" Target="../media/image37.svg"/></Relationships>
</file>

<file path=ppt/slides/_rels/slide9.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6.png"/><Relationship Id="rId3" Type="http://schemas.openxmlformats.org/officeDocument/2006/relationships/image" Target="../media/image12.png"/><Relationship Id="rId7" Type="http://schemas.openxmlformats.org/officeDocument/2006/relationships/image" Target="../media/image5.png"/><Relationship Id="rId12" Type="http://schemas.openxmlformats.org/officeDocument/2006/relationships/image" Target="../media/image13.sv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19.svg"/><Relationship Id="rId4" Type="http://schemas.openxmlformats.org/officeDocument/2006/relationships/image" Target="../media/image23.svg"/><Relationship Id="rId9" Type="http://schemas.openxmlformats.org/officeDocument/2006/relationships/image" Target="../media/image10.png"/><Relationship Id="rId1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74B"/>
        </a:solidFill>
        <a:effectLst/>
      </p:bgPr>
    </p:bg>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99089D3D-B75B-B2B7-EE18-8C078AAEBC4A}"/>
              </a:ext>
            </a:extLst>
          </p:cNvPr>
          <p:cNvSpPr/>
          <p:nvPr/>
        </p:nvSpPr>
        <p:spPr>
          <a:xfrm>
            <a:off x="-772102" y="-2342615"/>
            <a:ext cx="13817600" cy="7073900"/>
          </a:xfrm>
          <a:prstGeom prst="ellipse">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Source Sans Pro" panose="020B0503030403020204" pitchFamily="34" charset="0"/>
            </a:endParaRPr>
          </a:p>
        </p:txBody>
      </p:sp>
      <p:sp>
        <p:nvSpPr>
          <p:cNvPr id="4" name="Graphic 3">
            <a:extLst>
              <a:ext uri="{FF2B5EF4-FFF2-40B4-BE49-F238E27FC236}">
                <a16:creationId xmlns:a16="http://schemas.microsoft.com/office/drawing/2014/main" id="{0312EC20-F7B5-0FC5-99E8-5F1C24FFD79A}"/>
              </a:ext>
            </a:extLst>
          </p:cNvPr>
          <p:cNvSpPr/>
          <p:nvPr/>
        </p:nvSpPr>
        <p:spPr>
          <a:xfrm rot="1361996">
            <a:off x="-2243281" y="2972154"/>
            <a:ext cx="6283854" cy="6264369"/>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26000">
                <a:srgbClr val="00074B">
                  <a:alpha val="20000"/>
                </a:srgbClr>
              </a:gs>
            </a:gsLst>
            <a:lin ang="3600000" scaled="0"/>
          </a:gradFill>
          <a:ln w="15162" cap="flat">
            <a:noFill/>
            <a:prstDash val="solid"/>
            <a:miter/>
          </a:ln>
        </p:spPr>
        <p:txBody>
          <a:bodyPr rtlCol="0" anchor="ctr"/>
          <a:lstStyle/>
          <a:p>
            <a:endParaRPr lang="en-IN" dirty="0">
              <a:latin typeface="Source Sans Pro" panose="020B0503030403020204" pitchFamily="34" charset="0"/>
            </a:endParaRPr>
          </a:p>
        </p:txBody>
      </p:sp>
      <p:sp>
        <p:nvSpPr>
          <p:cNvPr id="5" name="Graphic 3">
            <a:extLst>
              <a:ext uri="{FF2B5EF4-FFF2-40B4-BE49-F238E27FC236}">
                <a16:creationId xmlns:a16="http://schemas.microsoft.com/office/drawing/2014/main" id="{5BE30E7B-3611-7228-3637-E5C80FFDA6BA}"/>
              </a:ext>
            </a:extLst>
          </p:cNvPr>
          <p:cNvSpPr/>
          <p:nvPr/>
        </p:nvSpPr>
        <p:spPr>
          <a:xfrm rot="1361996">
            <a:off x="10178873" y="-1608062"/>
            <a:ext cx="3563687" cy="3552637"/>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0">
                <a:schemeClr val="bg1">
                  <a:alpha val="20000"/>
                </a:schemeClr>
              </a:gs>
              <a:gs pos="73000">
                <a:srgbClr val="00074B">
                  <a:alpha val="20000"/>
                </a:srgbClr>
              </a:gs>
            </a:gsLst>
            <a:lin ang="3600000" scaled="0"/>
          </a:gradFill>
          <a:ln w="15162" cap="flat">
            <a:noFill/>
            <a:prstDash val="solid"/>
            <a:miter/>
          </a:ln>
        </p:spPr>
        <p:txBody>
          <a:bodyPr rtlCol="0" anchor="ctr"/>
          <a:lstStyle/>
          <a:p>
            <a:endParaRPr lang="en-IN" dirty="0">
              <a:latin typeface="Source Sans Pro" panose="020B0503030403020204" pitchFamily="34" charset="0"/>
            </a:endParaRPr>
          </a:p>
        </p:txBody>
      </p:sp>
      <p:grpSp>
        <p:nvGrpSpPr>
          <p:cNvPr id="19" name="Group 18">
            <a:extLst>
              <a:ext uri="{FF2B5EF4-FFF2-40B4-BE49-F238E27FC236}">
                <a16:creationId xmlns:a16="http://schemas.microsoft.com/office/drawing/2014/main" id="{B35EF72E-2213-08FF-A226-A56987BB8F24}"/>
              </a:ext>
            </a:extLst>
          </p:cNvPr>
          <p:cNvGrpSpPr/>
          <p:nvPr/>
        </p:nvGrpSpPr>
        <p:grpSpPr>
          <a:xfrm>
            <a:off x="4034379" y="1804820"/>
            <a:ext cx="4123245" cy="3695907"/>
            <a:chOff x="4034379" y="2250590"/>
            <a:chExt cx="4123245" cy="3695907"/>
          </a:xfrm>
        </p:grpSpPr>
        <p:sp>
          <p:nvSpPr>
            <p:cNvPr id="3" name="Graphic 4">
              <a:extLst>
                <a:ext uri="{FF2B5EF4-FFF2-40B4-BE49-F238E27FC236}">
                  <a16:creationId xmlns:a16="http://schemas.microsoft.com/office/drawing/2014/main" id="{B83EEE38-2855-4D67-B778-5311E2B68715}"/>
                </a:ext>
              </a:extLst>
            </p:cNvPr>
            <p:cNvSpPr/>
            <p:nvPr/>
          </p:nvSpPr>
          <p:spPr>
            <a:xfrm>
              <a:off x="5123905" y="2250590"/>
              <a:ext cx="1943646" cy="1937618"/>
            </a:xfrm>
            <a:custGeom>
              <a:avLst/>
              <a:gdLst>
                <a:gd name="connsiteX0" fmla="*/ 1044483 w 2542765"/>
                <a:gd name="connsiteY0" fmla="*/ 2515267 h 2534880"/>
                <a:gd name="connsiteX1" fmla="*/ 770353 w 2542765"/>
                <a:gd name="connsiteY1" fmla="*/ 2340293 h 2534880"/>
                <a:gd name="connsiteX2" fmla="*/ 695487 w 2542765"/>
                <a:gd name="connsiteY2" fmla="*/ 2297525 h 2534880"/>
                <a:gd name="connsiteX3" fmla="*/ 416785 w 2542765"/>
                <a:gd name="connsiteY3" fmla="*/ 2191417 h 2534880"/>
                <a:gd name="connsiteX4" fmla="*/ 343062 w 2542765"/>
                <a:gd name="connsiteY4" fmla="*/ 2130743 h 2534880"/>
                <a:gd name="connsiteX5" fmla="*/ 591093 w 2542765"/>
                <a:gd name="connsiteY5" fmla="*/ 2094452 h 2534880"/>
                <a:gd name="connsiteX6" fmla="*/ 452980 w 2542765"/>
                <a:gd name="connsiteY6" fmla="*/ 1798320 h 2534880"/>
                <a:gd name="connsiteX7" fmla="*/ 433740 w 2542765"/>
                <a:gd name="connsiteY7" fmla="*/ 1778222 h 2534880"/>
                <a:gd name="connsiteX8" fmla="*/ 223523 w 2542765"/>
                <a:gd name="connsiteY8" fmla="*/ 1631347 h 2534880"/>
                <a:gd name="connsiteX9" fmla="*/ 138846 w 2542765"/>
                <a:gd name="connsiteY9" fmla="*/ 1836230 h 2534880"/>
                <a:gd name="connsiteX10" fmla="*/ 128178 w 2542765"/>
                <a:gd name="connsiteY10" fmla="*/ 1839944 h 2534880"/>
                <a:gd name="connsiteX11" fmla="*/ 84363 w 2542765"/>
                <a:gd name="connsiteY11" fmla="*/ 1657350 h 2534880"/>
                <a:gd name="connsiteX12" fmla="*/ 73314 w 2542765"/>
                <a:gd name="connsiteY12" fmla="*/ 1520000 h 2534880"/>
                <a:gd name="connsiteX13" fmla="*/ 51120 w 2542765"/>
                <a:gd name="connsiteY13" fmla="*/ 1450277 h 2534880"/>
                <a:gd name="connsiteX14" fmla="*/ 38071 w 2542765"/>
                <a:gd name="connsiteY14" fmla="*/ 1430465 h 2534880"/>
                <a:gd name="connsiteX15" fmla="*/ 82934 w 2542765"/>
                <a:gd name="connsiteY15" fmla="*/ 1275874 h 2534880"/>
                <a:gd name="connsiteX16" fmla="*/ 124272 w 2542765"/>
                <a:gd name="connsiteY16" fmla="*/ 1229868 h 2534880"/>
                <a:gd name="connsiteX17" fmla="*/ 224761 w 2542765"/>
                <a:gd name="connsiteY17" fmla="*/ 999363 h 2534880"/>
                <a:gd name="connsiteX18" fmla="*/ 224380 w 2542765"/>
                <a:gd name="connsiteY18" fmla="*/ 944404 h 2534880"/>
                <a:gd name="connsiteX19" fmla="*/ 155514 w 2542765"/>
                <a:gd name="connsiteY19" fmla="*/ 814578 h 2534880"/>
                <a:gd name="connsiteX20" fmla="*/ 21307 w 2542765"/>
                <a:gd name="connsiteY20" fmla="*/ 1016794 h 2534880"/>
                <a:gd name="connsiteX21" fmla="*/ 469554 w 2542765"/>
                <a:gd name="connsiteY21" fmla="*/ 268510 h 2534880"/>
                <a:gd name="connsiteX22" fmla="*/ 362112 w 2542765"/>
                <a:gd name="connsiteY22" fmla="*/ 467582 h 2534880"/>
                <a:gd name="connsiteX23" fmla="*/ 585187 w 2542765"/>
                <a:gd name="connsiteY23" fmla="*/ 395573 h 2534880"/>
                <a:gd name="connsiteX24" fmla="*/ 786927 w 2542765"/>
                <a:gd name="connsiteY24" fmla="*/ 214122 h 2534880"/>
                <a:gd name="connsiteX25" fmla="*/ 708441 w 2542765"/>
                <a:gd name="connsiteY25" fmla="*/ 102775 h 2534880"/>
                <a:gd name="connsiteX26" fmla="*/ 844743 w 2542765"/>
                <a:gd name="connsiteY26" fmla="*/ 85820 h 2534880"/>
                <a:gd name="connsiteX27" fmla="*/ 1269558 w 2542765"/>
                <a:gd name="connsiteY27" fmla="*/ 24575 h 2534880"/>
                <a:gd name="connsiteX28" fmla="*/ 1512351 w 2542765"/>
                <a:gd name="connsiteY28" fmla="*/ 0 h 2534880"/>
                <a:gd name="connsiteX29" fmla="*/ 1513684 w 2542765"/>
                <a:gd name="connsiteY29" fmla="*/ 12002 h 2534880"/>
                <a:gd name="connsiteX30" fmla="*/ 1324327 w 2542765"/>
                <a:gd name="connsiteY30" fmla="*/ 119634 h 2534880"/>
                <a:gd name="connsiteX31" fmla="*/ 1326899 w 2542765"/>
                <a:gd name="connsiteY31" fmla="*/ 135350 h 2534880"/>
                <a:gd name="connsiteX32" fmla="*/ 2018033 w 2542765"/>
                <a:gd name="connsiteY32" fmla="*/ 356045 h 2534880"/>
                <a:gd name="connsiteX33" fmla="*/ 2035654 w 2542765"/>
                <a:gd name="connsiteY33" fmla="*/ 234125 h 2534880"/>
                <a:gd name="connsiteX34" fmla="*/ 2075374 w 2542765"/>
                <a:gd name="connsiteY34" fmla="*/ 273177 h 2534880"/>
                <a:gd name="connsiteX35" fmla="*/ 2393985 w 2542765"/>
                <a:gd name="connsiteY35" fmla="*/ 685038 h 2534880"/>
                <a:gd name="connsiteX36" fmla="*/ 2479043 w 2542765"/>
                <a:gd name="connsiteY36" fmla="*/ 826199 h 2534880"/>
                <a:gd name="connsiteX37" fmla="*/ 2322738 w 2542765"/>
                <a:gd name="connsiteY37" fmla="*/ 766477 h 2534880"/>
                <a:gd name="connsiteX38" fmla="*/ 2387603 w 2542765"/>
                <a:gd name="connsiteY38" fmla="*/ 1488472 h 2534880"/>
                <a:gd name="connsiteX39" fmla="*/ 2542765 w 2542765"/>
                <a:gd name="connsiteY39" fmla="*/ 1368933 h 2534880"/>
                <a:gd name="connsiteX40" fmla="*/ 2429799 w 2542765"/>
                <a:gd name="connsiteY40" fmla="*/ 1664589 h 2534880"/>
                <a:gd name="connsiteX41" fmla="*/ 2362076 w 2542765"/>
                <a:gd name="connsiteY41" fmla="*/ 1838897 h 2534880"/>
                <a:gd name="connsiteX42" fmla="*/ 2306831 w 2542765"/>
                <a:gd name="connsiteY42" fmla="*/ 2021777 h 2534880"/>
                <a:gd name="connsiteX43" fmla="*/ 2224345 w 2542765"/>
                <a:gd name="connsiteY43" fmla="*/ 1940719 h 2534880"/>
                <a:gd name="connsiteX44" fmla="*/ 2180339 w 2542765"/>
                <a:gd name="connsiteY44" fmla="*/ 1930622 h 2534880"/>
                <a:gd name="connsiteX45" fmla="*/ 1862680 w 2542765"/>
                <a:gd name="connsiteY45" fmla="*/ 2088356 h 2534880"/>
                <a:gd name="connsiteX46" fmla="*/ 1852965 w 2542765"/>
                <a:gd name="connsiteY46" fmla="*/ 2290667 h 2534880"/>
                <a:gd name="connsiteX47" fmla="*/ 2141858 w 2542765"/>
                <a:gd name="connsiteY47" fmla="*/ 2182368 h 2534880"/>
                <a:gd name="connsiteX48" fmla="*/ 1276988 w 2542765"/>
                <a:gd name="connsiteY48" fmla="*/ 2532507 h 2534880"/>
                <a:gd name="connsiteX49" fmla="*/ 1459678 w 2542765"/>
                <a:gd name="connsiteY49" fmla="*/ 2451068 h 2534880"/>
                <a:gd name="connsiteX50" fmla="*/ 1292990 w 2542765"/>
                <a:gd name="connsiteY50" fmla="*/ 2332958 h 2534880"/>
                <a:gd name="connsiteX51" fmla="*/ 1275464 w 2542765"/>
                <a:gd name="connsiteY51" fmla="*/ 2327053 h 2534880"/>
                <a:gd name="connsiteX52" fmla="*/ 1005906 w 2542765"/>
                <a:gd name="connsiteY52" fmla="*/ 2326767 h 2534880"/>
                <a:gd name="connsiteX53" fmla="*/ 1044578 w 2542765"/>
                <a:gd name="connsiteY53" fmla="*/ 2515076 h 2534880"/>
                <a:gd name="connsiteX54" fmla="*/ 1494920 w 2542765"/>
                <a:gd name="connsiteY54" fmla="*/ 2324386 h 2534880"/>
                <a:gd name="connsiteX55" fmla="*/ 1542450 w 2542765"/>
                <a:gd name="connsiteY55" fmla="*/ 2324767 h 2534880"/>
                <a:gd name="connsiteX56" fmla="*/ 1682086 w 2542765"/>
                <a:gd name="connsiteY56" fmla="*/ 2265045 h 2534880"/>
                <a:gd name="connsiteX57" fmla="*/ 2004031 w 2542765"/>
                <a:gd name="connsiteY57" fmla="*/ 1829753 h 2534880"/>
                <a:gd name="connsiteX58" fmla="*/ 1997364 w 2542765"/>
                <a:gd name="connsiteY58" fmla="*/ 1782128 h 2534880"/>
                <a:gd name="connsiteX59" fmla="*/ 1769145 w 2542765"/>
                <a:gd name="connsiteY59" fmla="*/ 1566958 h 2534880"/>
                <a:gd name="connsiteX60" fmla="*/ 1737522 w 2542765"/>
                <a:gd name="connsiteY60" fmla="*/ 1547622 h 2534880"/>
                <a:gd name="connsiteX61" fmla="*/ 1323565 w 2542765"/>
                <a:gd name="connsiteY61" fmla="*/ 1442085 h 2534880"/>
                <a:gd name="connsiteX62" fmla="*/ 1256986 w 2542765"/>
                <a:gd name="connsiteY62" fmla="*/ 1471232 h 2534880"/>
                <a:gd name="connsiteX63" fmla="*/ 1124874 w 2542765"/>
                <a:gd name="connsiteY63" fmla="*/ 1702403 h 2534880"/>
                <a:gd name="connsiteX64" fmla="*/ 1072677 w 2542765"/>
                <a:gd name="connsiteY64" fmla="*/ 1808321 h 2534880"/>
                <a:gd name="connsiteX65" fmla="*/ 1016860 w 2542765"/>
                <a:gd name="connsiteY65" fmla="*/ 2135886 h 2534880"/>
                <a:gd name="connsiteX66" fmla="*/ 1039625 w 2542765"/>
                <a:gd name="connsiteY66" fmla="*/ 2185607 h 2534880"/>
                <a:gd name="connsiteX67" fmla="*/ 1494825 w 2542765"/>
                <a:gd name="connsiteY67" fmla="*/ 2324481 h 2534880"/>
                <a:gd name="connsiteX68" fmla="*/ 288674 w 2542765"/>
                <a:gd name="connsiteY68" fmla="*/ 1217486 h 2534880"/>
                <a:gd name="connsiteX69" fmla="*/ 415356 w 2542765"/>
                <a:gd name="connsiteY69" fmla="*/ 1198721 h 2534880"/>
                <a:gd name="connsiteX70" fmla="*/ 625954 w 2542765"/>
                <a:gd name="connsiteY70" fmla="*/ 1167956 h 2534880"/>
                <a:gd name="connsiteX71" fmla="*/ 935421 w 2542765"/>
                <a:gd name="connsiteY71" fmla="*/ 1046321 h 2534880"/>
                <a:gd name="connsiteX72" fmla="*/ 980665 w 2542765"/>
                <a:gd name="connsiteY72" fmla="*/ 983266 h 2534880"/>
                <a:gd name="connsiteX73" fmla="*/ 1025814 w 2542765"/>
                <a:gd name="connsiteY73" fmla="*/ 625126 h 2534880"/>
                <a:gd name="connsiteX74" fmla="*/ 1012860 w 2542765"/>
                <a:gd name="connsiteY74" fmla="*/ 574739 h 2534880"/>
                <a:gd name="connsiteX75" fmla="*/ 882081 w 2542765"/>
                <a:gd name="connsiteY75" fmla="*/ 387668 h 2534880"/>
                <a:gd name="connsiteX76" fmla="*/ 807977 w 2542765"/>
                <a:gd name="connsiteY76" fmla="*/ 359569 h 2534880"/>
                <a:gd name="connsiteX77" fmla="*/ 325440 w 2542765"/>
                <a:gd name="connsiteY77" fmla="*/ 640461 h 2534880"/>
                <a:gd name="connsiteX78" fmla="*/ 293722 w 2542765"/>
                <a:gd name="connsiteY78" fmla="*/ 691420 h 2534880"/>
                <a:gd name="connsiteX79" fmla="*/ 288864 w 2542765"/>
                <a:gd name="connsiteY79" fmla="*/ 1217486 h 2534880"/>
                <a:gd name="connsiteX80" fmla="*/ 1995840 w 2542765"/>
                <a:gd name="connsiteY80" fmla="*/ 1550099 h 2534880"/>
                <a:gd name="connsiteX81" fmla="*/ 2134714 w 2542765"/>
                <a:gd name="connsiteY81" fmla="*/ 1541526 h 2534880"/>
                <a:gd name="connsiteX82" fmla="*/ 2175100 w 2542765"/>
                <a:gd name="connsiteY82" fmla="*/ 1510665 h 2534880"/>
                <a:gd name="connsiteX83" fmla="*/ 2321214 w 2542765"/>
                <a:gd name="connsiteY83" fmla="*/ 1175480 h 2534880"/>
                <a:gd name="connsiteX84" fmla="*/ 2316737 w 2542765"/>
                <a:gd name="connsiteY84" fmla="*/ 1090803 h 2534880"/>
                <a:gd name="connsiteX85" fmla="*/ 2134047 w 2542765"/>
                <a:gd name="connsiteY85" fmla="*/ 790385 h 2534880"/>
                <a:gd name="connsiteX86" fmla="*/ 2064515 w 2542765"/>
                <a:gd name="connsiteY86" fmla="*/ 755428 h 2534880"/>
                <a:gd name="connsiteX87" fmla="*/ 1760667 w 2542765"/>
                <a:gd name="connsiteY87" fmla="*/ 808768 h 2534880"/>
                <a:gd name="connsiteX88" fmla="*/ 1719805 w 2542765"/>
                <a:gd name="connsiteY88" fmla="*/ 838105 h 2534880"/>
                <a:gd name="connsiteX89" fmla="*/ 1476251 w 2542765"/>
                <a:gd name="connsiteY89" fmla="*/ 1148715 h 2534880"/>
                <a:gd name="connsiteX90" fmla="*/ 1479299 w 2542765"/>
                <a:gd name="connsiteY90" fmla="*/ 1218724 h 2534880"/>
                <a:gd name="connsiteX91" fmla="*/ 1740379 w 2542765"/>
                <a:gd name="connsiteY91" fmla="*/ 1495520 h 2534880"/>
                <a:gd name="connsiteX92" fmla="*/ 1817341 w 2542765"/>
                <a:gd name="connsiteY92" fmla="*/ 1532382 h 2534880"/>
                <a:gd name="connsiteX93" fmla="*/ 1995840 w 2542765"/>
                <a:gd name="connsiteY93" fmla="*/ 1550099 h 2534880"/>
                <a:gd name="connsiteX94" fmla="*/ 1527591 w 2542765"/>
                <a:gd name="connsiteY94" fmla="*/ 248222 h 2534880"/>
                <a:gd name="connsiteX95" fmla="*/ 1215456 w 2542765"/>
                <a:gd name="connsiteY95" fmla="*/ 277940 h 2534880"/>
                <a:gd name="connsiteX96" fmla="*/ 1162497 w 2542765"/>
                <a:gd name="connsiteY96" fmla="*/ 314897 h 2534880"/>
                <a:gd name="connsiteX97" fmla="*/ 1068962 w 2542765"/>
                <a:gd name="connsiteY97" fmla="*/ 567785 h 2534880"/>
                <a:gd name="connsiteX98" fmla="*/ 1080678 w 2542765"/>
                <a:gd name="connsiteY98" fmla="*/ 629984 h 2534880"/>
                <a:gd name="connsiteX99" fmla="*/ 1233173 w 2542765"/>
                <a:gd name="connsiteY99" fmla="*/ 887540 h 2534880"/>
                <a:gd name="connsiteX100" fmla="*/ 1302705 w 2542765"/>
                <a:gd name="connsiteY100" fmla="*/ 914495 h 2534880"/>
                <a:gd name="connsiteX101" fmla="*/ 1702470 w 2542765"/>
                <a:gd name="connsiteY101" fmla="*/ 794004 h 2534880"/>
                <a:gd name="connsiteX102" fmla="*/ 1742284 w 2542765"/>
                <a:gd name="connsiteY102" fmla="*/ 771049 h 2534880"/>
                <a:gd name="connsiteX103" fmla="*/ 1910496 w 2542765"/>
                <a:gd name="connsiteY103" fmla="*/ 571214 h 2534880"/>
                <a:gd name="connsiteX104" fmla="*/ 1904781 w 2542765"/>
                <a:gd name="connsiteY104" fmla="*/ 507206 h 2534880"/>
                <a:gd name="connsiteX105" fmla="*/ 1666275 w 2542765"/>
                <a:gd name="connsiteY105" fmla="*/ 296323 h 2534880"/>
                <a:gd name="connsiteX106" fmla="*/ 1527591 w 2542765"/>
                <a:gd name="connsiteY106" fmla="*/ 248126 h 2534880"/>
                <a:gd name="connsiteX107" fmla="*/ 1044768 w 2542765"/>
                <a:gd name="connsiteY107" fmla="*/ 1775174 h 2534880"/>
                <a:gd name="connsiteX108" fmla="*/ 1042863 w 2542765"/>
                <a:gd name="connsiteY108" fmla="*/ 1757458 h 2534880"/>
                <a:gd name="connsiteX109" fmla="*/ 984951 w 2542765"/>
                <a:gd name="connsiteY109" fmla="*/ 1372553 h 2534880"/>
                <a:gd name="connsiteX110" fmla="*/ 944565 w 2542765"/>
                <a:gd name="connsiteY110" fmla="*/ 1328928 h 2534880"/>
                <a:gd name="connsiteX111" fmla="*/ 640813 w 2542765"/>
                <a:gd name="connsiteY111" fmla="*/ 1219295 h 2534880"/>
                <a:gd name="connsiteX112" fmla="*/ 586711 w 2542765"/>
                <a:gd name="connsiteY112" fmla="*/ 1227487 h 2534880"/>
                <a:gd name="connsiteX113" fmla="*/ 374589 w 2542765"/>
                <a:gd name="connsiteY113" fmla="*/ 1425131 h 2534880"/>
                <a:gd name="connsiteX114" fmla="*/ 355349 w 2542765"/>
                <a:gd name="connsiteY114" fmla="*/ 1522571 h 2534880"/>
                <a:gd name="connsiteX115" fmla="*/ 404403 w 2542765"/>
                <a:gd name="connsiteY115" fmla="*/ 1656112 h 2534880"/>
                <a:gd name="connsiteX116" fmla="*/ 480984 w 2542765"/>
                <a:gd name="connsiteY116" fmla="*/ 1790510 h 2534880"/>
                <a:gd name="connsiteX117" fmla="*/ 733110 w 2542765"/>
                <a:gd name="connsiteY117" fmla="*/ 1992630 h 2534880"/>
                <a:gd name="connsiteX118" fmla="*/ 790546 w 2542765"/>
                <a:gd name="connsiteY118" fmla="*/ 1994059 h 2534880"/>
                <a:gd name="connsiteX119" fmla="*/ 1027242 w 2542765"/>
                <a:gd name="connsiteY119" fmla="*/ 1803273 h 2534880"/>
                <a:gd name="connsiteX120" fmla="*/ 1044768 w 2542765"/>
                <a:gd name="connsiteY120" fmla="*/ 1775079 h 253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42765" h="2534880">
                  <a:moveTo>
                    <a:pt x="1044483" y="2515267"/>
                  </a:moveTo>
                  <a:cubicBezTo>
                    <a:pt x="931992" y="2486692"/>
                    <a:pt x="848744" y="2418112"/>
                    <a:pt x="770353" y="2340293"/>
                  </a:cubicBezTo>
                  <a:cubicBezTo>
                    <a:pt x="750636" y="2320671"/>
                    <a:pt x="722157" y="2307908"/>
                    <a:pt x="695487" y="2297525"/>
                  </a:cubicBezTo>
                  <a:cubicBezTo>
                    <a:pt x="602999" y="2261235"/>
                    <a:pt x="508701" y="2229231"/>
                    <a:pt x="416785" y="2191417"/>
                  </a:cubicBezTo>
                  <a:cubicBezTo>
                    <a:pt x="388972" y="2179987"/>
                    <a:pt x="366588" y="2155222"/>
                    <a:pt x="343062" y="2130743"/>
                  </a:cubicBezTo>
                  <a:cubicBezTo>
                    <a:pt x="430215" y="2137791"/>
                    <a:pt x="512321" y="2127409"/>
                    <a:pt x="591093" y="2094452"/>
                  </a:cubicBezTo>
                  <a:cubicBezTo>
                    <a:pt x="544039" y="1993297"/>
                    <a:pt x="498891" y="1895666"/>
                    <a:pt x="452980" y="1798320"/>
                  </a:cubicBezTo>
                  <a:cubicBezTo>
                    <a:pt x="449170" y="1790319"/>
                    <a:pt x="441264" y="1783556"/>
                    <a:pt x="433740" y="1778222"/>
                  </a:cubicBezTo>
                  <a:cubicBezTo>
                    <a:pt x="366303" y="1730788"/>
                    <a:pt x="298580" y="1683734"/>
                    <a:pt x="223523" y="1631347"/>
                  </a:cubicBezTo>
                  <a:cubicBezTo>
                    <a:pt x="194948" y="1700498"/>
                    <a:pt x="166944" y="1768316"/>
                    <a:pt x="138846" y="1836230"/>
                  </a:cubicBezTo>
                  <a:lnTo>
                    <a:pt x="128178" y="1839944"/>
                  </a:lnTo>
                  <a:cubicBezTo>
                    <a:pt x="113223" y="1779175"/>
                    <a:pt x="95412" y="1718882"/>
                    <a:pt x="84363" y="1657350"/>
                  </a:cubicBezTo>
                  <a:cubicBezTo>
                    <a:pt x="76266" y="1612392"/>
                    <a:pt x="79124" y="1565529"/>
                    <a:pt x="73314" y="1520000"/>
                  </a:cubicBezTo>
                  <a:cubicBezTo>
                    <a:pt x="70266" y="1496187"/>
                    <a:pt x="59502" y="1473232"/>
                    <a:pt x="51120" y="1450277"/>
                  </a:cubicBezTo>
                  <a:cubicBezTo>
                    <a:pt x="48453" y="1443038"/>
                    <a:pt x="42262" y="1437132"/>
                    <a:pt x="38071" y="1430465"/>
                  </a:cubicBezTo>
                  <a:cubicBezTo>
                    <a:pt x="-20412" y="1337596"/>
                    <a:pt x="-16031" y="1325690"/>
                    <a:pt x="82934" y="1275874"/>
                  </a:cubicBezTo>
                  <a:cubicBezTo>
                    <a:pt x="100269" y="1267206"/>
                    <a:pt x="115795" y="1247870"/>
                    <a:pt x="124272" y="1229868"/>
                  </a:cubicBezTo>
                  <a:cubicBezTo>
                    <a:pt x="159705" y="1153954"/>
                    <a:pt x="193329" y="1076992"/>
                    <a:pt x="224761" y="999363"/>
                  </a:cubicBezTo>
                  <a:cubicBezTo>
                    <a:pt x="231238" y="983361"/>
                    <a:pt x="231238" y="960025"/>
                    <a:pt x="224380" y="944404"/>
                  </a:cubicBezTo>
                  <a:cubicBezTo>
                    <a:pt x="205997" y="902970"/>
                    <a:pt x="182184" y="863918"/>
                    <a:pt x="155514" y="814578"/>
                  </a:cubicBezTo>
                  <a:cubicBezTo>
                    <a:pt x="107794" y="886492"/>
                    <a:pt x="64551" y="951643"/>
                    <a:pt x="21307" y="1016794"/>
                  </a:cubicBezTo>
                  <a:cubicBezTo>
                    <a:pt x="69980" y="707898"/>
                    <a:pt x="228190" y="463868"/>
                    <a:pt x="469554" y="268510"/>
                  </a:cubicBezTo>
                  <a:cubicBezTo>
                    <a:pt x="433740" y="334899"/>
                    <a:pt x="397926" y="401288"/>
                    <a:pt x="362112" y="467582"/>
                  </a:cubicBezTo>
                  <a:cubicBezTo>
                    <a:pt x="443741" y="456438"/>
                    <a:pt x="523846" y="469011"/>
                    <a:pt x="585187" y="395573"/>
                  </a:cubicBezTo>
                  <a:cubicBezTo>
                    <a:pt x="641385" y="328327"/>
                    <a:pt x="715965" y="276511"/>
                    <a:pt x="786927" y="214122"/>
                  </a:cubicBezTo>
                  <a:cubicBezTo>
                    <a:pt x="764067" y="181737"/>
                    <a:pt x="739016" y="146114"/>
                    <a:pt x="708441" y="102775"/>
                  </a:cubicBezTo>
                  <a:cubicBezTo>
                    <a:pt x="758256" y="96107"/>
                    <a:pt x="801976" y="82963"/>
                    <a:pt x="844743" y="85820"/>
                  </a:cubicBezTo>
                  <a:cubicBezTo>
                    <a:pt x="991333" y="95536"/>
                    <a:pt x="1129160" y="55055"/>
                    <a:pt x="1269558" y="24575"/>
                  </a:cubicBezTo>
                  <a:cubicBezTo>
                    <a:pt x="1348521" y="7430"/>
                    <a:pt x="1431293" y="7620"/>
                    <a:pt x="1512351" y="0"/>
                  </a:cubicBezTo>
                  <a:cubicBezTo>
                    <a:pt x="1512827" y="4001"/>
                    <a:pt x="1513208" y="8001"/>
                    <a:pt x="1513684" y="12002"/>
                  </a:cubicBezTo>
                  <a:cubicBezTo>
                    <a:pt x="1450533" y="47911"/>
                    <a:pt x="1387478" y="83820"/>
                    <a:pt x="1324327" y="119634"/>
                  </a:cubicBezTo>
                  <a:cubicBezTo>
                    <a:pt x="1325184" y="124873"/>
                    <a:pt x="1326042" y="130112"/>
                    <a:pt x="1326899" y="135350"/>
                  </a:cubicBezTo>
                  <a:cubicBezTo>
                    <a:pt x="1554642" y="208026"/>
                    <a:pt x="1782289" y="280797"/>
                    <a:pt x="2018033" y="356045"/>
                  </a:cubicBezTo>
                  <a:cubicBezTo>
                    <a:pt x="2023081" y="321278"/>
                    <a:pt x="2028701" y="281940"/>
                    <a:pt x="2035654" y="234125"/>
                  </a:cubicBezTo>
                  <a:cubicBezTo>
                    <a:pt x="2050704" y="248698"/>
                    <a:pt x="2065753" y="259080"/>
                    <a:pt x="2075374" y="273177"/>
                  </a:cubicBezTo>
                  <a:cubicBezTo>
                    <a:pt x="2173100" y="417005"/>
                    <a:pt x="2279113" y="554260"/>
                    <a:pt x="2393985" y="685038"/>
                  </a:cubicBezTo>
                  <a:cubicBezTo>
                    <a:pt x="2427322" y="722948"/>
                    <a:pt x="2447325" y="772573"/>
                    <a:pt x="2479043" y="826199"/>
                  </a:cubicBezTo>
                  <a:cubicBezTo>
                    <a:pt x="2419131" y="803339"/>
                    <a:pt x="2371887" y="785241"/>
                    <a:pt x="2322738" y="766477"/>
                  </a:cubicBezTo>
                  <a:cubicBezTo>
                    <a:pt x="2344455" y="1008507"/>
                    <a:pt x="2365315" y="1240631"/>
                    <a:pt x="2387603" y="1488472"/>
                  </a:cubicBezTo>
                  <a:cubicBezTo>
                    <a:pt x="2443229" y="1445609"/>
                    <a:pt x="2491807" y="1408176"/>
                    <a:pt x="2542765" y="1368933"/>
                  </a:cubicBezTo>
                  <a:cubicBezTo>
                    <a:pt x="2525525" y="1476470"/>
                    <a:pt x="2488759" y="1575816"/>
                    <a:pt x="2429799" y="1664589"/>
                  </a:cubicBezTo>
                  <a:cubicBezTo>
                    <a:pt x="2393699" y="1719072"/>
                    <a:pt x="2373982" y="1775555"/>
                    <a:pt x="2362076" y="1838897"/>
                  </a:cubicBezTo>
                  <a:cubicBezTo>
                    <a:pt x="2350837" y="1898523"/>
                    <a:pt x="2327310" y="1955864"/>
                    <a:pt x="2306831" y="2021777"/>
                  </a:cubicBezTo>
                  <a:cubicBezTo>
                    <a:pt x="2273589" y="1988534"/>
                    <a:pt x="2250824" y="1962436"/>
                    <a:pt x="2224345" y="1940719"/>
                  </a:cubicBezTo>
                  <a:cubicBezTo>
                    <a:pt x="2213581" y="1931956"/>
                    <a:pt x="2191293" y="1925384"/>
                    <a:pt x="2180339" y="1930622"/>
                  </a:cubicBezTo>
                  <a:cubicBezTo>
                    <a:pt x="2075183" y="1980914"/>
                    <a:pt x="1971361" y="2033873"/>
                    <a:pt x="1862680" y="2088356"/>
                  </a:cubicBezTo>
                  <a:cubicBezTo>
                    <a:pt x="1859918" y="2146554"/>
                    <a:pt x="1856584" y="2215896"/>
                    <a:pt x="1852965" y="2290667"/>
                  </a:cubicBezTo>
                  <a:cubicBezTo>
                    <a:pt x="1954216" y="2275142"/>
                    <a:pt x="2047179" y="2235518"/>
                    <a:pt x="2141858" y="2182368"/>
                  </a:cubicBezTo>
                  <a:cubicBezTo>
                    <a:pt x="2036035" y="2358866"/>
                    <a:pt x="1539211" y="2558987"/>
                    <a:pt x="1276988" y="2532507"/>
                  </a:cubicBezTo>
                  <a:cubicBezTo>
                    <a:pt x="1339377" y="2504694"/>
                    <a:pt x="1396527" y="2479262"/>
                    <a:pt x="1459678" y="2451068"/>
                  </a:cubicBezTo>
                  <a:cubicBezTo>
                    <a:pt x="1398432" y="2407634"/>
                    <a:pt x="1345854" y="2370106"/>
                    <a:pt x="1292990" y="2332958"/>
                  </a:cubicBezTo>
                  <a:cubicBezTo>
                    <a:pt x="1288132" y="2329529"/>
                    <a:pt x="1281370" y="2327053"/>
                    <a:pt x="1275464" y="2327053"/>
                  </a:cubicBezTo>
                  <a:cubicBezTo>
                    <a:pt x="1188596" y="2326672"/>
                    <a:pt x="1101633" y="2326767"/>
                    <a:pt x="1005906" y="2326767"/>
                  </a:cubicBezTo>
                  <a:cubicBezTo>
                    <a:pt x="1019432" y="2392871"/>
                    <a:pt x="1031433" y="2450973"/>
                    <a:pt x="1044578" y="2515076"/>
                  </a:cubicBezTo>
                  <a:close/>
                  <a:moveTo>
                    <a:pt x="1494920" y="2324386"/>
                  </a:moveTo>
                  <a:cubicBezTo>
                    <a:pt x="1510827" y="2324386"/>
                    <a:pt x="1527019" y="2322290"/>
                    <a:pt x="1542450" y="2324767"/>
                  </a:cubicBezTo>
                  <a:cubicBezTo>
                    <a:pt x="1601886" y="2334101"/>
                    <a:pt x="1647225" y="2312289"/>
                    <a:pt x="1682086" y="2265045"/>
                  </a:cubicBezTo>
                  <a:cubicBezTo>
                    <a:pt x="1789338" y="2119884"/>
                    <a:pt x="1896589" y="1974818"/>
                    <a:pt x="2004031" y="1829753"/>
                  </a:cubicBezTo>
                  <a:cubicBezTo>
                    <a:pt x="2017747" y="1811179"/>
                    <a:pt x="2015652" y="1798892"/>
                    <a:pt x="1997364" y="1782128"/>
                  </a:cubicBezTo>
                  <a:cubicBezTo>
                    <a:pt x="1920211" y="1711547"/>
                    <a:pt x="1845345" y="1638491"/>
                    <a:pt x="1769145" y="1566958"/>
                  </a:cubicBezTo>
                  <a:cubicBezTo>
                    <a:pt x="1760287" y="1558576"/>
                    <a:pt x="1749047" y="1550575"/>
                    <a:pt x="1737522" y="1547622"/>
                  </a:cubicBezTo>
                  <a:cubicBezTo>
                    <a:pt x="1599695" y="1511903"/>
                    <a:pt x="1461583" y="1477423"/>
                    <a:pt x="1323565" y="1442085"/>
                  </a:cubicBezTo>
                  <a:cubicBezTo>
                    <a:pt x="1293085" y="1434275"/>
                    <a:pt x="1272702" y="1443038"/>
                    <a:pt x="1256986" y="1471232"/>
                  </a:cubicBezTo>
                  <a:cubicBezTo>
                    <a:pt x="1213837" y="1548765"/>
                    <a:pt x="1168308" y="1625060"/>
                    <a:pt x="1124874" y="1702403"/>
                  </a:cubicBezTo>
                  <a:cubicBezTo>
                    <a:pt x="1105538" y="1736789"/>
                    <a:pt x="1080583" y="1770983"/>
                    <a:pt x="1072677" y="1808321"/>
                  </a:cubicBezTo>
                  <a:cubicBezTo>
                    <a:pt x="1049721" y="1916621"/>
                    <a:pt x="1032767" y="2026253"/>
                    <a:pt x="1016860" y="2135886"/>
                  </a:cubicBezTo>
                  <a:cubicBezTo>
                    <a:pt x="1014574" y="2151507"/>
                    <a:pt x="1026385" y="2178272"/>
                    <a:pt x="1039625" y="2185607"/>
                  </a:cubicBezTo>
                  <a:cubicBezTo>
                    <a:pt x="1181262" y="2264093"/>
                    <a:pt x="1321851" y="2348198"/>
                    <a:pt x="1494825" y="2324481"/>
                  </a:cubicBezTo>
                  <a:close/>
                  <a:moveTo>
                    <a:pt x="288674" y="1217486"/>
                  </a:moveTo>
                  <a:cubicBezTo>
                    <a:pt x="334108" y="1210723"/>
                    <a:pt x="374685" y="1204341"/>
                    <a:pt x="415356" y="1198721"/>
                  </a:cubicBezTo>
                  <a:cubicBezTo>
                    <a:pt x="485746" y="1188911"/>
                    <a:pt x="559184" y="1189101"/>
                    <a:pt x="625954" y="1167956"/>
                  </a:cubicBezTo>
                  <a:cubicBezTo>
                    <a:pt x="731396" y="1134618"/>
                    <a:pt x="831980" y="1086231"/>
                    <a:pt x="935421" y="1046321"/>
                  </a:cubicBezTo>
                  <a:cubicBezTo>
                    <a:pt x="966568" y="1034320"/>
                    <a:pt x="977046" y="1016222"/>
                    <a:pt x="980665" y="983266"/>
                  </a:cubicBezTo>
                  <a:cubicBezTo>
                    <a:pt x="993619" y="863632"/>
                    <a:pt x="1011717" y="744665"/>
                    <a:pt x="1025814" y="625126"/>
                  </a:cubicBezTo>
                  <a:cubicBezTo>
                    <a:pt x="1027719" y="608933"/>
                    <a:pt x="1022099" y="588455"/>
                    <a:pt x="1012860" y="574739"/>
                  </a:cubicBezTo>
                  <a:cubicBezTo>
                    <a:pt x="970283" y="511683"/>
                    <a:pt x="923039" y="451676"/>
                    <a:pt x="882081" y="387668"/>
                  </a:cubicBezTo>
                  <a:cubicBezTo>
                    <a:pt x="862079" y="356330"/>
                    <a:pt x="842743" y="350996"/>
                    <a:pt x="807977" y="359569"/>
                  </a:cubicBezTo>
                  <a:cubicBezTo>
                    <a:pt x="619382" y="406241"/>
                    <a:pt x="459457" y="501015"/>
                    <a:pt x="325440" y="640461"/>
                  </a:cubicBezTo>
                  <a:cubicBezTo>
                    <a:pt x="311820" y="654653"/>
                    <a:pt x="298675" y="672846"/>
                    <a:pt x="293722" y="691420"/>
                  </a:cubicBezTo>
                  <a:cubicBezTo>
                    <a:pt x="246859" y="864870"/>
                    <a:pt x="252003" y="1039177"/>
                    <a:pt x="288864" y="1217486"/>
                  </a:cubicBezTo>
                  <a:close/>
                  <a:moveTo>
                    <a:pt x="1995840" y="1550099"/>
                  </a:moveTo>
                  <a:cubicBezTo>
                    <a:pt x="2039941" y="1547813"/>
                    <a:pt x="2087756" y="1547622"/>
                    <a:pt x="2134714" y="1541526"/>
                  </a:cubicBezTo>
                  <a:cubicBezTo>
                    <a:pt x="2149573" y="1539621"/>
                    <a:pt x="2168814" y="1524572"/>
                    <a:pt x="2175100" y="1510665"/>
                  </a:cubicBezTo>
                  <a:cubicBezTo>
                    <a:pt x="2225107" y="1399508"/>
                    <a:pt x="2271779" y="1286828"/>
                    <a:pt x="2321214" y="1175480"/>
                  </a:cubicBezTo>
                  <a:cubicBezTo>
                    <a:pt x="2334739" y="1145000"/>
                    <a:pt x="2334358" y="1119283"/>
                    <a:pt x="2316737" y="1090803"/>
                  </a:cubicBezTo>
                  <a:cubicBezTo>
                    <a:pt x="2254920" y="991267"/>
                    <a:pt x="2193674" y="891254"/>
                    <a:pt x="2134047" y="790385"/>
                  </a:cubicBezTo>
                  <a:cubicBezTo>
                    <a:pt x="2117188" y="761905"/>
                    <a:pt x="2096614" y="749808"/>
                    <a:pt x="2064515" y="755428"/>
                  </a:cubicBezTo>
                  <a:cubicBezTo>
                    <a:pt x="1963169" y="772954"/>
                    <a:pt x="1861633" y="789432"/>
                    <a:pt x="1760667" y="808768"/>
                  </a:cubicBezTo>
                  <a:cubicBezTo>
                    <a:pt x="1745618" y="811625"/>
                    <a:pt x="1729997" y="825341"/>
                    <a:pt x="1719805" y="838105"/>
                  </a:cubicBezTo>
                  <a:cubicBezTo>
                    <a:pt x="1638081" y="941165"/>
                    <a:pt x="1558071" y="1045654"/>
                    <a:pt x="1476251" y="1148715"/>
                  </a:cubicBezTo>
                  <a:cubicBezTo>
                    <a:pt x="1455487" y="1174909"/>
                    <a:pt x="1456629" y="1194816"/>
                    <a:pt x="1479299" y="1218724"/>
                  </a:cubicBezTo>
                  <a:cubicBezTo>
                    <a:pt x="1566548" y="1310735"/>
                    <a:pt x="1651511" y="1405033"/>
                    <a:pt x="1740379" y="1495520"/>
                  </a:cubicBezTo>
                  <a:cubicBezTo>
                    <a:pt x="1759334" y="1514761"/>
                    <a:pt x="1790100" y="1527810"/>
                    <a:pt x="1817341" y="1532382"/>
                  </a:cubicBezTo>
                  <a:cubicBezTo>
                    <a:pt x="1874967" y="1542098"/>
                    <a:pt x="1933832" y="1544384"/>
                    <a:pt x="1995840" y="1550099"/>
                  </a:cubicBezTo>
                  <a:close/>
                  <a:moveTo>
                    <a:pt x="1527591" y="248222"/>
                  </a:moveTo>
                  <a:cubicBezTo>
                    <a:pt x="1423483" y="257651"/>
                    <a:pt x="1319184" y="265462"/>
                    <a:pt x="1215456" y="277940"/>
                  </a:cubicBezTo>
                  <a:cubicBezTo>
                    <a:pt x="1196121" y="280321"/>
                    <a:pt x="1169641" y="297752"/>
                    <a:pt x="1162497" y="314897"/>
                  </a:cubicBezTo>
                  <a:cubicBezTo>
                    <a:pt x="1127827" y="397764"/>
                    <a:pt x="1096870" y="482346"/>
                    <a:pt x="1068962" y="567785"/>
                  </a:cubicBezTo>
                  <a:cubicBezTo>
                    <a:pt x="1063152" y="585597"/>
                    <a:pt x="1070581" y="612362"/>
                    <a:pt x="1080678" y="629984"/>
                  </a:cubicBezTo>
                  <a:cubicBezTo>
                    <a:pt x="1130017" y="716661"/>
                    <a:pt x="1182786" y="801434"/>
                    <a:pt x="1233173" y="887540"/>
                  </a:cubicBezTo>
                  <a:cubicBezTo>
                    <a:pt x="1250032" y="916305"/>
                    <a:pt x="1268130" y="925354"/>
                    <a:pt x="1302705" y="914495"/>
                  </a:cubicBezTo>
                  <a:cubicBezTo>
                    <a:pt x="1435389" y="872585"/>
                    <a:pt x="1569310" y="834485"/>
                    <a:pt x="1702470" y="794004"/>
                  </a:cubicBezTo>
                  <a:cubicBezTo>
                    <a:pt x="1716853" y="789623"/>
                    <a:pt x="1732759" y="782098"/>
                    <a:pt x="1742284" y="771049"/>
                  </a:cubicBezTo>
                  <a:cubicBezTo>
                    <a:pt x="1799244" y="705136"/>
                    <a:pt x="1854203" y="637604"/>
                    <a:pt x="1910496" y="571214"/>
                  </a:cubicBezTo>
                  <a:cubicBezTo>
                    <a:pt x="1930975" y="547021"/>
                    <a:pt x="1928688" y="527971"/>
                    <a:pt x="1904781" y="507206"/>
                  </a:cubicBezTo>
                  <a:cubicBezTo>
                    <a:pt x="1824771" y="437483"/>
                    <a:pt x="1745808" y="366617"/>
                    <a:pt x="1666275" y="296323"/>
                  </a:cubicBezTo>
                  <a:cubicBezTo>
                    <a:pt x="1626746" y="261271"/>
                    <a:pt x="1583026" y="238506"/>
                    <a:pt x="1527591" y="248126"/>
                  </a:cubicBezTo>
                  <a:close/>
                  <a:moveTo>
                    <a:pt x="1044768" y="1775174"/>
                  </a:moveTo>
                  <a:cubicBezTo>
                    <a:pt x="1043530" y="1763744"/>
                    <a:pt x="1043340" y="1760601"/>
                    <a:pt x="1042863" y="1757458"/>
                  </a:cubicBezTo>
                  <a:cubicBezTo>
                    <a:pt x="1024099" y="1629061"/>
                    <a:pt x="1006478" y="1500473"/>
                    <a:pt x="984951" y="1372553"/>
                  </a:cubicBezTo>
                  <a:cubicBezTo>
                    <a:pt x="982094" y="1355884"/>
                    <a:pt x="961520" y="1335500"/>
                    <a:pt x="944565" y="1328928"/>
                  </a:cubicBezTo>
                  <a:cubicBezTo>
                    <a:pt x="844172" y="1290066"/>
                    <a:pt x="742826" y="1253681"/>
                    <a:pt x="640813" y="1219295"/>
                  </a:cubicBezTo>
                  <a:cubicBezTo>
                    <a:pt x="625097" y="1213961"/>
                    <a:pt x="598427" y="1217105"/>
                    <a:pt x="586711" y="1227487"/>
                  </a:cubicBezTo>
                  <a:cubicBezTo>
                    <a:pt x="514512" y="1291685"/>
                    <a:pt x="445741" y="1359694"/>
                    <a:pt x="374589" y="1425131"/>
                  </a:cubicBezTo>
                  <a:cubicBezTo>
                    <a:pt x="343252" y="1453896"/>
                    <a:pt x="339061" y="1484186"/>
                    <a:pt x="355349" y="1522571"/>
                  </a:cubicBezTo>
                  <a:cubicBezTo>
                    <a:pt x="373732" y="1566196"/>
                    <a:pt x="384686" y="1613154"/>
                    <a:pt x="404403" y="1656112"/>
                  </a:cubicBezTo>
                  <a:cubicBezTo>
                    <a:pt x="426024" y="1703070"/>
                    <a:pt x="444979" y="1756696"/>
                    <a:pt x="480984" y="1790510"/>
                  </a:cubicBezTo>
                  <a:cubicBezTo>
                    <a:pt x="559374" y="1864043"/>
                    <a:pt x="646909" y="1927955"/>
                    <a:pt x="733110" y="1992630"/>
                  </a:cubicBezTo>
                  <a:cubicBezTo>
                    <a:pt x="746064" y="2002346"/>
                    <a:pt x="778259" y="2003393"/>
                    <a:pt x="790546" y="1994059"/>
                  </a:cubicBezTo>
                  <a:cubicBezTo>
                    <a:pt x="871223" y="1932813"/>
                    <a:pt x="949233" y="1868043"/>
                    <a:pt x="1027242" y="1803273"/>
                  </a:cubicBezTo>
                  <a:cubicBezTo>
                    <a:pt x="1036958" y="1795272"/>
                    <a:pt x="1041339" y="1780889"/>
                    <a:pt x="1044768" y="1775079"/>
                  </a:cubicBezTo>
                  <a:close/>
                </a:path>
              </a:pathLst>
            </a:custGeom>
            <a:solidFill>
              <a:srgbClr val="FFFFFF"/>
            </a:solidFill>
            <a:ln w="9525" cap="flat">
              <a:noFill/>
              <a:prstDash val="solid"/>
              <a:miter/>
            </a:ln>
          </p:spPr>
          <p:txBody>
            <a:bodyPr rtlCol="0" anchor="ctr"/>
            <a:lstStyle/>
            <a:p>
              <a:endParaRPr lang="en-IN" dirty="0">
                <a:latin typeface="Source Sans Pro" panose="020B0503030403020204" pitchFamily="34" charset="0"/>
              </a:endParaRPr>
            </a:p>
          </p:txBody>
        </p:sp>
        <p:sp>
          <p:nvSpPr>
            <p:cNvPr id="2" name="TextBox 1">
              <a:extLst>
                <a:ext uri="{FF2B5EF4-FFF2-40B4-BE49-F238E27FC236}">
                  <a16:creationId xmlns:a16="http://schemas.microsoft.com/office/drawing/2014/main" id="{0B0294F8-0095-6B96-2762-11CEB6880E70}"/>
                </a:ext>
              </a:extLst>
            </p:cNvPr>
            <p:cNvSpPr txBox="1"/>
            <p:nvPr/>
          </p:nvSpPr>
          <p:spPr>
            <a:xfrm>
              <a:off x="4034379" y="4346059"/>
              <a:ext cx="4123245" cy="1600438"/>
            </a:xfrm>
            <a:prstGeom prst="rect">
              <a:avLst/>
            </a:prstGeom>
            <a:noFill/>
          </p:spPr>
          <p:txBody>
            <a:bodyPr wrap="none" rtlCol="0">
              <a:spAutoFit/>
            </a:bodyPr>
            <a:lstStyle/>
            <a:p>
              <a:pPr algn="ctr"/>
              <a:r>
                <a:rPr lang="en-US" sz="5400" spc="600" dirty="0">
                  <a:solidFill>
                    <a:schemeClr val="bg1"/>
                  </a:solidFill>
                  <a:latin typeface="Bahnschrift SemiBold SemiConden" panose="020B0502040204020203" pitchFamily="34" charset="0"/>
                </a:rPr>
                <a:t>CHAMPIONS</a:t>
              </a:r>
            </a:p>
            <a:p>
              <a:pPr algn="ctr"/>
              <a:r>
                <a:rPr lang="en-US" sz="4400" spc="600" dirty="0">
                  <a:solidFill>
                    <a:schemeClr val="bg1"/>
                  </a:solidFill>
                  <a:latin typeface="Bahnschrift SemiBold SemiConden" panose="020B0502040204020203" pitchFamily="34" charset="0"/>
                </a:rPr>
                <a:t>LEAGUE</a:t>
              </a:r>
              <a:endParaRPr lang="en-IN" sz="4400" spc="600" dirty="0">
                <a:solidFill>
                  <a:schemeClr val="bg1"/>
                </a:solidFill>
                <a:latin typeface="Bahnschrift SemiBold SemiConden" panose="020B0502040204020203" pitchFamily="34" charset="0"/>
              </a:endParaRPr>
            </a:p>
          </p:txBody>
        </p:sp>
      </p:grpSp>
      <p:grpSp>
        <p:nvGrpSpPr>
          <p:cNvPr id="18" name="Group 17">
            <a:extLst>
              <a:ext uri="{FF2B5EF4-FFF2-40B4-BE49-F238E27FC236}">
                <a16:creationId xmlns:a16="http://schemas.microsoft.com/office/drawing/2014/main" id="{7531BB5F-2A86-A00E-6A95-A001F81CE32E}"/>
              </a:ext>
            </a:extLst>
          </p:cNvPr>
          <p:cNvGrpSpPr/>
          <p:nvPr/>
        </p:nvGrpSpPr>
        <p:grpSpPr>
          <a:xfrm>
            <a:off x="5709749" y="452815"/>
            <a:ext cx="774408" cy="335000"/>
            <a:chOff x="5709749" y="1405315"/>
            <a:chExt cx="774408" cy="335000"/>
          </a:xfrm>
        </p:grpSpPr>
        <p:sp>
          <p:nvSpPr>
            <p:cNvPr id="9" name="Freeform: Shape 8">
              <a:extLst>
                <a:ext uri="{FF2B5EF4-FFF2-40B4-BE49-F238E27FC236}">
                  <a16:creationId xmlns:a16="http://schemas.microsoft.com/office/drawing/2014/main" id="{8F203EF8-7BF4-57A7-0342-4F53FAE9D9DF}"/>
                </a:ext>
              </a:extLst>
            </p:cNvPr>
            <p:cNvSpPr/>
            <p:nvPr/>
          </p:nvSpPr>
          <p:spPr>
            <a:xfrm>
              <a:off x="5857277" y="1613585"/>
              <a:ext cx="481619" cy="126730"/>
            </a:xfrm>
            <a:custGeom>
              <a:avLst/>
              <a:gdLst>
                <a:gd name="connsiteX0" fmla="*/ 136779 w 4834984"/>
                <a:gd name="connsiteY0" fmla="*/ 1218152 h 1272254"/>
                <a:gd name="connsiteX1" fmla="*/ 2390299 w 4834984"/>
                <a:gd name="connsiteY1" fmla="*/ 193929 h 1272254"/>
                <a:gd name="connsiteX2" fmla="*/ 4689920 w 4834984"/>
                <a:gd name="connsiteY2" fmla="*/ 1272254 h 1272254"/>
                <a:gd name="connsiteX3" fmla="*/ 4834985 w 4834984"/>
                <a:gd name="connsiteY3" fmla="*/ 1136142 h 1272254"/>
                <a:gd name="connsiteX4" fmla="*/ 2394395 w 4834984"/>
                <a:gd name="connsiteY4" fmla="*/ 0 h 1272254"/>
                <a:gd name="connsiteX5" fmla="*/ 0 w 4834984"/>
                <a:gd name="connsiteY5" fmla="*/ 1083564 h 1272254"/>
                <a:gd name="connsiteX6" fmla="*/ 136779 w 4834984"/>
                <a:gd name="connsiteY6" fmla="*/ 1218248 h 127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4984" h="1272254">
                  <a:moveTo>
                    <a:pt x="136779" y="1218152"/>
                  </a:moveTo>
                  <a:cubicBezTo>
                    <a:pt x="684943" y="590359"/>
                    <a:pt x="1490948" y="193929"/>
                    <a:pt x="2390299" y="193929"/>
                  </a:cubicBezTo>
                  <a:cubicBezTo>
                    <a:pt x="3289649" y="193929"/>
                    <a:pt x="4140898" y="613315"/>
                    <a:pt x="4689920" y="1272254"/>
                  </a:cubicBezTo>
                  <a:lnTo>
                    <a:pt x="4834985" y="1136142"/>
                  </a:lnTo>
                  <a:cubicBezTo>
                    <a:pt x="4250436" y="441008"/>
                    <a:pt x="3374041" y="0"/>
                    <a:pt x="2394395" y="0"/>
                  </a:cubicBezTo>
                  <a:cubicBezTo>
                    <a:pt x="1414748" y="0"/>
                    <a:pt x="584359" y="418624"/>
                    <a:pt x="0" y="1083564"/>
                  </a:cubicBezTo>
                  <a:lnTo>
                    <a:pt x="136779" y="1218248"/>
                  </a:lnTo>
                  <a:close/>
                </a:path>
              </a:pathLst>
            </a:custGeom>
            <a:solidFill>
              <a:schemeClr val="bg1"/>
            </a:solidFill>
            <a:ln w="9525" cap="flat">
              <a:noFill/>
              <a:prstDash val="solid"/>
              <a:miter/>
            </a:ln>
          </p:spPr>
          <p:txBody>
            <a:bodyPr rtlCol="0" anchor="ctr"/>
            <a:lstStyle/>
            <a:p>
              <a:endParaRPr lang="en-IN"/>
            </a:p>
          </p:txBody>
        </p:sp>
        <p:sp>
          <p:nvSpPr>
            <p:cNvPr id="10" name="Freeform: Shape 9">
              <a:extLst>
                <a:ext uri="{FF2B5EF4-FFF2-40B4-BE49-F238E27FC236}">
                  <a16:creationId xmlns:a16="http://schemas.microsoft.com/office/drawing/2014/main" id="{3B9931E4-3EA5-F7DD-6A9E-E9724A57E1FC}"/>
                </a:ext>
              </a:extLst>
            </p:cNvPr>
            <p:cNvSpPr/>
            <p:nvPr/>
          </p:nvSpPr>
          <p:spPr>
            <a:xfrm>
              <a:off x="5960772" y="1471617"/>
              <a:ext cx="109169" cy="123485"/>
            </a:xfrm>
            <a:custGeom>
              <a:avLst/>
              <a:gdLst>
                <a:gd name="connsiteX0" fmla="*/ 1095851 w 1095946"/>
                <a:gd name="connsiteY0" fmla="*/ 1057656 h 1239678"/>
                <a:gd name="connsiteX1" fmla="*/ 220504 w 1095946"/>
                <a:gd name="connsiteY1" fmla="*/ 1239679 h 1239678"/>
                <a:gd name="connsiteX2" fmla="*/ 0 w 1095946"/>
                <a:gd name="connsiteY2" fmla="*/ 179261 h 1239678"/>
                <a:gd name="connsiteX3" fmla="*/ 863441 w 1095946"/>
                <a:gd name="connsiteY3" fmla="*/ 0 h 1239678"/>
                <a:gd name="connsiteX4" fmla="*/ 903922 w 1095946"/>
                <a:gd name="connsiteY4" fmla="*/ 193929 h 1239678"/>
                <a:gd name="connsiteX5" fmla="*/ 336518 w 1095946"/>
                <a:gd name="connsiteY5" fmla="*/ 312230 h 1239678"/>
                <a:gd name="connsiteX6" fmla="*/ 382619 w 1095946"/>
                <a:gd name="connsiteY6" fmla="*/ 534638 h 1239678"/>
                <a:gd name="connsiteX7" fmla="*/ 924020 w 1095946"/>
                <a:gd name="connsiteY7" fmla="*/ 421767 h 1239678"/>
                <a:gd name="connsiteX8" fmla="*/ 964501 w 1095946"/>
                <a:gd name="connsiteY8" fmla="*/ 616458 h 1239678"/>
                <a:gd name="connsiteX9" fmla="*/ 422910 w 1095946"/>
                <a:gd name="connsiteY9" fmla="*/ 728758 h 1239678"/>
                <a:gd name="connsiteX10" fmla="*/ 475964 w 1095946"/>
                <a:gd name="connsiteY10" fmla="*/ 984028 h 1239678"/>
                <a:gd name="connsiteX11" fmla="*/ 1055370 w 1095946"/>
                <a:gd name="connsiteY11" fmla="*/ 863251 h 1239678"/>
                <a:gd name="connsiteX12" fmla="*/ 1095947 w 1095946"/>
                <a:gd name="connsiteY12" fmla="*/ 1057656 h 1239678"/>
                <a:gd name="connsiteX13" fmla="*/ 1095851 w 1095946"/>
                <a:gd name="connsiteY13" fmla="*/ 1057656 h 1239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5946" h="1239678">
                  <a:moveTo>
                    <a:pt x="1095851" y="1057656"/>
                  </a:moveTo>
                  <a:lnTo>
                    <a:pt x="220504" y="1239679"/>
                  </a:lnTo>
                  <a:lnTo>
                    <a:pt x="0" y="179261"/>
                  </a:lnTo>
                  <a:lnTo>
                    <a:pt x="863441" y="0"/>
                  </a:lnTo>
                  <a:lnTo>
                    <a:pt x="903922" y="193929"/>
                  </a:lnTo>
                  <a:lnTo>
                    <a:pt x="336518" y="312230"/>
                  </a:lnTo>
                  <a:lnTo>
                    <a:pt x="382619" y="534638"/>
                  </a:lnTo>
                  <a:lnTo>
                    <a:pt x="924020" y="421767"/>
                  </a:lnTo>
                  <a:lnTo>
                    <a:pt x="964501" y="616458"/>
                  </a:lnTo>
                  <a:lnTo>
                    <a:pt x="422910" y="728758"/>
                  </a:lnTo>
                  <a:lnTo>
                    <a:pt x="475964" y="984028"/>
                  </a:lnTo>
                  <a:lnTo>
                    <a:pt x="1055370" y="863251"/>
                  </a:lnTo>
                  <a:lnTo>
                    <a:pt x="1095947" y="1057656"/>
                  </a:lnTo>
                  <a:lnTo>
                    <a:pt x="1095851" y="1057656"/>
                  </a:lnTo>
                  <a:close/>
                </a:path>
              </a:pathLst>
            </a:custGeom>
            <a:solidFill>
              <a:schemeClr val="bg1"/>
            </a:solidFill>
            <a:ln w="9525" cap="flat">
              <a:noFill/>
              <a:prstDash val="solid"/>
              <a:miter/>
            </a:ln>
          </p:spPr>
          <p:txBody>
            <a:bodyPr rtlCol="0" anchor="ctr"/>
            <a:lstStyle/>
            <a:p>
              <a:endParaRPr lang="en-IN"/>
            </a:p>
          </p:txBody>
        </p:sp>
        <p:sp>
          <p:nvSpPr>
            <p:cNvPr id="11" name="Freeform: Shape 10">
              <a:extLst>
                <a:ext uri="{FF2B5EF4-FFF2-40B4-BE49-F238E27FC236}">
                  <a16:creationId xmlns:a16="http://schemas.microsoft.com/office/drawing/2014/main" id="{05025EE5-C297-E638-3BDB-5BF8E35053B2}"/>
                </a:ext>
              </a:extLst>
            </p:cNvPr>
            <p:cNvSpPr/>
            <p:nvPr/>
          </p:nvSpPr>
          <p:spPr>
            <a:xfrm>
              <a:off x="6136698" y="1472290"/>
              <a:ext cx="103732" cy="111787"/>
            </a:xfrm>
            <a:custGeom>
              <a:avLst/>
              <a:gdLst>
                <a:gd name="connsiteX0" fmla="*/ 1000125 w 1041368"/>
                <a:gd name="connsiteY0" fmla="*/ 366617 h 1122235"/>
                <a:gd name="connsiteX1" fmla="*/ 477965 w 1041368"/>
                <a:gd name="connsiteY1" fmla="*/ 256508 h 1122235"/>
                <a:gd name="connsiteX2" fmla="*/ 428530 w 1041368"/>
                <a:gd name="connsiteY2" fmla="*/ 492252 h 1122235"/>
                <a:gd name="connsiteX3" fmla="*/ 950214 w 1041368"/>
                <a:gd name="connsiteY3" fmla="*/ 603028 h 1122235"/>
                <a:gd name="connsiteX4" fmla="*/ 909352 w 1041368"/>
                <a:gd name="connsiteY4" fmla="*/ 797243 h 1122235"/>
                <a:gd name="connsiteX5" fmla="*/ 387763 w 1041368"/>
                <a:gd name="connsiteY5" fmla="*/ 686372 h 1122235"/>
                <a:gd name="connsiteX6" fmla="*/ 295846 w 1041368"/>
                <a:gd name="connsiteY6" fmla="*/ 1122236 h 1122235"/>
                <a:gd name="connsiteX7" fmla="*/ 0 w 1041368"/>
                <a:gd name="connsiteY7" fmla="*/ 1058990 h 1122235"/>
                <a:gd name="connsiteX8" fmla="*/ 223171 w 1041368"/>
                <a:gd name="connsiteY8" fmla="*/ 0 h 1122235"/>
                <a:gd name="connsiteX9" fmla="*/ 1041368 w 1041368"/>
                <a:gd name="connsiteY9" fmla="*/ 172498 h 1122235"/>
                <a:gd name="connsiteX10" fmla="*/ 1000125 w 1041368"/>
                <a:gd name="connsiteY10" fmla="*/ 366617 h 112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1368" h="1122235">
                  <a:moveTo>
                    <a:pt x="1000125" y="366617"/>
                  </a:moveTo>
                  <a:lnTo>
                    <a:pt x="477965" y="256508"/>
                  </a:lnTo>
                  <a:lnTo>
                    <a:pt x="428530" y="492252"/>
                  </a:lnTo>
                  <a:lnTo>
                    <a:pt x="950214" y="603028"/>
                  </a:lnTo>
                  <a:lnTo>
                    <a:pt x="909352" y="797243"/>
                  </a:lnTo>
                  <a:lnTo>
                    <a:pt x="387763" y="686372"/>
                  </a:lnTo>
                  <a:lnTo>
                    <a:pt x="295846" y="1122236"/>
                  </a:lnTo>
                  <a:lnTo>
                    <a:pt x="0" y="1058990"/>
                  </a:lnTo>
                  <a:lnTo>
                    <a:pt x="223171" y="0"/>
                  </a:lnTo>
                  <a:lnTo>
                    <a:pt x="1041368" y="172498"/>
                  </a:lnTo>
                  <a:lnTo>
                    <a:pt x="1000125" y="366617"/>
                  </a:lnTo>
                  <a:close/>
                </a:path>
              </a:pathLst>
            </a:custGeom>
            <a:solidFill>
              <a:schemeClr val="bg1"/>
            </a:solidFill>
            <a:ln w="9525" cap="flat">
              <a:noFill/>
              <a:prstDash val="solid"/>
              <a:miter/>
            </a:ln>
          </p:spPr>
          <p:txBody>
            <a:bodyPr rtlCol="0" anchor="ctr"/>
            <a:lstStyle/>
            <a:p>
              <a:endParaRPr lang="en-IN"/>
            </a:p>
          </p:txBody>
        </p:sp>
        <p:sp>
          <p:nvSpPr>
            <p:cNvPr id="12" name="Freeform: Shape 11">
              <a:extLst>
                <a:ext uri="{FF2B5EF4-FFF2-40B4-BE49-F238E27FC236}">
                  <a16:creationId xmlns:a16="http://schemas.microsoft.com/office/drawing/2014/main" id="{0CA1EDC3-D76B-5F75-F3C5-E64CCCA3D15D}"/>
                </a:ext>
              </a:extLst>
            </p:cNvPr>
            <p:cNvSpPr/>
            <p:nvPr/>
          </p:nvSpPr>
          <p:spPr>
            <a:xfrm>
              <a:off x="6246863" y="1544361"/>
              <a:ext cx="133448" cy="144976"/>
            </a:xfrm>
            <a:custGeom>
              <a:avLst/>
              <a:gdLst>
                <a:gd name="connsiteX0" fmla="*/ 1052132 w 1339691"/>
                <a:gd name="connsiteY0" fmla="*/ 0 h 1455420"/>
                <a:gd name="connsiteX1" fmla="*/ 0 w 1339691"/>
                <a:gd name="connsiteY1" fmla="*/ 626840 h 1455420"/>
                <a:gd name="connsiteX2" fmla="*/ 294894 w 1339691"/>
                <a:gd name="connsiteY2" fmla="*/ 791909 h 1455420"/>
                <a:gd name="connsiteX3" fmla="*/ 492062 w 1339691"/>
                <a:gd name="connsiteY3" fmla="*/ 667607 h 1455420"/>
                <a:gd name="connsiteX4" fmla="*/ 937736 w 1339691"/>
                <a:gd name="connsiteY4" fmla="*/ 977170 h 1455420"/>
                <a:gd name="connsiteX5" fmla="*/ 896684 w 1339691"/>
                <a:gd name="connsiteY5" fmla="*/ 1210056 h 1455420"/>
                <a:gd name="connsiteX6" fmla="*/ 1156335 w 1339691"/>
                <a:gd name="connsiteY6" fmla="*/ 1455420 h 1455420"/>
                <a:gd name="connsiteX7" fmla="*/ 1339692 w 1339691"/>
                <a:gd name="connsiteY7" fmla="*/ 199263 h 1455420"/>
                <a:gd name="connsiteX8" fmla="*/ 1052132 w 1339691"/>
                <a:gd name="connsiteY8" fmla="*/ 0 h 1455420"/>
                <a:gd name="connsiteX9" fmla="*/ 985266 w 1339691"/>
                <a:gd name="connsiteY9" fmla="*/ 767429 h 1455420"/>
                <a:gd name="connsiteX10" fmla="*/ 669322 w 1339691"/>
                <a:gd name="connsiteY10" fmla="*/ 547878 h 1455420"/>
                <a:gd name="connsiteX11" fmla="*/ 1066991 w 1339691"/>
                <a:gd name="connsiteY11" fmla="*/ 297561 h 1455420"/>
                <a:gd name="connsiteX12" fmla="*/ 985266 w 1339691"/>
                <a:gd name="connsiteY12" fmla="*/ 767429 h 145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9691" h="1455420">
                  <a:moveTo>
                    <a:pt x="1052132" y="0"/>
                  </a:moveTo>
                  <a:lnTo>
                    <a:pt x="0" y="626840"/>
                  </a:lnTo>
                  <a:lnTo>
                    <a:pt x="294894" y="791909"/>
                  </a:lnTo>
                  <a:lnTo>
                    <a:pt x="492062" y="667607"/>
                  </a:lnTo>
                  <a:lnTo>
                    <a:pt x="937736" y="977170"/>
                  </a:lnTo>
                  <a:lnTo>
                    <a:pt x="896684" y="1210056"/>
                  </a:lnTo>
                  <a:lnTo>
                    <a:pt x="1156335" y="1455420"/>
                  </a:lnTo>
                  <a:lnTo>
                    <a:pt x="1339692" y="199263"/>
                  </a:lnTo>
                  <a:lnTo>
                    <a:pt x="1052132" y="0"/>
                  </a:lnTo>
                  <a:close/>
                  <a:moveTo>
                    <a:pt x="985266" y="767429"/>
                  </a:moveTo>
                  <a:lnTo>
                    <a:pt x="669322" y="547878"/>
                  </a:lnTo>
                  <a:lnTo>
                    <a:pt x="1066991" y="297561"/>
                  </a:lnTo>
                  <a:lnTo>
                    <a:pt x="985266" y="767429"/>
                  </a:lnTo>
                  <a:close/>
                </a:path>
              </a:pathLst>
            </a:custGeom>
            <a:solidFill>
              <a:schemeClr val="bg1"/>
            </a:solidFill>
            <a:ln w="9525" cap="flat">
              <a:noFill/>
              <a:prstDash val="solid"/>
              <a:miter/>
            </a:ln>
          </p:spPr>
          <p:txBody>
            <a:bodyPr rtlCol="0" anchor="ctr"/>
            <a:lstStyle/>
            <a:p>
              <a:endParaRPr lang="en-IN"/>
            </a:p>
          </p:txBody>
        </p:sp>
        <p:sp>
          <p:nvSpPr>
            <p:cNvPr id="13" name="Freeform: Shape 12">
              <a:extLst>
                <a:ext uri="{FF2B5EF4-FFF2-40B4-BE49-F238E27FC236}">
                  <a16:creationId xmlns:a16="http://schemas.microsoft.com/office/drawing/2014/main" id="{85BD707F-5283-E18E-AC50-9B07D9E1105D}"/>
                </a:ext>
              </a:extLst>
            </p:cNvPr>
            <p:cNvSpPr/>
            <p:nvPr/>
          </p:nvSpPr>
          <p:spPr>
            <a:xfrm>
              <a:off x="5772085" y="1527643"/>
              <a:ext cx="138531" cy="134915"/>
            </a:xfrm>
            <a:custGeom>
              <a:avLst/>
              <a:gdLst>
                <a:gd name="connsiteX0" fmla="*/ 1111472 w 1390713"/>
                <a:gd name="connsiteY0" fmla="*/ 1189101 h 1354422"/>
                <a:gd name="connsiteX1" fmla="*/ 347663 w 1390713"/>
                <a:gd name="connsiteY1" fmla="*/ 1186053 h 1354422"/>
                <a:gd name="connsiteX2" fmla="*/ 0 w 1390713"/>
                <a:gd name="connsiteY2" fmla="*/ 740664 h 1354422"/>
                <a:gd name="connsiteX3" fmla="*/ 232410 w 1390713"/>
                <a:gd name="connsiteY3" fmla="*/ 557117 h 1354422"/>
                <a:gd name="connsiteX4" fmla="*/ 573405 w 1390713"/>
                <a:gd name="connsiteY4" fmla="*/ 995077 h 1354422"/>
                <a:gd name="connsiteX5" fmla="*/ 974503 w 1390713"/>
                <a:gd name="connsiteY5" fmla="*/ 1015079 h 1354422"/>
                <a:gd name="connsiteX6" fmla="*/ 1048607 w 1390713"/>
                <a:gd name="connsiteY6" fmla="*/ 620363 h 1354422"/>
                <a:gd name="connsiteX7" fmla="*/ 707136 w 1390713"/>
                <a:gd name="connsiteY7" fmla="*/ 182880 h 1354422"/>
                <a:gd name="connsiteX8" fmla="*/ 939546 w 1390713"/>
                <a:gd name="connsiteY8" fmla="*/ 0 h 1354422"/>
                <a:gd name="connsiteX9" fmla="*/ 1287304 w 1390713"/>
                <a:gd name="connsiteY9" fmla="*/ 445389 h 1354422"/>
                <a:gd name="connsiteX10" fmla="*/ 1111472 w 1390713"/>
                <a:gd name="connsiteY10" fmla="*/ 1189101 h 1354422"/>
                <a:gd name="connsiteX11" fmla="*/ 1111472 w 1390713"/>
                <a:gd name="connsiteY11" fmla="*/ 1189101 h 1354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0713" h="1354422">
                  <a:moveTo>
                    <a:pt x="1111472" y="1189101"/>
                  </a:moveTo>
                  <a:cubicBezTo>
                    <a:pt x="917353" y="1343025"/>
                    <a:pt x="588264" y="1468755"/>
                    <a:pt x="347663" y="1186053"/>
                  </a:cubicBezTo>
                  <a:lnTo>
                    <a:pt x="0" y="740664"/>
                  </a:lnTo>
                  <a:lnTo>
                    <a:pt x="232410" y="557117"/>
                  </a:lnTo>
                  <a:lnTo>
                    <a:pt x="573405" y="995077"/>
                  </a:lnTo>
                  <a:cubicBezTo>
                    <a:pt x="696468" y="1140143"/>
                    <a:pt x="851249" y="1111853"/>
                    <a:pt x="974503" y="1015079"/>
                  </a:cubicBezTo>
                  <a:cubicBezTo>
                    <a:pt x="1097566" y="918591"/>
                    <a:pt x="1160812" y="774097"/>
                    <a:pt x="1048607" y="620363"/>
                  </a:cubicBezTo>
                  <a:lnTo>
                    <a:pt x="707136" y="182880"/>
                  </a:lnTo>
                  <a:lnTo>
                    <a:pt x="939546" y="0"/>
                  </a:lnTo>
                  <a:lnTo>
                    <a:pt x="1287304" y="445389"/>
                  </a:lnTo>
                  <a:cubicBezTo>
                    <a:pt x="1494854" y="730187"/>
                    <a:pt x="1366266" y="986600"/>
                    <a:pt x="1111472" y="1189101"/>
                  </a:cubicBezTo>
                  <a:lnTo>
                    <a:pt x="1111472" y="1189101"/>
                  </a:lnTo>
                  <a:close/>
                </a:path>
              </a:pathLst>
            </a:custGeom>
            <a:solidFill>
              <a:schemeClr val="bg1"/>
            </a:solidFill>
            <a:ln w="9525" cap="flat">
              <a:noFill/>
              <a:prstDash val="solid"/>
              <a:miter/>
            </a:ln>
          </p:spPr>
          <p:txBody>
            <a:bodyPr rtlCol="0" anchor="ctr"/>
            <a:lstStyle/>
            <a:p>
              <a:endParaRPr lang="en-IN"/>
            </a:p>
          </p:txBody>
        </p:sp>
        <p:sp>
          <p:nvSpPr>
            <p:cNvPr id="14" name="Freeform: Shape 13">
              <a:extLst>
                <a:ext uri="{FF2B5EF4-FFF2-40B4-BE49-F238E27FC236}">
                  <a16:creationId xmlns:a16="http://schemas.microsoft.com/office/drawing/2014/main" id="{7CCAAD4C-0D04-D0D2-FB68-CA2BE356EB53}"/>
                </a:ext>
              </a:extLst>
            </p:cNvPr>
            <p:cNvSpPr/>
            <p:nvPr/>
          </p:nvSpPr>
          <p:spPr>
            <a:xfrm>
              <a:off x="5709749" y="1405315"/>
              <a:ext cx="774408" cy="182159"/>
            </a:xfrm>
            <a:custGeom>
              <a:avLst/>
              <a:gdLst>
                <a:gd name="connsiteX0" fmla="*/ 3899154 w 7774305"/>
                <a:gd name="connsiteY0" fmla="*/ 0 h 1828704"/>
                <a:gd name="connsiteX1" fmla="*/ 7774305 w 7774305"/>
                <a:gd name="connsiteY1" fmla="*/ 1643634 h 1828704"/>
                <a:gd name="connsiteX2" fmla="*/ 7614190 w 7774305"/>
                <a:gd name="connsiteY2" fmla="*/ 1793843 h 1828704"/>
                <a:gd name="connsiteX3" fmla="*/ 7614190 w 7774305"/>
                <a:gd name="connsiteY3" fmla="*/ 1793843 h 1828704"/>
                <a:gd name="connsiteX4" fmla="*/ 3902678 w 7774305"/>
                <a:gd name="connsiteY4" fmla="*/ 200787 h 1828704"/>
                <a:gd name="connsiteX5" fmla="*/ 158020 w 7774305"/>
                <a:gd name="connsiteY5" fmla="*/ 1828705 h 1828704"/>
                <a:gd name="connsiteX6" fmla="*/ 0 w 7774305"/>
                <a:gd name="connsiteY6" fmla="*/ 1668209 h 1828704"/>
                <a:gd name="connsiteX7" fmla="*/ 3899154 w 7774305"/>
                <a:gd name="connsiteY7" fmla="*/ 0 h 1828704"/>
                <a:gd name="connsiteX8" fmla="*/ 3899154 w 7774305"/>
                <a:gd name="connsiteY8" fmla="*/ 0 h 182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4305" h="1828704">
                  <a:moveTo>
                    <a:pt x="3899154" y="0"/>
                  </a:moveTo>
                  <a:cubicBezTo>
                    <a:pt x="5420487" y="0"/>
                    <a:pt x="6794087" y="630650"/>
                    <a:pt x="7774305" y="1643634"/>
                  </a:cubicBezTo>
                  <a:lnTo>
                    <a:pt x="7614190" y="1793843"/>
                  </a:lnTo>
                  <a:lnTo>
                    <a:pt x="7614190" y="1793843"/>
                  </a:lnTo>
                  <a:cubicBezTo>
                    <a:pt x="6681121" y="812863"/>
                    <a:pt x="5363242" y="200787"/>
                    <a:pt x="3902678" y="200787"/>
                  </a:cubicBezTo>
                  <a:cubicBezTo>
                    <a:pt x="2442115" y="200787"/>
                    <a:pt x="1092422" y="827056"/>
                    <a:pt x="158020" y="1828705"/>
                  </a:cubicBezTo>
                  <a:lnTo>
                    <a:pt x="0" y="1668209"/>
                  </a:lnTo>
                  <a:cubicBezTo>
                    <a:pt x="981647" y="640461"/>
                    <a:pt x="2365629" y="0"/>
                    <a:pt x="3899154" y="0"/>
                  </a:cubicBezTo>
                  <a:lnTo>
                    <a:pt x="3899154" y="0"/>
                  </a:lnTo>
                  <a:close/>
                </a:path>
              </a:pathLst>
            </a:custGeom>
            <a:solidFill>
              <a:schemeClr val="bg1"/>
            </a:solidFill>
            <a:ln w="9525" cap="flat">
              <a:noFill/>
              <a:prstDash val="solid"/>
              <a:miter/>
            </a:ln>
          </p:spPr>
          <p:txBody>
            <a:bodyPr rtlCol="0" anchor="ctr"/>
            <a:lstStyle/>
            <a:p>
              <a:endParaRPr lang="en-IN"/>
            </a:p>
          </p:txBody>
        </p:sp>
      </p:grpSp>
    </p:spTree>
    <p:extLst>
      <p:ext uri="{BB962C8B-B14F-4D97-AF65-F5344CB8AC3E}">
        <p14:creationId xmlns:p14="http://schemas.microsoft.com/office/powerpoint/2010/main" val="3755269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F870C553-6389-5E01-8FD5-A115854A2301}"/>
              </a:ext>
            </a:extLst>
          </p:cNvPr>
          <p:cNvSpPr/>
          <p:nvPr/>
        </p:nvSpPr>
        <p:spPr>
          <a:xfrm>
            <a:off x="0" y="0"/>
            <a:ext cx="12192000" cy="6858000"/>
          </a:xfrm>
          <a:prstGeom prst="rect">
            <a:avLst/>
          </a:prstGeom>
          <a:solidFill>
            <a:srgbClr val="00074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Graphic 3">
            <a:extLst>
              <a:ext uri="{FF2B5EF4-FFF2-40B4-BE49-F238E27FC236}">
                <a16:creationId xmlns:a16="http://schemas.microsoft.com/office/drawing/2014/main" id="{09B51C5C-3F57-5DDB-35D0-9A4C4823C1BC}"/>
              </a:ext>
            </a:extLst>
          </p:cNvPr>
          <p:cNvSpPr/>
          <p:nvPr/>
        </p:nvSpPr>
        <p:spPr>
          <a:xfrm>
            <a:off x="6590718" y="4257729"/>
            <a:ext cx="7009168" cy="6987434"/>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sp>
        <p:nvSpPr>
          <p:cNvPr id="4" name="TextBox 3">
            <a:extLst>
              <a:ext uri="{FF2B5EF4-FFF2-40B4-BE49-F238E27FC236}">
                <a16:creationId xmlns:a16="http://schemas.microsoft.com/office/drawing/2014/main" id="{A82A51F0-E97A-0E58-7976-A4647BF55185}"/>
              </a:ext>
            </a:extLst>
          </p:cNvPr>
          <p:cNvSpPr txBox="1"/>
          <p:nvPr/>
        </p:nvSpPr>
        <p:spPr>
          <a:xfrm>
            <a:off x="658813" y="654341"/>
            <a:ext cx="7584127" cy="584775"/>
          </a:xfrm>
          <a:prstGeom prst="rect">
            <a:avLst/>
          </a:prstGeom>
          <a:noFill/>
        </p:spPr>
        <p:txBody>
          <a:bodyPr wrap="none" rtlCol="0">
            <a:spAutoFit/>
          </a:bodyPr>
          <a:lstStyle/>
          <a:p>
            <a:r>
              <a:rPr lang="en-US" sz="3200" dirty="0">
                <a:solidFill>
                  <a:schemeClr val="bg1"/>
                </a:solidFill>
                <a:latin typeface="Lora Medium" pitchFamily="2" charset="0"/>
              </a:rPr>
              <a:t>FEW FACTS ON CHAMPIONS LEAGUE</a:t>
            </a:r>
            <a:endParaRPr lang="en-IN" sz="3200" dirty="0">
              <a:solidFill>
                <a:schemeClr val="bg1"/>
              </a:solidFill>
              <a:latin typeface="Lora Medium" pitchFamily="2" charset="0"/>
            </a:endParaRPr>
          </a:p>
        </p:txBody>
      </p:sp>
      <p:sp>
        <p:nvSpPr>
          <p:cNvPr id="5" name="TextBox 4">
            <a:extLst>
              <a:ext uri="{FF2B5EF4-FFF2-40B4-BE49-F238E27FC236}">
                <a16:creationId xmlns:a16="http://schemas.microsoft.com/office/drawing/2014/main" id="{AFD0A17C-A991-0F49-6B79-64BAC5086DB1}"/>
              </a:ext>
            </a:extLst>
          </p:cNvPr>
          <p:cNvSpPr txBox="1"/>
          <p:nvPr/>
        </p:nvSpPr>
        <p:spPr>
          <a:xfrm>
            <a:off x="605973" y="1935303"/>
            <a:ext cx="4560831" cy="400879"/>
          </a:xfrm>
          <a:prstGeom prst="rect">
            <a:avLst/>
          </a:prstGeom>
          <a:noFill/>
        </p:spPr>
        <p:txBody>
          <a:bodyPr wrap="square" rtlCol="0">
            <a:spAutoFit/>
          </a:bodyPr>
          <a:lstStyle/>
          <a:p>
            <a:pPr>
              <a:lnSpc>
                <a:spcPct val="120000"/>
              </a:lnSpc>
            </a:pPr>
            <a:r>
              <a:rPr lang="en-US" dirty="0">
                <a:solidFill>
                  <a:schemeClr val="bg1"/>
                </a:solidFill>
                <a:latin typeface="Lora Medium" pitchFamily="2" charset="0"/>
              </a:rPr>
              <a:t>Real Madrid bagged majority of the wins</a:t>
            </a:r>
            <a:endParaRPr lang="en-IN" dirty="0">
              <a:solidFill>
                <a:schemeClr val="bg1"/>
              </a:solidFill>
              <a:latin typeface="Lora Medium" pitchFamily="2" charset="0"/>
            </a:endParaRPr>
          </a:p>
        </p:txBody>
      </p:sp>
      <p:sp>
        <p:nvSpPr>
          <p:cNvPr id="6" name="TextBox 5">
            <a:extLst>
              <a:ext uri="{FF2B5EF4-FFF2-40B4-BE49-F238E27FC236}">
                <a16:creationId xmlns:a16="http://schemas.microsoft.com/office/drawing/2014/main" id="{B0EBEE37-F0B8-3542-3B67-EDB94450CFDE}"/>
              </a:ext>
            </a:extLst>
          </p:cNvPr>
          <p:cNvSpPr txBox="1"/>
          <p:nvPr/>
        </p:nvSpPr>
        <p:spPr>
          <a:xfrm>
            <a:off x="6096000" y="1821055"/>
            <a:ext cx="4735648" cy="747897"/>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Ever since its inception in 1955, only 22 football clubs have managed to win the Champions League, out which Real Madrid won the cup 14 times, making it the highest number of wins in the Champions League.</a:t>
            </a:r>
            <a:endParaRPr lang="en-IN" sz="1200" dirty="0">
              <a:solidFill>
                <a:schemeClr val="bg1"/>
              </a:solidFill>
              <a:latin typeface="Source Sans Pro" panose="020B0503030403020204" pitchFamily="34" charset="0"/>
              <a:ea typeface="Source Code Pro" panose="020B0309030403020204" pitchFamily="49" charset="0"/>
            </a:endParaRPr>
          </a:p>
        </p:txBody>
      </p:sp>
      <p:cxnSp>
        <p:nvCxnSpPr>
          <p:cNvPr id="13" name="Straight Connector 12">
            <a:extLst>
              <a:ext uri="{FF2B5EF4-FFF2-40B4-BE49-F238E27FC236}">
                <a16:creationId xmlns:a16="http://schemas.microsoft.com/office/drawing/2014/main" id="{E548BD12-D12A-498B-A373-17B43DB2D949}"/>
              </a:ext>
            </a:extLst>
          </p:cNvPr>
          <p:cNvCxnSpPr>
            <a:cxnSpLocks/>
          </p:cNvCxnSpPr>
          <p:nvPr/>
        </p:nvCxnSpPr>
        <p:spPr>
          <a:xfrm>
            <a:off x="5493620" y="2169788"/>
            <a:ext cx="258002" cy="0"/>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EC50504-91C4-A8BE-1CC5-A3BB84B689C1}"/>
              </a:ext>
            </a:extLst>
          </p:cNvPr>
          <p:cNvSpPr txBox="1"/>
          <p:nvPr/>
        </p:nvSpPr>
        <p:spPr>
          <a:xfrm>
            <a:off x="605973" y="3032369"/>
            <a:ext cx="4560831" cy="733278"/>
          </a:xfrm>
          <a:prstGeom prst="rect">
            <a:avLst/>
          </a:prstGeom>
          <a:noFill/>
        </p:spPr>
        <p:txBody>
          <a:bodyPr wrap="square" rtlCol="0">
            <a:spAutoFit/>
          </a:bodyPr>
          <a:lstStyle/>
          <a:p>
            <a:pPr>
              <a:lnSpc>
                <a:spcPct val="120000"/>
              </a:lnSpc>
            </a:pPr>
            <a:r>
              <a:rPr lang="en-US" dirty="0">
                <a:solidFill>
                  <a:schemeClr val="bg1"/>
                </a:solidFill>
                <a:latin typeface="Lora Medium" pitchFamily="2" charset="0"/>
              </a:rPr>
              <a:t>Champions League is supported by UEFA foundation for children</a:t>
            </a:r>
            <a:endParaRPr lang="en-IN" dirty="0">
              <a:solidFill>
                <a:schemeClr val="bg1"/>
              </a:solidFill>
              <a:latin typeface="Lora Medium" pitchFamily="2" charset="0"/>
            </a:endParaRPr>
          </a:p>
        </p:txBody>
      </p:sp>
      <p:sp>
        <p:nvSpPr>
          <p:cNvPr id="2" name="TextBox 1">
            <a:extLst>
              <a:ext uri="{FF2B5EF4-FFF2-40B4-BE49-F238E27FC236}">
                <a16:creationId xmlns:a16="http://schemas.microsoft.com/office/drawing/2014/main" id="{705D39BD-E19F-E39B-9BD8-1ECE9DA38B23}"/>
              </a:ext>
            </a:extLst>
          </p:cNvPr>
          <p:cNvSpPr txBox="1"/>
          <p:nvPr/>
        </p:nvSpPr>
        <p:spPr>
          <a:xfrm>
            <a:off x="6096000" y="3171478"/>
            <a:ext cx="4735648" cy="526298"/>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UEFA foundation for children is a unanimous foundation that brings the art of football to kids from across the world.</a:t>
            </a:r>
            <a:endParaRPr lang="en-IN" sz="1200" dirty="0">
              <a:solidFill>
                <a:schemeClr val="bg1"/>
              </a:solidFill>
              <a:latin typeface="Source Sans Pro" panose="020B0503030403020204" pitchFamily="34" charset="0"/>
              <a:ea typeface="Source Code Pro" panose="020B0309030403020204" pitchFamily="49" charset="0"/>
            </a:endParaRPr>
          </a:p>
        </p:txBody>
      </p:sp>
      <p:cxnSp>
        <p:nvCxnSpPr>
          <p:cNvPr id="14" name="Straight Connector 13">
            <a:extLst>
              <a:ext uri="{FF2B5EF4-FFF2-40B4-BE49-F238E27FC236}">
                <a16:creationId xmlns:a16="http://schemas.microsoft.com/office/drawing/2014/main" id="{33866383-F65E-AF0C-971F-23E39799FFD9}"/>
              </a:ext>
            </a:extLst>
          </p:cNvPr>
          <p:cNvCxnSpPr>
            <a:cxnSpLocks/>
          </p:cNvCxnSpPr>
          <p:nvPr/>
        </p:nvCxnSpPr>
        <p:spPr>
          <a:xfrm>
            <a:off x="5493620" y="3419582"/>
            <a:ext cx="258002" cy="0"/>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95F99DF-8D37-969A-F994-D487ED91B566}"/>
              </a:ext>
            </a:extLst>
          </p:cNvPr>
          <p:cNvSpPr txBox="1"/>
          <p:nvPr/>
        </p:nvSpPr>
        <p:spPr>
          <a:xfrm>
            <a:off x="605973" y="4271993"/>
            <a:ext cx="4560831" cy="733278"/>
          </a:xfrm>
          <a:prstGeom prst="rect">
            <a:avLst/>
          </a:prstGeom>
          <a:noFill/>
        </p:spPr>
        <p:txBody>
          <a:bodyPr wrap="square" rtlCol="0">
            <a:spAutoFit/>
          </a:bodyPr>
          <a:lstStyle/>
          <a:p>
            <a:pPr>
              <a:lnSpc>
                <a:spcPct val="120000"/>
              </a:lnSpc>
            </a:pPr>
            <a:r>
              <a:rPr lang="en-US" dirty="0">
                <a:solidFill>
                  <a:schemeClr val="bg1"/>
                </a:solidFill>
                <a:latin typeface="Lora Medium" pitchFamily="2" charset="0"/>
              </a:rPr>
              <a:t>English clubs have managed to win five cups</a:t>
            </a:r>
            <a:endParaRPr lang="en-IN" dirty="0">
              <a:solidFill>
                <a:schemeClr val="bg1"/>
              </a:solidFill>
              <a:latin typeface="Lora Medium" pitchFamily="2" charset="0"/>
            </a:endParaRPr>
          </a:p>
        </p:txBody>
      </p:sp>
      <p:sp>
        <p:nvSpPr>
          <p:cNvPr id="3" name="TextBox 2">
            <a:extLst>
              <a:ext uri="{FF2B5EF4-FFF2-40B4-BE49-F238E27FC236}">
                <a16:creationId xmlns:a16="http://schemas.microsoft.com/office/drawing/2014/main" id="{B9112FA9-B74E-1AE4-A59D-BEA9766C71E7}"/>
              </a:ext>
            </a:extLst>
          </p:cNvPr>
          <p:cNvSpPr txBox="1"/>
          <p:nvPr/>
        </p:nvSpPr>
        <p:spPr>
          <a:xfrm>
            <a:off x="6096000" y="4300303"/>
            <a:ext cx="4735648" cy="747897"/>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Champions League is dominated by the English clubs, snagging wins after wins. Around five English clubs have managed to win the Champions League. </a:t>
            </a:r>
            <a:endParaRPr lang="en-IN" sz="1200" dirty="0">
              <a:solidFill>
                <a:schemeClr val="bg1"/>
              </a:solidFill>
              <a:latin typeface="Source Sans Pro" panose="020B0503030403020204" pitchFamily="34" charset="0"/>
              <a:ea typeface="Source Code Pro" panose="020B0309030403020204" pitchFamily="49" charset="0"/>
            </a:endParaRPr>
          </a:p>
        </p:txBody>
      </p:sp>
      <p:cxnSp>
        <p:nvCxnSpPr>
          <p:cNvPr id="15" name="Straight Connector 14">
            <a:extLst>
              <a:ext uri="{FF2B5EF4-FFF2-40B4-BE49-F238E27FC236}">
                <a16:creationId xmlns:a16="http://schemas.microsoft.com/office/drawing/2014/main" id="{AFC5E4C2-2D60-74A2-2973-56DFC4B0F4A1}"/>
              </a:ext>
            </a:extLst>
          </p:cNvPr>
          <p:cNvCxnSpPr>
            <a:cxnSpLocks/>
          </p:cNvCxnSpPr>
          <p:nvPr/>
        </p:nvCxnSpPr>
        <p:spPr>
          <a:xfrm>
            <a:off x="5493620" y="4680481"/>
            <a:ext cx="258002" cy="0"/>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FD34EF5-593C-2F89-F16A-8B4414E6E9AD}"/>
              </a:ext>
            </a:extLst>
          </p:cNvPr>
          <p:cNvSpPr txBox="1"/>
          <p:nvPr/>
        </p:nvSpPr>
        <p:spPr>
          <a:xfrm>
            <a:off x="605973" y="5511618"/>
            <a:ext cx="4560831" cy="733278"/>
          </a:xfrm>
          <a:prstGeom prst="rect">
            <a:avLst/>
          </a:prstGeom>
          <a:noFill/>
        </p:spPr>
        <p:txBody>
          <a:bodyPr wrap="square" rtlCol="0">
            <a:spAutoFit/>
          </a:bodyPr>
          <a:lstStyle/>
          <a:p>
            <a:pPr>
              <a:lnSpc>
                <a:spcPct val="120000"/>
              </a:lnSpc>
            </a:pPr>
            <a:r>
              <a:rPr lang="en-US" dirty="0">
                <a:solidFill>
                  <a:schemeClr val="bg1"/>
                </a:solidFill>
                <a:latin typeface="Lora Medium" pitchFamily="2" charset="0"/>
              </a:rPr>
              <a:t>The fastest goal in the tournament happened in the first 11 seconds</a:t>
            </a:r>
            <a:endParaRPr lang="en-IN" dirty="0">
              <a:solidFill>
                <a:schemeClr val="bg1"/>
              </a:solidFill>
              <a:latin typeface="Lora Medium" pitchFamily="2" charset="0"/>
            </a:endParaRPr>
          </a:p>
        </p:txBody>
      </p:sp>
      <p:sp>
        <p:nvSpPr>
          <p:cNvPr id="12" name="TextBox 11">
            <a:extLst>
              <a:ext uri="{FF2B5EF4-FFF2-40B4-BE49-F238E27FC236}">
                <a16:creationId xmlns:a16="http://schemas.microsoft.com/office/drawing/2014/main" id="{BAE48270-59B1-D561-38AF-BF085ECE278A}"/>
              </a:ext>
            </a:extLst>
          </p:cNvPr>
          <p:cNvSpPr txBox="1"/>
          <p:nvPr/>
        </p:nvSpPr>
        <p:spPr>
          <a:xfrm>
            <a:off x="6096000" y="5539928"/>
            <a:ext cx="4735648" cy="747897"/>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Roy </a:t>
            </a:r>
            <a:r>
              <a:rPr lang="en-US" sz="1200" dirty="0" err="1">
                <a:solidFill>
                  <a:schemeClr val="bg1"/>
                </a:solidFill>
                <a:latin typeface="Source Sans Pro" panose="020B0503030403020204" pitchFamily="34" charset="0"/>
                <a:ea typeface="Source Code Pro" panose="020B0309030403020204" pitchFamily="49" charset="0"/>
              </a:rPr>
              <a:t>Makaay</a:t>
            </a:r>
            <a:r>
              <a:rPr lang="en-US" sz="1200" dirty="0">
                <a:solidFill>
                  <a:schemeClr val="bg1"/>
                </a:solidFill>
                <a:latin typeface="Source Sans Pro" panose="020B0503030403020204" pitchFamily="34" charset="0"/>
                <a:ea typeface="Source Code Pro" panose="020B0309030403020204" pitchFamily="49" charset="0"/>
              </a:rPr>
              <a:t>, a popular footballer from Bayern Munich, managed to create this record, scoring the match's first goal within the first 11 seconds against Real </a:t>
            </a:r>
            <a:r>
              <a:rPr lang="en-US" sz="1200" dirty="0" err="1">
                <a:solidFill>
                  <a:schemeClr val="bg1"/>
                </a:solidFill>
                <a:latin typeface="Source Sans Pro" panose="020B0503030403020204" pitchFamily="34" charset="0"/>
                <a:ea typeface="Source Code Pro" panose="020B0309030403020204" pitchFamily="49" charset="0"/>
              </a:rPr>
              <a:t>madrid</a:t>
            </a:r>
            <a:r>
              <a:rPr lang="en-US" sz="1200" dirty="0">
                <a:solidFill>
                  <a:schemeClr val="bg1"/>
                </a:solidFill>
                <a:latin typeface="Source Sans Pro" panose="020B0503030403020204" pitchFamily="34" charset="0"/>
                <a:ea typeface="Source Code Pro" panose="020B0309030403020204" pitchFamily="49" charset="0"/>
              </a:rPr>
              <a:t>. </a:t>
            </a:r>
            <a:endParaRPr lang="en-IN" sz="1200" dirty="0">
              <a:solidFill>
                <a:schemeClr val="bg1"/>
              </a:solidFill>
              <a:latin typeface="Source Sans Pro" panose="020B0503030403020204" pitchFamily="34" charset="0"/>
              <a:ea typeface="Source Code Pro" panose="020B0309030403020204" pitchFamily="49" charset="0"/>
            </a:endParaRPr>
          </a:p>
        </p:txBody>
      </p:sp>
      <p:cxnSp>
        <p:nvCxnSpPr>
          <p:cNvPr id="16" name="Straight Connector 15">
            <a:extLst>
              <a:ext uri="{FF2B5EF4-FFF2-40B4-BE49-F238E27FC236}">
                <a16:creationId xmlns:a16="http://schemas.microsoft.com/office/drawing/2014/main" id="{180CCE6E-9AF3-BF12-A5BE-88029DE92722}"/>
              </a:ext>
            </a:extLst>
          </p:cNvPr>
          <p:cNvCxnSpPr>
            <a:cxnSpLocks/>
          </p:cNvCxnSpPr>
          <p:nvPr/>
        </p:nvCxnSpPr>
        <p:spPr>
          <a:xfrm>
            <a:off x="5493620" y="5941382"/>
            <a:ext cx="258002" cy="0"/>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Graphic 3">
            <a:extLst>
              <a:ext uri="{FF2B5EF4-FFF2-40B4-BE49-F238E27FC236}">
                <a16:creationId xmlns:a16="http://schemas.microsoft.com/office/drawing/2014/main" id="{538DF758-D4B4-17C3-8E5B-FDC119E11D8A}"/>
              </a:ext>
            </a:extLst>
          </p:cNvPr>
          <p:cNvSpPr/>
          <p:nvPr/>
        </p:nvSpPr>
        <p:spPr>
          <a:xfrm rot="13582298">
            <a:off x="10559320" y="-829500"/>
            <a:ext cx="2403049" cy="2395598"/>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2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spTree>
    <p:extLst>
      <p:ext uri="{BB962C8B-B14F-4D97-AF65-F5344CB8AC3E}">
        <p14:creationId xmlns:p14="http://schemas.microsoft.com/office/powerpoint/2010/main" val="1840925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9D8CC6F7-CAC8-B0B5-E402-52509D12E5D0}"/>
              </a:ext>
            </a:extLst>
          </p:cNvPr>
          <p:cNvSpPr/>
          <p:nvPr/>
        </p:nvSpPr>
        <p:spPr>
          <a:xfrm>
            <a:off x="0" y="0"/>
            <a:ext cx="12192000" cy="6858000"/>
          </a:xfrm>
          <a:prstGeom prst="rect">
            <a:avLst/>
          </a:prstGeom>
          <a:solidFill>
            <a:srgbClr val="00074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Graphic 3">
            <a:extLst>
              <a:ext uri="{FF2B5EF4-FFF2-40B4-BE49-F238E27FC236}">
                <a16:creationId xmlns:a16="http://schemas.microsoft.com/office/drawing/2014/main" id="{594D8B06-83C7-7CB8-25DC-BCA31BB41165}"/>
              </a:ext>
            </a:extLst>
          </p:cNvPr>
          <p:cNvSpPr/>
          <p:nvPr/>
        </p:nvSpPr>
        <p:spPr>
          <a:xfrm>
            <a:off x="1295003" y="1149731"/>
            <a:ext cx="9601994" cy="9572220"/>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grpSp>
        <p:nvGrpSpPr>
          <p:cNvPr id="38" name="Group 37">
            <a:extLst>
              <a:ext uri="{FF2B5EF4-FFF2-40B4-BE49-F238E27FC236}">
                <a16:creationId xmlns:a16="http://schemas.microsoft.com/office/drawing/2014/main" id="{F7ABC0A2-7A8B-8141-1DD6-398E72250B01}"/>
              </a:ext>
            </a:extLst>
          </p:cNvPr>
          <p:cNvGrpSpPr/>
          <p:nvPr/>
        </p:nvGrpSpPr>
        <p:grpSpPr>
          <a:xfrm>
            <a:off x="812512" y="1106852"/>
            <a:ext cx="10566977" cy="4672252"/>
            <a:chOff x="812512" y="1106852"/>
            <a:chExt cx="10566977" cy="4672252"/>
          </a:xfrm>
        </p:grpSpPr>
        <p:grpSp>
          <p:nvGrpSpPr>
            <p:cNvPr id="28" name="Group 27">
              <a:extLst>
                <a:ext uri="{FF2B5EF4-FFF2-40B4-BE49-F238E27FC236}">
                  <a16:creationId xmlns:a16="http://schemas.microsoft.com/office/drawing/2014/main" id="{1AABA7AF-1433-9A92-A451-1BFE180D7C9F}"/>
                </a:ext>
              </a:extLst>
            </p:cNvPr>
            <p:cNvGrpSpPr/>
            <p:nvPr/>
          </p:nvGrpSpPr>
          <p:grpSpPr>
            <a:xfrm>
              <a:off x="812512" y="2770909"/>
              <a:ext cx="2343727" cy="1316182"/>
              <a:chOff x="695325" y="2540575"/>
              <a:chExt cx="2578100" cy="1447800"/>
            </a:xfrm>
          </p:grpSpPr>
          <p:sp>
            <p:nvSpPr>
              <p:cNvPr id="2" name="Rectangle: Rounded Corners 1">
                <a:extLst>
                  <a:ext uri="{FF2B5EF4-FFF2-40B4-BE49-F238E27FC236}">
                    <a16:creationId xmlns:a16="http://schemas.microsoft.com/office/drawing/2014/main" id="{36C43E21-4B3E-FDDF-A3C8-054F34AB5D59}"/>
                  </a:ext>
                </a:extLst>
              </p:cNvPr>
              <p:cNvSpPr/>
              <p:nvPr/>
            </p:nvSpPr>
            <p:spPr>
              <a:xfrm>
                <a:off x="695325" y="2540575"/>
                <a:ext cx="2578100" cy="1447800"/>
              </a:xfrm>
              <a:prstGeom prst="roundRect">
                <a:avLst>
                  <a:gd name="adj" fmla="val 12281"/>
                </a:avLst>
              </a:prstGeom>
              <a:solidFill>
                <a:srgbClr val="0072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pic>
            <p:nvPicPr>
              <p:cNvPr id="15" name="Picture 14" descr="A blue sign with white text&#10;&#10;Description automatically generated with low confidence">
                <a:extLst>
                  <a:ext uri="{FF2B5EF4-FFF2-40B4-BE49-F238E27FC236}">
                    <a16:creationId xmlns:a16="http://schemas.microsoft.com/office/drawing/2014/main" id="{475B3D63-09EA-BA6D-8C8D-18B9907E506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54084" y="2612273"/>
                <a:ext cx="1662670" cy="1304404"/>
              </a:xfrm>
              <a:prstGeom prst="rect">
                <a:avLst/>
              </a:prstGeom>
            </p:spPr>
          </p:pic>
        </p:grpSp>
        <p:grpSp>
          <p:nvGrpSpPr>
            <p:cNvPr id="29" name="Group 28">
              <a:extLst>
                <a:ext uri="{FF2B5EF4-FFF2-40B4-BE49-F238E27FC236}">
                  <a16:creationId xmlns:a16="http://schemas.microsoft.com/office/drawing/2014/main" id="{5E5FE31F-729B-7610-11F2-B494A8F5453E}"/>
                </a:ext>
              </a:extLst>
            </p:cNvPr>
            <p:cNvGrpSpPr/>
            <p:nvPr/>
          </p:nvGrpSpPr>
          <p:grpSpPr>
            <a:xfrm>
              <a:off x="3553595" y="2770909"/>
              <a:ext cx="2343727" cy="1316182"/>
              <a:chOff x="3436408" y="2540575"/>
              <a:chExt cx="2578100" cy="1447800"/>
            </a:xfrm>
          </p:grpSpPr>
          <p:sp>
            <p:nvSpPr>
              <p:cNvPr id="7" name="Rectangle: Rounded Corners 6">
                <a:extLst>
                  <a:ext uri="{FF2B5EF4-FFF2-40B4-BE49-F238E27FC236}">
                    <a16:creationId xmlns:a16="http://schemas.microsoft.com/office/drawing/2014/main" id="{02202F2A-28A3-4FAA-3C98-3803DF16B78E}"/>
                  </a:ext>
                </a:extLst>
              </p:cNvPr>
              <p:cNvSpPr/>
              <p:nvPr/>
            </p:nvSpPr>
            <p:spPr>
              <a:xfrm>
                <a:off x="3436408" y="2540575"/>
                <a:ext cx="2578100" cy="1447800"/>
              </a:xfrm>
              <a:prstGeom prst="roundRect">
                <a:avLst>
                  <a:gd name="adj" fmla="val 122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pic>
            <p:nvPicPr>
              <p:cNvPr id="17" name="Picture 16" descr="Logo&#10;&#10;Description automatically generated">
                <a:extLst>
                  <a:ext uri="{FF2B5EF4-FFF2-40B4-BE49-F238E27FC236}">
                    <a16:creationId xmlns:a16="http://schemas.microsoft.com/office/drawing/2014/main" id="{B8ABA0DF-6248-869F-B0E4-BEB5EF0687C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804166" y="2680933"/>
                <a:ext cx="1669202" cy="1111716"/>
              </a:xfrm>
              <a:prstGeom prst="rect">
                <a:avLst/>
              </a:prstGeom>
            </p:spPr>
          </p:pic>
        </p:grpSp>
        <p:grpSp>
          <p:nvGrpSpPr>
            <p:cNvPr id="30" name="Group 29">
              <a:extLst>
                <a:ext uri="{FF2B5EF4-FFF2-40B4-BE49-F238E27FC236}">
                  <a16:creationId xmlns:a16="http://schemas.microsoft.com/office/drawing/2014/main" id="{ADC14775-7E51-770A-EDBA-106D51CCB087}"/>
                </a:ext>
              </a:extLst>
            </p:cNvPr>
            <p:cNvGrpSpPr/>
            <p:nvPr/>
          </p:nvGrpSpPr>
          <p:grpSpPr>
            <a:xfrm>
              <a:off x="6294678" y="2770909"/>
              <a:ext cx="2343727" cy="1316182"/>
              <a:chOff x="6177491" y="2540575"/>
              <a:chExt cx="2578100" cy="1447800"/>
            </a:xfrm>
          </p:grpSpPr>
          <p:sp>
            <p:nvSpPr>
              <p:cNvPr id="8" name="Rectangle: Rounded Corners 7">
                <a:extLst>
                  <a:ext uri="{FF2B5EF4-FFF2-40B4-BE49-F238E27FC236}">
                    <a16:creationId xmlns:a16="http://schemas.microsoft.com/office/drawing/2014/main" id="{A1877968-2F88-6651-1165-648603FB4819}"/>
                  </a:ext>
                </a:extLst>
              </p:cNvPr>
              <p:cNvSpPr/>
              <p:nvPr/>
            </p:nvSpPr>
            <p:spPr>
              <a:xfrm>
                <a:off x="6177491" y="2540575"/>
                <a:ext cx="2578100" cy="1447800"/>
              </a:xfrm>
              <a:prstGeom prst="roundRect">
                <a:avLst>
                  <a:gd name="adj" fmla="val 12281"/>
                </a:avLst>
              </a:prstGeom>
              <a:solidFill>
                <a:srgbClr val="E506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pic>
            <p:nvPicPr>
              <p:cNvPr id="19" name="Picture 18" descr="Logo&#10;&#10;Description automatically generated">
                <a:extLst>
                  <a:ext uri="{FF2B5EF4-FFF2-40B4-BE49-F238E27FC236}">
                    <a16:creationId xmlns:a16="http://schemas.microsoft.com/office/drawing/2014/main" id="{B94B08B9-AC94-3BC8-AEC3-8D8BA9C8C1A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923474" y="2572685"/>
                <a:ext cx="1086134" cy="1383580"/>
              </a:xfrm>
              <a:prstGeom prst="rect">
                <a:avLst/>
              </a:prstGeom>
            </p:spPr>
          </p:pic>
        </p:grpSp>
        <p:grpSp>
          <p:nvGrpSpPr>
            <p:cNvPr id="31" name="Group 30">
              <a:extLst>
                <a:ext uri="{FF2B5EF4-FFF2-40B4-BE49-F238E27FC236}">
                  <a16:creationId xmlns:a16="http://schemas.microsoft.com/office/drawing/2014/main" id="{FD0854D5-F266-6C93-CCF5-81812822741E}"/>
                </a:ext>
              </a:extLst>
            </p:cNvPr>
            <p:cNvGrpSpPr/>
            <p:nvPr/>
          </p:nvGrpSpPr>
          <p:grpSpPr>
            <a:xfrm>
              <a:off x="9035762" y="2770909"/>
              <a:ext cx="2343727" cy="1316182"/>
              <a:chOff x="8918575" y="2540575"/>
              <a:chExt cx="2578100" cy="1447800"/>
            </a:xfrm>
          </p:grpSpPr>
          <p:sp>
            <p:nvSpPr>
              <p:cNvPr id="9" name="Rectangle: Rounded Corners 8">
                <a:extLst>
                  <a:ext uri="{FF2B5EF4-FFF2-40B4-BE49-F238E27FC236}">
                    <a16:creationId xmlns:a16="http://schemas.microsoft.com/office/drawing/2014/main" id="{34262A51-CB6B-9758-0CF8-2CC7CA59097C}"/>
                  </a:ext>
                </a:extLst>
              </p:cNvPr>
              <p:cNvSpPr/>
              <p:nvPr/>
            </p:nvSpPr>
            <p:spPr>
              <a:xfrm>
                <a:off x="8918575" y="2540575"/>
                <a:ext cx="2578100" cy="1447800"/>
              </a:xfrm>
              <a:prstGeom prst="roundRect">
                <a:avLst>
                  <a:gd name="adj" fmla="val 12281"/>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pic>
            <p:nvPicPr>
              <p:cNvPr id="21" name="Picture 20" descr="Logo&#10;&#10;Description automatically generated">
                <a:extLst>
                  <a:ext uri="{FF2B5EF4-FFF2-40B4-BE49-F238E27FC236}">
                    <a16:creationId xmlns:a16="http://schemas.microsoft.com/office/drawing/2014/main" id="{9F651FC1-D84F-B9CF-78BA-85A4E44F625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058655" y="2913809"/>
                <a:ext cx="2297939" cy="701331"/>
              </a:xfrm>
              <a:prstGeom prst="rect">
                <a:avLst/>
              </a:prstGeom>
            </p:spPr>
          </p:pic>
        </p:grpSp>
        <p:grpSp>
          <p:nvGrpSpPr>
            <p:cNvPr id="32" name="Group 31">
              <a:extLst>
                <a:ext uri="{FF2B5EF4-FFF2-40B4-BE49-F238E27FC236}">
                  <a16:creationId xmlns:a16="http://schemas.microsoft.com/office/drawing/2014/main" id="{DB7CB8FC-AE2B-413F-C276-3FC70D140CFD}"/>
                </a:ext>
              </a:extLst>
            </p:cNvPr>
            <p:cNvGrpSpPr/>
            <p:nvPr/>
          </p:nvGrpSpPr>
          <p:grpSpPr>
            <a:xfrm>
              <a:off x="2174587" y="4462922"/>
              <a:ext cx="2343727" cy="1316182"/>
              <a:chOff x="2057400" y="4232588"/>
              <a:chExt cx="2578100" cy="1447800"/>
            </a:xfrm>
          </p:grpSpPr>
          <p:sp>
            <p:nvSpPr>
              <p:cNvPr id="10" name="Rectangle: Rounded Corners 9">
                <a:extLst>
                  <a:ext uri="{FF2B5EF4-FFF2-40B4-BE49-F238E27FC236}">
                    <a16:creationId xmlns:a16="http://schemas.microsoft.com/office/drawing/2014/main" id="{AECA4847-90F7-1143-6798-222B57A848D5}"/>
                  </a:ext>
                </a:extLst>
              </p:cNvPr>
              <p:cNvSpPr/>
              <p:nvPr/>
            </p:nvSpPr>
            <p:spPr>
              <a:xfrm>
                <a:off x="2057400" y="4232588"/>
                <a:ext cx="2578100" cy="1447800"/>
              </a:xfrm>
              <a:prstGeom prst="roundRect">
                <a:avLst>
                  <a:gd name="adj" fmla="val 1228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pic>
            <p:nvPicPr>
              <p:cNvPr id="23" name="Picture 22" descr="Icon&#10;&#10;Description automatically generated">
                <a:extLst>
                  <a:ext uri="{FF2B5EF4-FFF2-40B4-BE49-F238E27FC236}">
                    <a16:creationId xmlns:a16="http://schemas.microsoft.com/office/drawing/2014/main" id="{DDA31584-C17F-E596-5236-E234C73713C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11813" y="4339169"/>
                <a:ext cx="2469274" cy="1234637"/>
              </a:xfrm>
              <a:prstGeom prst="rect">
                <a:avLst/>
              </a:prstGeom>
            </p:spPr>
          </p:pic>
        </p:grpSp>
        <p:grpSp>
          <p:nvGrpSpPr>
            <p:cNvPr id="33" name="Group 32">
              <a:extLst>
                <a:ext uri="{FF2B5EF4-FFF2-40B4-BE49-F238E27FC236}">
                  <a16:creationId xmlns:a16="http://schemas.microsoft.com/office/drawing/2014/main" id="{EF71096A-59A9-AB01-3CDD-66F264D3A6AC}"/>
                </a:ext>
              </a:extLst>
            </p:cNvPr>
            <p:cNvGrpSpPr/>
            <p:nvPr/>
          </p:nvGrpSpPr>
          <p:grpSpPr>
            <a:xfrm>
              <a:off x="4924137" y="4462922"/>
              <a:ext cx="2343727" cy="1316182"/>
              <a:chOff x="4806950" y="4232588"/>
              <a:chExt cx="2578100" cy="1447800"/>
            </a:xfrm>
          </p:grpSpPr>
          <p:sp>
            <p:nvSpPr>
              <p:cNvPr id="11" name="Rectangle: Rounded Corners 10">
                <a:extLst>
                  <a:ext uri="{FF2B5EF4-FFF2-40B4-BE49-F238E27FC236}">
                    <a16:creationId xmlns:a16="http://schemas.microsoft.com/office/drawing/2014/main" id="{BBF462A6-B743-BF10-C5FC-0AEF3B8BD849}"/>
                  </a:ext>
                </a:extLst>
              </p:cNvPr>
              <p:cNvSpPr/>
              <p:nvPr/>
            </p:nvSpPr>
            <p:spPr>
              <a:xfrm>
                <a:off x="4806950" y="4232588"/>
                <a:ext cx="2578100" cy="1447800"/>
              </a:xfrm>
              <a:prstGeom prst="roundRect">
                <a:avLst>
                  <a:gd name="adj" fmla="val 12281"/>
                </a:avLst>
              </a:prstGeom>
              <a:solidFill>
                <a:srgbClr val="FF8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pic>
            <p:nvPicPr>
              <p:cNvPr id="25" name="Picture 24" descr="Logo&#10;&#10;Description automatically generated with medium confidence">
                <a:extLst>
                  <a:ext uri="{FF2B5EF4-FFF2-40B4-BE49-F238E27FC236}">
                    <a16:creationId xmlns:a16="http://schemas.microsoft.com/office/drawing/2014/main" id="{2A2BD062-953D-9DC9-FBA3-D3ED0D4019C3}"/>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498112" y="4339168"/>
                <a:ext cx="1195776" cy="1234638"/>
              </a:xfrm>
              <a:prstGeom prst="rect">
                <a:avLst/>
              </a:prstGeom>
            </p:spPr>
          </p:pic>
        </p:grpSp>
        <p:grpSp>
          <p:nvGrpSpPr>
            <p:cNvPr id="34" name="Group 33">
              <a:extLst>
                <a:ext uri="{FF2B5EF4-FFF2-40B4-BE49-F238E27FC236}">
                  <a16:creationId xmlns:a16="http://schemas.microsoft.com/office/drawing/2014/main" id="{87481514-486D-CC04-B354-B73506F323B3}"/>
                </a:ext>
              </a:extLst>
            </p:cNvPr>
            <p:cNvGrpSpPr/>
            <p:nvPr/>
          </p:nvGrpSpPr>
          <p:grpSpPr>
            <a:xfrm>
              <a:off x="7673687" y="4462922"/>
              <a:ext cx="2343727" cy="1316182"/>
              <a:chOff x="7556500" y="4232588"/>
              <a:chExt cx="2578100" cy="1447800"/>
            </a:xfrm>
          </p:grpSpPr>
          <p:sp>
            <p:nvSpPr>
              <p:cNvPr id="12" name="Rectangle: Rounded Corners 11">
                <a:extLst>
                  <a:ext uri="{FF2B5EF4-FFF2-40B4-BE49-F238E27FC236}">
                    <a16:creationId xmlns:a16="http://schemas.microsoft.com/office/drawing/2014/main" id="{A949197F-E71A-614E-CEC3-FB1F1361E4D7}"/>
                  </a:ext>
                </a:extLst>
              </p:cNvPr>
              <p:cNvSpPr/>
              <p:nvPr/>
            </p:nvSpPr>
            <p:spPr>
              <a:xfrm>
                <a:off x="7556500" y="4232588"/>
                <a:ext cx="2578100" cy="1447800"/>
              </a:xfrm>
              <a:prstGeom prst="roundRect">
                <a:avLst>
                  <a:gd name="adj" fmla="val 122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pic>
            <p:nvPicPr>
              <p:cNvPr id="27" name="Picture 26" descr="A black and white logo&#10;&#10;Description automatically generated with low confidence">
                <a:extLst>
                  <a:ext uri="{FF2B5EF4-FFF2-40B4-BE49-F238E27FC236}">
                    <a16:creationId xmlns:a16="http://schemas.microsoft.com/office/drawing/2014/main" id="{D79003AA-51AC-4B62-C19B-9A2FB29DB8D7}"/>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664820" y="4533316"/>
                <a:ext cx="2361460" cy="846344"/>
              </a:xfrm>
              <a:prstGeom prst="rect">
                <a:avLst/>
              </a:prstGeom>
            </p:spPr>
          </p:pic>
        </p:grpSp>
        <p:sp>
          <p:nvSpPr>
            <p:cNvPr id="35" name="TextBox 34">
              <a:extLst>
                <a:ext uri="{FF2B5EF4-FFF2-40B4-BE49-F238E27FC236}">
                  <a16:creationId xmlns:a16="http://schemas.microsoft.com/office/drawing/2014/main" id="{C293009A-8C7D-B04C-2806-67BB9176C066}"/>
                </a:ext>
              </a:extLst>
            </p:cNvPr>
            <p:cNvSpPr txBox="1"/>
            <p:nvPr/>
          </p:nvSpPr>
          <p:spPr>
            <a:xfrm>
              <a:off x="1737275" y="1106852"/>
              <a:ext cx="8717450" cy="584775"/>
            </a:xfrm>
            <a:prstGeom prst="rect">
              <a:avLst/>
            </a:prstGeom>
            <a:noFill/>
          </p:spPr>
          <p:txBody>
            <a:bodyPr wrap="none" rtlCol="0">
              <a:spAutoFit/>
            </a:bodyPr>
            <a:lstStyle/>
            <a:p>
              <a:pPr algn="ctr"/>
              <a:r>
                <a:rPr lang="en-US" sz="3200" dirty="0">
                  <a:solidFill>
                    <a:schemeClr val="bg1"/>
                  </a:solidFill>
                  <a:latin typeface="Lora Medium" pitchFamily="2" charset="0"/>
                </a:rPr>
                <a:t>UEFA OFFICIAL SPONSORS AND PARTNERS</a:t>
              </a:r>
              <a:endParaRPr lang="en-IN" sz="3200" dirty="0">
                <a:solidFill>
                  <a:schemeClr val="bg1"/>
                </a:solidFill>
                <a:latin typeface="Lora Medium" pitchFamily="2" charset="0"/>
              </a:endParaRPr>
            </a:p>
          </p:txBody>
        </p:sp>
        <p:sp>
          <p:nvSpPr>
            <p:cNvPr id="36" name="TextBox 35">
              <a:extLst>
                <a:ext uri="{FF2B5EF4-FFF2-40B4-BE49-F238E27FC236}">
                  <a16:creationId xmlns:a16="http://schemas.microsoft.com/office/drawing/2014/main" id="{9B814021-DDC9-B5F5-16ED-CF1500C5A47C}"/>
                </a:ext>
              </a:extLst>
            </p:cNvPr>
            <p:cNvSpPr txBox="1"/>
            <p:nvPr/>
          </p:nvSpPr>
          <p:spPr>
            <a:xfrm>
              <a:off x="1843314" y="1737998"/>
              <a:ext cx="8505372" cy="558614"/>
            </a:xfrm>
            <a:prstGeom prst="rect">
              <a:avLst/>
            </a:prstGeom>
            <a:noFill/>
          </p:spPr>
          <p:txBody>
            <a:bodyPr wrap="square" rtlCol="0">
              <a:spAutoFit/>
            </a:bodyPr>
            <a:lstStyle/>
            <a:p>
              <a:pPr algn="ctr">
                <a:lnSpc>
                  <a:spcPct val="130000"/>
                </a:lnSpc>
              </a:pPr>
              <a:r>
                <a:rPr lang="en-US" sz="1200" dirty="0">
                  <a:solidFill>
                    <a:schemeClr val="bg1"/>
                  </a:solidFill>
                  <a:latin typeface="Source Sans Pro" panose="020B0503030403020204" pitchFamily="34" charset="0"/>
                  <a:ea typeface="Source Code Pro" panose="020B0309030403020204" pitchFamily="49" charset="0"/>
                </a:rPr>
                <a:t>UEFA, the governing body of European football, has several official sponsors and partners. Here are some of the main sponsors of UEFA as of my knowledge cut-off in 2021:</a:t>
              </a:r>
              <a:endParaRPr lang="en-IN" sz="1200" dirty="0">
                <a:solidFill>
                  <a:schemeClr val="bg1"/>
                </a:solidFill>
                <a:latin typeface="Source Sans Pro" panose="020B0503030403020204" pitchFamily="34" charset="0"/>
                <a:ea typeface="Source Code Pro" panose="020B0309030403020204" pitchFamily="49" charset="0"/>
              </a:endParaRPr>
            </a:p>
          </p:txBody>
        </p:sp>
      </p:grpSp>
    </p:spTree>
    <p:extLst>
      <p:ext uri="{BB962C8B-B14F-4D97-AF65-F5344CB8AC3E}">
        <p14:creationId xmlns:p14="http://schemas.microsoft.com/office/powerpoint/2010/main" val="378644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FDD9DF0-D713-DB20-5D0E-FB76CF8A976F}"/>
              </a:ext>
            </a:extLst>
          </p:cNvPr>
          <p:cNvSpPr/>
          <p:nvPr/>
        </p:nvSpPr>
        <p:spPr>
          <a:xfrm>
            <a:off x="0" y="0"/>
            <a:ext cx="12192000" cy="6858000"/>
          </a:xfrm>
          <a:prstGeom prst="rect">
            <a:avLst/>
          </a:prstGeom>
          <a:solidFill>
            <a:srgbClr val="00074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Graphic 3">
            <a:extLst>
              <a:ext uri="{FF2B5EF4-FFF2-40B4-BE49-F238E27FC236}">
                <a16:creationId xmlns:a16="http://schemas.microsoft.com/office/drawing/2014/main" id="{D95E08E4-27FE-BB26-4DFE-3E568D336B3A}"/>
              </a:ext>
            </a:extLst>
          </p:cNvPr>
          <p:cNvSpPr/>
          <p:nvPr/>
        </p:nvSpPr>
        <p:spPr>
          <a:xfrm rot="1406899">
            <a:off x="-606953" y="5316145"/>
            <a:ext cx="2529946" cy="2522102"/>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sp>
        <p:nvSpPr>
          <p:cNvPr id="6" name="Rectangle: Rounded Corners 5">
            <a:extLst>
              <a:ext uri="{FF2B5EF4-FFF2-40B4-BE49-F238E27FC236}">
                <a16:creationId xmlns:a16="http://schemas.microsoft.com/office/drawing/2014/main" id="{441DB29A-74A0-92D5-A5AD-A591F6373DD0}"/>
              </a:ext>
            </a:extLst>
          </p:cNvPr>
          <p:cNvSpPr/>
          <p:nvPr/>
        </p:nvSpPr>
        <p:spPr>
          <a:xfrm>
            <a:off x="706438" y="1729740"/>
            <a:ext cx="10801350" cy="4652010"/>
          </a:xfrm>
          <a:prstGeom prst="roundRect">
            <a:avLst>
              <a:gd name="adj" fmla="val 0"/>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bg1"/>
              </a:solidFill>
              <a:latin typeface="Source Sans Pro" panose="020B0503030403020204" pitchFamily="34" charset="0"/>
            </a:endParaRPr>
          </a:p>
        </p:txBody>
      </p:sp>
      <p:sp>
        <p:nvSpPr>
          <p:cNvPr id="8" name="Rectangle: Rounded Corners 7">
            <a:extLst>
              <a:ext uri="{FF2B5EF4-FFF2-40B4-BE49-F238E27FC236}">
                <a16:creationId xmlns:a16="http://schemas.microsoft.com/office/drawing/2014/main" id="{943DB100-0E7A-2958-89E7-B7EBEA7E4E2C}"/>
              </a:ext>
            </a:extLst>
          </p:cNvPr>
          <p:cNvSpPr/>
          <p:nvPr/>
        </p:nvSpPr>
        <p:spPr>
          <a:xfrm>
            <a:off x="698501" y="1729740"/>
            <a:ext cx="10801350" cy="304699"/>
          </a:xfrm>
          <a:prstGeom prst="roundRect">
            <a:avLst>
              <a:gd name="adj" fmla="val 0"/>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bg1"/>
              </a:solidFill>
              <a:latin typeface="Source Sans Pro" panose="020B0503030403020204" pitchFamily="34" charset="0"/>
            </a:endParaRPr>
          </a:p>
        </p:txBody>
      </p:sp>
      <p:graphicFrame>
        <p:nvGraphicFramePr>
          <p:cNvPr id="3" name="Table 3">
            <a:extLst>
              <a:ext uri="{FF2B5EF4-FFF2-40B4-BE49-F238E27FC236}">
                <a16:creationId xmlns:a16="http://schemas.microsoft.com/office/drawing/2014/main" id="{020452A0-B98A-BFD3-2ED5-8AB21D680B74}"/>
              </a:ext>
            </a:extLst>
          </p:cNvPr>
          <p:cNvGraphicFramePr>
            <a:graphicFrameLocks noGrp="1"/>
          </p:cNvGraphicFramePr>
          <p:nvPr>
            <p:extLst>
              <p:ext uri="{D42A27DB-BD31-4B8C-83A1-F6EECF244321}">
                <p14:modId xmlns:p14="http://schemas.microsoft.com/office/powerpoint/2010/main" val="3817443181"/>
              </p:ext>
            </p:extLst>
          </p:nvPr>
        </p:nvGraphicFramePr>
        <p:xfrm>
          <a:off x="695325" y="1729740"/>
          <a:ext cx="10801350" cy="4685904"/>
        </p:xfrm>
        <a:graphic>
          <a:graphicData uri="http://schemas.openxmlformats.org/drawingml/2006/table">
            <a:tbl>
              <a:tblPr firstRow="1">
                <a:tableStyleId>{C083E6E3-FA7D-4D7B-A595-EF9225AFEA82}</a:tableStyleId>
              </a:tblPr>
              <a:tblGrid>
                <a:gridCol w="2160270">
                  <a:extLst>
                    <a:ext uri="{9D8B030D-6E8A-4147-A177-3AD203B41FA5}">
                      <a16:colId xmlns:a16="http://schemas.microsoft.com/office/drawing/2014/main" val="4145769288"/>
                    </a:ext>
                  </a:extLst>
                </a:gridCol>
                <a:gridCol w="2160270">
                  <a:extLst>
                    <a:ext uri="{9D8B030D-6E8A-4147-A177-3AD203B41FA5}">
                      <a16:colId xmlns:a16="http://schemas.microsoft.com/office/drawing/2014/main" val="1151766591"/>
                    </a:ext>
                  </a:extLst>
                </a:gridCol>
                <a:gridCol w="2160270">
                  <a:extLst>
                    <a:ext uri="{9D8B030D-6E8A-4147-A177-3AD203B41FA5}">
                      <a16:colId xmlns:a16="http://schemas.microsoft.com/office/drawing/2014/main" val="3703800544"/>
                    </a:ext>
                  </a:extLst>
                </a:gridCol>
                <a:gridCol w="2160270">
                  <a:extLst>
                    <a:ext uri="{9D8B030D-6E8A-4147-A177-3AD203B41FA5}">
                      <a16:colId xmlns:a16="http://schemas.microsoft.com/office/drawing/2014/main" val="4106235803"/>
                    </a:ext>
                  </a:extLst>
                </a:gridCol>
                <a:gridCol w="2160270">
                  <a:extLst>
                    <a:ext uri="{9D8B030D-6E8A-4147-A177-3AD203B41FA5}">
                      <a16:colId xmlns:a16="http://schemas.microsoft.com/office/drawing/2014/main" val="2337924436"/>
                    </a:ext>
                  </a:extLst>
                </a:gridCol>
              </a:tblGrid>
              <a:tr h="298168">
                <a:tc>
                  <a:txBody>
                    <a:bodyPr/>
                    <a:lstStyle/>
                    <a:p>
                      <a:pPr algn="ctr"/>
                      <a:r>
                        <a:rPr lang="en-US" sz="1000" dirty="0">
                          <a:solidFill>
                            <a:schemeClr val="bg1"/>
                          </a:solidFill>
                          <a:latin typeface="Source Sans Pro" panose="020B0503030403020204" pitchFamily="34" charset="0"/>
                          <a:ea typeface="Source Sans Pro SemiBold" panose="020B0603030403020204" pitchFamily="34" charset="0"/>
                        </a:rPr>
                        <a:t>Phase</a:t>
                      </a:r>
                      <a:endParaRPr lang="en-IN" sz="1000" dirty="0">
                        <a:solidFill>
                          <a:schemeClr val="bg1"/>
                        </a:solidFill>
                        <a:latin typeface="Source Sans Pro" panose="020B0503030403020204" pitchFamily="34" charset="0"/>
                        <a:ea typeface="Source Sans Pro SemiBold" panose="020B0603030403020204" pitchFamily="34" charset="0"/>
                      </a:endParaRPr>
                    </a:p>
                  </a:txBody>
                  <a:tcPr marT="41564" marB="41564" anchor="ctr">
                    <a:lnR w="3175" cap="flat" cmpd="sng" algn="ctr">
                      <a:solidFill>
                        <a:schemeClr val="bg1"/>
                      </a:solidFill>
                      <a:prstDash val="solid"/>
                      <a:round/>
                      <a:headEnd type="none" w="med" len="med"/>
                      <a:tailEnd type="none" w="med" len="med"/>
                    </a:lnR>
                    <a:lnB w="3175" cap="flat" cmpd="sng" algn="ctr">
                      <a:solidFill>
                        <a:schemeClr val="bg1"/>
                      </a:solidFill>
                      <a:prstDash val="solid"/>
                      <a:round/>
                      <a:headEnd type="none" w="med" len="med"/>
                      <a:tailEnd type="none" w="med" len="med"/>
                    </a:lnB>
                  </a:tcPr>
                </a:tc>
                <a:tc>
                  <a:txBody>
                    <a:bodyPr/>
                    <a:lstStyle/>
                    <a:p>
                      <a:pPr algn="ctr"/>
                      <a:r>
                        <a:rPr lang="en-US" sz="1000" dirty="0">
                          <a:solidFill>
                            <a:schemeClr val="bg1"/>
                          </a:solidFill>
                          <a:latin typeface="Source Sans Pro" panose="020B0503030403020204" pitchFamily="34" charset="0"/>
                          <a:ea typeface="Source Sans Pro SemiBold" panose="020B0603030403020204" pitchFamily="34" charset="0"/>
                        </a:rPr>
                        <a:t>Round</a:t>
                      </a:r>
                      <a:endParaRPr lang="en-IN" sz="1000" dirty="0">
                        <a:solidFill>
                          <a:schemeClr val="bg1"/>
                        </a:solidFill>
                        <a:latin typeface="Source Sans Pro" panose="020B05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B w="3175" cap="flat" cmpd="sng" algn="ctr">
                      <a:solidFill>
                        <a:schemeClr val="bg1"/>
                      </a:solidFill>
                      <a:prstDash val="solid"/>
                      <a:round/>
                      <a:headEnd type="none" w="med" len="med"/>
                      <a:tailEnd type="none" w="med" len="med"/>
                    </a:lnB>
                  </a:tcPr>
                </a:tc>
                <a:tc>
                  <a:txBody>
                    <a:bodyPr/>
                    <a:lstStyle/>
                    <a:p>
                      <a:pPr algn="ctr"/>
                      <a:r>
                        <a:rPr lang="en-US" sz="1000" dirty="0">
                          <a:solidFill>
                            <a:schemeClr val="bg1"/>
                          </a:solidFill>
                          <a:latin typeface="Source Sans Pro" panose="020B0503030403020204" pitchFamily="34" charset="0"/>
                          <a:ea typeface="Source Sans Pro SemiBold" panose="020B0603030403020204" pitchFamily="34" charset="0"/>
                        </a:rPr>
                        <a:t>Draw Date</a:t>
                      </a:r>
                      <a:endParaRPr lang="en-IN" sz="1000" dirty="0">
                        <a:solidFill>
                          <a:schemeClr val="bg1"/>
                        </a:solidFill>
                        <a:latin typeface="Source Sans Pro" panose="020B05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B w="3175" cap="flat" cmpd="sng" algn="ctr">
                      <a:solidFill>
                        <a:schemeClr val="bg1"/>
                      </a:solidFill>
                      <a:prstDash val="solid"/>
                      <a:round/>
                      <a:headEnd type="none" w="med" len="med"/>
                      <a:tailEnd type="none" w="med" len="med"/>
                    </a:lnB>
                  </a:tcPr>
                </a:tc>
                <a:tc>
                  <a:txBody>
                    <a:bodyPr/>
                    <a:lstStyle/>
                    <a:p>
                      <a:pPr algn="ctr"/>
                      <a:r>
                        <a:rPr lang="en-US" sz="1000" dirty="0">
                          <a:solidFill>
                            <a:schemeClr val="bg1"/>
                          </a:solidFill>
                          <a:latin typeface="Source Sans Pro" panose="020B0503030403020204" pitchFamily="34" charset="0"/>
                          <a:ea typeface="Source Sans Pro SemiBold" panose="020B0603030403020204" pitchFamily="34" charset="0"/>
                        </a:rPr>
                        <a:t>First  leg</a:t>
                      </a:r>
                      <a:endParaRPr lang="en-IN" sz="1000" dirty="0">
                        <a:solidFill>
                          <a:schemeClr val="bg1"/>
                        </a:solidFill>
                        <a:latin typeface="Source Sans Pro" panose="020B05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B w="3175" cap="flat" cmpd="sng" algn="ctr">
                      <a:solidFill>
                        <a:schemeClr val="bg1"/>
                      </a:solidFill>
                      <a:prstDash val="solid"/>
                      <a:round/>
                      <a:headEnd type="none" w="med" len="med"/>
                      <a:tailEnd type="none" w="med" len="med"/>
                    </a:lnB>
                  </a:tcPr>
                </a:tc>
                <a:tc>
                  <a:txBody>
                    <a:bodyPr/>
                    <a:lstStyle/>
                    <a:p>
                      <a:pPr algn="ctr"/>
                      <a:r>
                        <a:rPr lang="en-US" sz="1000" dirty="0">
                          <a:solidFill>
                            <a:schemeClr val="bg1"/>
                          </a:solidFill>
                          <a:latin typeface="Source Sans Pro" panose="020B0503030403020204" pitchFamily="34" charset="0"/>
                          <a:ea typeface="Source Sans Pro SemiBold" panose="020B0603030403020204" pitchFamily="34" charset="0"/>
                        </a:rPr>
                        <a:t>Second Leg</a:t>
                      </a:r>
                    </a:p>
                  </a:txBody>
                  <a:tcPr marT="41564" marB="41564" anchor="ctr">
                    <a:lnL w="3175" cap="flat" cmpd="sng" algn="ctr">
                      <a:solidFill>
                        <a:schemeClr val="bg1"/>
                      </a:solidFill>
                      <a:prstDash val="solid"/>
                      <a:round/>
                      <a:headEnd type="none" w="med" len="med"/>
                      <a:tailEnd type="none" w="med" len="med"/>
                    </a:lnL>
                    <a:lnB w="31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27142638"/>
                  </a:ext>
                </a:extLst>
              </a:tr>
              <a:tr h="298168">
                <a:tc rowSpan="4">
                  <a:txBody>
                    <a:bodyPr/>
                    <a:lstStyle/>
                    <a:p>
                      <a:pPr algn="ctr"/>
                      <a:r>
                        <a:rPr lang="en-US" sz="900" dirty="0">
                          <a:solidFill>
                            <a:schemeClr val="bg1"/>
                          </a:solidFill>
                          <a:latin typeface="Source Sans Pro SemiBold" panose="020B0603030403020204" pitchFamily="34" charset="0"/>
                          <a:ea typeface="Source Sans Pro SemiBold" panose="020B0603030403020204" pitchFamily="34" charset="0"/>
                        </a:rPr>
                        <a:t>Qualifying</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Preliminary round</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13 June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27 June 2023 (semi-finals)</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30 June 2023 (final)</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37490521"/>
                  </a:ext>
                </a:extLst>
              </a:tr>
              <a:tr h="298168">
                <a:tc vMerge="1">
                  <a:txBody>
                    <a:bodyPr/>
                    <a:lstStyle/>
                    <a:p>
                      <a:pPr algn="ctr"/>
                      <a:endParaRPr lang="en-IN" sz="1600"/>
                    </a:p>
                  </a:txBody>
                  <a:tcPr marT="41564" marB="41564"/>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First qualifying round</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20 June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11–12 July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18–19 July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48938604"/>
                  </a:ext>
                </a:extLst>
              </a:tr>
              <a:tr h="298168">
                <a:tc vMerge="1">
                  <a:txBody>
                    <a:bodyPr/>
                    <a:lstStyle/>
                    <a:p>
                      <a:pPr algn="ctr"/>
                      <a:endParaRPr lang="en-IN" sz="1600"/>
                    </a:p>
                  </a:txBody>
                  <a:tcPr marT="41564" marB="41564"/>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Second qualifying round</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21 June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25–26 July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1–2 August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70145856"/>
                  </a:ext>
                </a:extLst>
              </a:tr>
              <a:tr h="298168">
                <a:tc vMerge="1">
                  <a:txBody>
                    <a:bodyPr/>
                    <a:lstStyle/>
                    <a:p>
                      <a:pPr algn="ctr"/>
                      <a:endParaRPr lang="en-IN" sz="1600" dirty="0"/>
                    </a:p>
                  </a:txBody>
                  <a:tcPr marT="41564" marB="41564"/>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Third qualifying round</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24 July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dirty="0">
                          <a:solidFill>
                            <a:schemeClr val="bg1"/>
                          </a:solidFill>
                          <a:effectLst/>
                          <a:latin typeface="Source Sans Pro SemiBold" panose="020B0603030403020204" pitchFamily="34" charset="0"/>
                          <a:ea typeface="Source Sans Pro SemiBold" panose="020B0603030403020204" pitchFamily="34" charset="0"/>
                        </a:rPr>
                        <a:t>8–9 August 2023</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15 August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50978022"/>
                  </a:ext>
                </a:extLst>
              </a:tr>
              <a:tr h="298168">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Play-offs</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Play-off round</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dirty="0">
                          <a:solidFill>
                            <a:schemeClr val="bg1"/>
                          </a:solidFill>
                          <a:effectLst/>
                          <a:latin typeface="Source Sans Pro SemiBold" panose="020B0603030403020204" pitchFamily="34" charset="0"/>
                          <a:ea typeface="Source Sans Pro SemiBold" panose="020B0603030403020204" pitchFamily="34" charset="0"/>
                        </a:rPr>
                        <a:t>7 August 2023</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22–23 August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29–30 August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38170520"/>
                  </a:ext>
                </a:extLst>
              </a:tr>
              <a:tr h="298168">
                <a:tc rowSpan="6">
                  <a:txBody>
                    <a:bodyPr/>
                    <a:lstStyle/>
                    <a:p>
                      <a:pPr algn="ctr"/>
                      <a:r>
                        <a:rPr lang="en-US" sz="900" dirty="0">
                          <a:solidFill>
                            <a:schemeClr val="bg1"/>
                          </a:solidFill>
                          <a:latin typeface="Source Sans Pro SemiBold" panose="020B0603030403020204" pitchFamily="34" charset="0"/>
                          <a:ea typeface="Source Sans Pro SemiBold" panose="020B0603030403020204" pitchFamily="34" charset="0"/>
                        </a:rPr>
                        <a:t>Group Stage</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Matchday 1</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rowSpan="6">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31 August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gridSpan="2">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19–20 September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hMerge="1">
                  <a:txBody>
                    <a:bodyPr/>
                    <a:lstStyle/>
                    <a:p>
                      <a:pPr algn="ctr"/>
                      <a:endParaRPr lang="en-IN" sz="1600" dirty="0"/>
                    </a:p>
                  </a:txBody>
                  <a:tcPr marT="41564" marB="41564"/>
                </a:tc>
                <a:extLst>
                  <a:ext uri="{0D108BD9-81ED-4DB2-BD59-A6C34878D82A}">
                    <a16:rowId xmlns:a16="http://schemas.microsoft.com/office/drawing/2014/main" val="783703160"/>
                  </a:ext>
                </a:extLst>
              </a:tr>
              <a:tr h="298168">
                <a:tc vMerge="1">
                  <a:txBody>
                    <a:bodyPr/>
                    <a:lstStyle/>
                    <a:p>
                      <a:pPr algn="ctr"/>
                      <a:endParaRPr lang="en-IN" sz="1600"/>
                    </a:p>
                  </a:txBody>
                  <a:tcPr marT="41564" marB="41564"/>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Matchday 2</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vMerge="1">
                  <a:txBody>
                    <a:bodyPr/>
                    <a:lstStyle/>
                    <a:p>
                      <a:pPr algn="ctr"/>
                      <a:endParaRPr lang="en-IN" sz="1600"/>
                    </a:p>
                  </a:txBody>
                  <a:tcPr marT="41564" marB="41564"/>
                </a:tc>
                <a:tc gridSpan="2">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3–4 October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hMerge="1">
                  <a:txBody>
                    <a:bodyPr/>
                    <a:lstStyle/>
                    <a:p>
                      <a:pPr algn="ctr"/>
                      <a:endParaRPr lang="en-IN" sz="1600" dirty="0"/>
                    </a:p>
                  </a:txBody>
                  <a:tcPr marT="41564" marB="41564"/>
                </a:tc>
                <a:extLst>
                  <a:ext uri="{0D108BD9-81ED-4DB2-BD59-A6C34878D82A}">
                    <a16:rowId xmlns:a16="http://schemas.microsoft.com/office/drawing/2014/main" val="1619793038"/>
                  </a:ext>
                </a:extLst>
              </a:tr>
              <a:tr h="298168">
                <a:tc vMerge="1">
                  <a:txBody>
                    <a:bodyPr/>
                    <a:lstStyle/>
                    <a:p>
                      <a:pPr algn="ctr"/>
                      <a:endParaRPr lang="en-IN" sz="1600"/>
                    </a:p>
                  </a:txBody>
                  <a:tcPr marT="41564" marB="41564"/>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Matchday 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vMerge="1">
                  <a:txBody>
                    <a:bodyPr/>
                    <a:lstStyle/>
                    <a:p>
                      <a:pPr algn="ctr"/>
                      <a:endParaRPr lang="en-IN" sz="1600"/>
                    </a:p>
                  </a:txBody>
                  <a:tcPr marT="41564" marB="41564"/>
                </a:tc>
                <a:tc gridSpan="2">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24–25 October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hMerge="1">
                  <a:txBody>
                    <a:bodyPr/>
                    <a:lstStyle/>
                    <a:p>
                      <a:pPr algn="ctr"/>
                      <a:endParaRPr lang="en-IN" sz="1600" dirty="0"/>
                    </a:p>
                  </a:txBody>
                  <a:tcPr marT="41564" marB="41564"/>
                </a:tc>
                <a:extLst>
                  <a:ext uri="{0D108BD9-81ED-4DB2-BD59-A6C34878D82A}">
                    <a16:rowId xmlns:a16="http://schemas.microsoft.com/office/drawing/2014/main" val="2053258945"/>
                  </a:ext>
                </a:extLst>
              </a:tr>
              <a:tr h="298168">
                <a:tc vMerge="1">
                  <a:txBody>
                    <a:bodyPr/>
                    <a:lstStyle/>
                    <a:p>
                      <a:pPr algn="ctr"/>
                      <a:endParaRPr lang="en-IN" sz="1600"/>
                    </a:p>
                  </a:txBody>
                  <a:tcPr marT="41564" marB="41564"/>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Matchday 4</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vMerge="1">
                  <a:txBody>
                    <a:bodyPr/>
                    <a:lstStyle/>
                    <a:p>
                      <a:pPr algn="ctr"/>
                      <a:endParaRPr lang="en-IN" sz="1600"/>
                    </a:p>
                  </a:txBody>
                  <a:tcPr marT="41564" marB="41564"/>
                </a:tc>
                <a:tc gridSpan="2">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7–8 November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hMerge="1">
                  <a:txBody>
                    <a:bodyPr/>
                    <a:lstStyle/>
                    <a:p>
                      <a:pPr algn="ctr"/>
                      <a:endParaRPr lang="en-IN" sz="1600" dirty="0"/>
                    </a:p>
                  </a:txBody>
                  <a:tcPr marT="41564" marB="41564"/>
                </a:tc>
                <a:extLst>
                  <a:ext uri="{0D108BD9-81ED-4DB2-BD59-A6C34878D82A}">
                    <a16:rowId xmlns:a16="http://schemas.microsoft.com/office/drawing/2014/main" val="3411588164"/>
                  </a:ext>
                </a:extLst>
              </a:tr>
              <a:tr h="298168">
                <a:tc vMerge="1">
                  <a:txBody>
                    <a:bodyPr/>
                    <a:lstStyle/>
                    <a:p>
                      <a:pPr algn="ctr"/>
                      <a:endParaRPr lang="en-IN" sz="1600"/>
                    </a:p>
                  </a:txBody>
                  <a:tcPr marT="41564" marB="41564"/>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Matchday 5</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vMerge="1">
                  <a:txBody>
                    <a:bodyPr/>
                    <a:lstStyle/>
                    <a:p>
                      <a:pPr algn="ctr"/>
                      <a:endParaRPr lang="en-IN" sz="1600"/>
                    </a:p>
                  </a:txBody>
                  <a:tcPr marT="41564" marB="41564"/>
                </a:tc>
                <a:tc gridSpan="2">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28–29 November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hMerge="1">
                  <a:txBody>
                    <a:bodyPr/>
                    <a:lstStyle/>
                    <a:p>
                      <a:pPr algn="ctr"/>
                      <a:endParaRPr lang="en-IN" sz="1600" dirty="0"/>
                    </a:p>
                  </a:txBody>
                  <a:tcPr marT="41564" marB="41564"/>
                </a:tc>
                <a:extLst>
                  <a:ext uri="{0D108BD9-81ED-4DB2-BD59-A6C34878D82A}">
                    <a16:rowId xmlns:a16="http://schemas.microsoft.com/office/drawing/2014/main" val="3196427073"/>
                  </a:ext>
                </a:extLst>
              </a:tr>
              <a:tr h="298168">
                <a:tc vMerge="1">
                  <a:txBody>
                    <a:bodyPr/>
                    <a:lstStyle/>
                    <a:p>
                      <a:pPr algn="ctr"/>
                      <a:endParaRPr lang="en-IN" sz="1600" dirty="0"/>
                    </a:p>
                  </a:txBody>
                  <a:tcPr marT="41564" marB="41564"/>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Matchday 6</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vMerge="1">
                  <a:txBody>
                    <a:bodyPr/>
                    <a:lstStyle/>
                    <a:p>
                      <a:pPr algn="ctr"/>
                      <a:endParaRPr lang="en-IN" sz="1600" dirty="0"/>
                    </a:p>
                  </a:txBody>
                  <a:tcPr marT="41564" marB="41564"/>
                </a:tc>
                <a:tc gridSpan="2">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12–13 December 2023</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hMerge="1">
                  <a:txBody>
                    <a:bodyPr/>
                    <a:lstStyle/>
                    <a:p>
                      <a:pPr algn="ctr"/>
                      <a:endParaRPr lang="en-IN" sz="1600" dirty="0"/>
                    </a:p>
                  </a:txBody>
                  <a:tcPr marT="41564" marB="41564"/>
                </a:tc>
                <a:extLst>
                  <a:ext uri="{0D108BD9-81ED-4DB2-BD59-A6C34878D82A}">
                    <a16:rowId xmlns:a16="http://schemas.microsoft.com/office/drawing/2014/main" val="1648916782"/>
                  </a:ext>
                </a:extLst>
              </a:tr>
              <a:tr h="298168">
                <a:tc rowSpan="4">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Knockout phase</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Round of 16</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dirty="0">
                          <a:solidFill>
                            <a:schemeClr val="bg1"/>
                          </a:solidFill>
                          <a:effectLst/>
                          <a:latin typeface="Source Sans Pro SemiBold" panose="020B0603030403020204" pitchFamily="34" charset="0"/>
                          <a:ea typeface="Source Sans Pro SemiBold" panose="020B0603030403020204" pitchFamily="34" charset="0"/>
                        </a:rPr>
                        <a:t>18 December 2023</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3–14 &amp; 20–21 February 2024</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5–6 &amp; 12–13 March 2024</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940541161"/>
                  </a:ext>
                </a:extLst>
              </a:tr>
              <a:tr h="298168">
                <a:tc vMerge="1">
                  <a:txBody>
                    <a:bodyPr/>
                    <a:lstStyle/>
                    <a:p>
                      <a:pPr algn="ctr"/>
                      <a:endParaRPr lang="en-IN" sz="1600"/>
                    </a:p>
                  </a:txBody>
                  <a:tcPr marT="41564" marB="41564"/>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Quarter-finals</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rowSpan="3">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15 March 2024</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9–10 April 2024</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16–17 April 2024</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93610934"/>
                  </a:ext>
                </a:extLst>
              </a:tr>
              <a:tr h="255776">
                <a:tc vMerge="1">
                  <a:txBody>
                    <a:bodyPr/>
                    <a:lstStyle/>
                    <a:p>
                      <a:pPr algn="ctr"/>
                      <a:endParaRPr lang="en-IN" sz="1600" dirty="0"/>
                    </a:p>
                  </a:txBody>
                  <a:tcPr marT="41564" marB="41564"/>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Semi-finals</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vMerge="1">
                  <a:txBody>
                    <a:bodyPr/>
                    <a:lstStyle/>
                    <a:p>
                      <a:pPr algn="ctr"/>
                      <a:endParaRPr lang="en-IN" sz="1600"/>
                    </a:p>
                  </a:txBody>
                  <a:tcPr marT="41564" marB="41564"/>
                </a:tc>
                <a:tc>
                  <a:txBody>
                    <a:bodyPr/>
                    <a:lstStyle/>
                    <a:p>
                      <a:pPr algn="ctr"/>
                      <a:r>
                        <a:rPr lang="en-US" sz="900" b="0" kern="1200" dirty="0">
                          <a:solidFill>
                            <a:schemeClr val="bg1"/>
                          </a:solidFill>
                          <a:effectLst/>
                          <a:latin typeface="Source Sans Pro SemiBold" panose="020B0603030403020204" pitchFamily="34" charset="0"/>
                          <a:ea typeface="Source Sans Pro SemiBold" panose="020B0603030403020204" pitchFamily="34" charset="0"/>
                        </a:rPr>
                        <a:t>30 April – 1 May 2024</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tc>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7–8 May 2024</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92196861"/>
                  </a:ext>
                </a:extLst>
              </a:tr>
              <a:tr h="255776">
                <a:tc vMerge="1">
                  <a:txBody>
                    <a:bodyPr/>
                    <a:lstStyle/>
                    <a:p>
                      <a:pPr algn="ctr"/>
                      <a:endParaRPr lang="en-IN" sz="1600" dirty="0"/>
                    </a:p>
                  </a:txBody>
                  <a:tcPr marT="41564" marB="41564"/>
                </a:tc>
                <a:tc>
                  <a:txBody>
                    <a:bodyPr/>
                    <a:lstStyle/>
                    <a:p>
                      <a:pPr algn="ctr"/>
                      <a:r>
                        <a:rPr lang="en-US" sz="900" dirty="0">
                          <a:solidFill>
                            <a:schemeClr val="bg1"/>
                          </a:solidFill>
                          <a:latin typeface="Source Sans Pro SemiBold" panose="020B0603030403020204" pitchFamily="34" charset="0"/>
                          <a:ea typeface="Source Sans Pro SemiBold" panose="020B0603030403020204" pitchFamily="34" charset="0"/>
                        </a:rPr>
                        <a:t>Final</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tcPr>
                </a:tc>
                <a:tc vMerge="1">
                  <a:txBody>
                    <a:bodyPr/>
                    <a:lstStyle/>
                    <a:p>
                      <a:pPr algn="ctr"/>
                      <a:endParaRPr lang="en-IN" sz="1600" dirty="0"/>
                    </a:p>
                  </a:txBody>
                  <a:tcPr marT="41564" marB="41564"/>
                </a:tc>
                <a:tc gridSpan="2">
                  <a:txBody>
                    <a:bodyPr/>
                    <a:lstStyle/>
                    <a:p>
                      <a:pPr algn="ctr"/>
                      <a:r>
                        <a:rPr lang="en-IN" sz="900" b="0" kern="1200" dirty="0">
                          <a:solidFill>
                            <a:schemeClr val="bg1"/>
                          </a:solidFill>
                          <a:effectLst/>
                          <a:latin typeface="Source Sans Pro SemiBold" panose="020B0603030403020204" pitchFamily="34" charset="0"/>
                          <a:ea typeface="Source Sans Pro SemiBold" panose="020B0603030403020204" pitchFamily="34" charset="0"/>
                        </a:rPr>
                        <a:t>1 June 2024 at </a:t>
                      </a:r>
                      <a:r>
                        <a:rPr lang="en-IN" sz="900" b="0" u="none" strike="noStrike" kern="1200" dirty="0">
                          <a:solidFill>
                            <a:schemeClr val="bg1"/>
                          </a:solidFill>
                          <a:effectLst/>
                          <a:latin typeface="Source Sans Pro SemiBold" panose="020B0603030403020204" pitchFamily="34" charset="0"/>
                          <a:ea typeface="Source Sans Pro SemiBold" panose="020B0603030403020204" pitchFamily="34" charset="0"/>
                        </a:rPr>
                        <a:t>Wembley Stadium, London</a:t>
                      </a:r>
                      <a:endParaRPr lang="en-IN" sz="900" dirty="0">
                        <a:solidFill>
                          <a:schemeClr val="bg1"/>
                        </a:solidFill>
                        <a:latin typeface="Source Sans Pro SemiBold" panose="020B0603030403020204" pitchFamily="34" charset="0"/>
                        <a:ea typeface="Source Sans Pro SemiBold" panose="020B0603030403020204" pitchFamily="34" charset="0"/>
                      </a:endParaRPr>
                    </a:p>
                  </a:txBody>
                  <a:tcPr marT="41564" marB="41564" anchor="ctr">
                    <a:lnL w="3175" cap="flat" cmpd="sng" algn="ctr">
                      <a:solidFill>
                        <a:schemeClr val="bg1"/>
                      </a:solidFill>
                      <a:prstDash val="solid"/>
                      <a:round/>
                      <a:headEnd type="none" w="med" len="med"/>
                      <a:tailEnd type="none" w="med" len="med"/>
                    </a:lnL>
                    <a:lnT w="3175" cap="flat" cmpd="sng" algn="ctr">
                      <a:solidFill>
                        <a:schemeClr val="bg1"/>
                      </a:solidFill>
                      <a:prstDash val="solid"/>
                      <a:round/>
                      <a:headEnd type="none" w="med" len="med"/>
                      <a:tailEnd type="none" w="med" len="med"/>
                    </a:lnT>
                  </a:tcPr>
                </a:tc>
                <a:tc hMerge="1">
                  <a:txBody>
                    <a:bodyPr/>
                    <a:lstStyle/>
                    <a:p>
                      <a:pPr algn="ctr"/>
                      <a:endParaRPr lang="en-IN" sz="1600" dirty="0"/>
                    </a:p>
                  </a:txBody>
                  <a:tcPr marT="41564" marB="41564"/>
                </a:tc>
                <a:extLst>
                  <a:ext uri="{0D108BD9-81ED-4DB2-BD59-A6C34878D82A}">
                    <a16:rowId xmlns:a16="http://schemas.microsoft.com/office/drawing/2014/main" val="1794383095"/>
                  </a:ext>
                </a:extLst>
              </a:tr>
            </a:tbl>
          </a:graphicData>
        </a:graphic>
      </p:graphicFrame>
      <p:sp>
        <p:nvSpPr>
          <p:cNvPr id="4" name="TextBox 3">
            <a:extLst>
              <a:ext uri="{FF2B5EF4-FFF2-40B4-BE49-F238E27FC236}">
                <a16:creationId xmlns:a16="http://schemas.microsoft.com/office/drawing/2014/main" id="{B939C895-13F1-2106-2F2B-C92A82086718}"/>
              </a:ext>
            </a:extLst>
          </p:cNvPr>
          <p:cNvSpPr txBox="1"/>
          <p:nvPr/>
        </p:nvSpPr>
        <p:spPr>
          <a:xfrm>
            <a:off x="4896794" y="549566"/>
            <a:ext cx="2398413" cy="584775"/>
          </a:xfrm>
          <a:prstGeom prst="rect">
            <a:avLst/>
          </a:prstGeom>
          <a:noFill/>
        </p:spPr>
        <p:txBody>
          <a:bodyPr wrap="none" rtlCol="0">
            <a:spAutoFit/>
          </a:bodyPr>
          <a:lstStyle/>
          <a:p>
            <a:pPr algn="ctr"/>
            <a:r>
              <a:rPr lang="en-US" sz="3200" dirty="0">
                <a:solidFill>
                  <a:schemeClr val="bg1"/>
                </a:solidFill>
                <a:latin typeface="Lora Medium" pitchFamily="2" charset="0"/>
              </a:rPr>
              <a:t>SCHEDULE</a:t>
            </a:r>
            <a:endParaRPr lang="en-IN" sz="3200" dirty="0">
              <a:solidFill>
                <a:schemeClr val="bg1"/>
              </a:solidFill>
              <a:latin typeface="Lora Medium" pitchFamily="2" charset="0"/>
            </a:endParaRPr>
          </a:p>
        </p:txBody>
      </p:sp>
      <p:sp>
        <p:nvSpPr>
          <p:cNvPr id="5" name="TextBox 4">
            <a:extLst>
              <a:ext uri="{FF2B5EF4-FFF2-40B4-BE49-F238E27FC236}">
                <a16:creationId xmlns:a16="http://schemas.microsoft.com/office/drawing/2014/main" id="{7EFD23AF-DE9E-184F-61AE-A732F43200C5}"/>
              </a:ext>
            </a:extLst>
          </p:cNvPr>
          <p:cNvSpPr txBox="1"/>
          <p:nvPr/>
        </p:nvSpPr>
        <p:spPr>
          <a:xfrm>
            <a:off x="1007587" y="1134341"/>
            <a:ext cx="10176826" cy="304699"/>
          </a:xfrm>
          <a:prstGeom prst="rect">
            <a:avLst/>
          </a:prstGeom>
          <a:noFill/>
        </p:spPr>
        <p:txBody>
          <a:bodyPr wrap="square" rtlCol="0">
            <a:spAutoFit/>
          </a:bodyPr>
          <a:lstStyle/>
          <a:p>
            <a:pPr algn="ct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schedule of the competition is as follows. All matches are played on Tuesdays and Wednesdays apart from the preliminary round final and the final.</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9" name="Graphic 3">
            <a:extLst>
              <a:ext uri="{FF2B5EF4-FFF2-40B4-BE49-F238E27FC236}">
                <a16:creationId xmlns:a16="http://schemas.microsoft.com/office/drawing/2014/main" id="{FFA7FDC0-DA39-2076-B613-9A61BD8F922F}"/>
              </a:ext>
            </a:extLst>
          </p:cNvPr>
          <p:cNvSpPr/>
          <p:nvPr/>
        </p:nvSpPr>
        <p:spPr>
          <a:xfrm rot="11427082">
            <a:off x="10857918" y="-708760"/>
            <a:ext cx="1709886" cy="1704584"/>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spTree>
    <p:extLst>
      <p:ext uri="{BB962C8B-B14F-4D97-AF65-F5344CB8AC3E}">
        <p14:creationId xmlns:p14="http://schemas.microsoft.com/office/powerpoint/2010/main" val="1694645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03" name="Rectangle 102">
            <a:extLst>
              <a:ext uri="{FF2B5EF4-FFF2-40B4-BE49-F238E27FC236}">
                <a16:creationId xmlns:a16="http://schemas.microsoft.com/office/drawing/2014/main" id="{E84F3DCD-62F7-F949-DD0A-45D2758E02D1}"/>
              </a:ext>
            </a:extLst>
          </p:cNvPr>
          <p:cNvSpPr/>
          <p:nvPr/>
        </p:nvSpPr>
        <p:spPr>
          <a:xfrm>
            <a:off x="0" y="0"/>
            <a:ext cx="12192000" cy="6858000"/>
          </a:xfrm>
          <a:prstGeom prst="rect">
            <a:avLst/>
          </a:prstGeom>
          <a:solidFill>
            <a:srgbClr val="00074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2" name="Graphic 3">
            <a:extLst>
              <a:ext uri="{FF2B5EF4-FFF2-40B4-BE49-F238E27FC236}">
                <a16:creationId xmlns:a16="http://schemas.microsoft.com/office/drawing/2014/main" id="{D4C1A587-6850-56CB-73DE-2952F76D94E8}"/>
              </a:ext>
            </a:extLst>
          </p:cNvPr>
          <p:cNvSpPr/>
          <p:nvPr/>
        </p:nvSpPr>
        <p:spPr>
          <a:xfrm rot="7719988">
            <a:off x="-1210313" y="-460501"/>
            <a:ext cx="2459778" cy="2452151"/>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3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sp>
        <p:nvSpPr>
          <p:cNvPr id="101" name="Graphic 3">
            <a:extLst>
              <a:ext uri="{FF2B5EF4-FFF2-40B4-BE49-F238E27FC236}">
                <a16:creationId xmlns:a16="http://schemas.microsoft.com/office/drawing/2014/main" id="{3285846F-192F-7CFD-3B78-D06225F7932A}"/>
              </a:ext>
            </a:extLst>
          </p:cNvPr>
          <p:cNvSpPr/>
          <p:nvPr/>
        </p:nvSpPr>
        <p:spPr>
          <a:xfrm rot="21267354">
            <a:off x="9469651" y="4382702"/>
            <a:ext cx="3576414" cy="3565324"/>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sp>
        <p:nvSpPr>
          <p:cNvPr id="5" name="TextBox 4">
            <a:extLst>
              <a:ext uri="{FF2B5EF4-FFF2-40B4-BE49-F238E27FC236}">
                <a16:creationId xmlns:a16="http://schemas.microsoft.com/office/drawing/2014/main" id="{2E314FF8-06F0-9693-C5AB-99E29E56FABF}"/>
              </a:ext>
            </a:extLst>
          </p:cNvPr>
          <p:cNvSpPr txBox="1"/>
          <p:nvPr/>
        </p:nvSpPr>
        <p:spPr>
          <a:xfrm>
            <a:off x="658813" y="654341"/>
            <a:ext cx="4985660" cy="584775"/>
          </a:xfrm>
          <a:prstGeom prst="rect">
            <a:avLst/>
          </a:prstGeom>
          <a:noFill/>
        </p:spPr>
        <p:txBody>
          <a:bodyPr wrap="none" rtlCol="0">
            <a:spAutoFit/>
          </a:bodyPr>
          <a:lstStyle/>
          <a:p>
            <a:r>
              <a:rPr lang="en-US" sz="3200" dirty="0">
                <a:solidFill>
                  <a:schemeClr val="bg1"/>
                </a:solidFill>
                <a:latin typeface="Lora Medium" pitchFamily="2" charset="0"/>
              </a:rPr>
              <a:t>ASSOCIATION RANKING</a:t>
            </a:r>
            <a:endParaRPr lang="en-IN" sz="3200" dirty="0">
              <a:solidFill>
                <a:schemeClr val="bg1"/>
              </a:solidFill>
              <a:latin typeface="Lora Medium" pitchFamily="2" charset="0"/>
            </a:endParaRPr>
          </a:p>
        </p:txBody>
      </p:sp>
      <p:sp>
        <p:nvSpPr>
          <p:cNvPr id="4" name="TextBox 3">
            <a:extLst>
              <a:ext uri="{FF2B5EF4-FFF2-40B4-BE49-F238E27FC236}">
                <a16:creationId xmlns:a16="http://schemas.microsoft.com/office/drawing/2014/main" id="{EE79B4C2-63AE-3808-9755-976E51E4047A}"/>
              </a:ext>
            </a:extLst>
          </p:cNvPr>
          <p:cNvSpPr txBox="1"/>
          <p:nvPr/>
        </p:nvSpPr>
        <p:spPr>
          <a:xfrm>
            <a:off x="1759372" y="2110711"/>
            <a:ext cx="1289135" cy="338554"/>
          </a:xfrm>
          <a:prstGeom prst="rect">
            <a:avLst/>
          </a:prstGeom>
          <a:noFill/>
        </p:spPr>
        <p:txBody>
          <a:bodyPr wrap="none" rtlCol="0">
            <a:spAutoFit/>
          </a:bodyPr>
          <a:lstStyle/>
          <a:p>
            <a:r>
              <a:rPr lang="en-US" sz="1600" dirty="0">
                <a:solidFill>
                  <a:schemeClr val="bg1"/>
                </a:solidFill>
                <a:latin typeface="Lora Medium" pitchFamily="2" charset="0"/>
              </a:rPr>
              <a:t>Association</a:t>
            </a:r>
          </a:p>
        </p:txBody>
      </p:sp>
      <p:sp>
        <p:nvSpPr>
          <p:cNvPr id="7" name="TextBox 6">
            <a:extLst>
              <a:ext uri="{FF2B5EF4-FFF2-40B4-BE49-F238E27FC236}">
                <a16:creationId xmlns:a16="http://schemas.microsoft.com/office/drawing/2014/main" id="{8675CDE9-1546-B12A-6F40-7AEFDB015283}"/>
              </a:ext>
            </a:extLst>
          </p:cNvPr>
          <p:cNvSpPr txBox="1"/>
          <p:nvPr/>
        </p:nvSpPr>
        <p:spPr>
          <a:xfrm>
            <a:off x="3648591" y="2110711"/>
            <a:ext cx="750526" cy="338554"/>
          </a:xfrm>
          <a:prstGeom prst="rect">
            <a:avLst/>
          </a:prstGeom>
          <a:noFill/>
        </p:spPr>
        <p:txBody>
          <a:bodyPr wrap="none" rtlCol="0">
            <a:spAutoFit/>
          </a:bodyPr>
          <a:lstStyle/>
          <a:p>
            <a:r>
              <a:rPr lang="en-US" sz="1600" dirty="0">
                <a:solidFill>
                  <a:schemeClr val="bg1"/>
                </a:solidFill>
                <a:latin typeface="Lora Medium" pitchFamily="2" charset="0"/>
              </a:rPr>
              <a:t>Coeff.</a:t>
            </a:r>
          </a:p>
        </p:txBody>
      </p:sp>
      <p:sp>
        <p:nvSpPr>
          <p:cNvPr id="9" name="TextBox 8">
            <a:extLst>
              <a:ext uri="{FF2B5EF4-FFF2-40B4-BE49-F238E27FC236}">
                <a16:creationId xmlns:a16="http://schemas.microsoft.com/office/drawing/2014/main" id="{BDC89BFE-813E-777B-0F68-12A6C2381861}"/>
              </a:ext>
            </a:extLst>
          </p:cNvPr>
          <p:cNvSpPr txBox="1"/>
          <p:nvPr/>
        </p:nvSpPr>
        <p:spPr>
          <a:xfrm>
            <a:off x="4994963" y="2110711"/>
            <a:ext cx="814647" cy="338554"/>
          </a:xfrm>
          <a:prstGeom prst="rect">
            <a:avLst/>
          </a:prstGeom>
          <a:noFill/>
        </p:spPr>
        <p:txBody>
          <a:bodyPr wrap="none" rtlCol="0">
            <a:spAutoFit/>
          </a:bodyPr>
          <a:lstStyle/>
          <a:p>
            <a:r>
              <a:rPr lang="en-US" sz="1600" dirty="0">
                <a:solidFill>
                  <a:schemeClr val="bg1"/>
                </a:solidFill>
                <a:latin typeface="Lora Medium" pitchFamily="2" charset="0"/>
              </a:rPr>
              <a:t>Teams</a:t>
            </a:r>
          </a:p>
        </p:txBody>
      </p:sp>
      <p:sp>
        <p:nvSpPr>
          <p:cNvPr id="3" name="TextBox 2">
            <a:extLst>
              <a:ext uri="{FF2B5EF4-FFF2-40B4-BE49-F238E27FC236}">
                <a16:creationId xmlns:a16="http://schemas.microsoft.com/office/drawing/2014/main" id="{1D7456E1-93D9-FA6A-3FF0-92C5197239F3}"/>
              </a:ext>
            </a:extLst>
          </p:cNvPr>
          <p:cNvSpPr txBox="1"/>
          <p:nvPr/>
        </p:nvSpPr>
        <p:spPr>
          <a:xfrm>
            <a:off x="1832635" y="2668348"/>
            <a:ext cx="83510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England</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6" name="TextBox 5">
            <a:extLst>
              <a:ext uri="{FF2B5EF4-FFF2-40B4-BE49-F238E27FC236}">
                <a16:creationId xmlns:a16="http://schemas.microsoft.com/office/drawing/2014/main" id="{F38CFC58-7B15-5753-5A76-14058E616B75}"/>
              </a:ext>
            </a:extLst>
          </p:cNvPr>
          <p:cNvSpPr txBox="1"/>
          <p:nvPr/>
        </p:nvSpPr>
        <p:spPr>
          <a:xfrm>
            <a:off x="3721854" y="2668348"/>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106.641</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8" name="TextBox 7">
            <a:extLst>
              <a:ext uri="{FF2B5EF4-FFF2-40B4-BE49-F238E27FC236}">
                <a16:creationId xmlns:a16="http://schemas.microsoft.com/office/drawing/2014/main" id="{9940CE9D-1764-2C11-2A63-7915A4C0BD05}"/>
              </a:ext>
            </a:extLst>
          </p:cNvPr>
          <p:cNvSpPr txBox="1"/>
          <p:nvPr/>
        </p:nvSpPr>
        <p:spPr>
          <a:xfrm>
            <a:off x="5068226" y="2668348"/>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4</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10" name="TextBox 9">
            <a:extLst>
              <a:ext uri="{FF2B5EF4-FFF2-40B4-BE49-F238E27FC236}">
                <a16:creationId xmlns:a16="http://schemas.microsoft.com/office/drawing/2014/main" id="{461C1323-98A9-60F1-D683-D429031776AE}"/>
              </a:ext>
            </a:extLst>
          </p:cNvPr>
          <p:cNvSpPr txBox="1"/>
          <p:nvPr/>
        </p:nvSpPr>
        <p:spPr>
          <a:xfrm>
            <a:off x="700658" y="2668348"/>
            <a:ext cx="27588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1</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11" name="TextBox 10">
            <a:extLst>
              <a:ext uri="{FF2B5EF4-FFF2-40B4-BE49-F238E27FC236}">
                <a16:creationId xmlns:a16="http://schemas.microsoft.com/office/drawing/2014/main" id="{E0AAA908-7D0C-EC4D-29AE-BA68123DCC5C}"/>
              </a:ext>
            </a:extLst>
          </p:cNvPr>
          <p:cNvSpPr txBox="1"/>
          <p:nvPr/>
        </p:nvSpPr>
        <p:spPr>
          <a:xfrm>
            <a:off x="627395" y="2110711"/>
            <a:ext cx="663964" cy="338554"/>
          </a:xfrm>
          <a:prstGeom prst="rect">
            <a:avLst/>
          </a:prstGeom>
          <a:noFill/>
        </p:spPr>
        <p:txBody>
          <a:bodyPr wrap="none" rtlCol="0">
            <a:spAutoFit/>
          </a:bodyPr>
          <a:lstStyle/>
          <a:p>
            <a:r>
              <a:rPr lang="en-US" sz="1600" dirty="0">
                <a:solidFill>
                  <a:schemeClr val="bg1"/>
                </a:solidFill>
                <a:latin typeface="Lora Medium" pitchFamily="2" charset="0"/>
              </a:rPr>
              <a:t>Rank</a:t>
            </a:r>
          </a:p>
        </p:txBody>
      </p:sp>
      <p:sp>
        <p:nvSpPr>
          <p:cNvPr id="20" name="TextBox 19">
            <a:extLst>
              <a:ext uri="{FF2B5EF4-FFF2-40B4-BE49-F238E27FC236}">
                <a16:creationId xmlns:a16="http://schemas.microsoft.com/office/drawing/2014/main" id="{51C4C28B-D14F-A531-E16B-274AB61533C4}"/>
              </a:ext>
            </a:extLst>
          </p:cNvPr>
          <p:cNvSpPr txBox="1"/>
          <p:nvPr/>
        </p:nvSpPr>
        <p:spPr>
          <a:xfrm>
            <a:off x="1832635" y="3155306"/>
            <a:ext cx="83510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Spain</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21" name="TextBox 20">
            <a:extLst>
              <a:ext uri="{FF2B5EF4-FFF2-40B4-BE49-F238E27FC236}">
                <a16:creationId xmlns:a16="http://schemas.microsoft.com/office/drawing/2014/main" id="{9EABB6D0-E96D-BFE1-517F-52F1DDF1A9DC}"/>
              </a:ext>
            </a:extLst>
          </p:cNvPr>
          <p:cNvSpPr txBox="1"/>
          <p:nvPr/>
        </p:nvSpPr>
        <p:spPr>
          <a:xfrm>
            <a:off x="3721854" y="3155306"/>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96.141</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22" name="TextBox 21">
            <a:extLst>
              <a:ext uri="{FF2B5EF4-FFF2-40B4-BE49-F238E27FC236}">
                <a16:creationId xmlns:a16="http://schemas.microsoft.com/office/drawing/2014/main" id="{5DCD0718-BC66-34E8-9316-6F022A067F53}"/>
              </a:ext>
            </a:extLst>
          </p:cNvPr>
          <p:cNvSpPr txBox="1"/>
          <p:nvPr/>
        </p:nvSpPr>
        <p:spPr>
          <a:xfrm>
            <a:off x="5068226" y="3155306"/>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4</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23" name="TextBox 22">
            <a:extLst>
              <a:ext uri="{FF2B5EF4-FFF2-40B4-BE49-F238E27FC236}">
                <a16:creationId xmlns:a16="http://schemas.microsoft.com/office/drawing/2014/main" id="{6AC42F1B-455A-DA4D-B315-2E9D824EBFB5}"/>
              </a:ext>
            </a:extLst>
          </p:cNvPr>
          <p:cNvSpPr txBox="1"/>
          <p:nvPr/>
        </p:nvSpPr>
        <p:spPr>
          <a:xfrm>
            <a:off x="700658" y="3155306"/>
            <a:ext cx="27588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25" name="TextBox 24">
            <a:extLst>
              <a:ext uri="{FF2B5EF4-FFF2-40B4-BE49-F238E27FC236}">
                <a16:creationId xmlns:a16="http://schemas.microsoft.com/office/drawing/2014/main" id="{1250C01F-288C-CA2E-4D63-60E76F803774}"/>
              </a:ext>
            </a:extLst>
          </p:cNvPr>
          <p:cNvSpPr txBox="1"/>
          <p:nvPr/>
        </p:nvSpPr>
        <p:spPr>
          <a:xfrm>
            <a:off x="1832635" y="3642264"/>
            <a:ext cx="83510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Italy</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26" name="TextBox 25">
            <a:extLst>
              <a:ext uri="{FF2B5EF4-FFF2-40B4-BE49-F238E27FC236}">
                <a16:creationId xmlns:a16="http://schemas.microsoft.com/office/drawing/2014/main" id="{8BED403C-9310-C7E1-8745-CD5007A688DD}"/>
              </a:ext>
            </a:extLst>
          </p:cNvPr>
          <p:cNvSpPr txBox="1"/>
          <p:nvPr/>
        </p:nvSpPr>
        <p:spPr>
          <a:xfrm>
            <a:off x="3721854" y="3642264"/>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76.902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27" name="TextBox 26">
            <a:extLst>
              <a:ext uri="{FF2B5EF4-FFF2-40B4-BE49-F238E27FC236}">
                <a16:creationId xmlns:a16="http://schemas.microsoft.com/office/drawing/2014/main" id="{1084C94F-900E-A630-0F7A-5C8900B075AB}"/>
              </a:ext>
            </a:extLst>
          </p:cNvPr>
          <p:cNvSpPr txBox="1"/>
          <p:nvPr/>
        </p:nvSpPr>
        <p:spPr>
          <a:xfrm>
            <a:off x="5068226" y="3642264"/>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4</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28" name="TextBox 27">
            <a:extLst>
              <a:ext uri="{FF2B5EF4-FFF2-40B4-BE49-F238E27FC236}">
                <a16:creationId xmlns:a16="http://schemas.microsoft.com/office/drawing/2014/main" id="{2D6BA670-0454-09C1-7C8E-DE8AB51E218E}"/>
              </a:ext>
            </a:extLst>
          </p:cNvPr>
          <p:cNvSpPr txBox="1"/>
          <p:nvPr/>
        </p:nvSpPr>
        <p:spPr>
          <a:xfrm>
            <a:off x="700658" y="3642264"/>
            <a:ext cx="27588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3</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0" name="TextBox 29">
            <a:extLst>
              <a:ext uri="{FF2B5EF4-FFF2-40B4-BE49-F238E27FC236}">
                <a16:creationId xmlns:a16="http://schemas.microsoft.com/office/drawing/2014/main" id="{78353655-A1E2-3CDF-F693-0C3B7DCAA4F7}"/>
              </a:ext>
            </a:extLst>
          </p:cNvPr>
          <p:cNvSpPr txBox="1"/>
          <p:nvPr/>
        </p:nvSpPr>
        <p:spPr>
          <a:xfrm>
            <a:off x="1832635" y="4129222"/>
            <a:ext cx="83510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Germany</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1" name="TextBox 30">
            <a:extLst>
              <a:ext uri="{FF2B5EF4-FFF2-40B4-BE49-F238E27FC236}">
                <a16:creationId xmlns:a16="http://schemas.microsoft.com/office/drawing/2014/main" id="{8C25DBE4-9FB9-90BE-6A0F-D78650608F6A}"/>
              </a:ext>
            </a:extLst>
          </p:cNvPr>
          <p:cNvSpPr txBox="1"/>
          <p:nvPr/>
        </p:nvSpPr>
        <p:spPr>
          <a:xfrm>
            <a:off x="3721854" y="4129222"/>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75.213</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2" name="TextBox 31">
            <a:extLst>
              <a:ext uri="{FF2B5EF4-FFF2-40B4-BE49-F238E27FC236}">
                <a16:creationId xmlns:a16="http://schemas.microsoft.com/office/drawing/2014/main" id="{A1B98EA7-09E4-8648-A143-C477DAA96C83}"/>
              </a:ext>
            </a:extLst>
          </p:cNvPr>
          <p:cNvSpPr txBox="1"/>
          <p:nvPr/>
        </p:nvSpPr>
        <p:spPr>
          <a:xfrm>
            <a:off x="5068226" y="4129222"/>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4</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3" name="TextBox 32">
            <a:extLst>
              <a:ext uri="{FF2B5EF4-FFF2-40B4-BE49-F238E27FC236}">
                <a16:creationId xmlns:a16="http://schemas.microsoft.com/office/drawing/2014/main" id="{ADF20EB0-9B3D-EFAA-A604-9A0F1D2983AA}"/>
              </a:ext>
            </a:extLst>
          </p:cNvPr>
          <p:cNvSpPr txBox="1"/>
          <p:nvPr/>
        </p:nvSpPr>
        <p:spPr>
          <a:xfrm>
            <a:off x="700658" y="4129222"/>
            <a:ext cx="27588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4</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5" name="TextBox 34">
            <a:extLst>
              <a:ext uri="{FF2B5EF4-FFF2-40B4-BE49-F238E27FC236}">
                <a16:creationId xmlns:a16="http://schemas.microsoft.com/office/drawing/2014/main" id="{C444C943-D859-EC79-89B4-2DE76A09F329}"/>
              </a:ext>
            </a:extLst>
          </p:cNvPr>
          <p:cNvSpPr txBox="1"/>
          <p:nvPr/>
        </p:nvSpPr>
        <p:spPr>
          <a:xfrm>
            <a:off x="1832635" y="4616180"/>
            <a:ext cx="83510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France</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6" name="TextBox 35">
            <a:extLst>
              <a:ext uri="{FF2B5EF4-FFF2-40B4-BE49-F238E27FC236}">
                <a16:creationId xmlns:a16="http://schemas.microsoft.com/office/drawing/2014/main" id="{B7DE38A1-5298-E8CF-C275-FF995C2450F6}"/>
              </a:ext>
            </a:extLst>
          </p:cNvPr>
          <p:cNvSpPr txBox="1"/>
          <p:nvPr/>
        </p:nvSpPr>
        <p:spPr>
          <a:xfrm>
            <a:off x="3721854" y="4616180"/>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60.081</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7" name="TextBox 36">
            <a:extLst>
              <a:ext uri="{FF2B5EF4-FFF2-40B4-BE49-F238E27FC236}">
                <a16:creationId xmlns:a16="http://schemas.microsoft.com/office/drawing/2014/main" id="{9C84C35E-4A93-A576-AC47-50F95006AD09}"/>
              </a:ext>
            </a:extLst>
          </p:cNvPr>
          <p:cNvSpPr txBox="1"/>
          <p:nvPr/>
        </p:nvSpPr>
        <p:spPr>
          <a:xfrm>
            <a:off x="5068226" y="4616180"/>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3</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8" name="TextBox 37">
            <a:extLst>
              <a:ext uri="{FF2B5EF4-FFF2-40B4-BE49-F238E27FC236}">
                <a16:creationId xmlns:a16="http://schemas.microsoft.com/office/drawing/2014/main" id="{878362E2-4403-FAA0-E3B9-5037899A76F8}"/>
              </a:ext>
            </a:extLst>
          </p:cNvPr>
          <p:cNvSpPr txBox="1"/>
          <p:nvPr/>
        </p:nvSpPr>
        <p:spPr>
          <a:xfrm>
            <a:off x="700658" y="4616180"/>
            <a:ext cx="27588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5</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40" name="TextBox 39">
            <a:extLst>
              <a:ext uri="{FF2B5EF4-FFF2-40B4-BE49-F238E27FC236}">
                <a16:creationId xmlns:a16="http://schemas.microsoft.com/office/drawing/2014/main" id="{C2A4E6A6-B968-1FDF-C2AF-ED42895AE3F4}"/>
              </a:ext>
            </a:extLst>
          </p:cNvPr>
          <p:cNvSpPr txBox="1"/>
          <p:nvPr/>
        </p:nvSpPr>
        <p:spPr>
          <a:xfrm>
            <a:off x="1832635" y="5103138"/>
            <a:ext cx="83510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Portugal</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41" name="TextBox 40">
            <a:extLst>
              <a:ext uri="{FF2B5EF4-FFF2-40B4-BE49-F238E27FC236}">
                <a16:creationId xmlns:a16="http://schemas.microsoft.com/office/drawing/2014/main" id="{2F844614-145A-D9FD-15A0-4E8C4EFAA4A7}"/>
              </a:ext>
            </a:extLst>
          </p:cNvPr>
          <p:cNvSpPr txBox="1"/>
          <p:nvPr/>
        </p:nvSpPr>
        <p:spPr>
          <a:xfrm>
            <a:off x="3721854" y="5103138"/>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53.382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42" name="TextBox 41">
            <a:extLst>
              <a:ext uri="{FF2B5EF4-FFF2-40B4-BE49-F238E27FC236}">
                <a16:creationId xmlns:a16="http://schemas.microsoft.com/office/drawing/2014/main" id="{CEC37E40-16C7-64B8-99A9-A9536581E084}"/>
              </a:ext>
            </a:extLst>
          </p:cNvPr>
          <p:cNvSpPr txBox="1"/>
          <p:nvPr/>
        </p:nvSpPr>
        <p:spPr>
          <a:xfrm>
            <a:off x="5068226" y="5103138"/>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3</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43" name="TextBox 42">
            <a:extLst>
              <a:ext uri="{FF2B5EF4-FFF2-40B4-BE49-F238E27FC236}">
                <a16:creationId xmlns:a16="http://schemas.microsoft.com/office/drawing/2014/main" id="{420F93ED-5192-B722-8FB0-F4A6190D1BD4}"/>
              </a:ext>
            </a:extLst>
          </p:cNvPr>
          <p:cNvSpPr txBox="1"/>
          <p:nvPr/>
        </p:nvSpPr>
        <p:spPr>
          <a:xfrm>
            <a:off x="700658" y="5103138"/>
            <a:ext cx="27588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6</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45" name="TextBox 44">
            <a:extLst>
              <a:ext uri="{FF2B5EF4-FFF2-40B4-BE49-F238E27FC236}">
                <a16:creationId xmlns:a16="http://schemas.microsoft.com/office/drawing/2014/main" id="{EC56FDA8-E7D2-316E-A2A9-C3022A182E3F}"/>
              </a:ext>
            </a:extLst>
          </p:cNvPr>
          <p:cNvSpPr txBox="1"/>
          <p:nvPr/>
        </p:nvSpPr>
        <p:spPr>
          <a:xfrm>
            <a:off x="1832635" y="5590096"/>
            <a:ext cx="100378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Netherlands</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46" name="TextBox 45">
            <a:extLst>
              <a:ext uri="{FF2B5EF4-FFF2-40B4-BE49-F238E27FC236}">
                <a16:creationId xmlns:a16="http://schemas.microsoft.com/office/drawing/2014/main" id="{8B495814-F4A3-C820-2F9F-FC373BCCE903}"/>
              </a:ext>
            </a:extLst>
          </p:cNvPr>
          <p:cNvSpPr txBox="1"/>
          <p:nvPr/>
        </p:nvSpPr>
        <p:spPr>
          <a:xfrm>
            <a:off x="3721854" y="5590096"/>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49.300</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47" name="TextBox 46">
            <a:extLst>
              <a:ext uri="{FF2B5EF4-FFF2-40B4-BE49-F238E27FC236}">
                <a16:creationId xmlns:a16="http://schemas.microsoft.com/office/drawing/2014/main" id="{D445D812-3C3E-D760-449B-179680893AAA}"/>
              </a:ext>
            </a:extLst>
          </p:cNvPr>
          <p:cNvSpPr txBox="1"/>
          <p:nvPr/>
        </p:nvSpPr>
        <p:spPr>
          <a:xfrm>
            <a:off x="5068226" y="5590096"/>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48" name="TextBox 47">
            <a:extLst>
              <a:ext uri="{FF2B5EF4-FFF2-40B4-BE49-F238E27FC236}">
                <a16:creationId xmlns:a16="http://schemas.microsoft.com/office/drawing/2014/main" id="{CBC2FDF8-E914-9090-E64D-E8E336816ECE}"/>
              </a:ext>
            </a:extLst>
          </p:cNvPr>
          <p:cNvSpPr txBox="1"/>
          <p:nvPr/>
        </p:nvSpPr>
        <p:spPr>
          <a:xfrm>
            <a:off x="700658" y="5590096"/>
            <a:ext cx="27588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7</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50" name="TextBox 49">
            <a:extLst>
              <a:ext uri="{FF2B5EF4-FFF2-40B4-BE49-F238E27FC236}">
                <a16:creationId xmlns:a16="http://schemas.microsoft.com/office/drawing/2014/main" id="{B9A60CF1-926F-F255-A1C0-0B85C1B532E3}"/>
              </a:ext>
            </a:extLst>
          </p:cNvPr>
          <p:cNvSpPr txBox="1"/>
          <p:nvPr/>
        </p:nvSpPr>
        <p:spPr>
          <a:xfrm>
            <a:off x="1832635" y="6077051"/>
            <a:ext cx="83510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Austria</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51" name="TextBox 50">
            <a:extLst>
              <a:ext uri="{FF2B5EF4-FFF2-40B4-BE49-F238E27FC236}">
                <a16:creationId xmlns:a16="http://schemas.microsoft.com/office/drawing/2014/main" id="{5F0A1DA3-23AD-7898-CB9F-4FC88710A1D9}"/>
              </a:ext>
            </a:extLst>
          </p:cNvPr>
          <p:cNvSpPr txBox="1"/>
          <p:nvPr/>
        </p:nvSpPr>
        <p:spPr>
          <a:xfrm>
            <a:off x="3721854" y="6077051"/>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38.850</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52" name="TextBox 51">
            <a:extLst>
              <a:ext uri="{FF2B5EF4-FFF2-40B4-BE49-F238E27FC236}">
                <a16:creationId xmlns:a16="http://schemas.microsoft.com/office/drawing/2014/main" id="{A8054BC6-CD28-F9DC-E233-1039485CC16F}"/>
              </a:ext>
            </a:extLst>
          </p:cNvPr>
          <p:cNvSpPr txBox="1"/>
          <p:nvPr/>
        </p:nvSpPr>
        <p:spPr>
          <a:xfrm>
            <a:off x="5068226" y="6077051"/>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53" name="TextBox 52">
            <a:extLst>
              <a:ext uri="{FF2B5EF4-FFF2-40B4-BE49-F238E27FC236}">
                <a16:creationId xmlns:a16="http://schemas.microsoft.com/office/drawing/2014/main" id="{D7C5009F-E2F1-A632-1821-E7C8CFB193A7}"/>
              </a:ext>
            </a:extLst>
          </p:cNvPr>
          <p:cNvSpPr txBox="1"/>
          <p:nvPr/>
        </p:nvSpPr>
        <p:spPr>
          <a:xfrm>
            <a:off x="700658" y="6077051"/>
            <a:ext cx="27588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8</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56" name="TextBox 55">
            <a:extLst>
              <a:ext uri="{FF2B5EF4-FFF2-40B4-BE49-F238E27FC236}">
                <a16:creationId xmlns:a16="http://schemas.microsoft.com/office/drawing/2014/main" id="{40A2F76A-3724-8754-3611-A3706B84425B}"/>
              </a:ext>
            </a:extLst>
          </p:cNvPr>
          <p:cNvSpPr txBox="1"/>
          <p:nvPr/>
        </p:nvSpPr>
        <p:spPr>
          <a:xfrm>
            <a:off x="7541047" y="2110711"/>
            <a:ext cx="1289135" cy="338554"/>
          </a:xfrm>
          <a:prstGeom prst="rect">
            <a:avLst/>
          </a:prstGeom>
          <a:noFill/>
        </p:spPr>
        <p:txBody>
          <a:bodyPr wrap="none" rtlCol="0">
            <a:spAutoFit/>
          </a:bodyPr>
          <a:lstStyle/>
          <a:p>
            <a:r>
              <a:rPr lang="en-US" sz="1600" dirty="0">
                <a:solidFill>
                  <a:schemeClr val="bg1"/>
                </a:solidFill>
                <a:latin typeface="Lora Medium" pitchFamily="2" charset="0"/>
              </a:rPr>
              <a:t>Association</a:t>
            </a:r>
          </a:p>
        </p:txBody>
      </p:sp>
      <p:sp>
        <p:nvSpPr>
          <p:cNvPr id="57" name="TextBox 56">
            <a:extLst>
              <a:ext uri="{FF2B5EF4-FFF2-40B4-BE49-F238E27FC236}">
                <a16:creationId xmlns:a16="http://schemas.microsoft.com/office/drawing/2014/main" id="{12916CEC-8917-BAA1-AAA7-A7B2DEB8E54E}"/>
              </a:ext>
            </a:extLst>
          </p:cNvPr>
          <p:cNvSpPr txBox="1"/>
          <p:nvPr/>
        </p:nvSpPr>
        <p:spPr>
          <a:xfrm>
            <a:off x="9430266" y="2110711"/>
            <a:ext cx="750526" cy="338554"/>
          </a:xfrm>
          <a:prstGeom prst="rect">
            <a:avLst/>
          </a:prstGeom>
          <a:noFill/>
        </p:spPr>
        <p:txBody>
          <a:bodyPr wrap="none" rtlCol="0">
            <a:spAutoFit/>
          </a:bodyPr>
          <a:lstStyle/>
          <a:p>
            <a:r>
              <a:rPr lang="en-US" sz="1600" dirty="0">
                <a:solidFill>
                  <a:schemeClr val="bg1"/>
                </a:solidFill>
                <a:latin typeface="Lora Medium" pitchFamily="2" charset="0"/>
              </a:rPr>
              <a:t>Coeff.</a:t>
            </a:r>
          </a:p>
        </p:txBody>
      </p:sp>
      <p:sp>
        <p:nvSpPr>
          <p:cNvPr id="58" name="TextBox 57">
            <a:extLst>
              <a:ext uri="{FF2B5EF4-FFF2-40B4-BE49-F238E27FC236}">
                <a16:creationId xmlns:a16="http://schemas.microsoft.com/office/drawing/2014/main" id="{4AE0BE22-9836-E615-D150-CF5D0729A839}"/>
              </a:ext>
            </a:extLst>
          </p:cNvPr>
          <p:cNvSpPr txBox="1"/>
          <p:nvPr/>
        </p:nvSpPr>
        <p:spPr>
          <a:xfrm>
            <a:off x="10776638" y="2110711"/>
            <a:ext cx="814647" cy="338554"/>
          </a:xfrm>
          <a:prstGeom prst="rect">
            <a:avLst/>
          </a:prstGeom>
          <a:noFill/>
        </p:spPr>
        <p:txBody>
          <a:bodyPr wrap="none" rtlCol="0">
            <a:spAutoFit/>
          </a:bodyPr>
          <a:lstStyle/>
          <a:p>
            <a:r>
              <a:rPr lang="en-US" sz="1600" dirty="0">
                <a:solidFill>
                  <a:schemeClr val="bg1"/>
                </a:solidFill>
                <a:latin typeface="Lora Medium" pitchFamily="2" charset="0"/>
              </a:rPr>
              <a:t>Teams</a:t>
            </a:r>
          </a:p>
        </p:txBody>
      </p:sp>
      <p:sp>
        <p:nvSpPr>
          <p:cNvPr id="59" name="TextBox 58">
            <a:extLst>
              <a:ext uri="{FF2B5EF4-FFF2-40B4-BE49-F238E27FC236}">
                <a16:creationId xmlns:a16="http://schemas.microsoft.com/office/drawing/2014/main" id="{325F3B1C-A89E-E853-FDB8-AB07929767A5}"/>
              </a:ext>
            </a:extLst>
          </p:cNvPr>
          <p:cNvSpPr txBox="1"/>
          <p:nvPr/>
        </p:nvSpPr>
        <p:spPr>
          <a:xfrm>
            <a:off x="7614310" y="2668348"/>
            <a:ext cx="83510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Scotland</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60" name="TextBox 59">
            <a:extLst>
              <a:ext uri="{FF2B5EF4-FFF2-40B4-BE49-F238E27FC236}">
                <a16:creationId xmlns:a16="http://schemas.microsoft.com/office/drawing/2014/main" id="{F43B3A28-D37D-DBF6-61F9-95A5A91FA54D}"/>
              </a:ext>
            </a:extLst>
          </p:cNvPr>
          <p:cNvSpPr txBox="1"/>
          <p:nvPr/>
        </p:nvSpPr>
        <p:spPr>
          <a:xfrm>
            <a:off x="9503529" y="2668348"/>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36.900</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61" name="TextBox 60">
            <a:extLst>
              <a:ext uri="{FF2B5EF4-FFF2-40B4-BE49-F238E27FC236}">
                <a16:creationId xmlns:a16="http://schemas.microsoft.com/office/drawing/2014/main" id="{61D77A5C-A4DA-8D60-CFEB-BEADA77755FB}"/>
              </a:ext>
            </a:extLst>
          </p:cNvPr>
          <p:cNvSpPr txBox="1"/>
          <p:nvPr/>
        </p:nvSpPr>
        <p:spPr>
          <a:xfrm>
            <a:off x="10849901" y="2668348"/>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62" name="TextBox 61">
            <a:extLst>
              <a:ext uri="{FF2B5EF4-FFF2-40B4-BE49-F238E27FC236}">
                <a16:creationId xmlns:a16="http://schemas.microsoft.com/office/drawing/2014/main" id="{CA0D6991-8D1F-2762-FCBD-C1C1CF7144D0}"/>
              </a:ext>
            </a:extLst>
          </p:cNvPr>
          <p:cNvSpPr txBox="1"/>
          <p:nvPr/>
        </p:nvSpPr>
        <p:spPr>
          <a:xfrm>
            <a:off x="6482333" y="2668348"/>
            <a:ext cx="27588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9</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63" name="TextBox 62">
            <a:extLst>
              <a:ext uri="{FF2B5EF4-FFF2-40B4-BE49-F238E27FC236}">
                <a16:creationId xmlns:a16="http://schemas.microsoft.com/office/drawing/2014/main" id="{676E544C-0E60-71B7-3A40-9A60EF68EFB3}"/>
              </a:ext>
            </a:extLst>
          </p:cNvPr>
          <p:cNvSpPr txBox="1"/>
          <p:nvPr/>
        </p:nvSpPr>
        <p:spPr>
          <a:xfrm>
            <a:off x="6409070" y="2110711"/>
            <a:ext cx="663964" cy="338554"/>
          </a:xfrm>
          <a:prstGeom prst="rect">
            <a:avLst/>
          </a:prstGeom>
          <a:noFill/>
        </p:spPr>
        <p:txBody>
          <a:bodyPr wrap="none" rtlCol="0">
            <a:spAutoFit/>
          </a:bodyPr>
          <a:lstStyle/>
          <a:p>
            <a:r>
              <a:rPr lang="en-US" sz="1600" dirty="0">
                <a:solidFill>
                  <a:schemeClr val="bg1"/>
                </a:solidFill>
                <a:latin typeface="Lora Medium" pitchFamily="2" charset="0"/>
              </a:rPr>
              <a:t>Rank</a:t>
            </a:r>
          </a:p>
        </p:txBody>
      </p:sp>
      <p:sp>
        <p:nvSpPr>
          <p:cNvPr id="64" name="TextBox 63">
            <a:extLst>
              <a:ext uri="{FF2B5EF4-FFF2-40B4-BE49-F238E27FC236}">
                <a16:creationId xmlns:a16="http://schemas.microsoft.com/office/drawing/2014/main" id="{608696E3-7901-1C75-CC74-2BC8F2008980}"/>
              </a:ext>
            </a:extLst>
          </p:cNvPr>
          <p:cNvSpPr txBox="1"/>
          <p:nvPr/>
        </p:nvSpPr>
        <p:spPr>
          <a:xfrm>
            <a:off x="7614310" y="3155306"/>
            <a:ext cx="83510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Russia</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65" name="TextBox 64">
            <a:extLst>
              <a:ext uri="{FF2B5EF4-FFF2-40B4-BE49-F238E27FC236}">
                <a16:creationId xmlns:a16="http://schemas.microsoft.com/office/drawing/2014/main" id="{59F0D7BB-0968-CB49-C2B2-E050E161EED8}"/>
              </a:ext>
            </a:extLst>
          </p:cNvPr>
          <p:cNvSpPr txBox="1"/>
          <p:nvPr/>
        </p:nvSpPr>
        <p:spPr>
          <a:xfrm>
            <a:off x="9503529" y="3155306"/>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34.482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66" name="TextBox 65">
            <a:extLst>
              <a:ext uri="{FF2B5EF4-FFF2-40B4-BE49-F238E27FC236}">
                <a16:creationId xmlns:a16="http://schemas.microsoft.com/office/drawing/2014/main" id="{7B9A1B64-0CE3-F4A8-70D8-3A8CBFEBD901}"/>
              </a:ext>
            </a:extLst>
          </p:cNvPr>
          <p:cNvSpPr txBox="1"/>
          <p:nvPr/>
        </p:nvSpPr>
        <p:spPr>
          <a:xfrm>
            <a:off x="10849901" y="3155306"/>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0</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67" name="TextBox 66">
            <a:extLst>
              <a:ext uri="{FF2B5EF4-FFF2-40B4-BE49-F238E27FC236}">
                <a16:creationId xmlns:a16="http://schemas.microsoft.com/office/drawing/2014/main" id="{88FF6EBC-4BB5-2D7E-8160-EB91AAADFF52}"/>
              </a:ext>
            </a:extLst>
          </p:cNvPr>
          <p:cNvSpPr txBox="1"/>
          <p:nvPr/>
        </p:nvSpPr>
        <p:spPr>
          <a:xfrm>
            <a:off x="6482333" y="3155306"/>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10</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68" name="TextBox 67">
            <a:extLst>
              <a:ext uri="{FF2B5EF4-FFF2-40B4-BE49-F238E27FC236}">
                <a16:creationId xmlns:a16="http://schemas.microsoft.com/office/drawing/2014/main" id="{5E1A3ECA-C4A0-0526-8396-5EC538056EE0}"/>
              </a:ext>
            </a:extLst>
          </p:cNvPr>
          <p:cNvSpPr txBox="1"/>
          <p:nvPr/>
        </p:nvSpPr>
        <p:spPr>
          <a:xfrm>
            <a:off x="7614310" y="3642264"/>
            <a:ext cx="83510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Serbia</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69" name="TextBox 68">
            <a:extLst>
              <a:ext uri="{FF2B5EF4-FFF2-40B4-BE49-F238E27FC236}">
                <a16:creationId xmlns:a16="http://schemas.microsoft.com/office/drawing/2014/main" id="{984CE4F8-48CB-0669-371E-EC1028B1AD61}"/>
              </a:ext>
            </a:extLst>
          </p:cNvPr>
          <p:cNvSpPr txBox="1"/>
          <p:nvPr/>
        </p:nvSpPr>
        <p:spPr>
          <a:xfrm>
            <a:off x="9503529" y="3642264"/>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33.375</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70" name="TextBox 69">
            <a:extLst>
              <a:ext uri="{FF2B5EF4-FFF2-40B4-BE49-F238E27FC236}">
                <a16:creationId xmlns:a16="http://schemas.microsoft.com/office/drawing/2014/main" id="{16A359B8-D569-9009-EE1A-103CC8CA49A3}"/>
              </a:ext>
            </a:extLst>
          </p:cNvPr>
          <p:cNvSpPr txBox="1"/>
          <p:nvPr/>
        </p:nvSpPr>
        <p:spPr>
          <a:xfrm>
            <a:off x="10849901" y="3642264"/>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71" name="TextBox 70">
            <a:extLst>
              <a:ext uri="{FF2B5EF4-FFF2-40B4-BE49-F238E27FC236}">
                <a16:creationId xmlns:a16="http://schemas.microsoft.com/office/drawing/2014/main" id="{4DDFFA71-DE31-8C6F-AA2F-1A4E13160E72}"/>
              </a:ext>
            </a:extLst>
          </p:cNvPr>
          <p:cNvSpPr txBox="1"/>
          <p:nvPr/>
        </p:nvSpPr>
        <p:spPr>
          <a:xfrm>
            <a:off x="6482333" y="3642264"/>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11</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72" name="TextBox 71">
            <a:extLst>
              <a:ext uri="{FF2B5EF4-FFF2-40B4-BE49-F238E27FC236}">
                <a16:creationId xmlns:a16="http://schemas.microsoft.com/office/drawing/2014/main" id="{30D2AC2C-48F1-ADD8-B9BB-8462F6DC7155}"/>
              </a:ext>
            </a:extLst>
          </p:cNvPr>
          <p:cNvSpPr txBox="1"/>
          <p:nvPr/>
        </p:nvSpPr>
        <p:spPr>
          <a:xfrm>
            <a:off x="7614310" y="4129222"/>
            <a:ext cx="83510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Ukraine</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73" name="TextBox 72">
            <a:extLst>
              <a:ext uri="{FF2B5EF4-FFF2-40B4-BE49-F238E27FC236}">
                <a16:creationId xmlns:a16="http://schemas.microsoft.com/office/drawing/2014/main" id="{8FFA06C8-644D-2BD9-A4F6-577E0D28799E}"/>
              </a:ext>
            </a:extLst>
          </p:cNvPr>
          <p:cNvSpPr txBox="1"/>
          <p:nvPr/>
        </p:nvSpPr>
        <p:spPr>
          <a:xfrm>
            <a:off x="9503529" y="4129222"/>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31.800</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74" name="TextBox 73">
            <a:extLst>
              <a:ext uri="{FF2B5EF4-FFF2-40B4-BE49-F238E27FC236}">
                <a16:creationId xmlns:a16="http://schemas.microsoft.com/office/drawing/2014/main" id="{2D8FEBE9-5A12-E889-F995-8E96183E9370}"/>
              </a:ext>
            </a:extLst>
          </p:cNvPr>
          <p:cNvSpPr txBox="1"/>
          <p:nvPr/>
        </p:nvSpPr>
        <p:spPr>
          <a:xfrm>
            <a:off x="10849901" y="4129222"/>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75" name="TextBox 74">
            <a:extLst>
              <a:ext uri="{FF2B5EF4-FFF2-40B4-BE49-F238E27FC236}">
                <a16:creationId xmlns:a16="http://schemas.microsoft.com/office/drawing/2014/main" id="{6F71E619-3180-42C6-6203-75E59818F9D3}"/>
              </a:ext>
            </a:extLst>
          </p:cNvPr>
          <p:cNvSpPr txBox="1"/>
          <p:nvPr/>
        </p:nvSpPr>
        <p:spPr>
          <a:xfrm>
            <a:off x="6482333" y="4129222"/>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12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76" name="TextBox 75">
            <a:extLst>
              <a:ext uri="{FF2B5EF4-FFF2-40B4-BE49-F238E27FC236}">
                <a16:creationId xmlns:a16="http://schemas.microsoft.com/office/drawing/2014/main" id="{1F75474A-3173-888A-5429-F46B0D01696C}"/>
              </a:ext>
            </a:extLst>
          </p:cNvPr>
          <p:cNvSpPr txBox="1"/>
          <p:nvPr/>
        </p:nvSpPr>
        <p:spPr>
          <a:xfrm>
            <a:off x="7614310" y="4616180"/>
            <a:ext cx="835103"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Belgium</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77" name="TextBox 76">
            <a:extLst>
              <a:ext uri="{FF2B5EF4-FFF2-40B4-BE49-F238E27FC236}">
                <a16:creationId xmlns:a16="http://schemas.microsoft.com/office/drawing/2014/main" id="{0B56A58D-C14A-EFE1-7478-02B19D1C06CA}"/>
              </a:ext>
            </a:extLst>
          </p:cNvPr>
          <p:cNvSpPr txBox="1"/>
          <p:nvPr/>
        </p:nvSpPr>
        <p:spPr>
          <a:xfrm>
            <a:off x="9503529" y="4616180"/>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30.600</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78" name="TextBox 77">
            <a:extLst>
              <a:ext uri="{FF2B5EF4-FFF2-40B4-BE49-F238E27FC236}">
                <a16:creationId xmlns:a16="http://schemas.microsoft.com/office/drawing/2014/main" id="{D4DE3E4E-1CEE-9991-29EC-3A958736C953}"/>
              </a:ext>
            </a:extLst>
          </p:cNvPr>
          <p:cNvSpPr txBox="1"/>
          <p:nvPr/>
        </p:nvSpPr>
        <p:spPr>
          <a:xfrm>
            <a:off x="10849901" y="4616180"/>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79" name="TextBox 78">
            <a:extLst>
              <a:ext uri="{FF2B5EF4-FFF2-40B4-BE49-F238E27FC236}">
                <a16:creationId xmlns:a16="http://schemas.microsoft.com/office/drawing/2014/main" id="{639ADAD1-ACE7-E2FB-D8C3-434BC0EDBAF9}"/>
              </a:ext>
            </a:extLst>
          </p:cNvPr>
          <p:cNvSpPr txBox="1"/>
          <p:nvPr/>
        </p:nvSpPr>
        <p:spPr>
          <a:xfrm>
            <a:off x="6482333" y="4616180"/>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13</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80" name="TextBox 79">
            <a:extLst>
              <a:ext uri="{FF2B5EF4-FFF2-40B4-BE49-F238E27FC236}">
                <a16:creationId xmlns:a16="http://schemas.microsoft.com/office/drawing/2014/main" id="{EEE87D35-7E76-EA2A-AB42-F62E4D20C91E}"/>
              </a:ext>
            </a:extLst>
          </p:cNvPr>
          <p:cNvSpPr txBox="1"/>
          <p:nvPr/>
        </p:nvSpPr>
        <p:spPr>
          <a:xfrm>
            <a:off x="7614310" y="5103138"/>
            <a:ext cx="100378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Switzerland</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81" name="TextBox 80">
            <a:extLst>
              <a:ext uri="{FF2B5EF4-FFF2-40B4-BE49-F238E27FC236}">
                <a16:creationId xmlns:a16="http://schemas.microsoft.com/office/drawing/2014/main" id="{A6399A7A-FE95-4160-56C7-6E11980310F8}"/>
              </a:ext>
            </a:extLst>
          </p:cNvPr>
          <p:cNvSpPr txBox="1"/>
          <p:nvPr/>
        </p:nvSpPr>
        <p:spPr>
          <a:xfrm>
            <a:off x="9503529" y="5103138"/>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29.675</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82" name="TextBox 81">
            <a:extLst>
              <a:ext uri="{FF2B5EF4-FFF2-40B4-BE49-F238E27FC236}">
                <a16:creationId xmlns:a16="http://schemas.microsoft.com/office/drawing/2014/main" id="{C7FF6CC5-6B26-FE71-22FD-BC9B88241D06}"/>
              </a:ext>
            </a:extLst>
          </p:cNvPr>
          <p:cNvSpPr txBox="1"/>
          <p:nvPr/>
        </p:nvSpPr>
        <p:spPr>
          <a:xfrm>
            <a:off x="10849901" y="5103138"/>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83" name="TextBox 82">
            <a:extLst>
              <a:ext uri="{FF2B5EF4-FFF2-40B4-BE49-F238E27FC236}">
                <a16:creationId xmlns:a16="http://schemas.microsoft.com/office/drawing/2014/main" id="{398642E3-20BE-01F1-0ED9-D99F785D0F3B}"/>
              </a:ext>
            </a:extLst>
          </p:cNvPr>
          <p:cNvSpPr txBox="1"/>
          <p:nvPr/>
        </p:nvSpPr>
        <p:spPr>
          <a:xfrm>
            <a:off x="6482333" y="5103138"/>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14</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84" name="TextBox 83">
            <a:extLst>
              <a:ext uri="{FF2B5EF4-FFF2-40B4-BE49-F238E27FC236}">
                <a16:creationId xmlns:a16="http://schemas.microsoft.com/office/drawing/2014/main" id="{BE8100FA-E088-F89A-70B4-99EF51216A89}"/>
              </a:ext>
            </a:extLst>
          </p:cNvPr>
          <p:cNvSpPr txBox="1"/>
          <p:nvPr/>
        </p:nvSpPr>
        <p:spPr>
          <a:xfrm>
            <a:off x="7614310" y="5590096"/>
            <a:ext cx="100378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Greece</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85" name="TextBox 84">
            <a:extLst>
              <a:ext uri="{FF2B5EF4-FFF2-40B4-BE49-F238E27FC236}">
                <a16:creationId xmlns:a16="http://schemas.microsoft.com/office/drawing/2014/main" id="{F6ABCE3A-CFF1-BA64-8405-22DEBDC4CB5E}"/>
              </a:ext>
            </a:extLst>
          </p:cNvPr>
          <p:cNvSpPr txBox="1"/>
          <p:nvPr/>
        </p:nvSpPr>
        <p:spPr>
          <a:xfrm>
            <a:off x="9503529" y="5590096"/>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28.200</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86" name="TextBox 85">
            <a:extLst>
              <a:ext uri="{FF2B5EF4-FFF2-40B4-BE49-F238E27FC236}">
                <a16:creationId xmlns:a16="http://schemas.microsoft.com/office/drawing/2014/main" id="{2AA3CD88-F970-488D-ABA2-4579AE792111}"/>
              </a:ext>
            </a:extLst>
          </p:cNvPr>
          <p:cNvSpPr txBox="1"/>
          <p:nvPr/>
        </p:nvSpPr>
        <p:spPr>
          <a:xfrm>
            <a:off x="10849901" y="5590096"/>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87" name="TextBox 86">
            <a:extLst>
              <a:ext uri="{FF2B5EF4-FFF2-40B4-BE49-F238E27FC236}">
                <a16:creationId xmlns:a16="http://schemas.microsoft.com/office/drawing/2014/main" id="{F4BCA1DA-B4AD-9ABF-15A3-07546F2D7300}"/>
              </a:ext>
            </a:extLst>
          </p:cNvPr>
          <p:cNvSpPr txBox="1"/>
          <p:nvPr/>
        </p:nvSpPr>
        <p:spPr>
          <a:xfrm>
            <a:off x="6482333" y="5590096"/>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15</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88" name="TextBox 87">
            <a:extLst>
              <a:ext uri="{FF2B5EF4-FFF2-40B4-BE49-F238E27FC236}">
                <a16:creationId xmlns:a16="http://schemas.microsoft.com/office/drawing/2014/main" id="{75BAA4DE-2212-BFDC-ADA1-F1381B684041}"/>
              </a:ext>
            </a:extLst>
          </p:cNvPr>
          <p:cNvSpPr txBox="1"/>
          <p:nvPr/>
        </p:nvSpPr>
        <p:spPr>
          <a:xfrm>
            <a:off x="7614310" y="6077051"/>
            <a:ext cx="1228754"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Czech Republic</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89" name="TextBox 88">
            <a:extLst>
              <a:ext uri="{FF2B5EF4-FFF2-40B4-BE49-F238E27FC236}">
                <a16:creationId xmlns:a16="http://schemas.microsoft.com/office/drawing/2014/main" id="{54AF1E6D-211C-9777-37D8-A8968535B37C}"/>
              </a:ext>
            </a:extLst>
          </p:cNvPr>
          <p:cNvSpPr txBox="1"/>
          <p:nvPr/>
        </p:nvSpPr>
        <p:spPr>
          <a:xfrm>
            <a:off x="9503529" y="6077051"/>
            <a:ext cx="685907"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27.800</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90" name="TextBox 89">
            <a:extLst>
              <a:ext uri="{FF2B5EF4-FFF2-40B4-BE49-F238E27FC236}">
                <a16:creationId xmlns:a16="http://schemas.microsoft.com/office/drawing/2014/main" id="{C4D16AED-7293-3651-0EB4-DC1B09B0AB2D}"/>
              </a:ext>
            </a:extLst>
          </p:cNvPr>
          <p:cNvSpPr txBox="1"/>
          <p:nvPr/>
        </p:nvSpPr>
        <p:spPr>
          <a:xfrm>
            <a:off x="10849901" y="6077051"/>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1</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91" name="TextBox 90">
            <a:extLst>
              <a:ext uri="{FF2B5EF4-FFF2-40B4-BE49-F238E27FC236}">
                <a16:creationId xmlns:a16="http://schemas.microsoft.com/office/drawing/2014/main" id="{8C10D326-548B-99CC-3002-580E32591C58}"/>
              </a:ext>
            </a:extLst>
          </p:cNvPr>
          <p:cNvSpPr txBox="1"/>
          <p:nvPr/>
        </p:nvSpPr>
        <p:spPr>
          <a:xfrm>
            <a:off x="6482333" y="6077051"/>
            <a:ext cx="393651"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16</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92" name="TextBox 91">
            <a:extLst>
              <a:ext uri="{FF2B5EF4-FFF2-40B4-BE49-F238E27FC236}">
                <a16:creationId xmlns:a16="http://schemas.microsoft.com/office/drawing/2014/main" id="{EAD03C01-196B-E768-6179-640B941A6C3E}"/>
              </a:ext>
            </a:extLst>
          </p:cNvPr>
          <p:cNvSpPr txBox="1"/>
          <p:nvPr/>
        </p:nvSpPr>
        <p:spPr>
          <a:xfrm>
            <a:off x="658812" y="1282402"/>
            <a:ext cx="11005735" cy="526298"/>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In European football, the UEFA coefficients are statistics based in weighted arithmetic means used for ranking and seeding teams in club and international competitions. Introduced in 1979 for men's football tournaments, and after applied in women's football and futsal, the coefficients are calculated by UEFA, </a:t>
            </a:r>
          </a:p>
        </p:txBody>
      </p:sp>
      <p:cxnSp>
        <p:nvCxnSpPr>
          <p:cNvPr id="93" name="Straight Connector 92">
            <a:extLst>
              <a:ext uri="{FF2B5EF4-FFF2-40B4-BE49-F238E27FC236}">
                <a16:creationId xmlns:a16="http://schemas.microsoft.com/office/drawing/2014/main" id="{81891979-213B-BB3F-AB1D-CA4B86B689DA}"/>
              </a:ext>
            </a:extLst>
          </p:cNvPr>
          <p:cNvCxnSpPr>
            <a:cxnSpLocks/>
          </p:cNvCxnSpPr>
          <p:nvPr/>
        </p:nvCxnSpPr>
        <p:spPr>
          <a:xfrm>
            <a:off x="6085535" y="1981200"/>
            <a:ext cx="0" cy="440055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DCB8559C-3727-A5C4-A1AE-893A477FF2A1}"/>
              </a:ext>
            </a:extLst>
          </p:cNvPr>
          <p:cNvCxnSpPr>
            <a:cxnSpLocks/>
          </p:cNvCxnSpPr>
          <p:nvPr/>
        </p:nvCxnSpPr>
        <p:spPr>
          <a:xfrm>
            <a:off x="695325" y="2552700"/>
            <a:ext cx="1080135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9278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C0578A2-3C43-FBA5-D80A-E3AF43739DAE}"/>
              </a:ext>
            </a:extLst>
          </p:cNvPr>
          <p:cNvSpPr/>
          <p:nvPr/>
        </p:nvSpPr>
        <p:spPr>
          <a:xfrm>
            <a:off x="0" y="0"/>
            <a:ext cx="12192000" cy="6858000"/>
          </a:xfrm>
          <a:prstGeom prst="rect">
            <a:avLst/>
          </a:prstGeom>
          <a:solidFill>
            <a:srgbClr val="00074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a:extLst>
              <a:ext uri="{FF2B5EF4-FFF2-40B4-BE49-F238E27FC236}">
                <a16:creationId xmlns:a16="http://schemas.microsoft.com/office/drawing/2014/main" id="{C53C0411-7AE2-A9F4-C6A7-A3C6AED6193B}"/>
              </a:ext>
            </a:extLst>
          </p:cNvPr>
          <p:cNvSpPr txBox="1"/>
          <p:nvPr/>
        </p:nvSpPr>
        <p:spPr>
          <a:xfrm>
            <a:off x="658813" y="1159166"/>
            <a:ext cx="7938392" cy="584775"/>
          </a:xfrm>
          <a:prstGeom prst="rect">
            <a:avLst/>
          </a:prstGeom>
          <a:noFill/>
        </p:spPr>
        <p:txBody>
          <a:bodyPr wrap="none" rtlCol="0">
            <a:spAutoFit/>
          </a:bodyPr>
          <a:lstStyle/>
          <a:p>
            <a:r>
              <a:rPr lang="en-US" sz="3200" dirty="0">
                <a:solidFill>
                  <a:schemeClr val="bg1"/>
                </a:solidFill>
                <a:latin typeface="Lora Medium" pitchFamily="2" charset="0"/>
              </a:rPr>
              <a:t>2024 UEFA CHAMPIONS LEAGUE FINAL</a:t>
            </a:r>
            <a:endParaRPr lang="en-IN" sz="3200" dirty="0">
              <a:solidFill>
                <a:schemeClr val="bg1"/>
              </a:solidFill>
              <a:latin typeface="Lora Medium" pitchFamily="2" charset="0"/>
            </a:endParaRPr>
          </a:p>
        </p:txBody>
      </p:sp>
      <p:sp>
        <p:nvSpPr>
          <p:cNvPr id="4" name="TextBox 3">
            <a:extLst>
              <a:ext uri="{FF2B5EF4-FFF2-40B4-BE49-F238E27FC236}">
                <a16:creationId xmlns:a16="http://schemas.microsoft.com/office/drawing/2014/main" id="{8AF29807-70DD-C53A-5529-B6D1DCB3D89F}"/>
              </a:ext>
            </a:extLst>
          </p:cNvPr>
          <p:cNvSpPr txBox="1"/>
          <p:nvPr/>
        </p:nvSpPr>
        <p:spPr>
          <a:xfrm>
            <a:off x="658814" y="1822601"/>
            <a:ext cx="7189786" cy="1191095"/>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2024 UEFA Champions League final will be the final match of the 2023–24 UEFA Champions League, the 69th season of Europe's premier club football tournament organized by UEFA, and the 32nd season since it was renamed from the European Champion Clubs' Cup to the UEFA Champions League. It will be played at Wembley Stadium in London, England, on 1 June 2024. Due to the postponement and relocation of the 2020 final, the final hosts were shifted back a year, with London instead hosting the 2024 final.</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5" name="TextBox 4">
            <a:extLst>
              <a:ext uri="{FF2B5EF4-FFF2-40B4-BE49-F238E27FC236}">
                <a16:creationId xmlns:a16="http://schemas.microsoft.com/office/drawing/2014/main" id="{80BA981B-8F4C-BE88-4161-7FBB47C61DB5}"/>
              </a:ext>
            </a:extLst>
          </p:cNvPr>
          <p:cNvSpPr txBox="1"/>
          <p:nvPr/>
        </p:nvSpPr>
        <p:spPr>
          <a:xfrm>
            <a:off x="658813" y="5026164"/>
            <a:ext cx="971741" cy="707886"/>
          </a:xfrm>
          <a:prstGeom prst="rect">
            <a:avLst/>
          </a:prstGeom>
          <a:noFill/>
        </p:spPr>
        <p:txBody>
          <a:bodyPr wrap="none" rtlCol="0">
            <a:spAutoFit/>
          </a:bodyPr>
          <a:lstStyle/>
          <a:p>
            <a:r>
              <a:rPr lang="en-US" sz="4000" dirty="0">
                <a:solidFill>
                  <a:schemeClr val="bg1"/>
                </a:solidFill>
                <a:latin typeface="Lora Medium" pitchFamily="2" charset="0"/>
              </a:rPr>
              <a:t>166</a:t>
            </a:r>
          </a:p>
        </p:txBody>
      </p:sp>
      <p:sp>
        <p:nvSpPr>
          <p:cNvPr id="6" name="TextBox 5">
            <a:extLst>
              <a:ext uri="{FF2B5EF4-FFF2-40B4-BE49-F238E27FC236}">
                <a16:creationId xmlns:a16="http://schemas.microsoft.com/office/drawing/2014/main" id="{C9B480BC-7F41-CDA9-2B3F-72A1F00D9C9D}"/>
              </a:ext>
            </a:extLst>
          </p:cNvPr>
          <p:cNvSpPr txBox="1"/>
          <p:nvPr/>
        </p:nvSpPr>
        <p:spPr>
          <a:xfrm>
            <a:off x="658813" y="4721465"/>
            <a:ext cx="1272515"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Executive suites</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7" name="TextBox 6">
            <a:extLst>
              <a:ext uri="{FF2B5EF4-FFF2-40B4-BE49-F238E27FC236}">
                <a16:creationId xmlns:a16="http://schemas.microsoft.com/office/drawing/2014/main" id="{1B601DF6-BE9C-375A-4073-983167D75093}"/>
              </a:ext>
            </a:extLst>
          </p:cNvPr>
          <p:cNvSpPr txBox="1"/>
          <p:nvPr/>
        </p:nvSpPr>
        <p:spPr>
          <a:xfrm>
            <a:off x="2135188" y="5026164"/>
            <a:ext cx="1087157" cy="707886"/>
          </a:xfrm>
          <a:prstGeom prst="rect">
            <a:avLst/>
          </a:prstGeom>
          <a:noFill/>
        </p:spPr>
        <p:txBody>
          <a:bodyPr wrap="none" rtlCol="0">
            <a:spAutoFit/>
          </a:bodyPr>
          <a:lstStyle/>
          <a:p>
            <a:r>
              <a:rPr lang="en-US" sz="4000" dirty="0">
                <a:solidFill>
                  <a:schemeClr val="bg1"/>
                </a:solidFill>
                <a:latin typeface="Lora Medium" pitchFamily="2" charset="0"/>
              </a:rPr>
              <a:t>90k</a:t>
            </a:r>
          </a:p>
        </p:txBody>
      </p:sp>
      <p:sp>
        <p:nvSpPr>
          <p:cNvPr id="8" name="TextBox 7">
            <a:extLst>
              <a:ext uri="{FF2B5EF4-FFF2-40B4-BE49-F238E27FC236}">
                <a16:creationId xmlns:a16="http://schemas.microsoft.com/office/drawing/2014/main" id="{CFFED7E6-180D-9140-3F04-BB6570D397AB}"/>
              </a:ext>
            </a:extLst>
          </p:cNvPr>
          <p:cNvSpPr txBox="1"/>
          <p:nvPr/>
        </p:nvSpPr>
        <p:spPr>
          <a:xfrm>
            <a:off x="2135188" y="4721465"/>
            <a:ext cx="1272515"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Capacity</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9" name="TextBox 8">
            <a:extLst>
              <a:ext uri="{FF2B5EF4-FFF2-40B4-BE49-F238E27FC236}">
                <a16:creationId xmlns:a16="http://schemas.microsoft.com/office/drawing/2014/main" id="{2FC59100-5519-0AE0-34B2-4146EB3D2CEA}"/>
              </a:ext>
            </a:extLst>
          </p:cNvPr>
          <p:cNvSpPr txBox="1"/>
          <p:nvPr/>
        </p:nvSpPr>
        <p:spPr>
          <a:xfrm>
            <a:off x="658813" y="3708880"/>
            <a:ext cx="2111475" cy="707886"/>
          </a:xfrm>
          <a:prstGeom prst="rect">
            <a:avLst/>
          </a:prstGeom>
          <a:noFill/>
        </p:spPr>
        <p:txBody>
          <a:bodyPr wrap="none" rtlCol="0">
            <a:spAutoFit/>
          </a:bodyPr>
          <a:lstStyle/>
          <a:p>
            <a:r>
              <a:rPr lang="en-US" sz="4000" dirty="0">
                <a:solidFill>
                  <a:schemeClr val="bg1"/>
                </a:solidFill>
                <a:latin typeface="Lora Medium" pitchFamily="2" charset="0"/>
              </a:rPr>
              <a:t>100,000</a:t>
            </a:r>
          </a:p>
        </p:txBody>
      </p:sp>
      <p:sp>
        <p:nvSpPr>
          <p:cNvPr id="10" name="TextBox 9">
            <a:extLst>
              <a:ext uri="{FF2B5EF4-FFF2-40B4-BE49-F238E27FC236}">
                <a16:creationId xmlns:a16="http://schemas.microsoft.com/office/drawing/2014/main" id="{9B97BA6F-20E0-E852-1150-E41ACA3012EA}"/>
              </a:ext>
            </a:extLst>
          </p:cNvPr>
          <p:cNvSpPr txBox="1"/>
          <p:nvPr/>
        </p:nvSpPr>
        <p:spPr>
          <a:xfrm>
            <a:off x="658813" y="3404181"/>
            <a:ext cx="1605890"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Record attendance</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11" name="TextBox 10">
            <a:extLst>
              <a:ext uri="{FF2B5EF4-FFF2-40B4-BE49-F238E27FC236}">
                <a16:creationId xmlns:a16="http://schemas.microsoft.com/office/drawing/2014/main" id="{42981D17-008C-18E2-BE3C-9568C45C7DAA}"/>
              </a:ext>
            </a:extLst>
          </p:cNvPr>
          <p:cNvSpPr txBox="1"/>
          <p:nvPr/>
        </p:nvSpPr>
        <p:spPr>
          <a:xfrm>
            <a:off x="2768981" y="3799674"/>
            <a:ext cx="1564062" cy="526298"/>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Ed Sheeran Concert,</a:t>
            </a:r>
          </a:p>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June 2022</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12" name="TextBox 11">
            <a:extLst>
              <a:ext uri="{FF2B5EF4-FFF2-40B4-BE49-F238E27FC236}">
                <a16:creationId xmlns:a16="http://schemas.microsoft.com/office/drawing/2014/main" id="{43B19B9A-3E07-B5BF-6EEB-16F96D666BA9}"/>
              </a:ext>
            </a:extLst>
          </p:cNvPr>
          <p:cNvSpPr txBox="1"/>
          <p:nvPr/>
        </p:nvSpPr>
        <p:spPr>
          <a:xfrm>
            <a:off x="3726979" y="5026164"/>
            <a:ext cx="2763898" cy="707886"/>
          </a:xfrm>
          <a:prstGeom prst="rect">
            <a:avLst/>
          </a:prstGeom>
          <a:noFill/>
        </p:spPr>
        <p:txBody>
          <a:bodyPr wrap="none" rtlCol="0">
            <a:spAutoFit/>
          </a:bodyPr>
          <a:lstStyle/>
          <a:p>
            <a:r>
              <a:rPr lang="en-US" sz="4000" dirty="0">
                <a:solidFill>
                  <a:schemeClr val="bg1"/>
                </a:solidFill>
                <a:latin typeface="Lora Medium" pitchFamily="2" charset="0"/>
              </a:rPr>
              <a:t>105m×68m</a:t>
            </a:r>
          </a:p>
        </p:txBody>
      </p:sp>
      <p:sp>
        <p:nvSpPr>
          <p:cNvPr id="13" name="TextBox 12">
            <a:extLst>
              <a:ext uri="{FF2B5EF4-FFF2-40B4-BE49-F238E27FC236}">
                <a16:creationId xmlns:a16="http://schemas.microsoft.com/office/drawing/2014/main" id="{212720F5-5C71-A58B-5C23-66863583BFF3}"/>
              </a:ext>
            </a:extLst>
          </p:cNvPr>
          <p:cNvSpPr txBox="1"/>
          <p:nvPr/>
        </p:nvSpPr>
        <p:spPr>
          <a:xfrm>
            <a:off x="3726979" y="4721465"/>
            <a:ext cx="1272515"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Field Size</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17" name="Graphic 3">
            <a:extLst>
              <a:ext uri="{FF2B5EF4-FFF2-40B4-BE49-F238E27FC236}">
                <a16:creationId xmlns:a16="http://schemas.microsoft.com/office/drawing/2014/main" id="{B5C7C1F8-5981-A21C-D55C-FD1FCE3BE343}"/>
              </a:ext>
            </a:extLst>
          </p:cNvPr>
          <p:cNvSpPr/>
          <p:nvPr/>
        </p:nvSpPr>
        <p:spPr>
          <a:xfrm rot="8100000">
            <a:off x="7105054" y="1909316"/>
            <a:ext cx="6814819" cy="6793687"/>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0">
                <a:schemeClr val="bg1">
                  <a:alpha val="20000"/>
                </a:schemeClr>
              </a:gs>
              <a:gs pos="100000">
                <a:srgbClr val="00074B">
                  <a:alpha val="20000"/>
                </a:srgbClr>
              </a:gs>
            </a:gsLst>
            <a:lin ang="5400000" scaled="1"/>
          </a:gradFill>
          <a:ln w="15162" cap="flat">
            <a:noFill/>
            <a:prstDash val="solid"/>
            <a:miter/>
          </a:ln>
        </p:spPr>
        <p:txBody>
          <a:bodyPr rtlCol="0" anchor="ctr"/>
          <a:lstStyle/>
          <a:p>
            <a:endParaRPr lang="en-IN" dirty="0">
              <a:latin typeface="Source Sans Pro" panose="020B0503030403020204" pitchFamily="34" charset="0"/>
            </a:endParaRPr>
          </a:p>
        </p:txBody>
      </p:sp>
    </p:spTree>
    <p:extLst>
      <p:ext uri="{BB962C8B-B14F-4D97-AF65-F5344CB8AC3E}">
        <p14:creationId xmlns:p14="http://schemas.microsoft.com/office/powerpoint/2010/main" val="3854290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6F0AEB-A962-93F7-A9AC-A1B21505CD4B}"/>
              </a:ext>
            </a:extLst>
          </p:cNvPr>
          <p:cNvSpPr/>
          <p:nvPr/>
        </p:nvSpPr>
        <p:spPr>
          <a:xfrm>
            <a:off x="0" y="0"/>
            <a:ext cx="12192000" cy="6858000"/>
          </a:xfrm>
          <a:prstGeom prst="rect">
            <a:avLst/>
          </a:prstGeom>
          <a:solidFill>
            <a:srgbClr val="00074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extBox 1">
            <a:extLst>
              <a:ext uri="{FF2B5EF4-FFF2-40B4-BE49-F238E27FC236}">
                <a16:creationId xmlns:a16="http://schemas.microsoft.com/office/drawing/2014/main" id="{0B0294F8-0095-6B96-2762-11CEB6880E70}"/>
              </a:ext>
            </a:extLst>
          </p:cNvPr>
          <p:cNvSpPr txBox="1"/>
          <p:nvPr/>
        </p:nvSpPr>
        <p:spPr>
          <a:xfrm>
            <a:off x="4264412" y="2875002"/>
            <a:ext cx="3663182" cy="1107996"/>
          </a:xfrm>
          <a:prstGeom prst="rect">
            <a:avLst/>
          </a:prstGeom>
          <a:noFill/>
        </p:spPr>
        <p:txBody>
          <a:bodyPr wrap="none" rtlCol="0">
            <a:spAutoFit/>
          </a:bodyPr>
          <a:lstStyle/>
          <a:p>
            <a:pPr algn="ctr"/>
            <a:r>
              <a:rPr lang="en-US" sz="6600" dirty="0">
                <a:solidFill>
                  <a:schemeClr val="bg1"/>
                </a:solidFill>
                <a:latin typeface="Lora Medium" pitchFamily="2" charset="0"/>
              </a:rPr>
              <a:t>THANKS</a:t>
            </a:r>
            <a:endParaRPr lang="en-IN" sz="6600" dirty="0">
              <a:solidFill>
                <a:schemeClr val="bg1"/>
              </a:solidFill>
              <a:latin typeface="Lora Medium" pitchFamily="2" charset="0"/>
            </a:endParaRPr>
          </a:p>
        </p:txBody>
      </p:sp>
      <p:sp>
        <p:nvSpPr>
          <p:cNvPr id="3" name="Graphic 3">
            <a:extLst>
              <a:ext uri="{FF2B5EF4-FFF2-40B4-BE49-F238E27FC236}">
                <a16:creationId xmlns:a16="http://schemas.microsoft.com/office/drawing/2014/main" id="{97FC0325-6D45-2FDB-C1C5-29C349853A73}"/>
              </a:ext>
            </a:extLst>
          </p:cNvPr>
          <p:cNvSpPr/>
          <p:nvPr/>
        </p:nvSpPr>
        <p:spPr>
          <a:xfrm rot="1750105">
            <a:off x="7601976" y="-1781770"/>
            <a:ext cx="5596044" cy="5578691"/>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0">
                <a:schemeClr val="bg1">
                  <a:alpha val="20000"/>
                </a:schemeClr>
              </a:gs>
              <a:gs pos="92000">
                <a:srgbClr val="00074B">
                  <a:alpha val="20000"/>
                </a:srgbClr>
              </a:gs>
            </a:gsLst>
            <a:lin ang="5400000" scaled="1"/>
          </a:gradFill>
          <a:ln w="15162" cap="flat">
            <a:noFill/>
            <a:prstDash val="solid"/>
            <a:miter/>
          </a:ln>
        </p:spPr>
        <p:txBody>
          <a:bodyPr rtlCol="0" anchor="ctr"/>
          <a:lstStyle/>
          <a:p>
            <a:endParaRPr lang="en-IN" dirty="0">
              <a:latin typeface="Source Sans Pro" panose="020B0503030403020204" pitchFamily="34" charset="0"/>
            </a:endParaRPr>
          </a:p>
        </p:txBody>
      </p:sp>
      <p:sp>
        <p:nvSpPr>
          <p:cNvPr id="4" name="Graphic 3">
            <a:extLst>
              <a:ext uri="{FF2B5EF4-FFF2-40B4-BE49-F238E27FC236}">
                <a16:creationId xmlns:a16="http://schemas.microsoft.com/office/drawing/2014/main" id="{E1330C90-5025-DAAC-28F5-0FFA05A6C3F7}"/>
              </a:ext>
            </a:extLst>
          </p:cNvPr>
          <p:cNvSpPr/>
          <p:nvPr/>
        </p:nvSpPr>
        <p:spPr>
          <a:xfrm rot="14400000">
            <a:off x="-933837" y="3665507"/>
            <a:ext cx="4009968" cy="3997533"/>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0">
                <a:schemeClr val="bg1">
                  <a:alpha val="20000"/>
                </a:schemeClr>
              </a:gs>
              <a:gs pos="92000">
                <a:srgbClr val="00074B">
                  <a:alpha val="20000"/>
                </a:srgbClr>
              </a:gs>
            </a:gsLst>
            <a:lin ang="5400000" scaled="1"/>
          </a:gradFill>
          <a:ln w="15162" cap="flat">
            <a:noFill/>
            <a:prstDash val="solid"/>
            <a:miter/>
          </a:ln>
        </p:spPr>
        <p:txBody>
          <a:bodyPr rtlCol="0" anchor="ctr"/>
          <a:lstStyle/>
          <a:p>
            <a:endParaRPr lang="en-IN" dirty="0">
              <a:latin typeface="Source Sans Pro" panose="020B0503030403020204" pitchFamily="34" charset="0"/>
            </a:endParaRPr>
          </a:p>
        </p:txBody>
      </p:sp>
    </p:spTree>
    <p:extLst>
      <p:ext uri="{BB962C8B-B14F-4D97-AF65-F5344CB8AC3E}">
        <p14:creationId xmlns:p14="http://schemas.microsoft.com/office/powerpoint/2010/main" val="1761593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887D8F5-ACC0-729E-3C28-2EA13E304F43}"/>
              </a:ext>
            </a:extLst>
          </p:cNvPr>
          <p:cNvSpPr/>
          <p:nvPr/>
        </p:nvSpPr>
        <p:spPr>
          <a:xfrm>
            <a:off x="0" y="0"/>
            <a:ext cx="12192000" cy="6858000"/>
          </a:xfrm>
          <a:prstGeom prst="rect">
            <a:avLst/>
          </a:prstGeom>
          <a:solidFill>
            <a:srgbClr val="00074B">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4" name="Group 3">
            <a:extLst>
              <a:ext uri="{FF2B5EF4-FFF2-40B4-BE49-F238E27FC236}">
                <a16:creationId xmlns:a16="http://schemas.microsoft.com/office/drawing/2014/main" id="{58756414-60D7-E820-21A7-039A87B7341C}"/>
              </a:ext>
            </a:extLst>
          </p:cNvPr>
          <p:cNvGrpSpPr/>
          <p:nvPr/>
        </p:nvGrpSpPr>
        <p:grpSpPr>
          <a:xfrm>
            <a:off x="695325" y="2165124"/>
            <a:ext cx="10801350" cy="2527752"/>
            <a:chOff x="695325" y="1014328"/>
            <a:chExt cx="10801350" cy="2527752"/>
          </a:xfrm>
        </p:grpSpPr>
        <p:sp>
          <p:nvSpPr>
            <p:cNvPr id="2" name="TextBox 1">
              <a:extLst>
                <a:ext uri="{FF2B5EF4-FFF2-40B4-BE49-F238E27FC236}">
                  <a16:creationId xmlns:a16="http://schemas.microsoft.com/office/drawing/2014/main" id="{46B66323-62EE-2737-A49D-99AFD19904EA}"/>
                </a:ext>
              </a:extLst>
            </p:cNvPr>
            <p:cNvSpPr txBox="1"/>
            <p:nvPr/>
          </p:nvSpPr>
          <p:spPr>
            <a:xfrm>
              <a:off x="3888505" y="1014328"/>
              <a:ext cx="4414991" cy="584775"/>
            </a:xfrm>
            <a:prstGeom prst="rect">
              <a:avLst/>
            </a:prstGeom>
            <a:noFill/>
          </p:spPr>
          <p:txBody>
            <a:bodyPr wrap="none" rtlCol="0">
              <a:spAutoFit/>
            </a:bodyPr>
            <a:lstStyle/>
            <a:p>
              <a:pPr algn="ctr"/>
              <a:r>
                <a:rPr lang="en-US" sz="3200" dirty="0">
                  <a:solidFill>
                    <a:schemeClr val="bg1"/>
                  </a:solidFill>
                  <a:latin typeface="Lora Medium" pitchFamily="2" charset="0"/>
                </a:rPr>
                <a:t>CHAMPIONS LEAGUE</a:t>
              </a:r>
              <a:endParaRPr lang="en-IN" sz="3200" dirty="0">
                <a:solidFill>
                  <a:schemeClr val="bg1"/>
                </a:solidFill>
                <a:latin typeface="Lora Medium" pitchFamily="2" charset="0"/>
              </a:endParaRPr>
            </a:p>
          </p:txBody>
        </p:sp>
        <p:sp>
          <p:nvSpPr>
            <p:cNvPr id="3" name="TextBox 2">
              <a:extLst>
                <a:ext uri="{FF2B5EF4-FFF2-40B4-BE49-F238E27FC236}">
                  <a16:creationId xmlns:a16="http://schemas.microsoft.com/office/drawing/2014/main" id="{5C0F15A3-7379-ABDE-6FFE-06280BF2FCA2}"/>
                </a:ext>
              </a:extLst>
            </p:cNvPr>
            <p:cNvSpPr txBox="1"/>
            <p:nvPr/>
          </p:nvSpPr>
          <p:spPr>
            <a:xfrm>
              <a:off x="695325" y="1686187"/>
              <a:ext cx="10801350" cy="1855893"/>
            </a:xfrm>
            <a:prstGeom prst="rect">
              <a:avLst/>
            </a:prstGeom>
            <a:noFill/>
          </p:spPr>
          <p:txBody>
            <a:bodyPr wrap="square" rtlCol="0">
              <a:spAutoFit/>
            </a:bodyPr>
            <a:lstStyle/>
            <a:p>
              <a:pPr algn="ct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UEFA Champions League is an annual club football competition organized by the Union of European Football Associations (UEFA). It is one of the most prestigious club competitions in the world and is open to the champion clubs of all UEFA member associations.</a:t>
              </a:r>
            </a:p>
            <a:p>
              <a:pPr algn="ctr">
                <a:lnSpc>
                  <a:spcPct val="120000"/>
                </a:lnSpc>
              </a:pPr>
              <a:endParaRPr lang="en-US" sz="1200" dirty="0">
                <a:solidFill>
                  <a:schemeClr val="bg1"/>
                </a:solidFill>
                <a:latin typeface="Source Sans Pro" panose="020B0503030403020204" pitchFamily="34" charset="0"/>
                <a:ea typeface="Source Code Pro" panose="020B0309030403020204" pitchFamily="49" charset="0"/>
              </a:endParaRPr>
            </a:p>
            <a:p>
              <a:pPr algn="ct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competition was first held in 1955, and since then it has grown in popularity, with some of the biggest and most successful clubs in the world competing for the title each year. The Champions League features a group stage, followed by knockout rounds, with the winner being crowned the champion of Europe.</a:t>
              </a:r>
            </a:p>
            <a:p>
              <a:pPr algn="ctr">
                <a:lnSpc>
                  <a:spcPct val="120000"/>
                </a:lnSpc>
              </a:pPr>
              <a:endParaRPr lang="en-US" sz="1200" dirty="0">
                <a:solidFill>
                  <a:schemeClr val="bg1"/>
                </a:solidFill>
                <a:latin typeface="Source Sans Pro" panose="020B0503030403020204" pitchFamily="34" charset="0"/>
                <a:ea typeface="Source Code Pro" panose="020B0309030403020204" pitchFamily="49" charset="0"/>
              </a:endParaRPr>
            </a:p>
            <a:p>
              <a:pPr algn="ct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Champions League is watched by millions of fans worldwide and is renowned for its high level of competitiveness and excitement. The tournament is also known for its iconic theme music and for being a platform for some of the greatest players and teams in the history of football.</a:t>
              </a:r>
              <a:endParaRPr lang="en-IN" sz="1200" dirty="0">
                <a:solidFill>
                  <a:schemeClr val="bg1"/>
                </a:solidFill>
                <a:latin typeface="Source Sans Pro" panose="020B0503030403020204" pitchFamily="34" charset="0"/>
                <a:ea typeface="Source Code Pro" panose="020B0309030403020204" pitchFamily="49" charset="0"/>
              </a:endParaRPr>
            </a:p>
          </p:txBody>
        </p:sp>
      </p:grpSp>
      <p:sp>
        <p:nvSpPr>
          <p:cNvPr id="5" name="Graphic 3">
            <a:extLst>
              <a:ext uri="{FF2B5EF4-FFF2-40B4-BE49-F238E27FC236}">
                <a16:creationId xmlns:a16="http://schemas.microsoft.com/office/drawing/2014/main" id="{77B8F1E6-9C39-D3E3-2C29-ABD6BDCBF1E0}"/>
              </a:ext>
            </a:extLst>
          </p:cNvPr>
          <p:cNvSpPr/>
          <p:nvPr/>
        </p:nvSpPr>
        <p:spPr>
          <a:xfrm>
            <a:off x="8100906" y="3052303"/>
            <a:ext cx="5596044" cy="5578691"/>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spTree>
    <p:extLst>
      <p:ext uri="{BB962C8B-B14F-4D97-AF65-F5344CB8AC3E}">
        <p14:creationId xmlns:p14="http://schemas.microsoft.com/office/powerpoint/2010/main" val="2122352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C44AC7A-4A87-F4C9-9475-F3A76C192189}"/>
              </a:ext>
            </a:extLst>
          </p:cNvPr>
          <p:cNvSpPr/>
          <p:nvPr/>
        </p:nvSpPr>
        <p:spPr>
          <a:xfrm>
            <a:off x="0" y="0"/>
            <a:ext cx="12192000" cy="6858000"/>
          </a:xfrm>
          <a:prstGeom prst="rect">
            <a:avLst/>
          </a:prstGeom>
          <a:solidFill>
            <a:srgbClr val="00074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a:extLst>
              <a:ext uri="{FF2B5EF4-FFF2-40B4-BE49-F238E27FC236}">
                <a16:creationId xmlns:a16="http://schemas.microsoft.com/office/drawing/2014/main" id="{E101A268-7F32-52F7-220F-C282168B3A30}"/>
              </a:ext>
            </a:extLst>
          </p:cNvPr>
          <p:cNvSpPr txBox="1"/>
          <p:nvPr/>
        </p:nvSpPr>
        <p:spPr>
          <a:xfrm>
            <a:off x="658813" y="654341"/>
            <a:ext cx="2007281" cy="584775"/>
          </a:xfrm>
          <a:prstGeom prst="rect">
            <a:avLst/>
          </a:prstGeom>
          <a:noFill/>
        </p:spPr>
        <p:txBody>
          <a:bodyPr wrap="none" rtlCol="0">
            <a:spAutoFit/>
          </a:bodyPr>
          <a:lstStyle/>
          <a:p>
            <a:r>
              <a:rPr lang="en-US" sz="3200" dirty="0">
                <a:solidFill>
                  <a:schemeClr val="bg1"/>
                </a:solidFill>
                <a:latin typeface="Lora Medium" pitchFamily="2" charset="0"/>
              </a:rPr>
              <a:t>HISTORY</a:t>
            </a:r>
            <a:endParaRPr lang="en-IN" sz="3200" dirty="0">
              <a:solidFill>
                <a:schemeClr val="bg1"/>
              </a:solidFill>
              <a:latin typeface="Lora Medium" pitchFamily="2" charset="0"/>
            </a:endParaRPr>
          </a:p>
        </p:txBody>
      </p:sp>
      <p:sp>
        <p:nvSpPr>
          <p:cNvPr id="6" name="TextBox 5">
            <a:extLst>
              <a:ext uri="{FF2B5EF4-FFF2-40B4-BE49-F238E27FC236}">
                <a16:creationId xmlns:a16="http://schemas.microsoft.com/office/drawing/2014/main" id="{A2526675-9F4E-08C9-0FBC-4DA837F1C33B}"/>
              </a:ext>
            </a:extLst>
          </p:cNvPr>
          <p:cNvSpPr txBox="1"/>
          <p:nvPr/>
        </p:nvSpPr>
        <p:spPr>
          <a:xfrm>
            <a:off x="1239368" y="1837795"/>
            <a:ext cx="1494320" cy="400110"/>
          </a:xfrm>
          <a:prstGeom prst="rect">
            <a:avLst/>
          </a:prstGeom>
          <a:noFill/>
        </p:spPr>
        <p:txBody>
          <a:bodyPr wrap="none" rtlCol="0">
            <a:spAutoFit/>
          </a:bodyPr>
          <a:lstStyle>
            <a:defPPr>
              <a:defRPr lang="en-US"/>
            </a:defPPr>
            <a:lvl1pPr>
              <a:defRPr sz="3200">
                <a:solidFill>
                  <a:schemeClr val="bg1"/>
                </a:solidFill>
                <a:latin typeface="Lora Medium" pitchFamily="2" charset="0"/>
              </a:defRPr>
            </a:lvl1pPr>
          </a:lstStyle>
          <a:p>
            <a:r>
              <a:rPr lang="en-US" sz="2000" dirty="0"/>
              <a:t>1955 - 1992</a:t>
            </a:r>
            <a:endParaRPr lang="en-IN" sz="2000" dirty="0"/>
          </a:p>
        </p:txBody>
      </p:sp>
      <p:sp>
        <p:nvSpPr>
          <p:cNvPr id="7" name="TextBox 6">
            <a:extLst>
              <a:ext uri="{FF2B5EF4-FFF2-40B4-BE49-F238E27FC236}">
                <a16:creationId xmlns:a16="http://schemas.microsoft.com/office/drawing/2014/main" id="{F06F9392-3F44-0462-8E0E-FAEF9B7B9A1D}"/>
              </a:ext>
            </a:extLst>
          </p:cNvPr>
          <p:cNvSpPr txBox="1"/>
          <p:nvPr/>
        </p:nvSpPr>
        <p:spPr>
          <a:xfrm>
            <a:off x="6471540" y="1837795"/>
            <a:ext cx="1486304" cy="400110"/>
          </a:xfrm>
          <a:prstGeom prst="rect">
            <a:avLst/>
          </a:prstGeom>
          <a:noFill/>
        </p:spPr>
        <p:txBody>
          <a:bodyPr wrap="none" rtlCol="0">
            <a:spAutoFit/>
          </a:bodyPr>
          <a:lstStyle>
            <a:defPPr>
              <a:defRPr lang="en-US"/>
            </a:defPPr>
            <a:lvl1pPr>
              <a:defRPr sz="3200">
                <a:solidFill>
                  <a:schemeClr val="bg1"/>
                </a:solidFill>
                <a:latin typeface="Lora Medium" pitchFamily="2" charset="0"/>
              </a:defRPr>
            </a:lvl1pPr>
          </a:lstStyle>
          <a:p>
            <a:r>
              <a:rPr lang="en-US" sz="2000" dirty="0"/>
              <a:t>1993 - 1997</a:t>
            </a:r>
            <a:endParaRPr lang="en-IN" sz="2000" dirty="0"/>
          </a:p>
        </p:txBody>
      </p:sp>
      <p:sp>
        <p:nvSpPr>
          <p:cNvPr id="3" name="Oval 2">
            <a:extLst>
              <a:ext uri="{FF2B5EF4-FFF2-40B4-BE49-F238E27FC236}">
                <a16:creationId xmlns:a16="http://schemas.microsoft.com/office/drawing/2014/main" id="{68F36703-5D50-CF9F-F379-F1030EE215C8}"/>
              </a:ext>
            </a:extLst>
          </p:cNvPr>
          <p:cNvSpPr/>
          <p:nvPr/>
        </p:nvSpPr>
        <p:spPr>
          <a:xfrm>
            <a:off x="839416" y="1853715"/>
            <a:ext cx="336224" cy="33622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12" name="Oval 11">
            <a:extLst>
              <a:ext uri="{FF2B5EF4-FFF2-40B4-BE49-F238E27FC236}">
                <a16:creationId xmlns:a16="http://schemas.microsoft.com/office/drawing/2014/main" id="{56B463E1-4728-9B10-C451-4AC6297A1F73}"/>
              </a:ext>
            </a:extLst>
          </p:cNvPr>
          <p:cNvSpPr/>
          <p:nvPr/>
        </p:nvSpPr>
        <p:spPr>
          <a:xfrm>
            <a:off x="6135316" y="1853715"/>
            <a:ext cx="336224" cy="33622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13" name="TextBox 12">
            <a:extLst>
              <a:ext uri="{FF2B5EF4-FFF2-40B4-BE49-F238E27FC236}">
                <a16:creationId xmlns:a16="http://schemas.microsoft.com/office/drawing/2014/main" id="{9E6A343F-B5D7-AFA6-B32E-13C5CE294809}"/>
              </a:ext>
            </a:extLst>
          </p:cNvPr>
          <p:cNvSpPr txBox="1"/>
          <p:nvPr/>
        </p:nvSpPr>
        <p:spPr>
          <a:xfrm>
            <a:off x="761858" y="2301345"/>
            <a:ext cx="5437186" cy="969496"/>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European Champion Clubs' Cup, as the Champions League was originally known, was launched in 1955 with just 16 teams competing for the title. The competition grew steadily in popularity over the next few decades, with the number of teams gradually increasing.</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14" name="TextBox 13">
            <a:extLst>
              <a:ext uri="{FF2B5EF4-FFF2-40B4-BE49-F238E27FC236}">
                <a16:creationId xmlns:a16="http://schemas.microsoft.com/office/drawing/2014/main" id="{1ED9E518-7B7A-1A99-B778-F2F284733193}"/>
              </a:ext>
            </a:extLst>
          </p:cNvPr>
          <p:cNvSpPr txBox="1"/>
          <p:nvPr/>
        </p:nvSpPr>
        <p:spPr>
          <a:xfrm>
            <a:off x="6135316" y="2301345"/>
            <a:ext cx="5437186" cy="1191095"/>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Champions League underwent a major overhaul in the early 1990s, with the introduction of a group stage and a knockout format, as well as changes to the seeding and qualification process. This helped to create a more competitive and exciting tournament and helped to establish the Champions League as one of the top club competitions in the world.</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15" name="TextBox 14">
            <a:extLst>
              <a:ext uri="{FF2B5EF4-FFF2-40B4-BE49-F238E27FC236}">
                <a16:creationId xmlns:a16="http://schemas.microsoft.com/office/drawing/2014/main" id="{65CE5BB0-1A3E-C97C-913A-81CD6E19E857}"/>
              </a:ext>
            </a:extLst>
          </p:cNvPr>
          <p:cNvSpPr txBox="1"/>
          <p:nvPr/>
        </p:nvSpPr>
        <p:spPr>
          <a:xfrm>
            <a:off x="3853853" y="4263347"/>
            <a:ext cx="1930336" cy="400110"/>
          </a:xfrm>
          <a:prstGeom prst="rect">
            <a:avLst/>
          </a:prstGeom>
          <a:noFill/>
        </p:spPr>
        <p:txBody>
          <a:bodyPr wrap="none" rtlCol="0">
            <a:spAutoFit/>
          </a:bodyPr>
          <a:lstStyle>
            <a:defPPr>
              <a:defRPr lang="en-US"/>
            </a:defPPr>
            <a:lvl1pPr>
              <a:defRPr sz="3200">
                <a:solidFill>
                  <a:schemeClr val="bg1"/>
                </a:solidFill>
                <a:latin typeface="Lora Medium" pitchFamily="2" charset="0"/>
              </a:defRPr>
            </a:lvl1pPr>
          </a:lstStyle>
          <a:p>
            <a:pPr algn="r"/>
            <a:r>
              <a:rPr lang="en-US" sz="2000" dirty="0"/>
              <a:t>2001 - Present</a:t>
            </a:r>
          </a:p>
        </p:txBody>
      </p:sp>
      <p:sp>
        <p:nvSpPr>
          <p:cNvPr id="16" name="TextBox 15">
            <a:extLst>
              <a:ext uri="{FF2B5EF4-FFF2-40B4-BE49-F238E27FC236}">
                <a16:creationId xmlns:a16="http://schemas.microsoft.com/office/drawing/2014/main" id="{D7D5F24D-37DB-4FA6-972D-902FFD223D72}"/>
              </a:ext>
            </a:extLst>
          </p:cNvPr>
          <p:cNvSpPr txBox="1"/>
          <p:nvPr/>
        </p:nvSpPr>
        <p:spPr>
          <a:xfrm>
            <a:off x="9539226" y="4263347"/>
            <a:ext cx="1596911" cy="400110"/>
          </a:xfrm>
          <a:prstGeom prst="rect">
            <a:avLst/>
          </a:prstGeom>
          <a:noFill/>
        </p:spPr>
        <p:txBody>
          <a:bodyPr wrap="none" rtlCol="0">
            <a:spAutoFit/>
          </a:bodyPr>
          <a:lstStyle>
            <a:defPPr>
              <a:defRPr lang="en-US"/>
            </a:defPPr>
            <a:lvl1pPr>
              <a:defRPr sz="3200">
                <a:solidFill>
                  <a:schemeClr val="bg1"/>
                </a:solidFill>
                <a:latin typeface="Lora Medium" pitchFamily="2" charset="0"/>
              </a:defRPr>
            </a:lvl1pPr>
          </a:lstStyle>
          <a:p>
            <a:pPr algn="r"/>
            <a:r>
              <a:rPr lang="en-US" sz="2000" dirty="0"/>
              <a:t>1998 - 2000</a:t>
            </a:r>
          </a:p>
        </p:txBody>
      </p:sp>
      <p:sp>
        <p:nvSpPr>
          <p:cNvPr id="19" name="Oval 18">
            <a:extLst>
              <a:ext uri="{FF2B5EF4-FFF2-40B4-BE49-F238E27FC236}">
                <a16:creationId xmlns:a16="http://schemas.microsoft.com/office/drawing/2014/main" id="{064F3851-CFA7-3A54-3417-51BA7B0FBACD}"/>
              </a:ext>
            </a:extLst>
          </p:cNvPr>
          <p:cNvSpPr/>
          <p:nvPr/>
        </p:nvSpPr>
        <p:spPr>
          <a:xfrm>
            <a:off x="5759776" y="4295290"/>
            <a:ext cx="336224" cy="33622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22" name="Oval 21">
            <a:extLst>
              <a:ext uri="{FF2B5EF4-FFF2-40B4-BE49-F238E27FC236}">
                <a16:creationId xmlns:a16="http://schemas.microsoft.com/office/drawing/2014/main" id="{E6BDD443-80BF-FD04-CE54-3A74A6D272D8}"/>
              </a:ext>
            </a:extLst>
          </p:cNvPr>
          <p:cNvSpPr/>
          <p:nvPr/>
        </p:nvSpPr>
        <p:spPr>
          <a:xfrm>
            <a:off x="11160451" y="4295290"/>
            <a:ext cx="336224" cy="33622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23" name="TextBox 22">
            <a:extLst>
              <a:ext uri="{FF2B5EF4-FFF2-40B4-BE49-F238E27FC236}">
                <a16:creationId xmlns:a16="http://schemas.microsoft.com/office/drawing/2014/main" id="{E91F6C14-B684-85A3-8EFF-92C4577A48C6}"/>
              </a:ext>
            </a:extLst>
          </p:cNvPr>
          <p:cNvSpPr txBox="1"/>
          <p:nvPr/>
        </p:nvSpPr>
        <p:spPr>
          <a:xfrm>
            <a:off x="903144" y="4742920"/>
            <a:ext cx="5295900" cy="1191095"/>
          </a:xfrm>
          <a:prstGeom prst="rect">
            <a:avLst/>
          </a:prstGeom>
          <a:noFill/>
        </p:spPr>
        <p:txBody>
          <a:bodyPr wrap="square" rtlCol="0">
            <a:spAutoFit/>
          </a:bodyPr>
          <a:lstStyle/>
          <a:p>
            <a:pPr algn="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Champions League has continued to evolve and grow in popularity, with new teams and players emerging and new challenges being faced. Despite the challenges posed by the COVID-19 pandemic, the Champions League remains one of the top club competitions in the world, watched by millions of fans around the globe.</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24" name="TextBox 23">
            <a:extLst>
              <a:ext uri="{FF2B5EF4-FFF2-40B4-BE49-F238E27FC236}">
                <a16:creationId xmlns:a16="http://schemas.microsoft.com/office/drawing/2014/main" id="{00789F4D-E809-21A1-6DDA-835A083768F9}"/>
              </a:ext>
            </a:extLst>
          </p:cNvPr>
          <p:cNvSpPr txBox="1"/>
          <p:nvPr/>
        </p:nvSpPr>
        <p:spPr>
          <a:xfrm>
            <a:off x="6407812" y="4742920"/>
            <a:ext cx="5164690" cy="1191095"/>
          </a:xfrm>
          <a:prstGeom prst="rect">
            <a:avLst/>
          </a:prstGeom>
          <a:noFill/>
        </p:spPr>
        <p:txBody>
          <a:bodyPr wrap="square" rtlCol="0">
            <a:spAutoFit/>
          </a:bodyPr>
          <a:lstStyle/>
          <a:p>
            <a:pPr algn="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Champions League reached new heights of popularity in the late 1990s and early 2000s, with the introduction of high-profile sponsors and the growth of television coverage. Some of the greatest teams in the history of the sport, such as Real Madrid, Manchester United, and Bayern Munich, dominated the competition during this period.</a:t>
            </a:r>
            <a:endParaRPr lang="en-IN" sz="1200" dirty="0">
              <a:solidFill>
                <a:schemeClr val="bg1"/>
              </a:solidFill>
              <a:latin typeface="Source Sans Pro" panose="020B0503030403020204" pitchFamily="34" charset="0"/>
              <a:ea typeface="Source Code Pro" panose="020B0309030403020204" pitchFamily="49" charset="0"/>
            </a:endParaRPr>
          </a:p>
        </p:txBody>
      </p:sp>
      <p:cxnSp>
        <p:nvCxnSpPr>
          <p:cNvPr id="26" name="Straight Connector 25">
            <a:extLst>
              <a:ext uri="{FF2B5EF4-FFF2-40B4-BE49-F238E27FC236}">
                <a16:creationId xmlns:a16="http://schemas.microsoft.com/office/drawing/2014/main" id="{A0F2F616-FA38-9E18-B382-7CEF1FD8FFB4}"/>
              </a:ext>
            </a:extLst>
          </p:cNvPr>
          <p:cNvCxnSpPr>
            <a:cxnSpLocks/>
          </p:cNvCxnSpPr>
          <p:nvPr/>
        </p:nvCxnSpPr>
        <p:spPr>
          <a:xfrm>
            <a:off x="-139216" y="2028558"/>
            <a:ext cx="979759"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3F441A4-8450-D308-7DFE-26E47EC70417}"/>
              </a:ext>
            </a:extLst>
          </p:cNvPr>
          <p:cNvCxnSpPr>
            <a:cxnSpLocks/>
          </p:cNvCxnSpPr>
          <p:nvPr/>
        </p:nvCxnSpPr>
        <p:spPr>
          <a:xfrm>
            <a:off x="2752076" y="2028558"/>
            <a:ext cx="338239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6D72CAD-12E8-7828-38EC-1A376F4188BE}"/>
              </a:ext>
            </a:extLst>
          </p:cNvPr>
          <p:cNvCxnSpPr>
            <a:cxnSpLocks/>
          </p:cNvCxnSpPr>
          <p:nvPr/>
        </p:nvCxnSpPr>
        <p:spPr>
          <a:xfrm>
            <a:off x="7928918" y="2028558"/>
            <a:ext cx="450196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FECCFEE-AEF2-B1A6-E941-654010866830}"/>
              </a:ext>
            </a:extLst>
          </p:cNvPr>
          <p:cNvCxnSpPr>
            <a:cxnSpLocks/>
          </p:cNvCxnSpPr>
          <p:nvPr/>
        </p:nvCxnSpPr>
        <p:spPr>
          <a:xfrm>
            <a:off x="6104876" y="4447908"/>
            <a:ext cx="3382393"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A8AD8C0-BD23-46C4-B310-D28A111E03E6}"/>
              </a:ext>
            </a:extLst>
          </p:cNvPr>
          <p:cNvCxnSpPr>
            <a:cxnSpLocks/>
          </p:cNvCxnSpPr>
          <p:nvPr/>
        </p:nvCxnSpPr>
        <p:spPr>
          <a:xfrm>
            <a:off x="11497271" y="4447908"/>
            <a:ext cx="979759"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97FE86-2D20-9531-1514-68ABE7C1E09C}"/>
              </a:ext>
            </a:extLst>
          </p:cNvPr>
          <p:cNvCxnSpPr>
            <a:cxnSpLocks/>
          </p:cNvCxnSpPr>
          <p:nvPr/>
        </p:nvCxnSpPr>
        <p:spPr>
          <a:xfrm>
            <a:off x="-634057" y="4447908"/>
            <a:ext cx="4501965"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Graphic 4">
            <a:extLst>
              <a:ext uri="{FF2B5EF4-FFF2-40B4-BE49-F238E27FC236}">
                <a16:creationId xmlns:a16="http://schemas.microsoft.com/office/drawing/2014/main" id="{7C957C9D-B43C-F23D-4A49-F14A789A6354}"/>
              </a:ext>
            </a:extLst>
          </p:cNvPr>
          <p:cNvSpPr/>
          <p:nvPr/>
        </p:nvSpPr>
        <p:spPr>
          <a:xfrm>
            <a:off x="874565" y="1889276"/>
            <a:ext cx="265926" cy="265102"/>
          </a:xfrm>
          <a:custGeom>
            <a:avLst/>
            <a:gdLst>
              <a:gd name="connsiteX0" fmla="*/ 1044483 w 2542765"/>
              <a:gd name="connsiteY0" fmla="*/ 2515267 h 2534880"/>
              <a:gd name="connsiteX1" fmla="*/ 770353 w 2542765"/>
              <a:gd name="connsiteY1" fmla="*/ 2340293 h 2534880"/>
              <a:gd name="connsiteX2" fmla="*/ 695487 w 2542765"/>
              <a:gd name="connsiteY2" fmla="*/ 2297525 h 2534880"/>
              <a:gd name="connsiteX3" fmla="*/ 416785 w 2542765"/>
              <a:gd name="connsiteY3" fmla="*/ 2191417 h 2534880"/>
              <a:gd name="connsiteX4" fmla="*/ 343062 w 2542765"/>
              <a:gd name="connsiteY4" fmla="*/ 2130743 h 2534880"/>
              <a:gd name="connsiteX5" fmla="*/ 591093 w 2542765"/>
              <a:gd name="connsiteY5" fmla="*/ 2094452 h 2534880"/>
              <a:gd name="connsiteX6" fmla="*/ 452980 w 2542765"/>
              <a:gd name="connsiteY6" fmla="*/ 1798320 h 2534880"/>
              <a:gd name="connsiteX7" fmla="*/ 433740 w 2542765"/>
              <a:gd name="connsiteY7" fmla="*/ 1778222 h 2534880"/>
              <a:gd name="connsiteX8" fmla="*/ 223523 w 2542765"/>
              <a:gd name="connsiteY8" fmla="*/ 1631347 h 2534880"/>
              <a:gd name="connsiteX9" fmla="*/ 138846 w 2542765"/>
              <a:gd name="connsiteY9" fmla="*/ 1836230 h 2534880"/>
              <a:gd name="connsiteX10" fmla="*/ 128178 w 2542765"/>
              <a:gd name="connsiteY10" fmla="*/ 1839944 h 2534880"/>
              <a:gd name="connsiteX11" fmla="*/ 84363 w 2542765"/>
              <a:gd name="connsiteY11" fmla="*/ 1657350 h 2534880"/>
              <a:gd name="connsiteX12" fmla="*/ 73314 w 2542765"/>
              <a:gd name="connsiteY12" fmla="*/ 1520000 h 2534880"/>
              <a:gd name="connsiteX13" fmla="*/ 51120 w 2542765"/>
              <a:gd name="connsiteY13" fmla="*/ 1450277 h 2534880"/>
              <a:gd name="connsiteX14" fmla="*/ 38071 w 2542765"/>
              <a:gd name="connsiteY14" fmla="*/ 1430465 h 2534880"/>
              <a:gd name="connsiteX15" fmla="*/ 82934 w 2542765"/>
              <a:gd name="connsiteY15" fmla="*/ 1275874 h 2534880"/>
              <a:gd name="connsiteX16" fmla="*/ 124272 w 2542765"/>
              <a:gd name="connsiteY16" fmla="*/ 1229868 h 2534880"/>
              <a:gd name="connsiteX17" fmla="*/ 224761 w 2542765"/>
              <a:gd name="connsiteY17" fmla="*/ 999363 h 2534880"/>
              <a:gd name="connsiteX18" fmla="*/ 224380 w 2542765"/>
              <a:gd name="connsiteY18" fmla="*/ 944404 h 2534880"/>
              <a:gd name="connsiteX19" fmla="*/ 155514 w 2542765"/>
              <a:gd name="connsiteY19" fmla="*/ 814578 h 2534880"/>
              <a:gd name="connsiteX20" fmla="*/ 21307 w 2542765"/>
              <a:gd name="connsiteY20" fmla="*/ 1016794 h 2534880"/>
              <a:gd name="connsiteX21" fmla="*/ 469554 w 2542765"/>
              <a:gd name="connsiteY21" fmla="*/ 268510 h 2534880"/>
              <a:gd name="connsiteX22" fmla="*/ 362112 w 2542765"/>
              <a:gd name="connsiteY22" fmla="*/ 467582 h 2534880"/>
              <a:gd name="connsiteX23" fmla="*/ 585187 w 2542765"/>
              <a:gd name="connsiteY23" fmla="*/ 395573 h 2534880"/>
              <a:gd name="connsiteX24" fmla="*/ 786927 w 2542765"/>
              <a:gd name="connsiteY24" fmla="*/ 214122 h 2534880"/>
              <a:gd name="connsiteX25" fmla="*/ 708441 w 2542765"/>
              <a:gd name="connsiteY25" fmla="*/ 102775 h 2534880"/>
              <a:gd name="connsiteX26" fmla="*/ 844743 w 2542765"/>
              <a:gd name="connsiteY26" fmla="*/ 85820 h 2534880"/>
              <a:gd name="connsiteX27" fmla="*/ 1269558 w 2542765"/>
              <a:gd name="connsiteY27" fmla="*/ 24575 h 2534880"/>
              <a:gd name="connsiteX28" fmla="*/ 1512351 w 2542765"/>
              <a:gd name="connsiteY28" fmla="*/ 0 h 2534880"/>
              <a:gd name="connsiteX29" fmla="*/ 1513684 w 2542765"/>
              <a:gd name="connsiteY29" fmla="*/ 12002 h 2534880"/>
              <a:gd name="connsiteX30" fmla="*/ 1324327 w 2542765"/>
              <a:gd name="connsiteY30" fmla="*/ 119634 h 2534880"/>
              <a:gd name="connsiteX31" fmla="*/ 1326899 w 2542765"/>
              <a:gd name="connsiteY31" fmla="*/ 135350 h 2534880"/>
              <a:gd name="connsiteX32" fmla="*/ 2018033 w 2542765"/>
              <a:gd name="connsiteY32" fmla="*/ 356045 h 2534880"/>
              <a:gd name="connsiteX33" fmla="*/ 2035654 w 2542765"/>
              <a:gd name="connsiteY33" fmla="*/ 234125 h 2534880"/>
              <a:gd name="connsiteX34" fmla="*/ 2075374 w 2542765"/>
              <a:gd name="connsiteY34" fmla="*/ 273177 h 2534880"/>
              <a:gd name="connsiteX35" fmla="*/ 2393985 w 2542765"/>
              <a:gd name="connsiteY35" fmla="*/ 685038 h 2534880"/>
              <a:gd name="connsiteX36" fmla="*/ 2479043 w 2542765"/>
              <a:gd name="connsiteY36" fmla="*/ 826199 h 2534880"/>
              <a:gd name="connsiteX37" fmla="*/ 2322738 w 2542765"/>
              <a:gd name="connsiteY37" fmla="*/ 766477 h 2534880"/>
              <a:gd name="connsiteX38" fmla="*/ 2387603 w 2542765"/>
              <a:gd name="connsiteY38" fmla="*/ 1488472 h 2534880"/>
              <a:gd name="connsiteX39" fmla="*/ 2542765 w 2542765"/>
              <a:gd name="connsiteY39" fmla="*/ 1368933 h 2534880"/>
              <a:gd name="connsiteX40" fmla="*/ 2429799 w 2542765"/>
              <a:gd name="connsiteY40" fmla="*/ 1664589 h 2534880"/>
              <a:gd name="connsiteX41" fmla="*/ 2362076 w 2542765"/>
              <a:gd name="connsiteY41" fmla="*/ 1838897 h 2534880"/>
              <a:gd name="connsiteX42" fmla="*/ 2306831 w 2542765"/>
              <a:gd name="connsiteY42" fmla="*/ 2021777 h 2534880"/>
              <a:gd name="connsiteX43" fmla="*/ 2224345 w 2542765"/>
              <a:gd name="connsiteY43" fmla="*/ 1940719 h 2534880"/>
              <a:gd name="connsiteX44" fmla="*/ 2180339 w 2542765"/>
              <a:gd name="connsiteY44" fmla="*/ 1930622 h 2534880"/>
              <a:gd name="connsiteX45" fmla="*/ 1862680 w 2542765"/>
              <a:gd name="connsiteY45" fmla="*/ 2088356 h 2534880"/>
              <a:gd name="connsiteX46" fmla="*/ 1852965 w 2542765"/>
              <a:gd name="connsiteY46" fmla="*/ 2290667 h 2534880"/>
              <a:gd name="connsiteX47" fmla="*/ 2141858 w 2542765"/>
              <a:gd name="connsiteY47" fmla="*/ 2182368 h 2534880"/>
              <a:gd name="connsiteX48" fmla="*/ 1276988 w 2542765"/>
              <a:gd name="connsiteY48" fmla="*/ 2532507 h 2534880"/>
              <a:gd name="connsiteX49" fmla="*/ 1459678 w 2542765"/>
              <a:gd name="connsiteY49" fmla="*/ 2451068 h 2534880"/>
              <a:gd name="connsiteX50" fmla="*/ 1292990 w 2542765"/>
              <a:gd name="connsiteY50" fmla="*/ 2332958 h 2534880"/>
              <a:gd name="connsiteX51" fmla="*/ 1275464 w 2542765"/>
              <a:gd name="connsiteY51" fmla="*/ 2327053 h 2534880"/>
              <a:gd name="connsiteX52" fmla="*/ 1005906 w 2542765"/>
              <a:gd name="connsiteY52" fmla="*/ 2326767 h 2534880"/>
              <a:gd name="connsiteX53" fmla="*/ 1044578 w 2542765"/>
              <a:gd name="connsiteY53" fmla="*/ 2515076 h 2534880"/>
              <a:gd name="connsiteX54" fmla="*/ 1494920 w 2542765"/>
              <a:gd name="connsiteY54" fmla="*/ 2324386 h 2534880"/>
              <a:gd name="connsiteX55" fmla="*/ 1542450 w 2542765"/>
              <a:gd name="connsiteY55" fmla="*/ 2324767 h 2534880"/>
              <a:gd name="connsiteX56" fmla="*/ 1682086 w 2542765"/>
              <a:gd name="connsiteY56" fmla="*/ 2265045 h 2534880"/>
              <a:gd name="connsiteX57" fmla="*/ 2004031 w 2542765"/>
              <a:gd name="connsiteY57" fmla="*/ 1829753 h 2534880"/>
              <a:gd name="connsiteX58" fmla="*/ 1997364 w 2542765"/>
              <a:gd name="connsiteY58" fmla="*/ 1782128 h 2534880"/>
              <a:gd name="connsiteX59" fmla="*/ 1769145 w 2542765"/>
              <a:gd name="connsiteY59" fmla="*/ 1566958 h 2534880"/>
              <a:gd name="connsiteX60" fmla="*/ 1737522 w 2542765"/>
              <a:gd name="connsiteY60" fmla="*/ 1547622 h 2534880"/>
              <a:gd name="connsiteX61" fmla="*/ 1323565 w 2542765"/>
              <a:gd name="connsiteY61" fmla="*/ 1442085 h 2534880"/>
              <a:gd name="connsiteX62" fmla="*/ 1256986 w 2542765"/>
              <a:gd name="connsiteY62" fmla="*/ 1471232 h 2534880"/>
              <a:gd name="connsiteX63" fmla="*/ 1124874 w 2542765"/>
              <a:gd name="connsiteY63" fmla="*/ 1702403 h 2534880"/>
              <a:gd name="connsiteX64" fmla="*/ 1072677 w 2542765"/>
              <a:gd name="connsiteY64" fmla="*/ 1808321 h 2534880"/>
              <a:gd name="connsiteX65" fmla="*/ 1016860 w 2542765"/>
              <a:gd name="connsiteY65" fmla="*/ 2135886 h 2534880"/>
              <a:gd name="connsiteX66" fmla="*/ 1039625 w 2542765"/>
              <a:gd name="connsiteY66" fmla="*/ 2185607 h 2534880"/>
              <a:gd name="connsiteX67" fmla="*/ 1494825 w 2542765"/>
              <a:gd name="connsiteY67" fmla="*/ 2324481 h 2534880"/>
              <a:gd name="connsiteX68" fmla="*/ 288674 w 2542765"/>
              <a:gd name="connsiteY68" fmla="*/ 1217486 h 2534880"/>
              <a:gd name="connsiteX69" fmla="*/ 415356 w 2542765"/>
              <a:gd name="connsiteY69" fmla="*/ 1198721 h 2534880"/>
              <a:gd name="connsiteX70" fmla="*/ 625954 w 2542765"/>
              <a:gd name="connsiteY70" fmla="*/ 1167956 h 2534880"/>
              <a:gd name="connsiteX71" fmla="*/ 935421 w 2542765"/>
              <a:gd name="connsiteY71" fmla="*/ 1046321 h 2534880"/>
              <a:gd name="connsiteX72" fmla="*/ 980665 w 2542765"/>
              <a:gd name="connsiteY72" fmla="*/ 983266 h 2534880"/>
              <a:gd name="connsiteX73" fmla="*/ 1025814 w 2542765"/>
              <a:gd name="connsiteY73" fmla="*/ 625126 h 2534880"/>
              <a:gd name="connsiteX74" fmla="*/ 1012860 w 2542765"/>
              <a:gd name="connsiteY74" fmla="*/ 574739 h 2534880"/>
              <a:gd name="connsiteX75" fmla="*/ 882081 w 2542765"/>
              <a:gd name="connsiteY75" fmla="*/ 387668 h 2534880"/>
              <a:gd name="connsiteX76" fmla="*/ 807977 w 2542765"/>
              <a:gd name="connsiteY76" fmla="*/ 359569 h 2534880"/>
              <a:gd name="connsiteX77" fmla="*/ 325440 w 2542765"/>
              <a:gd name="connsiteY77" fmla="*/ 640461 h 2534880"/>
              <a:gd name="connsiteX78" fmla="*/ 293722 w 2542765"/>
              <a:gd name="connsiteY78" fmla="*/ 691420 h 2534880"/>
              <a:gd name="connsiteX79" fmla="*/ 288864 w 2542765"/>
              <a:gd name="connsiteY79" fmla="*/ 1217486 h 2534880"/>
              <a:gd name="connsiteX80" fmla="*/ 1995840 w 2542765"/>
              <a:gd name="connsiteY80" fmla="*/ 1550099 h 2534880"/>
              <a:gd name="connsiteX81" fmla="*/ 2134714 w 2542765"/>
              <a:gd name="connsiteY81" fmla="*/ 1541526 h 2534880"/>
              <a:gd name="connsiteX82" fmla="*/ 2175100 w 2542765"/>
              <a:gd name="connsiteY82" fmla="*/ 1510665 h 2534880"/>
              <a:gd name="connsiteX83" fmla="*/ 2321214 w 2542765"/>
              <a:gd name="connsiteY83" fmla="*/ 1175480 h 2534880"/>
              <a:gd name="connsiteX84" fmla="*/ 2316737 w 2542765"/>
              <a:gd name="connsiteY84" fmla="*/ 1090803 h 2534880"/>
              <a:gd name="connsiteX85" fmla="*/ 2134047 w 2542765"/>
              <a:gd name="connsiteY85" fmla="*/ 790385 h 2534880"/>
              <a:gd name="connsiteX86" fmla="*/ 2064515 w 2542765"/>
              <a:gd name="connsiteY86" fmla="*/ 755428 h 2534880"/>
              <a:gd name="connsiteX87" fmla="*/ 1760667 w 2542765"/>
              <a:gd name="connsiteY87" fmla="*/ 808768 h 2534880"/>
              <a:gd name="connsiteX88" fmla="*/ 1719805 w 2542765"/>
              <a:gd name="connsiteY88" fmla="*/ 838105 h 2534880"/>
              <a:gd name="connsiteX89" fmla="*/ 1476251 w 2542765"/>
              <a:gd name="connsiteY89" fmla="*/ 1148715 h 2534880"/>
              <a:gd name="connsiteX90" fmla="*/ 1479299 w 2542765"/>
              <a:gd name="connsiteY90" fmla="*/ 1218724 h 2534880"/>
              <a:gd name="connsiteX91" fmla="*/ 1740379 w 2542765"/>
              <a:gd name="connsiteY91" fmla="*/ 1495520 h 2534880"/>
              <a:gd name="connsiteX92" fmla="*/ 1817341 w 2542765"/>
              <a:gd name="connsiteY92" fmla="*/ 1532382 h 2534880"/>
              <a:gd name="connsiteX93" fmla="*/ 1995840 w 2542765"/>
              <a:gd name="connsiteY93" fmla="*/ 1550099 h 2534880"/>
              <a:gd name="connsiteX94" fmla="*/ 1527591 w 2542765"/>
              <a:gd name="connsiteY94" fmla="*/ 248222 h 2534880"/>
              <a:gd name="connsiteX95" fmla="*/ 1215456 w 2542765"/>
              <a:gd name="connsiteY95" fmla="*/ 277940 h 2534880"/>
              <a:gd name="connsiteX96" fmla="*/ 1162497 w 2542765"/>
              <a:gd name="connsiteY96" fmla="*/ 314897 h 2534880"/>
              <a:gd name="connsiteX97" fmla="*/ 1068962 w 2542765"/>
              <a:gd name="connsiteY97" fmla="*/ 567785 h 2534880"/>
              <a:gd name="connsiteX98" fmla="*/ 1080678 w 2542765"/>
              <a:gd name="connsiteY98" fmla="*/ 629984 h 2534880"/>
              <a:gd name="connsiteX99" fmla="*/ 1233173 w 2542765"/>
              <a:gd name="connsiteY99" fmla="*/ 887540 h 2534880"/>
              <a:gd name="connsiteX100" fmla="*/ 1302705 w 2542765"/>
              <a:gd name="connsiteY100" fmla="*/ 914495 h 2534880"/>
              <a:gd name="connsiteX101" fmla="*/ 1702470 w 2542765"/>
              <a:gd name="connsiteY101" fmla="*/ 794004 h 2534880"/>
              <a:gd name="connsiteX102" fmla="*/ 1742284 w 2542765"/>
              <a:gd name="connsiteY102" fmla="*/ 771049 h 2534880"/>
              <a:gd name="connsiteX103" fmla="*/ 1910496 w 2542765"/>
              <a:gd name="connsiteY103" fmla="*/ 571214 h 2534880"/>
              <a:gd name="connsiteX104" fmla="*/ 1904781 w 2542765"/>
              <a:gd name="connsiteY104" fmla="*/ 507206 h 2534880"/>
              <a:gd name="connsiteX105" fmla="*/ 1666275 w 2542765"/>
              <a:gd name="connsiteY105" fmla="*/ 296323 h 2534880"/>
              <a:gd name="connsiteX106" fmla="*/ 1527591 w 2542765"/>
              <a:gd name="connsiteY106" fmla="*/ 248126 h 2534880"/>
              <a:gd name="connsiteX107" fmla="*/ 1044768 w 2542765"/>
              <a:gd name="connsiteY107" fmla="*/ 1775174 h 2534880"/>
              <a:gd name="connsiteX108" fmla="*/ 1042863 w 2542765"/>
              <a:gd name="connsiteY108" fmla="*/ 1757458 h 2534880"/>
              <a:gd name="connsiteX109" fmla="*/ 984951 w 2542765"/>
              <a:gd name="connsiteY109" fmla="*/ 1372553 h 2534880"/>
              <a:gd name="connsiteX110" fmla="*/ 944565 w 2542765"/>
              <a:gd name="connsiteY110" fmla="*/ 1328928 h 2534880"/>
              <a:gd name="connsiteX111" fmla="*/ 640813 w 2542765"/>
              <a:gd name="connsiteY111" fmla="*/ 1219295 h 2534880"/>
              <a:gd name="connsiteX112" fmla="*/ 586711 w 2542765"/>
              <a:gd name="connsiteY112" fmla="*/ 1227487 h 2534880"/>
              <a:gd name="connsiteX113" fmla="*/ 374589 w 2542765"/>
              <a:gd name="connsiteY113" fmla="*/ 1425131 h 2534880"/>
              <a:gd name="connsiteX114" fmla="*/ 355349 w 2542765"/>
              <a:gd name="connsiteY114" fmla="*/ 1522571 h 2534880"/>
              <a:gd name="connsiteX115" fmla="*/ 404403 w 2542765"/>
              <a:gd name="connsiteY115" fmla="*/ 1656112 h 2534880"/>
              <a:gd name="connsiteX116" fmla="*/ 480984 w 2542765"/>
              <a:gd name="connsiteY116" fmla="*/ 1790510 h 2534880"/>
              <a:gd name="connsiteX117" fmla="*/ 733110 w 2542765"/>
              <a:gd name="connsiteY117" fmla="*/ 1992630 h 2534880"/>
              <a:gd name="connsiteX118" fmla="*/ 790546 w 2542765"/>
              <a:gd name="connsiteY118" fmla="*/ 1994059 h 2534880"/>
              <a:gd name="connsiteX119" fmla="*/ 1027242 w 2542765"/>
              <a:gd name="connsiteY119" fmla="*/ 1803273 h 2534880"/>
              <a:gd name="connsiteX120" fmla="*/ 1044768 w 2542765"/>
              <a:gd name="connsiteY120" fmla="*/ 1775079 h 253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42765" h="2534880">
                <a:moveTo>
                  <a:pt x="1044483" y="2515267"/>
                </a:moveTo>
                <a:cubicBezTo>
                  <a:pt x="931992" y="2486692"/>
                  <a:pt x="848744" y="2418112"/>
                  <a:pt x="770353" y="2340293"/>
                </a:cubicBezTo>
                <a:cubicBezTo>
                  <a:pt x="750636" y="2320671"/>
                  <a:pt x="722157" y="2307908"/>
                  <a:pt x="695487" y="2297525"/>
                </a:cubicBezTo>
                <a:cubicBezTo>
                  <a:pt x="602999" y="2261235"/>
                  <a:pt x="508701" y="2229231"/>
                  <a:pt x="416785" y="2191417"/>
                </a:cubicBezTo>
                <a:cubicBezTo>
                  <a:pt x="388972" y="2179987"/>
                  <a:pt x="366588" y="2155222"/>
                  <a:pt x="343062" y="2130743"/>
                </a:cubicBezTo>
                <a:cubicBezTo>
                  <a:pt x="430215" y="2137791"/>
                  <a:pt x="512321" y="2127409"/>
                  <a:pt x="591093" y="2094452"/>
                </a:cubicBezTo>
                <a:cubicBezTo>
                  <a:pt x="544039" y="1993297"/>
                  <a:pt x="498891" y="1895666"/>
                  <a:pt x="452980" y="1798320"/>
                </a:cubicBezTo>
                <a:cubicBezTo>
                  <a:pt x="449170" y="1790319"/>
                  <a:pt x="441264" y="1783556"/>
                  <a:pt x="433740" y="1778222"/>
                </a:cubicBezTo>
                <a:cubicBezTo>
                  <a:pt x="366303" y="1730788"/>
                  <a:pt x="298580" y="1683734"/>
                  <a:pt x="223523" y="1631347"/>
                </a:cubicBezTo>
                <a:cubicBezTo>
                  <a:pt x="194948" y="1700498"/>
                  <a:pt x="166944" y="1768316"/>
                  <a:pt x="138846" y="1836230"/>
                </a:cubicBezTo>
                <a:lnTo>
                  <a:pt x="128178" y="1839944"/>
                </a:lnTo>
                <a:cubicBezTo>
                  <a:pt x="113223" y="1779175"/>
                  <a:pt x="95412" y="1718882"/>
                  <a:pt x="84363" y="1657350"/>
                </a:cubicBezTo>
                <a:cubicBezTo>
                  <a:pt x="76266" y="1612392"/>
                  <a:pt x="79124" y="1565529"/>
                  <a:pt x="73314" y="1520000"/>
                </a:cubicBezTo>
                <a:cubicBezTo>
                  <a:pt x="70266" y="1496187"/>
                  <a:pt x="59502" y="1473232"/>
                  <a:pt x="51120" y="1450277"/>
                </a:cubicBezTo>
                <a:cubicBezTo>
                  <a:pt x="48453" y="1443038"/>
                  <a:pt x="42262" y="1437132"/>
                  <a:pt x="38071" y="1430465"/>
                </a:cubicBezTo>
                <a:cubicBezTo>
                  <a:pt x="-20412" y="1337596"/>
                  <a:pt x="-16031" y="1325690"/>
                  <a:pt x="82934" y="1275874"/>
                </a:cubicBezTo>
                <a:cubicBezTo>
                  <a:pt x="100269" y="1267206"/>
                  <a:pt x="115795" y="1247870"/>
                  <a:pt x="124272" y="1229868"/>
                </a:cubicBezTo>
                <a:cubicBezTo>
                  <a:pt x="159705" y="1153954"/>
                  <a:pt x="193329" y="1076992"/>
                  <a:pt x="224761" y="999363"/>
                </a:cubicBezTo>
                <a:cubicBezTo>
                  <a:pt x="231238" y="983361"/>
                  <a:pt x="231238" y="960025"/>
                  <a:pt x="224380" y="944404"/>
                </a:cubicBezTo>
                <a:cubicBezTo>
                  <a:pt x="205997" y="902970"/>
                  <a:pt x="182184" y="863918"/>
                  <a:pt x="155514" y="814578"/>
                </a:cubicBezTo>
                <a:cubicBezTo>
                  <a:pt x="107794" y="886492"/>
                  <a:pt x="64551" y="951643"/>
                  <a:pt x="21307" y="1016794"/>
                </a:cubicBezTo>
                <a:cubicBezTo>
                  <a:pt x="69980" y="707898"/>
                  <a:pt x="228190" y="463868"/>
                  <a:pt x="469554" y="268510"/>
                </a:cubicBezTo>
                <a:cubicBezTo>
                  <a:pt x="433740" y="334899"/>
                  <a:pt x="397926" y="401288"/>
                  <a:pt x="362112" y="467582"/>
                </a:cubicBezTo>
                <a:cubicBezTo>
                  <a:pt x="443741" y="456438"/>
                  <a:pt x="523846" y="469011"/>
                  <a:pt x="585187" y="395573"/>
                </a:cubicBezTo>
                <a:cubicBezTo>
                  <a:pt x="641385" y="328327"/>
                  <a:pt x="715965" y="276511"/>
                  <a:pt x="786927" y="214122"/>
                </a:cubicBezTo>
                <a:cubicBezTo>
                  <a:pt x="764067" y="181737"/>
                  <a:pt x="739016" y="146114"/>
                  <a:pt x="708441" y="102775"/>
                </a:cubicBezTo>
                <a:cubicBezTo>
                  <a:pt x="758256" y="96107"/>
                  <a:pt x="801976" y="82963"/>
                  <a:pt x="844743" y="85820"/>
                </a:cubicBezTo>
                <a:cubicBezTo>
                  <a:pt x="991333" y="95536"/>
                  <a:pt x="1129160" y="55055"/>
                  <a:pt x="1269558" y="24575"/>
                </a:cubicBezTo>
                <a:cubicBezTo>
                  <a:pt x="1348521" y="7430"/>
                  <a:pt x="1431293" y="7620"/>
                  <a:pt x="1512351" y="0"/>
                </a:cubicBezTo>
                <a:cubicBezTo>
                  <a:pt x="1512827" y="4001"/>
                  <a:pt x="1513208" y="8001"/>
                  <a:pt x="1513684" y="12002"/>
                </a:cubicBezTo>
                <a:cubicBezTo>
                  <a:pt x="1450533" y="47911"/>
                  <a:pt x="1387478" y="83820"/>
                  <a:pt x="1324327" y="119634"/>
                </a:cubicBezTo>
                <a:cubicBezTo>
                  <a:pt x="1325184" y="124873"/>
                  <a:pt x="1326042" y="130112"/>
                  <a:pt x="1326899" y="135350"/>
                </a:cubicBezTo>
                <a:cubicBezTo>
                  <a:pt x="1554642" y="208026"/>
                  <a:pt x="1782289" y="280797"/>
                  <a:pt x="2018033" y="356045"/>
                </a:cubicBezTo>
                <a:cubicBezTo>
                  <a:pt x="2023081" y="321278"/>
                  <a:pt x="2028701" y="281940"/>
                  <a:pt x="2035654" y="234125"/>
                </a:cubicBezTo>
                <a:cubicBezTo>
                  <a:pt x="2050704" y="248698"/>
                  <a:pt x="2065753" y="259080"/>
                  <a:pt x="2075374" y="273177"/>
                </a:cubicBezTo>
                <a:cubicBezTo>
                  <a:pt x="2173100" y="417005"/>
                  <a:pt x="2279113" y="554260"/>
                  <a:pt x="2393985" y="685038"/>
                </a:cubicBezTo>
                <a:cubicBezTo>
                  <a:pt x="2427322" y="722948"/>
                  <a:pt x="2447325" y="772573"/>
                  <a:pt x="2479043" y="826199"/>
                </a:cubicBezTo>
                <a:cubicBezTo>
                  <a:pt x="2419131" y="803339"/>
                  <a:pt x="2371887" y="785241"/>
                  <a:pt x="2322738" y="766477"/>
                </a:cubicBezTo>
                <a:cubicBezTo>
                  <a:pt x="2344455" y="1008507"/>
                  <a:pt x="2365315" y="1240631"/>
                  <a:pt x="2387603" y="1488472"/>
                </a:cubicBezTo>
                <a:cubicBezTo>
                  <a:pt x="2443229" y="1445609"/>
                  <a:pt x="2491807" y="1408176"/>
                  <a:pt x="2542765" y="1368933"/>
                </a:cubicBezTo>
                <a:cubicBezTo>
                  <a:pt x="2525525" y="1476470"/>
                  <a:pt x="2488759" y="1575816"/>
                  <a:pt x="2429799" y="1664589"/>
                </a:cubicBezTo>
                <a:cubicBezTo>
                  <a:pt x="2393699" y="1719072"/>
                  <a:pt x="2373982" y="1775555"/>
                  <a:pt x="2362076" y="1838897"/>
                </a:cubicBezTo>
                <a:cubicBezTo>
                  <a:pt x="2350837" y="1898523"/>
                  <a:pt x="2327310" y="1955864"/>
                  <a:pt x="2306831" y="2021777"/>
                </a:cubicBezTo>
                <a:cubicBezTo>
                  <a:pt x="2273589" y="1988534"/>
                  <a:pt x="2250824" y="1962436"/>
                  <a:pt x="2224345" y="1940719"/>
                </a:cubicBezTo>
                <a:cubicBezTo>
                  <a:pt x="2213581" y="1931956"/>
                  <a:pt x="2191293" y="1925384"/>
                  <a:pt x="2180339" y="1930622"/>
                </a:cubicBezTo>
                <a:cubicBezTo>
                  <a:pt x="2075183" y="1980914"/>
                  <a:pt x="1971361" y="2033873"/>
                  <a:pt x="1862680" y="2088356"/>
                </a:cubicBezTo>
                <a:cubicBezTo>
                  <a:pt x="1859918" y="2146554"/>
                  <a:pt x="1856584" y="2215896"/>
                  <a:pt x="1852965" y="2290667"/>
                </a:cubicBezTo>
                <a:cubicBezTo>
                  <a:pt x="1954216" y="2275142"/>
                  <a:pt x="2047179" y="2235518"/>
                  <a:pt x="2141858" y="2182368"/>
                </a:cubicBezTo>
                <a:cubicBezTo>
                  <a:pt x="2036035" y="2358866"/>
                  <a:pt x="1539211" y="2558987"/>
                  <a:pt x="1276988" y="2532507"/>
                </a:cubicBezTo>
                <a:cubicBezTo>
                  <a:pt x="1339377" y="2504694"/>
                  <a:pt x="1396527" y="2479262"/>
                  <a:pt x="1459678" y="2451068"/>
                </a:cubicBezTo>
                <a:cubicBezTo>
                  <a:pt x="1398432" y="2407634"/>
                  <a:pt x="1345854" y="2370106"/>
                  <a:pt x="1292990" y="2332958"/>
                </a:cubicBezTo>
                <a:cubicBezTo>
                  <a:pt x="1288132" y="2329529"/>
                  <a:pt x="1281370" y="2327053"/>
                  <a:pt x="1275464" y="2327053"/>
                </a:cubicBezTo>
                <a:cubicBezTo>
                  <a:pt x="1188596" y="2326672"/>
                  <a:pt x="1101633" y="2326767"/>
                  <a:pt x="1005906" y="2326767"/>
                </a:cubicBezTo>
                <a:cubicBezTo>
                  <a:pt x="1019432" y="2392871"/>
                  <a:pt x="1031433" y="2450973"/>
                  <a:pt x="1044578" y="2515076"/>
                </a:cubicBezTo>
                <a:close/>
                <a:moveTo>
                  <a:pt x="1494920" y="2324386"/>
                </a:moveTo>
                <a:cubicBezTo>
                  <a:pt x="1510827" y="2324386"/>
                  <a:pt x="1527019" y="2322290"/>
                  <a:pt x="1542450" y="2324767"/>
                </a:cubicBezTo>
                <a:cubicBezTo>
                  <a:pt x="1601886" y="2334101"/>
                  <a:pt x="1647225" y="2312289"/>
                  <a:pt x="1682086" y="2265045"/>
                </a:cubicBezTo>
                <a:cubicBezTo>
                  <a:pt x="1789338" y="2119884"/>
                  <a:pt x="1896589" y="1974818"/>
                  <a:pt x="2004031" y="1829753"/>
                </a:cubicBezTo>
                <a:cubicBezTo>
                  <a:pt x="2017747" y="1811179"/>
                  <a:pt x="2015652" y="1798892"/>
                  <a:pt x="1997364" y="1782128"/>
                </a:cubicBezTo>
                <a:cubicBezTo>
                  <a:pt x="1920211" y="1711547"/>
                  <a:pt x="1845345" y="1638491"/>
                  <a:pt x="1769145" y="1566958"/>
                </a:cubicBezTo>
                <a:cubicBezTo>
                  <a:pt x="1760287" y="1558576"/>
                  <a:pt x="1749047" y="1550575"/>
                  <a:pt x="1737522" y="1547622"/>
                </a:cubicBezTo>
                <a:cubicBezTo>
                  <a:pt x="1599695" y="1511903"/>
                  <a:pt x="1461583" y="1477423"/>
                  <a:pt x="1323565" y="1442085"/>
                </a:cubicBezTo>
                <a:cubicBezTo>
                  <a:pt x="1293085" y="1434275"/>
                  <a:pt x="1272702" y="1443038"/>
                  <a:pt x="1256986" y="1471232"/>
                </a:cubicBezTo>
                <a:cubicBezTo>
                  <a:pt x="1213837" y="1548765"/>
                  <a:pt x="1168308" y="1625060"/>
                  <a:pt x="1124874" y="1702403"/>
                </a:cubicBezTo>
                <a:cubicBezTo>
                  <a:pt x="1105538" y="1736789"/>
                  <a:pt x="1080583" y="1770983"/>
                  <a:pt x="1072677" y="1808321"/>
                </a:cubicBezTo>
                <a:cubicBezTo>
                  <a:pt x="1049721" y="1916621"/>
                  <a:pt x="1032767" y="2026253"/>
                  <a:pt x="1016860" y="2135886"/>
                </a:cubicBezTo>
                <a:cubicBezTo>
                  <a:pt x="1014574" y="2151507"/>
                  <a:pt x="1026385" y="2178272"/>
                  <a:pt x="1039625" y="2185607"/>
                </a:cubicBezTo>
                <a:cubicBezTo>
                  <a:pt x="1181262" y="2264093"/>
                  <a:pt x="1321851" y="2348198"/>
                  <a:pt x="1494825" y="2324481"/>
                </a:cubicBezTo>
                <a:close/>
                <a:moveTo>
                  <a:pt x="288674" y="1217486"/>
                </a:moveTo>
                <a:cubicBezTo>
                  <a:pt x="334108" y="1210723"/>
                  <a:pt x="374685" y="1204341"/>
                  <a:pt x="415356" y="1198721"/>
                </a:cubicBezTo>
                <a:cubicBezTo>
                  <a:pt x="485746" y="1188911"/>
                  <a:pt x="559184" y="1189101"/>
                  <a:pt x="625954" y="1167956"/>
                </a:cubicBezTo>
                <a:cubicBezTo>
                  <a:pt x="731396" y="1134618"/>
                  <a:pt x="831980" y="1086231"/>
                  <a:pt x="935421" y="1046321"/>
                </a:cubicBezTo>
                <a:cubicBezTo>
                  <a:pt x="966568" y="1034320"/>
                  <a:pt x="977046" y="1016222"/>
                  <a:pt x="980665" y="983266"/>
                </a:cubicBezTo>
                <a:cubicBezTo>
                  <a:pt x="993619" y="863632"/>
                  <a:pt x="1011717" y="744665"/>
                  <a:pt x="1025814" y="625126"/>
                </a:cubicBezTo>
                <a:cubicBezTo>
                  <a:pt x="1027719" y="608933"/>
                  <a:pt x="1022099" y="588455"/>
                  <a:pt x="1012860" y="574739"/>
                </a:cubicBezTo>
                <a:cubicBezTo>
                  <a:pt x="970283" y="511683"/>
                  <a:pt x="923039" y="451676"/>
                  <a:pt x="882081" y="387668"/>
                </a:cubicBezTo>
                <a:cubicBezTo>
                  <a:pt x="862079" y="356330"/>
                  <a:pt x="842743" y="350996"/>
                  <a:pt x="807977" y="359569"/>
                </a:cubicBezTo>
                <a:cubicBezTo>
                  <a:pt x="619382" y="406241"/>
                  <a:pt x="459457" y="501015"/>
                  <a:pt x="325440" y="640461"/>
                </a:cubicBezTo>
                <a:cubicBezTo>
                  <a:pt x="311820" y="654653"/>
                  <a:pt x="298675" y="672846"/>
                  <a:pt x="293722" y="691420"/>
                </a:cubicBezTo>
                <a:cubicBezTo>
                  <a:pt x="246859" y="864870"/>
                  <a:pt x="252003" y="1039177"/>
                  <a:pt x="288864" y="1217486"/>
                </a:cubicBezTo>
                <a:close/>
                <a:moveTo>
                  <a:pt x="1995840" y="1550099"/>
                </a:moveTo>
                <a:cubicBezTo>
                  <a:pt x="2039941" y="1547813"/>
                  <a:pt x="2087756" y="1547622"/>
                  <a:pt x="2134714" y="1541526"/>
                </a:cubicBezTo>
                <a:cubicBezTo>
                  <a:pt x="2149573" y="1539621"/>
                  <a:pt x="2168814" y="1524572"/>
                  <a:pt x="2175100" y="1510665"/>
                </a:cubicBezTo>
                <a:cubicBezTo>
                  <a:pt x="2225107" y="1399508"/>
                  <a:pt x="2271779" y="1286828"/>
                  <a:pt x="2321214" y="1175480"/>
                </a:cubicBezTo>
                <a:cubicBezTo>
                  <a:pt x="2334739" y="1145000"/>
                  <a:pt x="2334358" y="1119283"/>
                  <a:pt x="2316737" y="1090803"/>
                </a:cubicBezTo>
                <a:cubicBezTo>
                  <a:pt x="2254920" y="991267"/>
                  <a:pt x="2193674" y="891254"/>
                  <a:pt x="2134047" y="790385"/>
                </a:cubicBezTo>
                <a:cubicBezTo>
                  <a:pt x="2117188" y="761905"/>
                  <a:pt x="2096614" y="749808"/>
                  <a:pt x="2064515" y="755428"/>
                </a:cubicBezTo>
                <a:cubicBezTo>
                  <a:pt x="1963169" y="772954"/>
                  <a:pt x="1861633" y="789432"/>
                  <a:pt x="1760667" y="808768"/>
                </a:cubicBezTo>
                <a:cubicBezTo>
                  <a:pt x="1745618" y="811625"/>
                  <a:pt x="1729997" y="825341"/>
                  <a:pt x="1719805" y="838105"/>
                </a:cubicBezTo>
                <a:cubicBezTo>
                  <a:pt x="1638081" y="941165"/>
                  <a:pt x="1558071" y="1045654"/>
                  <a:pt x="1476251" y="1148715"/>
                </a:cubicBezTo>
                <a:cubicBezTo>
                  <a:pt x="1455487" y="1174909"/>
                  <a:pt x="1456629" y="1194816"/>
                  <a:pt x="1479299" y="1218724"/>
                </a:cubicBezTo>
                <a:cubicBezTo>
                  <a:pt x="1566548" y="1310735"/>
                  <a:pt x="1651511" y="1405033"/>
                  <a:pt x="1740379" y="1495520"/>
                </a:cubicBezTo>
                <a:cubicBezTo>
                  <a:pt x="1759334" y="1514761"/>
                  <a:pt x="1790100" y="1527810"/>
                  <a:pt x="1817341" y="1532382"/>
                </a:cubicBezTo>
                <a:cubicBezTo>
                  <a:pt x="1874967" y="1542098"/>
                  <a:pt x="1933832" y="1544384"/>
                  <a:pt x="1995840" y="1550099"/>
                </a:cubicBezTo>
                <a:close/>
                <a:moveTo>
                  <a:pt x="1527591" y="248222"/>
                </a:moveTo>
                <a:cubicBezTo>
                  <a:pt x="1423483" y="257651"/>
                  <a:pt x="1319184" y="265462"/>
                  <a:pt x="1215456" y="277940"/>
                </a:cubicBezTo>
                <a:cubicBezTo>
                  <a:pt x="1196121" y="280321"/>
                  <a:pt x="1169641" y="297752"/>
                  <a:pt x="1162497" y="314897"/>
                </a:cubicBezTo>
                <a:cubicBezTo>
                  <a:pt x="1127827" y="397764"/>
                  <a:pt x="1096870" y="482346"/>
                  <a:pt x="1068962" y="567785"/>
                </a:cubicBezTo>
                <a:cubicBezTo>
                  <a:pt x="1063152" y="585597"/>
                  <a:pt x="1070581" y="612362"/>
                  <a:pt x="1080678" y="629984"/>
                </a:cubicBezTo>
                <a:cubicBezTo>
                  <a:pt x="1130017" y="716661"/>
                  <a:pt x="1182786" y="801434"/>
                  <a:pt x="1233173" y="887540"/>
                </a:cubicBezTo>
                <a:cubicBezTo>
                  <a:pt x="1250032" y="916305"/>
                  <a:pt x="1268130" y="925354"/>
                  <a:pt x="1302705" y="914495"/>
                </a:cubicBezTo>
                <a:cubicBezTo>
                  <a:pt x="1435389" y="872585"/>
                  <a:pt x="1569310" y="834485"/>
                  <a:pt x="1702470" y="794004"/>
                </a:cubicBezTo>
                <a:cubicBezTo>
                  <a:pt x="1716853" y="789623"/>
                  <a:pt x="1732759" y="782098"/>
                  <a:pt x="1742284" y="771049"/>
                </a:cubicBezTo>
                <a:cubicBezTo>
                  <a:pt x="1799244" y="705136"/>
                  <a:pt x="1854203" y="637604"/>
                  <a:pt x="1910496" y="571214"/>
                </a:cubicBezTo>
                <a:cubicBezTo>
                  <a:pt x="1930975" y="547021"/>
                  <a:pt x="1928688" y="527971"/>
                  <a:pt x="1904781" y="507206"/>
                </a:cubicBezTo>
                <a:cubicBezTo>
                  <a:pt x="1824771" y="437483"/>
                  <a:pt x="1745808" y="366617"/>
                  <a:pt x="1666275" y="296323"/>
                </a:cubicBezTo>
                <a:cubicBezTo>
                  <a:pt x="1626746" y="261271"/>
                  <a:pt x="1583026" y="238506"/>
                  <a:pt x="1527591" y="248126"/>
                </a:cubicBezTo>
                <a:close/>
                <a:moveTo>
                  <a:pt x="1044768" y="1775174"/>
                </a:moveTo>
                <a:cubicBezTo>
                  <a:pt x="1043530" y="1763744"/>
                  <a:pt x="1043340" y="1760601"/>
                  <a:pt x="1042863" y="1757458"/>
                </a:cubicBezTo>
                <a:cubicBezTo>
                  <a:pt x="1024099" y="1629061"/>
                  <a:pt x="1006478" y="1500473"/>
                  <a:pt x="984951" y="1372553"/>
                </a:cubicBezTo>
                <a:cubicBezTo>
                  <a:pt x="982094" y="1355884"/>
                  <a:pt x="961520" y="1335500"/>
                  <a:pt x="944565" y="1328928"/>
                </a:cubicBezTo>
                <a:cubicBezTo>
                  <a:pt x="844172" y="1290066"/>
                  <a:pt x="742826" y="1253681"/>
                  <a:pt x="640813" y="1219295"/>
                </a:cubicBezTo>
                <a:cubicBezTo>
                  <a:pt x="625097" y="1213961"/>
                  <a:pt x="598427" y="1217105"/>
                  <a:pt x="586711" y="1227487"/>
                </a:cubicBezTo>
                <a:cubicBezTo>
                  <a:pt x="514512" y="1291685"/>
                  <a:pt x="445741" y="1359694"/>
                  <a:pt x="374589" y="1425131"/>
                </a:cubicBezTo>
                <a:cubicBezTo>
                  <a:pt x="343252" y="1453896"/>
                  <a:pt x="339061" y="1484186"/>
                  <a:pt x="355349" y="1522571"/>
                </a:cubicBezTo>
                <a:cubicBezTo>
                  <a:pt x="373732" y="1566196"/>
                  <a:pt x="384686" y="1613154"/>
                  <a:pt x="404403" y="1656112"/>
                </a:cubicBezTo>
                <a:cubicBezTo>
                  <a:pt x="426024" y="1703070"/>
                  <a:pt x="444979" y="1756696"/>
                  <a:pt x="480984" y="1790510"/>
                </a:cubicBezTo>
                <a:cubicBezTo>
                  <a:pt x="559374" y="1864043"/>
                  <a:pt x="646909" y="1927955"/>
                  <a:pt x="733110" y="1992630"/>
                </a:cubicBezTo>
                <a:cubicBezTo>
                  <a:pt x="746064" y="2002346"/>
                  <a:pt x="778259" y="2003393"/>
                  <a:pt x="790546" y="1994059"/>
                </a:cubicBezTo>
                <a:cubicBezTo>
                  <a:pt x="871223" y="1932813"/>
                  <a:pt x="949233" y="1868043"/>
                  <a:pt x="1027242" y="1803273"/>
                </a:cubicBezTo>
                <a:cubicBezTo>
                  <a:pt x="1036958" y="1795272"/>
                  <a:pt x="1041339" y="1780889"/>
                  <a:pt x="1044768" y="1775079"/>
                </a:cubicBezTo>
                <a:close/>
              </a:path>
            </a:pathLst>
          </a:custGeom>
          <a:solidFill>
            <a:srgbClr val="FFFFFF"/>
          </a:solidFill>
          <a:ln w="9525" cap="flat">
            <a:noFill/>
            <a:prstDash val="solid"/>
            <a:miter/>
          </a:ln>
        </p:spPr>
        <p:txBody>
          <a:bodyPr rtlCol="0" anchor="ctr"/>
          <a:lstStyle/>
          <a:p>
            <a:endParaRPr lang="en-IN" dirty="0">
              <a:latin typeface="Source Sans Pro" panose="020B0503030403020204" pitchFamily="34" charset="0"/>
            </a:endParaRPr>
          </a:p>
        </p:txBody>
      </p:sp>
      <p:sp>
        <p:nvSpPr>
          <p:cNvPr id="34" name="Graphic 4">
            <a:extLst>
              <a:ext uri="{FF2B5EF4-FFF2-40B4-BE49-F238E27FC236}">
                <a16:creationId xmlns:a16="http://schemas.microsoft.com/office/drawing/2014/main" id="{B113779C-E37A-BF9E-8A5A-212847E14B3B}"/>
              </a:ext>
            </a:extLst>
          </p:cNvPr>
          <p:cNvSpPr/>
          <p:nvPr/>
        </p:nvSpPr>
        <p:spPr>
          <a:xfrm>
            <a:off x="6170465" y="1889276"/>
            <a:ext cx="265926" cy="265102"/>
          </a:xfrm>
          <a:custGeom>
            <a:avLst/>
            <a:gdLst>
              <a:gd name="connsiteX0" fmla="*/ 1044483 w 2542765"/>
              <a:gd name="connsiteY0" fmla="*/ 2515267 h 2534880"/>
              <a:gd name="connsiteX1" fmla="*/ 770353 w 2542765"/>
              <a:gd name="connsiteY1" fmla="*/ 2340293 h 2534880"/>
              <a:gd name="connsiteX2" fmla="*/ 695487 w 2542765"/>
              <a:gd name="connsiteY2" fmla="*/ 2297525 h 2534880"/>
              <a:gd name="connsiteX3" fmla="*/ 416785 w 2542765"/>
              <a:gd name="connsiteY3" fmla="*/ 2191417 h 2534880"/>
              <a:gd name="connsiteX4" fmla="*/ 343062 w 2542765"/>
              <a:gd name="connsiteY4" fmla="*/ 2130743 h 2534880"/>
              <a:gd name="connsiteX5" fmla="*/ 591093 w 2542765"/>
              <a:gd name="connsiteY5" fmla="*/ 2094452 h 2534880"/>
              <a:gd name="connsiteX6" fmla="*/ 452980 w 2542765"/>
              <a:gd name="connsiteY6" fmla="*/ 1798320 h 2534880"/>
              <a:gd name="connsiteX7" fmla="*/ 433740 w 2542765"/>
              <a:gd name="connsiteY7" fmla="*/ 1778222 h 2534880"/>
              <a:gd name="connsiteX8" fmla="*/ 223523 w 2542765"/>
              <a:gd name="connsiteY8" fmla="*/ 1631347 h 2534880"/>
              <a:gd name="connsiteX9" fmla="*/ 138846 w 2542765"/>
              <a:gd name="connsiteY9" fmla="*/ 1836230 h 2534880"/>
              <a:gd name="connsiteX10" fmla="*/ 128178 w 2542765"/>
              <a:gd name="connsiteY10" fmla="*/ 1839944 h 2534880"/>
              <a:gd name="connsiteX11" fmla="*/ 84363 w 2542765"/>
              <a:gd name="connsiteY11" fmla="*/ 1657350 h 2534880"/>
              <a:gd name="connsiteX12" fmla="*/ 73314 w 2542765"/>
              <a:gd name="connsiteY12" fmla="*/ 1520000 h 2534880"/>
              <a:gd name="connsiteX13" fmla="*/ 51120 w 2542765"/>
              <a:gd name="connsiteY13" fmla="*/ 1450277 h 2534880"/>
              <a:gd name="connsiteX14" fmla="*/ 38071 w 2542765"/>
              <a:gd name="connsiteY14" fmla="*/ 1430465 h 2534880"/>
              <a:gd name="connsiteX15" fmla="*/ 82934 w 2542765"/>
              <a:gd name="connsiteY15" fmla="*/ 1275874 h 2534880"/>
              <a:gd name="connsiteX16" fmla="*/ 124272 w 2542765"/>
              <a:gd name="connsiteY16" fmla="*/ 1229868 h 2534880"/>
              <a:gd name="connsiteX17" fmla="*/ 224761 w 2542765"/>
              <a:gd name="connsiteY17" fmla="*/ 999363 h 2534880"/>
              <a:gd name="connsiteX18" fmla="*/ 224380 w 2542765"/>
              <a:gd name="connsiteY18" fmla="*/ 944404 h 2534880"/>
              <a:gd name="connsiteX19" fmla="*/ 155514 w 2542765"/>
              <a:gd name="connsiteY19" fmla="*/ 814578 h 2534880"/>
              <a:gd name="connsiteX20" fmla="*/ 21307 w 2542765"/>
              <a:gd name="connsiteY20" fmla="*/ 1016794 h 2534880"/>
              <a:gd name="connsiteX21" fmla="*/ 469554 w 2542765"/>
              <a:gd name="connsiteY21" fmla="*/ 268510 h 2534880"/>
              <a:gd name="connsiteX22" fmla="*/ 362112 w 2542765"/>
              <a:gd name="connsiteY22" fmla="*/ 467582 h 2534880"/>
              <a:gd name="connsiteX23" fmla="*/ 585187 w 2542765"/>
              <a:gd name="connsiteY23" fmla="*/ 395573 h 2534880"/>
              <a:gd name="connsiteX24" fmla="*/ 786927 w 2542765"/>
              <a:gd name="connsiteY24" fmla="*/ 214122 h 2534880"/>
              <a:gd name="connsiteX25" fmla="*/ 708441 w 2542765"/>
              <a:gd name="connsiteY25" fmla="*/ 102775 h 2534880"/>
              <a:gd name="connsiteX26" fmla="*/ 844743 w 2542765"/>
              <a:gd name="connsiteY26" fmla="*/ 85820 h 2534880"/>
              <a:gd name="connsiteX27" fmla="*/ 1269558 w 2542765"/>
              <a:gd name="connsiteY27" fmla="*/ 24575 h 2534880"/>
              <a:gd name="connsiteX28" fmla="*/ 1512351 w 2542765"/>
              <a:gd name="connsiteY28" fmla="*/ 0 h 2534880"/>
              <a:gd name="connsiteX29" fmla="*/ 1513684 w 2542765"/>
              <a:gd name="connsiteY29" fmla="*/ 12002 h 2534880"/>
              <a:gd name="connsiteX30" fmla="*/ 1324327 w 2542765"/>
              <a:gd name="connsiteY30" fmla="*/ 119634 h 2534880"/>
              <a:gd name="connsiteX31" fmla="*/ 1326899 w 2542765"/>
              <a:gd name="connsiteY31" fmla="*/ 135350 h 2534880"/>
              <a:gd name="connsiteX32" fmla="*/ 2018033 w 2542765"/>
              <a:gd name="connsiteY32" fmla="*/ 356045 h 2534880"/>
              <a:gd name="connsiteX33" fmla="*/ 2035654 w 2542765"/>
              <a:gd name="connsiteY33" fmla="*/ 234125 h 2534880"/>
              <a:gd name="connsiteX34" fmla="*/ 2075374 w 2542765"/>
              <a:gd name="connsiteY34" fmla="*/ 273177 h 2534880"/>
              <a:gd name="connsiteX35" fmla="*/ 2393985 w 2542765"/>
              <a:gd name="connsiteY35" fmla="*/ 685038 h 2534880"/>
              <a:gd name="connsiteX36" fmla="*/ 2479043 w 2542765"/>
              <a:gd name="connsiteY36" fmla="*/ 826199 h 2534880"/>
              <a:gd name="connsiteX37" fmla="*/ 2322738 w 2542765"/>
              <a:gd name="connsiteY37" fmla="*/ 766477 h 2534880"/>
              <a:gd name="connsiteX38" fmla="*/ 2387603 w 2542765"/>
              <a:gd name="connsiteY38" fmla="*/ 1488472 h 2534880"/>
              <a:gd name="connsiteX39" fmla="*/ 2542765 w 2542765"/>
              <a:gd name="connsiteY39" fmla="*/ 1368933 h 2534880"/>
              <a:gd name="connsiteX40" fmla="*/ 2429799 w 2542765"/>
              <a:gd name="connsiteY40" fmla="*/ 1664589 h 2534880"/>
              <a:gd name="connsiteX41" fmla="*/ 2362076 w 2542765"/>
              <a:gd name="connsiteY41" fmla="*/ 1838897 h 2534880"/>
              <a:gd name="connsiteX42" fmla="*/ 2306831 w 2542765"/>
              <a:gd name="connsiteY42" fmla="*/ 2021777 h 2534880"/>
              <a:gd name="connsiteX43" fmla="*/ 2224345 w 2542765"/>
              <a:gd name="connsiteY43" fmla="*/ 1940719 h 2534880"/>
              <a:gd name="connsiteX44" fmla="*/ 2180339 w 2542765"/>
              <a:gd name="connsiteY44" fmla="*/ 1930622 h 2534880"/>
              <a:gd name="connsiteX45" fmla="*/ 1862680 w 2542765"/>
              <a:gd name="connsiteY45" fmla="*/ 2088356 h 2534880"/>
              <a:gd name="connsiteX46" fmla="*/ 1852965 w 2542765"/>
              <a:gd name="connsiteY46" fmla="*/ 2290667 h 2534880"/>
              <a:gd name="connsiteX47" fmla="*/ 2141858 w 2542765"/>
              <a:gd name="connsiteY47" fmla="*/ 2182368 h 2534880"/>
              <a:gd name="connsiteX48" fmla="*/ 1276988 w 2542765"/>
              <a:gd name="connsiteY48" fmla="*/ 2532507 h 2534880"/>
              <a:gd name="connsiteX49" fmla="*/ 1459678 w 2542765"/>
              <a:gd name="connsiteY49" fmla="*/ 2451068 h 2534880"/>
              <a:gd name="connsiteX50" fmla="*/ 1292990 w 2542765"/>
              <a:gd name="connsiteY50" fmla="*/ 2332958 h 2534880"/>
              <a:gd name="connsiteX51" fmla="*/ 1275464 w 2542765"/>
              <a:gd name="connsiteY51" fmla="*/ 2327053 h 2534880"/>
              <a:gd name="connsiteX52" fmla="*/ 1005906 w 2542765"/>
              <a:gd name="connsiteY52" fmla="*/ 2326767 h 2534880"/>
              <a:gd name="connsiteX53" fmla="*/ 1044578 w 2542765"/>
              <a:gd name="connsiteY53" fmla="*/ 2515076 h 2534880"/>
              <a:gd name="connsiteX54" fmla="*/ 1494920 w 2542765"/>
              <a:gd name="connsiteY54" fmla="*/ 2324386 h 2534880"/>
              <a:gd name="connsiteX55" fmla="*/ 1542450 w 2542765"/>
              <a:gd name="connsiteY55" fmla="*/ 2324767 h 2534880"/>
              <a:gd name="connsiteX56" fmla="*/ 1682086 w 2542765"/>
              <a:gd name="connsiteY56" fmla="*/ 2265045 h 2534880"/>
              <a:gd name="connsiteX57" fmla="*/ 2004031 w 2542765"/>
              <a:gd name="connsiteY57" fmla="*/ 1829753 h 2534880"/>
              <a:gd name="connsiteX58" fmla="*/ 1997364 w 2542765"/>
              <a:gd name="connsiteY58" fmla="*/ 1782128 h 2534880"/>
              <a:gd name="connsiteX59" fmla="*/ 1769145 w 2542765"/>
              <a:gd name="connsiteY59" fmla="*/ 1566958 h 2534880"/>
              <a:gd name="connsiteX60" fmla="*/ 1737522 w 2542765"/>
              <a:gd name="connsiteY60" fmla="*/ 1547622 h 2534880"/>
              <a:gd name="connsiteX61" fmla="*/ 1323565 w 2542765"/>
              <a:gd name="connsiteY61" fmla="*/ 1442085 h 2534880"/>
              <a:gd name="connsiteX62" fmla="*/ 1256986 w 2542765"/>
              <a:gd name="connsiteY62" fmla="*/ 1471232 h 2534880"/>
              <a:gd name="connsiteX63" fmla="*/ 1124874 w 2542765"/>
              <a:gd name="connsiteY63" fmla="*/ 1702403 h 2534880"/>
              <a:gd name="connsiteX64" fmla="*/ 1072677 w 2542765"/>
              <a:gd name="connsiteY64" fmla="*/ 1808321 h 2534880"/>
              <a:gd name="connsiteX65" fmla="*/ 1016860 w 2542765"/>
              <a:gd name="connsiteY65" fmla="*/ 2135886 h 2534880"/>
              <a:gd name="connsiteX66" fmla="*/ 1039625 w 2542765"/>
              <a:gd name="connsiteY66" fmla="*/ 2185607 h 2534880"/>
              <a:gd name="connsiteX67" fmla="*/ 1494825 w 2542765"/>
              <a:gd name="connsiteY67" fmla="*/ 2324481 h 2534880"/>
              <a:gd name="connsiteX68" fmla="*/ 288674 w 2542765"/>
              <a:gd name="connsiteY68" fmla="*/ 1217486 h 2534880"/>
              <a:gd name="connsiteX69" fmla="*/ 415356 w 2542765"/>
              <a:gd name="connsiteY69" fmla="*/ 1198721 h 2534880"/>
              <a:gd name="connsiteX70" fmla="*/ 625954 w 2542765"/>
              <a:gd name="connsiteY70" fmla="*/ 1167956 h 2534880"/>
              <a:gd name="connsiteX71" fmla="*/ 935421 w 2542765"/>
              <a:gd name="connsiteY71" fmla="*/ 1046321 h 2534880"/>
              <a:gd name="connsiteX72" fmla="*/ 980665 w 2542765"/>
              <a:gd name="connsiteY72" fmla="*/ 983266 h 2534880"/>
              <a:gd name="connsiteX73" fmla="*/ 1025814 w 2542765"/>
              <a:gd name="connsiteY73" fmla="*/ 625126 h 2534880"/>
              <a:gd name="connsiteX74" fmla="*/ 1012860 w 2542765"/>
              <a:gd name="connsiteY74" fmla="*/ 574739 h 2534880"/>
              <a:gd name="connsiteX75" fmla="*/ 882081 w 2542765"/>
              <a:gd name="connsiteY75" fmla="*/ 387668 h 2534880"/>
              <a:gd name="connsiteX76" fmla="*/ 807977 w 2542765"/>
              <a:gd name="connsiteY76" fmla="*/ 359569 h 2534880"/>
              <a:gd name="connsiteX77" fmla="*/ 325440 w 2542765"/>
              <a:gd name="connsiteY77" fmla="*/ 640461 h 2534880"/>
              <a:gd name="connsiteX78" fmla="*/ 293722 w 2542765"/>
              <a:gd name="connsiteY78" fmla="*/ 691420 h 2534880"/>
              <a:gd name="connsiteX79" fmla="*/ 288864 w 2542765"/>
              <a:gd name="connsiteY79" fmla="*/ 1217486 h 2534880"/>
              <a:gd name="connsiteX80" fmla="*/ 1995840 w 2542765"/>
              <a:gd name="connsiteY80" fmla="*/ 1550099 h 2534880"/>
              <a:gd name="connsiteX81" fmla="*/ 2134714 w 2542765"/>
              <a:gd name="connsiteY81" fmla="*/ 1541526 h 2534880"/>
              <a:gd name="connsiteX82" fmla="*/ 2175100 w 2542765"/>
              <a:gd name="connsiteY82" fmla="*/ 1510665 h 2534880"/>
              <a:gd name="connsiteX83" fmla="*/ 2321214 w 2542765"/>
              <a:gd name="connsiteY83" fmla="*/ 1175480 h 2534880"/>
              <a:gd name="connsiteX84" fmla="*/ 2316737 w 2542765"/>
              <a:gd name="connsiteY84" fmla="*/ 1090803 h 2534880"/>
              <a:gd name="connsiteX85" fmla="*/ 2134047 w 2542765"/>
              <a:gd name="connsiteY85" fmla="*/ 790385 h 2534880"/>
              <a:gd name="connsiteX86" fmla="*/ 2064515 w 2542765"/>
              <a:gd name="connsiteY86" fmla="*/ 755428 h 2534880"/>
              <a:gd name="connsiteX87" fmla="*/ 1760667 w 2542765"/>
              <a:gd name="connsiteY87" fmla="*/ 808768 h 2534880"/>
              <a:gd name="connsiteX88" fmla="*/ 1719805 w 2542765"/>
              <a:gd name="connsiteY88" fmla="*/ 838105 h 2534880"/>
              <a:gd name="connsiteX89" fmla="*/ 1476251 w 2542765"/>
              <a:gd name="connsiteY89" fmla="*/ 1148715 h 2534880"/>
              <a:gd name="connsiteX90" fmla="*/ 1479299 w 2542765"/>
              <a:gd name="connsiteY90" fmla="*/ 1218724 h 2534880"/>
              <a:gd name="connsiteX91" fmla="*/ 1740379 w 2542765"/>
              <a:gd name="connsiteY91" fmla="*/ 1495520 h 2534880"/>
              <a:gd name="connsiteX92" fmla="*/ 1817341 w 2542765"/>
              <a:gd name="connsiteY92" fmla="*/ 1532382 h 2534880"/>
              <a:gd name="connsiteX93" fmla="*/ 1995840 w 2542765"/>
              <a:gd name="connsiteY93" fmla="*/ 1550099 h 2534880"/>
              <a:gd name="connsiteX94" fmla="*/ 1527591 w 2542765"/>
              <a:gd name="connsiteY94" fmla="*/ 248222 h 2534880"/>
              <a:gd name="connsiteX95" fmla="*/ 1215456 w 2542765"/>
              <a:gd name="connsiteY95" fmla="*/ 277940 h 2534880"/>
              <a:gd name="connsiteX96" fmla="*/ 1162497 w 2542765"/>
              <a:gd name="connsiteY96" fmla="*/ 314897 h 2534880"/>
              <a:gd name="connsiteX97" fmla="*/ 1068962 w 2542765"/>
              <a:gd name="connsiteY97" fmla="*/ 567785 h 2534880"/>
              <a:gd name="connsiteX98" fmla="*/ 1080678 w 2542765"/>
              <a:gd name="connsiteY98" fmla="*/ 629984 h 2534880"/>
              <a:gd name="connsiteX99" fmla="*/ 1233173 w 2542765"/>
              <a:gd name="connsiteY99" fmla="*/ 887540 h 2534880"/>
              <a:gd name="connsiteX100" fmla="*/ 1302705 w 2542765"/>
              <a:gd name="connsiteY100" fmla="*/ 914495 h 2534880"/>
              <a:gd name="connsiteX101" fmla="*/ 1702470 w 2542765"/>
              <a:gd name="connsiteY101" fmla="*/ 794004 h 2534880"/>
              <a:gd name="connsiteX102" fmla="*/ 1742284 w 2542765"/>
              <a:gd name="connsiteY102" fmla="*/ 771049 h 2534880"/>
              <a:gd name="connsiteX103" fmla="*/ 1910496 w 2542765"/>
              <a:gd name="connsiteY103" fmla="*/ 571214 h 2534880"/>
              <a:gd name="connsiteX104" fmla="*/ 1904781 w 2542765"/>
              <a:gd name="connsiteY104" fmla="*/ 507206 h 2534880"/>
              <a:gd name="connsiteX105" fmla="*/ 1666275 w 2542765"/>
              <a:gd name="connsiteY105" fmla="*/ 296323 h 2534880"/>
              <a:gd name="connsiteX106" fmla="*/ 1527591 w 2542765"/>
              <a:gd name="connsiteY106" fmla="*/ 248126 h 2534880"/>
              <a:gd name="connsiteX107" fmla="*/ 1044768 w 2542765"/>
              <a:gd name="connsiteY107" fmla="*/ 1775174 h 2534880"/>
              <a:gd name="connsiteX108" fmla="*/ 1042863 w 2542765"/>
              <a:gd name="connsiteY108" fmla="*/ 1757458 h 2534880"/>
              <a:gd name="connsiteX109" fmla="*/ 984951 w 2542765"/>
              <a:gd name="connsiteY109" fmla="*/ 1372553 h 2534880"/>
              <a:gd name="connsiteX110" fmla="*/ 944565 w 2542765"/>
              <a:gd name="connsiteY110" fmla="*/ 1328928 h 2534880"/>
              <a:gd name="connsiteX111" fmla="*/ 640813 w 2542765"/>
              <a:gd name="connsiteY111" fmla="*/ 1219295 h 2534880"/>
              <a:gd name="connsiteX112" fmla="*/ 586711 w 2542765"/>
              <a:gd name="connsiteY112" fmla="*/ 1227487 h 2534880"/>
              <a:gd name="connsiteX113" fmla="*/ 374589 w 2542765"/>
              <a:gd name="connsiteY113" fmla="*/ 1425131 h 2534880"/>
              <a:gd name="connsiteX114" fmla="*/ 355349 w 2542765"/>
              <a:gd name="connsiteY114" fmla="*/ 1522571 h 2534880"/>
              <a:gd name="connsiteX115" fmla="*/ 404403 w 2542765"/>
              <a:gd name="connsiteY115" fmla="*/ 1656112 h 2534880"/>
              <a:gd name="connsiteX116" fmla="*/ 480984 w 2542765"/>
              <a:gd name="connsiteY116" fmla="*/ 1790510 h 2534880"/>
              <a:gd name="connsiteX117" fmla="*/ 733110 w 2542765"/>
              <a:gd name="connsiteY117" fmla="*/ 1992630 h 2534880"/>
              <a:gd name="connsiteX118" fmla="*/ 790546 w 2542765"/>
              <a:gd name="connsiteY118" fmla="*/ 1994059 h 2534880"/>
              <a:gd name="connsiteX119" fmla="*/ 1027242 w 2542765"/>
              <a:gd name="connsiteY119" fmla="*/ 1803273 h 2534880"/>
              <a:gd name="connsiteX120" fmla="*/ 1044768 w 2542765"/>
              <a:gd name="connsiteY120" fmla="*/ 1775079 h 253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42765" h="2534880">
                <a:moveTo>
                  <a:pt x="1044483" y="2515267"/>
                </a:moveTo>
                <a:cubicBezTo>
                  <a:pt x="931992" y="2486692"/>
                  <a:pt x="848744" y="2418112"/>
                  <a:pt x="770353" y="2340293"/>
                </a:cubicBezTo>
                <a:cubicBezTo>
                  <a:pt x="750636" y="2320671"/>
                  <a:pt x="722157" y="2307908"/>
                  <a:pt x="695487" y="2297525"/>
                </a:cubicBezTo>
                <a:cubicBezTo>
                  <a:pt x="602999" y="2261235"/>
                  <a:pt x="508701" y="2229231"/>
                  <a:pt x="416785" y="2191417"/>
                </a:cubicBezTo>
                <a:cubicBezTo>
                  <a:pt x="388972" y="2179987"/>
                  <a:pt x="366588" y="2155222"/>
                  <a:pt x="343062" y="2130743"/>
                </a:cubicBezTo>
                <a:cubicBezTo>
                  <a:pt x="430215" y="2137791"/>
                  <a:pt x="512321" y="2127409"/>
                  <a:pt x="591093" y="2094452"/>
                </a:cubicBezTo>
                <a:cubicBezTo>
                  <a:pt x="544039" y="1993297"/>
                  <a:pt x="498891" y="1895666"/>
                  <a:pt x="452980" y="1798320"/>
                </a:cubicBezTo>
                <a:cubicBezTo>
                  <a:pt x="449170" y="1790319"/>
                  <a:pt x="441264" y="1783556"/>
                  <a:pt x="433740" y="1778222"/>
                </a:cubicBezTo>
                <a:cubicBezTo>
                  <a:pt x="366303" y="1730788"/>
                  <a:pt x="298580" y="1683734"/>
                  <a:pt x="223523" y="1631347"/>
                </a:cubicBezTo>
                <a:cubicBezTo>
                  <a:pt x="194948" y="1700498"/>
                  <a:pt x="166944" y="1768316"/>
                  <a:pt x="138846" y="1836230"/>
                </a:cubicBezTo>
                <a:lnTo>
                  <a:pt x="128178" y="1839944"/>
                </a:lnTo>
                <a:cubicBezTo>
                  <a:pt x="113223" y="1779175"/>
                  <a:pt x="95412" y="1718882"/>
                  <a:pt x="84363" y="1657350"/>
                </a:cubicBezTo>
                <a:cubicBezTo>
                  <a:pt x="76266" y="1612392"/>
                  <a:pt x="79124" y="1565529"/>
                  <a:pt x="73314" y="1520000"/>
                </a:cubicBezTo>
                <a:cubicBezTo>
                  <a:pt x="70266" y="1496187"/>
                  <a:pt x="59502" y="1473232"/>
                  <a:pt x="51120" y="1450277"/>
                </a:cubicBezTo>
                <a:cubicBezTo>
                  <a:pt x="48453" y="1443038"/>
                  <a:pt x="42262" y="1437132"/>
                  <a:pt x="38071" y="1430465"/>
                </a:cubicBezTo>
                <a:cubicBezTo>
                  <a:pt x="-20412" y="1337596"/>
                  <a:pt x="-16031" y="1325690"/>
                  <a:pt x="82934" y="1275874"/>
                </a:cubicBezTo>
                <a:cubicBezTo>
                  <a:pt x="100269" y="1267206"/>
                  <a:pt x="115795" y="1247870"/>
                  <a:pt x="124272" y="1229868"/>
                </a:cubicBezTo>
                <a:cubicBezTo>
                  <a:pt x="159705" y="1153954"/>
                  <a:pt x="193329" y="1076992"/>
                  <a:pt x="224761" y="999363"/>
                </a:cubicBezTo>
                <a:cubicBezTo>
                  <a:pt x="231238" y="983361"/>
                  <a:pt x="231238" y="960025"/>
                  <a:pt x="224380" y="944404"/>
                </a:cubicBezTo>
                <a:cubicBezTo>
                  <a:pt x="205997" y="902970"/>
                  <a:pt x="182184" y="863918"/>
                  <a:pt x="155514" y="814578"/>
                </a:cubicBezTo>
                <a:cubicBezTo>
                  <a:pt x="107794" y="886492"/>
                  <a:pt x="64551" y="951643"/>
                  <a:pt x="21307" y="1016794"/>
                </a:cubicBezTo>
                <a:cubicBezTo>
                  <a:pt x="69980" y="707898"/>
                  <a:pt x="228190" y="463868"/>
                  <a:pt x="469554" y="268510"/>
                </a:cubicBezTo>
                <a:cubicBezTo>
                  <a:pt x="433740" y="334899"/>
                  <a:pt x="397926" y="401288"/>
                  <a:pt x="362112" y="467582"/>
                </a:cubicBezTo>
                <a:cubicBezTo>
                  <a:pt x="443741" y="456438"/>
                  <a:pt x="523846" y="469011"/>
                  <a:pt x="585187" y="395573"/>
                </a:cubicBezTo>
                <a:cubicBezTo>
                  <a:pt x="641385" y="328327"/>
                  <a:pt x="715965" y="276511"/>
                  <a:pt x="786927" y="214122"/>
                </a:cubicBezTo>
                <a:cubicBezTo>
                  <a:pt x="764067" y="181737"/>
                  <a:pt x="739016" y="146114"/>
                  <a:pt x="708441" y="102775"/>
                </a:cubicBezTo>
                <a:cubicBezTo>
                  <a:pt x="758256" y="96107"/>
                  <a:pt x="801976" y="82963"/>
                  <a:pt x="844743" y="85820"/>
                </a:cubicBezTo>
                <a:cubicBezTo>
                  <a:pt x="991333" y="95536"/>
                  <a:pt x="1129160" y="55055"/>
                  <a:pt x="1269558" y="24575"/>
                </a:cubicBezTo>
                <a:cubicBezTo>
                  <a:pt x="1348521" y="7430"/>
                  <a:pt x="1431293" y="7620"/>
                  <a:pt x="1512351" y="0"/>
                </a:cubicBezTo>
                <a:cubicBezTo>
                  <a:pt x="1512827" y="4001"/>
                  <a:pt x="1513208" y="8001"/>
                  <a:pt x="1513684" y="12002"/>
                </a:cubicBezTo>
                <a:cubicBezTo>
                  <a:pt x="1450533" y="47911"/>
                  <a:pt x="1387478" y="83820"/>
                  <a:pt x="1324327" y="119634"/>
                </a:cubicBezTo>
                <a:cubicBezTo>
                  <a:pt x="1325184" y="124873"/>
                  <a:pt x="1326042" y="130112"/>
                  <a:pt x="1326899" y="135350"/>
                </a:cubicBezTo>
                <a:cubicBezTo>
                  <a:pt x="1554642" y="208026"/>
                  <a:pt x="1782289" y="280797"/>
                  <a:pt x="2018033" y="356045"/>
                </a:cubicBezTo>
                <a:cubicBezTo>
                  <a:pt x="2023081" y="321278"/>
                  <a:pt x="2028701" y="281940"/>
                  <a:pt x="2035654" y="234125"/>
                </a:cubicBezTo>
                <a:cubicBezTo>
                  <a:pt x="2050704" y="248698"/>
                  <a:pt x="2065753" y="259080"/>
                  <a:pt x="2075374" y="273177"/>
                </a:cubicBezTo>
                <a:cubicBezTo>
                  <a:pt x="2173100" y="417005"/>
                  <a:pt x="2279113" y="554260"/>
                  <a:pt x="2393985" y="685038"/>
                </a:cubicBezTo>
                <a:cubicBezTo>
                  <a:pt x="2427322" y="722948"/>
                  <a:pt x="2447325" y="772573"/>
                  <a:pt x="2479043" y="826199"/>
                </a:cubicBezTo>
                <a:cubicBezTo>
                  <a:pt x="2419131" y="803339"/>
                  <a:pt x="2371887" y="785241"/>
                  <a:pt x="2322738" y="766477"/>
                </a:cubicBezTo>
                <a:cubicBezTo>
                  <a:pt x="2344455" y="1008507"/>
                  <a:pt x="2365315" y="1240631"/>
                  <a:pt x="2387603" y="1488472"/>
                </a:cubicBezTo>
                <a:cubicBezTo>
                  <a:pt x="2443229" y="1445609"/>
                  <a:pt x="2491807" y="1408176"/>
                  <a:pt x="2542765" y="1368933"/>
                </a:cubicBezTo>
                <a:cubicBezTo>
                  <a:pt x="2525525" y="1476470"/>
                  <a:pt x="2488759" y="1575816"/>
                  <a:pt x="2429799" y="1664589"/>
                </a:cubicBezTo>
                <a:cubicBezTo>
                  <a:pt x="2393699" y="1719072"/>
                  <a:pt x="2373982" y="1775555"/>
                  <a:pt x="2362076" y="1838897"/>
                </a:cubicBezTo>
                <a:cubicBezTo>
                  <a:pt x="2350837" y="1898523"/>
                  <a:pt x="2327310" y="1955864"/>
                  <a:pt x="2306831" y="2021777"/>
                </a:cubicBezTo>
                <a:cubicBezTo>
                  <a:pt x="2273589" y="1988534"/>
                  <a:pt x="2250824" y="1962436"/>
                  <a:pt x="2224345" y="1940719"/>
                </a:cubicBezTo>
                <a:cubicBezTo>
                  <a:pt x="2213581" y="1931956"/>
                  <a:pt x="2191293" y="1925384"/>
                  <a:pt x="2180339" y="1930622"/>
                </a:cubicBezTo>
                <a:cubicBezTo>
                  <a:pt x="2075183" y="1980914"/>
                  <a:pt x="1971361" y="2033873"/>
                  <a:pt x="1862680" y="2088356"/>
                </a:cubicBezTo>
                <a:cubicBezTo>
                  <a:pt x="1859918" y="2146554"/>
                  <a:pt x="1856584" y="2215896"/>
                  <a:pt x="1852965" y="2290667"/>
                </a:cubicBezTo>
                <a:cubicBezTo>
                  <a:pt x="1954216" y="2275142"/>
                  <a:pt x="2047179" y="2235518"/>
                  <a:pt x="2141858" y="2182368"/>
                </a:cubicBezTo>
                <a:cubicBezTo>
                  <a:pt x="2036035" y="2358866"/>
                  <a:pt x="1539211" y="2558987"/>
                  <a:pt x="1276988" y="2532507"/>
                </a:cubicBezTo>
                <a:cubicBezTo>
                  <a:pt x="1339377" y="2504694"/>
                  <a:pt x="1396527" y="2479262"/>
                  <a:pt x="1459678" y="2451068"/>
                </a:cubicBezTo>
                <a:cubicBezTo>
                  <a:pt x="1398432" y="2407634"/>
                  <a:pt x="1345854" y="2370106"/>
                  <a:pt x="1292990" y="2332958"/>
                </a:cubicBezTo>
                <a:cubicBezTo>
                  <a:pt x="1288132" y="2329529"/>
                  <a:pt x="1281370" y="2327053"/>
                  <a:pt x="1275464" y="2327053"/>
                </a:cubicBezTo>
                <a:cubicBezTo>
                  <a:pt x="1188596" y="2326672"/>
                  <a:pt x="1101633" y="2326767"/>
                  <a:pt x="1005906" y="2326767"/>
                </a:cubicBezTo>
                <a:cubicBezTo>
                  <a:pt x="1019432" y="2392871"/>
                  <a:pt x="1031433" y="2450973"/>
                  <a:pt x="1044578" y="2515076"/>
                </a:cubicBezTo>
                <a:close/>
                <a:moveTo>
                  <a:pt x="1494920" y="2324386"/>
                </a:moveTo>
                <a:cubicBezTo>
                  <a:pt x="1510827" y="2324386"/>
                  <a:pt x="1527019" y="2322290"/>
                  <a:pt x="1542450" y="2324767"/>
                </a:cubicBezTo>
                <a:cubicBezTo>
                  <a:pt x="1601886" y="2334101"/>
                  <a:pt x="1647225" y="2312289"/>
                  <a:pt x="1682086" y="2265045"/>
                </a:cubicBezTo>
                <a:cubicBezTo>
                  <a:pt x="1789338" y="2119884"/>
                  <a:pt x="1896589" y="1974818"/>
                  <a:pt x="2004031" y="1829753"/>
                </a:cubicBezTo>
                <a:cubicBezTo>
                  <a:pt x="2017747" y="1811179"/>
                  <a:pt x="2015652" y="1798892"/>
                  <a:pt x="1997364" y="1782128"/>
                </a:cubicBezTo>
                <a:cubicBezTo>
                  <a:pt x="1920211" y="1711547"/>
                  <a:pt x="1845345" y="1638491"/>
                  <a:pt x="1769145" y="1566958"/>
                </a:cubicBezTo>
                <a:cubicBezTo>
                  <a:pt x="1760287" y="1558576"/>
                  <a:pt x="1749047" y="1550575"/>
                  <a:pt x="1737522" y="1547622"/>
                </a:cubicBezTo>
                <a:cubicBezTo>
                  <a:pt x="1599695" y="1511903"/>
                  <a:pt x="1461583" y="1477423"/>
                  <a:pt x="1323565" y="1442085"/>
                </a:cubicBezTo>
                <a:cubicBezTo>
                  <a:pt x="1293085" y="1434275"/>
                  <a:pt x="1272702" y="1443038"/>
                  <a:pt x="1256986" y="1471232"/>
                </a:cubicBezTo>
                <a:cubicBezTo>
                  <a:pt x="1213837" y="1548765"/>
                  <a:pt x="1168308" y="1625060"/>
                  <a:pt x="1124874" y="1702403"/>
                </a:cubicBezTo>
                <a:cubicBezTo>
                  <a:pt x="1105538" y="1736789"/>
                  <a:pt x="1080583" y="1770983"/>
                  <a:pt x="1072677" y="1808321"/>
                </a:cubicBezTo>
                <a:cubicBezTo>
                  <a:pt x="1049721" y="1916621"/>
                  <a:pt x="1032767" y="2026253"/>
                  <a:pt x="1016860" y="2135886"/>
                </a:cubicBezTo>
                <a:cubicBezTo>
                  <a:pt x="1014574" y="2151507"/>
                  <a:pt x="1026385" y="2178272"/>
                  <a:pt x="1039625" y="2185607"/>
                </a:cubicBezTo>
                <a:cubicBezTo>
                  <a:pt x="1181262" y="2264093"/>
                  <a:pt x="1321851" y="2348198"/>
                  <a:pt x="1494825" y="2324481"/>
                </a:cubicBezTo>
                <a:close/>
                <a:moveTo>
                  <a:pt x="288674" y="1217486"/>
                </a:moveTo>
                <a:cubicBezTo>
                  <a:pt x="334108" y="1210723"/>
                  <a:pt x="374685" y="1204341"/>
                  <a:pt x="415356" y="1198721"/>
                </a:cubicBezTo>
                <a:cubicBezTo>
                  <a:pt x="485746" y="1188911"/>
                  <a:pt x="559184" y="1189101"/>
                  <a:pt x="625954" y="1167956"/>
                </a:cubicBezTo>
                <a:cubicBezTo>
                  <a:pt x="731396" y="1134618"/>
                  <a:pt x="831980" y="1086231"/>
                  <a:pt x="935421" y="1046321"/>
                </a:cubicBezTo>
                <a:cubicBezTo>
                  <a:pt x="966568" y="1034320"/>
                  <a:pt x="977046" y="1016222"/>
                  <a:pt x="980665" y="983266"/>
                </a:cubicBezTo>
                <a:cubicBezTo>
                  <a:pt x="993619" y="863632"/>
                  <a:pt x="1011717" y="744665"/>
                  <a:pt x="1025814" y="625126"/>
                </a:cubicBezTo>
                <a:cubicBezTo>
                  <a:pt x="1027719" y="608933"/>
                  <a:pt x="1022099" y="588455"/>
                  <a:pt x="1012860" y="574739"/>
                </a:cubicBezTo>
                <a:cubicBezTo>
                  <a:pt x="970283" y="511683"/>
                  <a:pt x="923039" y="451676"/>
                  <a:pt x="882081" y="387668"/>
                </a:cubicBezTo>
                <a:cubicBezTo>
                  <a:pt x="862079" y="356330"/>
                  <a:pt x="842743" y="350996"/>
                  <a:pt x="807977" y="359569"/>
                </a:cubicBezTo>
                <a:cubicBezTo>
                  <a:pt x="619382" y="406241"/>
                  <a:pt x="459457" y="501015"/>
                  <a:pt x="325440" y="640461"/>
                </a:cubicBezTo>
                <a:cubicBezTo>
                  <a:pt x="311820" y="654653"/>
                  <a:pt x="298675" y="672846"/>
                  <a:pt x="293722" y="691420"/>
                </a:cubicBezTo>
                <a:cubicBezTo>
                  <a:pt x="246859" y="864870"/>
                  <a:pt x="252003" y="1039177"/>
                  <a:pt x="288864" y="1217486"/>
                </a:cubicBezTo>
                <a:close/>
                <a:moveTo>
                  <a:pt x="1995840" y="1550099"/>
                </a:moveTo>
                <a:cubicBezTo>
                  <a:pt x="2039941" y="1547813"/>
                  <a:pt x="2087756" y="1547622"/>
                  <a:pt x="2134714" y="1541526"/>
                </a:cubicBezTo>
                <a:cubicBezTo>
                  <a:pt x="2149573" y="1539621"/>
                  <a:pt x="2168814" y="1524572"/>
                  <a:pt x="2175100" y="1510665"/>
                </a:cubicBezTo>
                <a:cubicBezTo>
                  <a:pt x="2225107" y="1399508"/>
                  <a:pt x="2271779" y="1286828"/>
                  <a:pt x="2321214" y="1175480"/>
                </a:cubicBezTo>
                <a:cubicBezTo>
                  <a:pt x="2334739" y="1145000"/>
                  <a:pt x="2334358" y="1119283"/>
                  <a:pt x="2316737" y="1090803"/>
                </a:cubicBezTo>
                <a:cubicBezTo>
                  <a:pt x="2254920" y="991267"/>
                  <a:pt x="2193674" y="891254"/>
                  <a:pt x="2134047" y="790385"/>
                </a:cubicBezTo>
                <a:cubicBezTo>
                  <a:pt x="2117188" y="761905"/>
                  <a:pt x="2096614" y="749808"/>
                  <a:pt x="2064515" y="755428"/>
                </a:cubicBezTo>
                <a:cubicBezTo>
                  <a:pt x="1963169" y="772954"/>
                  <a:pt x="1861633" y="789432"/>
                  <a:pt x="1760667" y="808768"/>
                </a:cubicBezTo>
                <a:cubicBezTo>
                  <a:pt x="1745618" y="811625"/>
                  <a:pt x="1729997" y="825341"/>
                  <a:pt x="1719805" y="838105"/>
                </a:cubicBezTo>
                <a:cubicBezTo>
                  <a:pt x="1638081" y="941165"/>
                  <a:pt x="1558071" y="1045654"/>
                  <a:pt x="1476251" y="1148715"/>
                </a:cubicBezTo>
                <a:cubicBezTo>
                  <a:pt x="1455487" y="1174909"/>
                  <a:pt x="1456629" y="1194816"/>
                  <a:pt x="1479299" y="1218724"/>
                </a:cubicBezTo>
                <a:cubicBezTo>
                  <a:pt x="1566548" y="1310735"/>
                  <a:pt x="1651511" y="1405033"/>
                  <a:pt x="1740379" y="1495520"/>
                </a:cubicBezTo>
                <a:cubicBezTo>
                  <a:pt x="1759334" y="1514761"/>
                  <a:pt x="1790100" y="1527810"/>
                  <a:pt x="1817341" y="1532382"/>
                </a:cubicBezTo>
                <a:cubicBezTo>
                  <a:pt x="1874967" y="1542098"/>
                  <a:pt x="1933832" y="1544384"/>
                  <a:pt x="1995840" y="1550099"/>
                </a:cubicBezTo>
                <a:close/>
                <a:moveTo>
                  <a:pt x="1527591" y="248222"/>
                </a:moveTo>
                <a:cubicBezTo>
                  <a:pt x="1423483" y="257651"/>
                  <a:pt x="1319184" y="265462"/>
                  <a:pt x="1215456" y="277940"/>
                </a:cubicBezTo>
                <a:cubicBezTo>
                  <a:pt x="1196121" y="280321"/>
                  <a:pt x="1169641" y="297752"/>
                  <a:pt x="1162497" y="314897"/>
                </a:cubicBezTo>
                <a:cubicBezTo>
                  <a:pt x="1127827" y="397764"/>
                  <a:pt x="1096870" y="482346"/>
                  <a:pt x="1068962" y="567785"/>
                </a:cubicBezTo>
                <a:cubicBezTo>
                  <a:pt x="1063152" y="585597"/>
                  <a:pt x="1070581" y="612362"/>
                  <a:pt x="1080678" y="629984"/>
                </a:cubicBezTo>
                <a:cubicBezTo>
                  <a:pt x="1130017" y="716661"/>
                  <a:pt x="1182786" y="801434"/>
                  <a:pt x="1233173" y="887540"/>
                </a:cubicBezTo>
                <a:cubicBezTo>
                  <a:pt x="1250032" y="916305"/>
                  <a:pt x="1268130" y="925354"/>
                  <a:pt x="1302705" y="914495"/>
                </a:cubicBezTo>
                <a:cubicBezTo>
                  <a:pt x="1435389" y="872585"/>
                  <a:pt x="1569310" y="834485"/>
                  <a:pt x="1702470" y="794004"/>
                </a:cubicBezTo>
                <a:cubicBezTo>
                  <a:pt x="1716853" y="789623"/>
                  <a:pt x="1732759" y="782098"/>
                  <a:pt x="1742284" y="771049"/>
                </a:cubicBezTo>
                <a:cubicBezTo>
                  <a:pt x="1799244" y="705136"/>
                  <a:pt x="1854203" y="637604"/>
                  <a:pt x="1910496" y="571214"/>
                </a:cubicBezTo>
                <a:cubicBezTo>
                  <a:pt x="1930975" y="547021"/>
                  <a:pt x="1928688" y="527971"/>
                  <a:pt x="1904781" y="507206"/>
                </a:cubicBezTo>
                <a:cubicBezTo>
                  <a:pt x="1824771" y="437483"/>
                  <a:pt x="1745808" y="366617"/>
                  <a:pt x="1666275" y="296323"/>
                </a:cubicBezTo>
                <a:cubicBezTo>
                  <a:pt x="1626746" y="261271"/>
                  <a:pt x="1583026" y="238506"/>
                  <a:pt x="1527591" y="248126"/>
                </a:cubicBezTo>
                <a:close/>
                <a:moveTo>
                  <a:pt x="1044768" y="1775174"/>
                </a:moveTo>
                <a:cubicBezTo>
                  <a:pt x="1043530" y="1763744"/>
                  <a:pt x="1043340" y="1760601"/>
                  <a:pt x="1042863" y="1757458"/>
                </a:cubicBezTo>
                <a:cubicBezTo>
                  <a:pt x="1024099" y="1629061"/>
                  <a:pt x="1006478" y="1500473"/>
                  <a:pt x="984951" y="1372553"/>
                </a:cubicBezTo>
                <a:cubicBezTo>
                  <a:pt x="982094" y="1355884"/>
                  <a:pt x="961520" y="1335500"/>
                  <a:pt x="944565" y="1328928"/>
                </a:cubicBezTo>
                <a:cubicBezTo>
                  <a:pt x="844172" y="1290066"/>
                  <a:pt x="742826" y="1253681"/>
                  <a:pt x="640813" y="1219295"/>
                </a:cubicBezTo>
                <a:cubicBezTo>
                  <a:pt x="625097" y="1213961"/>
                  <a:pt x="598427" y="1217105"/>
                  <a:pt x="586711" y="1227487"/>
                </a:cubicBezTo>
                <a:cubicBezTo>
                  <a:pt x="514512" y="1291685"/>
                  <a:pt x="445741" y="1359694"/>
                  <a:pt x="374589" y="1425131"/>
                </a:cubicBezTo>
                <a:cubicBezTo>
                  <a:pt x="343252" y="1453896"/>
                  <a:pt x="339061" y="1484186"/>
                  <a:pt x="355349" y="1522571"/>
                </a:cubicBezTo>
                <a:cubicBezTo>
                  <a:pt x="373732" y="1566196"/>
                  <a:pt x="384686" y="1613154"/>
                  <a:pt x="404403" y="1656112"/>
                </a:cubicBezTo>
                <a:cubicBezTo>
                  <a:pt x="426024" y="1703070"/>
                  <a:pt x="444979" y="1756696"/>
                  <a:pt x="480984" y="1790510"/>
                </a:cubicBezTo>
                <a:cubicBezTo>
                  <a:pt x="559374" y="1864043"/>
                  <a:pt x="646909" y="1927955"/>
                  <a:pt x="733110" y="1992630"/>
                </a:cubicBezTo>
                <a:cubicBezTo>
                  <a:pt x="746064" y="2002346"/>
                  <a:pt x="778259" y="2003393"/>
                  <a:pt x="790546" y="1994059"/>
                </a:cubicBezTo>
                <a:cubicBezTo>
                  <a:pt x="871223" y="1932813"/>
                  <a:pt x="949233" y="1868043"/>
                  <a:pt x="1027242" y="1803273"/>
                </a:cubicBezTo>
                <a:cubicBezTo>
                  <a:pt x="1036958" y="1795272"/>
                  <a:pt x="1041339" y="1780889"/>
                  <a:pt x="1044768" y="1775079"/>
                </a:cubicBezTo>
                <a:close/>
              </a:path>
            </a:pathLst>
          </a:custGeom>
          <a:solidFill>
            <a:srgbClr val="FFFFFF"/>
          </a:solidFill>
          <a:ln w="9525" cap="flat">
            <a:noFill/>
            <a:prstDash val="solid"/>
            <a:miter/>
          </a:ln>
        </p:spPr>
        <p:txBody>
          <a:bodyPr rtlCol="0" anchor="ctr"/>
          <a:lstStyle/>
          <a:p>
            <a:endParaRPr lang="en-IN" dirty="0">
              <a:latin typeface="Source Sans Pro" panose="020B0503030403020204" pitchFamily="34" charset="0"/>
            </a:endParaRPr>
          </a:p>
        </p:txBody>
      </p:sp>
      <p:sp>
        <p:nvSpPr>
          <p:cNvPr id="35" name="Graphic 4">
            <a:extLst>
              <a:ext uri="{FF2B5EF4-FFF2-40B4-BE49-F238E27FC236}">
                <a16:creationId xmlns:a16="http://schemas.microsoft.com/office/drawing/2014/main" id="{3C6E76A1-E023-E2FC-EF8A-B22FA6E37D0E}"/>
              </a:ext>
            </a:extLst>
          </p:cNvPr>
          <p:cNvSpPr/>
          <p:nvPr/>
        </p:nvSpPr>
        <p:spPr>
          <a:xfrm>
            <a:off x="5794925" y="4330851"/>
            <a:ext cx="265926" cy="265102"/>
          </a:xfrm>
          <a:custGeom>
            <a:avLst/>
            <a:gdLst>
              <a:gd name="connsiteX0" fmla="*/ 1044483 w 2542765"/>
              <a:gd name="connsiteY0" fmla="*/ 2515267 h 2534880"/>
              <a:gd name="connsiteX1" fmla="*/ 770353 w 2542765"/>
              <a:gd name="connsiteY1" fmla="*/ 2340293 h 2534880"/>
              <a:gd name="connsiteX2" fmla="*/ 695487 w 2542765"/>
              <a:gd name="connsiteY2" fmla="*/ 2297525 h 2534880"/>
              <a:gd name="connsiteX3" fmla="*/ 416785 w 2542765"/>
              <a:gd name="connsiteY3" fmla="*/ 2191417 h 2534880"/>
              <a:gd name="connsiteX4" fmla="*/ 343062 w 2542765"/>
              <a:gd name="connsiteY4" fmla="*/ 2130743 h 2534880"/>
              <a:gd name="connsiteX5" fmla="*/ 591093 w 2542765"/>
              <a:gd name="connsiteY5" fmla="*/ 2094452 h 2534880"/>
              <a:gd name="connsiteX6" fmla="*/ 452980 w 2542765"/>
              <a:gd name="connsiteY6" fmla="*/ 1798320 h 2534880"/>
              <a:gd name="connsiteX7" fmla="*/ 433740 w 2542765"/>
              <a:gd name="connsiteY7" fmla="*/ 1778222 h 2534880"/>
              <a:gd name="connsiteX8" fmla="*/ 223523 w 2542765"/>
              <a:gd name="connsiteY8" fmla="*/ 1631347 h 2534880"/>
              <a:gd name="connsiteX9" fmla="*/ 138846 w 2542765"/>
              <a:gd name="connsiteY9" fmla="*/ 1836230 h 2534880"/>
              <a:gd name="connsiteX10" fmla="*/ 128178 w 2542765"/>
              <a:gd name="connsiteY10" fmla="*/ 1839944 h 2534880"/>
              <a:gd name="connsiteX11" fmla="*/ 84363 w 2542765"/>
              <a:gd name="connsiteY11" fmla="*/ 1657350 h 2534880"/>
              <a:gd name="connsiteX12" fmla="*/ 73314 w 2542765"/>
              <a:gd name="connsiteY12" fmla="*/ 1520000 h 2534880"/>
              <a:gd name="connsiteX13" fmla="*/ 51120 w 2542765"/>
              <a:gd name="connsiteY13" fmla="*/ 1450277 h 2534880"/>
              <a:gd name="connsiteX14" fmla="*/ 38071 w 2542765"/>
              <a:gd name="connsiteY14" fmla="*/ 1430465 h 2534880"/>
              <a:gd name="connsiteX15" fmla="*/ 82934 w 2542765"/>
              <a:gd name="connsiteY15" fmla="*/ 1275874 h 2534880"/>
              <a:gd name="connsiteX16" fmla="*/ 124272 w 2542765"/>
              <a:gd name="connsiteY16" fmla="*/ 1229868 h 2534880"/>
              <a:gd name="connsiteX17" fmla="*/ 224761 w 2542765"/>
              <a:gd name="connsiteY17" fmla="*/ 999363 h 2534880"/>
              <a:gd name="connsiteX18" fmla="*/ 224380 w 2542765"/>
              <a:gd name="connsiteY18" fmla="*/ 944404 h 2534880"/>
              <a:gd name="connsiteX19" fmla="*/ 155514 w 2542765"/>
              <a:gd name="connsiteY19" fmla="*/ 814578 h 2534880"/>
              <a:gd name="connsiteX20" fmla="*/ 21307 w 2542765"/>
              <a:gd name="connsiteY20" fmla="*/ 1016794 h 2534880"/>
              <a:gd name="connsiteX21" fmla="*/ 469554 w 2542765"/>
              <a:gd name="connsiteY21" fmla="*/ 268510 h 2534880"/>
              <a:gd name="connsiteX22" fmla="*/ 362112 w 2542765"/>
              <a:gd name="connsiteY22" fmla="*/ 467582 h 2534880"/>
              <a:gd name="connsiteX23" fmla="*/ 585187 w 2542765"/>
              <a:gd name="connsiteY23" fmla="*/ 395573 h 2534880"/>
              <a:gd name="connsiteX24" fmla="*/ 786927 w 2542765"/>
              <a:gd name="connsiteY24" fmla="*/ 214122 h 2534880"/>
              <a:gd name="connsiteX25" fmla="*/ 708441 w 2542765"/>
              <a:gd name="connsiteY25" fmla="*/ 102775 h 2534880"/>
              <a:gd name="connsiteX26" fmla="*/ 844743 w 2542765"/>
              <a:gd name="connsiteY26" fmla="*/ 85820 h 2534880"/>
              <a:gd name="connsiteX27" fmla="*/ 1269558 w 2542765"/>
              <a:gd name="connsiteY27" fmla="*/ 24575 h 2534880"/>
              <a:gd name="connsiteX28" fmla="*/ 1512351 w 2542765"/>
              <a:gd name="connsiteY28" fmla="*/ 0 h 2534880"/>
              <a:gd name="connsiteX29" fmla="*/ 1513684 w 2542765"/>
              <a:gd name="connsiteY29" fmla="*/ 12002 h 2534880"/>
              <a:gd name="connsiteX30" fmla="*/ 1324327 w 2542765"/>
              <a:gd name="connsiteY30" fmla="*/ 119634 h 2534880"/>
              <a:gd name="connsiteX31" fmla="*/ 1326899 w 2542765"/>
              <a:gd name="connsiteY31" fmla="*/ 135350 h 2534880"/>
              <a:gd name="connsiteX32" fmla="*/ 2018033 w 2542765"/>
              <a:gd name="connsiteY32" fmla="*/ 356045 h 2534880"/>
              <a:gd name="connsiteX33" fmla="*/ 2035654 w 2542765"/>
              <a:gd name="connsiteY33" fmla="*/ 234125 h 2534880"/>
              <a:gd name="connsiteX34" fmla="*/ 2075374 w 2542765"/>
              <a:gd name="connsiteY34" fmla="*/ 273177 h 2534880"/>
              <a:gd name="connsiteX35" fmla="*/ 2393985 w 2542765"/>
              <a:gd name="connsiteY35" fmla="*/ 685038 h 2534880"/>
              <a:gd name="connsiteX36" fmla="*/ 2479043 w 2542765"/>
              <a:gd name="connsiteY36" fmla="*/ 826199 h 2534880"/>
              <a:gd name="connsiteX37" fmla="*/ 2322738 w 2542765"/>
              <a:gd name="connsiteY37" fmla="*/ 766477 h 2534880"/>
              <a:gd name="connsiteX38" fmla="*/ 2387603 w 2542765"/>
              <a:gd name="connsiteY38" fmla="*/ 1488472 h 2534880"/>
              <a:gd name="connsiteX39" fmla="*/ 2542765 w 2542765"/>
              <a:gd name="connsiteY39" fmla="*/ 1368933 h 2534880"/>
              <a:gd name="connsiteX40" fmla="*/ 2429799 w 2542765"/>
              <a:gd name="connsiteY40" fmla="*/ 1664589 h 2534880"/>
              <a:gd name="connsiteX41" fmla="*/ 2362076 w 2542765"/>
              <a:gd name="connsiteY41" fmla="*/ 1838897 h 2534880"/>
              <a:gd name="connsiteX42" fmla="*/ 2306831 w 2542765"/>
              <a:gd name="connsiteY42" fmla="*/ 2021777 h 2534880"/>
              <a:gd name="connsiteX43" fmla="*/ 2224345 w 2542765"/>
              <a:gd name="connsiteY43" fmla="*/ 1940719 h 2534880"/>
              <a:gd name="connsiteX44" fmla="*/ 2180339 w 2542765"/>
              <a:gd name="connsiteY44" fmla="*/ 1930622 h 2534880"/>
              <a:gd name="connsiteX45" fmla="*/ 1862680 w 2542765"/>
              <a:gd name="connsiteY45" fmla="*/ 2088356 h 2534880"/>
              <a:gd name="connsiteX46" fmla="*/ 1852965 w 2542765"/>
              <a:gd name="connsiteY46" fmla="*/ 2290667 h 2534880"/>
              <a:gd name="connsiteX47" fmla="*/ 2141858 w 2542765"/>
              <a:gd name="connsiteY47" fmla="*/ 2182368 h 2534880"/>
              <a:gd name="connsiteX48" fmla="*/ 1276988 w 2542765"/>
              <a:gd name="connsiteY48" fmla="*/ 2532507 h 2534880"/>
              <a:gd name="connsiteX49" fmla="*/ 1459678 w 2542765"/>
              <a:gd name="connsiteY49" fmla="*/ 2451068 h 2534880"/>
              <a:gd name="connsiteX50" fmla="*/ 1292990 w 2542765"/>
              <a:gd name="connsiteY50" fmla="*/ 2332958 h 2534880"/>
              <a:gd name="connsiteX51" fmla="*/ 1275464 w 2542765"/>
              <a:gd name="connsiteY51" fmla="*/ 2327053 h 2534880"/>
              <a:gd name="connsiteX52" fmla="*/ 1005906 w 2542765"/>
              <a:gd name="connsiteY52" fmla="*/ 2326767 h 2534880"/>
              <a:gd name="connsiteX53" fmla="*/ 1044578 w 2542765"/>
              <a:gd name="connsiteY53" fmla="*/ 2515076 h 2534880"/>
              <a:gd name="connsiteX54" fmla="*/ 1494920 w 2542765"/>
              <a:gd name="connsiteY54" fmla="*/ 2324386 h 2534880"/>
              <a:gd name="connsiteX55" fmla="*/ 1542450 w 2542765"/>
              <a:gd name="connsiteY55" fmla="*/ 2324767 h 2534880"/>
              <a:gd name="connsiteX56" fmla="*/ 1682086 w 2542765"/>
              <a:gd name="connsiteY56" fmla="*/ 2265045 h 2534880"/>
              <a:gd name="connsiteX57" fmla="*/ 2004031 w 2542765"/>
              <a:gd name="connsiteY57" fmla="*/ 1829753 h 2534880"/>
              <a:gd name="connsiteX58" fmla="*/ 1997364 w 2542765"/>
              <a:gd name="connsiteY58" fmla="*/ 1782128 h 2534880"/>
              <a:gd name="connsiteX59" fmla="*/ 1769145 w 2542765"/>
              <a:gd name="connsiteY59" fmla="*/ 1566958 h 2534880"/>
              <a:gd name="connsiteX60" fmla="*/ 1737522 w 2542765"/>
              <a:gd name="connsiteY60" fmla="*/ 1547622 h 2534880"/>
              <a:gd name="connsiteX61" fmla="*/ 1323565 w 2542765"/>
              <a:gd name="connsiteY61" fmla="*/ 1442085 h 2534880"/>
              <a:gd name="connsiteX62" fmla="*/ 1256986 w 2542765"/>
              <a:gd name="connsiteY62" fmla="*/ 1471232 h 2534880"/>
              <a:gd name="connsiteX63" fmla="*/ 1124874 w 2542765"/>
              <a:gd name="connsiteY63" fmla="*/ 1702403 h 2534880"/>
              <a:gd name="connsiteX64" fmla="*/ 1072677 w 2542765"/>
              <a:gd name="connsiteY64" fmla="*/ 1808321 h 2534880"/>
              <a:gd name="connsiteX65" fmla="*/ 1016860 w 2542765"/>
              <a:gd name="connsiteY65" fmla="*/ 2135886 h 2534880"/>
              <a:gd name="connsiteX66" fmla="*/ 1039625 w 2542765"/>
              <a:gd name="connsiteY66" fmla="*/ 2185607 h 2534880"/>
              <a:gd name="connsiteX67" fmla="*/ 1494825 w 2542765"/>
              <a:gd name="connsiteY67" fmla="*/ 2324481 h 2534880"/>
              <a:gd name="connsiteX68" fmla="*/ 288674 w 2542765"/>
              <a:gd name="connsiteY68" fmla="*/ 1217486 h 2534880"/>
              <a:gd name="connsiteX69" fmla="*/ 415356 w 2542765"/>
              <a:gd name="connsiteY69" fmla="*/ 1198721 h 2534880"/>
              <a:gd name="connsiteX70" fmla="*/ 625954 w 2542765"/>
              <a:gd name="connsiteY70" fmla="*/ 1167956 h 2534880"/>
              <a:gd name="connsiteX71" fmla="*/ 935421 w 2542765"/>
              <a:gd name="connsiteY71" fmla="*/ 1046321 h 2534880"/>
              <a:gd name="connsiteX72" fmla="*/ 980665 w 2542765"/>
              <a:gd name="connsiteY72" fmla="*/ 983266 h 2534880"/>
              <a:gd name="connsiteX73" fmla="*/ 1025814 w 2542765"/>
              <a:gd name="connsiteY73" fmla="*/ 625126 h 2534880"/>
              <a:gd name="connsiteX74" fmla="*/ 1012860 w 2542765"/>
              <a:gd name="connsiteY74" fmla="*/ 574739 h 2534880"/>
              <a:gd name="connsiteX75" fmla="*/ 882081 w 2542765"/>
              <a:gd name="connsiteY75" fmla="*/ 387668 h 2534880"/>
              <a:gd name="connsiteX76" fmla="*/ 807977 w 2542765"/>
              <a:gd name="connsiteY76" fmla="*/ 359569 h 2534880"/>
              <a:gd name="connsiteX77" fmla="*/ 325440 w 2542765"/>
              <a:gd name="connsiteY77" fmla="*/ 640461 h 2534880"/>
              <a:gd name="connsiteX78" fmla="*/ 293722 w 2542765"/>
              <a:gd name="connsiteY78" fmla="*/ 691420 h 2534880"/>
              <a:gd name="connsiteX79" fmla="*/ 288864 w 2542765"/>
              <a:gd name="connsiteY79" fmla="*/ 1217486 h 2534880"/>
              <a:gd name="connsiteX80" fmla="*/ 1995840 w 2542765"/>
              <a:gd name="connsiteY80" fmla="*/ 1550099 h 2534880"/>
              <a:gd name="connsiteX81" fmla="*/ 2134714 w 2542765"/>
              <a:gd name="connsiteY81" fmla="*/ 1541526 h 2534880"/>
              <a:gd name="connsiteX82" fmla="*/ 2175100 w 2542765"/>
              <a:gd name="connsiteY82" fmla="*/ 1510665 h 2534880"/>
              <a:gd name="connsiteX83" fmla="*/ 2321214 w 2542765"/>
              <a:gd name="connsiteY83" fmla="*/ 1175480 h 2534880"/>
              <a:gd name="connsiteX84" fmla="*/ 2316737 w 2542765"/>
              <a:gd name="connsiteY84" fmla="*/ 1090803 h 2534880"/>
              <a:gd name="connsiteX85" fmla="*/ 2134047 w 2542765"/>
              <a:gd name="connsiteY85" fmla="*/ 790385 h 2534880"/>
              <a:gd name="connsiteX86" fmla="*/ 2064515 w 2542765"/>
              <a:gd name="connsiteY86" fmla="*/ 755428 h 2534880"/>
              <a:gd name="connsiteX87" fmla="*/ 1760667 w 2542765"/>
              <a:gd name="connsiteY87" fmla="*/ 808768 h 2534880"/>
              <a:gd name="connsiteX88" fmla="*/ 1719805 w 2542765"/>
              <a:gd name="connsiteY88" fmla="*/ 838105 h 2534880"/>
              <a:gd name="connsiteX89" fmla="*/ 1476251 w 2542765"/>
              <a:gd name="connsiteY89" fmla="*/ 1148715 h 2534880"/>
              <a:gd name="connsiteX90" fmla="*/ 1479299 w 2542765"/>
              <a:gd name="connsiteY90" fmla="*/ 1218724 h 2534880"/>
              <a:gd name="connsiteX91" fmla="*/ 1740379 w 2542765"/>
              <a:gd name="connsiteY91" fmla="*/ 1495520 h 2534880"/>
              <a:gd name="connsiteX92" fmla="*/ 1817341 w 2542765"/>
              <a:gd name="connsiteY92" fmla="*/ 1532382 h 2534880"/>
              <a:gd name="connsiteX93" fmla="*/ 1995840 w 2542765"/>
              <a:gd name="connsiteY93" fmla="*/ 1550099 h 2534880"/>
              <a:gd name="connsiteX94" fmla="*/ 1527591 w 2542765"/>
              <a:gd name="connsiteY94" fmla="*/ 248222 h 2534880"/>
              <a:gd name="connsiteX95" fmla="*/ 1215456 w 2542765"/>
              <a:gd name="connsiteY95" fmla="*/ 277940 h 2534880"/>
              <a:gd name="connsiteX96" fmla="*/ 1162497 w 2542765"/>
              <a:gd name="connsiteY96" fmla="*/ 314897 h 2534880"/>
              <a:gd name="connsiteX97" fmla="*/ 1068962 w 2542765"/>
              <a:gd name="connsiteY97" fmla="*/ 567785 h 2534880"/>
              <a:gd name="connsiteX98" fmla="*/ 1080678 w 2542765"/>
              <a:gd name="connsiteY98" fmla="*/ 629984 h 2534880"/>
              <a:gd name="connsiteX99" fmla="*/ 1233173 w 2542765"/>
              <a:gd name="connsiteY99" fmla="*/ 887540 h 2534880"/>
              <a:gd name="connsiteX100" fmla="*/ 1302705 w 2542765"/>
              <a:gd name="connsiteY100" fmla="*/ 914495 h 2534880"/>
              <a:gd name="connsiteX101" fmla="*/ 1702470 w 2542765"/>
              <a:gd name="connsiteY101" fmla="*/ 794004 h 2534880"/>
              <a:gd name="connsiteX102" fmla="*/ 1742284 w 2542765"/>
              <a:gd name="connsiteY102" fmla="*/ 771049 h 2534880"/>
              <a:gd name="connsiteX103" fmla="*/ 1910496 w 2542765"/>
              <a:gd name="connsiteY103" fmla="*/ 571214 h 2534880"/>
              <a:gd name="connsiteX104" fmla="*/ 1904781 w 2542765"/>
              <a:gd name="connsiteY104" fmla="*/ 507206 h 2534880"/>
              <a:gd name="connsiteX105" fmla="*/ 1666275 w 2542765"/>
              <a:gd name="connsiteY105" fmla="*/ 296323 h 2534880"/>
              <a:gd name="connsiteX106" fmla="*/ 1527591 w 2542765"/>
              <a:gd name="connsiteY106" fmla="*/ 248126 h 2534880"/>
              <a:gd name="connsiteX107" fmla="*/ 1044768 w 2542765"/>
              <a:gd name="connsiteY107" fmla="*/ 1775174 h 2534880"/>
              <a:gd name="connsiteX108" fmla="*/ 1042863 w 2542765"/>
              <a:gd name="connsiteY108" fmla="*/ 1757458 h 2534880"/>
              <a:gd name="connsiteX109" fmla="*/ 984951 w 2542765"/>
              <a:gd name="connsiteY109" fmla="*/ 1372553 h 2534880"/>
              <a:gd name="connsiteX110" fmla="*/ 944565 w 2542765"/>
              <a:gd name="connsiteY110" fmla="*/ 1328928 h 2534880"/>
              <a:gd name="connsiteX111" fmla="*/ 640813 w 2542765"/>
              <a:gd name="connsiteY111" fmla="*/ 1219295 h 2534880"/>
              <a:gd name="connsiteX112" fmla="*/ 586711 w 2542765"/>
              <a:gd name="connsiteY112" fmla="*/ 1227487 h 2534880"/>
              <a:gd name="connsiteX113" fmla="*/ 374589 w 2542765"/>
              <a:gd name="connsiteY113" fmla="*/ 1425131 h 2534880"/>
              <a:gd name="connsiteX114" fmla="*/ 355349 w 2542765"/>
              <a:gd name="connsiteY114" fmla="*/ 1522571 h 2534880"/>
              <a:gd name="connsiteX115" fmla="*/ 404403 w 2542765"/>
              <a:gd name="connsiteY115" fmla="*/ 1656112 h 2534880"/>
              <a:gd name="connsiteX116" fmla="*/ 480984 w 2542765"/>
              <a:gd name="connsiteY116" fmla="*/ 1790510 h 2534880"/>
              <a:gd name="connsiteX117" fmla="*/ 733110 w 2542765"/>
              <a:gd name="connsiteY117" fmla="*/ 1992630 h 2534880"/>
              <a:gd name="connsiteX118" fmla="*/ 790546 w 2542765"/>
              <a:gd name="connsiteY118" fmla="*/ 1994059 h 2534880"/>
              <a:gd name="connsiteX119" fmla="*/ 1027242 w 2542765"/>
              <a:gd name="connsiteY119" fmla="*/ 1803273 h 2534880"/>
              <a:gd name="connsiteX120" fmla="*/ 1044768 w 2542765"/>
              <a:gd name="connsiteY120" fmla="*/ 1775079 h 253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42765" h="2534880">
                <a:moveTo>
                  <a:pt x="1044483" y="2515267"/>
                </a:moveTo>
                <a:cubicBezTo>
                  <a:pt x="931992" y="2486692"/>
                  <a:pt x="848744" y="2418112"/>
                  <a:pt x="770353" y="2340293"/>
                </a:cubicBezTo>
                <a:cubicBezTo>
                  <a:pt x="750636" y="2320671"/>
                  <a:pt x="722157" y="2307908"/>
                  <a:pt x="695487" y="2297525"/>
                </a:cubicBezTo>
                <a:cubicBezTo>
                  <a:pt x="602999" y="2261235"/>
                  <a:pt x="508701" y="2229231"/>
                  <a:pt x="416785" y="2191417"/>
                </a:cubicBezTo>
                <a:cubicBezTo>
                  <a:pt x="388972" y="2179987"/>
                  <a:pt x="366588" y="2155222"/>
                  <a:pt x="343062" y="2130743"/>
                </a:cubicBezTo>
                <a:cubicBezTo>
                  <a:pt x="430215" y="2137791"/>
                  <a:pt x="512321" y="2127409"/>
                  <a:pt x="591093" y="2094452"/>
                </a:cubicBezTo>
                <a:cubicBezTo>
                  <a:pt x="544039" y="1993297"/>
                  <a:pt x="498891" y="1895666"/>
                  <a:pt x="452980" y="1798320"/>
                </a:cubicBezTo>
                <a:cubicBezTo>
                  <a:pt x="449170" y="1790319"/>
                  <a:pt x="441264" y="1783556"/>
                  <a:pt x="433740" y="1778222"/>
                </a:cubicBezTo>
                <a:cubicBezTo>
                  <a:pt x="366303" y="1730788"/>
                  <a:pt x="298580" y="1683734"/>
                  <a:pt x="223523" y="1631347"/>
                </a:cubicBezTo>
                <a:cubicBezTo>
                  <a:pt x="194948" y="1700498"/>
                  <a:pt x="166944" y="1768316"/>
                  <a:pt x="138846" y="1836230"/>
                </a:cubicBezTo>
                <a:lnTo>
                  <a:pt x="128178" y="1839944"/>
                </a:lnTo>
                <a:cubicBezTo>
                  <a:pt x="113223" y="1779175"/>
                  <a:pt x="95412" y="1718882"/>
                  <a:pt x="84363" y="1657350"/>
                </a:cubicBezTo>
                <a:cubicBezTo>
                  <a:pt x="76266" y="1612392"/>
                  <a:pt x="79124" y="1565529"/>
                  <a:pt x="73314" y="1520000"/>
                </a:cubicBezTo>
                <a:cubicBezTo>
                  <a:pt x="70266" y="1496187"/>
                  <a:pt x="59502" y="1473232"/>
                  <a:pt x="51120" y="1450277"/>
                </a:cubicBezTo>
                <a:cubicBezTo>
                  <a:pt x="48453" y="1443038"/>
                  <a:pt x="42262" y="1437132"/>
                  <a:pt x="38071" y="1430465"/>
                </a:cubicBezTo>
                <a:cubicBezTo>
                  <a:pt x="-20412" y="1337596"/>
                  <a:pt x="-16031" y="1325690"/>
                  <a:pt x="82934" y="1275874"/>
                </a:cubicBezTo>
                <a:cubicBezTo>
                  <a:pt x="100269" y="1267206"/>
                  <a:pt x="115795" y="1247870"/>
                  <a:pt x="124272" y="1229868"/>
                </a:cubicBezTo>
                <a:cubicBezTo>
                  <a:pt x="159705" y="1153954"/>
                  <a:pt x="193329" y="1076992"/>
                  <a:pt x="224761" y="999363"/>
                </a:cubicBezTo>
                <a:cubicBezTo>
                  <a:pt x="231238" y="983361"/>
                  <a:pt x="231238" y="960025"/>
                  <a:pt x="224380" y="944404"/>
                </a:cubicBezTo>
                <a:cubicBezTo>
                  <a:pt x="205997" y="902970"/>
                  <a:pt x="182184" y="863918"/>
                  <a:pt x="155514" y="814578"/>
                </a:cubicBezTo>
                <a:cubicBezTo>
                  <a:pt x="107794" y="886492"/>
                  <a:pt x="64551" y="951643"/>
                  <a:pt x="21307" y="1016794"/>
                </a:cubicBezTo>
                <a:cubicBezTo>
                  <a:pt x="69980" y="707898"/>
                  <a:pt x="228190" y="463868"/>
                  <a:pt x="469554" y="268510"/>
                </a:cubicBezTo>
                <a:cubicBezTo>
                  <a:pt x="433740" y="334899"/>
                  <a:pt x="397926" y="401288"/>
                  <a:pt x="362112" y="467582"/>
                </a:cubicBezTo>
                <a:cubicBezTo>
                  <a:pt x="443741" y="456438"/>
                  <a:pt x="523846" y="469011"/>
                  <a:pt x="585187" y="395573"/>
                </a:cubicBezTo>
                <a:cubicBezTo>
                  <a:pt x="641385" y="328327"/>
                  <a:pt x="715965" y="276511"/>
                  <a:pt x="786927" y="214122"/>
                </a:cubicBezTo>
                <a:cubicBezTo>
                  <a:pt x="764067" y="181737"/>
                  <a:pt x="739016" y="146114"/>
                  <a:pt x="708441" y="102775"/>
                </a:cubicBezTo>
                <a:cubicBezTo>
                  <a:pt x="758256" y="96107"/>
                  <a:pt x="801976" y="82963"/>
                  <a:pt x="844743" y="85820"/>
                </a:cubicBezTo>
                <a:cubicBezTo>
                  <a:pt x="991333" y="95536"/>
                  <a:pt x="1129160" y="55055"/>
                  <a:pt x="1269558" y="24575"/>
                </a:cubicBezTo>
                <a:cubicBezTo>
                  <a:pt x="1348521" y="7430"/>
                  <a:pt x="1431293" y="7620"/>
                  <a:pt x="1512351" y="0"/>
                </a:cubicBezTo>
                <a:cubicBezTo>
                  <a:pt x="1512827" y="4001"/>
                  <a:pt x="1513208" y="8001"/>
                  <a:pt x="1513684" y="12002"/>
                </a:cubicBezTo>
                <a:cubicBezTo>
                  <a:pt x="1450533" y="47911"/>
                  <a:pt x="1387478" y="83820"/>
                  <a:pt x="1324327" y="119634"/>
                </a:cubicBezTo>
                <a:cubicBezTo>
                  <a:pt x="1325184" y="124873"/>
                  <a:pt x="1326042" y="130112"/>
                  <a:pt x="1326899" y="135350"/>
                </a:cubicBezTo>
                <a:cubicBezTo>
                  <a:pt x="1554642" y="208026"/>
                  <a:pt x="1782289" y="280797"/>
                  <a:pt x="2018033" y="356045"/>
                </a:cubicBezTo>
                <a:cubicBezTo>
                  <a:pt x="2023081" y="321278"/>
                  <a:pt x="2028701" y="281940"/>
                  <a:pt x="2035654" y="234125"/>
                </a:cubicBezTo>
                <a:cubicBezTo>
                  <a:pt x="2050704" y="248698"/>
                  <a:pt x="2065753" y="259080"/>
                  <a:pt x="2075374" y="273177"/>
                </a:cubicBezTo>
                <a:cubicBezTo>
                  <a:pt x="2173100" y="417005"/>
                  <a:pt x="2279113" y="554260"/>
                  <a:pt x="2393985" y="685038"/>
                </a:cubicBezTo>
                <a:cubicBezTo>
                  <a:pt x="2427322" y="722948"/>
                  <a:pt x="2447325" y="772573"/>
                  <a:pt x="2479043" y="826199"/>
                </a:cubicBezTo>
                <a:cubicBezTo>
                  <a:pt x="2419131" y="803339"/>
                  <a:pt x="2371887" y="785241"/>
                  <a:pt x="2322738" y="766477"/>
                </a:cubicBezTo>
                <a:cubicBezTo>
                  <a:pt x="2344455" y="1008507"/>
                  <a:pt x="2365315" y="1240631"/>
                  <a:pt x="2387603" y="1488472"/>
                </a:cubicBezTo>
                <a:cubicBezTo>
                  <a:pt x="2443229" y="1445609"/>
                  <a:pt x="2491807" y="1408176"/>
                  <a:pt x="2542765" y="1368933"/>
                </a:cubicBezTo>
                <a:cubicBezTo>
                  <a:pt x="2525525" y="1476470"/>
                  <a:pt x="2488759" y="1575816"/>
                  <a:pt x="2429799" y="1664589"/>
                </a:cubicBezTo>
                <a:cubicBezTo>
                  <a:pt x="2393699" y="1719072"/>
                  <a:pt x="2373982" y="1775555"/>
                  <a:pt x="2362076" y="1838897"/>
                </a:cubicBezTo>
                <a:cubicBezTo>
                  <a:pt x="2350837" y="1898523"/>
                  <a:pt x="2327310" y="1955864"/>
                  <a:pt x="2306831" y="2021777"/>
                </a:cubicBezTo>
                <a:cubicBezTo>
                  <a:pt x="2273589" y="1988534"/>
                  <a:pt x="2250824" y="1962436"/>
                  <a:pt x="2224345" y="1940719"/>
                </a:cubicBezTo>
                <a:cubicBezTo>
                  <a:pt x="2213581" y="1931956"/>
                  <a:pt x="2191293" y="1925384"/>
                  <a:pt x="2180339" y="1930622"/>
                </a:cubicBezTo>
                <a:cubicBezTo>
                  <a:pt x="2075183" y="1980914"/>
                  <a:pt x="1971361" y="2033873"/>
                  <a:pt x="1862680" y="2088356"/>
                </a:cubicBezTo>
                <a:cubicBezTo>
                  <a:pt x="1859918" y="2146554"/>
                  <a:pt x="1856584" y="2215896"/>
                  <a:pt x="1852965" y="2290667"/>
                </a:cubicBezTo>
                <a:cubicBezTo>
                  <a:pt x="1954216" y="2275142"/>
                  <a:pt x="2047179" y="2235518"/>
                  <a:pt x="2141858" y="2182368"/>
                </a:cubicBezTo>
                <a:cubicBezTo>
                  <a:pt x="2036035" y="2358866"/>
                  <a:pt x="1539211" y="2558987"/>
                  <a:pt x="1276988" y="2532507"/>
                </a:cubicBezTo>
                <a:cubicBezTo>
                  <a:pt x="1339377" y="2504694"/>
                  <a:pt x="1396527" y="2479262"/>
                  <a:pt x="1459678" y="2451068"/>
                </a:cubicBezTo>
                <a:cubicBezTo>
                  <a:pt x="1398432" y="2407634"/>
                  <a:pt x="1345854" y="2370106"/>
                  <a:pt x="1292990" y="2332958"/>
                </a:cubicBezTo>
                <a:cubicBezTo>
                  <a:pt x="1288132" y="2329529"/>
                  <a:pt x="1281370" y="2327053"/>
                  <a:pt x="1275464" y="2327053"/>
                </a:cubicBezTo>
                <a:cubicBezTo>
                  <a:pt x="1188596" y="2326672"/>
                  <a:pt x="1101633" y="2326767"/>
                  <a:pt x="1005906" y="2326767"/>
                </a:cubicBezTo>
                <a:cubicBezTo>
                  <a:pt x="1019432" y="2392871"/>
                  <a:pt x="1031433" y="2450973"/>
                  <a:pt x="1044578" y="2515076"/>
                </a:cubicBezTo>
                <a:close/>
                <a:moveTo>
                  <a:pt x="1494920" y="2324386"/>
                </a:moveTo>
                <a:cubicBezTo>
                  <a:pt x="1510827" y="2324386"/>
                  <a:pt x="1527019" y="2322290"/>
                  <a:pt x="1542450" y="2324767"/>
                </a:cubicBezTo>
                <a:cubicBezTo>
                  <a:pt x="1601886" y="2334101"/>
                  <a:pt x="1647225" y="2312289"/>
                  <a:pt x="1682086" y="2265045"/>
                </a:cubicBezTo>
                <a:cubicBezTo>
                  <a:pt x="1789338" y="2119884"/>
                  <a:pt x="1896589" y="1974818"/>
                  <a:pt x="2004031" y="1829753"/>
                </a:cubicBezTo>
                <a:cubicBezTo>
                  <a:pt x="2017747" y="1811179"/>
                  <a:pt x="2015652" y="1798892"/>
                  <a:pt x="1997364" y="1782128"/>
                </a:cubicBezTo>
                <a:cubicBezTo>
                  <a:pt x="1920211" y="1711547"/>
                  <a:pt x="1845345" y="1638491"/>
                  <a:pt x="1769145" y="1566958"/>
                </a:cubicBezTo>
                <a:cubicBezTo>
                  <a:pt x="1760287" y="1558576"/>
                  <a:pt x="1749047" y="1550575"/>
                  <a:pt x="1737522" y="1547622"/>
                </a:cubicBezTo>
                <a:cubicBezTo>
                  <a:pt x="1599695" y="1511903"/>
                  <a:pt x="1461583" y="1477423"/>
                  <a:pt x="1323565" y="1442085"/>
                </a:cubicBezTo>
                <a:cubicBezTo>
                  <a:pt x="1293085" y="1434275"/>
                  <a:pt x="1272702" y="1443038"/>
                  <a:pt x="1256986" y="1471232"/>
                </a:cubicBezTo>
                <a:cubicBezTo>
                  <a:pt x="1213837" y="1548765"/>
                  <a:pt x="1168308" y="1625060"/>
                  <a:pt x="1124874" y="1702403"/>
                </a:cubicBezTo>
                <a:cubicBezTo>
                  <a:pt x="1105538" y="1736789"/>
                  <a:pt x="1080583" y="1770983"/>
                  <a:pt x="1072677" y="1808321"/>
                </a:cubicBezTo>
                <a:cubicBezTo>
                  <a:pt x="1049721" y="1916621"/>
                  <a:pt x="1032767" y="2026253"/>
                  <a:pt x="1016860" y="2135886"/>
                </a:cubicBezTo>
                <a:cubicBezTo>
                  <a:pt x="1014574" y="2151507"/>
                  <a:pt x="1026385" y="2178272"/>
                  <a:pt x="1039625" y="2185607"/>
                </a:cubicBezTo>
                <a:cubicBezTo>
                  <a:pt x="1181262" y="2264093"/>
                  <a:pt x="1321851" y="2348198"/>
                  <a:pt x="1494825" y="2324481"/>
                </a:cubicBezTo>
                <a:close/>
                <a:moveTo>
                  <a:pt x="288674" y="1217486"/>
                </a:moveTo>
                <a:cubicBezTo>
                  <a:pt x="334108" y="1210723"/>
                  <a:pt x="374685" y="1204341"/>
                  <a:pt x="415356" y="1198721"/>
                </a:cubicBezTo>
                <a:cubicBezTo>
                  <a:pt x="485746" y="1188911"/>
                  <a:pt x="559184" y="1189101"/>
                  <a:pt x="625954" y="1167956"/>
                </a:cubicBezTo>
                <a:cubicBezTo>
                  <a:pt x="731396" y="1134618"/>
                  <a:pt x="831980" y="1086231"/>
                  <a:pt x="935421" y="1046321"/>
                </a:cubicBezTo>
                <a:cubicBezTo>
                  <a:pt x="966568" y="1034320"/>
                  <a:pt x="977046" y="1016222"/>
                  <a:pt x="980665" y="983266"/>
                </a:cubicBezTo>
                <a:cubicBezTo>
                  <a:pt x="993619" y="863632"/>
                  <a:pt x="1011717" y="744665"/>
                  <a:pt x="1025814" y="625126"/>
                </a:cubicBezTo>
                <a:cubicBezTo>
                  <a:pt x="1027719" y="608933"/>
                  <a:pt x="1022099" y="588455"/>
                  <a:pt x="1012860" y="574739"/>
                </a:cubicBezTo>
                <a:cubicBezTo>
                  <a:pt x="970283" y="511683"/>
                  <a:pt x="923039" y="451676"/>
                  <a:pt x="882081" y="387668"/>
                </a:cubicBezTo>
                <a:cubicBezTo>
                  <a:pt x="862079" y="356330"/>
                  <a:pt x="842743" y="350996"/>
                  <a:pt x="807977" y="359569"/>
                </a:cubicBezTo>
                <a:cubicBezTo>
                  <a:pt x="619382" y="406241"/>
                  <a:pt x="459457" y="501015"/>
                  <a:pt x="325440" y="640461"/>
                </a:cubicBezTo>
                <a:cubicBezTo>
                  <a:pt x="311820" y="654653"/>
                  <a:pt x="298675" y="672846"/>
                  <a:pt x="293722" y="691420"/>
                </a:cubicBezTo>
                <a:cubicBezTo>
                  <a:pt x="246859" y="864870"/>
                  <a:pt x="252003" y="1039177"/>
                  <a:pt x="288864" y="1217486"/>
                </a:cubicBezTo>
                <a:close/>
                <a:moveTo>
                  <a:pt x="1995840" y="1550099"/>
                </a:moveTo>
                <a:cubicBezTo>
                  <a:pt x="2039941" y="1547813"/>
                  <a:pt x="2087756" y="1547622"/>
                  <a:pt x="2134714" y="1541526"/>
                </a:cubicBezTo>
                <a:cubicBezTo>
                  <a:pt x="2149573" y="1539621"/>
                  <a:pt x="2168814" y="1524572"/>
                  <a:pt x="2175100" y="1510665"/>
                </a:cubicBezTo>
                <a:cubicBezTo>
                  <a:pt x="2225107" y="1399508"/>
                  <a:pt x="2271779" y="1286828"/>
                  <a:pt x="2321214" y="1175480"/>
                </a:cubicBezTo>
                <a:cubicBezTo>
                  <a:pt x="2334739" y="1145000"/>
                  <a:pt x="2334358" y="1119283"/>
                  <a:pt x="2316737" y="1090803"/>
                </a:cubicBezTo>
                <a:cubicBezTo>
                  <a:pt x="2254920" y="991267"/>
                  <a:pt x="2193674" y="891254"/>
                  <a:pt x="2134047" y="790385"/>
                </a:cubicBezTo>
                <a:cubicBezTo>
                  <a:pt x="2117188" y="761905"/>
                  <a:pt x="2096614" y="749808"/>
                  <a:pt x="2064515" y="755428"/>
                </a:cubicBezTo>
                <a:cubicBezTo>
                  <a:pt x="1963169" y="772954"/>
                  <a:pt x="1861633" y="789432"/>
                  <a:pt x="1760667" y="808768"/>
                </a:cubicBezTo>
                <a:cubicBezTo>
                  <a:pt x="1745618" y="811625"/>
                  <a:pt x="1729997" y="825341"/>
                  <a:pt x="1719805" y="838105"/>
                </a:cubicBezTo>
                <a:cubicBezTo>
                  <a:pt x="1638081" y="941165"/>
                  <a:pt x="1558071" y="1045654"/>
                  <a:pt x="1476251" y="1148715"/>
                </a:cubicBezTo>
                <a:cubicBezTo>
                  <a:pt x="1455487" y="1174909"/>
                  <a:pt x="1456629" y="1194816"/>
                  <a:pt x="1479299" y="1218724"/>
                </a:cubicBezTo>
                <a:cubicBezTo>
                  <a:pt x="1566548" y="1310735"/>
                  <a:pt x="1651511" y="1405033"/>
                  <a:pt x="1740379" y="1495520"/>
                </a:cubicBezTo>
                <a:cubicBezTo>
                  <a:pt x="1759334" y="1514761"/>
                  <a:pt x="1790100" y="1527810"/>
                  <a:pt x="1817341" y="1532382"/>
                </a:cubicBezTo>
                <a:cubicBezTo>
                  <a:pt x="1874967" y="1542098"/>
                  <a:pt x="1933832" y="1544384"/>
                  <a:pt x="1995840" y="1550099"/>
                </a:cubicBezTo>
                <a:close/>
                <a:moveTo>
                  <a:pt x="1527591" y="248222"/>
                </a:moveTo>
                <a:cubicBezTo>
                  <a:pt x="1423483" y="257651"/>
                  <a:pt x="1319184" y="265462"/>
                  <a:pt x="1215456" y="277940"/>
                </a:cubicBezTo>
                <a:cubicBezTo>
                  <a:pt x="1196121" y="280321"/>
                  <a:pt x="1169641" y="297752"/>
                  <a:pt x="1162497" y="314897"/>
                </a:cubicBezTo>
                <a:cubicBezTo>
                  <a:pt x="1127827" y="397764"/>
                  <a:pt x="1096870" y="482346"/>
                  <a:pt x="1068962" y="567785"/>
                </a:cubicBezTo>
                <a:cubicBezTo>
                  <a:pt x="1063152" y="585597"/>
                  <a:pt x="1070581" y="612362"/>
                  <a:pt x="1080678" y="629984"/>
                </a:cubicBezTo>
                <a:cubicBezTo>
                  <a:pt x="1130017" y="716661"/>
                  <a:pt x="1182786" y="801434"/>
                  <a:pt x="1233173" y="887540"/>
                </a:cubicBezTo>
                <a:cubicBezTo>
                  <a:pt x="1250032" y="916305"/>
                  <a:pt x="1268130" y="925354"/>
                  <a:pt x="1302705" y="914495"/>
                </a:cubicBezTo>
                <a:cubicBezTo>
                  <a:pt x="1435389" y="872585"/>
                  <a:pt x="1569310" y="834485"/>
                  <a:pt x="1702470" y="794004"/>
                </a:cubicBezTo>
                <a:cubicBezTo>
                  <a:pt x="1716853" y="789623"/>
                  <a:pt x="1732759" y="782098"/>
                  <a:pt x="1742284" y="771049"/>
                </a:cubicBezTo>
                <a:cubicBezTo>
                  <a:pt x="1799244" y="705136"/>
                  <a:pt x="1854203" y="637604"/>
                  <a:pt x="1910496" y="571214"/>
                </a:cubicBezTo>
                <a:cubicBezTo>
                  <a:pt x="1930975" y="547021"/>
                  <a:pt x="1928688" y="527971"/>
                  <a:pt x="1904781" y="507206"/>
                </a:cubicBezTo>
                <a:cubicBezTo>
                  <a:pt x="1824771" y="437483"/>
                  <a:pt x="1745808" y="366617"/>
                  <a:pt x="1666275" y="296323"/>
                </a:cubicBezTo>
                <a:cubicBezTo>
                  <a:pt x="1626746" y="261271"/>
                  <a:pt x="1583026" y="238506"/>
                  <a:pt x="1527591" y="248126"/>
                </a:cubicBezTo>
                <a:close/>
                <a:moveTo>
                  <a:pt x="1044768" y="1775174"/>
                </a:moveTo>
                <a:cubicBezTo>
                  <a:pt x="1043530" y="1763744"/>
                  <a:pt x="1043340" y="1760601"/>
                  <a:pt x="1042863" y="1757458"/>
                </a:cubicBezTo>
                <a:cubicBezTo>
                  <a:pt x="1024099" y="1629061"/>
                  <a:pt x="1006478" y="1500473"/>
                  <a:pt x="984951" y="1372553"/>
                </a:cubicBezTo>
                <a:cubicBezTo>
                  <a:pt x="982094" y="1355884"/>
                  <a:pt x="961520" y="1335500"/>
                  <a:pt x="944565" y="1328928"/>
                </a:cubicBezTo>
                <a:cubicBezTo>
                  <a:pt x="844172" y="1290066"/>
                  <a:pt x="742826" y="1253681"/>
                  <a:pt x="640813" y="1219295"/>
                </a:cubicBezTo>
                <a:cubicBezTo>
                  <a:pt x="625097" y="1213961"/>
                  <a:pt x="598427" y="1217105"/>
                  <a:pt x="586711" y="1227487"/>
                </a:cubicBezTo>
                <a:cubicBezTo>
                  <a:pt x="514512" y="1291685"/>
                  <a:pt x="445741" y="1359694"/>
                  <a:pt x="374589" y="1425131"/>
                </a:cubicBezTo>
                <a:cubicBezTo>
                  <a:pt x="343252" y="1453896"/>
                  <a:pt x="339061" y="1484186"/>
                  <a:pt x="355349" y="1522571"/>
                </a:cubicBezTo>
                <a:cubicBezTo>
                  <a:pt x="373732" y="1566196"/>
                  <a:pt x="384686" y="1613154"/>
                  <a:pt x="404403" y="1656112"/>
                </a:cubicBezTo>
                <a:cubicBezTo>
                  <a:pt x="426024" y="1703070"/>
                  <a:pt x="444979" y="1756696"/>
                  <a:pt x="480984" y="1790510"/>
                </a:cubicBezTo>
                <a:cubicBezTo>
                  <a:pt x="559374" y="1864043"/>
                  <a:pt x="646909" y="1927955"/>
                  <a:pt x="733110" y="1992630"/>
                </a:cubicBezTo>
                <a:cubicBezTo>
                  <a:pt x="746064" y="2002346"/>
                  <a:pt x="778259" y="2003393"/>
                  <a:pt x="790546" y="1994059"/>
                </a:cubicBezTo>
                <a:cubicBezTo>
                  <a:pt x="871223" y="1932813"/>
                  <a:pt x="949233" y="1868043"/>
                  <a:pt x="1027242" y="1803273"/>
                </a:cubicBezTo>
                <a:cubicBezTo>
                  <a:pt x="1036958" y="1795272"/>
                  <a:pt x="1041339" y="1780889"/>
                  <a:pt x="1044768" y="1775079"/>
                </a:cubicBezTo>
                <a:close/>
              </a:path>
            </a:pathLst>
          </a:custGeom>
          <a:solidFill>
            <a:srgbClr val="FFFFFF"/>
          </a:solidFill>
          <a:ln w="9525" cap="flat">
            <a:noFill/>
            <a:prstDash val="solid"/>
            <a:miter/>
          </a:ln>
        </p:spPr>
        <p:txBody>
          <a:bodyPr rtlCol="0" anchor="ctr"/>
          <a:lstStyle/>
          <a:p>
            <a:endParaRPr lang="en-IN" dirty="0">
              <a:latin typeface="Source Sans Pro" panose="020B0503030403020204" pitchFamily="34" charset="0"/>
            </a:endParaRPr>
          </a:p>
        </p:txBody>
      </p:sp>
      <p:sp>
        <p:nvSpPr>
          <p:cNvPr id="36" name="Graphic 4">
            <a:extLst>
              <a:ext uri="{FF2B5EF4-FFF2-40B4-BE49-F238E27FC236}">
                <a16:creationId xmlns:a16="http://schemas.microsoft.com/office/drawing/2014/main" id="{81107E1E-2B7D-9AA5-9602-EB5C1BC2ABD7}"/>
              </a:ext>
            </a:extLst>
          </p:cNvPr>
          <p:cNvSpPr/>
          <p:nvPr/>
        </p:nvSpPr>
        <p:spPr>
          <a:xfrm>
            <a:off x="11195600" y="4330851"/>
            <a:ext cx="265926" cy="265102"/>
          </a:xfrm>
          <a:custGeom>
            <a:avLst/>
            <a:gdLst>
              <a:gd name="connsiteX0" fmla="*/ 1044483 w 2542765"/>
              <a:gd name="connsiteY0" fmla="*/ 2515267 h 2534880"/>
              <a:gd name="connsiteX1" fmla="*/ 770353 w 2542765"/>
              <a:gd name="connsiteY1" fmla="*/ 2340293 h 2534880"/>
              <a:gd name="connsiteX2" fmla="*/ 695487 w 2542765"/>
              <a:gd name="connsiteY2" fmla="*/ 2297525 h 2534880"/>
              <a:gd name="connsiteX3" fmla="*/ 416785 w 2542765"/>
              <a:gd name="connsiteY3" fmla="*/ 2191417 h 2534880"/>
              <a:gd name="connsiteX4" fmla="*/ 343062 w 2542765"/>
              <a:gd name="connsiteY4" fmla="*/ 2130743 h 2534880"/>
              <a:gd name="connsiteX5" fmla="*/ 591093 w 2542765"/>
              <a:gd name="connsiteY5" fmla="*/ 2094452 h 2534880"/>
              <a:gd name="connsiteX6" fmla="*/ 452980 w 2542765"/>
              <a:gd name="connsiteY6" fmla="*/ 1798320 h 2534880"/>
              <a:gd name="connsiteX7" fmla="*/ 433740 w 2542765"/>
              <a:gd name="connsiteY7" fmla="*/ 1778222 h 2534880"/>
              <a:gd name="connsiteX8" fmla="*/ 223523 w 2542765"/>
              <a:gd name="connsiteY8" fmla="*/ 1631347 h 2534880"/>
              <a:gd name="connsiteX9" fmla="*/ 138846 w 2542765"/>
              <a:gd name="connsiteY9" fmla="*/ 1836230 h 2534880"/>
              <a:gd name="connsiteX10" fmla="*/ 128178 w 2542765"/>
              <a:gd name="connsiteY10" fmla="*/ 1839944 h 2534880"/>
              <a:gd name="connsiteX11" fmla="*/ 84363 w 2542765"/>
              <a:gd name="connsiteY11" fmla="*/ 1657350 h 2534880"/>
              <a:gd name="connsiteX12" fmla="*/ 73314 w 2542765"/>
              <a:gd name="connsiteY12" fmla="*/ 1520000 h 2534880"/>
              <a:gd name="connsiteX13" fmla="*/ 51120 w 2542765"/>
              <a:gd name="connsiteY13" fmla="*/ 1450277 h 2534880"/>
              <a:gd name="connsiteX14" fmla="*/ 38071 w 2542765"/>
              <a:gd name="connsiteY14" fmla="*/ 1430465 h 2534880"/>
              <a:gd name="connsiteX15" fmla="*/ 82934 w 2542765"/>
              <a:gd name="connsiteY15" fmla="*/ 1275874 h 2534880"/>
              <a:gd name="connsiteX16" fmla="*/ 124272 w 2542765"/>
              <a:gd name="connsiteY16" fmla="*/ 1229868 h 2534880"/>
              <a:gd name="connsiteX17" fmla="*/ 224761 w 2542765"/>
              <a:gd name="connsiteY17" fmla="*/ 999363 h 2534880"/>
              <a:gd name="connsiteX18" fmla="*/ 224380 w 2542765"/>
              <a:gd name="connsiteY18" fmla="*/ 944404 h 2534880"/>
              <a:gd name="connsiteX19" fmla="*/ 155514 w 2542765"/>
              <a:gd name="connsiteY19" fmla="*/ 814578 h 2534880"/>
              <a:gd name="connsiteX20" fmla="*/ 21307 w 2542765"/>
              <a:gd name="connsiteY20" fmla="*/ 1016794 h 2534880"/>
              <a:gd name="connsiteX21" fmla="*/ 469554 w 2542765"/>
              <a:gd name="connsiteY21" fmla="*/ 268510 h 2534880"/>
              <a:gd name="connsiteX22" fmla="*/ 362112 w 2542765"/>
              <a:gd name="connsiteY22" fmla="*/ 467582 h 2534880"/>
              <a:gd name="connsiteX23" fmla="*/ 585187 w 2542765"/>
              <a:gd name="connsiteY23" fmla="*/ 395573 h 2534880"/>
              <a:gd name="connsiteX24" fmla="*/ 786927 w 2542765"/>
              <a:gd name="connsiteY24" fmla="*/ 214122 h 2534880"/>
              <a:gd name="connsiteX25" fmla="*/ 708441 w 2542765"/>
              <a:gd name="connsiteY25" fmla="*/ 102775 h 2534880"/>
              <a:gd name="connsiteX26" fmla="*/ 844743 w 2542765"/>
              <a:gd name="connsiteY26" fmla="*/ 85820 h 2534880"/>
              <a:gd name="connsiteX27" fmla="*/ 1269558 w 2542765"/>
              <a:gd name="connsiteY27" fmla="*/ 24575 h 2534880"/>
              <a:gd name="connsiteX28" fmla="*/ 1512351 w 2542765"/>
              <a:gd name="connsiteY28" fmla="*/ 0 h 2534880"/>
              <a:gd name="connsiteX29" fmla="*/ 1513684 w 2542765"/>
              <a:gd name="connsiteY29" fmla="*/ 12002 h 2534880"/>
              <a:gd name="connsiteX30" fmla="*/ 1324327 w 2542765"/>
              <a:gd name="connsiteY30" fmla="*/ 119634 h 2534880"/>
              <a:gd name="connsiteX31" fmla="*/ 1326899 w 2542765"/>
              <a:gd name="connsiteY31" fmla="*/ 135350 h 2534880"/>
              <a:gd name="connsiteX32" fmla="*/ 2018033 w 2542765"/>
              <a:gd name="connsiteY32" fmla="*/ 356045 h 2534880"/>
              <a:gd name="connsiteX33" fmla="*/ 2035654 w 2542765"/>
              <a:gd name="connsiteY33" fmla="*/ 234125 h 2534880"/>
              <a:gd name="connsiteX34" fmla="*/ 2075374 w 2542765"/>
              <a:gd name="connsiteY34" fmla="*/ 273177 h 2534880"/>
              <a:gd name="connsiteX35" fmla="*/ 2393985 w 2542765"/>
              <a:gd name="connsiteY35" fmla="*/ 685038 h 2534880"/>
              <a:gd name="connsiteX36" fmla="*/ 2479043 w 2542765"/>
              <a:gd name="connsiteY36" fmla="*/ 826199 h 2534880"/>
              <a:gd name="connsiteX37" fmla="*/ 2322738 w 2542765"/>
              <a:gd name="connsiteY37" fmla="*/ 766477 h 2534880"/>
              <a:gd name="connsiteX38" fmla="*/ 2387603 w 2542765"/>
              <a:gd name="connsiteY38" fmla="*/ 1488472 h 2534880"/>
              <a:gd name="connsiteX39" fmla="*/ 2542765 w 2542765"/>
              <a:gd name="connsiteY39" fmla="*/ 1368933 h 2534880"/>
              <a:gd name="connsiteX40" fmla="*/ 2429799 w 2542765"/>
              <a:gd name="connsiteY40" fmla="*/ 1664589 h 2534880"/>
              <a:gd name="connsiteX41" fmla="*/ 2362076 w 2542765"/>
              <a:gd name="connsiteY41" fmla="*/ 1838897 h 2534880"/>
              <a:gd name="connsiteX42" fmla="*/ 2306831 w 2542765"/>
              <a:gd name="connsiteY42" fmla="*/ 2021777 h 2534880"/>
              <a:gd name="connsiteX43" fmla="*/ 2224345 w 2542765"/>
              <a:gd name="connsiteY43" fmla="*/ 1940719 h 2534880"/>
              <a:gd name="connsiteX44" fmla="*/ 2180339 w 2542765"/>
              <a:gd name="connsiteY44" fmla="*/ 1930622 h 2534880"/>
              <a:gd name="connsiteX45" fmla="*/ 1862680 w 2542765"/>
              <a:gd name="connsiteY45" fmla="*/ 2088356 h 2534880"/>
              <a:gd name="connsiteX46" fmla="*/ 1852965 w 2542765"/>
              <a:gd name="connsiteY46" fmla="*/ 2290667 h 2534880"/>
              <a:gd name="connsiteX47" fmla="*/ 2141858 w 2542765"/>
              <a:gd name="connsiteY47" fmla="*/ 2182368 h 2534880"/>
              <a:gd name="connsiteX48" fmla="*/ 1276988 w 2542765"/>
              <a:gd name="connsiteY48" fmla="*/ 2532507 h 2534880"/>
              <a:gd name="connsiteX49" fmla="*/ 1459678 w 2542765"/>
              <a:gd name="connsiteY49" fmla="*/ 2451068 h 2534880"/>
              <a:gd name="connsiteX50" fmla="*/ 1292990 w 2542765"/>
              <a:gd name="connsiteY50" fmla="*/ 2332958 h 2534880"/>
              <a:gd name="connsiteX51" fmla="*/ 1275464 w 2542765"/>
              <a:gd name="connsiteY51" fmla="*/ 2327053 h 2534880"/>
              <a:gd name="connsiteX52" fmla="*/ 1005906 w 2542765"/>
              <a:gd name="connsiteY52" fmla="*/ 2326767 h 2534880"/>
              <a:gd name="connsiteX53" fmla="*/ 1044578 w 2542765"/>
              <a:gd name="connsiteY53" fmla="*/ 2515076 h 2534880"/>
              <a:gd name="connsiteX54" fmla="*/ 1494920 w 2542765"/>
              <a:gd name="connsiteY54" fmla="*/ 2324386 h 2534880"/>
              <a:gd name="connsiteX55" fmla="*/ 1542450 w 2542765"/>
              <a:gd name="connsiteY55" fmla="*/ 2324767 h 2534880"/>
              <a:gd name="connsiteX56" fmla="*/ 1682086 w 2542765"/>
              <a:gd name="connsiteY56" fmla="*/ 2265045 h 2534880"/>
              <a:gd name="connsiteX57" fmla="*/ 2004031 w 2542765"/>
              <a:gd name="connsiteY57" fmla="*/ 1829753 h 2534880"/>
              <a:gd name="connsiteX58" fmla="*/ 1997364 w 2542765"/>
              <a:gd name="connsiteY58" fmla="*/ 1782128 h 2534880"/>
              <a:gd name="connsiteX59" fmla="*/ 1769145 w 2542765"/>
              <a:gd name="connsiteY59" fmla="*/ 1566958 h 2534880"/>
              <a:gd name="connsiteX60" fmla="*/ 1737522 w 2542765"/>
              <a:gd name="connsiteY60" fmla="*/ 1547622 h 2534880"/>
              <a:gd name="connsiteX61" fmla="*/ 1323565 w 2542765"/>
              <a:gd name="connsiteY61" fmla="*/ 1442085 h 2534880"/>
              <a:gd name="connsiteX62" fmla="*/ 1256986 w 2542765"/>
              <a:gd name="connsiteY62" fmla="*/ 1471232 h 2534880"/>
              <a:gd name="connsiteX63" fmla="*/ 1124874 w 2542765"/>
              <a:gd name="connsiteY63" fmla="*/ 1702403 h 2534880"/>
              <a:gd name="connsiteX64" fmla="*/ 1072677 w 2542765"/>
              <a:gd name="connsiteY64" fmla="*/ 1808321 h 2534880"/>
              <a:gd name="connsiteX65" fmla="*/ 1016860 w 2542765"/>
              <a:gd name="connsiteY65" fmla="*/ 2135886 h 2534880"/>
              <a:gd name="connsiteX66" fmla="*/ 1039625 w 2542765"/>
              <a:gd name="connsiteY66" fmla="*/ 2185607 h 2534880"/>
              <a:gd name="connsiteX67" fmla="*/ 1494825 w 2542765"/>
              <a:gd name="connsiteY67" fmla="*/ 2324481 h 2534880"/>
              <a:gd name="connsiteX68" fmla="*/ 288674 w 2542765"/>
              <a:gd name="connsiteY68" fmla="*/ 1217486 h 2534880"/>
              <a:gd name="connsiteX69" fmla="*/ 415356 w 2542765"/>
              <a:gd name="connsiteY69" fmla="*/ 1198721 h 2534880"/>
              <a:gd name="connsiteX70" fmla="*/ 625954 w 2542765"/>
              <a:gd name="connsiteY70" fmla="*/ 1167956 h 2534880"/>
              <a:gd name="connsiteX71" fmla="*/ 935421 w 2542765"/>
              <a:gd name="connsiteY71" fmla="*/ 1046321 h 2534880"/>
              <a:gd name="connsiteX72" fmla="*/ 980665 w 2542765"/>
              <a:gd name="connsiteY72" fmla="*/ 983266 h 2534880"/>
              <a:gd name="connsiteX73" fmla="*/ 1025814 w 2542765"/>
              <a:gd name="connsiteY73" fmla="*/ 625126 h 2534880"/>
              <a:gd name="connsiteX74" fmla="*/ 1012860 w 2542765"/>
              <a:gd name="connsiteY74" fmla="*/ 574739 h 2534880"/>
              <a:gd name="connsiteX75" fmla="*/ 882081 w 2542765"/>
              <a:gd name="connsiteY75" fmla="*/ 387668 h 2534880"/>
              <a:gd name="connsiteX76" fmla="*/ 807977 w 2542765"/>
              <a:gd name="connsiteY76" fmla="*/ 359569 h 2534880"/>
              <a:gd name="connsiteX77" fmla="*/ 325440 w 2542765"/>
              <a:gd name="connsiteY77" fmla="*/ 640461 h 2534880"/>
              <a:gd name="connsiteX78" fmla="*/ 293722 w 2542765"/>
              <a:gd name="connsiteY78" fmla="*/ 691420 h 2534880"/>
              <a:gd name="connsiteX79" fmla="*/ 288864 w 2542765"/>
              <a:gd name="connsiteY79" fmla="*/ 1217486 h 2534880"/>
              <a:gd name="connsiteX80" fmla="*/ 1995840 w 2542765"/>
              <a:gd name="connsiteY80" fmla="*/ 1550099 h 2534880"/>
              <a:gd name="connsiteX81" fmla="*/ 2134714 w 2542765"/>
              <a:gd name="connsiteY81" fmla="*/ 1541526 h 2534880"/>
              <a:gd name="connsiteX82" fmla="*/ 2175100 w 2542765"/>
              <a:gd name="connsiteY82" fmla="*/ 1510665 h 2534880"/>
              <a:gd name="connsiteX83" fmla="*/ 2321214 w 2542765"/>
              <a:gd name="connsiteY83" fmla="*/ 1175480 h 2534880"/>
              <a:gd name="connsiteX84" fmla="*/ 2316737 w 2542765"/>
              <a:gd name="connsiteY84" fmla="*/ 1090803 h 2534880"/>
              <a:gd name="connsiteX85" fmla="*/ 2134047 w 2542765"/>
              <a:gd name="connsiteY85" fmla="*/ 790385 h 2534880"/>
              <a:gd name="connsiteX86" fmla="*/ 2064515 w 2542765"/>
              <a:gd name="connsiteY86" fmla="*/ 755428 h 2534880"/>
              <a:gd name="connsiteX87" fmla="*/ 1760667 w 2542765"/>
              <a:gd name="connsiteY87" fmla="*/ 808768 h 2534880"/>
              <a:gd name="connsiteX88" fmla="*/ 1719805 w 2542765"/>
              <a:gd name="connsiteY88" fmla="*/ 838105 h 2534880"/>
              <a:gd name="connsiteX89" fmla="*/ 1476251 w 2542765"/>
              <a:gd name="connsiteY89" fmla="*/ 1148715 h 2534880"/>
              <a:gd name="connsiteX90" fmla="*/ 1479299 w 2542765"/>
              <a:gd name="connsiteY90" fmla="*/ 1218724 h 2534880"/>
              <a:gd name="connsiteX91" fmla="*/ 1740379 w 2542765"/>
              <a:gd name="connsiteY91" fmla="*/ 1495520 h 2534880"/>
              <a:gd name="connsiteX92" fmla="*/ 1817341 w 2542765"/>
              <a:gd name="connsiteY92" fmla="*/ 1532382 h 2534880"/>
              <a:gd name="connsiteX93" fmla="*/ 1995840 w 2542765"/>
              <a:gd name="connsiteY93" fmla="*/ 1550099 h 2534880"/>
              <a:gd name="connsiteX94" fmla="*/ 1527591 w 2542765"/>
              <a:gd name="connsiteY94" fmla="*/ 248222 h 2534880"/>
              <a:gd name="connsiteX95" fmla="*/ 1215456 w 2542765"/>
              <a:gd name="connsiteY95" fmla="*/ 277940 h 2534880"/>
              <a:gd name="connsiteX96" fmla="*/ 1162497 w 2542765"/>
              <a:gd name="connsiteY96" fmla="*/ 314897 h 2534880"/>
              <a:gd name="connsiteX97" fmla="*/ 1068962 w 2542765"/>
              <a:gd name="connsiteY97" fmla="*/ 567785 h 2534880"/>
              <a:gd name="connsiteX98" fmla="*/ 1080678 w 2542765"/>
              <a:gd name="connsiteY98" fmla="*/ 629984 h 2534880"/>
              <a:gd name="connsiteX99" fmla="*/ 1233173 w 2542765"/>
              <a:gd name="connsiteY99" fmla="*/ 887540 h 2534880"/>
              <a:gd name="connsiteX100" fmla="*/ 1302705 w 2542765"/>
              <a:gd name="connsiteY100" fmla="*/ 914495 h 2534880"/>
              <a:gd name="connsiteX101" fmla="*/ 1702470 w 2542765"/>
              <a:gd name="connsiteY101" fmla="*/ 794004 h 2534880"/>
              <a:gd name="connsiteX102" fmla="*/ 1742284 w 2542765"/>
              <a:gd name="connsiteY102" fmla="*/ 771049 h 2534880"/>
              <a:gd name="connsiteX103" fmla="*/ 1910496 w 2542765"/>
              <a:gd name="connsiteY103" fmla="*/ 571214 h 2534880"/>
              <a:gd name="connsiteX104" fmla="*/ 1904781 w 2542765"/>
              <a:gd name="connsiteY104" fmla="*/ 507206 h 2534880"/>
              <a:gd name="connsiteX105" fmla="*/ 1666275 w 2542765"/>
              <a:gd name="connsiteY105" fmla="*/ 296323 h 2534880"/>
              <a:gd name="connsiteX106" fmla="*/ 1527591 w 2542765"/>
              <a:gd name="connsiteY106" fmla="*/ 248126 h 2534880"/>
              <a:gd name="connsiteX107" fmla="*/ 1044768 w 2542765"/>
              <a:gd name="connsiteY107" fmla="*/ 1775174 h 2534880"/>
              <a:gd name="connsiteX108" fmla="*/ 1042863 w 2542765"/>
              <a:gd name="connsiteY108" fmla="*/ 1757458 h 2534880"/>
              <a:gd name="connsiteX109" fmla="*/ 984951 w 2542765"/>
              <a:gd name="connsiteY109" fmla="*/ 1372553 h 2534880"/>
              <a:gd name="connsiteX110" fmla="*/ 944565 w 2542765"/>
              <a:gd name="connsiteY110" fmla="*/ 1328928 h 2534880"/>
              <a:gd name="connsiteX111" fmla="*/ 640813 w 2542765"/>
              <a:gd name="connsiteY111" fmla="*/ 1219295 h 2534880"/>
              <a:gd name="connsiteX112" fmla="*/ 586711 w 2542765"/>
              <a:gd name="connsiteY112" fmla="*/ 1227487 h 2534880"/>
              <a:gd name="connsiteX113" fmla="*/ 374589 w 2542765"/>
              <a:gd name="connsiteY113" fmla="*/ 1425131 h 2534880"/>
              <a:gd name="connsiteX114" fmla="*/ 355349 w 2542765"/>
              <a:gd name="connsiteY114" fmla="*/ 1522571 h 2534880"/>
              <a:gd name="connsiteX115" fmla="*/ 404403 w 2542765"/>
              <a:gd name="connsiteY115" fmla="*/ 1656112 h 2534880"/>
              <a:gd name="connsiteX116" fmla="*/ 480984 w 2542765"/>
              <a:gd name="connsiteY116" fmla="*/ 1790510 h 2534880"/>
              <a:gd name="connsiteX117" fmla="*/ 733110 w 2542765"/>
              <a:gd name="connsiteY117" fmla="*/ 1992630 h 2534880"/>
              <a:gd name="connsiteX118" fmla="*/ 790546 w 2542765"/>
              <a:gd name="connsiteY118" fmla="*/ 1994059 h 2534880"/>
              <a:gd name="connsiteX119" fmla="*/ 1027242 w 2542765"/>
              <a:gd name="connsiteY119" fmla="*/ 1803273 h 2534880"/>
              <a:gd name="connsiteX120" fmla="*/ 1044768 w 2542765"/>
              <a:gd name="connsiteY120" fmla="*/ 1775079 h 253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42765" h="2534880">
                <a:moveTo>
                  <a:pt x="1044483" y="2515267"/>
                </a:moveTo>
                <a:cubicBezTo>
                  <a:pt x="931992" y="2486692"/>
                  <a:pt x="848744" y="2418112"/>
                  <a:pt x="770353" y="2340293"/>
                </a:cubicBezTo>
                <a:cubicBezTo>
                  <a:pt x="750636" y="2320671"/>
                  <a:pt x="722157" y="2307908"/>
                  <a:pt x="695487" y="2297525"/>
                </a:cubicBezTo>
                <a:cubicBezTo>
                  <a:pt x="602999" y="2261235"/>
                  <a:pt x="508701" y="2229231"/>
                  <a:pt x="416785" y="2191417"/>
                </a:cubicBezTo>
                <a:cubicBezTo>
                  <a:pt x="388972" y="2179987"/>
                  <a:pt x="366588" y="2155222"/>
                  <a:pt x="343062" y="2130743"/>
                </a:cubicBezTo>
                <a:cubicBezTo>
                  <a:pt x="430215" y="2137791"/>
                  <a:pt x="512321" y="2127409"/>
                  <a:pt x="591093" y="2094452"/>
                </a:cubicBezTo>
                <a:cubicBezTo>
                  <a:pt x="544039" y="1993297"/>
                  <a:pt x="498891" y="1895666"/>
                  <a:pt x="452980" y="1798320"/>
                </a:cubicBezTo>
                <a:cubicBezTo>
                  <a:pt x="449170" y="1790319"/>
                  <a:pt x="441264" y="1783556"/>
                  <a:pt x="433740" y="1778222"/>
                </a:cubicBezTo>
                <a:cubicBezTo>
                  <a:pt x="366303" y="1730788"/>
                  <a:pt x="298580" y="1683734"/>
                  <a:pt x="223523" y="1631347"/>
                </a:cubicBezTo>
                <a:cubicBezTo>
                  <a:pt x="194948" y="1700498"/>
                  <a:pt x="166944" y="1768316"/>
                  <a:pt x="138846" y="1836230"/>
                </a:cubicBezTo>
                <a:lnTo>
                  <a:pt x="128178" y="1839944"/>
                </a:lnTo>
                <a:cubicBezTo>
                  <a:pt x="113223" y="1779175"/>
                  <a:pt x="95412" y="1718882"/>
                  <a:pt x="84363" y="1657350"/>
                </a:cubicBezTo>
                <a:cubicBezTo>
                  <a:pt x="76266" y="1612392"/>
                  <a:pt x="79124" y="1565529"/>
                  <a:pt x="73314" y="1520000"/>
                </a:cubicBezTo>
                <a:cubicBezTo>
                  <a:pt x="70266" y="1496187"/>
                  <a:pt x="59502" y="1473232"/>
                  <a:pt x="51120" y="1450277"/>
                </a:cubicBezTo>
                <a:cubicBezTo>
                  <a:pt x="48453" y="1443038"/>
                  <a:pt x="42262" y="1437132"/>
                  <a:pt x="38071" y="1430465"/>
                </a:cubicBezTo>
                <a:cubicBezTo>
                  <a:pt x="-20412" y="1337596"/>
                  <a:pt x="-16031" y="1325690"/>
                  <a:pt x="82934" y="1275874"/>
                </a:cubicBezTo>
                <a:cubicBezTo>
                  <a:pt x="100269" y="1267206"/>
                  <a:pt x="115795" y="1247870"/>
                  <a:pt x="124272" y="1229868"/>
                </a:cubicBezTo>
                <a:cubicBezTo>
                  <a:pt x="159705" y="1153954"/>
                  <a:pt x="193329" y="1076992"/>
                  <a:pt x="224761" y="999363"/>
                </a:cubicBezTo>
                <a:cubicBezTo>
                  <a:pt x="231238" y="983361"/>
                  <a:pt x="231238" y="960025"/>
                  <a:pt x="224380" y="944404"/>
                </a:cubicBezTo>
                <a:cubicBezTo>
                  <a:pt x="205997" y="902970"/>
                  <a:pt x="182184" y="863918"/>
                  <a:pt x="155514" y="814578"/>
                </a:cubicBezTo>
                <a:cubicBezTo>
                  <a:pt x="107794" y="886492"/>
                  <a:pt x="64551" y="951643"/>
                  <a:pt x="21307" y="1016794"/>
                </a:cubicBezTo>
                <a:cubicBezTo>
                  <a:pt x="69980" y="707898"/>
                  <a:pt x="228190" y="463868"/>
                  <a:pt x="469554" y="268510"/>
                </a:cubicBezTo>
                <a:cubicBezTo>
                  <a:pt x="433740" y="334899"/>
                  <a:pt x="397926" y="401288"/>
                  <a:pt x="362112" y="467582"/>
                </a:cubicBezTo>
                <a:cubicBezTo>
                  <a:pt x="443741" y="456438"/>
                  <a:pt x="523846" y="469011"/>
                  <a:pt x="585187" y="395573"/>
                </a:cubicBezTo>
                <a:cubicBezTo>
                  <a:pt x="641385" y="328327"/>
                  <a:pt x="715965" y="276511"/>
                  <a:pt x="786927" y="214122"/>
                </a:cubicBezTo>
                <a:cubicBezTo>
                  <a:pt x="764067" y="181737"/>
                  <a:pt x="739016" y="146114"/>
                  <a:pt x="708441" y="102775"/>
                </a:cubicBezTo>
                <a:cubicBezTo>
                  <a:pt x="758256" y="96107"/>
                  <a:pt x="801976" y="82963"/>
                  <a:pt x="844743" y="85820"/>
                </a:cubicBezTo>
                <a:cubicBezTo>
                  <a:pt x="991333" y="95536"/>
                  <a:pt x="1129160" y="55055"/>
                  <a:pt x="1269558" y="24575"/>
                </a:cubicBezTo>
                <a:cubicBezTo>
                  <a:pt x="1348521" y="7430"/>
                  <a:pt x="1431293" y="7620"/>
                  <a:pt x="1512351" y="0"/>
                </a:cubicBezTo>
                <a:cubicBezTo>
                  <a:pt x="1512827" y="4001"/>
                  <a:pt x="1513208" y="8001"/>
                  <a:pt x="1513684" y="12002"/>
                </a:cubicBezTo>
                <a:cubicBezTo>
                  <a:pt x="1450533" y="47911"/>
                  <a:pt x="1387478" y="83820"/>
                  <a:pt x="1324327" y="119634"/>
                </a:cubicBezTo>
                <a:cubicBezTo>
                  <a:pt x="1325184" y="124873"/>
                  <a:pt x="1326042" y="130112"/>
                  <a:pt x="1326899" y="135350"/>
                </a:cubicBezTo>
                <a:cubicBezTo>
                  <a:pt x="1554642" y="208026"/>
                  <a:pt x="1782289" y="280797"/>
                  <a:pt x="2018033" y="356045"/>
                </a:cubicBezTo>
                <a:cubicBezTo>
                  <a:pt x="2023081" y="321278"/>
                  <a:pt x="2028701" y="281940"/>
                  <a:pt x="2035654" y="234125"/>
                </a:cubicBezTo>
                <a:cubicBezTo>
                  <a:pt x="2050704" y="248698"/>
                  <a:pt x="2065753" y="259080"/>
                  <a:pt x="2075374" y="273177"/>
                </a:cubicBezTo>
                <a:cubicBezTo>
                  <a:pt x="2173100" y="417005"/>
                  <a:pt x="2279113" y="554260"/>
                  <a:pt x="2393985" y="685038"/>
                </a:cubicBezTo>
                <a:cubicBezTo>
                  <a:pt x="2427322" y="722948"/>
                  <a:pt x="2447325" y="772573"/>
                  <a:pt x="2479043" y="826199"/>
                </a:cubicBezTo>
                <a:cubicBezTo>
                  <a:pt x="2419131" y="803339"/>
                  <a:pt x="2371887" y="785241"/>
                  <a:pt x="2322738" y="766477"/>
                </a:cubicBezTo>
                <a:cubicBezTo>
                  <a:pt x="2344455" y="1008507"/>
                  <a:pt x="2365315" y="1240631"/>
                  <a:pt x="2387603" y="1488472"/>
                </a:cubicBezTo>
                <a:cubicBezTo>
                  <a:pt x="2443229" y="1445609"/>
                  <a:pt x="2491807" y="1408176"/>
                  <a:pt x="2542765" y="1368933"/>
                </a:cubicBezTo>
                <a:cubicBezTo>
                  <a:pt x="2525525" y="1476470"/>
                  <a:pt x="2488759" y="1575816"/>
                  <a:pt x="2429799" y="1664589"/>
                </a:cubicBezTo>
                <a:cubicBezTo>
                  <a:pt x="2393699" y="1719072"/>
                  <a:pt x="2373982" y="1775555"/>
                  <a:pt x="2362076" y="1838897"/>
                </a:cubicBezTo>
                <a:cubicBezTo>
                  <a:pt x="2350837" y="1898523"/>
                  <a:pt x="2327310" y="1955864"/>
                  <a:pt x="2306831" y="2021777"/>
                </a:cubicBezTo>
                <a:cubicBezTo>
                  <a:pt x="2273589" y="1988534"/>
                  <a:pt x="2250824" y="1962436"/>
                  <a:pt x="2224345" y="1940719"/>
                </a:cubicBezTo>
                <a:cubicBezTo>
                  <a:pt x="2213581" y="1931956"/>
                  <a:pt x="2191293" y="1925384"/>
                  <a:pt x="2180339" y="1930622"/>
                </a:cubicBezTo>
                <a:cubicBezTo>
                  <a:pt x="2075183" y="1980914"/>
                  <a:pt x="1971361" y="2033873"/>
                  <a:pt x="1862680" y="2088356"/>
                </a:cubicBezTo>
                <a:cubicBezTo>
                  <a:pt x="1859918" y="2146554"/>
                  <a:pt x="1856584" y="2215896"/>
                  <a:pt x="1852965" y="2290667"/>
                </a:cubicBezTo>
                <a:cubicBezTo>
                  <a:pt x="1954216" y="2275142"/>
                  <a:pt x="2047179" y="2235518"/>
                  <a:pt x="2141858" y="2182368"/>
                </a:cubicBezTo>
                <a:cubicBezTo>
                  <a:pt x="2036035" y="2358866"/>
                  <a:pt x="1539211" y="2558987"/>
                  <a:pt x="1276988" y="2532507"/>
                </a:cubicBezTo>
                <a:cubicBezTo>
                  <a:pt x="1339377" y="2504694"/>
                  <a:pt x="1396527" y="2479262"/>
                  <a:pt x="1459678" y="2451068"/>
                </a:cubicBezTo>
                <a:cubicBezTo>
                  <a:pt x="1398432" y="2407634"/>
                  <a:pt x="1345854" y="2370106"/>
                  <a:pt x="1292990" y="2332958"/>
                </a:cubicBezTo>
                <a:cubicBezTo>
                  <a:pt x="1288132" y="2329529"/>
                  <a:pt x="1281370" y="2327053"/>
                  <a:pt x="1275464" y="2327053"/>
                </a:cubicBezTo>
                <a:cubicBezTo>
                  <a:pt x="1188596" y="2326672"/>
                  <a:pt x="1101633" y="2326767"/>
                  <a:pt x="1005906" y="2326767"/>
                </a:cubicBezTo>
                <a:cubicBezTo>
                  <a:pt x="1019432" y="2392871"/>
                  <a:pt x="1031433" y="2450973"/>
                  <a:pt x="1044578" y="2515076"/>
                </a:cubicBezTo>
                <a:close/>
                <a:moveTo>
                  <a:pt x="1494920" y="2324386"/>
                </a:moveTo>
                <a:cubicBezTo>
                  <a:pt x="1510827" y="2324386"/>
                  <a:pt x="1527019" y="2322290"/>
                  <a:pt x="1542450" y="2324767"/>
                </a:cubicBezTo>
                <a:cubicBezTo>
                  <a:pt x="1601886" y="2334101"/>
                  <a:pt x="1647225" y="2312289"/>
                  <a:pt x="1682086" y="2265045"/>
                </a:cubicBezTo>
                <a:cubicBezTo>
                  <a:pt x="1789338" y="2119884"/>
                  <a:pt x="1896589" y="1974818"/>
                  <a:pt x="2004031" y="1829753"/>
                </a:cubicBezTo>
                <a:cubicBezTo>
                  <a:pt x="2017747" y="1811179"/>
                  <a:pt x="2015652" y="1798892"/>
                  <a:pt x="1997364" y="1782128"/>
                </a:cubicBezTo>
                <a:cubicBezTo>
                  <a:pt x="1920211" y="1711547"/>
                  <a:pt x="1845345" y="1638491"/>
                  <a:pt x="1769145" y="1566958"/>
                </a:cubicBezTo>
                <a:cubicBezTo>
                  <a:pt x="1760287" y="1558576"/>
                  <a:pt x="1749047" y="1550575"/>
                  <a:pt x="1737522" y="1547622"/>
                </a:cubicBezTo>
                <a:cubicBezTo>
                  <a:pt x="1599695" y="1511903"/>
                  <a:pt x="1461583" y="1477423"/>
                  <a:pt x="1323565" y="1442085"/>
                </a:cubicBezTo>
                <a:cubicBezTo>
                  <a:pt x="1293085" y="1434275"/>
                  <a:pt x="1272702" y="1443038"/>
                  <a:pt x="1256986" y="1471232"/>
                </a:cubicBezTo>
                <a:cubicBezTo>
                  <a:pt x="1213837" y="1548765"/>
                  <a:pt x="1168308" y="1625060"/>
                  <a:pt x="1124874" y="1702403"/>
                </a:cubicBezTo>
                <a:cubicBezTo>
                  <a:pt x="1105538" y="1736789"/>
                  <a:pt x="1080583" y="1770983"/>
                  <a:pt x="1072677" y="1808321"/>
                </a:cubicBezTo>
                <a:cubicBezTo>
                  <a:pt x="1049721" y="1916621"/>
                  <a:pt x="1032767" y="2026253"/>
                  <a:pt x="1016860" y="2135886"/>
                </a:cubicBezTo>
                <a:cubicBezTo>
                  <a:pt x="1014574" y="2151507"/>
                  <a:pt x="1026385" y="2178272"/>
                  <a:pt x="1039625" y="2185607"/>
                </a:cubicBezTo>
                <a:cubicBezTo>
                  <a:pt x="1181262" y="2264093"/>
                  <a:pt x="1321851" y="2348198"/>
                  <a:pt x="1494825" y="2324481"/>
                </a:cubicBezTo>
                <a:close/>
                <a:moveTo>
                  <a:pt x="288674" y="1217486"/>
                </a:moveTo>
                <a:cubicBezTo>
                  <a:pt x="334108" y="1210723"/>
                  <a:pt x="374685" y="1204341"/>
                  <a:pt x="415356" y="1198721"/>
                </a:cubicBezTo>
                <a:cubicBezTo>
                  <a:pt x="485746" y="1188911"/>
                  <a:pt x="559184" y="1189101"/>
                  <a:pt x="625954" y="1167956"/>
                </a:cubicBezTo>
                <a:cubicBezTo>
                  <a:pt x="731396" y="1134618"/>
                  <a:pt x="831980" y="1086231"/>
                  <a:pt x="935421" y="1046321"/>
                </a:cubicBezTo>
                <a:cubicBezTo>
                  <a:pt x="966568" y="1034320"/>
                  <a:pt x="977046" y="1016222"/>
                  <a:pt x="980665" y="983266"/>
                </a:cubicBezTo>
                <a:cubicBezTo>
                  <a:pt x="993619" y="863632"/>
                  <a:pt x="1011717" y="744665"/>
                  <a:pt x="1025814" y="625126"/>
                </a:cubicBezTo>
                <a:cubicBezTo>
                  <a:pt x="1027719" y="608933"/>
                  <a:pt x="1022099" y="588455"/>
                  <a:pt x="1012860" y="574739"/>
                </a:cubicBezTo>
                <a:cubicBezTo>
                  <a:pt x="970283" y="511683"/>
                  <a:pt x="923039" y="451676"/>
                  <a:pt x="882081" y="387668"/>
                </a:cubicBezTo>
                <a:cubicBezTo>
                  <a:pt x="862079" y="356330"/>
                  <a:pt x="842743" y="350996"/>
                  <a:pt x="807977" y="359569"/>
                </a:cubicBezTo>
                <a:cubicBezTo>
                  <a:pt x="619382" y="406241"/>
                  <a:pt x="459457" y="501015"/>
                  <a:pt x="325440" y="640461"/>
                </a:cubicBezTo>
                <a:cubicBezTo>
                  <a:pt x="311820" y="654653"/>
                  <a:pt x="298675" y="672846"/>
                  <a:pt x="293722" y="691420"/>
                </a:cubicBezTo>
                <a:cubicBezTo>
                  <a:pt x="246859" y="864870"/>
                  <a:pt x="252003" y="1039177"/>
                  <a:pt x="288864" y="1217486"/>
                </a:cubicBezTo>
                <a:close/>
                <a:moveTo>
                  <a:pt x="1995840" y="1550099"/>
                </a:moveTo>
                <a:cubicBezTo>
                  <a:pt x="2039941" y="1547813"/>
                  <a:pt x="2087756" y="1547622"/>
                  <a:pt x="2134714" y="1541526"/>
                </a:cubicBezTo>
                <a:cubicBezTo>
                  <a:pt x="2149573" y="1539621"/>
                  <a:pt x="2168814" y="1524572"/>
                  <a:pt x="2175100" y="1510665"/>
                </a:cubicBezTo>
                <a:cubicBezTo>
                  <a:pt x="2225107" y="1399508"/>
                  <a:pt x="2271779" y="1286828"/>
                  <a:pt x="2321214" y="1175480"/>
                </a:cubicBezTo>
                <a:cubicBezTo>
                  <a:pt x="2334739" y="1145000"/>
                  <a:pt x="2334358" y="1119283"/>
                  <a:pt x="2316737" y="1090803"/>
                </a:cubicBezTo>
                <a:cubicBezTo>
                  <a:pt x="2254920" y="991267"/>
                  <a:pt x="2193674" y="891254"/>
                  <a:pt x="2134047" y="790385"/>
                </a:cubicBezTo>
                <a:cubicBezTo>
                  <a:pt x="2117188" y="761905"/>
                  <a:pt x="2096614" y="749808"/>
                  <a:pt x="2064515" y="755428"/>
                </a:cubicBezTo>
                <a:cubicBezTo>
                  <a:pt x="1963169" y="772954"/>
                  <a:pt x="1861633" y="789432"/>
                  <a:pt x="1760667" y="808768"/>
                </a:cubicBezTo>
                <a:cubicBezTo>
                  <a:pt x="1745618" y="811625"/>
                  <a:pt x="1729997" y="825341"/>
                  <a:pt x="1719805" y="838105"/>
                </a:cubicBezTo>
                <a:cubicBezTo>
                  <a:pt x="1638081" y="941165"/>
                  <a:pt x="1558071" y="1045654"/>
                  <a:pt x="1476251" y="1148715"/>
                </a:cubicBezTo>
                <a:cubicBezTo>
                  <a:pt x="1455487" y="1174909"/>
                  <a:pt x="1456629" y="1194816"/>
                  <a:pt x="1479299" y="1218724"/>
                </a:cubicBezTo>
                <a:cubicBezTo>
                  <a:pt x="1566548" y="1310735"/>
                  <a:pt x="1651511" y="1405033"/>
                  <a:pt x="1740379" y="1495520"/>
                </a:cubicBezTo>
                <a:cubicBezTo>
                  <a:pt x="1759334" y="1514761"/>
                  <a:pt x="1790100" y="1527810"/>
                  <a:pt x="1817341" y="1532382"/>
                </a:cubicBezTo>
                <a:cubicBezTo>
                  <a:pt x="1874967" y="1542098"/>
                  <a:pt x="1933832" y="1544384"/>
                  <a:pt x="1995840" y="1550099"/>
                </a:cubicBezTo>
                <a:close/>
                <a:moveTo>
                  <a:pt x="1527591" y="248222"/>
                </a:moveTo>
                <a:cubicBezTo>
                  <a:pt x="1423483" y="257651"/>
                  <a:pt x="1319184" y="265462"/>
                  <a:pt x="1215456" y="277940"/>
                </a:cubicBezTo>
                <a:cubicBezTo>
                  <a:pt x="1196121" y="280321"/>
                  <a:pt x="1169641" y="297752"/>
                  <a:pt x="1162497" y="314897"/>
                </a:cubicBezTo>
                <a:cubicBezTo>
                  <a:pt x="1127827" y="397764"/>
                  <a:pt x="1096870" y="482346"/>
                  <a:pt x="1068962" y="567785"/>
                </a:cubicBezTo>
                <a:cubicBezTo>
                  <a:pt x="1063152" y="585597"/>
                  <a:pt x="1070581" y="612362"/>
                  <a:pt x="1080678" y="629984"/>
                </a:cubicBezTo>
                <a:cubicBezTo>
                  <a:pt x="1130017" y="716661"/>
                  <a:pt x="1182786" y="801434"/>
                  <a:pt x="1233173" y="887540"/>
                </a:cubicBezTo>
                <a:cubicBezTo>
                  <a:pt x="1250032" y="916305"/>
                  <a:pt x="1268130" y="925354"/>
                  <a:pt x="1302705" y="914495"/>
                </a:cubicBezTo>
                <a:cubicBezTo>
                  <a:pt x="1435389" y="872585"/>
                  <a:pt x="1569310" y="834485"/>
                  <a:pt x="1702470" y="794004"/>
                </a:cubicBezTo>
                <a:cubicBezTo>
                  <a:pt x="1716853" y="789623"/>
                  <a:pt x="1732759" y="782098"/>
                  <a:pt x="1742284" y="771049"/>
                </a:cubicBezTo>
                <a:cubicBezTo>
                  <a:pt x="1799244" y="705136"/>
                  <a:pt x="1854203" y="637604"/>
                  <a:pt x="1910496" y="571214"/>
                </a:cubicBezTo>
                <a:cubicBezTo>
                  <a:pt x="1930975" y="547021"/>
                  <a:pt x="1928688" y="527971"/>
                  <a:pt x="1904781" y="507206"/>
                </a:cubicBezTo>
                <a:cubicBezTo>
                  <a:pt x="1824771" y="437483"/>
                  <a:pt x="1745808" y="366617"/>
                  <a:pt x="1666275" y="296323"/>
                </a:cubicBezTo>
                <a:cubicBezTo>
                  <a:pt x="1626746" y="261271"/>
                  <a:pt x="1583026" y="238506"/>
                  <a:pt x="1527591" y="248126"/>
                </a:cubicBezTo>
                <a:close/>
                <a:moveTo>
                  <a:pt x="1044768" y="1775174"/>
                </a:moveTo>
                <a:cubicBezTo>
                  <a:pt x="1043530" y="1763744"/>
                  <a:pt x="1043340" y="1760601"/>
                  <a:pt x="1042863" y="1757458"/>
                </a:cubicBezTo>
                <a:cubicBezTo>
                  <a:pt x="1024099" y="1629061"/>
                  <a:pt x="1006478" y="1500473"/>
                  <a:pt x="984951" y="1372553"/>
                </a:cubicBezTo>
                <a:cubicBezTo>
                  <a:pt x="982094" y="1355884"/>
                  <a:pt x="961520" y="1335500"/>
                  <a:pt x="944565" y="1328928"/>
                </a:cubicBezTo>
                <a:cubicBezTo>
                  <a:pt x="844172" y="1290066"/>
                  <a:pt x="742826" y="1253681"/>
                  <a:pt x="640813" y="1219295"/>
                </a:cubicBezTo>
                <a:cubicBezTo>
                  <a:pt x="625097" y="1213961"/>
                  <a:pt x="598427" y="1217105"/>
                  <a:pt x="586711" y="1227487"/>
                </a:cubicBezTo>
                <a:cubicBezTo>
                  <a:pt x="514512" y="1291685"/>
                  <a:pt x="445741" y="1359694"/>
                  <a:pt x="374589" y="1425131"/>
                </a:cubicBezTo>
                <a:cubicBezTo>
                  <a:pt x="343252" y="1453896"/>
                  <a:pt x="339061" y="1484186"/>
                  <a:pt x="355349" y="1522571"/>
                </a:cubicBezTo>
                <a:cubicBezTo>
                  <a:pt x="373732" y="1566196"/>
                  <a:pt x="384686" y="1613154"/>
                  <a:pt x="404403" y="1656112"/>
                </a:cubicBezTo>
                <a:cubicBezTo>
                  <a:pt x="426024" y="1703070"/>
                  <a:pt x="444979" y="1756696"/>
                  <a:pt x="480984" y="1790510"/>
                </a:cubicBezTo>
                <a:cubicBezTo>
                  <a:pt x="559374" y="1864043"/>
                  <a:pt x="646909" y="1927955"/>
                  <a:pt x="733110" y="1992630"/>
                </a:cubicBezTo>
                <a:cubicBezTo>
                  <a:pt x="746064" y="2002346"/>
                  <a:pt x="778259" y="2003393"/>
                  <a:pt x="790546" y="1994059"/>
                </a:cubicBezTo>
                <a:cubicBezTo>
                  <a:pt x="871223" y="1932813"/>
                  <a:pt x="949233" y="1868043"/>
                  <a:pt x="1027242" y="1803273"/>
                </a:cubicBezTo>
                <a:cubicBezTo>
                  <a:pt x="1036958" y="1795272"/>
                  <a:pt x="1041339" y="1780889"/>
                  <a:pt x="1044768" y="1775079"/>
                </a:cubicBezTo>
                <a:close/>
              </a:path>
            </a:pathLst>
          </a:custGeom>
          <a:solidFill>
            <a:srgbClr val="FFFFFF"/>
          </a:solidFill>
          <a:ln w="9525" cap="flat">
            <a:noFill/>
            <a:prstDash val="solid"/>
            <a:miter/>
          </a:ln>
        </p:spPr>
        <p:txBody>
          <a:bodyPr rtlCol="0" anchor="ctr"/>
          <a:lstStyle/>
          <a:p>
            <a:endParaRPr lang="en-IN" dirty="0">
              <a:latin typeface="Source Sans Pro" panose="020B0503030403020204" pitchFamily="34" charset="0"/>
            </a:endParaRPr>
          </a:p>
        </p:txBody>
      </p:sp>
      <p:sp>
        <p:nvSpPr>
          <p:cNvPr id="37" name="Graphic 3">
            <a:extLst>
              <a:ext uri="{FF2B5EF4-FFF2-40B4-BE49-F238E27FC236}">
                <a16:creationId xmlns:a16="http://schemas.microsoft.com/office/drawing/2014/main" id="{B2E77988-4DA2-FD1C-0856-5C4AD879C5A2}"/>
              </a:ext>
            </a:extLst>
          </p:cNvPr>
          <p:cNvSpPr/>
          <p:nvPr/>
        </p:nvSpPr>
        <p:spPr>
          <a:xfrm rot="13259435">
            <a:off x="8329916" y="-1947437"/>
            <a:ext cx="5086613" cy="5070840"/>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23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sp>
        <p:nvSpPr>
          <p:cNvPr id="38" name="Graphic 3">
            <a:extLst>
              <a:ext uri="{FF2B5EF4-FFF2-40B4-BE49-F238E27FC236}">
                <a16:creationId xmlns:a16="http://schemas.microsoft.com/office/drawing/2014/main" id="{4050ADDC-E475-3EB4-D695-B7EC038D653D}"/>
              </a:ext>
            </a:extLst>
          </p:cNvPr>
          <p:cNvSpPr/>
          <p:nvPr/>
        </p:nvSpPr>
        <p:spPr>
          <a:xfrm rot="2669729">
            <a:off x="-820334" y="5451354"/>
            <a:ext cx="2387416" cy="2380014"/>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spTree>
    <p:extLst>
      <p:ext uri="{BB962C8B-B14F-4D97-AF65-F5344CB8AC3E}">
        <p14:creationId xmlns:p14="http://schemas.microsoft.com/office/powerpoint/2010/main" val="2890254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74B"/>
        </a:solidFill>
        <a:effectLst/>
      </p:bgPr>
    </p:bg>
    <p:spTree>
      <p:nvGrpSpPr>
        <p:cNvPr id="1" name=""/>
        <p:cNvGrpSpPr/>
        <p:nvPr/>
      </p:nvGrpSpPr>
      <p:grpSpPr>
        <a:xfrm>
          <a:off x="0" y="0"/>
          <a:ext cx="0" cy="0"/>
          <a:chOff x="0" y="0"/>
          <a:chExt cx="0" cy="0"/>
        </a:xfrm>
      </p:grpSpPr>
      <p:grpSp>
        <p:nvGrpSpPr>
          <p:cNvPr id="1329" name="Group 1328">
            <a:extLst>
              <a:ext uri="{FF2B5EF4-FFF2-40B4-BE49-F238E27FC236}">
                <a16:creationId xmlns:a16="http://schemas.microsoft.com/office/drawing/2014/main" id="{344CA3A4-6AD9-B63A-9E84-33E0861F60D6}"/>
              </a:ext>
            </a:extLst>
          </p:cNvPr>
          <p:cNvGrpSpPr/>
          <p:nvPr/>
        </p:nvGrpSpPr>
        <p:grpSpPr>
          <a:xfrm>
            <a:off x="5010268" y="-182334"/>
            <a:ext cx="7784025" cy="7400635"/>
            <a:chOff x="4807068" y="-312963"/>
            <a:chExt cx="7784025" cy="7400635"/>
          </a:xfrm>
        </p:grpSpPr>
        <p:sp>
          <p:nvSpPr>
            <p:cNvPr id="11" name="Freeform: Shape 10">
              <a:extLst>
                <a:ext uri="{FF2B5EF4-FFF2-40B4-BE49-F238E27FC236}">
                  <a16:creationId xmlns:a16="http://schemas.microsoft.com/office/drawing/2014/main" id="{578D475D-5A66-EA06-EA88-D893ADCCCEF8}"/>
                </a:ext>
              </a:extLst>
            </p:cNvPr>
            <p:cNvSpPr/>
            <p:nvPr/>
          </p:nvSpPr>
          <p:spPr>
            <a:xfrm>
              <a:off x="9376342" y="4543610"/>
              <a:ext cx="278420" cy="559710"/>
            </a:xfrm>
            <a:custGeom>
              <a:avLst/>
              <a:gdLst>
                <a:gd name="connsiteX0" fmla="*/ 17973 w 91755"/>
                <a:gd name="connsiteY0" fmla="*/ 0 h 184456"/>
                <a:gd name="connsiteX1" fmla="*/ 21756 w 91755"/>
                <a:gd name="connsiteY1" fmla="*/ 11351 h 184456"/>
                <a:gd name="connsiteX2" fmla="*/ 34999 w 91755"/>
                <a:gd name="connsiteY2" fmla="*/ 5675 h 184456"/>
                <a:gd name="connsiteX3" fmla="*/ 46351 w 91755"/>
                <a:gd name="connsiteY3" fmla="*/ 21756 h 184456"/>
                <a:gd name="connsiteX4" fmla="*/ 58648 w 91755"/>
                <a:gd name="connsiteY4" fmla="*/ 28378 h 184456"/>
                <a:gd name="connsiteX5" fmla="*/ 64323 w 91755"/>
                <a:gd name="connsiteY5" fmla="*/ 50134 h 184456"/>
                <a:gd name="connsiteX6" fmla="*/ 59594 w 91755"/>
                <a:gd name="connsiteY6" fmla="*/ 70945 h 184456"/>
                <a:gd name="connsiteX7" fmla="*/ 69053 w 91755"/>
                <a:gd name="connsiteY7" fmla="*/ 96485 h 184456"/>
                <a:gd name="connsiteX8" fmla="*/ 90809 w 91755"/>
                <a:gd name="connsiteY8" fmla="*/ 110674 h 184456"/>
                <a:gd name="connsiteX9" fmla="*/ 91755 w 91755"/>
                <a:gd name="connsiteY9" fmla="*/ 126755 h 184456"/>
                <a:gd name="connsiteX10" fmla="*/ 75674 w 91755"/>
                <a:gd name="connsiteY10" fmla="*/ 135268 h 184456"/>
                <a:gd name="connsiteX11" fmla="*/ 74728 w 91755"/>
                <a:gd name="connsiteY11" fmla="*/ 155133 h 184456"/>
                <a:gd name="connsiteX12" fmla="*/ 53918 w 91755"/>
                <a:gd name="connsiteY12" fmla="*/ 184457 h 184456"/>
                <a:gd name="connsiteX13" fmla="*/ 45405 w 91755"/>
                <a:gd name="connsiteY13" fmla="*/ 180673 h 184456"/>
                <a:gd name="connsiteX14" fmla="*/ 43513 w 91755"/>
                <a:gd name="connsiteY14" fmla="*/ 167430 h 184456"/>
                <a:gd name="connsiteX15" fmla="*/ 14189 w 91755"/>
                <a:gd name="connsiteY15" fmla="*/ 146619 h 184456"/>
                <a:gd name="connsiteX16" fmla="*/ 7567 w 91755"/>
                <a:gd name="connsiteY16" fmla="*/ 118241 h 184456"/>
                <a:gd name="connsiteX17" fmla="*/ 8513 w 91755"/>
                <a:gd name="connsiteY17" fmla="*/ 76620 h 184456"/>
                <a:gd name="connsiteX18" fmla="*/ 13243 w 91755"/>
                <a:gd name="connsiteY18" fmla="*/ 58648 h 184456"/>
                <a:gd name="connsiteX19" fmla="*/ 4730 w 91755"/>
                <a:gd name="connsiteY19" fmla="*/ 49188 h 184456"/>
                <a:gd name="connsiteX20" fmla="*/ 0 w 91755"/>
                <a:gd name="connsiteY20" fmla="*/ 29324 h 184456"/>
                <a:gd name="connsiteX21" fmla="*/ 17973 w 91755"/>
                <a:gd name="connsiteY21" fmla="*/ 0 h 184456"/>
                <a:gd name="connsiteX22" fmla="*/ 17973 w 91755"/>
                <a:gd name="connsiteY22" fmla="*/ 0 h 18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755" h="184456">
                  <a:moveTo>
                    <a:pt x="17973" y="0"/>
                  </a:moveTo>
                  <a:lnTo>
                    <a:pt x="21756" y="11351"/>
                  </a:lnTo>
                  <a:lnTo>
                    <a:pt x="34999" y="5675"/>
                  </a:lnTo>
                  <a:lnTo>
                    <a:pt x="46351" y="21756"/>
                  </a:lnTo>
                  <a:lnTo>
                    <a:pt x="58648" y="28378"/>
                  </a:lnTo>
                  <a:lnTo>
                    <a:pt x="64323" y="50134"/>
                  </a:lnTo>
                  <a:lnTo>
                    <a:pt x="59594" y="70945"/>
                  </a:lnTo>
                  <a:lnTo>
                    <a:pt x="69053" y="96485"/>
                  </a:lnTo>
                  <a:lnTo>
                    <a:pt x="90809" y="110674"/>
                  </a:lnTo>
                  <a:lnTo>
                    <a:pt x="91755" y="126755"/>
                  </a:lnTo>
                  <a:lnTo>
                    <a:pt x="75674" y="135268"/>
                  </a:lnTo>
                  <a:lnTo>
                    <a:pt x="74728" y="155133"/>
                  </a:lnTo>
                  <a:lnTo>
                    <a:pt x="53918" y="184457"/>
                  </a:lnTo>
                  <a:lnTo>
                    <a:pt x="45405" y="180673"/>
                  </a:lnTo>
                  <a:lnTo>
                    <a:pt x="43513" y="167430"/>
                  </a:lnTo>
                  <a:lnTo>
                    <a:pt x="14189" y="146619"/>
                  </a:lnTo>
                  <a:lnTo>
                    <a:pt x="7567" y="118241"/>
                  </a:lnTo>
                  <a:lnTo>
                    <a:pt x="8513" y="76620"/>
                  </a:lnTo>
                  <a:lnTo>
                    <a:pt x="13243" y="58648"/>
                  </a:lnTo>
                  <a:lnTo>
                    <a:pt x="4730" y="49188"/>
                  </a:lnTo>
                  <a:lnTo>
                    <a:pt x="0" y="29324"/>
                  </a:lnTo>
                  <a:lnTo>
                    <a:pt x="17973" y="0"/>
                  </a:lnTo>
                  <a:lnTo>
                    <a:pt x="17973"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4" name="Freeform: Shape 13">
              <a:extLst>
                <a:ext uri="{FF2B5EF4-FFF2-40B4-BE49-F238E27FC236}">
                  <a16:creationId xmlns:a16="http://schemas.microsoft.com/office/drawing/2014/main" id="{009CB143-F2E8-A6A4-1EBA-5F384C73D14F}"/>
                </a:ext>
              </a:extLst>
            </p:cNvPr>
            <p:cNvSpPr/>
            <p:nvPr/>
          </p:nvSpPr>
          <p:spPr>
            <a:xfrm>
              <a:off x="7878037" y="3395485"/>
              <a:ext cx="1064886" cy="470729"/>
            </a:xfrm>
            <a:custGeom>
              <a:avLst/>
              <a:gdLst>
                <a:gd name="connsiteX0" fmla="*/ 347157 w 350940"/>
                <a:gd name="connsiteY0" fmla="*/ 26486 h 155132"/>
                <a:gd name="connsiteX1" fmla="*/ 344319 w 350940"/>
                <a:gd name="connsiteY1" fmla="*/ 34053 h 155132"/>
                <a:gd name="connsiteX2" fmla="*/ 350940 w 350940"/>
                <a:gd name="connsiteY2" fmla="*/ 53918 h 155132"/>
                <a:gd name="connsiteX3" fmla="*/ 349049 w 350940"/>
                <a:gd name="connsiteY3" fmla="*/ 78512 h 155132"/>
                <a:gd name="connsiteX4" fmla="*/ 322563 w 350940"/>
                <a:gd name="connsiteY4" fmla="*/ 78512 h 155132"/>
                <a:gd name="connsiteX5" fmla="*/ 332968 w 350940"/>
                <a:gd name="connsiteY5" fmla="*/ 91755 h 155132"/>
                <a:gd name="connsiteX6" fmla="*/ 320671 w 350940"/>
                <a:gd name="connsiteY6" fmla="*/ 129593 h 155132"/>
                <a:gd name="connsiteX7" fmla="*/ 312157 w 350940"/>
                <a:gd name="connsiteY7" fmla="*/ 139998 h 155132"/>
                <a:gd name="connsiteX8" fmla="*/ 270536 w 350940"/>
                <a:gd name="connsiteY8" fmla="*/ 140944 h 155132"/>
                <a:gd name="connsiteX9" fmla="*/ 247834 w 350940"/>
                <a:gd name="connsiteY9" fmla="*/ 155133 h 155132"/>
                <a:gd name="connsiteX10" fmla="*/ 208105 w 350940"/>
                <a:gd name="connsiteY10" fmla="*/ 150403 h 155132"/>
                <a:gd name="connsiteX11" fmla="*/ 139052 w 350940"/>
                <a:gd name="connsiteY11" fmla="*/ 134322 h 155132"/>
                <a:gd name="connsiteX12" fmla="*/ 126755 w 350940"/>
                <a:gd name="connsiteY12" fmla="*/ 114458 h 155132"/>
                <a:gd name="connsiteX13" fmla="*/ 80404 w 350940"/>
                <a:gd name="connsiteY13" fmla="*/ 124863 h 155132"/>
                <a:gd name="connsiteX14" fmla="*/ 75674 w 350940"/>
                <a:gd name="connsiteY14" fmla="*/ 136214 h 155132"/>
                <a:gd name="connsiteX15" fmla="*/ 46351 w 350940"/>
                <a:gd name="connsiteY15" fmla="*/ 127701 h 155132"/>
                <a:gd name="connsiteX16" fmla="*/ 21757 w 350940"/>
                <a:gd name="connsiteY16" fmla="*/ 125809 h 155132"/>
                <a:gd name="connsiteX17" fmla="*/ 0 w 350940"/>
                <a:gd name="connsiteY17" fmla="*/ 114458 h 155132"/>
                <a:gd name="connsiteX18" fmla="*/ 6622 w 350940"/>
                <a:gd name="connsiteY18" fmla="*/ 100269 h 155132"/>
                <a:gd name="connsiteX19" fmla="*/ 4730 w 350940"/>
                <a:gd name="connsiteY19" fmla="*/ 89863 h 155132"/>
                <a:gd name="connsiteX20" fmla="*/ 17973 w 350940"/>
                <a:gd name="connsiteY20" fmla="*/ 87026 h 155132"/>
                <a:gd name="connsiteX21" fmla="*/ 43513 w 350940"/>
                <a:gd name="connsiteY21" fmla="*/ 103106 h 155132"/>
                <a:gd name="connsiteX22" fmla="*/ 49189 w 350940"/>
                <a:gd name="connsiteY22" fmla="*/ 87026 h 155132"/>
                <a:gd name="connsiteX23" fmla="*/ 90809 w 350940"/>
                <a:gd name="connsiteY23" fmla="*/ 89863 h 155132"/>
                <a:gd name="connsiteX24" fmla="*/ 123917 w 350940"/>
                <a:gd name="connsiteY24" fmla="*/ 79458 h 155132"/>
                <a:gd name="connsiteX25" fmla="*/ 146619 w 350940"/>
                <a:gd name="connsiteY25" fmla="*/ 81350 h 155132"/>
                <a:gd name="connsiteX26" fmla="*/ 162700 w 350940"/>
                <a:gd name="connsiteY26" fmla="*/ 93647 h 155132"/>
                <a:gd name="connsiteX27" fmla="*/ 166484 w 350940"/>
                <a:gd name="connsiteY27" fmla="*/ 83242 h 155132"/>
                <a:gd name="connsiteX28" fmla="*/ 157025 w 350940"/>
                <a:gd name="connsiteY28" fmla="*/ 44459 h 155132"/>
                <a:gd name="connsiteX29" fmla="*/ 173106 w 350940"/>
                <a:gd name="connsiteY29" fmla="*/ 36891 h 155132"/>
                <a:gd name="connsiteX30" fmla="*/ 188240 w 350940"/>
                <a:gd name="connsiteY30" fmla="*/ 9459 h 155132"/>
                <a:gd name="connsiteX31" fmla="*/ 224186 w 350940"/>
                <a:gd name="connsiteY31" fmla="*/ 29324 h 155132"/>
                <a:gd name="connsiteX32" fmla="*/ 248780 w 350940"/>
                <a:gd name="connsiteY32" fmla="*/ 4730 h 155132"/>
                <a:gd name="connsiteX33" fmla="*/ 264861 w 350940"/>
                <a:gd name="connsiteY33" fmla="*/ 0 h 155132"/>
                <a:gd name="connsiteX34" fmla="*/ 302698 w 350940"/>
                <a:gd name="connsiteY34" fmla="*/ 17973 h 155132"/>
                <a:gd name="connsiteX35" fmla="*/ 324455 w 350940"/>
                <a:gd name="connsiteY35" fmla="*/ 15135 h 155132"/>
                <a:gd name="connsiteX36" fmla="*/ 347157 w 350940"/>
                <a:gd name="connsiteY36" fmla="*/ 26486 h 155132"/>
                <a:gd name="connsiteX37" fmla="*/ 347157 w 350940"/>
                <a:gd name="connsiteY37" fmla="*/ 26486 h 15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0940" h="155132">
                  <a:moveTo>
                    <a:pt x="347157" y="26486"/>
                  </a:moveTo>
                  <a:lnTo>
                    <a:pt x="344319" y="34053"/>
                  </a:lnTo>
                  <a:lnTo>
                    <a:pt x="350940" y="53918"/>
                  </a:lnTo>
                  <a:lnTo>
                    <a:pt x="349049" y="78512"/>
                  </a:lnTo>
                  <a:lnTo>
                    <a:pt x="322563" y="78512"/>
                  </a:lnTo>
                  <a:lnTo>
                    <a:pt x="332968" y="91755"/>
                  </a:lnTo>
                  <a:lnTo>
                    <a:pt x="320671" y="129593"/>
                  </a:lnTo>
                  <a:lnTo>
                    <a:pt x="312157" y="139998"/>
                  </a:lnTo>
                  <a:lnTo>
                    <a:pt x="270536" y="140944"/>
                  </a:lnTo>
                  <a:lnTo>
                    <a:pt x="247834" y="155133"/>
                  </a:lnTo>
                  <a:lnTo>
                    <a:pt x="208105" y="150403"/>
                  </a:lnTo>
                  <a:lnTo>
                    <a:pt x="139052" y="134322"/>
                  </a:lnTo>
                  <a:lnTo>
                    <a:pt x="126755" y="114458"/>
                  </a:lnTo>
                  <a:lnTo>
                    <a:pt x="80404" y="124863"/>
                  </a:lnTo>
                  <a:lnTo>
                    <a:pt x="75674" y="136214"/>
                  </a:lnTo>
                  <a:lnTo>
                    <a:pt x="46351" y="127701"/>
                  </a:lnTo>
                  <a:lnTo>
                    <a:pt x="21757" y="125809"/>
                  </a:lnTo>
                  <a:lnTo>
                    <a:pt x="0" y="114458"/>
                  </a:lnTo>
                  <a:lnTo>
                    <a:pt x="6622" y="100269"/>
                  </a:lnTo>
                  <a:lnTo>
                    <a:pt x="4730" y="89863"/>
                  </a:lnTo>
                  <a:lnTo>
                    <a:pt x="17973" y="87026"/>
                  </a:lnTo>
                  <a:lnTo>
                    <a:pt x="43513" y="103106"/>
                  </a:lnTo>
                  <a:lnTo>
                    <a:pt x="49189" y="87026"/>
                  </a:lnTo>
                  <a:lnTo>
                    <a:pt x="90809" y="89863"/>
                  </a:lnTo>
                  <a:lnTo>
                    <a:pt x="123917" y="79458"/>
                  </a:lnTo>
                  <a:lnTo>
                    <a:pt x="146619" y="81350"/>
                  </a:lnTo>
                  <a:lnTo>
                    <a:pt x="162700" y="93647"/>
                  </a:lnTo>
                  <a:lnTo>
                    <a:pt x="166484" y="83242"/>
                  </a:lnTo>
                  <a:lnTo>
                    <a:pt x="157025" y="44459"/>
                  </a:lnTo>
                  <a:lnTo>
                    <a:pt x="173106" y="36891"/>
                  </a:lnTo>
                  <a:lnTo>
                    <a:pt x="188240" y="9459"/>
                  </a:lnTo>
                  <a:lnTo>
                    <a:pt x="224186" y="29324"/>
                  </a:lnTo>
                  <a:lnTo>
                    <a:pt x="248780" y="4730"/>
                  </a:lnTo>
                  <a:lnTo>
                    <a:pt x="264861" y="0"/>
                  </a:lnTo>
                  <a:lnTo>
                    <a:pt x="302698" y="17973"/>
                  </a:lnTo>
                  <a:lnTo>
                    <a:pt x="324455" y="15135"/>
                  </a:lnTo>
                  <a:lnTo>
                    <a:pt x="347157" y="26486"/>
                  </a:lnTo>
                  <a:lnTo>
                    <a:pt x="347157" y="26486"/>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8" name="Freeform: Shape 17">
              <a:extLst>
                <a:ext uri="{FF2B5EF4-FFF2-40B4-BE49-F238E27FC236}">
                  <a16:creationId xmlns:a16="http://schemas.microsoft.com/office/drawing/2014/main" id="{F275A01D-4736-F3C5-ACDD-0E62C6D7C91B}"/>
                </a:ext>
              </a:extLst>
            </p:cNvPr>
            <p:cNvSpPr/>
            <p:nvPr/>
          </p:nvSpPr>
          <p:spPr>
            <a:xfrm>
              <a:off x="6864815" y="2962066"/>
              <a:ext cx="513785" cy="347306"/>
            </a:xfrm>
            <a:custGeom>
              <a:avLst/>
              <a:gdLst>
                <a:gd name="connsiteX0" fmla="*/ 169322 w 169321"/>
                <a:gd name="connsiteY0" fmla="*/ 39729 h 114457"/>
                <a:gd name="connsiteX1" fmla="*/ 165538 w 169321"/>
                <a:gd name="connsiteY1" fmla="*/ 79458 h 114457"/>
                <a:gd name="connsiteX2" fmla="*/ 153241 w 169321"/>
                <a:gd name="connsiteY2" fmla="*/ 81350 h 114457"/>
                <a:gd name="connsiteX3" fmla="*/ 149457 w 169321"/>
                <a:gd name="connsiteY3" fmla="*/ 114458 h 114457"/>
                <a:gd name="connsiteX4" fmla="*/ 107836 w 169321"/>
                <a:gd name="connsiteY4" fmla="*/ 87026 h 114457"/>
                <a:gd name="connsiteX5" fmla="*/ 84188 w 169321"/>
                <a:gd name="connsiteY5" fmla="*/ 91755 h 114457"/>
                <a:gd name="connsiteX6" fmla="*/ 51080 w 169321"/>
                <a:gd name="connsiteY6" fmla="*/ 64323 h 114457"/>
                <a:gd name="connsiteX7" fmla="*/ 28378 w 169321"/>
                <a:gd name="connsiteY7" fmla="*/ 40675 h 114457"/>
                <a:gd name="connsiteX8" fmla="*/ 7567 w 169321"/>
                <a:gd name="connsiteY8" fmla="*/ 39729 h 114457"/>
                <a:gd name="connsiteX9" fmla="*/ 0 w 169321"/>
                <a:gd name="connsiteY9" fmla="*/ 18919 h 114457"/>
                <a:gd name="connsiteX10" fmla="*/ 36891 w 169321"/>
                <a:gd name="connsiteY10" fmla="*/ 7567 h 114457"/>
                <a:gd name="connsiteX11" fmla="*/ 70945 w 169321"/>
                <a:gd name="connsiteY11" fmla="*/ 12297 h 114457"/>
                <a:gd name="connsiteX12" fmla="*/ 113512 w 169321"/>
                <a:gd name="connsiteY12" fmla="*/ 0 h 114457"/>
                <a:gd name="connsiteX13" fmla="*/ 142836 w 169321"/>
                <a:gd name="connsiteY13" fmla="*/ 25540 h 114457"/>
                <a:gd name="connsiteX14" fmla="*/ 169322 w 169321"/>
                <a:gd name="connsiteY14" fmla="*/ 39729 h 114457"/>
                <a:gd name="connsiteX15" fmla="*/ 169322 w 169321"/>
                <a:gd name="connsiteY15" fmla="*/ 39729 h 11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9321" h="114457">
                  <a:moveTo>
                    <a:pt x="169322" y="39729"/>
                  </a:moveTo>
                  <a:lnTo>
                    <a:pt x="165538" y="79458"/>
                  </a:lnTo>
                  <a:lnTo>
                    <a:pt x="153241" y="81350"/>
                  </a:lnTo>
                  <a:lnTo>
                    <a:pt x="149457" y="114458"/>
                  </a:lnTo>
                  <a:lnTo>
                    <a:pt x="107836" y="87026"/>
                  </a:lnTo>
                  <a:lnTo>
                    <a:pt x="84188" y="91755"/>
                  </a:lnTo>
                  <a:lnTo>
                    <a:pt x="51080" y="64323"/>
                  </a:lnTo>
                  <a:lnTo>
                    <a:pt x="28378" y="40675"/>
                  </a:lnTo>
                  <a:lnTo>
                    <a:pt x="7567" y="39729"/>
                  </a:lnTo>
                  <a:lnTo>
                    <a:pt x="0" y="18919"/>
                  </a:lnTo>
                  <a:lnTo>
                    <a:pt x="36891" y="7567"/>
                  </a:lnTo>
                  <a:lnTo>
                    <a:pt x="70945" y="12297"/>
                  </a:lnTo>
                  <a:lnTo>
                    <a:pt x="113512" y="0"/>
                  </a:lnTo>
                  <a:lnTo>
                    <a:pt x="142836" y="25540"/>
                  </a:lnTo>
                  <a:lnTo>
                    <a:pt x="169322" y="39729"/>
                  </a:lnTo>
                  <a:lnTo>
                    <a:pt x="169322" y="39729"/>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21" name="Freeform: Shape 20">
              <a:extLst>
                <a:ext uri="{FF2B5EF4-FFF2-40B4-BE49-F238E27FC236}">
                  <a16:creationId xmlns:a16="http://schemas.microsoft.com/office/drawing/2014/main" id="{D13456FE-1239-4E65-67DD-62E823795540}"/>
                </a:ext>
              </a:extLst>
            </p:cNvPr>
            <p:cNvSpPr/>
            <p:nvPr/>
          </p:nvSpPr>
          <p:spPr>
            <a:xfrm>
              <a:off x="9801147" y="4262320"/>
              <a:ext cx="909889" cy="548228"/>
            </a:xfrm>
            <a:custGeom>
              <a:avLst/>
              <a:gdLst>
                <a:gd name="connsiteX0" fmla="*/ 299860 w 299860"/>
                <a:gd name="connsiteY0" fmla="*/ 32162 h 180672"/>
                <a:gd name="connsiteX1" fmla="*/ 278104 w 299860"/>
                <a:gd name="connsiteY1" fmla="*/ 56756 h 180672"/>
                <a:gd name="connsiteX2" fmla="*/ 265807 w 299860"/>
                <a:gd name="connsiteY2" fmla="*/ 99323 h 180672"/>
                <a:gd name="connsiteX3" fmla="*/ 285671 w 299860"/>
                <a:gd name="connsiteY3" fmla="*/ 133376 h 180672"/>
                <a:gd name="connsiteX4" fmla="*/ 242158 w 299860"/>
                <a:gd name="connsiteY4" fmla="*/ 125809 h 180672"/>
                <a:gd name="connsiteX5" fmla="*/ 194862 w 299860"/>
                <a:gd name="connsiteY5" fmla="*/ 144727 h 180672"/>
                <a:gd name="connsiteX6" fmla="*/ 197700 w 299860"/>
                <a:gd name="connsiteY6" fmla="*/ 174997 h 180672"/>
                <a:gd name="connsiteX7" fmla="*/ 154187 w 299860"/>
                <a:gd name="connsiteY7" fmla="*/ 180673 h 180672"/>
                <a:gd name="connsiteX8" fmla="*/ 117295 w 299860"/>
                <a:gd name="connsiteY8" fmla="*/ 158916 h 180672"/>
                <a:gd name="connsiteX9" fmla="*/ 79458 w 299860"/>
                <a:gd name="connsiteY9" fmla="*/ 175943 h 180672"/>
                <a:gd name="connsiteX10" fmla="*/ 43513 w 299860"/>
                <a:gd name="connsiteY10" fmla="*/ 174051 h 180672"/>
                <a:gd name="connsiteX11" fmla="*/ 35946 w 299860"/>
                <a:gd name="connsiteY11" fmla="*/ 134322 h 180672"/>
                <a:gd name="connsiteX12" fmla="*/ 9459 w 299860"/>
                <a:gd name="connsiteY12" fmla="*/ 114458 h 180672"/>
                <a:gd name="connsiteX13" fmla="*/ 16081 w 299860"/>
                <a:gd name="connsiteY13" fmla="*/ 106890 h 180672"/>
                <a:gd name="connsiteX14" fmla="*/ 10405 w 299860"/>
                <a:gd name="connsiteY14" fmla="*/ 99323 h 180672"/>
                <a:gd name="connsiteX15" fmla="*/ 16081 w 299860"/>
                <a:gd name="connsiteY15" fmla="*/ 80404 h 180672"/>
                <a:gd name="connsiteX16" fmla="*/ 33108 w 299860"/>
                <a:gd name="connsiteY16" fmla="*/ 61486 h 180672"/>
                <a:gd name="connsiteX17" fmla="*/ 6622 w 299860"/>
                <a:gd name="connsiteY17" fmla="*/ 35945 h 180672"/>
                <a:gd name="connsiteX18" fmla="*/ 0 w 299860"/>
                <a:gd name="connsiteY18" fmla="*/ 13243 h 180672"/>
                <a:gd name="connsiteX19" fmla="*/ 10405 w 299860"/>
                <a:gd name="connsiteY19" fmla="*/ 0 h 180672"/>
                <a:gd name="connsiteX20" fmla="*/ 27432 w 299860"/>
                <a:gd name="connsiteY20" fmla="*/ 24594 h 180672"/>
                <a:gd name="connsiteX21" fmla="*/ 45405 w 299860"/>
                <a:gd name="connsiteY21" fmla="*/ 20810 h 180672"/>
                <a:gd name="connsiteX22" fmla="*/ 83242 w 299860"/>
                <a:gd name="connsiteY22" fmla="*/ 29324 h 180672"/>
                <a:gd name="connsiteX23" fmla="*/ 155133 w 299860"/>
                <a:gd name="connsiteY23" fmla="*/ 33108 h 180672"/>
                <a:gd name="connsiteX24" fmla="*/ 176889 w 299860"/>
                <a:gd name="connsiteY24" fmla="*/ 17973 h 180672"/>
                <a:gd name="connsiteX25" fmla="*/ 232699 w 299860"/>
                <a:gd name="connsiteY25" fmla="*/ 3784 h 180672"/>
                <a:gd name="connsiteX26" fmla="*/ 270536 w 299860"/>
                <a:gd name="connsiteY26" fmla="*/ 25540 h 180672"/>
                <a:gd name="connsiteX27" fmla="*/ 299860 w 299860"/>
                <a:gd name="connsiteY27" fmla="*/ 32162 h 180672"/>
                <a:gd name="connsiteX28" fmla="*/ 299860 w 299860"/>
                <a:gd name="connsiteY28" fmla="*/ 32162 h 180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9860" h="180672">
                  <a:moveTo>
                    <a:pt x="299860" y="32162"/>
                  </a:moveTo>
                  <a:lnTo>
                    <a:pt x="278104" y="56756"/>
                  </a:lnTo>
                  <a:lnTo>
                    <a:pt x="265807" y="99323"/>
                  </a:lnTo>
                  <a:lnTo>
                    <a:pt x="285671" y="133376"/>
                  </a:lnTo>
                  <a:lnTo>
                    <a:pt x="242158" y="125809"/>
                  </a:lnTo>
                  <a:lnTo>
                    <a:pt x="194862" y="144727"/>
                  </a:lnTo>
                  <a:lnTo>
                    <a:pt x="197700" y="174997"/>
                  </a:lnTo>
                  <a:lnTo>
                    <a:pt x="154187" y="180673"/>
                  </a:lnTo>
                  <a:lnTo>
                    <a:pt x="117295" y="158916"/>
                  </a:lnTo>
                  <a:lnTo>
                    <a:pt x="79458" y="175943"/>
                  </a:lnTo>
                  <a:lnTo>
                    <a:pt x="43513" y="174051"/>
                  </a:lnTo>
                  <a:lnTo>
                    <a:pt x="35946" y="134322"/>
                  </a:lnTo>
                  <a:lnTo>
                    <a:pt x="9459" y="114458"/>
                  </a:lnTo>
                  <a:lnTo>
                    <a:pt x="16081" y="106890"/>
                  </a:lnTo>
                  <a:lnTo>
                    <a:pt x="10405" y="99323"/>
                  </a:lnTo>
                  <a:lnTo>
                    <a:pt x="16081" y="80404"/>
                  </a:lnTo>
                  <a:lnTo>
                    <a:pt x="33108" y="61486"/>
                  </a:lnTo>
                  <a:lnTo>
                    <a:pt x="6622" y="35945"/>
                  </a:lnTo>
                  <a:lnTo>
                    <a:pt x="0" y="13243"/>
                  </a:lnTo>
                  <a:lnTo>
                    <a:pt x="10405" y="0"/>
                  </a:lnTo>
                  <a:lnTo>
                    <a:pt x="27432" y="24594"/>
                  </a:lnTo>
                  <a:lnTo>
                    <a:pt x="45405" y="20810"/>
                  </a:lnTo>
                  <a:lnTo>
                    <a:pt x="83242" y="29324"/>
                  </a:lnTo>
                  <a:lnTo>
                    <a:pt x="155133" y="33108"/>
                  </a:lnTo>
                  <a:lnTo>
                    <a:pt x="176889" y="17973"/>
                  </a:lnTo>
                  <a:lnTo>
                    <a:pt x="232699" y="3784"/>
                  </a:lnTo>
                  <a:lnTo>
                    <a:pt x="270536" y="25540"/>
                  </a:lnTo>
                  <a:lnTo>
                    <a:pt x="299860" y="32162"/>
                  </a:lnTo>
                  <a:lnTo>
                    <a:pt x="299860" y="32162"/>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22" name="Freeform: Shape 21">
              <a:extLst>
                <a:ext uri="{FF2B5EF4-FFF2-40B4-BE49-F238E27FC236}">
                  <a16:creationId xmlns:a16="http://schemas.microsoft.com/office/drawing/2014/main" id="{63F9549C-B11C-D00E-7790-96868A32772F}"/>
                </a:ext>
              </a:extLst>
            </p:cNvPr>
            <p:cNvSpPr/>
            <p:nvPr/>
          </p:nvSpPr>
          <p:spPr>
            <a:xfrm>
              <a:off x="8813758" y="4081489"/>
              <a:ext cx="574063" cy="470729"/>
            </a:xfrm>
            <a:custGeom>
              <a:avLst/>
              <a:gdLst>
                <a:gd name="connsiteX0" fmla="*/ 156079 w 189186"/>
                <a:gd name="connsiteY0" fmla="*/ 22702 h 155132"/>
                <a:gd name="connsiteX1" fmla="*/ 174051 w 189186"/>
                <a:gd name="connsiteY1" fmla="*/ 21756 h 155132"/>
                <a:gd name="connsiteX2" fmla="*/ 163646 w 189186"/>
                <a:gd name="connsiteY2" fmla="*/ 48243 h 155132"/>
                <a:gd name="connsiteX3" fmla="*/ 189186 w 189186"/>
                <a:gd name="connsiteY3" fmla="*/ 71891 h 155132"/>
                <a:gd name="connsiteX4" fmla="*/ 184457 w 189186"/>
                <a:gd name="connsiteY4" fmla="*/ 99323 h 155132"/>
                <a:gd name="connsiteX5" fmla="*/ 174051 w 189186"/>
                <a:gd name="connsiteY5" fmla="*/ 102161 h 155132"/>
                <a:gd name="connsiteX6" fmla="*/ 165538 w 189186"/>
                <a:gd name="connsiteY6" fmla="*/ 107836 h 155132"/>
                <a:gd name="connsiteX7" fmla="*/ 150403 w 189186"/>
                <a:gd name="connsiteY7" fmla="*/ 122025 h 155132"/>
                <a:gd name="connsiteX8" fmla="*/ 146619 w 189186"/>
                <a:gd name="connsiteY8" fmla="*/ 155133 h 155132"/>
                <a:gd name="connsiteX9" fmla="*/ 101215 w 189186"/>
                <a:gd name="connsiteY9" fmla="*/ 132430 h 155132"/>
                <a:gd name="connsiteX10" fmla="*/ 81350 w 189186"/>
                <a:gd name="connsiteY10" fmla="*/ 106890 h 155132"/>
                <a:gd name="connsiteX11" fmla="*/ 61486 w 189186"/>
                <a:gd name="connsiteY11" fmla="*/ 93647 h 155132"/>
                <a:gd name="connsiteX12" fmla="*/ 37837 w 189186"/>
                <a:gd name="connsiteY12" fmla="*/ 70945 h 155132"/>
                <a:gd name="connsiteX13" fmla="*/ 25540 w 189186"/>
                <a:gd name="connsiteY13" fmla="*/ 52972 h 155132"/>
                <a:gd name="connsiteX14" fmla="*/ 0 w 189186"/>
                <a:gd name="connsiteY14" fmla="*/ 24594 h 155132"/>
                <a:gd name="connsiteX15" fmla="*/ 7567 w 189186"/>
                <a:gd name="connsiteY15" fmla="*/ 0 h 155132"/>
                <a:gd name="connsiteX16" fmla="*/ 26486 w 189186"/>
                <a:gd name="connsiteY16" fmla="*/ 14189 h 155132"/>
                <a:gd name="connsiteX17" fmla="*/ 35945 w 189186"/>
                <a:gd name="connsiteY17" fmla="*/ 946 h 155132"/>
                <a:gd name="connsiteX18" fmla="*/ 57702 w 189186"/>
                <a:gd name="connsiteY18" fmla="*/ 0 h 155132"/>
                <a:gd name="connsiteX19" fmla="*/ 100269 w 189186"/>
                <a:gd name="connsiteY19" fmla="*/ 10405 h 155132"/>
                <a:gd name="connsiteX20" fmla="*/ 133376 w 189186"/>
                <a:gd name="connsiteY20" fmla="*/ 9459 h 155132"/>
                <a:gd name="connsiteX21" fmla="*/ 156079 w 189186"/>
                <a:gd name="connsiteY21" fmla="*/ 22702 h 155132"/>
                <a:gd name="connsiteX22" fmla="*/ 156079 w 189186"/>
                <a:gd name="connsiteY22" fmla="*/ 22702 h 155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9186" h="155132">
                  <a:moveTo>
                    <a:pt x="156079" y="22702"/>
                  </a:moveTo>
                  <a:lnTo>
                    <a:pt x="174051" y="21756"/>
                  </a:lnTo>
                  <a:lnTo>
                    <a:pt x="163646" y="48243"/>
                  </a:lnTo>
                  <a:lnTo>
                    <a:pt x="189186" y="71891"/>
                  </a:lnTo>
                  <a:lnTo>
                    <a:pt x="184457" y="99323"/>
                  </a:lnTo>
                  <a:lnTo>
                    <a:pt x="174051" y="102161"/>
                  </a:lnTo>
                  <a:lnTo>
                    <a:pt x="165538" y="107836"/>
                  </a:lnTo>
                  <a:lnTo>
                    <a:pt x="150403" y="122025"/>
                  </a:lnTo>
                  <a:lnTo>
                    <a:pt x="146619" y="155133"/>
                  </a:lnTo>
                  <a:lnTo>
                    <a:pt x="101215" y="132430"/>
                  </a:lnTo>
                  <a:lnTo>
                    <a:pt x="81350" y="106890"/>
                  </a:lnTo>
                  <a:lnTo>
                    <a:pt x="61486" y="93647"/>
                  </a:lnTo>
                  <a:lnTo>
                    <a:pt x="37837" y="70945"/>
                  </a:lnTo>
                  <a:lnTo>
                    <a:pt x="25540" y="52972"/>
                  </a:lnTo>
                  <a:lnTo>
                    <a:pt x="0" y="24594"/>
                  </a:lnTo>
                  <a:lnTo>
                    <a:pt x="7567" y="0"/>
                  </a:lnTo>
                  <a:lnTo>
                    <a:pt x="26486" y="14189"/>
                  </a:lnTo>
                  <a:lnTo>
                    <a:pt x="35945" y="946"/>
                  </a:lnTo>
                  <a:lnTo>
                    <a:pt x="57702" y="0"/>
                  </a:lnTo>
                  <a:lnTo>
                    <a:pt x="100269" y="10405"/>
                  </a:lnTo>
                  <a:lnTo>
                    <a:pt x="133376" y="9459"/>
                  </a:lnTo>
                  <a:lnTo>
                    <a:pt x="156079" y="22702"/>
                  </a:lnTo>
                  <a:lnTo>
                    <a:pt x="156079" y="22702"/>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23" name="Freeform: Shape 22">
              <a:extLst>
                <a:ext uri="{FF2B5EF4-FFF2-40B4-BE49-F238E27FC236}">
                  <a16:creationId xmlns:a16="http://schemas.microsoft.com/office/drawing/2014/main" id="{E7EC325F-92DF-2B42-4152-AB9A9B034616}"/>
                </a:ext>
              </a:extLst>
            </p:cNvPr>
            <p:cNvSpPr/>
            <p:nvPr/>
          </p:nvSpPr>
          <p:spPr>
            <a:xfrm>
              <a:off x="9729390" y="2141156"/>
              <a:ext cx="1285901" cy="849613"/>
            </a:xfrm>
            <a:custGeom>
              <a:avLst/>
              <a:gdLst>
                <a:gd name="connsiteX0" fmla="*/ 408642 w 423777"/>
                <a:gd name="connsiteY0" fmla="*/ 174051 h 279995"/>
                <a:gd name="connsiteX1" fmla="*/ 371751 w 423777"/>
                <a:gd name="connsiteY1" fmla="*/ 172160 h 279995"/>
                <a:gd name="connsiteX2" fmla="*/ 364183 w 423777"/>
                <a:gd name="connsiteY2" fmla="*/ 177835 h 279995"/>
                <a:gd name="connsiteX3" fmla="*/ 378372 w 423777"/>
                <a:gd name="connsiteY3" fmla="*/ 196754 h 279995"/>
                <a:gd name="connsiteX4" fmla="*/ 397291 w 423777"/>
                <a:gd name="connsiteY4" fmla="*/ 234591 h 279995"/>
                <a:gd name="connsiteX5" fmla="*/ 358508 w 423777"/>
                <a:gd name="connsiteY5" fmla="*/ 237429 h 279995"/>
                <a:gd name="connsiteX6" fmla="*/ 346211 w 423777"/>
                <a:gd name="connsiteY6" fmla="*/ 250672 h 279995"/>
                <a:gd name="connsiteX7" fmla="*/ 349049 w 423777"/>
                <a:gd name="connsiteY7" fmla="*/ 279996 h 279995"/>
                <a:gd name="connsiteX8" fmla="*/ 329184 w 423777"/>
                <a:gd name="connsiteY8" fmla="*/ 274320 h 279995"/>
                <a:gd name="connsiteX9" fmla="*/ 288509 w 423777"/>
                <a:gd name="connsiteY9" fmla="*/ 277158 h 279995"/>
                <a:gd name="connsiteX10" fmla="*/ 274320 w 423777"/>
                <a:gd name="connsiteY10" fmla="*/ 262969 h 279995"/>
                <a:gd name="connsiteX11" fmla="*/ 258239 w 423777"/>
                <a:gd name="connsiteY11" fmla="*/ 273374 h 279995"/>
                <a:gd name="connsiteX12" fmla="*/ 240266 w 423777"/>
                <a:gd name="connsiteY12" fmla="*/ 264861 h 279995"/>
                <a:gd name="connsiteX13" fmla="*/ 203375 w 423777"/>
                <a:gd name="connsiteY13" fmla="*/ 263915 h 279995"/>
                <a:gd name="connsiteX14" fmla="*/ 149457 w 423777"/>
                <a:gd name="connsiteY14" fmla="*/ 249726 h 279995"/>
                <a:gd name="connsiteX15" fmla="*/ 103106 w 423777"/>
                <a:gd name="connsiteY15" fmla="*/ 244996 h 279995"/>
                <a:gd name="connsiteX16" fmla="*/ 67161 w 423777"/>
                <a:gd name="connsiteY16" fmla="*/ 246888 h 279995"/>
                <a:gd name="connsiteX17" fmla="*/ 44459 w 423777"/>
                <a:gd name="connsiteY17" fmla="*/ 262023 h 279995"/>
                <a:gd name="connsiteX18" fmla="*/ 22702 w 423777"/>
                <a:gd name="connsiteY18" fmla="*/ 264861 h 279995"/>
                <a:gd name="connsiteX19" fmla="*/ 17973 w 423777"/>
                <a:gd name="connsiteY19" fmla="*/ 238375 h 279995"/>
                <a:gd name="connsiteX20" fmla="*/ 0 w 423777"/>
                <a:gd name="connsiteY20" fmla="*/ 211889 h 279995"/>
                <a:gd name="connsiteX21" fmla="*/ 26486 w 423777"/>
                <a:gd name="connsiteY21" fmla="*/ 199592 h 279995"/>
                <a:gd name="connsiteX22" fmla="*/ 22702 w 423777"/>
                <a:gd name="connsiteY22" fmla="*/ 176889 h 279995"/>
                <a:gd name="connsiteX23" fmla="*/ 6622 w 423777"/>
                <a:gd name="connsiteY23" fmla="*/ 155133 h 279995"/>
                <a:gd name="connsiteX24" fmla="*/ 946 w 423777"/>
                <a:gd name="connsiteY24" fmla="*/ 129593 h 279995"/>
                <a:gd name="connsiteX25" fmla="*/ 45405 w 423777"/>
                <a:gd name="connsiteY25" fmla="*/ 129593 h 279995"/>
                <a:gd name="connsiteX26" fmla="*/ 90809 w 423777"/>
                <a:gd name="connsiteY26" fmla="*/ 107836 h 279995"/>
                <a:gd name="connsiteX27" fmla="*/ 95539 w 423777"/>
                <a:gd name="connsiteY27" fmla="*/ 75674 h 279995"/>
                <a:gd name="connsiteX28" fmla="*/ 129593 w 423777"/>
                <a:gd name="connsiteY28" fmla="*/ 56756 h 279995"/>
                <a:gd name="connsiteX29" fmla="*/ 120133 w 423777"/>
                <a:gd name="connsiteY29" fmla="*/ 31216 h 279995"/>
                <a:gd name="connsiteX30" fmla="*/ 145673 w 423777"/>
                <a:gd name="connsiteY30" fmla="*/ 21756 h 279995"/>
                <a:gd name="connsiteX31" fmla="*/ 189186 w 423777"/>
                <a:gd name="connsiteY31" fmla="*/ 0 h 279995"/>
                <a:gd name="connsiteX32" fmla="*/ 239321 w 423777"/>
                <a:gd name="connsiteY32" fmla="*/ 14189 h 279995"/>
                <a:gd name="connsiteX33" fmla="*/ 247834 w 423777"/>
                <a:gd name="connsiteY33" fmla="*/ 28378 h 279995"/>
                <a:gd name="connsiteX34" fmla="*/ 270536 w 423777"/>
                <a:gd name="connsiteY34" fmla="*/ 21756 h 279995"/>
                <a:gd name="connsiteX35" fmla="*/ 315941 w 423777"/>
                <a:gd name="connsiteY35" fmla="*/ 35000 h 279995"/>
                <a:gd name="connsiteX36" fmla="*/ 326346 w 423777"/>
                <a:gd name="connsiteY36" fmla="*/ 62432 h 279995"/>
                <a:gd name="connsiteX37" fmla="*/ 319725 w 423777"/>
                <a:gd name="connsiteY37" fmla="*/ 77566 h 279995"/>
                <a:gd name="connsiteX38" fmla="*/ 355670 w 423777"/>
                <a:gd name="connsiteY38" fmla="*/ 115404 h 279995"/>
                <a:gd name="connsiteX39" fmla="*/ 375535 w 423777"/>
                <a:gd name="connsiteY39" fmla="*/ 125809 h 279995"/>
                <a:gd name="connsiteX40" fmla="*/ 375535 w 423777"/>
                <a:gd name="connsiteY40" fmla="*/ 136214 h 279995"/>
                <a:gd name="connsiteX41" fmla="*/ 407696 w 423777"/>
                <a:gd name="connsiteY41" fmla="*/ 146619 h 279995"/>
                <a:gd name="connsiteX42" fmla="*/ 423777 w 423777"/>
                <a:gd name="connsiteY42" fmla="*/ 161754 h 279995"/>
                <a:gd name="connsiteX43" fmla="*/ 408642 w 423777"/>
                <a:gd name="connsiteY43" fmla="*/ 174051 h 279995"/>
                <a:gd name="connsiteX44" fmla="*/ 408642 w 423777"/>
                <a:gd name="connsiteY44" fmla="*/ 174051 h 279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23777" h="279995">
                  <a:moveTo>
                    <a:pt x="408642" y="174051"/>
                  </a:moveTo>
                  <a:lnTo>
                    <a:pt x="371751" y="172160"/>
                  </a:lnTo>
                  <a:lnTo>
                    <a:pt x="364183" y="177835"/>
                  </a:lnTo>
                  <a:lnTo>
                    <a:pt x="378372" y="196754"/>
                  </a:lnTo>
                  <a:lnTo>
                    <a:pt x="397291" y="234591"/>
                  </a:lnTo>
                  <a:lnTo>
                    <a:pt x="358508" y="237429"/>
                  </a:lnTo>
                  <a:lnTo>
                    <a:pt x="346211" y="250672"/>
                  </a:lnTo>
                  <a:lnTo>
                    <a:pt x="349049" y="279996"/>
                  </a:lnTo>
                  <a:lnTo>
                    <a:pt x="329184" y="274320"/>
                  </a:lnTo>
                  <a:lnTo>
                    <a:pt x="288509" y="277158"/>
                  </a:lnTo>
                  <a:lnTo>
                    <a:pt x="274320" y="262969"/>
                  </a:lnTo>
                  <a:lnTo>
                    <a:pt x="258239" y="273374"/>
                  </a:lnTo>
                  <a:lnTo>
                    <a:pt x="240266" y="264861"/>
                  </a:lnTo>
                  <a:lnTo>
                    <a:pt x="203375" y="263915"/>
                  </a:lnTo>
                  <a:lnTo>
                    <a:pt x="149457" y="249726"/>
                  </a:lnTo>
                  <a:lnTo>
                    <a:pt x="103106" y="244996"/>
                  </a:lnTo>
                  <a:lnTo>
                    <a:pt x="67161" y="246888"/>
                  </a:lnTo>
                  <a:lnTo>
                    <a:pt x="44459" y="262023"/>
                  </a:lnTo>
                  <a:lnTo>
                    <a:pt x="22702" y="264861"/>
                  </a:lnTo>
                  <a:lnTo>
                    <a:pt x="17973" y="238375"/>
                  </a:lnTo>
                  <a:lnTo>
                    <a:pt x="0" y="211889"/>
                  </a:lnTo>
                  <a:lnTo>
                    <a:pt x="26486" y="199592"/>
                  </a:lnTo>
                  <a:lnTo>
                    <a:pt x="22702" y="176889"/>
                  </a:lnTo>
                  <a:lnTo>
                    <a:pt x="6622" y="155133"/>
                  </a:lnTo>
                  <a:lnTo>
                    <a:pt x="946" y="129593"/>
                  </a:lnTo>
                  <a:lnTo>
                    <a:pt x="45405" y="129593"/>
                  </a:lnTo>
                  <a:lnTo>
                    <a:pt x="90809" y="107836"/>
                  </a:lnTo>
                  <a:lnTo>
                    <a:pt x="95539" y="75674"/>
                  </a:lnTo>
                  <a:lnTo>
                    <a:pt x="129593" y="56756"/>
                  </a:lnTo>
                  <a:lnTo>
                    <a:pt x="120133" y="31216"/>
                  </a:lnTo>
                  <a:lnTo>
                    <a:pt x="145673" y="21756"/>
                  </a:lnTo>
                  <a:lnTo>
                    <a:pt x="189186" y="0"/>
                  </a:lnTo>
                  <a:lnTo>
                    <a:pt x="239321" y="14189"/>
                  </a:lnTo>
                  <a:lnTo>
                    <a:pt x="247834" y="28378"/>
                  </a:lnTo>
                  <a:lnTo>
                    <a:pt x="270536" y="21756"/>
                  </a:lnTo>
                  <a:lnTo>
                    <a:pt x="315941" y="35000"/>
                  </a:lnTo>
                  <a:lnTo>
                    <a:pt x="326346" y="62432"/>
                  </a:lnTo>
                  <a:lnTo>
                    <a:pt x="319725" y="77566"/>
                  </a:lnTo>
                  <a:lnTo>
                    <a:pt x="355670" y="115404"/>
                  </a:lnTo>
                  <a:lnTo>
                    <a:pt x="375535" y="125809"/>
                  </a:lnTo>
                  <a:lnTo>
                    <a:pt x="375535" y="136214"/>
                  </a:lnTo>
                  <a:lnTo>
                    <a:pt x="407696" y="146619"/>
                  </a:lnTo>
                  <a:lnTo>
                    <a:pt x="423777" y="161754"/>
                  </a:lnTo>
                  <a:lnTo>
                    <a:pt x="408642" y="174051"/>
                  </a:lnTo>
                  <a:lnTo>
                    <a:pt x="408642" y="174051"/>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26" name="Freeform: Shape 25">
              <a:extLst>
                <a:ext uri="{FF2B5EF4-FFF2-40B4-BE49-F238E27FC236}">
                  <a16:creationId xmlns:a16="http://schemas.microsoft.com/office/drawing/2014/main" id="{18CCBB7B-9FC0-83BE-161B-D7346BFBB9CF}"/>
                </a:ext>
              </a:extLst>
            </p:cNvPr>
            <p:cNvSpPr/>
            <p:nvPr/>
          </p:nvSpPr>
          <p:spPr>
            <a:xfrm>
              <a:off x="7384344" y="3613626"/>
              <a:ext cx="634337" cy="370271"/>
            </a:xfrm>
            <a:custGeom>
              <a:avLst/>
              <a:gdLst>
                <a:gd name="connsiteX0" fmla="*/ 167430 w 209050"/>
                <a:gd name="connsiteY0" fmla="*/ 17973 h 122025"/>
                <a:gd name="connsiteX1" fmla="*/ 169322 w 209050"/>
                <a:gd name="connsiteY1" fmla="*/ 28378 h 122025"/>
                <a:gd name="connsiteX2" fmla="*/ 162700 w 209050"/>
                <a:gd name="connsiteY2" fmla="*/ 42567 h 122025"/>
                <a:gd name="connsiteX3" fmla="*/ 184457 w 209050"/>
                <a:gd name="connsiteY3" fmla="*/ 53918 h 122025"/>
                <a:gd name="connsiteX4" fmla="*/ 209051 w 209050"/>
                <a:gd name="connsiteY4" fmla="*/ 55810 h 122025"/>
                <a:gd name="connsiteX5" fmla="*/ 206213 w 209050"/>
                <a:gd name="connsiteY5" fmla="*/ 79458 h 122025"/>
                <a:gd name="connsiteX6" fmla="*/ 186348 w 209050"/>
                <a:gd name="connsiteY6" fmla="*/ 89863 h 122025"/>
                <a:gd name="connsiteX7" fmla="*/ 150403 w 209050"/>
                <a:gd name="connsiteY7" fmla="*/ 82296 h 122025"/>
                <a:gd name="connsiteX8" fmla="*/ 140944 w 209050"/>
                <a:gd name="connsiteY8" fmla="*/ 105944 h 122025"/>
                <a:gd name="connsiteX9" fmla="*/ 118241 w 209050"/>
                <a:gd name="connsiteY9" fmla="*/ 107836 h 122025"/>
                <a:gd name="connsiteX10" fmla="*/ 109728 w 209050"/>
                <a:gd name="connsiteY10" fmla="*/ 98377 h 122025"/>
                <a:gd name="connsiteX11" fmla="*/ 84188 w 209050"/>
                <a:gd name="connsiteY11" fmla="*/ 119187 h 122025"/>
                <a:gd name="connsiteX12" fmla="*/ 60540 w 209050"/>
                <a:gd name="connsiteY12" fmla="*/ 122025 h 122025"/>
                <a:gd name="connsiteX13" fmla="*/ 39729 w 209050"/>
                <a:gd name="connsiteY13" fmla="*/ 108782 h 122025"/>
                <a:gd name="connsiteX14" fmla="*/ 22702 w 209050"/>
                <a:gd name="connsiteY14" fmla="*/ 83242 h 122025"/>
                <a:gd name="connsiteX15" fmla="*/ 0 w 209050"/>
                <a:gd name="connsiteY15" fmla="*/ 92701 h 122025"/>
                <a:gd name="connsiteX16" fmla="*/ 0 w 209050"/>
                <a:gd name="connsiteY16" fmla="*/ 65269 h 122025"/>
                <a:gd name="connsiteX17" fmla="*/ 34053 w 209050"/>
                <a:gd name="connsiteY17" fmla="*/ 32162 h 122025"/>
                <a:gd name="connsiteX18" fmla="*/ 32162 w 209050"/>
                <a:gd name="connsiteY18" fmla="*/ 17027 h 122025"/>
                <a:gd name="connsiteX19" fmla="*/ 53918 w 209050"/>
                <a:gd name="connsiteY19" fmla="*/ 22702 h 122025"/>
                <a:gd name="connsiteX20" fmla="*/ 66215 w 209050"/>
                <a:gd name="connsiteY20" fmla="*/ 12297 h 122025"/>
                <a:gd name="connsiteX21" fmla="*/ 105944 w 209050"/>
                <a:gd name="connsiteY21" fmla="*/ 12297 h 122025"/>
                <a:gd name="connsiteX22" fmla="*/ 115403 w 209050"/>
                <a:gd name="connsiteY22" fmla="*/ 0 h 122025"/>
                <a:gd name="connsiteX23" fmla="*/ 167430 w 209050"/>
                <a:gd name="connsiteY23" fmla="*/ 17973 h 122025"/>
                <a:gd name="connsiteX24" fmla="*/ 167430 w 209050"/>
                <a:gd name="connsiteY24" fmla="*/ 17973 h 12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9050" h="122025">
                  <a:moveTo>
                    <a:pt x="167430" y="17973"/>
                  </a:moveTo>
                  <a:lnTo>
                    <a:pt x="169322" y="28378"/>
                  </a:lnTo>
                  <a:lnTo>
                    <a:pt x="162700" y="42567"/>
                  </a:lnTo>
                  <a:lnTo>
                    <a:pt x="184457" y="53918"/>
                  </a:lnTo>
                  <a:lnTo>
                    <a:pt x="209051" y="55810"/>
                  </a:lnTo>
                  <a:lnTo>
                    <a:pt x="206213" y="79458"/>
                  </a:lnTo>
                  <a:lnTo>
                    <a:pt x="186348" y="89863"/>
                  </a:lnTo>
                  <a:lnTo>
                    <a:pt x="150403" y="82296"/>
                  </a:lnTo>
                  <a:lnTo>
                    <a:pt x="140944" y="105944"/>
                  </a:lnTo>
                  <a:lnTo>
                    <a:pt x="118241" y="107836"/>
                  </a:lnTo>
                  <a:lnTo>
                    <a:pt x="109728" y="98377"/>
                  </a:lnTo>
                  <a:lnTo>
                    <a:pt x="84188" y="119187"/>
                  </a:lnTo>
                  <a:lnTo>
                    <a:pt x="60540" y="122025"/>
                  </a:lnTo>
                  <a:lnTo>
                    <a:pt x="39729" y="108782"/>
                  </a:lnTo>
                  <a:lnTo>
                    <a:pt x="22702" y="83242"/>
                  </a:lnTo>
                  <a:lnTo>
                    <a:pt x="0" y="92701"/>
                  </a:lnTo>
                  <a:lnTo>
                    <a:pt x="0" y="65269"/>
                  </a:lnTo>
                  <a:lnTo>
                    <a:pt x="34053" y="32162"/>
                  </a:lnTo>
                  <a:lnTo>
                    <a:pt x="32162" y="17027"/>
                  </a:lnTo>
                  <a:lnTo>
                    <a:pt x="53918" y="22702"/>
                  </a:lnTo>
                  <a:lnTo>
                    <a:pt x="66215" y="12297"/>
                  </a:lnTo>
                  <a:lnTo>
                    <a:pt x="105944" y="12297"/>
                  </a:lnTo>
                  <a:lnTo>
                    <a:pt x="115403" y="0"/>
                  </a:lnTo>
                  <a:lnTo>
                    <a:pt x="167430" y="17973"/>
                  </a:lnTo>
                  <a:lnTo>
                    <a:pt x="167430" y="17973"/>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2" name="Freeform: Shape 31">
              <a:extLst>
                <a:ext uri="{FF2B5EF4-FFF2-40B4-BE49-F238E27FC236}">
                  <a16:creationId xmlns:a16="http://schemas.microsoft.com/office/drawing/2014/main" id="{556236B5-DB60-924A-E080-C8019EB03CE8}"/>
                </a:ext>
              </a:extLst>
            </p:cNvPr>
            <p:cNvSpPr/>
            <p:nvPr/>
          </p:nvSpPr>
          <p:spPr>
            <a:xfrm>
              <a:off x="8239695" y="3025211"/>
              <a:ext cx="947203" cy="459249"/>
            </a:xfrm>
            <a:custGeom>
              <a:avLst/>
              <a:gdLst>
                <a:gd name="connsiteX0" fmla="*/ 124863 w 312157"/>
                <a:gd name="connsiteY0" fmla="*/ 946 h 151348"/>
                <a:gd name="connsiteX1" fmla="*/ 148511 w 312157"/>
                <a:gd name="connsiteY1" fmla="*/ 19865 h 151348"/>
                <a:gd name="connsiteX2" fmla="*/ 183511 w 312157"/>
                <a:gd name="connsiteY2" fmla="*/ 24594 h 151348"/>
                <a:gd name="connsiteX3" fmla="*/ 181619 w 312157"/>
                <a:gd name="connsiteY3" fmla="*/ 40675 h 151348"/>
                <a:gd name="connsiteX4" fmla="*/ 208105 w 312157"/>
                <a:gd name="connsiteY4" fmla="*/ 52972 h 151348"/>
                <a:gd name="connsiteX5" fmla="*/ 213780 w 312157"/>
                <a:gd name="connsiteY5" fmla="*/ 37837 h 151348"/>
                <a:gd name="connsiteX6" fmla="*/ 245942 w 312157"/>
                <a:gd name="connsiteY6" fmla="*/ 44459 h 151348"/>
                <a:gd name="connsiteX7" fmla="*/ 252564 w 312157"/>
                <a:gd name="connsiteY7" fmla="*/ 63377 h 151348"/>
                <a:gd name="connsiteX8" fmla="*/ 287563 w 312157"/>
                <a:gd name="connsiteY8" fmla="*/ 66215 h 151348"/>
                <a:gd name="connsiteX9" fmla="*/ 312157 w 312157"/>
                <a:gd name="connsiteY9" fmla="*/ 95539 h 151348"/>
                <a:gd name="connsiteX10" fmla="*/ 297968 w 312157"/>
                <a:gd name="connsiteY10" fmla="*/ 95539 h 151348"/>
                <a:gd name="connsiteX11" fmla="*/ 291347 w 312157"/>
                <a:gd name="connsiteY11" fmla="*/ 105944 h 151348"/>
                <a:gd name="connsiteX12" fmla="*/ 280942 w 312157"/>
                <a:gd name="connsiteY12" fmla="*/ 108782 h 151348"/>
                <a:gd name="connsiteX13" fmla="*/ 279050 w 312157"/>
                <a:gd name="connsiteY13" fmla="*/ 122025 h 151348"/>
                <a:gd name="connsiteX14" fmla="*/ 270536 w 312157"/>
                <a:gd name="connsiteY14" fmla="*/ 124863 h 151348"/>
                <a:gd name="connsiteX15" fmla="*/ 269590 w 312157"/>
                <a:gd name="connsiteY15" fmla="*/ 130539 h 151348"/>
                <a:gd name="connsiteX16" fmla="*/ 254455 w 312157"/>
                <a:gd name="connsiteY16" fmla="*/ 136214 h 151348"/>
                <a:gd name="connsiteX17" fmla="*/ 233645 w 312157"/>
                <a:gd name="connsiteY17" fmla="*/ 135268 h 151348"/>
                <a:gd name="connsiteX18" fmla="*/ 227969 w 312157"/>
                <a:gd name="connsiteY18" fmla="*/ 148511 h 151348"/>
                <a:gd name="connsiteX19" fmla="*/ 205267 w 312157"/>
                <a:gd name="connsiteY19" fmla="*/ 137160 h 151348"/>
                <a:gd name="connsiteX20" fmla="*/ 183511 w 312157"/>
                <a:gd name="connsiteY20" fmla="*/ 139998 h 151348"/>
                <a:gd name="connsiteX21" fmla="*/ 145673 w 312157"/>
                <a:gd name="connsiteY21" fmla="*/ 122025 h 151348"/>
                <a:gd name="connsiteX22" fmla="*/ 129593 w 312157"/>
                <a:gd name="connsiteY22" fmla="*/ 126755 h 151348"/>
                <a:gd name="connsiteX23" fmla="*/ 104998 w 312157"/>
                <a:gd name="connsiteY23" fmla="*/ 151349 h 151348"/>
                <a:gd name="connsiteX24" fmla="*/ 69053 w 312157"/>
                <a:gd name="connsiteY24" fmla="*/ 131485 h 151348"/>
                <a:gd name="connsiteX25" fmla="*/ 40675 w 312157"/>
                <a:gd name="connsiteY25" fmla="*/ 106890 h 151348"/>
                <a:gd name="connsiteX26" fmla="*/ 16081 w 312157"/>
                <a:gd name="connsiteY26" fmla="*/ 92701 h 151348"/>
                <a:gd name="connsiteX27" fmla="*/ 9459 w 312157"/>
                <a:gd name="connsiteY27" fmla="*/ 67161 h 151348"/>
                <a:gd name="connsiteX28" fmla="*/ 0 w 312157"/>
                <a:gd name="connsiteY28" fmla="*/ 50134 h 151348"/>
                <a:gd name="connsiteX29" fmla="*/ 32162 w 312157"/>
                <a:gd name="connsiteY29" fmla="*/ 37837 h 151348"/>
                <a:gd name="connsiteX30" fmla="*/ 48243 w 312157"/>
                <a:gd name="connsiteY30" fmla="*/ 22702 h 151348"/>
                <a:gd name="connsiteX31" fmla="*/ 81350 w 312157"/>
                <a:gd name="connsiteY31" fmla="*/ 11351 h 151348"/>
                <a:gd name="connsiteX32" fmla="*/ 91755 w 312157"/>
                <a:gd name="connsiteY32" fmla="*/ 0 h 151348"/>
                <a:gd name="connsiteX33" fmla="*/ 104052 w 312157"/>
                <a:gd name="connsiteY33" fmla="*/ 6621 h 151348"/>
                <a:gd name="connsiteX34" fmla="*/ 124863 w 312157"/>
                <a:gd name="connsiteY34" fmla="*/ 946 h 151348"/>
                <a:gd name="connsiteX35" fmla="*/ 124863 w 312157"/>
                <a:gd name="connsiteY35" fmla="*/ 946 h 15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2157" h="151348">
                  <a:moveTo>
                    <a:pt x="124863" y="946"/>
                  </a:moveTo>
                  <a:lnTo>
                    <a:pt x="148511" y="19865"/>
                  </a:lnTo>
                  <a:lnTo>
                    <a:pt x="183511" y="24594"/>
                  </a:lnTo>
                  <a:lnTo>
                    <a:pt x="181619" y="40675"/>
                  </a:lnTo>
                  <a:lnTo>
                    <a:pt x="208105" y="52972"/>
                  </a:lnTo>
                  <a:lnTo>
                    <a:pt x="213780" y="37837"/>
                  </a:lnTo>
                  <a:lnTo>
                    <a:pt x="245942" y="44459"/>
                  </a:lnTo>
                  <a:lnTo>
                    <a:pt x="252564" y="63377"/>
                  </a:lnTo>
                  <a:lnTo>
                    <a:pt x="287563" y="66215"/>
                  </a:lnTo>
                  <a:lnTo>
                    <a:pt x="312157" y="95539"/>
                  </a:lnTo>
                  <a:lnTo>
                    <a:pt x="297968" y="95539"/>
                  </a:lnTo>
                  <a:lnTo>
                    <a:pt x="291347" y="105944"/>
                  </a:lnTo>
                  <a:lnTo>
                    <a:pt x="280942" y="108782"/>
                  </a:lnTo>
                  <a:lnTo>
                    <a:pt x="279050" y="122025"/>
                  </a:lnTo>
                  <a:lnTo>
                    <a:pt x="270536" y="124863"/>
                  </a:lnTo>
                  <a:lnTo>
                    <a:pt x="269590" y="130539"/>
                  </a:lnTo>
                  <a:lnTo>
                    <a:pt x="254455" y="136214"/>
                  </a:lnTo>
                  <a:lnTo>
                    <a:pt x="233645" y="135268"/>
                  </a:lnTo>
                  <a:lnTo>
                    <a:pt x="227969" y="148511"/>
                  </a:lnTo>
                  <a:lnTo>
                    <a:pt x="205267" y="137160"/>
                  </a:lnTo>
                  <a:lnTo>
                    <a:pt x="183511" y="139998"/>
                  </a:lnTo>
                  <a:lnTo>
                    <a:pt x="145673" y="122025"/>
                  </a:lnTo>
                  <a:lnTo>
                    <a:pt x="129593" y="126755"/>
                  </a:lnTo>
                  <a:lnTo>
                    <a:pt x="104998" y="151349"/>
                  </a:lnTo>
                  <a:lnTo>
                    <a:pt x="69053" y="131485"/>
                  </a:lnTo>
                  <a:lnTo>
                    <a:pt x="40675" y="106890"/>
                  </a:lnTo>
                  <a:lnTo>
                    <a:pt x="16081" y="92701"/>
                  </a:lnTo>
                  <a:lnTo>
                    <a:pt x="9459" y="67161"/>
                  </a:lnTo>
                  <a:lnTo>
                    <a:pt x="0" y="50134"/>
                  </a:lnTo>
                  <a:lnTo>
                    <a:pt x="32162" y="37837"/>
                  </a:lnTo>
                  <a:lnTo>
                    <a:pt x="48243" y="22702"/>
                  </a:lnTo>
                  <a:lnTo>
                    <a:pt x="81350" y="11351"/>
                  </a:lnTo>
                  <a:lnTo>
                    <a:pt x="91755" y="0"/>
                  </a:lnTo>
                  <a:lnTo>
                    <a:pt x="104052" y="6621"/>
                  </a:lnTo>
                  <a:lnTo>
                    <a:pt x="124863" y="946"/>
                  </a:lnTo>
                  <a:lnTo>
                    <a:pt x="124863" y="946"/>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3" name="Freeform: Shape 32">
              <a:extLst>
                <a:ext uri="{FF2B5EF4-FFF2-40B4-BE49-F238E27FC236}">
                  <a16:creationId xmlns:a16="http://schemas.microsoft.com/office/drawing/2014/main" id="{EFD72013-15BA-DAA6-F7EF-CAD4EAD4D8A7}"/>
                </a:ext>
              </a:extLst>
            </p:cNvPr>
            <p:cNvSpPr/>
            <p:nvPr/>
          </p:nvSpPr>
          <p:spPr>
            <a:xfrm>
              <a:off x="7347025" y="2347819"/>
              <a:ext cx="1271549" cy="1360528"/>
            </a:xfrm>
            <a:custGeom>
              <a:avLst/>
              <a:gdLst>
                <a:gd name="connsiteX0" fmla="*/ 364183 w 419047"/>
                <a:gd name="connsiteY0" fmla="*/ 69999 h 448371"/>
                <a:gd name="connsiteX1" fmla="*/ 377426 w 419047"/>
                <a:gd name="connsiteY1" fmla="*/ 99323 h 448371"/>
                <a:gd name="connsiteX2" fmla="*/ 366075 w 419047"/>
                <a:gd name="connsiteY2" fmla="*/ 115404 h 448371"/>
                <a:gd name="connsiteX3" fmla="*/ 384048 w 419047"/>
                <a:gd name="connsiteY3" fmla="*/ 135268 h 448371"/>
                <a:gd name="connsiteX4" fmla="*/ 398237 w 419047"/>
                <a:gd name="connsiteY4" fmla="*/ 166484 h 448371"/>
                <a:gd name="connsiteX5" fmla="*/ 396345 w 419047"/>
                <a:gd name="connsiteY5" fmla="*/ 187294 h 448371"/>
                <a:gd name="connsiteX6" fmla="*/ 419048 w 419047"/>
                <a:gd name="connsiteY6" fmla="*/ 224186 h 448371"/>
                <a:gd name="connsiteX7" fmla="*/ 398237 w 419047"/>
                <a:gd name="connsiteY7" fmla="*/ 229861 h 448371"/>
                <a:gd name="connsiteX8" fmla="*/ 385940 w 419047"/>
                <a:gd name="connsiteY8" fmla="*/ 223240 h 448371"/>
                <a:gd name="connsiteX9" fmla="*/ 375535 w 419047"/>
                <a:gd name="connsiteY9" fmla="*/ 234591 h 448371"/>
                <a:gd name="connsiteX10" fmla="*/ 342427 w 419047"/>
                <a:gd name="connsiteY10" fmla="*/ 245942 h 448371"/>
                <a:gd name="connsiteX11" fmla="*/ 326346 w 419047"/>
                <a:gd name="connsiteY11" fmla="*/ 261077 h 448371"/>
                <a:gd name="connsiteX12" fmla="*/ 294185 w 419047"/>
                <a:gd name="connsiteY12" fmla="*/ 273374 h 448371"/>
                <a:gd name="connsiteX13" fmla="*/ 303644 w 419047"/>
                <a:gd name="connsiteY13" fmla="*/ 290401 h 448371"/>
                <a:gd name="connsiteX14" fmla="*/ 310266 w 419047"/>
                <a:gd name="connsiteY14" fmla="*/ 315941 h 448371"/>
                <a:gd name="connsiteX15" fmla="*/ 334860 w 419047"/>
                <a:gd name="connsiteY15" fmla="*/ 330130 h 448371"/>
                <a:gd name="connsiteX16" fmla="*/ 363237 w 419047"/>
                <a:gd name="connsiteY16" fmla="*/ 354724 h 448371"/>
                <a:gd name="connsiteX17" fmla="*/ 348103 w 419047"/>
                <a:gd name="connsiteY17" fmla="*/ 382156 h 448371"/>
                <a:gd name="connsiteX18" fmla="*/ 332022 w 419047"/>
                <a:gd name="connsiteY18" fmla="*/ 389724 h 448371"/>
                <a:gd name="connsiteX19" fmla="*/ 341481 w 419047"/>
                <a:gd name="connsiteY19" fmla="*/ 428507 h 448371"/>
                <a:gd name="connsiteX20" fmla="*/ 337698 w 419047"/>
                <a:gd name="connsiteY20" fmla="*/ 438912 h 448371"/>
                <a:gd name="connsiteX21" fmla="*/ 321617 w 419047"/>
                <a:gd name="connsiteY21" fmla="*/ 426615 h 448371"/>
                <a:gd name="connsiteX22" fmla="*/ 298914 w 419047"/>
                <a:gd name="connsiteY22" fmla="*/ 424723 h 448371"/>
                <a:gd name="connsiteX23" fmla="*/ 265807 w 419047"/>
                <a:gd name="connsiteY23" fmla="*/ 435128 h 448371"/>
                <a:gd name="connsiteX24" fmla="*/ 224186 w 419047"/>
                <a:gd name="connsiteY24" fmla="*/ 432290 h 448371"/>
                <a:gd name="connsiteX25" fmla="*/ 218510 w 419047"/>
                <a:gd name="connsiteY25" fmla="*/ 448371 h 448371"/>
                <a:gd name="connsiteX26" fmla="*/ 192970 w 419047"/>
                <a:gd name="connsiteY26" fmla="*/ 432290 h 448371"/>
                <a:gd name="connsiteX27" fmla="*/ 179727 w 419047"/>
                <a:gd name="connsiteY27" fmla="*/ 435128 h 448371"/>
                <a:gd name="connsiteX28" fmla="*/ 127701 w 419047"/>
                <a:gd name="connsiteY28" fmla="*/ 417156 h 448371"/>
                <a:gd name="connsiteX29" fmla="*/ 118241 w 419047"/>
                <a:gd name="connsiteY29" fmla="*/ 429453 h 448371"/>
                <a:gd name="connsiteX30" fmla="*/ 78512 w 419047"/>
                <a:gd name="connsiteY30" fmla="*/ 429453 h 448371"/>
                <a:gd name="connsiteX31" fmla="*/ 82296 w 419047"/>
                <a:gd name="connsiteY31" fmla="*/ 386886 h 448371"/>
                <a:gd name="connsiteX32" fmla="*/ 104998 w 419047"/>
                <a:gd name="connsiteY32" fmla="*/ 347157 h 448371"/>
                <a:gd name="connsiteX33" fmla="*/ 36891 w 419047"/>
                <a:gd name="connsiteY33" fmla="*/ 335806 h 448371"/>
                <a:gd name="connsiteX34" fmla="*/ 14189 w 419047"/>
                <a:gd name="connsiteY34" fmla="*/ 320671 h 448371"/>
                <a:gd name="connsiteX35" fmla="*/ 16081 w 419047"/>
                <a:gd name="connsiteY35" fmla="*/ 295130 h 448371"/>
                <a:gd name="connsiteX36" fmla="*/ 6622 w 419047"/>
                <a:gd name="connsiteY36" fmla="*/ 281887 h 448371"/>
                <a:gd name="connsiteX37" fmla="*/ 10405 w 419047"/>
                <a:gd name="connsiteY37" fmla="*/ 242158 h 448371"/>
                <a:gd name="connsiteX38" fmla="*/ 0 w 419047"/>
                <a:gd name="connsiteY38" fmla="*/ 180673 h 448371"/>
                <a:gd name="connsiteX39" fmla="*/ 27432 w 419047"/>
                <a:gd name="connsiteY39" fmla="*/ 180673 h 448371"/>
                <a:gd name="connsiteX40" fmla="*/ 38783 w 419047"/>
                <a:gd name="connsiteY40" fmla="*/ 158916 h 448371"/>
                <a:gd name="connsiteX41" fmla="*/ 47297 w 419047"/>
                <a:gd name="connsiteY41" fmla="*/ 105944 h 448371"/>
                <a:gd name="connsiteX42" fmla="*/ 38783 w 419047"/>
                <a:gd name="connsiteY42" fmla="*/ 86080 h 448371"/>
                <a:gd name="connsiteX43" fmla="*/ 46351 w 419047"/>
                <a:gd name="connsiteY43" fmla="*/ 73783 h 448371"/>
                <a:gd name="connsiteX44" fmla="*/ 84188 w 419047"/>
                <a:gd name="connsiteY44" fmla="*/ 70945 h 448371"/>
                <a:gd name="connsiteX45" fmla="*/ 93647 w 419047"/>
                <a:gd name="connsiteY45" fmla="*/ 83242 h 448371"/>
                <a:gd name="connsiteX46" fmla="*/ 122971 w 419047"/>
                <a:gd name="connsiteY46" fmla="*/ 54864 h 448371"/>
                <a:gd name="connsiteX47" fmla="*/ 110674 w 419047"/>
                <a:gd name="connsiteY47" fmla="*/ 33108 h 448371"/>
                <a:gd name="connsiteX48" fmla="*/ 106890 w 419047"/>
                <a:gd name="connsiteY48" fmla="*/ 946 h 448371"/>
                <a:gd name="connsiteX49" fmla="*/ 141890 w 419047"/>
                <a:gd name="connsiteY49" fmla="*/ 8513 h 448371"/>
                <a:gd name="connsiteX50" fmla="*/ 169322 w 419047"/>
                <a:gd name="connsiteY50" fmla="*/ 0 h 448371"/>
                <a:gd name="connsiteX51" fmla="*/ 172160 w 419047"/>
                <a:gd name="connsiteY51" fmla="*/ 21756 h 448371"/>
                <a:gd name="connsiteX52" fmla="*/ 218510 w 419047"/>
                <a:gd name="connsiteY52" fmla="*/ 34999 h 448371"/>
                <a:gd name="connsiteX53" fmla="*/ 219456 w 419047"/>
                <a:gd name="connsiteY53" fmla="*/ 55810 h 448371"/>
                <a:gd name="connsiteX54" fmla="*/ 263915 w 419047"/>
                <a:gd name="connsiteY54" fmla="*/ 44459 h 448371"/>
                <a:gd name="connsiteX55" fmla="*/ 288509 w 419047"/>
                <a:gd name="connsiteY55" fmla="*/ 29324 h 448371"/>
                <a:gd name="connsiteX56" fmla="*/ 341481 w 419047"/>
                <a:gd name="connsiteY56" fmla="*/ 52026 h 448371"/>
                <a:gd name="connsiteX57" fmla="*/ 364183 w 419047"/>
                <a:gd name="connsiteY57" fmla="*/ 69999 h 448371"/>
                <a:gd name="connsiteX58" fmla="*/ 364183 w 419047"/>
                <a:gd name="connsiteY58" fmla="*/ 69999 h 44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19047" h="448371">
                  <a:moveTo>
                    <a:pt x="364183" y="69999"/>
                  </a:moveTo>
                  <a:lnTo>
                    <a:pt x="377426" y="99323"/>
                  </a:lnTo>
                  <a:lnTo>
                    <a:pt x="366075" y="115404"/>
                  </a:lnTo>
                  <a:lnTo>
                    <a:pt x="384048" y="135268"/>
                  </a:lnTo>
                  <a:lnTo>
                    <a:pt x="398237" y="166484"/>
                  </a:lnTo>
                  <a:lnTo>
                    <a:pt x="396345" y="187294"/>
                  </a:lnTo>
                  <a:lnTo>
                    <a:pt x="419048" y="224186"/>
                  </a:lnTo>
                  <a:lnTo>
                    <a:pt x="398237" y="229861"/>
                  </a:lnTo>
                  <a:lnTo>
                    <a:pt x="385940" y="223240"/>
                  </a:lnTo>
                  <a:lnTo>
                    <a:pt x="375535" y="234591"/>
                  </a:lnTo>
                  <a:lnTo>
                    <a:pt x="342427" y="245942"/>
                  </a:lnTo>
                  <a:lnTo>
                    <a:pt x="326346" y="261077"/>
                  </a:lnTo>
                  <a:lnTo>
                    <a:pt x="294185" y="273374"/>
                  </a:lnTo>
                  <a:lnTo>
                    <a:pt x="303644" y="290401"/>
                  </a:lnTo>
                  <a:lnTo>
                    <a:pt x="310266" y="315941"/>
                  </a:lnTo>
                  <a:lnTo>
                    <a:pt x="334860" y="330130"/>
                  </a:lnTo>
                  <a:lnTo>
                    <a:pt x="363237" y="354724"/>
                  </a:lnTo>
                  <a:lnTo>
                    <a:pt x="348103" y="382156"/>
                  </a:lnTo>
                  <a:lnTo>
                    <a:pt x="332022" y="389724"/>
                  </a:lnTo>
                  <a:lnTo>
                    <a:pt x="341481" y="428507"/>
                  </a:lnTo>
                  <a:lnTo>
                    <a:pt x="337698" y="438912"/>
                  </a:lnTo>
                  <a:lnTo>
                    <a:pt x="321617" y="426615"/>
                  </a:lnTo>
                  <a:lnTo>
                    <a:pt x="298914" y="424723"/>
                  </a:lnTo>
                  <a:lnTo>
                    <a:pt x="265807" y="435128"/>
                  </a:lnTo>
                  <a:lnTo>
                    <a:pt x="224186" y="432290"/>
                  </a:lnTo>
                  <a:lnTo>
                    <a:pt x="218510" y="448371"/>
                  </a:lnTo>
                  <a:lnTo>
                    <a:pt x="192970" y="432290"/>
                  </a:lnTo>
                  <a:lnTo>
                    <a:pt x="179727" y="435128"/>
                  </a:lnTo>
                  <a:lnTo>
                    <a:pt x="127701" y="417156"/>
                  </a:lnTo>
                  <a:lnTo>
                    <a:pt x="118241" y="429453"/>
                  </a:lnTo>
                  <a:lnTo>
                    <a:pt x="78512" y="429453"/>
                  </a:lnTo>
                  <a:lnTo>
                    <a:pt x="82296" y="386886"/>
                  </a:lnTo>
                  <a:lnTo>
                    <a:pt x="104998" y="347157"/>
                  </a:lnTo>
                  <a:lnTo>
                    <a:pt x="36891" y="335806"/>
                  </a:lnTo>
                  <a:lnTo>
                    <a:pt x="14189" y="320671"/>
                  </a:lnTo>
                  <a:lnTo>
                    <a:pt x="16081" y="295130"/>
                  </a:lnTo>
                  <a:lnTo>
                    <a:pt x="6622" y="281887"/>
                  </a:lnTo>
                  <a:lnTo>
                    <a:pt x="10405" y="242158"/>
                  </a:lnTo>
                  <a:lnTo>
                    <a:pt x="0" y="180673"/>
                  </a:lnTo>
                  <a:lnTo>
                    <a:pt x="27432" y="180673"/>
                  </a:lnTo>
                  <a:lnTo>
                    <a:pt x="38783" y="158916"/>
                  </a:lnTo>
                  <a:lnTo>
                    <a:pt x="47297" y="105944"/>
                  </a:lnTo>
                  <a:lnTo>
                    <a:pt x="38783" y="86080"/>
                  </a:lnTo>
                  <a:lnTo>
                    <a:pt x="46351" y="73783"/>
                  </a:lnTo>
                  <a:lnTo>
                    <a:pt x="84188" y="70945"/>
                  </a:lnTo>
                  <a:lnTo>
                    <a:pt x="93647" y="83242"/>
                  </a:lnTo>
                  <a:lnTo>
                    <a:pt x="122971" y="54864"/>
                  </a:lnTo>
                  <a:lnTo>
                    <a:pt x="110674" y="33108"/>
                  </a:lnTo>
                  <a:lnTo>
                    <a:pt x="106890" y="946"/>
                  </a:lnTo>
                  <a:lnTo>
                    <a:pt x="141890" y="8513"/>
                  </a:lnTo>
                  <a:lnTo>
                    <a:pt x="169322" y="0"/>
                  </a:lnTo>
                  <a:lnTo>
                    <a:pt x="172160" y="21756"/>
                  </a:lnTo>
                  <a:lnTo>
                    <a:pt x="218510" y="34999"/>
                  </a:lnTo>
                  <a:lnTo>
                    <a:pt x="219456" y="55810"/>
                  </a:lnTo>
                  <a:lnTo>
                    <a:pt x="263915" y="44459"/>
                  </a:lnTo>
                  <a:lnTo>
                    <a:pt x="288509" y="29324"/>
                  </a:lnTo>
                  <a:lnTo>
                    <a:pt x="341481" y="52026"/>
                  </a:lnTo>
                  <a:lnTo>
                    <a:pt x="364183" y="69999"/>
                  </a:lnTo>
                  <a:lnTo>
                    <a:pt x="364183" y="69999"/>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5" name="Freeform: Shape 34">
              <a:extLst>
                <a:ext uri="{FF2B5EF4-FFF2-40B4-BE49-F238E27FC236}">
                  <a16:creationId xmlns:a16="http://schemas.microsoft.com/office/drawing/2014/main" id="{9F690C5C-B745-CACA-90AF-F1875CEC735B}"/>
                </a:ext>
              </a:extLst>
            </p:cNvPr>
            <p:cNvSpPr/>
            <p:nvPr/>
          </p:nvSpPr>
          <p:spPr>
            <a:xfrm>
              <a:off x="7984237" y="2149764"/>
              <a:ext cx="243975" cy="229624"/>
            </a:xfrm>
            <a:custGeom>
              <a:avLst/>
              <a:gdLst>
                <a:gd name="connsiteX0" fmla="*/ 80404 w 80404"/>
                <a:gd name="connsiteY0" fmla="*/ 29324 h 75674"/>
                <a:gd name="connsiteX1" fmla="*/ 57702 w 80404"/>
                <a:gd name="connsiteY1" fmla="*/ 75674 h 75674"/>
                <a:gd name="connsiteX2" fmla="*/ 8513 w 80404"/>
                <a:gd name="connsiteY2" fmla="*/ 42567 h 75674"/>
                <a:gd name="connsiteX3" fmla="*/ 0 w 80404"/>
                <a:gd name="connsiteY3" fmla="*/ 18919 h 75674"/>
                <a:gd name="connsiteX4" fmla="*/ 64323 w 80404"/>
                <a:gd name="connsiteY4" fmla="*/ 0 h 75674"/>
                <a:gd name="connsiteX5" fmla="*/ 80404 w 80404"/>
                <a:gd name="connsiteY5" fmla="*/ 29324 h 7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404" h="75674">
                  <a:moveTo>
                    <a:pt x="80404" y="29324"/>
                  </a:moveTo>
                  <a:lnTo>
                    <a:pt x="57702" y="75674"/>
                  </a:lnTo>
                  <a:lnTo>
                    <a:pt x="8513" y="42567"/>
                  </a:lnTo>
                  <a:lnTo>
                    <a:pt x="0" y="18919"/>
                  </a:lnTo>
                  <a:lnTo>
                    <a:pt x="64323" y="0"/>
                  </a:lnTo>
                  <a:lnTo>
                    <a:pt x="80404" y="29324"/>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6" name="Freeform: Shape 35">
              <a:extLst>
                <a:ext uri="{FF2B5EF4-FFF2-40B4-BE49-F238E27FC236}">
                  <a16:creationId xmlns:a16="http://schemas.microsoft.com/office/drawing/2014/main" id="{0A128292-6526-78E0-AF4D-EB41F82050DE}"/>
                </a:ext>
              </a:extLst>
            </p:cNvPr>
            <p:cNvSpPr/>
            <p:nvPr/>
          </p:nvSpPr>
          <p:spPr>
            <a:xfrm>
              <a:off x="7599614" y="1871346"/>
              <a:ext cx="378879" cy="502303"/>
            </a:xfrm>
            <a:custGeom>
              <a:avLst/>
              <a:gdLst>
                <a:gd name="connsiteX0" fmla="*/ 86079 w 124862"/>
                <a:gd name="connsiteY0" fmla="*/ 157025 h 165537"/>
                <a:gd name="connsiteX1" fmla="*/ 58648 w 124862"/>
                <a:gd name="connsiteY1" fmla="*/ 165538 h 165537"/>
                <a:gd name="connsiteX2" fmla="*/ 23648 w 124862"/>
                <a:gd name="connsiteY2" fmla="*/ 157970 h 165537"/>
                <a:gd name="connsiteX3" fmla="*/ 3784 w 124862"/>
                <a:gd name="connsiteY3" fmla="*/ 125809 h 165537"/>
                <a:gd name="connsiteX4" fmla="*/ 0 w 124862"/>
                <a:gd name="connsiteY4" fmla="*/ 68107 h 165537"/>
                <a:gd name="connsiteX5" fmla="*/ 5675 w 124862"/>
                <a:gd name="connsiteY5" fmla="*/ 52026 h 165537"/>
                <a:gd name="connsiteX6" fmla="*/ 17973 w 124862"/>
                <a:gd name="connsiteY6" fmla="*/ 34999 h 165537"/>
                <a:gd name="connsiteX7" fmla="*/ 55810 w 124862"/>
                <a:gd name="connsiteY7" fmla="*/ 32162 h 165537"/>
                <a:gd name="connsiteX8" fmla="*/ 70945 w 124862"/>
                <a:gd name="connsiteY8" fmla="*/ 16081 h 165537"/>
                <a:gd name="connsiteX9" fmla="*/ 104998 w 124862"/>
                <a:gd name="connsiteY9" fmla="*/ 0 h 165537"/>
                <a:gd name="connsiteX10" fmla="*/ 104998 w 124862"/>
                <a:gd name="connsiteY10" fmla="*/ 29324 h 165537"/>
                <a:gd name="connsiteX11" fmla="*/ 93647 w 124862"/>
                <a:gd name="connsiteY11" fmla="*/ 48243 h 165537"/>
                <a:gd name="connsiteX12" fmla="*/ 100268 w 124862"/>
                <a:gd name="connsiteY12" fmla="*/ 63377 h 165537"/>
                <a:gd name="connsiteX13" fmla="*/ 124863 w 124862"/>
                <a:gd name="connsiteY13" fmla="*/ 71891 h 165537"/>
                <a:gd name="connsiteX14" fmla="*/ 115403 w 124862"/>
                <a:gd name="connsiteY14" fmla="*/ 93647 h 165537"/>
                <a:gd name="connsiteX15" fmla="*/ 102160 w 124862"/>
                <a:gd name="connsiteY15" fmla="*/ 87972 h 165537"/>
                <a:gd name="connsiteX16" fmla="*/ 72837 w 124862"/>
                <a:gd name="connsiteY16" fmla="*/ 128647 h 165537"/>
                <a:gd name="connsiteX17" fmla="*/ 86079 w 124862"/>
                <a:gd name="connsiteY17" fmla="*/ 157025 h 16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4862" h="165537">
                  <a:moveTo>
                    <a:pt x="86079" y="157025"/>
                  </a:moveTo>
                  <a:lnTo>
                    <a:pt x="58648" y="165538"/>
                  </a:lnTo>
                  <a:lnTo>
                    <a:pt x="23648" y="157970"/>
                  </a:lnTo>
                  <a:lnTo>
                    <a:pt x="3784" y="125809"/>
                  </a:lnTo>
                  <a:lnTo>
                    <a:pt x="0" y="68107"/>
                  </a:lnTo>
                  <a:lnTo>
                    <a:pt x="5675" y="52026"/>
                  </a:lnTo>
                  <a:lnTo>
                    <a:pt x="17973" y="34999"/>
                  </a:lnTo>
                  <a:lnTo>
                    <a:pt x="55810" y="32162"/>
                  </a:lnTo>
                  <a:lnTo>
                    <a:pt x="70945" y="16081"/>
                  </a:lnTo>
                  <a:lnTo>
                    <a:pt x="104998" y="0"/>
                  </a:lnTo>
                  <a:lnTo>
                    <a:pt x="104998" y="29324"/>
                  </a:lnTo>
                  <a:lnTo>
                    <a:pt x="93647" y="48243"/>
                  </a:lnTo>
                  <a:lnTo>
                    <a:pt x="100268" y="63377"/>
                  </a:lnTo>
                  <a:lnTo>
                    <a:pt x="124863" y="71891"/>
                  </a:lnTo>
                  <a:lnTo>
                    <a:pt x="115403" y="93647"/>
                  </a:lnTo>
                  <a:lnTo>
                    <a:pt x="102160" y="87972"/>
                  </a:lnTo>
                  <a:lnTo>
                    <a:pt x="72837" y="128647"/>
                  </a:lnTo>
                  <a:lnTo>
                    <a:pt x="86079" y="157025"/>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0" name="Freeform: Shape 39">
              <a:extLst>
                <a:ext uri="{FF2B5EF4-FFF2-40B4-BE49-F238E27FC236}">
                  <a16:creationId xmlns:a16="http://schemas.microsoft.com/office/drawing/2014/main" id="{6655E0ED-B6D0-9D4C-3B2B-67F2EE7FE784}"/>
                </a:ext>
              </a:extLst>
            </p:cNvPr>
            <p:cNvSpPr/>
            <p:nvPr/>
          </p:nvSpPr>
          <p:spPr>
            <a:xfrm>
              <a:off x="9568652" y="1552741"/>
              <a:ext cx="625729" cy="364530"/>
            </a:xfrm>
            <a:custGeom>
              <a:avLst/>
              <a:gdLst>
                <a:gd name="connsiteX0" fmla="*/ 197700 w 206213"/>
                <a:gd name="connsiteY0" fmla="*/ 7567 h 120133"/>
                <a:gd name="connsiteX1" fmla="*/ 206213 w 206213"/>
                <a:gd name="connsiteY1" fmla="*/ 17027 h 120133"/>
                <a:gd name="connsiteX2" fmla="*/ 181619 w 206213"/>
                <a:gd name="connsiteY2" fmla="*/ 49188 h 120133"/>
                <a:gd name="connsiteX3" fmla="*/ 204321 w 206213"/>
                <a:gd name="connsiteY3" fmla="*/ 102161 h 120133"/>
                <a:gd name="connsiteX4" fmla="*/ 189186 w 206213"/>
                <a:gd name="connsiteY4" fmla="*/ 120133 h 120133"/>
                <a:gd name="connsiteX5" fmla="*/ 153241 w 206213"/>
                <a:gd name="connsiteY5" fmla="*/ 119187 h 120133"/>
                <a:gd name="connsiteX6" fmla="*/ 111620 w 206213"/>
                <a:gd name="connsiteY6" fmla="*/ 98377 h 120133"/>
                <a:gd name="connsiteX7" fmla="*/ 91755 w 206213"/>
                <a:gd name="connsiteY7" fmla="*/ 91755 h 120133"/>
                <a:gd name="connsiteX8" fmla="*/ 55810 w 206213"/>
                <a:gd name="connsiteY8" fmla="*/ 101215 h 120133"/>
                <a:gd name="connsiteX9" fmla="*/ 54864 w 206213"/>
                <a:gd name="connsiteY9" fmla="*/ 68107 h 120133"/>
                <a:gd name="connsiteX10" fmla="*/ 40675 w 206213"/>
                <a:gd name="connsiteY10" fmla="*/ 75674 h 120133"/>
                <a:gd name="connsiteX11" fmla="*/ 9459 w 206213"/>
                <a:gd name="connsiteY11" fmla="*/ 55810 h 120133"/>
                <a:gd name="connsiteX12" fmla="*/ 0 w 206213"/>
                <a:gd name="connsiteY12" fmla="*/ 23648 h 120133"/>
                <a:gd name="connsiteX13" fmla="*/ 52026 w 206213"/>
                <a:gd name="connsiteY13" fmla="*/ 7567 h 120133"/>
                <a:gd name="connsiteX14" fmla="*/ 104998 w 206213"/>
                <a:gd name="connsiteY14" fmla="*/ 0 h 120133"/>
                <a:gd name="connsiteX15" fmla="*/ 153241 w 206213"/>
                <a:gd name="connsiteY15" fmla="*/ 8513 h 120133"/>
                <a:gd name="connsiteX16" fmla="*/ 197700 w 206213"/>
                <a:gd name="connsiteY16" fmla="*/ 7567 h 120133"/>
                <a:gd name="connsiteX17" fmla="*/ 197700 w 206213"/>
                <a:gd name="connsiteY17" fmla="*/ 7567 h 12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6213" h="120133">
                  <a:moveTo>
                    <a:pt x="197700" y="7567"/>
                  </a:moveTo>
                  <a:lnTo>
                    <a:pt x="206213" y="17027"/>
                  </a:lnTo>
                  <a:lnTo>
                    <a:pt x="181619" y="49188"/>
                  </a:lnTo>
                  <a:lnTo>
                    <a:pt x="204321" y="102161"/>
                  </a:lnTo>
                  <a:lnTo>
                    <a:pt x="189186" y="120133"/>
                  </a:lnTo>
                  <a:lnTo>
                    <a:pt x="153241" y="119187"/>
                  </a:lnTo>
                  <a:lnTo>
                    <a:pt x="111620" y="98377"/>
                  </a:lnTo>
                  <a:lnTo>
                    <a:pt x="91755" y="91755"/>
                  </a:lnTo>
                  <a:lnTo>
                    <a:pt x="55810" y="101215"/>
                  </a:lnTo>
                  <a:lnTo>
                    <a:pt x="54864" y="68107"/>
                  </a:lnTo>
                  <a:lnTo>
                    <a:pt x="40675" y="75674"/>
                  </a:lnTo>
                  <a:lnTo>
                    <a:pt x="9459" y="55810"/>
                  </a:lnTo>
                  <a:lnTo>
                    <a:pt x="0" y="23648"/>
                  </a:lnTo>
                  <a:lnTo>
                    <a:pt x="52026" y="7567"/>
                  </a:lnTo>
                  <a:lnTo>
                    <a:pt x="104998" y="0"/>
                  </a:lnTo>
                  <a:lnTo>
                    <a:pt x="153241" y="8513"/>
                  </a:lnTo>
                  <a:lnTo>
                    <a:pt x="197700" y="7567"/>
                  </a:lnTo>
                  <a:lnTo>
                    <a:pt x="197700" y="7567"/>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2" name="Freeform: Shape 41">
              <a:extLst>
                <a:ext uri="{FF2B5EF4-FFF2-40B4-BE49-F238E27FC236}">
                  <a16:creationId xmlns:a16="http://schemas.microsoft.com/office/drawing/2014/main" id="{19DF4713-DFE2-FE76-AE19-9DBD50987848}"/>
                </a:ext>
              </a:extLst>
            </p:cNvPr>
            <p:cNvSpPr/>
            <p:nvPr/>
          </p:nvSpPr>
          <p:spPr>
            <a:xfrm>
              <a:off x="8954405" y="-157967"/>
              <a:ext cx="1541359" cy="1670521"/>
            </a:xfrm>
            <a:custGeom>
              <a:avLst/>
              <a:gdLst>
                <a:gd name="connsiteX0" fmla="*/ 309320 w 507965"/>
                <a:gd name="connsiteY0" fmla="*/ 55810 h 550531"/>
                <a:gd name="connsiteX1" fmla="*/ 313103 w 507965"/>
                <a:gd name="connsiteY1" fmla="*/ 91755 h 550531"/>
                <a:gd name="connsiteX2" fmla="*/ 382156 w 507965"/>
                <a:gd name="connsiteY2" fmla="*/ 126755 h 550531"/>
                <a:gd name="connsiteX3" fmla="*/ 354724 w 507965"/>
                <a:gd name="connsiteY3" fmla="*/ 166484 h 550531"/>
                <a:gd name="connsiteX4" fmla="*/ 416210 w 507965"/>
                <a:gd name="connsiteY4" fmla="*/ 226078 h 550531"/>
                <a:gd name="connsiteX5" fmla="*/ 400129 w 507965"/>
                <a:gd name="connsiteY5" fmla="*/ 271482 h 550531"/>
                <a:gd name="connsiteX6" fmla="*/ 446480 w 507965"/>
                <a:gd name="connsiteY6" fmla="*/ 311211 h 550531"/>
                <a:gd name="connsiteX7" fmla="*/ 437966 w 507965"/>
                <a:gd name="connsiteY7" fmla="*/ 347157 h 550531"/>
                <a:gd name="connsiteX8" fmla="*/ 507965 w 507965"/>
                <a:gd name="connsiteY8" fmla="*/ 384048 h 550531"/>
                <a:gd name="connsiteX9" fmla="*/ 499452 w 507965"/>
                <a:gd name="connsiteY9" fmla="*/ 411480 h 550531"/>
                <a:gd name="connsiteX10" fmla="*/ 467290 w 507965"/>
                <a:gd name="connsiteY10" fmla="*/ 443642 h 550531"/>
                <a:gd name="connsiteX11" fmla="*/ 391615 w 507965"/>
                <a:gd name="connsiteY11" fmla="*/ 513641 h 550531"/>
                <a:gd name="connsiteX12" fmla="*/ 315941 w 507965"/>
                <a:gd name="connsiteY12" fmla="*/ 518370 h 550531"/>
                <a:gd name="connsiteX13" fmla="*/ 244050 w 507965"/>
                <a:gd name="connsiteY13" fmla="*/ 538235 h 550531"/>
                <a:gd name="connsiteX14" fmla="*/ 176889 w 507965"/>
                <a:gd name="connsiteY14" fmla="*/ 550532 h 550531"/>
                <a:gd name="connsiteX15" fmla="*/ 146619 w 507965"/>
                <a:gd name="connsiteY15" fmla="*/ 520262 h 550531"/>
                <a:gd name="connsiteX16" fmla="*/ 102161 w 507965"/>
                <a:gd name="connsiteY16" fmla="*/ 502289 h 550531"/>
                <a:gd name="connsiteX17" fmla="*/ 103106 w 507965"/>
                <a:gd name="connsiteY17" fmla="*/ 447425 h 550531"/>
                <a:gd name="connsiteX18" fmla="*/ 74728 w 507965"/>
                <a:gd name="connsiteY18" fmla="*/ 398237 h 550531"/>
                <a:gd name="connsiteX19" fmla="*/ 89863 w 507965"/>
                <a:gd name="connsiteY19" fmla="*/ 366075 h 550531"/>
                <a:gd name="connsiteX20" fmla="*/ 121079 w 507965"/>
                <a:gd name="connsiteY20" fmla="*/ 332968 h 550531"/>
                <a:gd name="connsiteX21" fmla="*/ 204321 w 507965"/>
                <a:gd name="connsiteY21" fmla="*/ 274320 h 550531"/>
                <a:gd name="connsiteX22" fmla="*/ 228915 w 507965"/>
                <a:gd name="connsiteY22" fmla="*/ 262969 h 550531"/>
                <a:gd name="connsiteX23" fmla="*/ 220402 w 507965"/>
                <a:gd name="connsiteY23" fmla="*/ 240266 h 550531"/>
                <a:gd name="connsiteX24" fmla="*/ 158917 w 507965"/>
                <a:gd name="connsiteY24" fmla="*/ 215672 h 550531"/>
                <a:gd name="connsiteX25" fmla="*/ 141890 w 507965"/>
                <a:gd name="connsiteY25" fmla="*/ 194862 h 550531"/>
                <a:gd name="connsiteX26" fmla="*/ 124863 w 507965"/>
                <a:gd name="connsiteY26" fmla="*/ 114458 h 550531"/>
                <a:gd name="connsiteX27" fmla="*/ 56756 w 507965"/>
                <a:gd name="connsiteY27" fmla="*/ 79458 h 550531"/>
                <a:gd name="connsiteX28" fmla="*/ 0 w 507965"/>
                <a:gd name="connsiteY28" fmla="*/ 53918 h 550531"/>
                <a:gd name="connsiteX29" fmla="*/ 20811 w 507965"/>
                <a:gd name="connsiteY29" fmla="*/ 40675 h 550531"/>
                <a:gd name="connsiteX30" fmla="*/ 69053 w 507965"/>
                <a:gd name="connsiteY30" fmla="*/ 67161 h 550531"/>
                <a:gd name="connsiteX31" fmla="*/ 119187 w 507965"/>
                <a:gd name="connsiteY31" fmla="*/ 65269 h 550531"/>
                <a:gd name="connsiteX32" fmla="*/ 163646 w 507965"/>
                <a:gd name="connsiteY32" fmla="*/ 77566 h 550531"/>
                <a:gd name="connsiteX33" fmla="*/ 195808 w 507965"/>
                <a:gd name="connsiteY33" fmla="*/ 54864 h 550531"/>
                <a:gd name="connsiteX34" fmla="*/ 206213 w 507965"/>
                <a:gd name="connsiteY34" fmla="*/ 17027 h 550531"/>
                <a:gd name="connsiteX35" fmla="*/ 262023 w 507965"/>
                <a:gd name="connsiteY35" fmla="*/ 0 h 550531"/>
                <a:gd name="connsiteX36" fmla="*/ 316887 w 507965"/>
                <a:gd name="connsiteY36" fmla="*/ 19865 h 550531"/>
                <a:gd name="connsiteX37" fmla="*/ 309320 w 507965"/>
                <a:gd name="connsiteY37" fmla="*/ 55810 h 550531"/>
                <a:gd name="connsiteX38" fmla="*/ 309320 w 507965"/>
                <a:gd name="connsiteY38" fmla="*/ 55810 h 550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07965" h="550531">
                  <a:moveTo>
                    <a:pt x="309320" y="55810"/>
                  </a:moveTo>
                  <a:lnTo>
                    <a:pt x="313103" y="91755"/>
                  </a:lnTo>
                  <a:lnTo>
                    <a:pt x="382156" y="126755"/>
                  </a:lnTo>
                  <a:lnTo>
                    <a:pt x="354724" y="166484"/>
                  </a:lnTo>
                  <a:lnTo>
                    <a:pt x="416210" y="226078"/>
                  </a:lnTo>
                  <a:lnTo>
                    <a:pt x="400129" y="271482"/>
                  </a:lnTo>
                  <a:lnTo>
                    <a:pt x="446480" y="311211"/>
                  </a:lnTo>
                  <a:lnTo>
                    <a:pt x="437966" y="347157"/>
                  </a:lnTo>
                  <a:lnTo>
                    <a:pt x="507965" y="384048"/>
                  </a:lnTo>
                  <a:lnTo>
                    <a:pt x="499452" y="411480"/>
                  </a:lnTo>
                  <a:lnTo>
                    <a:pt x="467290" y="443642"/>
                  </a:lnTo>
                  <a:lnTo>
                    <a:pt x="391615" y="513641"/>
                  </a:lnTo>
                  <a:lnTo>
                    <a:pt x="315941" y="518370"/>
                  </a:lnTo>
                  <a:lnTo>
                    <a:pt x="244050" y="538235"/>
                  </a:lnTo>
                  <a:lnTo>
                    <a:pt x="176889" y="550532"/>
                  </a:lnTo>
                  <a:lnTo>
                    <a:pt x="146619" y="520262"/>
                  </a:lnTo>
                  <a:lnTo>
                    <a:pt x="102161" y="502289"/>
                  </a:lnTo>
                  <a:lnTo>
                    <a:pt x="103106" y="447425"/>
                  </a:lnTo>
                  <a:lnTo>
                    <a:pt x="74728" y="398237"/>
                  </a:lnTo>
                  <a:lnTo>
                    <a:pt x="89863" y="366075"/>
                  </a:lnTo>
                  <a:lnTo>
                    <a:pt x="121079" y="332968"/>
                  </a:lnTo>
                  <a:lnTo>
                    <a:pt x="204321" y="274320"/>
                  </a:lnTo>
                  <a:lnTo>
                    <a:pt x="228915" y="262969"/>
                  </a:lnTo>
                  <a:lnTo>
                    <a:pt x="220402" y="240266"/>
                  </a:lnTo>
                  <a:lnTo>
                    <a:pt x="158917" y="215672"/>
                  </a:lnTo>
                  <a:lnTo>
                    <a:pt x="141890" y="194862"/>
                  </a:lnTo>
                  <a:lnTo>
                    <a:pt x="124863" y="114458"/>
                  </a:lnTo>
                  <a:lnTo>
                    <a:pt x="56756" y="79458"/>
                  </a:lnTo>
                  <a:lnTo>
                    <a:pt x="0" y="53918"/>
                  </a:lnTo>
                  <a:lnTo>
                    <a:pt x="20811" y="40675"/>
                  </a:lnTo>
                  <a:lnTo>
                    <a:pt x="69053" y="67161"/>
                  </a:lnTo>
                  <a:lnTo>
                    <a:pt x="119187" y="65269"/>
                  </a:lnTo>
                  <a:lnTo>
                    <a:pt x="163646" y="77566"/>
                  </a:lnTo>
                  <a:lnTo>
                    <a:pt x="195808" y="54864"/>
                  </a:lnTo>
                  <a:lnTo>
                    <a:pt x="206213" y="17027"/>
                  </a:lnTo>
                  <a:lnTo>
                    <a:pt x="262023" y="0"/>
                  </a:lnTo>
                  <a:lnTo>
                    <a:pt x="316887" y="19865"/>
                  </a:lnTo>
                  <a:lnTo>
                    <a:pt x="309320" y="55810"/>
                  </a:lnTo>
                  <a:lnTo>
                    <a:pt x="309320" y="5581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4" name="Freeform: Shape 43">
              <a:extLst>
                <a:ext uri="{FF2B5EF4-FFF2-40B4-BE49-F238E27FC236}">
                  <a16:creationId xmlns:a16="http://schemas.microsoft.com/office/drawing/2014/main" id="{28632230-E6D1-96AB-A3FB-C26F64E60E7C}"/>
                </a:ext>
              </a:extLst>
            </p:cNvPr>
            <p:cNvSpPr/>
            <p:nvPr/>
          </p:nvSpPr>
          <p:spPr>
            <a:xfrm>
              <a:off x="5475582" y="2313373"/>
              <a:ext cx="264066" cy="226754"/>
            </a:xfrm>
            <a:custGeom>
              <a:avLst/>
              <a:gdLst>
                <a:gd name="connsiteX0" fmla="*/ 61486 w 87025"/>
                <a:gd name="connsiteY0" fmla="*/ 74729 h 74728"/>
                <a:gd name="connsiteX1" fmla="*/ 28378 w 87025"/>
                <a:gd name="connsiteY1" fmla="*/ 63377 h 74728"/>
                <a:gd name="connsiteX2" fmla="*/ 0 w 87025"/>
                <a:gd name="connsiteY2" fmla="*/ 64323 h 74728"/>
                <a:gd name="connsiteX3" fmla="*/ 11351 w 87025"/>
                <a:gd name="connsiteY3" fmla="*/ 33108 h 74728"/>
                <a:gd name="connsiteX4" fmla="*/ 2838 w 87025"/>
                <a:gd name="connsiteY4" fmla="*/ 2838 h 74728"/>
                <a:gd name="connsiteX5" fmla="*/ 40675 w 87025"/>
                <a:gd name="connsiteY5" fmla="*/ 0 h 74728"/>
                <a:gd name="connsiteX6" fmla="*/ 87026 w 87025"/>
                <a:gd name="connsiteY6" fmla="*/ 35945 h 74728"/>
                <a:gd name="connsiteX7" fmla="*/ 61486 w 87025"/>
                <a:gd name="connsiteY7" fmla="*/ 74729 h 74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025" h="74728">
                  <a:moveTo>
                    <a:pt x="61486" y="74729"/>
                  </a:moveTo>
                  <a:lnTo>
                    <a:pt x="28378" y="63377"/>
                  </a:lnTo>
                  <a:lnTo>
                    <a:pt x="0" y="64323"/>
                  </a:lnTo>
                  <a:lnTo>
                    <a:pt x="11351" y="33108"/>
                  </a:lnTo>
                  <a:lnTo>
                    <a:pt x="2838" y="2838"/>
                  </a:lnTo>
                  <a:lnTo>
                    <a:pt x="40675" y="0"/>
                  </a:lnTo>
                  <a:lnTo>
                    <a:pt x="87026" y="35945"/>
                  </a:lnTo>
                  <a:lnTo>
                    <a:pt x="61486" y="74729"/>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5" name="Freeform: Shape 44">
              <a:extLst>
                <a:ext uri="{FF2B5EF4-FFF2-40B4-BE49-F238E27FC236}">
                  <a16:creationId xmlns:a16="http://schemas.microsoft.com/office/drawing/2014/main" id="{3E28E5F5-644D-B315-E0F0-9C8E620FDF64}"/>
                </a:ext>
              </a:extLst>
            </p:cNvPr>
            <p:cNvSpPr/>
            <p:nvPr/>
          </p:nvSpPr>
          <p:spPr>
            <a:xfrm>
              <a:off x="5690856" y="1716349"/>
              <a:ext cx="1056275" cy="1515524"/>
            </a:xfrm>
            <a:custGeom>
              <a:avLst/>
              <a:gdLst>
                <a:gd name="connsiteX0" fmla="*/ 140944 w 348102"/>
                <a:gd name="connsiteY0" fmla="*/ 0 h 499451"/>
                <a:gd name="connsiteX1" fmla="*/ 92701 w 348102"/>
                <a:gd name="connsiteY1" fmla="*/ 61486 h 499451"/>
                <a:gd name="connsiteX2" fmla="*/ 137160 w 348102"/>
                <a:gd name="connsiteY2" fmla="*/ 53918 h 499451"/>
                <a:gd name="connsiteX3" fmla="*/ 185402 w 348102"/>
                <a:gd name="connsiteY3" fmla="*/ 53918 h 499451"/>
                <a:gd name="connsiteX4" fmla="*/ 173105 w 348102"/>
                <a:gd name="connsiteY4" fmla="*/ 100269 h 499451"/>
                <a:gd name="connsiteX5" fmla="*/ 132430 w 348102"/>
                <a:gd name="connsiteY5" fmla="*/ 151349 h 499451"/>
                <a:gd name="connsiteX6" fmla="*/ 178781 w 348102"/>
                <a:gd name="connsiteY6" fmla="*/ 154187 h 499451"/>
                <a:gd name="connsiteX7" fmla="*/ 181619 w 348102"/>
                <a:gd name="connsiteY7" fmla="*/ 160808 h 499451"/>
                <a:gd name="connsiteX8" fmla="*/ 221348 w 348102"/>
                <a:gd name="connsiteY8" fmla="*/ 227969 h 499451"/>
                <a:gd name="connsiteX9" fmla="*/ 251618 w 348102"/>
                <a:gd name="connsiteY9" fmla="*/ 237429 h 499451"/>
                <a:gd name="connsiteX10" fmla="*/ 279050 w 348102"/>
                <a:gd name="connsiteY10" fmla="*/ 303644 h 499451"/>
                <a:gd name="connsiteX11" fmla="*/ 292293 w 348102"/>
                <a:gd name="connsiteY11" fmla="*/ 326346 h 499451"/>
                <a:gd name="connsiteX12" fmla="*/ 348103 w 348102"/>
                <a:gd name="connsiteY12" fmla="*/ 336751 h 499451"/>
                <a:gd name="connsiteX13" fmla="*/ 342427 w 348102"/>
                <a:gd name="connsiteY13" fmla="*/ 374589 h 499451"/>
                <a:gd name="connsiteX14" fmla="*/ 319725 w 348102"/>
                <a:gd name="connsiteY14" fmla="*/ 391615 h 499451"/>
                <a:gd name="connsiteX15" fmla="*/ 337697 w 348102"/>
                <a:gd name="connsiteY15" fmla="*/ 421885 h 499451"/>
                <a:gd name="connsiteX16" fmla="*/ 296076 w 348102"/>
                <a:gd name="connsiteY16" fmla="*/ 452155 h 499451"/>
                <a:gd name="connsiteX17" fmla="*/ 234591 w 348102"/>
                <a:gd name="connsiteY17" fmla="*/ 451209 h 499451"/>
                <a:gd name="connsiteX18" fmla="*/ 155133 w 348102"/>
                <a:gd name="connsiteY18" fmla="*/ 468236 h 499451"/>
                <a:gd name="connsiteX19" fmla="*/ 134322 w 348102"/>
                <a:gd name="connsiteY19" fmla="*/ 455939 h 499451"/>
                <a:gd name="connsiteX20" fmla="*/ 103107 w 348102"/>
                <a:gd name="connsiteY20" fmla="*/ 483371 h 499451"/>
                <a:gd name="connsiteX21" fmla="*/ 60540 w 348102"/>
                <a:gd name="connsiteY21" fmla="*/ 476749 h 499451"/>
                <a:gd name="connsiteX22" fmla="*/ 26486 w 348102"/>
                <a:gd name="connsiteY22" fmla="*/ 499451 h 499451"/>
                <a:gd name="connsiteX23" fmla="*/ 2838 w 348102"/>
                <a:gd name="connsiteY23" fmla="*/ 488100 h 499451"/>
                <a:gd name="connsiteX24" fmla="*/ 71891 w 348102"/>
                <a:gd name="connsiteY24" fmla="*/ 426615 h 499451"/>
                <a:gd name="connsiteX25" fmla="*/ 113512 w 348102"/>
                <a:gd name="connsiteY25" fmla="*/ 413372 h 499451"/>
                <a:gd name="connsiteX26" fmla="*/ 41621 w 348102"/>
                <a:gd name="connsiteY26" fmla="*/ 403913 h 499451"/>
                <a:gd name="connsiteX27" fmla="*/ 29324 w 348102"/>
                <a:gd name="connsiteY27" fmla="*/ 380264 h 499451"/>
                <a:gd name="connsiteX28" fmla="*/ 77566 w 348102"/>
                <a:gd name="connsiteY28" fmla="*/ 362291 h 499451"/>
                <a:gd name="connsiteX29" fmla="*/ 53918 w 348102"/>
                <a:gd name="connsiteY29" fmla="*/ 331076 h 499451"/>
                <a:gd name="connsiteX30" fmla="*/ 63377 w 348102"/>
                <a:gd name="connsiteY30" fmla="*/ 293239 h 499451"/>
                <a:gd name="connsiteX31" fmla="*/ 130539 w 348102"/>
                <a:gd name="connsiteY31" fmla="*/ 298914 h 499451"/>
                <a:gd name="connsiteX32" fmla="*/ 138106 w 348102"/>
                <a:gd name="connsiteY32" fmla="*/ 264861 h 499451"/>
                <a:gd name="connsiteX33" fmla="*/ 108782 w 348102"/>
                <a:gd name="connsiteY33" fmla="*/ 229861 h 499451"/>
                <a:gd name="connsiteX34" fmla="*/ 107836 w 348102"/>
                <a:gd name="connsiteY34" fmla="*/ 228915 h 499451"/>
                <a:gd name="connsiteX35" fmla="*/ 53918 w 348102"/>
                <a:gd name="connsiteY35" fmla="*/ 218510 h 499451"/>
                <a:gd name="connsiteX36" fmla="*/ 43513 w 348102"/>
                <a:gd name="connsiteY36" fmla="*/ 203375 h 499451"/>
                <a:gd name="connsiteX37" fmla="*/ 60540 w 348102"/>
                <a:gd name="connsiteY37" fmla="*/ 177835 h 499451"/>
                <a:gd name="connsiteX38" fmla="*/ 46351 w 348102"/>
                <a:gd name="connsiteY38" fmla="*/ 161754 h 499451"/>
                <a:gd name="connsiteX39" fmla="*/ 21756 w 348102"/>
                <a:gd name="connsiteY39" fmla="*/ 189186 h 499451"/>
                <a:gd name="connsiteX40" fmla="*/ 20810 w 348102"/>
                <a:gd name="connsiteY40" fmla="*/ 133376 h 499451"/>
                <a:gd name="connsiteX41" fmla="*/ 0 w 348102"/>
                <a:gd name="connsiteY41" fmla="*/ 104998 h 499451"/>
                <a:gd name="connsiteX42" fmla="*/ 17973 w 348102"/>
                <a:gd name="connsiteY42" fmla="*/ 46351 h 499451"/>
                <a:gd name="connsiteX43" fmla="*/ 53918 w 348102"/>
                <a:gd name="connsiteY43" fmla="*/ 946 h 499451"/>
                <a:gd name="connsiteX44" fmla="*/ 87972 w 348102"/>
                <a:gd name="connsiteY44" fmla="*/ 4730 h 499451"/>
                <a:gd name="connsiteX45" fmla="*/ 140944 w 348102"/>
                <a:gd name="connsiteY45" fmla="*/ 0 h 499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48102" h="499451">
                  <a:moveTo>
                    <a:pt x="140944" y="0"/>
                  </a:moveTo>
                  <a:lnTo>
                    <a:pt x="92701" y="61486"/>
                  </a:lnTo>
                  <a:lnTo>
                    <a:pt x="137160" y="53918"/>
                  </a:lnTo>
                  <a:lnTo>
                    <a:pt x="185402" y="53918"/>
                  </a:lnTo>
                  <a:lnTo>
                    <a:pt x="173105" y="100269"/>
                  </a:lnTo>
                  <a:lnTo>
                    <a:pt x="132430" y="151349"/>
                  </a:lnTo>
                  <a:lnTo>
                    <a:pt x="178781" y="154187"/>
                  </a:lnTo>
                  <a:lnTo>
                    <a:pt x="181619" y="160808"/>
                  </a:lnTo>
                  <a:lnTo>
                    <a:pt x="221348" y="227969"/>
                  </a:lnTo>
                  <a:lnTo>
                    <a:pt x="251618" y="237429"/>
                  </a:lnTo>
                  <a:lnTo>
                    <a:pt x="279050" y="303644"/>
                  </a:lnTo>
                  <a:lnTo>
                    <a:pt x="292293" y="326346"/>
                  </a:lnTo>
                  <a:lnTo>
                    <a:pt x="348103" y="336751"/>
                  </a:lnTo>
                  <a:lnTo>
                    <a:pt x="342427" y="374589"/>
                  </a:lnTo>
                  <a:lnTo>
                    <a:pt x="319725" y="391615"/>
                  </a:lnTo>
                  <a:lnTo>
                    <a:pt x="337697" y="421885"/>
                  </a:lnTo>
                  <a:lnTo>
                    <a:pt x="296076" y="452155"/>
                  </a:lnTo>
                  <a:lnTo>
                    <a:pt x="234591" y="451209"/>
                  </a:lnTo>
                  <a:lnTo>
                    <a:pt x="155133" y="468236"/>
                  </a:lnTo>
                  <a:lnTo>
                    <a:pt x="134322" y="455939"/>
                  </a:lnTo>
                  <a:lnTo>
                    <a:pt x="103107" y="483371"/>
                  </a:lnTo>
                  <a:lnTo>
                    <a:pt x="60540" y="476749"/>
                  </a:lnTo>
                  <a:lnTo>
                    <a:pt x="26486" y="499451"/>
                  </a:lnTo>
                  <a:lnTo>
                    <a:pt x="2838" y="488100"/>
                  </a:lnTo>
                  <a:lnTo>
                    <a:pt x="71891" y="426615"/>
                  </a:lnTo>
                  <a:lnTo>
                    <a:pt x="113512" y="413372"/>
                  </a:lnTo>
                  <a:lnTo>
                    <a:pt x="41621" y="403913"/>
                  </a:lnTo>
                  <a:lnTo>
                    <a:pt x="29324" y="380264"/>
                  </a:lnTo>
                  <a:lnTo>
                    <a:pt x="77566" y="362291"/>
                  </a:lnTo>
                  <a:lnTo>
                    <a:pt x="53918" y="331076"/>
                  </a:lnTo>
                  <a:lnTo>
                    <a:pt x="63377" y="293239"/>
                  </a:lnTo>
                  <a:lnTo>
                    <a:pt x="130539" y="298914"/>
                  </a:lnTo>
                  <a:lnTo>
                    <a:pt x="138106" y="264861"/>
                  </a:lnTo>
                  <a:lnTo>
                    <a:pt x="108782" y="229861"/>
                  </a:lnTo>
                  <a:lnTo>
                    <a:pt x="107836" y="228915"/>
                  </a:lnTo>
                  <a:lnTo>
                    <a:pt x="53918" y="218510"/>
                  </a:lnTo>
                  <a:lnTo>
                    <a:pt x="43513" y="203375"/>
                  </a:lnTo>
                  <a:lnTo>
                    <a:pt x="60540" y="177835"/>
                  </a:lnTo>
                  <a:lnTo>
                    <a:pt x="46351" y="161754"/>
                  </a:lnTo>
                  <a:lnTo>
                    <a:pt x="21756" y="189186"/>
                  </a:lnTo>
                  <a:lnTo>
                    <a:pt x="20810" y="133376"/>
                  </a:lnTo>
                  <a:lnTo>
                    <a:pt x="0" y="104998"/>
                  </a:lnTo>
                  <a:lnTo>
                    <a:pt x="17973" y="46351"/>
                  </a:lnTo>
                  <a:lnTo>
                    <a:pt x="53918" y="946"/>
                  </a:lnTo>
                  <a:lnTo>
                    <a:pt x="87972" y="4730"/>
                  </a:lnTo>
                  <a:lnTo>
                    <a:pt x="140944"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52" name="Freeform: Shape 51">
              <a:extLst>
                <a:ext uri="{FF2B5EF4-FFF2-40B4-BE49-F238E27FC236}">
                  <a16:creationId xmlns:a16="http://schemas.microsoft.com/office/drawing/2014/main" id="{C4ABEDD4-3BF0-FFA4-A870-C71E42B629A3}"/>
                </a:ext>
              </a:extLst>
            </p:cNvPr>
            <p:cNvSpPr/>
            <p:nvPr/>
          </p:nvSpPr>
          <p:spPr>
            <a:xfrm>
              <a:off x="10116882" y="5823768"/>
              <a:ext cx="424804" cy="143514"/>
            </a:xfrm>
            <a:custGeom>
              <a:avLst/>
              <a:gdLst>
                <a:gd name="connsiteX0" fmla="*/ 7568 w 139997"/>
                <a:gd name="connsiteY0" fmla="*/ 0 h 47296"/>
                <a:gd name="connsiteX1" fmla="*/ 36891 w 139997"/>
                <a:gd name="connsiteY1" fmla="*/ 20810 h 47296"/>
                <a:gd name="connsiteX2" fmla="*/ 75674 w 139997"/>
                <a:gd name="connsiteY2" fmla="*/ 17027 h 47296"/>
                <a:gd name="connsiteX3" fmla="*/ 113512 w 139997"/>
                <a:gd name="connsiteY3" fmla="*/ 20810 h 47296"/>
                <a:gd name="connsiteX4" fmla="*/ 113512 w 139997"/>
                <a:gd name="connsiteY4" fmla="*/ 32162 h 47296"/>
                <a:gd name="connsiteX5" fmla="*/ 139998 w 139997"/>
                <a:gd name="connsiteY5" fmla="*/ 24594 h 47296"/>
                <a:gd name="connsiteX6" fmla="*/ 135268 w 139997"/>
                <a:gd name="connsiteY6" fmla="*/ 42567 h 47296"/>
                <a:gd name="connsiteX7" fmla="*/ 63377 w 139997"/>
                <a:gd name="connsiteY7" fmla="*/ 47297 h 47296"/>
                <a:gd name="connsiteX8" fmla="*/ 62432 w 139997"/>
                <a:gd name="connsiteY8" fmla="*/ 37837 h 47296"/>
                <a:gd name="connsiteX9" fmla="*/ 0 w 139997"/>
                <a:gd name="connsiteY9" fmla="*/ 25540 h 47296"/>
                <a:gd name="connsiteX10" fmla="*/ 7568 w 139997"/>
                <a:gd name="connsiteY10" fmla="*/ 0 h 47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997" h="47296">
                  <a:moveTo>
                    <a:pt x="7568" y="0"/>
                  </a:moveTo>
                  <a:lnTo>
                    <a:pt x="36891" y="20810"/>
                  </a:lnTo>
                  <a:lnTo>
                    <a:pt x="75674" y="17027"/>
                  </a:lnTo>
                  <a:lnTo>
                    <a:pt x="113512" y="20810"/>
                  </a:lnTo>
                  <a:lnTo>
                    <a:pt x="113512" y="32162"/>
                  </a:lnTo>
                  <a:lnTo>
                    <a:pt x="139998" y="24594"/>
                  </a:lnTo>
                  <a:lnTo>
                    <a:pt x="135268" y="42567"/>
                  </a:lnTo>
                  <a:lnTo>
                    <a:pt x="63377" y="47297"/>
                  </a:lnTo>
                  <a:lnTo>
                    <a:pt x="62432" y="37837"/>
                  </a:lnTo>
                  <a:lnTo>
                    <a:pt x="0" y="25540"/>
                  </a:lnTo>
                  <a:lnTo>
                    <a:pt x="7568"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53" name="Freeform: Shape 52">
              <a:extLst>
                <a:ext uri="{FF2B5EF4-FFF2-40B4-BE49-F238E27FC236}">
                  <a16:creationId xmlns:a16="http://schemas.microsoft.com/office/drawing/2014/main" id="{92BE6D75-F489-5783-7E60-B1FD924B2750}"/>
                </a:ext>
              </a:extLst>
            </p:cNvPr>
            <p:cNvSpPr/>
            <p:nvPr/>
          </p:nvSpPr>
          <p:spPr>
            <a:xfrm>
              <a:off x="9539948" y="4701477"/>
              <a:ext cx="929981" cy="993130"/>
            </a:xfrm>
            <a:custGeom>
              <a:avLst/>
              <a:gdLst>
                <a:gd name="connsiteX0" fmla="*/ 284725 w 306481"/>
                <a:gd name="connsiteY0" fmla="*/ 60540 h 327292"/>
                <a:gd name="connsiteX1" fmla="*/ 254456 w 306481"/>
                <a:gd name="connsiteY1" fmla="*/ 58648 h 327292"/>
                <a:gd name="connsiteX2" fmla="*/ 228915 w 306481"/>
                <a:gd name="connsiteY2" fmla="*/ 52972 h 327292"/>
                <a:gd name="connsiteX3" fmla="*/ 170268 w 306481"/>
                <a:gd name="connsiteY3" fmla="*/ 68107 h 327292"/>
                <a:gd name="connsiteX4" fmla="*/ 208105 w 306481"/>
                <a:gd name="connsiteY4" fmla="*/ 102160 h 327292"/>
                <a:gd name="connsiteX5" fmla="*/ 184457 w 306481"/>
                <a:gd name="connsiteY5" fmla="*/ 112566 h 327292"/>
                <a:gd name="connsiteX6" fmla="*/ 157025 w 306481"/>
                <a:gd name="connsiteY6" fmla="*/ 112566 h 327292"/>
                <a:gd name="connsiteX7" fmla="*/ 127701 w 306481"/>
                <a:gd name="connsiteY7" fmla="*/ 81350 h 327292"/>
                <a:gd name="connsiteX8" fmla="*/ 119187 w 306481"/>
                <a:gd name="connsiteY8" fmla="*/ 94593 h 327292"/>
                <a:gd name="connsiteX9" fmla="*/ 134322 w 306481"/>
                <a:gd name="connsiteY9" fmla="*/ 130538 h 327292"/>
                <a:gd name="connsiteX10" fmla="*/ 161754 w 306481"/>
                <a:gd name="connsiteY10" fmla="*/ 158916 h 327292"/>
                <a:gd name="connsiteX11" fmla="*/ 143782 w 306481"/>
                <a:gd name="connsiteY11" fmla="*/ 172159 h 327292"/>
                <a:gd name="connsiteX12" fmla="*/ 174052 w 306481"/>
                <a:gd name="connsiteY12" fmla="*/ 199591 h 327292"/>
                <a:gd name="connsiteX13" fmla="*/ 200537 w 306481"/>
                <a:gd name="connsiteY13" fmla="*/ 217564 h 327292"/>
                <a:gd name="connsiteX14" fmla="*/ 204321 w 306481"/>
                <a:gd name="connsiteY14" fmla="*/ 251618 h 327292"/>
                <a:gd name="connsiteX15" fmla="*/ 157025 w 306481"/>
                <a:gd name="connsiteY15" fmla="*/ 235537 h 327292"/>
                <a:gd name="connsiteX16" fmla="*/ 174052 w 306481"/>
                <a:gd name="connsiteY16" fmla="*/ 266752 h 327292"/>
                <a:gd name="connsiteX17" fmla="*/ 142836 w 306481"/>
                <a:gd name="connsiteY17" fmla="*/ 272428 h 327292"/>
                <a:gd name="connsiteX18" fmla="*/ 166484 w 306481"/>
                <a:gd name="connsiteY18" fmla="*/ 326346 h 327292"/>
                <a:gd name="connsiteX19" fmla="*/ 133376 w 306481"/>
                <a:gd name="connsiteY19" fmla="*/ 327292 h 327292"/>
                <a:gd name="connsiteX20" fmla="*/ 89863 w 306481"/>
                <a:gd name="connsiteY20" fmla="*/ 300806 h 327292"/>
                <a:gd name="connsiteX21" fmla="*/ 67161 w 306481"/>
                <a:gd name="connsiteY21" fmla="*/ 252563 h 327292"/>
                <a:gd name="connsiteX22" fmla="*/ 54864 w 306481"/>
                <a:gd name="connsiteY22" fmla="*/ 211889 h 327292"/>
                <a:gd name="connsiteX23" fmla="*/ 33108 w 306481"/>
                <a:gd name="connsiteY23" fmla="*/ 184457 h 327292"/>
                <a:gd name="connsiteX24" fmla="*/ 4730 w 306481"/>
                <a:gd name="connsiteY24" fmla="*/ 149457 h 327292"/>
                <a:gd name="connsiteX25" fmla="*/ 0 w 306481"/>
                <a:gd name="connsiteY25" fmla="*/ 132430 h 327292"/>
                <a:gd name="connsiteX26" fmla="*/ 20811 w 306481"/>
                <a:gd name="connsiteY26" fmla="*/ 103106 h 327292"/>
                <a:gd name="connsiteX27" fmla="*/ 21757 w 306481"/>
                <a:gd name="connsiteY27" fmla="*/ 83242 h 327292"/>
                <a:gd name="connsiteX28" fmla="*/ 37837 w 306481"/>
                <a:gd name="connsiteY28" fmla="*/ 74728 h 327292"/>
                <a:gd name="connsiteX29" fmla="*/ 36892 w 306481"/>
                <a:gd name="connsiteY29" fmla="*/ 58648 h 327292"/>
                <a:gd name="connsiteX30" fmla="*/ 69053 w 306481"/>
                <a:gd name="connsiteY30" fmla="*/ 53918 h 327292"/>
                <a:gd name="connsiteX31" fmla="*/ 86080 w 306481"/>
                <a:gd name="connsiteY31" fmla="*/ 40675 h 327292"/>
                <a:gd name="connsiteX32" fmla="*/ 112566 w 306481"/>
                <a:gd name="connsiteY32" fmla="*/ 41621 h 327292"/>
                <a:gd name="connsiteX33" fmla="*/ 120133 w 306481"/>
                <a:gd name="connsiteY33" fmla="*/ 31216 h 327292"/>
                <a:gd name="connsiteX34" fmla="*/ 129593 w 306481"/>
                <a:gd name="connsiteY34" fmla="*/ 29324 h 327292"/>
                <a:gd name="connsiteX35" fmla="*/ 165538 w 306481"/>
                <a:gd name="connsiteY35" fmla="*/ 31216 h 327292"/>
                <a:gd name="connsiteX36" fmla="*/ 203375 w 306481"/>
                <a:gd name="connsiteY36" fmla="*/ 14189 h 327292"/>
                <a:gd name="connsiteX37" fmla="*/ 240267 w 306481"/>
                <a:gd name="connsiteY37" fmla="*/ 35945 h 327292"/>
                <a:gd name="connsiteX38" fmla="*/ 283779 w 306481"/>
                <a:gd name="connsiteY38" fmla="*/ 30270 h 327292"/>
                <a:gd name="connsiteX39" fmla="*/ 280942 w 306481"/>
                <a:gd name="connsiteY39" fmla="*/ 0 h 327292"/>
                <a:gd name="connsiteX40" fmla="*/ 306482 w 306481"/>
                <a:gd name="connsiteY40" fmla="*/ 16081 h 327292"/>
                <a:gd name="connsiteX41" fmla="*/ 296077 w 306481"/>
                <a:gd name="connsiteY41" fmla="*/ 53918 h 327292"/>
                <a:gd name="connsiteX42" fmla="*/ 284725 w 306481"/>
                <a:gd name="connsiteY42" fmla="*/ 60540 h 32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481" h="327292">
                  <a:moveTo>
                    <a:pt x="284725" y="60540"/>
                  </a:moveTo>
                  <a:lnTo>
                    <a:pt x="254456" y="58648"/>
                  </a:lnTo>
                  <a:lnTo>
                    <a:pt x="228915" y="52972"/>
                  </a:lnTo>
                  <a:lnTo>
                    <a:pt x="170268" y="68107"/>
                  </a:lnTo>
                  <a:lnTo>
                    <a:pt x="208105" y="102160"/>
                  </a:lnTo>
                  <a:lnTo>
                    <a:pt x="184457" y="112566"/>
                  </a:lnTo>
                  <a:lnTo>
                    <a:pt x="157025" y="112566"/>
                  </a:lnTo>
                  <a:lnTo>
                    <a:pt x="127701" y="81350"/>
                  </a:lnTo>
                  <a:lnTo>
                    <a:pt x="119187" y="94593"/>
                  </a:lnTo>
                  <a:lnTo>
                    <a:pt x="134322" y="130538"/>
                  </a:lnTo>
                  <a:lnTo>
                    <a:pt x="161754" y="158916"/>
                  </a:lnTo>
                  <a:lnTo>
                    <a:pt x="143782" y="172159"/>
                  </a:lnTo>
                  <a:lnTo>
                    <a:pt x="174052" y="199591"/>
                  </a:lnTo>
                  <a:lnTo>
                    <a:pt x="200537" y="217564"/>
                  </a:lnTo>
                  <a:lnTo>
                    <a:pt x="204321" y="251618"/>
                  </a:lnTo>
                  <a:lnTo>
                    <a:pt x="157025" y="235537"/>
                  </a:lnTo>
                  <a:lnTo>
                    <a:pt x="174052" y="266752"/>
                  </a:lnTo>
                  <a:lnTo>
                    <a:pt x="142836" y="272428"/>
                  </a:lnTo>
                  <a:lnTo>
                    <a:pt x="166484" y="326346"/>
                  </a:lnTo>
                  <a:lnTo>
                    <a:pt x="133376" y="327292"/>
                  </a:lnTo>
                  <a:lnTo>
                    <a:pt x="89863" y="300806"/>
                  </a:lnTo>
                  <a:lnTo>
                    <a:pt x="67161" y="252563"/>
                  </a:lnTo>
                  <a:lnTo>
                    <a:pt x="54864" y="211889"/>
                  </a:lnTo>
                  <a:lnTo>
                    <a:pt x="33108" y="184457"/>
                  </a:lnTo>
                  <a:lnTo>
                    <a:pt x="4730" y="149457"/>
                  </a:lnTo>
                  <a:lnTo>
                    <a:pt x="0" y="132430"/>
                  </a:lnTo>
                  <a:lnTo>
                    <a:pt x="20811" y="103106"/>
                  </a:lnTo>
                  <a:lnTo>
                    <a:pt x="21757" y="83242"/>
                  </a:lnTo>
                  <a:lnTo>
                    <a:pt x="37837" y="74728"/>
                  </a:lnTo>
                  <a:lnTo>
                    <a:pt x="36892" y="58648"/>
                  </a:lnTo>
                  <a:lnTo>
                    <a:pt x="69053" y="53918"/>
                  </a:lnTo>
                  <a:lnTo>
                    <a:pt x="86080" y="40675"/>
                  </a:lnTo>
                  <a:lnTo>
                    <a:pt x="112566" y="41621"/>
                  </a:lnTo>
                  <a:lnTo>
                    <a:pt x="120133" y="31216"/>
                  </a:lnTo>
                  <a:lnTo>
                    <a:pt x="129593" y="29324"/>
                  </a:lnTo>
                  <a:lnTo>
                    <a:pt x="165538" y="31216"/>
                  </a:lnTo>
                  <a:lnTo>
                    <a:pt x="203375" y="14189"/>
                  </a:lnTo>
                  <a:lnTo>
                    <a:pt x="240267" y="35945"/>
                  </a:lnTo>
                  <a:lnTo>
                    <a:pt x="283779" y="30270"/>
                  </a:lnTo>
                  <a:lnTo>
                    <a:pt x="280942" y="0"/>
                  </a:lnTo>
                  <a:lnTo>
                    <a:pt x="306482" y="16081"/>
                  </a:lnTo>
                  <a:lnTo>
                    <a:pt x="296077" y="53918"/>
                  </a:lnTo>
                  <a:lnTo>
                    <a:pt x="284725" y="6054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55" name="Freeform: Shape 54">
              <a:extLst>
                <a:ext uri="{FF2B5EF4-FFF2-40B4-BE49-F238E27FC236}">
                  <a16:creationId xmlns:a16="http://schemas.microsoft.com/office/drawing/2014/main" id="{8319143D-AD4D-904A-52D9-837C8B32B6CE}"/>
                </a:ext>
              </a:extLst>
            </p:cNvPr>
            <p:cNvSpPr/>
            <p:nvPr/>
          </p:nvSpPr>
          <p:spPr>
            <a:xfrm>
              <a:off x="8503766" y="3851865"/>
              <a:ext cx="832388" cy="729057"/>
            </a:xfrm>
            <a:custGeom>
              <a:avLst/>
              <a:gdLst>
                <a:gd name="connsiteX0" fmla="*/ 244050 w 274319"/>
                <a:gd name="connsiteY0" fmla="*/ 34999 h 240266"/>
                <a:gd name="connsiteX1" fmla="*/ 258239 w 274319"/>
                <a:gd name="connsiteY1" fmla="*/ 58648 h 240266"/>
                <a:gd name="connsiteX2" fmla="*/ 274320 w 274319"/>
                <a:gd name="connsiteY2" fmla="*/ 75674 h 240266"/>
                <a:gd name="connsiteX3" fmla="*/ 258239 w 274319"/>
                <a:gd name="connsiteY3" fmla="*/ 98377 h 240266"/>
                <a:gd name="connsiteX4" fmla="*/ 235537 w 274319"/>
                <a:gd name="connsiteY4" fmla="*/ 85134 h 240266"/>
                <a:gd name="connsiteX5" fmla="*/ 202429 w 274319"/>
                <a:gd name="connsiteY5" fmla="*/ 86080 h 240266"/>
                <a:gd name="connsiteX6" fmla="*/ 159862 w 274319"/>
                <a:gd name="connsiteY6" fmla="*/ 75674 h 240266"/>
                <a:gd name="connsiteX7" fmla="*/ 138106 w 274319"/>
                <a:gd name="connsiteY7" fmla="*/ 76620 h 240266"/>
                <a:gd name="connsiteX8" fmla="*/ 128646 w 274319"/>
                <a:gd name="connsiteY8" fmla="*/ 89863 h 240266"/>
                <a:gd name="connsiteX9" fmla="*/ 109728 w 274319"/>
                <a:gd name="connsiteY9" fmla="*/ 75674 h 240266"/>
                <a:gd name="connsiteX10" fmla="*/ 102160 w 274319"/>
                <a:gd name="connsiteY10" fmla="*/ 100269 h 240266"/>
                <a:gd name="connsiteX11" fmla="*/ 127701 w 274319"/>
                <a:gd name="connsiteY11" fmla="*/ 128647 h 240266"/>
                <a:gd name="connsiteX12" fmla="*/ 139998 w 274319"/>
                <a:gd name="connsiteY12" fmla="*/ 146619 h 240266"/>
                <a:gd name="connsiteX13" fmla="*/ 163646 w 274319"/>
                <a:gd name="connsiteY13" fmla="*/ 169322 h 240266"/>
                <a:gd name="connsiteX14" fmla="*/ 183511 w 274319"/>
                <a:gd name="connsiteY14" fmla="*/ 182565 h 240266"/>
                <a:gd name="connsiteX15" fmla="*/ 203375 w 274319"/>
                <a:gd name="connsiteY15" fmla="*/ 208105 h 240266"/>
                <a:gd name="connsiteX16" fmla="*/ 248780 w 274319"/>
                <a:gd name="connsiteY16" fmla="*/ 230807 h 240266"/>
                <a:gd name="connsiteX17" fmla="*/ 244050 w 274319"/>
                <a:gd name="connsiteY17" fmla="*/ 240266 h 240266"/>
                <a:gd name="connsiteX18" fmla="*/ 196754 w 274319"/>
                <a:gd name="connsiteY18" fmla="*/ 218510 h 240266"/>
                <a:gd name="connsiteX19" fmla="*/ 166484 w 274319"/>
                <a:gd name="connsiteY19" fmla="*/ 196754 h 240266"/>
                <a:gd name="connsiteX20" fmla="*/ 121079 w 274319"/>
                <a:gd name="connsiteY20" fmla="*/ 178781 h 240266"/>
                <a:gd name="connsiteX21" fmla="*/ 76620 w 274319"/>
                <a:gd name="connsiteY21" fmla="*/ 135268 h 240266"/>
                <a:gd name="connsiteX22" fmla="*/ 86079 w 274319"/>
                <a:gd name="connsiteY22" fmla="*/ 130539 h 240266"/>
                <a:gd name="connsiteX23" fmla="*/ 62431 w 274319"/>
                <a:gd name="connsiteY23" fmla="*/ 104998 h 240266"/>
                <a:gd name="connsiteX24" fmla="*/ 59594 w 274319"/>
                <a:gd name="connsiteY24" fmla="*/ 85134 h 240266"/>
                <a:gd name="connsiteX25" fmla="*/ 28378 w 274319"/>
                <a:gd name="connsiteY25" fmla="*/ 75674 h 240266"/>
                <a:gd name="connsiteX26" fmla="*/ 15135 w 274319"/>
                <a:gd name="connsiteY26" fmla="*/ 101215 h 240266"/>
                <a:gd name="connsiteX27" fmla="*/ 0 w 274319"/>
                <a:gd name="connsiteY27" fmla="*/ 81350 h 240266"/>
                <a:gd name="connsiteX28" fmla="*/ 0 w 274319"/>
                <a:gd name="connsiteY28" fmla="*/ 60540 h 240266"/>
                <a:gd name="connsiteX29" fmla="*/ 946 w 274319"/>
                <a:gd name="connsiteY29" fmla="*/ 59594 h 240266"/>
                <a:gd name="connsiteX30" fmla="*/ 34999 w 274319"/>
                <a:gd name="connsiteY30" fmla="*/ 61486 h 240266"/>
                <a:gd name="connsiteX31" fmla="*/ 42567 w 274319"/>
                <a:gd name="connsiteY31" fmla="*/ 52026 h 240266"/>
                <a:gd name="connsiteX32" fmla="*/ 59594 w 274319"/>
                <a:gd name="connsiteY32" fmla="*/ 61486 h 240266"/>
                <a:gd name="connsiteX33" fmla="*/ 78512 w 274319"/>
                <a:gd name="connsiteY33" fmla="*/ 62432 h 240266"/>
                <a:gd name="connsiteX34" fmla="*/ 77566 w 274319"/>
                <a:gd name="connsiteY34" fmla="*/ 46351 h 240266"/>
                <a:gd name="connsiteX35" fmla="*/ 93647 w 274319"/>
                <a:gd name="connsiteY35" fmla="*/ 39729 h 240266"/>
                <a:gd name="connsiteX36" fmla="*/ 96485 w 274319"/>
                <a:gd name="connsiteY36" fmla="*/ 16081 h 240266"/>
                <a:gd name="connsiteX37" fmla="*/ 133376 w 274319"/>
                <a:gd name="connsiteY37" fmla="*/ 0 h 240266"/>
                <a:gd name="connsiteX38" fmla="*/ 148511 w 274319"/>
                <a:gd name="connsiteY38" fmla="*/ 7567 h 240266"/>
                <a:gd name="connsiteX39" fmla="*/ 186348 w 274319"/>
                <a:gd name="connsiteY39" fmla="*/ 33108 h 240266"/>
                <a:gd name="connsiteX40" fmla="*/ 227023 w 274319"/>
                <a:gd name="connsiteY40" fmla="*/ 44459 h 240266"/>
                <a:gd name="connsiteX41" fmla="*/ 244050 w 274319"/>
                <a:gd name="connsiteY41" fmla="*/ 34999 h 240266"/>
                <a:gd name="connsiteX42" fmla="*/ 244050 w 274319"/>
                <a:gd name="connsiteY42" fmla="*/ 34999 h 24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74319" h="240266">
                  <a:moveTo>
                    <a:pt x="244050" y="34999"/>
                  </a:moveTo>
                  <a:lnTo>
                    <a:pt x="258239" y="58648"/>
                  </a:lnTo>
                  <a:lnTo>
                    <a:pt x="274320" y="75674"/>
                  </a:lnTo>
                  <a:lnTo>
                    <a:pt x="258239" y="98377"/>
                  </a:lnTo>
                  <a:lnTo>
                    <a:pt x="235537" y="85134"/>
                  </a:lnTo>
                  <a:lnTo>
                    <a:pt x="202429" y="86080"/>
                  </a:lnTo>
                  <a:lnTo>
                    <a:pt x="159862" y="75674"/>
                  </a:lnTo>
                  <a:lnTo>
                    <a:pt x="138106" y="76620"/>
                  </a:lnTo>
                  <a:lnTo>
                    <a:pt x="128646" y="89863"/>
                  </a:lnTo>
                  <a:lnTo>
                    <a:pt x="109728" y="75674"/>
                  </a:lnTo>
                  <a:lnTo>
                    <a:pt x="102160" y="100269"/>
                  </a:lnTo>
                  <a:lnTo>
                    <a:pt x="127701" y="128647"/>
                  </a:lnTo>
                  <a:lnTo>
                    <a:pt x="139998" y="146619"/>
                  </a:lnTo>
                  <a:lnTo>
                    <a:pt x="163646" y="169322"/>
                  </a:lnTo>
                  <a:lnTo>
                    <a:pt x="183511" y="182565"/>
                  </a:lnTo>
                  <a:lnTo>
                    <a:pt x="203375" y="208105"/>
                  </a:lnTo>
                  <a:lnTo>
                    <a:pt x="248780" y="230807"/>
                  </a:lnTo>
                  <a:lnTo>
                    <a:pt x="244050" y="240266"/>
                  </a:lnTo>
                  <a:lnTo>
                    <a:pt x="196754" y="218510"/>
                  </a:lnTo>
                  <a:lnTo>
                    <a:pt x="166484" y="196754"/>
                  </a:lnTo>
                  <a:lnTo>
                    <a:pt x="121079" y="178781"/>
                  </a:lnTo>
                  <a:lnTo>
                    <a:pt x="76620" y="135268"/>
                  </a:lnTo>
                  <a:lnTo>
                    <a:pt x="86079" y="130539"/>
                  </a:lnTo>
                  <a:lnTo>
                    <a:pt x="62431" y="104998"/>
                  </a:lnTo>
                  <a:lnTo>
                    <a:pt x="59594" y="85134"/>
                  </a:lnTo>
                  <a:lnTo>
                    <a:pt x="28378" y="75674"/>
                  </a:lnTo>
                  <a:lnTo>
                    <a:pt x="15135" y="101215"/>
                  </a:lnTo>
                  <a:lnTo>
                    <a:pt x="0" y="81350"/>
                  </a:lnTo>
                  <a:lnTo>
                    <a:pt x="0" y="60540"/>
                  </a:lnTo>
                  <a:lnTo>
                    <a:pt x="946" y="59594"/>
                  </a:lnTo>
                  <a:lnTo>
                    <a:pt x="34999" y="61486"/>
                  </a:lnTo>
                  <a:lnTo>
                    <a:pt x="42567" y="52026"/>
                  </a:lnTo>
                  <a:lnTo>
                    <a:pt x="59594" y="61486"/>
                  </a:lnTo>
                  <a:lnTo>
                    <a:pt x="78512" y="62432"/>
                  </a:lnTo>
                  <a:lnTo>
                    <a:pt x="77566" y="46351"/>
                  </a:lnTo>
                  <a:lnTo>
                    <a:pt x="93647" y="39729"/>
                  </a:lnTo>
                  <a:lnTo>
                    <a:pt x="96485" y="16081"/>
                  </a:lnTo>
                  <a:lnTo>
                    <a:pt x="133376" y="0"/>
                  </a:lnTo>
                  <a:lnTo>
                    <a:pt x="148511" y="7567"/>
                  </a:lnTo>
                  <a:lnTo>
                    <a:pt x="186348" y="33108"/>
                  </a:lnTo>
                  <a:lnTo>
                    <a:pt x="227023" y="44459"/>
                  </a:lnTo>
                  <a:lnTo>
                    <a:pt x="244050" y="34999"/>
                  </a:lnTo>
                  <a:lnTo>
                    <a:pt x="244050" y="34999"/>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56" name="Freeform: Shape 55">
              <a:extLst>
                <a:ext uri="{FF2B5EF4-FFF2-40B4-BE49-F238E27FC236}">
                  <a16:creationId xmlns:a16="http://schemas.microsoft.com/office/drawing/2014/main" id="{10FF89A2-0761-CD0E-8EC3-A3537C9CA097}"/>
                </a:ext>
              </a:extLst>
            </p:cNvPr>
            <p:cNvSpPr/>
            <p:nvPr/>
          </p:nvSpPr>
          <p:spPr>
            <a:xfrm>
              <a:off x="8851072" y="3470112"/>
              <a:ext cx="915632" cy="516655"/>
            </a:xfrm>
            <a:custGeom>
              <a:avLst/>
              <a:gdLst>
                <a:gd name="connsiteX0" fmla="*/ 268645 w 301752"/>
                <a:gd name="connsiteY0" fmla="*/ 12297 h 170267"/>
                <a:gd name="connsiteX1" fmla="*/ 297023 w 301752"/>
                <a:gd name="connsiteY1" fmla="*/ 28378 h 170267"/>
                <a:gd name="connsiteX2" fmla="*/ 301752 w 301752"/>
                <a:gd name="connsiteY2" fmla="*/ 44459 h 170267"/>
                <a:gd name="connsiteX3" fmla="*/ 274320 w 301752"/>
                <a:gd name="connsiteY3" fmla="*/ 56756 h 170267"/>
                <a:gd name="connsiteX4" fmla="*/ 256347 w 301752"/>
                <a:gd name="connsiteY4" fmla="*/ 96485 h 170267"/>
                <a:gd name="connsiteX5" fmla="*/ 231753 w 301752"/>
                <a:gd name="connsiteY5" fmla="*/ 137160 h 170267"/>
                <a:gd name="connsiteX6" fmla="*/ 194862 w 301752"/>
                <a:gd name="connsiteY6" fmla="*/ 148511 h 170267"/>
                <a:gd name="connsiteX7" fmla="*/ 164592 w 301752"/>
                <a:gd name="connsiteY7" fmla="*/ 145673 h 170267"/>
                <a:gd name="connsiteX8" fmla="*/ 129593 w 301752"/>
                <a:gd name="connsiteY8" fmla="*/ 160808 h 170267"/>
                <a:gd name="connsiteX9" fmla="*/ 112566 w 301752"/>
                <a:gd name="connsiteY9" fmla="*/ 170268 h 170267"/>
                <a:gd name="connsiteX10" fmla="*/ 71891 w 301752"/>
                <a:gd name="connsiteY10" fmla="*/ 158916 h 170267"/>
                <a:gd name="connsiteX11" fmla="*/ 34054 w 301752"/>
                <a:gd name="connsiteY11" fmla="*/ 133376 h 170267"/>
                <a:gd name="connsiteX12" fmla="*/ 18919 w 301752"/>
                <a:gd name="connsiteY12" fmla="*/ 125809 h 170267"/>
                <a:gd name="connsiteX13" fmla="*/ 7568 w 301752"/>
                <a:gd name="connsiteY13" fmla="*/ 105944 h 170267"/>
                <a:gd name="connsiteX14" fmla="*/ 0 w 301752"/>
                <a:gd name="connsiteY14" fmla="*/ 104998 h 170267"/>
                <a:gd name="connsiteX15" fmla="*/ 12297 w 301752"/>
                <a:gd name="connsiteY15" fmla="*/ 67161 h 170267"/>
                <a:gd name="connsiteX16" fmla="*/ 1892 w 301752"/>
                <a:gd name="connsiteY16" fmla="*/ 53918 h 170267"/>
                <a:gd name="connsiteX17" fmla="*/ 28378 w 301752"/>
                <a:gd name="connsiteY17" fmla="*/ 53918 h 170267"/>
                <a:gd name="connsiteX18" fmla="*/ 30270 w 301752"/>
                <a:gd name="connsiteY18" fmla="*/ 29324 h 170267"/>
                <a:gd name="connsiteX19" fmla="*/ 55810 w 301752"/>
                <a:gd name="connsiteY19" fmla="*/ 45405 h 170267"/>
                <a:gd name="connsiteX20" fmla="*/ 73783 w 301752"/>
                <a:gd name="connsiteY20" fmla="*/ 51080 h 170267"/>
                <a:gd name="connsiteX21" fmla="*/ 112566 w 301752"/>
                <a:gd name="connsiteY21" fmla="*/ 44459 h 170267"/>
                <a:gd name="connsiteX22" fmla="*/ 115404 w 301752"/>
                <a:gd name="connsiteY22" fmla="*/ 32162 h 170267"/>
                <a:gd name="connsiteX23" fmla="*/ 133376 w 301752"/>
                <a:gd name="connsiteY23" fmla="*/ 30270 h 170267"/>
                <a:gd name="connsiteX24" fmla="*/ 155133 w 301752"/>
                <a:gd name="connsiteY24" fmla="*/ 21756 h 170267"/>
                <a:gd name="connsiteX25" fmla="*/ 160808 w 301752"/>
                <a:gd name="connsiteY25" fmla="*/ 25540 h 170267"/>
                <a:gd name="connsiteX26" fmla="*/ 182565 w 301752"/>
                <a:gd name="connsiteY26" fmla="*/ 17973 h 170267"/>
                <a:gd name="connsiteX27" fmla="*/ 192024 w 301752"/>
                <a:gd name="connsiteY27" fmla="*/ 3784 h 170267"/>
                <a:gd name="connsiteX28" fmla="*/ 207159 w 301752"/>
                <a:gd name="connsiteY28" fmla="*/ 0 h 170267"/>
                <a:gd name="connsiteX29" fmla="*/ 259185 w 301752"/>
                <a:gd name="connsiteY29" fmla="*/ 17973 h 170267"/>
                <a:gd name="connsiteX30" fmla="*/ 268645 w 301752"/>
                <a:gd name="connsiteY30" fmla="*/ 12297 h 170267"/>
                <a:gd name="connsiteX31" fmla="*/ 268645 w 301752"/>
                <a:gd name="connsiteY31" fmla="*/ 12297 h 170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01752" h="170267">
                  <a:moveTo>
                    <a:pt x="268645" y="12297"/>
                  </a:moveTo>
                  <a:lnTo>
                    <a:pt x="297023" y="28378"/>
                  </a:lnTo>
                  <a:lnTo>
                    <a:pt x="301752" y="44459"/>
                  </a:lnTo>
                  <a:lnTo>
                    <a:pt x="274320" y="56756"/>
                  </a:lnTo>
                  <a:lnTo>
                    <a:pt x="256347" y="96485"/>
                  </a:lnTo>
                  <a:lnTo>
                    <a:pt x="231753" y="137160"/>
                  </a:lnTo>
                  <a:lnTo>
                    <a:pt x="194862" y="148511"/>
                  </a:lnTo>
                  <a:lnTo>
                    <a:pt x="164592" y="145673"/>
                  </a:lnTo>
                  <a:lnTo>
                    <a:pt x="129593" y="160808"/>
                  </a:lnTo>
                  <a:lnTo>
                    <a:pt x="112566" y="170268"/>
                  </a:lnTo>
                  <a:lnTo>
                    <a:pt x="71891" y="158916"/>
                  </a:lnTo>
                  <a:lnTo>
                    <a:pt x="34054" y="133376"/>
                  </a:lnTo>
                  <a:lnTo>
                    <a:pt x="18919" y="125809"/>
                  </a:lnTo>
                  <a:lnTo>
                    <a:pt x="7568" y="105944"/>
                  </a:lnTo>
                  <a:lnTo>
                    <a:pt x="0" y="104998"/>
                  </a:lnTo>
                  <a:lnTo>
                    <a:pt x="12297" y="67161"/>
                  </a:lnTo>
                  <a:lnTo>
                    <a:pt x="1892" y="53918"/>
                  </a:lnTo>
                  <a:lnTo>
                    <a:pt x="28378" y="53918"/>
                  </a:lnTo>
                  <a:lnTo>
                    <a:pt x="30270" y="29324"/>
                  </a:lnTo>
                  <a:lnTo>
                    <a:pt x="55810" y="45405"/>
                  </a:lnTo>
                  <a:lnTo>
                    <a:pt x="73783" y="51080"/>
                  </a:lnTo>
                  <a:lnTo>
                    <a:pt x="112566" y="44459"/>
                  </a:lnTo>
                  <a:lnTo>
                    <a:pt x="115404" y="32162"/>
                  </a:lnTo>
                  <a:lnTo>
                    <a:pt x="133376" y="30270"/>
                  </a:lnTo>
                  <a:lnTo>
                    <a:pt x="155133" y="21756"/>
                  </a:lnTo>
                  <a:lnTo>
                    <a:pt x="160808" y="25540"/>
                  </a:lnTo>
                  <a:lnTo>
                    <a:pt x="182565" y="17973"/>
                  </a:lnTo>
                  <a:lnTo>
                    <a:pt x="192024" y="3784"/>
                  </a:lnTo>
                  <a:lnTo>
                    <a:pt x="207159" y="0"/>
                  </a:lnTo>
                  <a:lnTo>
                    <a:pt x="259185" y="17973"/>
                  </a:lnTo>
                  <a:lnTo>
                    <a:pt x="268645" y="12297"/>
                  </a:lnTo>
                  <a:lnTo>
                    <a:pt x="268645" y="12297"/>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58" name="Freeform: Shape 57">
              <a:extLst>
                <a:ext uri="{FF2B5EF4-FFF2-40B4-BE49-F238E27FC236}">
                  <a16:creationId xmlns:a16="http://schemas.microsoft.com/office/drawing/2014/main" id="{0B80EABD-5DF8-2905-1605-F0AB7355E4C0}"/>
                </a:ext>
              </a:extLst>
            </p:cNvPr>
            <p:cNvSpPr/>
            <p:nvPr/>
          </p:nvSpPr>
          <p:spPr>
            <a:xfrm>
              <a:off x="5122534" y="2321984"/>
              <a:ext cx="559710" cy="605635"/>
            </a:xfrm>
            <a:custGeom>
              <a:avLst/>
              <a:gdLst>
                <a:gd name="connsiteX0" fmla="*/ 177835 w 184456"/>
                <a:gd name="connsiteY0" fmla="*/ 71891 h 199591"/>
                <a:gd name="connsiteX1" fmla="*/ 184457 w 184456"/>
                <a:gd name="connsiteY1" fmla="*/ 113512 h 199591"/>
                <a:gd name="connsiteX2" fmla="*/ 147565 w 184456"/>
                <a:gd name="connsiteY2" fmla="*/ 165538 h 199591"/>
                <a:gd name="connsiteX3" fmla="*/ 64323 w 184456"/>
                <a:gd name="connsiteY3" fmla="*/ 199592 h 199591"/>
                <a:gd name="connsiteX4" fmla="*/ 0 w 184456"/>
                <a:gd name="connsiteY4" fmla="*/ 191078 h 199591"/>
                <a:gd name="connsiteX5" fmla="*/ 40675 w 184456"/>
                <a:gd name="connsiteY5" fmla="*/ 130539 h 199591"/>
                <a:gd name="connsiteX6" fmla="*/ 20811 w 184456"/>
                <a:gd name="connsiteY6" fmla="*/ 71891 h 199591"/>
                <a:gd name="connsiteX7" fmla="*/ 84188 w 184456"/>
                <a:gd name="connsiteY7" fmla="*/ 26486 h 199591"/>
                <a:gd name="connsiteX8" fmla="*/ 119187 w 184456"/>
                <a:gd name="connsiteY8" fmla="*/ 0 h 199591"/>
                <a:gd name="connsiteX9" fmla="*/ 127701 w 184456"/>
                <a:gd name="connsiteY9" fmla="*/ 30270 h 199591"/>
                <a:gd name="connsiteX10" fmla="*/ 116350 w 184456"/>
                <a:gd name="connsiteY10" fmla="*/ 61486 h 199591"/>
                <a:gd name="connsiteX11" fmla="*/ 144727 w 184456"/>
                <a:gd name="connsiteY11" fmla="*/ 60540 h 199591"/>
                <a:gd name="connsiteX12" fmla="*/ 177835 w 184456"/>
                <a:gd name="connsiteY12" fmla="*/ 71891 h 199591"/>
                <a:gd name="connsiteX13" fmla="*/ 177835 w 184456"/>
                <a:gd name="connsiteY13" fmla="*/ 71891 h 199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456" h="199591">
                  <a:moveTo>
                    <a:pt x="177835" y="71891"/>
                  </a:moveTo>
                  <a:lnTo>
                    <a:pt x="184457" y="113512"/>
                  </a:lnTo>
                  <a:lnTo>
                    <a:pt x="147565" y="165538"/>
                  </a:lnTo>
                  <a:lnTo>
                    <a:pt x="64323" y="199592"/>
                  </a:lnTo>
                  <a:lnTo>
                    <a:pt x="0" y="191078"/>
                  </a:lnTo>
                  <a:lnTo>
                    <a:pt x="40675" y="130539"/>
                  </a:lnTo>
                  <a:lnTo>
                    <a:pt x="20811" y="71891"/>
                  </a:lnTo>
                  <a:lnTo>
                    <a:pt x="84188" y="26486"/>
                  </a:lnTo>
                  <a:lnTo>
                    <a:pt x="119187" y="0"/>
                  </a:lnTo>
                  <a:lnTo>
                    <a:pt x="127701" y="30270"/>
                  </a:lnTo>
                  <a:lnTo>
                    <a:pt x="116350" y="61486"/>
                  </a:lnTo>
                  <a:lnTo>
                    <a:pt x="144727" y="60540"/>
                  </a:lnTo>
                  <a:lnTo>
                    <a:pt x="177835" y="71891"/>
                  </a:lnTo>
                  <a:lnTo>
                    <a:pt x="177835" y="71891"/>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62" name="Freeform: Shape 61">
              <a:extLst>
                <a:ext uri="{FF2B5EF4-FFF2-40B4-BE49-F238E27FC236}">
                  <a16:creationId xmlns:a16="http://schemas.microsoft.com/office/drawing/2014/main" id="{FCF26EBE-185B-967E-74FC-FF689ECE73E2}"/>
                </a:ext>
              </a:extLst>
            </p:cNvPr>
            <p:cNvSpPr/>
            <p:nvPr/>
          </p:nvSpPr>
          <p:spPr>
            <a:xfrm>
              <a:off x="11844811" y="6271537"/>
              <a:ext cx="212400" cy="694615"/>
            </a:xfrm>
            <a:custGeom>
              <a:avLst/>
              <a:gdLst>
                <a:gd name="connsiteX0" fmla="*/ 66215 w 69998"/>
                <a:gd name="connsiteY0" fmla="*/ 0 h 228915"/>
                <a:gd name="connsiteX1" fmla="*/ 69999 w 69998"/>
                <a:gd name="connsiteY1" fmla="*/ 24594 h 228915"/>
                <a:gd name="connsiteX2" fmla="*/ 64323 w 69998"/>
                <a:gd name="connsiteY2" fmla="*/ 34054 h 228915"/>
                <a:gd name="connsiteX3" fmla="*/ 65269 w 69998"/>
                <a:gd name="connsiteY3" fmla="*/ 34054 h 228915"/>
                <a:gd name="connsiteX4" fmla="*/ 58648 w 69998"/>
                <a:gd name="connsiteY4" fmla="*/ 52972 h 228915"/>
                <a:gd name="connsiteX5" fmla="*/ 38783 w 69998"/>
                <a:gd name="connsiteY5" fmla="*/ 45405 h 228915"/>
                <a:gd name="connsiteX6" fmla="*/ 32162 w 69998"/>
                <a:gd name="connsiteY6" fmla="*/ 85134 h 228915"/>
                <a:gd name="connsiteX7" fmla="*/ 46351 w 69998"/>
                <a:gd name="connsiteY7" fmla="*/ 91755 h 228915"/>
                <a:gd name="connsiteX8" fmla="*/ 34054 w 69998"/>
                <a:gd name="connsiteY8" fmla="*/ 100269 h 228915"/>
                <a:gd name="connsiteX9" fmla="*/ 33108 w 69998"/>
                <a:gd name="connsiteY9" fmla="*/ 116350 h 228915"/>
                <a:gd name="connsiteX10" fmla="*/ 56756 w 69998"/>
                <a:gd name="connsiteY10" fmla="*/ 108782 h 228915"/>
                <a:gd name="connsiteX11" fmla="*/ 60540 w 69998"/>
                <a:gd name="connsiteY11" fmla="*/ 132430 h 228915"/>
                <a:gd name="connsiteX12" fmla="*/ 43513 w 69998"/>
                <a:gd name="connsiteY12" fmla="*/ 228915 h 228915"/>
                <a:gd name="connsiteX13" fmla="*/ 36891 w 69998"/>
                <a:gd name="connsiteY13" fmla="*/ 213780 h 228915"/>
                <a:gd name="connsiteX14" fmla="*/ 0 w 69998"/>
                <a:gd name="connsiteY14" fmla="*/ 124863 h 228915"/>
                <a:gd name="connsiteX15" fmla="*/ 13243 w 69998"/>
                <a:gd name="connsiteY15" fmla="*/ 104998 h 228915"/>
                <a:gd name="connsiteX16" fmla="*/ 9459 w 69998"/>
                <a:gd name="connsiteY16" fmla="*/ 101215 h 228915"/>
                <a:gd name="connsiteX17" fmla="*/ 19865 w 69998"/>
                <a:gd name="connsiteY17" fmla="*/ 72837 h 228915"/>
                <a:gd name="connsiteX18" fmla="*/ 25540 w 69998"/>
                <a:gd name="connsiteY18" fmla="*/ 27432 h 228915"/>
                <a:gd name="connsiteX19" fmla="*/ 31216 w 69998"/>
                <a:gd name="connsiteY19" fmla="*/ 11351 h 228915"/>
                <a:gd name="connsiteX20" fmla="*/ 49188 w 69998"/>
                <a:gd name="connsiteY20" fmla="*/ 11351 h 228915"/>
                <a:gd name="connsiteX21" fmla="*/ 52972 w 69998"/>
                <a:gd name="connsiteY21" fmla="*/ 946 h 228915"/>
                <a:gd name="connsiteX22" fmla="*/ 66215 w 69998"/>
                <a:gd name="connsiteY22" fmla="*/ 0 h 228915"/>
                <a:gd name="connsiteX23" fmla="*/ 66215 w 69998"/>
                <a:gd name="connsiteY23" fmla="*/ 0 h 228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9998" h="228915">
                  <a:moveTo>
                    <a:pt x="66215" y="0"/>
                  </a:moveTo>
                  <a:lnTo>
                    <a:pt x="69999" y="24594"/>
                  </a:lnTo>
                  <a:lnTo>
                    <a:pt x="64323" y="34054"/>
                  </a:lnTo>
                  <a:lnTo>
                    <a:pt x="65269" y="34054"/>
                  </a:lnTo>
                  <a:lnTo>
                    <a:pt x="58648" y="52972"/>
                  </a:lnTo>
                  <a:lnTo>
                    <a:pt x="38783" y="45405"/>
                  </a:lnTo>
                  <a:lnTo>
                    <a:pt x="32162" y="85134"/>
                  </a:lnTo>
                  <a:lnTo>
                    <a:pt x="46351" y="91755"/>
                  </a:lnTo>
                  <a:lnTo>
                    <a:pt x="34054" y="100269"/>
                  </a:lnTo>
                  <a:lnTo>
                    <a:pt x="33108" y="116350"/>
                  </a:lnTo>
                  <a:lnTo>
                    <a:pt x="56756" y="108782"/>
                  </a:lnTo>
                  <a:lnTo>
                    <a:pt x="60540" y="132430"/>
                  </a:lnTo>
                  <a:lnTo>
                    <a:pt x="43513" y="228915"/>
                  </a:lnTo>
                  <a:lnTo>
                    <a:pt x="36891" y="213780"/>
                  </a:lnTo>
                  <a:lnTo>
                    <a:pt x="0" y="124863"/>
                  </a:lnTo>
                  <a:lnTo>
                    <a:pt x="13243" y="104998"/>
                  </a:lnTo>
                  <a:lnTo>
                    <a:pt x="9459" y="101215"/>
                  </a:lnTo>
                  <a:lnTo>
                    <a:pt x="19865" y="72837"/>
                  </a:lnTo>
                  <a:lnTo>
                    <a:pt x="25540" y="27432"/>
                  </a:lnTo>
                  <a:lnTo>
                    <a:pt x="31216" y="11351"/>
                  </a:lnTo>
                  <a:lnTo>
                    <a:pt x="49188" y="11351"/>
                  </a:lnTo>
                  <a:lnTo>
                    <a:pt x="52972" y="946"/>
                  </a:lnTo>
                  <a:lnTo>
                    <a:pt x="66215" y="0"/>
                  </a:lnTo>
                  <a:lnTo>
                    <a:pt x="66215"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63" name="Freeform: Shape 62">
              <a:extLst>
                <a:ext uri="{FF2B5EF4-FFF2-40B4-BE49-F238E27FC236}">
                  <a16:creationId xmlns:a16="http://schemas.microsoft.com/office/drawing/2014/main" id="{F324E3E7-19F5-527F-7C32-336F815C7D07}"/>
                </a:ext>
              </a:extLst>
            </p:cNvPr>
            <p:cNvSpPr/>
            <p:nvPr/>
          </p:nvSpPr>
          <p:spPr>
            <a:xfrm>
              <a:off x="8400433" y="5358777"/>
              <a:ext cx="462118" cy="295640"/>
            </a:xfrm>
            <a:custGeom>
              <a:avLst/>
              <a:gdLst>
                <a:gd name="connsiteX0" fmla="*/ 152295 w 152294"/>
                <a:gd name="connsiteY0" fmla="*/ 0 h 97430"/>
                <a:gd name="connsiteX1" fmla="*/ 136214 w 152294"/>
                <a:gd name="connsiteY1" fmla="*/ 48243 h 97430"/>
                <a:gd name="connsiteX2" fmla="*/ 144727 w 152294"/>
                <a:gd name="connsiteY2" fmla="*/ 66215 h 97430"/>
                <a:gd name="connsiteX3" fmla="*/ 136214 w 152294"/>
                <a:gd name="connsiteY3" fmla="*/ 97431 h 97430"/>
                <a:gd name="connsiteX4" fmla="*/ 96485 w 152294"/>
                <a:gd name="connsiteY4" fmla="*/ 74728 h 97430"/>
                <a:gd name="connsiteX5" fmla="*/ 70945 w 152294"/>
                <a:gd name="connsiteY5" fmla="*/ 68107 h 97430"/>
                <a:gd name="connsiteX6" fmla="*/ 0 w 152294"/>
                <a:gd name="connsiteY6" fmla="*/ 37837 h 97430"/>
                <a:gd name="connsiteX7" fmla="*/ 4730 w 152294"/>
                <a:gd name="connsiteY7" fmla="*/ 6622 h 97430"/>
                <a:gd name="connsiteX8" fmla="*/ 63377 w 152294"/>
                <a:gd name="connsiteY8" fmla="*/ 12297 h 97430"/>
                <a:gd name="connsiteX9" fmla="*/ 114458 w 152294"/>
                <a:gd name="connsiteY9" fmla="*/ 5676 h 97430"/>
                <a:gd name="connsiteX10" fmla="*/ 152295 w 152294"/>
                <a:gd name="connsiteY10" fmla="*/ 0 h 9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294" h="97430">
                  <a:moveTo>
                    <a:pt x="152295" y="0"/>
                  </a:moveTo>
                  <a:lnTo>
                    <a:pt x="136214" y="48243"/>
                  </a:lnTo>
                  <a:lnTo>
                    <a:pt x="144727" y="66215"/>
                  </a:lnTo>
                  <a:lnTo>
                    <a:pt x="136214" y="97431"/>
                  </a:lnTo>
                  <a:lnTo>
                    <a:pt x="96485" y="74728"/>
                  </a:lnTo>
                  <a:lnTo>
                    <a:pt x="70945" y="68107"/>
                  </a:lnTo>
                  <a:lnTo>
                    <a:pt x="0" y="37837"/>
                  </a:lnTo>
                  <a:lnTo>
                    <a:pt x="4730" y="6622"/>
                  </a:lnTo>
                  <a:lnTo>
                    <a:pt x="63377" y="12297"/>
                  </a:lnTo>
                  <a:lnTo>
                    <a:pt x="114458" y="5676"/>
                  </a:lnTo>
                  <a:lnTo>
                    <a:pt x="152295"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48" name="Freeform: Shape 447">
              <a:extLst>
                <a:ext uri="{FF2B5EF4-FFF2-40B4-BE49-F238E27FC236}">
                  <a16:creationId xmlns:a16="http://schemas.microsoft.com/office/drawing/2014/main" id="{5E81D84E-2D6B-3F96-8371-C6BD3F7CBDCC}"/>
                </a:ext>
              </a:extLst>
            </p:cNvPr>
            <p:cNvSpPr/>
            <p:nvPr/>
          </p:nvSpPr>
          <p:spPr>
            <a:xfrm>
              <a:off x="7731650" y="4813416"/>
              <a:ext cx="249717" cy="421934"/>
            </a:xfrm>
            <a:custGeom>
              <a:avLst/>
              <a:gdLst>
                <a:gd name="connsiteX0" fmla="*/ 51081 w 82296"/>
                <a:gd name="connsiteY0" fmla="*/ 0 h 139051"/>
                <a:gd name="connsiteX1" fmla="*/ 82296 w 82296"/>
                <a:gd name="connsiteY1" fmla="*/ 42567 h 139051"/>
                <a:gd name="connsiteX2" fmla="*/ 78512 w 82296"/>
                <a:gd name="connsiteY2" fmla="*/ 122971 h 139051"/>
                <a:gd name="connsiteX3" fmla="*/ 55810 w 82296"/>
                <a:gd name="connsiteY3" fmla="*/ 119187 h 139051"/>
                <a:gd name="connsiteX4" fmla="*/ 35946 w 82296"/>
                <a:gd name="connsiteY4" fmla="*/ 139052 h 139051"/>
                <a:gd name="connsiteX5" fmla="*/ 17027 w 82296"/>
                <a:gd name="connsiteY5" fmla="*/ 122971 h 139051"/>
                <a:gd name="connsiteX6" fmla="*/ 12297 w 82296"/>
                <a:gd name="connsiteY6" fmla="*/ 50134 h 139051"/>
                <a:gd name="connsiteX7" fmla="*/ 0 w 82296"/>
                <a:gd name="connsiteY7" fmla="*/ 16081 h 139051"/>
                <a:gd name="connsiteX8" fmla="*/ 27432 w 82296"/>
                <a:gd name="connsiteY8" fmla="*/ 18919 h 139051"/>
                <a:gd name="connsiteX9" fmla="*/ 51081 w 82296"/>
                <a:gd name="connsiteY9" fmla="*/ 0 h 139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296" h="139051">
                  <a:moveTo>
                    <a:pt x="51081" y="0"/>
                  </a:moveTo>
                  <a:lnTo>
                    <a:pt x="82296" y="42567"/>
                  </a:lnTo>
                  <a:lnTo>
                    <a:pt x="78512" y="122971"/>
                  </a:lnTo>
                  <a:lnTo>
                    <a:pt x="55810" y="119187"/>
                  </a:lnTo>
                  <a:lnTo>
                    <a:pt x="35946" y="139052"/>
                  </a:lnTo>
                  <a:lnTo>
                    <a:pt x="17027" y="122971"/>
                  </a:lnTo>
                  <a:lnTo>
                    <a:pt x="12297" y="50134"/>
                  </a:lnTo>
                  <a:lnTo>
                    <a:pt x="0" y="16081"/>
                  </a:lnTo>
                  <a:lnTo>
                    <a:pt x="27432" y="18919"/>
                  </a:lnTo>
                  <a:lnTo>
                    <a:pt x="51081"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49" name="Freeform: Shape 448">
              <a:extLst>
                <a:ext uri="{FF2B5EF4-FFF2-40B4-BE49-F238E27FC236}">
                  <a16:creationId xmlns:a16="http://schemas.microsoft.com/office/drawing/2014/main" id="{38861C3B-8C08-A666-6431-DF324F081908}"/>
                </a:ext>
              </a:extLst>
            </p:cNvPr>
            <p:cNvSpPr/>
            <p:nvPr/>
          </p:nvSpPr>
          <p:spPr>
            <a:xfrm>
              <a:off x="7496284" y="3742791"/>
              <a:ext cx="1785332" cy="1676262"/>
            </a:xfrm>
            <a:custGeom>
              <a:avLst/>
              <a:gdLst>
                <a:gd name="connsiteX0" fmla="*/ 333914 w 588368"/>
                <a:gd name="connsiteY0" fmla="*/ 35945 h 552423"/>
                <a:gd name="connsiteX1" fmla="*/ 330130 w 588368"/>
                <a:gd name="connsiteY1" fmla="*/ 65269 h 552423"/>
                <a:gd name="connsiteX2" fmla="*/ 343373 w 588368"/>
                <a:gd name="connsiteY2" fmla="*/ 90809 h 552423"/>
                <a:gd name="connsiteX3" fmla="*/ 304590 w 588368"/>
                <a:gd name="connsiteY3" fmla="*/ 81350 h 552423"/>
                <a:gd name="connsiteX4" fmla="*/ 267698 w 588368"/>
                <a:gd name="connsiteY4" fmla="*/ 103107 h 552423"/>
                <a:gd name="connsiteX5" fmla="*/ 271482 w 588368"/>
                <a:gd name="connsiteY5" fmla="*/ 132430 h 552423"/>
                <a:gd name="connsiteX6" fmla="*/ 266752 w 588368"/>
                <a:gd name="connsiteY6" fmla="*/ 149457 h 552423"/>
                <a:gd name="connsiteX7" fmla="*/ 284725 w 588368"/>
                <a:gd name="connsiteY7" fmla="*/ 179727 h 552423"/>
                <a:gd name="connsiteX8" fmla="*/ 332022 w 588368"/>
                <a:gd name="connsiteY8" fmla="*/ 209997 h 552423"/>
                <a:gd name="connsiteX9" fmla="*/ 359454 w 588368"/>
                <a:gd name="connsiteY9" fmla="*/ 260131 h 552423"/>
                <a:gd name="connsiteX10" fmla="*/ 417156 w 588368"/>
                <a:gd name="connsiteY10" fmla="*/ 308374 h 552423"/>
                <a:gd name="connsiteX11" fmla="*/ 454993 w 588368"/>
                <a:gd name="connsiteY11" fmla="*/ 307428 h 552423"/>
                <a:gd name="connsiteX12" fmla="*/ 468236 w 588368"/>
                <a:gd name="connsiteY12" fmla="*/ 320671 h 552423"/>
                <a:gd name="connsiteX13" fmla="*/ 454993 w 588368"/>
                <a:gd name="connsiteY13" fmla="*/ 332968 h 552423"/>
                <a:gd name="connsiteX14" fmla="*/ 500397 w 588368"/>
                <a:gd name="connsiteY14" fmla="*/ 354724 h 552423"/>
                <a:gd name="connsiteX15" fmla="*/ 538235 w 588368"/>
                <a:gd name="connsiteY15" fmla="*/ 372697 h 552423"/>
                <a:gd name="connsiteX16" fmla="*/ 582694 w 588368"/>
                <a:gd name="connsiteY16" fmla="*/ 404859 h 552423"/>
                <a:gd name="connsiteX17" fmla="*/ 588369 w 588368"/>
                <a:gd name="connsiteY17" fmla="*/ 415264 h 552423"/>
                <a:gd name="connsiteX18" fmla="*/ 580802 w 588368"/>
                <a:gd name="connsiteY18" fmla="*/ 437020 h 552423"/>
                <a:gd name="connsiteX19" fmla="*/ 551478 w 588368"/>
                <a:gd name="connsiteY19" fmla="*/ 408642 h 552423"/>
                <a:gd name="connsiteX20" fmla="*/ 507965 w 588368"/>
                <a:gd name="connsiteY20" fmla="*/ 399183 h 552423"/>
                <a:gd name="connsiteX21" fmla="*/ 489992 w 588368"/>
                <a:gd name="connsiteY21" fmla="*/ 437966 h 552423"/>
                <a:gd name="connsiteX22" fmla="*/ 526883 w 588368"/>
                <a:gd name="connsiteY22" fmla="*/ 460668 h 552423"/>
                <a:gd name="connsiteX23" fmla="*/ 523100 w 588368"/>
                <a:gd name="connsiteY23" fmla="*/ 491884 h 552423"/>
                <a:gd name="connsiteX24" fmla="*/ 503235 w 588368"/>
                <a:gd name="connsiteY24" fmla="*/ 495668 h 552423"/>
                <a:gd name="connsiteX25" fmla="*/ 479587 w 588368"/>
                <a:gd name="connsiteY25" fmla="*/ 547694 h 552423"/>
                <a:gd name="connsiteX26" fmla="*/ 458777 w 588368"/>
                <a:gd name="connsiteY26" fmla="*/ 552424 h 552423"/>
                <a:gd name="connsiteX27" fmla="*/ 457831 w 588368"/>
                <a:gd name="connsiteY27" fmla="*/ 533505 h 552423"/>
                <a:gd name="connsiteX28" fmla="*/ 466344 w 588368"/>
                <a:gd name="connsiteY28" fmla="*/ 501343 h 552423"/>
                <a:gd name="connsiteX29" fmla="*/ 476749 w 588368"/>
                <a:gd name="connsiteY29" fmla="*/ 488100 h 552423"/>
                <a:gd name="connsiteX30" fmla="*/ 454993 w 588368"/>
                <a:gd name="connsiteY30" fmla="*/ 453101 h 552423"/>
                <a:gd name="connsiteX31" fmla="*/ 437966 w 588368"/>
                <a:gd name="connsiteY31" fmla="*/ 422831 h 552423"/>
                <a:gd name="connsiteX32" fmla="*/ 417156 w 588368"/>
                <a:gd name="connsiteY32" fmla="*/ 415264 h 552423"/>
                <a:gd name="connsiteX33" fmla="*/ 400129 w 588368"/>
                <a:gd name="connsiteY33" fmla="*/ 389724 h 552423"/>
                <a:gd name="connsiteX34" fmla="*/ 367967 w 588368"/>
                <a:gd name="connsiteY34" fmla="*/ 378372 h 552423"/>
                <a:gd name="connsiteX35" fmla="*/ 345265 w 588368"/>
                <a:gd name="connsiteY35" fmla="*/ 353778 h 552423"/>
                <a:gd name="connsiteX36" fmla="*/ 309319 w 588368"/>
                <a:gd name="connsiteY36" fmla="*/ 349994 h 552423"/>
                <a:gd name="connsiteX37" fmla="*/ 268644 w 588368"/>
                <a:gd name="connsiteY37" fmla="*/ 323508 h 552423"/>
                <a:gd name="connsiteX38" fmla="*/ 222294 w 588368"/>
                <a:gd name="connsiteY38" fmla="*/ 283779 h 552423"/>
                <a:gd name="connsiteX39" fmla="*/ 187294 w 588368"/>
                <a:gd name="connsiteY39" fmla="*/ 249726 h 552423"/>
                <a:gd name="connsiteX40" fmla="*/ 169322 w 588368"/>
                <a:gd name="connsiteY40" fmla="*/ 190132 h 552423"/>
                <a:gd name="connsiteX41" fmla="*/ 144727 w 588368"/>
                <a:gd name="connsiteY41" fmla="*/ 183511 h 552423"/>
                <a:gd name="connsiteX42" fmla="*/ 104998 w 588368"/>
                <a:gd name="connsiteY42" fmla="*/ 163646 h 552423"/>
                <a:gd name="connsiteX43" fmla="*/ 83242 w 588368"/>
                <a:gd name="connsiteY43" fmla="*/ 171214 h 552423"/>
                <a:gd name="connsiteX44" fmla="*/ 55810 w 588368"/>
                <a:gd name="connsiteY44" fmla="*/ 199592 h 552423"/>
                <a:gd name="connsiteX45" fmla="*/ 35945 w 588368"/>
                <a:gd name="connsiteY45" fmla="*/ 203375 h 552423"/>
                <a:gd name="connsiteX46" fmla="*/ 40675 w 588368"/>
                <a:gd name="connsiteY46" fmla="*/ 177835 h 552423"/>
                <a:gd name="connsiteX47" fmla="*/ 14189 w 588368"/>
                <a:gd name="connsiteY47" fmla="*/ 170268 h 552423"/>
                <a:gd name="connsiteX48" fmla="*/ 0 w 588368"/>
                <a:gd name="connsiteY48" fmla="*/ 123917 h 552423"/>
                <a:gd name="connsiteX49" fmla="*/ 16081 w 588368"/>
                <a:gd name="connsiteY49" fmla="*/ 105944 h 552423"/>
                <a:gd name="connsiteX50" fmla="*/ 1892 w 588368"/>
                <a:gd name="connsiteY50" fmla="*/ 83242 h 552423"/>
                <a:gd name="connsiteX51" fmla="*/ 2838 w 588368"/>
                <a:gd name="connsiteY51" fmla="*/ 66215 h 552423"/>
                <a:gd name="connsiteX52" fmla="*/ 23648 w 588368"/>
                <a:gd name="connsiteY52" fmla="*/ 79458 h 552423"/>
                <a:gd name="connsiteX53" fmla="*/ 47297 w 588368"/>
                <a:gd name="connsiteY53" fmla="*/ 76620 h 552423"/>
                <a:gd name="connsiteX54" fmla="*/ 72837 w 588368"/>
                <a:gd name="connsiteY54" fmla="*/ 55810 h 552423"/>
                <a:gd name="connsiteX55" fmla="*/ 81350 w 588368"/>
                <a:gd name="connsiteY55" fmla="*/ 65269 h 552423"/>
                <a:gd name="connsiteX56" fmla="*/ 104052 w 588368"/>
                <a:gd name="connsiteY56" fmla="*/ 63377 h 552423"/>
                <a:gd name="connsiteX57" fmla="*/ 113512 w 588368"/>
                <a:gd name="connsiteY57" fmla="*/ 39729 h 552423"/>
                <a:gd name="connsiteX58" fmla="*/ 149457 w 588368"/>
                <a:gd name="connsiteY58" fmla="*/ 47297 h 552423"/>
                <a:gd name="connsiteX59" fmla="*/ 169322 w 588368"/>
                <a:gd name="connsiteY59" fmla="*/ 36891 h 552423"/>
                <a:gd name="connsiteX60" fmla="*/ 172159 w 588368"/>
                <a:gd name="connsiteY60" fmla="*/ 13243 h 552423"/>
                <a:gd name="connsiteX61" fmla="*/ 201483 w 588368"/>
                <a:gd name="connsiteY61" fmla="*/ 21756 h 552423"/>
                <a:gd name="connsiteX62" fmla="*/ 206213 w 588368"/>
                <a:gd name="connsiteY62" fmla="*/ 10405 h 552423"/>
                <a:gd name="connsiteX63" fmla="*/ 252563 w 588368"/>
                <a:gd name="connsiteY63" fmla="*/ 0 h 552423"/>
                <a:gd name="connsiteX64" fmla="*/ 264861 w 588368"/>
                <a:gd name="connsiteY64" fmla="*/ 19865 h 552423"/>
                <a:gd name="connsiteX65" fmla="*/ 333914 w 588368"/>
                <a:gd name="connsiteY65" fmla="*/ 35945 h 552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88368" h="552423">
                  <a:moveTo>
                    <a:pt x="333914" y="35945"/>
                  </a:moveTo>
                  <a:lnTo>
                    <a:pt x="330130" y="65269"/>
                  </a:lnTo>
                  <a:lnTo>
                    <a:pt x="343373" y="90809"/>
                  </a:lnTo>
                  <a:lnTo>
                    <a:pt x="304590" y="81350"/>
                  </a:lnTo>
                  <a:lnTo>
                    <a:pt x="267698" y="103107"/>
                  </a:lnTo>
                  <a:lnTo>
                    <a:pt x="271482" y="132430"/>
                  </a:lnTo>
                  <a:lnTo>
                    <a:pt x="266752" y="149457"/>
                  </a:lnTo>
                  <a:lnTo>
                    <a:pt x="284725" y="179727"/>
                  </a:lnTo>
                  <a:lnTo>
                    <a:pt x="332022" y="209997"/>
                  </a:lnTo>
                  <a:lnTo>
                    <a:pt x="359454" y="260131"/>
                  </a:lnTo>
                  <a:lnTo>
                    <a:pt x="417156" y="308374"/>
                  </a:lnTo>
                  <a:lnTo>
                    <a:pt x="454993" y="307428"/>
                  </a:lnTo>
                  <a:lnTo>
                    <a:pt x="468236" y="320671"/>
                  </a:lnTo>
                  <a:lnTo>
                    <a:pt x="454993" y="332968"/>
                  </a:lnTo>
                  <a:lnTo>
                    <a:pt x="500397" y="354724"/>
                  </a:lnTo>
                  <a:lnTo>
                    <a:pt x="538235" y="372697"/>
                  </a:lnTo>
                  <a:lnTo>
                    <a:pt x="582694" y="404859"/>
                  </a:lnTo>
                  <a:lnTo>
                    <a:pt x="588369" y="415264"/>
                  </a:lnTo>
                  <a:lnTo>
                    <a:pt x="580802" y="437020"/>
                  </a:lnTo>
                  <a:lnTo>
                    <a:pt x="551478" y="408642"/>
                  </a:lnTo>
                  <a:lnTo>
                    <a:pt x="507965" y="399183"/>
                  </a:lnTo>
                  <a:lnTo>
                    <a:pt x="489992" y="437966"/>
                  </a:lnTo>
                  <a:lnTo>
                    <a:pt x="526883" y="460668"/>
                  </a:lnTo>
                  <a:lnTo>
                    <a:pt x="523100" y="491884"/>
                  </a:lnTo>
                  <a:lnTo>
                    <a:pt x="503235" y="495668"/>
                  </a:lnTo>
                  <a:lnTo>
                    <a:pt x="479587" y="547694"/>
                  </a:lnTo>
                  <a:lnTo>
                    <a:pt x="458777" y="552424"/>
                  </a:lnTo>
                  <a:lnTo>
                    <a:pt x="457831" y="533505"/>
                  </a:lnTo>
                  <a:lnTo>
                    <a:pt x="466344" y="501343"/>
                  </a:lnTo>
                  <a:lnTo>
                    <a:pt x="476749" y="488100"/>
                  </a:lnTo>
                  <a:lnTo>
                    <a:pt x="454993" y="453101"/>
                  </a:lnTo>
                  <a:lnTo>
                    <a:pt x="437966" y="422831"/>
                  </a:lnTo>
                  <a:lnTo>
                    <a:pt x="417156" y="415264"/>
                  </a:lnTo>
                  <a:lnTo>
                    <a:pt x="400129" y="389724"/>
                  </a:lnTo>
                  <a:lnTo>
                    <a:pt x="367967" y="378372"/>
                  </a:lnTo>
                  <a:lnTo>
                    <a:pt x="345265" y="353778"/>
                  </a:lnTo>
                  <a:lnTo>
                    <a:pt x="309319" y="349994"/>
                  </a:lnTo>
                  <a:lnTo>
                    <a:pt x="268644" y="323508"/>
                  </a:lnTo>
                  <a:lnTo>
                    <a:pt x="222294" y="283779"/>
                  </a:lnTo>
                  <a:lnTo>
                    <a:pt x="187294" y="249726"/>
                  </a:lnTo>
                  <a:lnTo>
                    <a:pt x="169322" y="190132"/>
                  </a:lnTo>
                  <a:lnTo>
                    <a:pt x="144727" y="183511"/>
                  </a:lnTo>
                  <a:lnTo>
                    <a:pt x="104998" y="163646"/>
                  </a:lnTo>
                  <a:lnTo>
                    <a:pt x="83242" y="171214"/>
                  </a:lnTo>
                  <a:lnTo>
                    <a:pt x="55810" y="199592"/>
                  </a:lnTo>
                  <a:lnTo>
                    <a:pt x="35945" y="203375"/>
                  </a:lnTo>
                  <a:lnTo>
                    <a:pt x="40675" y="177835"/>
                  </a:lnTo>
                  <a:lnTo>
                    <a:pt x="14189" y="170268"/>
                  </a:lnTo>
                  <a:lnTo>
                    <a:pt x="0" y="123917"/>
                  </a:lnTo>
                  <a:lnTo>
                    <a:pt x="16081" y="105944"/>
                  </a:lnTo>
                  <a:lnTo>
                    <a:pt x="1892" y="83242"/>
                  </a:lnTo>
                  <a:lnTo>
                    <a:pt x="2838" y="66215"/>
                  </a:lnTo>
                  <a:lnTo>
                    <a:pt x="23648" y="79458"/>
                  </a:lnTo>
                  <a:lnTo>
                    <a:pt x="47297" y="76620"/>
                  </a:lnTo>
                  <a:lnTo>
                    <a:pt x="72837" y="55810"/>
                  </a:lnTo>
                  <a:lnTo>
                    <a:pt x="81350" y="65269"/>
                  </a:lnTo>
                  <a:lnTo>
                    <a:pt x="104052" y="63377"/>
                  </a:lnTo>
                  <a:lnTo>
                    <a:pt x="113512" y="39729"/>
                  </a:lnTo>
                  <a:lnTo>
                    <a:pt x="149457" y="47297"/>
                  </a:lnTo>
                  <a:lnTo>
                    <a:pt x="169322" y="36891"/>
                  </a:lnTo>
                  <a:lnTo>
                    <a:pt x="172159" y="13243"/>
                  </a:lnTo>
                  <a:lnTo>
                    <a:pt x="201483" y="21756"/>
                  </a:lnTo>
                  <a:lnTo>
                    <a:pt x="206213" y="10405"/>
                  </a:lnTo>
                  <a:lnTo>
                    <a:pt x="252563" y="0"/>
                  </a:lnTo>
                  <a:lnTo>
                    <a:pt x="264861" y="19865"/>
                  </a:lnTo>
                  <a:lnTo>
                    <a:pt x="333914" y="35945"/>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51" name="Freeform: Shape 450">
              <a:extLst>
                <a:ext uri="{FF2B5EF4-FFF2-40B4-BE49-F238E27FC236}">
                  <a16:creationId xmlns:a16="http://schemas.microsoft.com/office/drawing/2014/main" id="{9AAF6D26-438E-F0B4-2886-74C62A0DE60A}"/>
                </a:ext>
              </a:extLst>
            </p:cNvPr>
            <p:cNvSpPr/>
            <p:nvPr/>
          </p:nvSpPr>
          <p:spPr>
            <a:xfrm>
              <a:off x="11976846" y="6251447"/>
              <a:ext cx="614247" cy="772113"/>
            </a:xfrm>
            <a:custGeom>
              <a:avLst/>
              <a:gdLst>
                <a:gd name="connsiteX0" fmla="*/ 202429 w 202429"/>
                <a:gd name="connsiteY0" fmla="*/ 73783 h 254455"/>
                <a:gd name="connsiteX1" fmla="*/ 193916 w 202429"/>
                <a:gd name="connsiteY1" fmla="*/ 83242 h 254455"/>
                <a:gd name="connsiteX2" fmla="*/ 95539 w 202429"/>
                <a:gd name="connsiteY2" fmla="*/ 113512 h 254455"/>
                <a:gd name="connsiteX3" fmla="*/ 152295 w 202429"/>
                <a:gd name="connsiteY3" fmla="*/ 174997 h 254455"/>
                <a:gd name="connsiteX4" fmla="*/ 137160 w 202429"/>
                <a:gd name="connsiteY4" fmla="*/ 184457 h 254455"/>
                <a:gd name="connsiteX5" fmla="*/ 130538 w 202429"/>
                <a:gd name="connsiteY5" fmla="*/ 205267 h 254455"/>
                <a:gd name="connsiteX6" fmla="*/ 91755 w 202429"/>
                <a:gd name="connsiteY6" fmla="*/ 213780 h 254455"/>
                <a:gd name="connsiteX7" fmla="*/ 81350 w 202429"/>
                <a:gd name="connsiteY7" fmla="*/ 235537 h 254455"/>
                <a:gd name="connsiteX8" fmla="*/ 61486 w 202429"/>
                <a:gd name="connsiteY8" fmla="*/ 254455 h 254455"/>
                <a:gd name="connsiteX9" fmla="*/ 2838 w 202429"/>
                <a:gd name="connsiteY9" fmla="*/ 244050 h 254455"/>
                <a:gd name="connsiteX10" fmla="*/ 0 w 202429"/>
                <a:gd name="connsiteY10" fmla="*/ 235537 h 254455"/>
                <a:gd name="connsiteX11" fmla="*/ 17027 w 202429"/>
                <a:gd name="connsiteY11" fmla="*/ 139052 h 254455"/>
                <a:gd name="connsiteX12" fmla="*/ 13243 w 202429"/>
                <a:gd name="connsiteY12" fmla="*/ 115403 h 254455"/>
                <a:gd name="connsiteX13" fmla="*/ 18919 w 202429"/>
                <a:gd name="connsiteY13" fmla="*/ 97431 h 254455"/>
                <a:gd name="connsiteX14" fmla="*/ 15135 w 202429"/>
                <a:gd name="connsiteY14" fmla="*/ 59594 h 254455"/>
                <a:gd name="connsiteX15" fmla="*/ 21756 w 202429"/>
                <a:gd name="connsiteY15" fmla="*/ 40675 h 254455"/>
                <a:gd name="connsiteX16" fmla="*/ 81350 w 202429"/>
                <a:gd name="connsiteY16" fmla="*/ 65269 h 254455"/>
                <a:gd name="connsiteX17" fmla="*/ 173105 w 202429"/>
                <a:gd name="connsiteY17" fmla="*/ 0 h 254455"/>
                <a:gd name="connsiteX18" fmla="*/ 202429 w 202429"/>
                <a:gd name="connsiteY18" fmla="*/ 73783 h 254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2429" h="254455">
                  <a:moveTo>
                    <a:pt x="202429" y="73783"/>
                  </a:moveTo>
                  <a:lnTo>
                    <a:pt x="193916" y="83242"/>
                  </a:lnTo>
                  <a:lnTo>
                    <a:pt x="95539" y="113512"/>
                  </a:lnTo>
                  <a:lnTo>
                    <a:pt x="152295" y="174997"/>
                  </a:lnTo>
                  <a:lnTo>
                    <a:pt x="137160" y="184457"/>
                  </a:lnTo>
                  <a:lnTo>
                    <a:pt x="130538" y="205267"/>
                  </a:lnTo>
                  <a:lnTo>
                    <a:pt x="91755" y="213780"/>
                  </a:lnTo>
                  <a:lnTo>
                    <a:pt x="81350" y="235537"/>
                  </a:lnTo>
                  <a:lnTo>
                    <a:pt x="61486" y="254455"/>
                  </a:lnTo>
                  <a:lnTo>
                    <a:pt x="2838" y="244050"/>
                  </a:lnTo>
                  <a:lnTo>
                    <a:pt x="0" y="235537"/>
                  </a:lnTo>
                  <a:lnTo>
                    <a:pt x="17027" y="139052"/>
                  </a:lnTo>
                  <a:lnTo>
                    <a:pt x="13243" y="115403"/>
                  </a:lnTo>
                  <a:lnTo>
                    <a:pt x="18919" y="97431"/>
                  </a:lnTo>
                  <a:lnTo>
                    <a:pt x="15135" y="59594"/>
                  </a:lnTo>
                  <a:lnTo>
                    <a:pt x="21756" y="40675"/>
                  </a:lnTo>
                  <a:lnTo>
                    <a:pt x="81350" y="65269"/>
                  </a:lnTo>
                  <a:lnTo>
                    <a:pt x="173105" y="0"/>
                  </a:lnTo>
                  <a:lnTo>
                    <a:pt x="202429" y="73783"/>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70" name="Freeform: Shape 469">
              <a:extLst>
                <a:ext uri="{FF2B5EF4-FFF2-40B4-BE49-F238E27FC236}">
                  <a16:creationId xmlns:a16="http://schemas.microsoft.com/office/drawing/2014/main" id="{B5612E6E-F413-DC13-53BC-A326348B67B1}"/>
                </a:ext>
              </a:extLst>
            </p:cNvPr>
            <p:cNvSpPr/>
            <p:nvPr/>
          </p:nvSpPr>
          <p:spPr>
            <a:xfrm>
              <a:off x="11942402" y="6018948"/>
              <a:ext cx="206663" cy="287031"/>
            </a:xfrm>
            <a:custGeom>
              <a:avLst/>
              <a:gdLst>
                <a:gd name="connsiteX0" fmla="*/ 34054 w 68107"/>
                <a:gd name="connsiteY0" fmla="*/ 83242 h 94593"/>
                <a:gd name="connsiteX1" fmla="*/ 20811 w 68107"/>
                <a:gd name="connsiteY1" fmla="*/ 84188 h 94593"/>
                <a:gd name="connsiteX2" fmla="*/ 17027 w 68107"/>
                <a:gd name="connsiteY2" fmla="*/ 94593 h 94593"/>
                <a:gd name="connsiteX3" fmla="*/ 0 w 68107"/>
                <a:gd name="connsiteY3" fmla="*/ 94593 h 94593"/>
                <a:gd name="connsiteX4" fmla="*/ 12297 w 68107"/>
                <a:gd name="connsiteY4" fmla="*/ 44459 h 94593"/>
                <a:gd name="connsiteX5" fmla="*/ 33108 w 68107"/>
                <a:gd name="connsiteY5" fmla="*/ 1892 h 94593"/>
                <a:gd name="connsiteX6" fmla="*/ 33108 w 68107"/>
                <a:gd name="connsiteY6" fmla="*/ 0 h 94593"/>
                <a:gd name="connsiteX7" fmla="*/ 56756 w 68107"/>
                <a:gd name="connsiteY7" fmla="*/ 2838 h 94593"/>
                <a:gd name="connsiteX8" fmla="*/ 68107 w 68107"/>
                <a:gd name="connsiteY8" fmla="*/ 26486 h 94593"/>
                <a:gd name="connsiteX9" fmla="*/ 42567 w 68107"/>
                <a:gd name="connsiteY9" fmla="*/ 50134 h 94593"/>
                <a:gd name="connsiteX10" fmla="*/ 34054 w 68107"/>
                <a:gd name="connsiteY10" fmla="*/ 83242 h 94593"/>
                <a:gd name="connsiteX11" fmla="*/ 34054 w 68107"/>
                <a:gd name="connsiteY11" fmla="*/ 83242 h 9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107" h="94593">
                  <a:moveTo>
                    <a:pt x="34054" y="83242"/>
                  </a:moveTo>
                  <a:lnTo>
                    <a:pt x="20811" y="84188"/>
                  </a:lnTo>
                  <a:lnTo>
                    <a:pt x="17027" y="94593"/>
                  </a:lnTo>
                  <a:lnTo>
                    <a:pt x="0" y="94593"/>
                  </a:lnTo>
                  <a:lnTo>
                    <a:pt x="12297" y="44459"/>
                  </a:lnTo>
                  <a:lnTo>
                    <a:pt x="33108" y="1892"/>
                  </a:lnTo>
                  <a:lnTo>
                    <a:pt x="33108" y="0"/>
                  </a:lnTo>
                  <a:lnTo>
                    <a:pt x="56756" y="2838"/>
                  </a:lnTo>
                  <a:lnTo>
                    <a:pt x="68107" y="26486"/>
                  </a:lnTo>
                  <a:lnTo>
                    <a:pt x="42567" y="50134"/>
                  </a:lnTo>
                  <a:lnTo>
                    <a:pt x="34054" y="83242"/>
                  </a:lnTo>
                  <a:lnTo>
                    <a:pt x="34054" y="83242"/>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74" name="Freeform: Shape 473">
              <a:extLst>
                <a:ext uri="{FF2B5EF4-FFF2-40B4-BE49-F238E27FC236}">
                  <a16:creationId xmlns:a16="http://schemas.microsoft.com/office/drawing/2014/main" id="{2227E242-16F2-F3ED-00DB-9ADCE876B296}"/>
                </a:ext>
              </a:extLst>
            </p:cNvPr>
            <p:cNvSpPr/>
            <p:nvPr/>
          </p:nvSpPr>
          <p:spPr>
            <a:xfrm>
              <a:off x="9350506" y="2106710"/>
              <a:ext cx="772113" cy="427674"/>
            </a:xfrm>
            <a:custGeom>
              <a:avLst/>
              <a:gdLst>
                <a:gd name="connsiteX0" fmla="*/ 244996 w 254455"/>
                <a:gd name="connsiteY0" fmla="*/ 42567 h 140943"/>
                <a:gd name="connsiteX1" fmla="*/ 254455 w 254455"/>
                <a:gd name="connsiteY1" fmla="*/ 68107 h 140943"/>
                <a:gd name="connsiteX2" fmla="*/ 220402 w 254455"/>
                <a:gd name="connsiteY2" fmla="*/ 87026 h 140943"/>
                <a:gd name="connsiteX3" fmla="*/ 215672 w 254455"/>
                <a:gd name="connsiteY3" fmla="*/ 119187 h 140943"/>
                <a:gd name="connsiteX4" fmla="*/ 170268 w 254455"/>
                <a:gd name="connsiteY4" fmla="*/ 140944 h 140943"/>
                <a:gd name="connsiteX5" fmla="*/ 125809 w 254455"/>
                <a:gd name="connsiteY5" fmla="*/ 140944 h 140943"/>
                <a:gd name="connsiteX6" fmla="*/ 112566 w 254455"/>
                <a:gd name="connsiteY6" fmla="*/ 122971 h 140943"/>
                <a:gd name="connsiteX7" fmla="*/ 88917 w 254455"/>
                <a:gd name="connsiteY7" fmla="*/ 116350 h 140943"/>
                <a:gd name="connsiteX8" fmla="*/ 83242 w 254455"/>
                <a:gd name="connsiteY8" fmla="*/ 102161 h 140943"/>
                <a:gd name="connsiteX9" fmla="*/ 85134 w 254455"/>
                <a:gd name="connsiteY9" fmla="*/ 86080 h 140943"/>
                <a:gd name="connsiteX10" fmla="*/ 64323 w 254455"/>
                <a:gd name="connsiteY10" fmla="*/ 77566 h 140943"/>
                <a:gd name="connsiteX11" fmla="*/ 16081 w 254455"/>
                <a:gd name="connsiteY11" fmla="*/ 67161 h 140943"/>
                <a:gd name="connsiteX12" fmla="*/ 0 w 254455"/>
                <a:gd name="connsiteY12" fmla="*/ 18919 h 140943"/>
                <a:gd name="connsiteX13" fmla="*/ 48242 w 254455"/>
                <a:gd name="connsiteY13" fmla="*/ 1892 h 140943"/>
                <a:gd name="connsiteX14" fmla="*/ 122971 w 254455"/>
                <a:gd name="connsiteY14" fmla="*/ 5676 h 140943"/>
                <a:gd name="connsiteX15" fmla="*/ 165538 w 254455"/>
                <a:gd name="connsiteY15" fmla="*/ 0 h 140943"/>
                <a:gd name="connsiteX16" fmla="*/ 174051 w 254455"/>
                <a:gd name="connsiteY16" fmla="*/ 11351 h 140943"/>
                <a:gd name="connsiteX17" fmla="*/ 197700 w 254455"/>
                <a:gd name="connsiteY17" fmla="*/ 15135 h 140943"/>
                <a:gd name="connsiteX18" fmla="*/ 244996 w 254455"/>
                <a:gd name="connsiteY18" fmla="*/ 42567 h 140943"/>
                <a:gd name="connsiteX19" fmla="*/ 244996 w 254455"/>
                <a:gd name="connsiteY19" fmla="*/ 42567 h 14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455" h="140943">
                  <a:moveTo>
                    <a:pt x="244996" y="42567"/>
                  </a:moveTo>
                  <a:lnTo>
                    <a:pt x="254455" y="68107"/>
                  </a:lnTo>
                  <a:lnTo>
                    <a:pt x="220402" y="87026"/>
                  </a:lnTo>
                  <a:lnTo>
                    <a:pt x="215672" y="119187"/>
                  </a:lnTo>
                  <a:lnTo>
                    <a:pt x="170268" y="140944"/>
                  </a:lnTo>
                  <a:lnTo>
                    <a:pt x="125809" y="140944"/>
                  </a:lnTo>
                  <a:lnTo>
                    <a:pt x="112566" y="122971"/>
                  </a:lnTo>
                  <a:lnTo>
                    <a:pt x="88917" y="116350"/>
                  </a:lnTo>
                  <a:lnTo>
                    <a:pt x="83242" y="102161"/>
                  </a:lnTo>
                  <a:lnTo>
                    <a:pt x="85134" y="86080"/>
                  </a:lnTo>
                  <a:lnTo>
                    <a:pt x="64323" y="77566"/>
                  </a:lnTo>
                  <a:lnTo>
                    <a:pt x="16081" y="67161"/>
                  </a:lnTo>
                  <a:lnTo>
                    <a:pt x="0" y="18919"/>
                  </a:lnTo>
                  <a:lnTo>
                    <a:pt x="48242" y="1892"/>
                  </a:lnTo>
                  <a:lnTo>
                    <a:pt x="122971" y="5676"/>
                  </a:lnTo>
                  <a:lnTo>
                    <a:pt x="165538" y="0"/>
                  </a:lnTo>
                  <a:lnTo>
                    <a:pt x="174051" y="11351"/>
                  </a:lnTo>
                  <a:lnTo>
                    <a:pt x="197700" y="15135"/>
                  </a:lnTo>
                  <a:lnTo>
                    <a:pt x="244996" y="42567"/>
                  </a:lnTo>
                  <a:lnTo>
                    <a:pt x="244996" y="42567"/>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75" name="Freeform: Shape 474">
              <a:extLst>
                <a:ext uri="{FF2B5EF4-FFF2-40B4-BE49-F238E27FC236}">
                  <a16:creationId xmlns:a16="http://schemas.microsoft.com/office/drawing/2014/main" id="{F92A5D3C-48AD-A89D-4BE0-F9483B27EC0E}"/>
                </a:ext>
              </a:extLst>
            </p:cNvPr>
            <p:cNvSpPr/>
            <p:nvPr/>
          </p:nvSpPr>
          <p:spPr>
            <a:xfrm>
              <a:off x="7318324" y="3203171"/>
              <a:ext cx="77498" cy="120552"/>
            </a:xfrm>
            <a:custGeom>
              <a:avLst/>
              <a:gdLst>
                <a:gd name="connsiteX0" fmla="*/ 23648 w 25540"/>
                <a:gd name="connsiteY0" fmla="*/ 38783 h 39729"/>
                <a:gd name="connsiteX1" fmla="*/ 10405 w 25540"/>
                <a:gd name="connsiteY1" fmla="*/ 39729 h 39729"/>
                <a:gd name="connsiteX2" fmla="*/ 0 w 25540"/>
                <a:gd name="connsiteY2" fmla="*/ 35000 h 39729"/>
                <a:gd name="connsiteX3" fmla="*/ 3784 w 25540"/>
                <a:gd name="connsiteY3" fmla="*/ 1892 h 39729"/>
                <a:gd name="connsiteX4" fmla="*/ 16081 w 25540"/>
                <a:gd name="connsiteY4" fmla="*/ 0 h 39729"/>
                <a:gd name="connsiteX5" fmla="*/ 25540 w 25540"/>
                <a:gd name="connsiteY5" fmla="*/ 13243 h 39729"/>
                <a:gd name="connsiteX6" fmla="*/ 23648 w 25540"/>
                <a:gd name="connsiteY6" fmla="*/ 38783 h 39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40" h="39729">
                  <a:moveTo>
                    <a:pt x="23648" y="38783"/>
                  </a:moveTo>
                  <a:lnTo>
                    <a:pt x="10405" y="39729"/>
                  </a:lnTo>
                  <a:lnTo>
                    <a:pt x="0" y="35000"/>
                  </a:lnTo>
                  <a:lnTo>
                    <a:pt x="3784" y="1892"/>
                  </a:lnTo>
                  <a:lnTo>
                    <a:pt x="16081" y="0"/>
                  </a:lnTo>
                  <a:lnTo>
                    <a:pt x="25540" y="13243"/>
                  </a:lnTo>
                  <a:lnTo>
                    <a:pt x="23648" y="38783"/>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76" name="Freeform: Shape 475">
              <a:extLst>
                <a:ext uri="{FF2B5EF4-FFF2-40B4-BE49-F238E27FC236}">
                  <a16:creationId xmlns:a16="http://schemas.microsoft.com/office/drawing/2014/main" id="{CF03311A-92B8-9506-B915-793F93B37641}"/>
                </a:ext>
              </a:extLst>
            </p:cNvPr>
            <p:cNvSpPr/>
            <p:nvPr/>
          </p:nvSpPr>
          <p:spPr>
            <a:xfrm>
              <a:off x="9336158" y="1831161"/>
              <a:ext cx="967294" cy="404713"/>
            </a:xfrm>
            <a:custGeom>
              <a:avLst/>
              <a:gdLst>
                <a:gd name="connsiteX0" fmla="*/ 265806 w 318778"/>
                <a:gd name="connsiteY0" fmla="*/ 28378 h 133376"/>
                <a:gd name="connsiteX1" fmla="*/ 289455 w 318778"/>
                <a:gd name="connsiteY1" fmla="*/ 40675 h 133376"/>
                <a:gd name="connsiteX2" fmla="*/ 298914 w 318778"/>
                <a:gd name="connsiteY2" fmla="*/ 68107 h 133376"/>
                <a:gd name="connsiteX3" fmla="*/ 318779 w 318778"/>
                <a:gd name="connsiteY3" fmla="*/ 102160 h 133376"/>
                <a:gd name="connsiteX4" fmla="*/ 275266 w 318778"/>
                <a:gd name="connsiteY4" fmla="*/ 123917 h 133376"/>
                <a:gd name="connsiteX5" fmla="*/ 249726 w 318778"/>
                <a:gd name="connsiteY5" fmla="*/ 133376 h 133376"/>
                <a:gd name="connsiteX6" fmla="*/ 202429 w 318778"/>
                <a:gd name="connsiteY6" fmla="*/ 105944 h 133376"/>
                <a:gd name="connsiteX7" fmla="*/ 178781 w 318778"/>
                <a:gd name="connsiteY7" fmla="*/ 102160 h 133376"/>
                <a:gd name="connsiteX8" fmla="*/ 170268 w 318778"/>
                <a:gd name="connsiteY8" fmla="*/ 90809 h 133376"/>
                <a:gd name="connsiteX9" fmla="*/ 127701 w 318778"/>
                <a:gd name="connsiteY9" fmla="*/ 96485 h 133376"/>
                <a:gd name="connsiteX10" fmla="*/ 52972 w 318778"/>
                <a:gd name="connsiteY10" fmla="*/ 92701 h 133376"/>
                <a:gd name="connsiteX11" fmla="*/ 4730 w 318778"/>
                <a:gd name="connsiteY11" fmla="*/ 109728 h 133376"/>
                <a:gd name="connsiteX12" fmla="*/ 0 w 318778"/>
                <a:gd name="connsiteY12" fmla="*/ 67161 h 133376"/>
                <a:gd name="connsiteX13" fmla="*/ 16081 w 318778"/>
                <a:gd name="connsiteY13" fmla="*/ 31216 h 133376"/>
                <a:gd name="connsiteX14" fmla="*/ 54864 w 318778"/>
                <a:gd name="connsiteY14" fmla="*/ 12297 h 133376"/>
                <a:gd name="connsiteX15" fmla="*/ 96485 w 318778"/>
                <a:gd name="connsiteY15" fmla="*/ 54864 h 133376"/>
                <a:gd name="connsiteX16" fmla="*/ 131484 w 318778"/>
                <a:gd name="connsiteY16" fmla="*/ 52972 h 133376"/>
                <a:gd name="connsiteX17" fmla="*/ 132430 w 318778"/>
                <a:gd name="connsiteY17" fmla="*/ 9459 h 133376"/>
                <a:gd name="connsiteX18" fmla="*/ 168376 w 318778"/>
                <a:gd name="connsiteY18" fmla="*/ 0 h 133376"/>
                <a:gd name="connsiteX19" fmla="*/ 188240 w 318778"/>
                <a:gd name="connsiteY19" fmla="*/ 6621 h 133376"/>
                <a:gd name="connsiteX20" fmla="*/ 229861 w 318778"/>
                <a:gd name="connsiteY20" fmla="*/ 27432 h 133376"/>
                <a:gd name="connsiteX21" fmla="*/ 265806 w 318778"/>
                <a:gd name="connsiteY21" fmla="*/ 28378 h 133376"/>
                <a:gd name="connsiteX22" fmla="*/ 265806 w 318778"/>
                <a:gd name="connsiteY22" fmla="*/ 28378 h 133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8778" h="133376">
                  <a:moveTo>
                    <a:pt x="265806" y="28378"/>
                  </a:moveTo>
                  <a:lnTo>
                    <a:pt x="289455" y="40675"/>
                  </a:lnTo>
                  <a:lnTo>
                    <a:pt x="298914" y="68107"/>
                  </a:lnTo>
                  <a:lnTo>
                    <a:pt x="318779" y="102160"/>
                  </a:lnTo>
                  <a:lnTo>
                    <a:pt x="275266" y="123917"/>
                  </a:lnTo>
                  <a:lnTo>
                    <a:pt x="249726" y="133376"/>
                  </a:lnTo>
                  <a:lnTo>
                    <a:pt x="202429" y="105944"/>
                  </a:lnTo>
                  <a:lnTo>
                    <a:pt x="178781" y="102160"/>
                  </a:lnTo>
                  <a:lnTo>
                    <a:pt x="170268" y="90809"/>
                  </a:lnTo>
                  <a:lnTo>
                    <a:pt x="127701" y="96485"/>
                  </a:lnTo>
                  <a:lnTo>
                    <a:pt x="52972" y="92701"/>
                  </a:lnTo>
                  <a:lnTo>
                    <a:pt x="4730" y="109728"/>
                  </a:lnTo>
                  <a:lnTo>
                    <a:pt x="0" y="67161"/>
                  </a:lnTo>
                  <a:lnTo>
                    <a:pt x="16081" y="31216"/>
                  </a:lnTo>
                  <a:lnTo>
                    <a:pt x="54864" y="12297"/>
                  </a:lnTo>
                  <a:lnTo>
                    <a:pt x="96485" y="54864"/>
                  </a:lnTo>
                  <a:lnTo>
                    <a:pt x="131484" y="52972"/>
                  </a:lnTo>
                  <a:lnTo>
                    <a:pt x="132430" y="9459"/>
                  </a:lnTo>
                  <a:lnTo>
                    <a:pt x="168376" y="0"/>
                  </a:lnTo>
                  <a:lnTo>
                    <a:pt x="188240" y="6621"/>
                  </a:lnTo>
                  <a:lnTo>
                    <a:pt x="229861" y="27432"/>
                  </a:lnTo>
                  <a:lnTo>
                    <a:pt x="265806" y="28378"/>
                  </a:lnTo>
                  <a:lnTo>
                    <a:pt x="265806" y="28378"/>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300" name="Freeform: Shape 1299">
              <a:extLst>
                <a:ext uri="{FF2B5EF4-FFF2-40B4-BE49-F238E27FC236}">
                  <a16:creationId xmlns:a16="http://schemas.microsoft.com/office/drawing/2014/main" id="{3DE45F64-97D2-F166-1404-6442E6A67C9A}"/>
                </a:ext>
              </a:extLst>
            </p:cNvPr>
            <p:cNvSpPr/>
            <p:nvPr/>
          </p:nvSpPr>
          <p:spPr>
            <a:xfrm>
              <a:off x="12231348" y="5602754"/>
              <a:ext cx="169423" cy="31796"/>
            </a:xfrm>
            <a:custGeom>
              <a:avLst/>
              <a:gdLst>
                <a:gd name="connsiteX0" fmla="*/ 89937 w 169423"/>
                <a:gd name="connsiteY0" fmla="*/ 0 h 31796"/>
                <a:gd name="connsiteX1" fmla="*/ 169423 w 169423"/>
                <a:gd name="connsiteY1" fmla="*/ 31796 h 31796"/>
                <a:gd name="connsiteX2" fmla="*/ 89936 w 169423"/>
                <a:gd name="connsiteY2" fmla="*/ 2 h 31796"/>
                <a:gd name="connsiteX3" fmla="*/ 0 w 169423"/>
                <a:gd name="connsiteY3" fmla="*/ 28909 h 31796"/>
                <a:gd name="connsiteX4" fmla="*/ 89937 w 169423"/>
                <a:gd name="connsiteY4" fmla="*/ 0 h 31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423" h="31796">
                  <a:moveTo>
                    <a:pt x="89937" y="0"/>
                  </a:moveTo>
                  <a:lnTo>
                    <a:pt x="169423" y="31796"/>
                  </a:lnTo>
                  <a:lnTo>
                    <a:pt x="89936" y="2"/>
                  </a:lnTo>
                  <a:lnTo>
                    <a:pt x="0" y="28909"/>
                  </a:lnTo>
                  <a:lnTo>
                    <a:pt x="89937"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299" name="Freeform: Shape 1298">
              <a:extLst>
                <a:ext uri="{FF2B5EF4-FFF2-40B4-BE49-F238E27FC236}">
                  <a16:creationId xmlns:a16="http://schemas.microsoft.com/office/drawing/2014/main" id="{6E2E642A-B465-5FAD-814C-F09E3A36B4E0}"/>
                </a:ext>
              </a:extLst>
            </p:cNvPr>
            <p:cNvSpPr/>
            <p:nvPr/>
          </p:nvSpPr>
          <p:spPr>
            <a:xfrm>
              <a:off x="12039993" y="5619976"/>
              <a:ext cx="191355" cy="180832"/>
            </a:xfrm>
            <a:custGeom>
              <a:avLst/>
              <a:gdLst>
                <a:gd name="connsiteX0" fmla="*/ 66017 w 191355"/>
                <a:gd name="connsiteY0" fmla="*/ 0 h 180832"/>
                <a:gd name="connsiteX1" fmla="*/ 120554 w 191355"/>
                <a:gd name="connsiteY1" fmla="*/ 34444 h 180832"/>
                <a:gd name="connsiteX2" fmla="*/ 191355 w 191355"/>
                <a:gd name="connsiteY2" fmla="*/ 11687 h 180832"/>
                <a:gd name="connsiteX3" fmla="*/ 120555 w 191355"/>
                <a:gd name="connsiteY3" fmla="*/ 34445 h 180832"/>
                <a:gd name="connsiteX4" fmla="*/ 66018 w 191355"/>
                <a:gd name="connsiteY4" fmla="*/ 1 h 180832"/>
                <a:gd name="connsiteX5" fmla="*/ 71759 w 191355"/>
                <a:gd name="connsiteY5" fmla="*/ 100464 h 180832"/>
                <a:gd name="connsiteX6" fmla="*/ 37316 w 191355"/>
                <a:gd name="connsiteY6" fmla="*/ 140648 h 180832"/>
                <a:gd name="connsiteX7" fmla="*/ 2 w 191355"/>
                <a:gd name="connsiteY7" fmla="*/ 180832 h 180832"/>
                <a:gd name="connsiteX8" fmla="*/ 0 w 191355"/>
                <a:gd name="connsiteY8" fmla="*/ 180829 h 180832"/>
                <a:gd name="connsiteX9" fmla="*/ 37315 w 191355"/>
                <a:gd name="connsiteY9" fmla="*/ 140647 h 180832"/>
                <a:gd name="connsiteX10" fmla="*/ 71758 w 191355"/>
                <a:gd name="connsiteY10" fmla="*/ 100463 h 180832"/>
                <a:gd name="connsiteX11" fmla="*/ 66017 w 191355"/>
                <a:gd name="connsiteY11" fmla="*/ 0 h 18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1355" h="180832">
                  <a:moveTo>
                    <a:pt x="66017" y="0"/>
                  </a:moveTo>
                  <a:lnTo>
                    <a:pt x="120554" y="34444"/>
                  </a:lnTo>
                  <a:lnTo>
                    <a:pt x="191355" y="11687"/>
                  </a:lnTo>
                  <a:lnTo>
                    <a:pt x="120555" y="34445"/>
                  </a:lnTo>
                  <a:lnTo>
                    <a:pt x="66018" y="1"/>
                  </a:lnTo>
                  <a:lnTo>
                    <a:pt x="71759" y="100464"/>
                  </a:lnTo>
                  <a:lnTo>
                    <a:pt x="37316" y="140648"/>
                  </a:lnTo>
                  <a:lnTo>
                    <a:pt x="2" y="180832"/>
                  </a:lnTo>
                  <a:lnTo>
                    <a:pt x="0" y="180829"/>
                  </a:lnTo>
                  <a:lnTo>
                    <a:pt x="37315" y="140647"/>
                  </a:lnTo>
                  <a:lnTo>
                    <a:pt x="71758" y="100463"/>
                  </a:lnTo>
                  <a:lnTo>
                    <a:pt x="66017"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298" name="Freeform: Shape 1297">
              <a:extLst>
                <a:ext uri="{FF2B5EF4-FFF2-40B4-BE49-F238E27FC236}">
                  <a16:creationId xmlns:a16="http://schemas.microsoft.com/office/drawing/2014/main" id="{697C9B27-BB4B-28C5-410B-328F4B011AA5}"/>
                </a:ext>
              </a:extLst>
            </p:cNvPr>
            <p:cNvSpPr/>
            <p:nvPr/>
          </p:nvSpPr>
          <p:spPr>
            <a:xfrm>
              <a:off x="12400771" y="5634550"/>
              <a:ext cx="79813" cy="2650"/>
            </a:xfrm>
            <a:custGeom>
              <a:avLst/>
              <a:gdLst>
                <a:gd name="connsiteX0" fmla="*/ 0 w 79813"/>
                <a:gd name="connsiteY0" fmla="*/ 0 h 2650"/>
                <a:gd name="connsiteX1" fmla="*/ 6622 w 79813"/>
                <a:gd name="connsiteY1" fmla="*/ 2649 h 2650"/>
                <a:gd name="connsiteX2" fmla="*/ 79813 w 79813"/>
                <a:gd name="connsiteY2" fmla="*/ 2649 h 2650"/>
                <a:gd name="connsiteX3" fmla="*/ 79813 w 79813"/>
                <a:gd name="connsiteY3" fmla="*/ 2650 h 2650"/>
                <a:gd name="connsiteX4" fmla="*/ 6624 w 79813"/>
                <a:gd name="connsiteY4" fmla="*/ 2650 h 2650"/>
                <a:gd name="connsiteX5" fmla="*/ 0 w 79813"/>
                <a:gd name="connsiteY5" fmla="*/ 0 h 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813" h="2650">
                  <a:moveTo>
                    <a:pt x="0" y="0"/>
                  </a:moveTo>
                  <a:lnTo>
                    <a:pt x="6622" y="2649"/>
                  </a:lnTo>
                  <a:lnTo>
                    <a:pt x="79813" y="2649"/>
                  </a:lnTo>
                  <a:lnTo>
                    <a:pt x="79813" y="2650"/>
                  </a:lnTo>
                  <a:lnTo>
                    <a:pt x="6624" y="2650"/>
                  </a:lnTo>
                  <a:lnTo>
                    <a:pt x="0"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297" name="Freeform: Shape 1296">
              <a:extLst>
                <a:ext uri="{FF2B5EF4-FFF2-40B4-BE49-F238E27FC236}">
                  <a16:creationId xmlns:a16="http://schemas.microsoft.com/office/drawing/2014/main" id="{41F48377-0D99-1FAD-CDAE-EE00C0339F1B}"/>
                </a:ext>
              </a:extLst>
            </p:cNvPr>
            <p:cNvSpPr/>
            <p:nvPr/>
          </p:nvSpPr>
          <p:spPr>
            <a:xfrm>
              <a:off x="6181681" y="5921361"/>
              <a:ext cx="63147" cy="229624"/>
            </a:xfrm>
            <a:custGeom>
              <a:avLst/>
              <a:gdLst>
                <a:gd name="connsiteX0" fmla="*/ 0 w 63147"/>
                <a:gd name="connsiteY0" fmla="*/ 0 h 229624"/>
                <a:gd name="connsiteX1" fmla="*/ 1 w 63147"/>
                <a:gd name="connsiteY1" fmla="*/ 0 h 229624"/>
                <a:gd name="connsiteX2" fmla="*/ 54538 w 63147"/>
                <a:gd name="connsiteY2" fmla="*/ 117683 h 229624"/>
                <a:gd name="connsiteX3" fmla="*/ 63147 w 63147"/>
                <a:gd name="connsiteY3" fmla="*/ 229624 h 229624"/>
                <a:gd name="connsiteX4" fmla="*/ 54535 w 63147"/>
                <a:gd name="connsiteY4" fmla="*/ 117683 h 229624"/>
                <a:gd name="connsiteX5" fmla="*/ 0 w 63147"/>
                <a:gd name="connsiteY5" fmla="*/ 0 h 229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147" h="229624">
                  <a:moveTo>
                    <a:pt x="0" y="0"/>
                  </a:moveTo>
                  <a:lnTo>
                    <a:pt x="1" y="0"/>
                  </a:lnTo>
                  <a:lnTo>
                    <a:pt x="54538" y="117683"/>
                  </a:lnTo>
                  <a:lnTo>
                    <a:pt x="63147" y="229624"/>
                  </a:lnTo>
                  <a:lnTo>
                    <a:pt x="54535" y="117683"/>
                  </a:lnTo>
                  <a:lnTo>
                    <a:pt x="0"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296" name="Freeform: Shape 1295">
              <a:extLst>
                <a:ext uri="{FF2B5EF4-FFF2-40B4-BE49-F238E27FC236}">
                  <a16:creationId xmlns:a16="http://schemas.microsoft.com/office/drawing/2014/main" id="{A7FE98AA-FE93-938F-5C76-70CAF28A1A24}"/>
                </a:ext>
              </a:extLst>
            </p:cNvPr>
            <p:cNvSpPr/>
            <p:nvPr/>
          </p:nvSpPr>
          <p:spPr>
            <a:xfrm>
              <a:off x="6216118" y="6150985"/>
              <a:ext cx="123430" cy="321799"/>
            </a:xfrm>
            <a:custGeom>
              <a:avLst/>
              <a:gdLst>
                <a:gd name="connsiteX0" fmla="*/ 28709 w 123430"/>
                <a:gd name="connsiteY0" fmla="*/ 0 h 321799"/>
                <a:gd name="connsiteX1" fmla="*/ 83246 w 123430"/>
                <a:gd name="connsiteY1" fmla="*/ 195180 h 321799"/>
                <a:gd name="connsiteX2" fmla="*/ 123430 w 123430"/>
                <a:gd name="connsiteY2" fmla="*/ 235365 h 321799"/>
                <a:gd name="connsiteX3" fmla="*/ 94728 w 123430"/>
                <a:gd name="connsiteY3" fmla="*/ 307122 h 321799"/>
                <a:gd name="connsiteX4" fmla="*/ 0 w 123430"/>
                <a:gd name="connsiteY4" fmla="*/ 321799 h 321799"/>
                <a:gd name="connsiteX5" fmla="*/ 94725 w 123430"/>
                <a:gd name="connsiteY5" fmla="*/ 307122 h 321799"/>
                <a:gd name="connsiteX6" fmla="*/ 123427 w 123430"/>
                <a:gd name="connsiteY6" fmla="*/ 235365 h 321799"/>
                <a:gd name="connsiteX7" fmla="*/ 83242 w 123430"/>
                <a:gd name="connsiteY7" fmla="*/ 195181 h 321799"/>
                <a:gd name="connsiteX8" fmla="*/ 28709 w 123430"/>
                <a:gd name="connsiteY8" fmla="*/ 0 h 321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430" h="321799">
                  <a:moveTo>
                    <a:pt x="28709" y="0"/>
                  </a:moveTo>
                  <a:lnTo>
                    <a:pt x="83246" y="195180"/>
                  </a:lnTo>
                  <a:lnTo>
                    <a:pt x="123430" y="235365"/>
                  </a:lnTo>
                  <a:lnTo>
                    <a:pt x="94728" y="307122"/>
                  </a:lnTo>
                  <a:lnTo>
                    <a:pt x="0" y="321799"/>
                  </a:lnTo>
                  <a:lnTo>
                    <a:pt x="94725" y="307122"/>
                  </a:lnTo>
                  <a:lnTo>
                    <a:pt x="123427" y="235365"/>
                  </a:lnTo>
                  <a:lnTo>
                    <a:pt x="83242" y="195181"/>
                  </a:lnTo>
                  <a:lnTo>
                    <a:pt x="28709"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295" name="Freeform: Shape 1294">
              <a:extLst>
                <a:ext uri="{FF2B5EF4-FFF2-40B4-BE49-F238E27FC236}">
                  <a16:creationId xmlns:a16="http://schemas.microsoft.com/office/drawing/2014/main" id="{3D054457-46C4-DB10-6D5A-2397C9697841}"/>
                </a:ext>
              </a:extLst>
            </p:cNvPr>
            <p:cNvSpPr/>
            <p:nvPr/>
          </p:nvSpPr>
          <p:spPr>
            <a:xfrm>
              <a:off x="6107054" y="6472784"/>
              <a:ext cx="109064" cy="16899"/>
            </a:xfrm>
            <a:custGeom>
              <a:avLst/>
              <a:gdLst>
                <a:gd name="connsiteX0" fmla="*/ 109064 w 109064"/>
                <a:gd name="connsiteY0" fmla="*/ 0 h 16899"/>
                <a:gd name="connsiteX1" fmla="*/ 0 w 109064"/>
                <a:gd name="connsiteY1" fmla="*/ 16899 h 16899"/>
                <a:gd name="connsiteX2" fmla="*/ 0 w 109064"/>
                <a:gd name="connsiteY2" fmla="*/ 16898 h 16899"/>
                <a:gd name="connsiteX3" fmla="*/ 109064 w 109064"/>
                <a:gd name="connsiteY3" fmla="*/ 0 h 16899"/>
              </a:gdLst>
              <a:ahLst/>
              <a:cxnLst>
                <a:cxn ang="0">
                  <a:pos x="connsiteX0" y="connsiteY0"/>
                </a:cxn>
                <a:cxn ang="0">
                  <a:pos x="connsiteX1" y="connsiteY1"/>
                </a:cxn>
                <a:cxn ang="0">
                  <a:pos x="connsiteX2" y="connsiteY2"/>
                </a:cxn>
                <a:cxn ang="0">
                  <a:pos x="connsiteX3" y="connsiteY3"/>
                </a:cxn>
              </a:cxnLst>
              <a:rect l="l" t="t" r="r" b="b"/>
              <a:pathLst>
                <a:path w="109064" h="16899">
                  <a:moveTo>
                    <a:pt x="109064" y="0"/>
                  </a:moveTo>
                  <a:lnTo>
                    <a:pt x="0" y="16899"/>
                  </a:lnTo>
                  <a:lnTo>
                    <a:pt x="0" y="16898"/>
                  </a:lnTo>
                  <a:lnTo>
                    <a:pt x="109064"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294" name="Freeform: Shape 1293">
              <a:extLst>
                <a:ext uri="{FF2B5EF4-FFF2-40B4-BE49-F238E27FC236}">
                  <a16:creationId xmlns:a16="http://schemas.microsoft.com/office/drawing/2014/main" id="{A018A9B7-520C-266B-F486-587EFB1531E1}"/>
                </a:ext>
              </a:extLst>
            </p:cNvPr>
            <p:cNvSpPr/>
            <p:nvPr/>
          </p:nvSpPr>
          <p:spPr>
            <a:xfrm>
              <a:off x="6061294" y="6489683"/>
              <a:ext cx="45760" cy="42096"/>
            </a:xfrm>
            <a:custGeom>
              <a:avLst/>
              <a:gdLst>
                <a:gd name="connsiteX0" fmla="*/ 45760 w 45760"/>
                <a:gd name="connsiteY0" fmla="*/ 0 h 42096"/>
                <a:gd name="connsiteX1" fmla="*/ 0 w 45760"/>
                <a:gd name="connsiteY1" fmla="*/ 42096 h 42096"/>
                <a:gd name="connsiteX2" fmla="*/ 45757 w 45760"/>
                <a:gd name="connsiteY2" fmla="*/ 0 h 42096"/>
                <a:gd name="connsiteX3" fmla="*/ 45760 w 45760"/>
                <a:gd name="connsiteY3" fmla="*/ 0 h 42096"/>
              </a:gdLst>
              <a:ahLst/>
              <a:cxnLst>
                <a:cxn ang="0">
                  <a:pos x="connsiteX0" y="connsiteY0"/>
                </a:cxn>
                <a:cxn ang="0">
                  <a:pos x="connsiteX1" y="connsiteY1"/>
                </a:cxn>
                <a:cxn ang="0">
                  <a:pos x="connsiteX2" y="connsiteY2"/>
                </a:cxn>
                <a:cxn ang="0">
                  <a:pos x="connsiteX3" y="connsiteY3"/>
                </a:cxn>
              </a:cxnLst>
              <a:rect l="l" t="t" r="r" b="b"/>
              <a:pathLst>
                <a:path w="45760" h="42096">
                  <a:moveTo>
                    <a:pt x="45760" y="0"/>
                  </a:moveTo>
                  <a:lnTo>
                    <a:pt x="0" y="42096"/>
                  </a:lnTo>
                  <a:lnTo>
                    <a:pt x="45757" y="0"/>
                  </a:lnTo>
                  <a:lnTo>
                    <a:pt x="45760"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293" name="Freeform: Shape 1292">
              <a:extLst>
                <a:ext uri="{FF2B5EF4-FFF2-40B4-BE49-F238E27FC236}">
                  <a16:creationId xmlns:a16="http://schemas.microsoft.com/office/drawing/2014/main" id="{6A6E68B0-F5D7-9288-71F8-1FCA343E16EF}"/>
                </a:ext>
              </a:extLst>
            </p:cNvPr>
            <p:cNvSpPr/>
            <p:nvPr/>
          </p:nvSpPr>
          <p:spPr>
            <a:xfrm>
              <a:off x="5960744" y="6531779"/>
              <a:ext cx="100550" cy="38350"/>
            </a:xfrm>
            <a:custGeom>
              <a:avLst/>
              <a:gdLst>
                <a:gd name="connsiteX0" fmla="*/ 100550 w 100550"/>
                <a:gd name="connsiteY0" fmla="*/ 0 h 38350"/>
                <a:gd name="connsiteX1" fmla="*/ 74550 w 100550"/>
                <a:gd name="connsiteY1" fmla="*/ 23920 h 38350"/>
                <a:gd name="connsiteX2" fmla="*/ 0 w 100550"/>
                <a:gd name="connsiteY2" fmla="*/ 38350 h 38350"/>
                <a:gd name="connsiteX3" fmla="*/ 74550 w 100550"/>
                <a:gd name="connsiteY3" fmla="*/ 23919 h 38350"/>
                <a:gd name="connsiteX4" fmla="*/ 100550 w 100550"/>
                <a:gd name="connsiteY4" fmla="*/ 0 h 38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50" h="38350">
                  <a:moveTo>
                    <a:pt x="100550" y="0"/>
                  </a:moveTo>
                  <a:lnTo>
                    <a:pt x="74550" y="23920"/>
                  </a:lnTo>
                  <a:lnTo>
                    <a:pt x="0" y="38350"/>
                  </a:lnTo>
                  <a:lnTo>
                    <a:pt x="74550" y="23919"/>
                  </a:lnTo>
                  <a:lnTo>
                    <a:pt x="100550"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280" name="Freeform: Shape 1279">
              <a:extLst>
                <a:ext uri="{FF2B5EF4-FFF2-40B4-BE49-F238E27FC236}">
                  <a16:creationId xmlns:a16="http://schemas.microsoft.com/office/drawing/2014/main" id="{91FAD72E-9516-A4CF-0CEE-F991B95FAA60}"/>
                </a:ext>
              </a:extLst>
            </p:cNvPr>
            <p:cNvSpPr/>
            <p:nvPr/>
          </p:nvSpPr>
          <p:spPr>
            <a:xfrm>
              <a:off x="9892997" y="-117784"/>
              <a:ext cx="2587586" cy="4526487"/>
            </a:xfrm>
            <a:custGeom>
              <a:avLst/>
              <a:gdLst>
                <a:gd name="connsiteX0" fmla="*/ 381752 w 2587586"/>
                <a:gd name="connsiteY0" fmla="*/ 0 h 4526487"/>
                <a:gd name="connsiteX1" fmla="*/ 602768 w 2587586"/>
                <a:gd name="connsiteY1" fmla="*/ 91848 h 4526487"/>
                <a:gd name="connsiteX2" fmla="*/ 938592 w 2587586"/>
                <a:gd name="connsiteY2" fmla="*/ 129165 h 4526487"/>
                <a:gd name="connsiteX3" fmla="*/ 1446638 w 2587586"/>
                <a:gd name="connsiteY3" fmla="*/ 307122 h 4526487"/>
                <a:gd name="connsiteX4" fmla="*/ 1564320 w 2587586"/>
                <a:gd name="connsiteY4" fmla="*/ 381750 h 4526487"/>
                <a:gd name="connsiteX5" fmla="*/ 1607375 w 2587586"/>
                <a:gd name="connsiteY5" fmla="*/ 487953 h 4526487"/>
                <a:gd name="connsiteX6" fmla="*/ 1501175 w 2587586"/>
                <a:gd name="connsiteY6" fmla="*/ 571192 h 4526487"/>
                <a:gd name="connsiteX7" fmla="*/ 1314603 w 2587586"/>
                <a:gd name="connsiteY7" fmla="*/ 614247 h 4526487"/>
                <a:gd name="connsiteX8" fmla="*/ 734800 w 2587586"/>
                <a:gd name="connsiteY8" fmla="*/ 493694 h 4526487"/>
                <a:gd name="connsiteX9" fmla="*/ 651560 w 2587586"/>
                <a:gd name="connsiteY9" fmla="*/ 513785 h 4526487"/>
                <a:gd name="connsiteX10" fmla="*/ 884058 w 2587586"/>
                <a:gd name="connsiteY10" fmla="*/ 631467 h 4526487"/>
                <a:gd name="connsiteX11" fmla="*/ 912760 w 2587586"/>
                <a:gd name="connsiteY11" fmla="*/ 706098 h 4526487"/>
                <a:gd name="connsiteX12" fmla="*/ 967297 w 2587586"/>
                <a:gd name="connsiteY12" fmla="*/ 872576 h 4526487"/>
                <a:gd name="connsiteX13" fmla="*/ 1142384 w 2587586"/>
                <a:gd name="connsiteY13" fmla="*/ 921372 h 4526487"/>
                <a:gd name="connsiteX14" fmla="*/ 1251457 w 2587586"/>
                <a:gd name="connsiteY14" fmla="*/ 964427 h 4526487"/>
                <a:gd name="connsiteX15" fmla="*/ 1245717 w 2587586"/>
                <a:gd name="connsiteY15" fmla="*/ 884055 h 4526487"/>
                <a:gd name="connsiteX16" fmla="*/ 1148125 w 2587586"/>
                <a:gd name="connsiteY16" fmla="*/ 815169 h 4526487"/>
                <a:gd name="connsiteX17" fmla="*/ 1208403 w 2587586"/>
                <a:gd name="connsiteY17" fmla="*/ 752023 h 4526487"/>
                <a:gd name="connsiteX18" fmla="*/ 1541359 w 2587586"/>
                <a:gd name="connsiteY18" fmla="*/ 855353 h 4526487"/>
                <a:gd name="connsiteX19" fmla="*/ 1633210 w 2587586"/>
                <a:gd name="connsiteY19" fmla="*/ 815169 h 4526487"/>
                <a:gd name="connsiteX20" fmla="*/ 1509787 w 2587586"/>
                <a:gd name="connsiteY20" fmla="*/ 694616 h 4526487"/>
                <a:gd name="connsiteX21" fmla="*/ 1742281 w 2587586"/>
                <a:gd name="connsiteY21" fmla="*/ 539619 h 4526487"/>
                <a:gd name="connsiteX22" fmla="*/ 1859963 w 2587586"/>
                <a:gd name="connsiteY22" fmla="*/ 548231 h 4526487"/>
                <a:gd name="connsiteX23" fmla="*/ 1991998 w 2587586"/>
                <a:gd name="connsiteY23" fmla="*/ 602765 h 4526487"/>
                <a:gd name="connsiteX24" fmla="*/ 2023571 w 2587586"/>
                <a:gd name="connsiteY24" fmla="*/ 493694 h 4526487"/>
                <a:gd name="connsiteX25" fmla="*/ 1888668 w 2587586"/>
                <a:gd name="connsiteY25" fmla="*/ 398973 h 4526487"/>
                <a:gd name="connsiteX26" fmla="*/ 1911629 w 2587586"/>
                <a:gd name="connsiteY26" fmla="*/ 304252 h 4526487"/>
                <a:gd name="connsiteX27" fmla="*/ 1788206 w 2587586"/>
                <a:gd name="connsiteY27" fmla="*/ 206663 h 4526487"/>
                <a:gd name="connsiteX28" fmla="*/ 2141256 w 2587586"/>
                <a:gd name="connsiteY28" fmla="*/ 258326 h 4526487"/>
                <a:gd name="connsiteX29" fmla="*/ 2244586 w 2587586"/>
                <a:gd name="connsiteY29" fmla="*/ 344436 h 4526487"/>
                <a:gd name="connsiteX30" fmla="*/ 2098201 w 2587586"/>
                <a:gd name="connsiteY30" fmla="*/ 364530 h 4526487"/>
                <a:gd name="connsiteX31" fmla="*/ 2132645 w 2587586"/>
                <a:gd name="connsiteY31" fmla="*/ 453510 h 4526487"/>
                <a:gd name="connsiteX32" fmla="*/ 2250327 w 2587586"/>
                <a:gd name="connsiteY32" fmla="*/ 508044 h 4526487"/>
                <a:gd name="connsiteX33" fmla="*/ 2422547 w 2587586"/>
                <a:gd name="connsiteY33" fmla="*/ 473600 h 4526487"/>
                <a:gd name="connsiteX34" fmla="*/ 2411064 w 2587586"/>
                <a:gd name="connsiteY34" fmla="*/ 373141 h 4526487"/>
                <a:gd name="connsiteX35" fmla="*/ 2587586 w 2587586"/>
                <a:gd name="connsiteY35" fmla="*/ 311244 h 4526487"/>
                <a:gd name="connsiteX36" fmla="*/ 2587586 w 2587586"/>
                <a:gd name="connsiteY36" fmla="*/ 4521027 h 4526487"/>
                <a:gd name="connsiteX37" fmla="*/ 2514397 w 2587586"/>
                <a:gd name="connsiteY37" fmla="*/ 4503525 h 4526487"/>
                <a:gd name="connsiteX38" fmla="*/ 2502915 w 2587586"/>
                <a:gd name="connsiteY38" fmla="*/ 4526487 h 4526487"/>
                <a:gd name="connsiteX39" fmla="*/ 2284770 w 2587586"/>
                <a:gd name="connsiteY39" fmla="*/ 4371490 h 4526487"/>
                <a:gd name="connsiteX40" fmla="*/ 2106810 w 2587586"/>
                <a:gd name="connsiteY40" fmla="*/ 4302601 h 4526487"/>
                <a:gd name="connsiteX41" fmla="*/ 1960425 w 2587586"/>
                <a:gd name="connsiteY41" fmla="*/ 4196401 h 4526487"/>
                <a:gd name="connsiteX42" fmla="*/ 2063755 w 2587586"/>
                <a:gd name="connsiteY42" fmla="*/ 4167695 h 4526487"/>
                <a:gd name="connsiteX43" fmla="*/ 2155606 w 2587586"/>
                <a:gd name="connsiteY43" fmla="*/ 4018440 h 4526487"/>
                <a:gd name="connsiteX44" fmla="*/ 2060885 w 2587586"/>
                <a:gd name="connsiteY44" fmla="*/ 3946683 h 4526487"/>
                <a:gd name="connsiteX45" fmla="*/ 2258939 w 2587586"/>
                <a:gd name="connsiteY45" fmla="*/ 3872056 h 4526487"/>
                <a:gd name="connsiteX46" fmla="*/ 2247457 w 2587586"/>
                <a:gd name="connsiteY46" fmla="*/ 3831871 h 4526487"/>
                <a:gd name="connsiteX47" fmla="*/ 2124033 w 2587586"/>
                <a:gd name="connsiteY47" fmla="*/ 3860574 h 4526487"/>
                <a:gd name="connsiteX48" fmla="*/ 2112551 w 2587586"/>
                <a:gd name="connsiteY48" fmla="*/ 3783075 h 4526487"/>
                <a:gd name="connsiteX49" fmla="*/ 2175699 w 2587586"/>
                <a:gd name="connsiteY49" fmla="*/ 3731409 h 4526487"/>
                <a:gd name="connsiteX50" fmla="*/ 2313473 w 2587586"/>
                <a:gd name="connsiteY50" fmla="*/ 3719927 h 4526487"/>
                <a:gd name="connsiteX51" fmla="*/ 2322084 w 2587586"/>
                <a:gd name="connsiteY51" fmla="*/ 3659652 h 4526487"/>
                <a:gd name="connsiteX52" fmla="*/ 2270421 w 2587586"/>
                <a:gd name="connsiteY52" fmla="*/ 3559190 h 4526487"/>
                <a:gd name="connsiteX53" fmla="*/ 2307735 w 2587586"/>
                <a:gd name="connsiteY53" fmla="*/ 3467339 h 4526487"/>
                <a:gd name="connsiteX54" fmla="*/ 2296253 w 2587586"/>
                <a:gd name="connsiteY54" fmla="*/ 3412805 h 4526487"/>
                <a:gd name="connsiteX55" fmla="*/ 2075237 w 2587586"/>
                <a:gd name="connsiteY55" fmla="*/ 3355398 h 4526487"/>
                <a:gd name="connsiteX56" fmla="*/ 1991998 w 2587586"/>
                <a:gd name="connsiteY56" fmla="*/ 3358268 h 4526487"/>
                <a:gd name="connsiteX57" fmla="*/ 1888668 w 2587586"/>
                <a:gd name="connsiteY57" fmla="*/ 3275029 h 4526487"/>
                <a:gd name="connsiteX58" fmla="*/ 1785336 w 2587586"/>
                <a:gd name="connsiteY58" fmla="*/ 3303731 h 4526487"/>
                <a:gd name="connsiteX59" fmla="*/ 1593026 w 2587586"/>
                <a:gd name="connsiteY59" fmla="*/ 3240586 h 4526487"/>
                <a:gd name="connsiteX60" fmla="*/ 1590155 w 2587586"/>
                <a:gd name="connsiteY60" fmla="*/ 3206143 h 4526487"/>
                <a:gd name="connsiteX61" fmla="*/ 1524136 w 2587586"/>
                <a:gd name="connsiteY61" fmla="*/ 3128641 h 4526487"/>
                <a:gd name="connsiteX62" fmla="*/ 1412195 w 2587586"/>
                <a:gd name="connsiteY62" fmla="*/ 3120033 h 4526487"/>
                <a:gd name="connsiteX63" fmla="*/ 1389234 w 2587586"/>
                <a:gd name="connsiteY63" fmla="*/ 3065496 h 4526487"/>
                <a:gd name="connsiteX64" fmla="*/ 1415065 w 2587586"/>
                <a:gd name="connsiteY64" fmla="*/ 3028182 h 4526487"/>
                <a:gd name="connsiteX65" fmla="*/ 1305995 w 2587586"/>
                <a:gd name="connsiteY65" fmla="*/ 2927720 h 4526487"/>
                <a:gd name="connsiteX66" fmla="*/ 1165348 w 2587586"/>
                <a:gd name="connsiteY66" fmla="*/ 2944943 h 4526487"/>
                <a:gd name="connsiteX67" fmla="*/ 1122293 w 2587586"/>
                <a:gd name="connsiteY67" fmla="*/ 2936331 h 4526487"/>
                <a:gd name="connsiteX68" fmla="*/ 1093591 w 2587586"/>
                <a:gd name="connsiteY68" fmla="*/ 2976516 h 4526487"/>
                <a:gd name="connsiteX69" fmla="*/ 1041924 w 2587586"/>
                <a:gd name="connsiteY69" fmla="*/ 2970775 h 4526487"/>
                <a:gd name="connsiteX70" fmla="*/ 984517 w 2587586"/>
                <a:gd name="connsiteY70" fmla="*/ 2855963 h 4526487"/>
                <a:gd name="connsiteX71" fmla="*/ 941462 w 2587586"/>
                <a:gd name="connsiteY71" fmla="*/ 2798555 h 4526487"/>
                <a:gd name="connsiteX72" fmla="*/ 964426 w 2587586"/>
                <a:gd name="connsiteY72" fmla="*/ 2781335 h 4526487"/>
                <a:gd name="connsiteX73" fmla="*/ 1076368 w 2587586"/>
                <a:gd name="connsiteY73" fmla="*/ 2787076 h 4526487"/>
                <a:gd name="connsiteX74" fmla="*/ 1122293 w 2587586"/>
                <a:gd name="connsiteY74" fmla="*/ 2749762 h 4526487"/>
                <a:gd name="connsiteX75" fmla="*/ 1073497 w 2587586"/>
                <a:gd name="connsiteY75" fmla="*/ 2703837 h 4526487"/>
                <a:gd name="connsiteX76" fmla="*/ 975908 w 2587586"/>
                <a:gd name="connsiteY76" fmla="*/ 2672264 h 4526487"/>
                <a:gd name="connsiteX77" fmla="*/ 975908 w 2587586"/>
                <a:gd name="connsiteY77" fmla="*/ 2640689 h 4526487"/>
                <a:gd name="connsiteX78" fmla="*/ 915630 w 2587586"/>
                <a:gd name="connsiteY78" fmla="*/ 2609116 h 4526487"/>
                <a:gd name="connsiteX79" fmla="*/ 806560 w 2587586"/>
                <a:gd name="connsiteY79" fmla="*/ 2494304 h 4526487"/>
                <a:gd name="connsiteX80" fmla="*/ 826650 w 2587586"/>
                <a:gd name="connsiteY80" fmla="*/ 2448379 h 4526487"/>
                <a:gd name="connsiteX81" fmla="*/ 795078 w 2587586"/>
                <a:gd name="connsiteY81" fmla="*/ 2365139 h 4526487"/>
                <a:gd name="connsiteX82" fmla="*/ 657301 w 2587586"/>
                <a:gd name="connsiteY82" fmla="*/ 2324955 h 4526487"/>
                <a:gd name="connsiteX83" fmla="*/ 588415 w 2587586"/>
                <a:gd name="connsiteY83" fmla="*/ 2345046 h 4526487"/>
                <a:gd name="connsiteX84" fmla="*/ 562583 w 2587586"/>
                <a:gd name="connsiteY84" fmla="*/ 2301991 h 4526487"/>
                <a:gd name="connsiteX85" fmla="*/ 410455 w 2587586"/>
                <a:gd name="connsiteY85" fmla="*/ 2258936 h 4526487"/>
                <a:gd name="connsiteX86" fmla="*/ 350177 w 2587586"/>
                <a:gd name="connsiteY86" fmla="*/ 2155606 h 4526487"/>
                <a:gd name="connsiteX87" fmla="*/ 321474 w 2587586"/>
                <a:gd name="connsiteY87" fmla="*/ 2072367 h 4526487"/>
                <a:gd name="connsiteX88" fmla="*/ 249717 w 2587586"/>
                <a:gd name="connsiteY88" fmla="*/ 2035053 h 4526487"/>
                <a:gd name="connsiteX89" fmla="*/ 295643 w 2587586"/>
                <a:gd name="connsiteY89" fmla="*/ 1980516 h 4526487"/>
                <a:gd name="connsiteX90" fmla="*/ 226753 w 2587586"/>
                <a:gd name="connsiteY90" fmla="*/ 1819779 h 4526487"/>
                <a:gd name="connsiteX91" fmla="*/ 301384 w 2587586"/>
                <a:gd name="connsiteY91" fmla="*/ 1722188 h 4526487"/>
                <a:gd name="connsiteX92" fmla="*/ 275549 w 2587586"/>
                <a:gd name="connsiteY92" fmla="*/ 1693485 h 4526487"/>
                <a:gd name="connsiteX93" fmla="*/ 404714 w 2587586"/>
                <a:gd name="connsiteY93" fmla="*/ 1598764 h 4526487"/>
                <a:gd name="connsiteX94" fmla="*/ 249717 w 2587586"/>
                <a:gd name="connsiteY94" fmla="*/ 1518395 h 4526487"/>
                <a:gd name="connsiteX95" fmla="*/ 479341 w 2587586"/>
                <a:gd name="connsiteY95" fmla="*/ 1305992 h 4526487"/>
                <a:gd name="connsiteX96" fmla="*/ 576933 w 2587586"/>
                <a:gd name="connsiteY96" fmla="*/ 1208403 h 4526487"/>
                <a:gd name="connsiteX97" fmla="*/ 602768 w 2587586"/>
                <a:gd name="connsiteY97" fmla="*/ 1125164 h 4526487"/>
                <a:gd name="connsiteX98" fmla="*/ 390364 w 2587586"/>
                <a:gd name="connsiteY98" fmla="*/ 1013220 h 4526487"/>
                <a:gd name="connsiteX99" fmla="*/ 416196 w 2587586"/>
                <a:gd name="connsiteY99" fmla="*/ 904149 h 4526487"/>
                <a:gd name="connsiteX100" fmla="*/ 275549 w 2587586"/>
                <a:gd name="connsiteY100" fmla="*/ 783596 h 4526487"/>
                <a:gd name="connsiteX101" fmla="*/ 324345 w 2587586"/>
                <a:gd name="connsiteY101" fmla="*/ 645820 h 4526487"/>
                <a:gd name="connsiteX102" fmla="*/ 137776 w 2587586"/>
                <a:gd name="connsiteY102" fmla="*/ 464989 h 4526487"/>
                <a:gd name="connsiteX103" fmla="*/ 221015 w 2587586"/>
                <a:gd name="connsiteY103" fmla="*/ 344436 h 4526487"/>
                <a:gd name="connsiteX104" fmla="*/ 11482 w 2587586"/>
                <a:gd name="connsiteY104" fmla="*/ 238236 h 4526487"/>
                <a:gd name="connsiteX105" fmla="*/ 0 w 2587586"/>
                <a:gd name="connsiteY105" fmla="*/ 129165 h 4526487"/>
                <a:gd name="connsiteX106" fmla="*/ 91851 w 2587586"/>
                <a:gd name="connsiteY106" fmla="*/ 114812 h 4526487"/>
                <a:gd name="connsiteX107" fmla="*/ 275549 w 2587586"/>
                <a:gd name="connsiteY107" fmla="*/ 54534 h 4526487"/>
                <a:gd name="connsiteX108" fmla="*/ 381752 w 2587586"/>
                <a:gd name="connsiteY108" fmla="*/ 0 h 4526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2587586" h="4526487">
                  <a:moveTo>
                    <a:pt x="381752" y="0"/>
                  </a:moveTo>
                  <a:lnTo>
                    <a:pt x="602768" y="91848"/>
                  </a:lnTo>
                  <a:lnTo>
                    <a:pt x="938592" y="129165"/>
                  </a:lnTo>
                  <a:lnTo>
                    <a:pt x="1446638" y="307122"/>
                  </a:lnTo>
                  <a:lnTo>
                    <a:pt x="1564320" y="381750"/>
                  </a:lnTo>
                  <a:lnTo>
                    <a:pt x="1607375" y="487953"/>
                  </a:lnTo>
                  <a:lnTo>
                    <a:pt x="1501175" y="571192"/>
                  </a:lnTo>
                  <a:lnTo>
                    <a:pt x="1314603" y="614247"/>
                  </a:lnTo>
                  <a:lnTo>
                    <a:pt x="734800" y="493694"/>
                  </a:lnTo>
                  <a:lnTo>
                    <a:pt x="651560" y="513785"/>
                  </a:lnTo>
                  <a:lnTo>
                    <a:pt x="884058" y="631467"/>
                  </a:lnTo>
                  <a:lnTo>
                    <a:pt x="912760" y="706098"/>
                  </a:lnTo>
                  <a:lnTo>
                    <a:pt x="967297" y="872576"/>
                  </a:lnTo>
                  <a:lnTo>
                    <a:pt x="1142384" y="921372"/>
                  </a:lnTo>
                  <a:lnTo>
                    <a:pt x="1251457" y="964427"/>
                  </a:lnTo>
                  <a:lnTo>
                    <a:pt x="1245717" y="884055"/>
                  </a:lnTo>
                  <a:lnTo>
                    <a:pt x="1148125" y="815169"/>
                  </a:lnTo>
                  <a:lnTo>
                    <a:pt x="1208403" y="752023"/>
                  </a:lnTo>
                  <a:lnTo>
                    <a:pt x="1541359" y="855353"/>
                  </a:lnTo>
                  <a:lnTo>
                    <a:pt x="1633210" y="815169"/>
                  </a:lnTo>
                  <a:lnTo>
                    <a:pt x="1509787" y="694616"/>
                  </a:lnTo>
                  <a:lnTo>
                    <a:pt x="1742281" y="539619"/>
                  </a:lnTo>
                  <a:lnTo>
                    <a:pt x="1859963" y="548231"/>
                  </a:lnTo>
                  <a:lnTo>
                    <a:pt x="1991998" y="602765"/>
                  </a:lnTo>
                  <a:lnTo>
                    <a:pt x="2023571" y="493694"/>
                  </a:lnTo>
                  <a:lnTo>
                    <a:pt x="1888668" y="398973"/>
                  </a:lnTo>
                  <a:lnTo>
                    <a:pt x="1911629" y="304252"/>
                  </a:lnTo>
                  <a:lnTo>
                    <a:pt x="1788206" y="206663"/>
                  </a:lnTo>
                  <a:lnTo>
                    <a:pt x="2141256" y="258326"/>
                  </a:lnTo>
                  <a:lnTo>
                    <a:pt x="2244586" y="344436"/>
                  </a:lnTo>
                  <a:lnTo>
                    <a:pt x="2098201" y="364530"/>
                  </a:lnTo>
                  <a:lnTo>
                    <a:pt x="2132645" y="453510"/>
                  </a:lnTo>
                  <a:lnTo>
                    <a:pt x="2250327" y="508044"/>
                  </a:lnTo>
                  <a:lnTo>
                    <a:pt x="2422547" y="473600"/>
                  </a:lnTo>
                  <a:lnTo>
                    <a:pt x="2411064" y="373141"/>
                  </a:lnTo>
                  <a:lnTo>
                    <a:pt x="2587586" y="311244"/>
                  </a:lnTo>
                  <a:lnTo>
                    <a:pt x="2587586" y="4521027"/>
                  </a:lnTo>
                  <a:lnTo>
                    <a:pt x="2514397" y="4503525"/>
                  </a:lnTo>
                  <a:lnTo>
                    <a:pt x="2502915" y="4526487"/>
                  </a:lnTo>
                  <a:lnTo>
                    <a:pt x="2284770" y="4371490"/>
                  </a:lnTo>
                  <a:lnTo>
                    <a:pt x="2106810" y="4302601"/>
                  </a:lnTo>
                  <a:lnTo>
                    <a:pt x="1960425" y="4196401"/>
                  </a:lnTo>
                  <a:lnTo>
                    <a:pt x="2063755" y="4167695"/>
                  </a:lnTo>
                  <a:lnTo>
                    <a:pt x="2155606" y="4018440"/>
                  </a:lnTo>
                  <a:lnTo>
                    <a:pt x="2060885" y="3946683"/>
                  </a:lnTo>
                  <a:lnTo>
                    <a:pt x="2258939" y="3872056"/>
                  </a:lnTo>
                  <a:lnTo>
                    <a:pt x="2247457" y="3831871"/>
                  </a:lnTo>
                  <a:lnTo>
                    <a:pt x="2124033" y="3860574"/>
                  </a:lnTo>
                  <a:lnTo>
                    <a:pt x="2112551" y="3783075"/>
                  </a:lnTo>
                  <a:lnTo>
                    <a:pt x="2175699" y="3731409"/>
                  </a:lnTo>
                  <a:lnTo>
                    <a:pt x="2313473" y="3719927"/>
                  </a:lnTo>
                  <a:lnTo>
                    <a:pt x="2322084" y="3659652"/>
                  </a:lnTo>
                  <a:lnTo>
                    <a:pt x="2270421" y="3559190"/>
                  </a:lnTo>
                  <a:lnTo>
                    <a:pt x="2307735" y="3467339"/>
                  </a:lnTo>
                  <a:lnTo>
                    <a:pt x="2296253" y="3412805"/>
                  </a:lnTo>
                  <a:lnTo>
                    <a:pt x="2075237" y="3355398"/>
                  </a:lnTo>
                  <a:lnTo>
                    <a:pt x="1991998" y="3358268"/>
                  </a:lnTo>
                  <a:lnTo>
                    <a:pt x="1888668" y="3275029"/>
                  </a:lnTo>
                  <a:lnTo>
                    <a:pt x="1785336" y="3303731"/>
                  </a:lnTo>
                  <a:lnTo>
                    <a:pt x="1593026" y="3240586"/>
                  </a:lnTo>
                  <a:lnTo>
                    <a:pt x="1590155" y="3206143"/>
                  </a:lnTo>
                  <a:lnTo>
                    <a:pt x="1524136" y="3128641"/>
                  </a:lnTo>
                  <a:lnTo>
                    <a:pt x="1412195" y="3120033"/>
                  </a:lnTo>
                  <a:lnTo>
                    <a:pt x="1389234" y="3065496"/>
                  </a:lnTo>
                  <a:lnTo>
                    <a:pt x="1415065" y="3028182"/>
                  </a:lnTo>
                  <a:lnTo>
                    <a:pt x="1305995" y="2927720"/>
                  </a:lnTo>
                  <a:lnTo>
                    <a:pt x="1165348" y="2944943"/>
                  </a:lnTo>
                  <a:lnTo>
                    <a:pt x="1122293" y="2936331"/>
                  </a:lnTo>
                  <a:lnTo>
                    <a:pt x="1093591" y="2976516"/>
                  </a:lnTo>
                  <a:lnTo>
                    <a:pt x="1041924" y="2970775"/>
                  </a:lnTo>
                  <a:lnTo>
                    <a:pt x="984517" y="2855963"/>
                  </a:lnTo>
                  <a:lnTo>
                    <a:pt x="941462" y="2798555"/>
                  </a:lnTo>
                  <a:lnTo>
                    <a:pt x="964426" y="2781335"/>
                  </a:lnTo>
                  <a:lnTo>
                    <a:pt x="1076368" y="2787076"/>
                  </a:lnTo>
                  <a:lnTo>
                    <a:pt x="1122293" y="2749762"/>
                  </a:lnTo>
                  <a:lnTo>
                    <a:pt x="1073497" y="2703837"/>
                  </a:lnTo>
                  <a:lnTo>
                    <a:pt x="975908" y="2672264"/>
                  </a:lnTo>
                  <a:lnTo>
                    <a:pt x="975908" y="2640689"/>
                  </a:lnTo>
                  <a:lnTo>
                    <a:pt x="915630" y="2609116"/>
                  </a:lnTo>
                  <a:lnTo>
                    <a:pt x="806560" y="2494304"/>
                  </a:lnTo>
                  <a:lnTo>
                    <a:pt x="826650" y="2448379"/>
                  </a:lnTo>
                  <a:lnTo>
                    <a:pt x="795078" y="2365139"/>
                  </a:lnTo>
                  <a:lnTo>
                    <a:pt x="657301" y="2324955"/>
                  </a:lnTo>
                  <a:lnTo>
                    <a:pt x="588415" y="2345046"/>
                  </a:lnTo>
                  <a:lnTo>
                    <a:pt x="562583" y="2301991"/>
                  </a:lnTo>
                  <a:lnTo>
                    <a:pt x="410455" y="2258936"/>
                  </a:lnTo>
                  <a:lnTo>
                    <a:pt x="350177" y="2155606"/>
                  </a:lnTo>
                  <a:lnTo>
                    <a:pt x="321474" y="2072367"/>
                  </a:lnTo>
                  <a:lnTo>
                    <a:pt x="249717" y="2035053"/>
                  </a:lnTo>
                  <a:lnTo>
                    <a:pt x="295643" y="1980516"/>
                  </a:lnTo>
                  <a:lnTo>
                    <a:pt x="226753" y="1819779"/>
                  </a:lnTo>
                  <a:lnTo>
                    <a:pt x="301384" y="1722188"/>
                  </a:lnTo>
                  <a:lnTo>
                    <a:pt x="275549" y="1693485"/>
                  </a:lnTo>
                  <a:lnTo>
                    <a:pt x="404714" y="1598764"/>
                  </a:lnTo>
                  <a:lnTo>
                    <a:pt x="249717" y="1518395"/>
                  </a:lnTo>
                  <a:lnTo>
                    <a:pt x="479341" y="1305992"/>
                  </a:lnTo>
                  <a:lnTo>
                    <a:pt x="576933" y="1208403"/>
                  </a:lnTo>
                  <a:lnTo>
                    <a:pt x="602768" y="1125164"/>
                  </a:lnTo>
                  <a:lnTo>
                    <a:pt x="390364" y="1013220"/>
                  </a:lnTo>
                  <a:lnTo>
                    <a:pt x="416196" y="904149"/>
                  </a:lnTo>
                  <a:lnTo>
                    <a:pt x="275549" y="783596"/>
                  </a:lnTo>
                  <a:lnTo>
                    <a:pt x="324345" y="645820"/>
                  </a:lnTo>
                  <a:lnTo>
                    <a:pt x="137776" y="464989"/>
                  </a:lnTo>
                  <a:lnTo>
                    <a:pt x="221015" y="344436"/>
                  </a:lnTo>
                  <a:lnTo>
                    <a:pt x="11482" y="238236"/>
                  </a:lnTo>
                  <a:lnTo>
                    <a:pt x="0" y="129165"/>
                  </a:lnTo>
                  <a:lnTo>
                    <a:pt x="91851" y="114812"/>
                  </a:lnTo>
                  <a:lnTo>
                    <a:pt x="275549" y="54534"/>
                  </a:lnTo>
                  <a:lnTo>
                    <a:pt x="381752"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279" name="Freeform: Shape 1278">
              <a:extLst>
                <a:ext uri="{FF2B5EF4-FFF2-40B4-BE49-F238E27FC236}">
                  <a16:creationId xmlns:a16="http://schemas.microsoft.com/office/drawing/2014/main" id="{70C5341F-E00A-75D8-B253-4353A4359E49}"/>
                </a:ext>
              </a:extLst>
            </p:cNvPr>
            <p:cNvSpPr/>
            <p:nvPr/>
          </p:nvSpPr>
          <p:spPr>
            <a:xfrm>
              <a:off x="10449839" y="4661291"/>
              <a:ext cx="2030744" cy="1139514"/>
            </a:xfrm>
            <a:custGeom>
              <a:avLst/>
              <a:gdLst>
                <a:gd name="connsiteX0" fmla="*/ 1280160 w 2030744"/>
                <a:gd name="connsiteY0" fmla="*/ 0 h 1139514"/>
                <a:gd name="connsiteX1" fmla="*/ 1561450 w 2030744"/>
                <a:gd name="connsiteY1" fmla="*/ 129165 h 1139514"/>
                <a:gd name="connsiteX2" fmla="*/ 1788206 w 2030744"/>
                <a:gd name="connsiteY2" fmla="*/ 200922 h 1139514"/>
                <a:gd name="connsiteX3" fmla="*/ 1954685 w 2030744"/>
                <a:gd name="connsiteY3" fmla="*/ 172220 h 1139514"/>
                <a:gd name="connsiteX4" fmla="*/ 2030744 w 2030744"/>
                <a:gd name="connsiteY4" fmla="*/ 182141 h 1139514"/>
                <a:gd name="connsiteX5" fmla="*/ 2030744 w 2030744"/>
                <a:gd name="connsiteY5" fmla="*/ 975908 h 1139514"/>
                <a:gd name="connsiteX6" fmla="*/ 1957553 w 2030744"/>
                <a:gd name="connsiteY6" fmla="*/ 975908 h 1139514"/>
                <a:gd name="connsiteX7" fmla="*/ 1950931 w 2030744"/>
                <a:gd name="connsiteY7" fmla="*/ 973259 h 1139514"/>
                <a:gd name="connsiteX8" fmla="*/ 1871445 w 2030744"/>
                <a:gd name="connsiteY8" fmla="*/ 941463 h 1139514"/>
                <a:gd name="connsiteX9" fmla="*/ 1781508 w 2030744"/>
                <a:gd name="connsiteY9" fmla="*/ 970372 h 1139514"/>
                <a:gd name="connsiteX10" fmla="*/ 1710707 w 2030744"/>
                <a:gd name="connsiteY10" fmla="*/ 993129 h 1139514"/>
                <a:gd name="connsiteX11" fmla="*/ 1656170 w 2030744"/>
                <a:gd name="connsiteY11" fmla="*/ 958685 h 1139514"/>
                <a:gd name="connsiteX12" fmla="*/ 1661911 w 2030744"/>
                <a:gd name="connsiteY12" fmla="*/ 1059148 h 1139514"/>
                <a:gd name="connsiteX13" fmla="*/ 1627468 w 2030744"/>
                <a:gd name="connsiteY13" fmla="*/ 1099332 h 1139514"/>
                <a:gd name="connsiteX14" fmla="*/ 1590153 w 2030744"/>
                <a:gd name="connsiteY14" fmla="*/ 1139514 h 1139514"/>
                <a:gd name="connsiteX15" fmla="*/ 1524136 w 2030744"/>
                <a:gd name="connsiteY15" fmla="*/ 1056278 h 1139514"/>
                <a:gd name="connsiteX16" fmla="*/ 1572932 w 2030744"/>
                <a:gd name="connsiteY16" fmla="*/ 987388 h 1139514"/>
                <a:gd name="connsiteX17" fmla="*/ 1481081 w 2030744"/>
                <a:gd name="connsiteY17" fmla="*/ 1004612 h 1139514"/>
                <a:gd name="connsiteX18" fmla="*/ 1349049 w 2030744"/>
                <a:gd name="connsiteY18" fmla="*/ 961557 h 1139514"/>
                <a:gd name="connsiteX19" fmla="*/ 1257199 w 2030744"/>
                <a:gd name="connsiteY19" fmla="*/ 1067757 h 1139514"/>
                <a:gd name="connsiteX20" fmla="*/ 1027572 w 2030744"/>
                <a:gd name="connsiteY20" fmla="*/ 1087851 h 1139514"/>
                <a:gd name="connsiteX21" fmla="*/ 892669 w 2030744"/>
                <a:gd name="connsiteY21" fmla="*/ 990259 h 1139514"/>
                <a:gd name="connsiteX22" fmla="*/ 729059 w 2030744"/>
                <a:gd name="connsiteY22" fmla="*/ 984518 h 1139514"/>
                <a:gd name="connsiteX23" fmla="*/ 700356 w 2030744"/>
                <a:gd name="connsiteY23" fmla="*/ 1059149 h 1139514"/>
                <a:gd name="connsiteX24" fmla="*/ 597027 w 2030744"/>
                <a:gd name="connsiteY24" fmla="*/ 1082110 h 1139514"/>
                <a:gd name="connsiteX25" fmla="*/ 442027 w 2030744"/>
                <a:gd name="connsiteY25" fmla="*/ 984518 h 1139514"/>
                <a:gd name="connsiteX26" fmla="*/ 275549 w 2030744"/>
                <a:gd name="connsiteY26" fmla="*/ 987388 h 1139514"/>
                <a:gd name="connsiteX27" fmla="*/ 166478 w 2030744"/>
                <a:gd name="connsiteY27" fmla="*/ 803690 h 1139514"/>
                <a:gd name="connsiteX28" fmla="*/ 45925 w 2030744"/>
                <a:gd name="connsiteY28" fmla="*/ 703228 h 1139514"/>
                <a:gd name="connsiteX29" fmla="*/ 103333 w 2030744"/>
                <a:gd name="connsiteY29" fmla="*/ 559713 h 1139514"/>
                <a:gd name="connsiteX30" fmla="*/ 0 w 2030744"/>
                <a:gd name="connsiteY30" fmla="*/ 470733 h 1139514"/>
                <a:gd name="connsiteX31" fmla="*/ 146388 w 2030744"/>
                <a:gd name="connsiteY31" fmla="*/ 295643 h 1139514"/>
                <a:gd name="connsiteX32" fmla="*/ 376011 w 2030744"/>
                <a:gd name="connsiteY32" fmla="*/ 289902 h 1139514"/>
                <a:gd name="connsiteX33" fmla="*/ 421937 w 2030744"/>
                <a:gd name="connsiteY33" fmla="*/ 149255 h 1139514"/>
                <a:gd name="connsiteX34" fmla="*/ 708968 w 2030744"/>
                <a:gd name="connsiteY34" fmla="*/ 175090 h 1139514"/>
                <a:gd name="connsiteX35" fmla="*/ 869705 w 2030744"/>
                <a:gd name="connsiteY35" fmla="*/ 57408 h 1139514"/>
                <a:gd name="connsiteX36" fmla="*/ 1036183 w 2030744"/>
                <a:gd name="connsiteY36" fmla="*/ 5741 h 1139514"/>
                <a:gd name="connsiteX37" fmla="*/ 1280160 w 2030744"/>
                <a:gd name="connsiteY37" fmla="*/ 0 h 113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30744" h="1139514">
                  <a:moveTo>
                    <a:pt x="1280160" y="0"/>
                  </a:moveTo>
                  <a:lnTo>
                    <a:pt x="1561450" y="129165"/>
                  </a:lnTo>
                  <a:lnTo>
                    <a:pt x="1788206" y="200922"/>
                  </a:lnTo>
                  <a:lnTo>
                    <a:pt x="1954685" y="172220"/>
                  </a:lnTo>
                  <a:lnTo>
                    <a:pt x="2030744" y="182141"/>
                  </a:lnTo>
                  <a:lnTo>
                    <a:pt x="2030744" y="975908"/>
                  </a:lnTo>
                  <a:lnTo>
                    <a:pt x="1957553" y="975908"/>
                  </a:lnTo>
                  <a:lnTo>
                    <a:pt x="1950931" y="973259"/>
                  </a:lnTo>
                  <a:lnTo>
                    <a:pt x="1871445" y="941463"/>
                  </a:lnTo>
                  <a:lnTo>
                    <a:pt x="1781508" y="970372"/>
                  </a:lnTo>
                  <a:lnTo>
                    <a:pt x="1710707" y="993129"/>
                  </a:lnTo>
                  <a:lnTo>
                    <a:pt x="1656170" y="958685"/>
                  </a:lnTo>
                  <a:lnTo>
                    <a:pt x="1661911" y="1059148"/>
                  </a:lnTo>
                  <a:lnTo>
                    <a:pt x="1627468" y="1099332"/>
                  </a:lnTo>
                  <a:lnTo>
                    <a:pt x="1590153" y="1139514"/>
                  </a:lnTo>
                  <a:lnTo>
                    <a:pt x="1524136" y="1056278"/>
                  </a:lnTo>
                  <a:lnTo>
                    <a:pt x="1572932" y="987388"/>
                  </a:lnTo>
                  <a:lnTo>
                    <a:pt x="1481081" y="1004612"/>
                  </a:lnTo>
                  <a:lnTo>
                    <a:pt x="1349049" y="961557"/>
                  </a:lnTo>
                  <a:lnTo>
                    <a:pt x="1257199" y="1067757"/>
                  </a:lnTo>
                  <a:lnTo>
                    <a:pt x="1027572" y="1087851"/>
                  </a:lnTo>
                  <a:lnTo>
                    <a:pt x="892669" y="990259"/>
                  </a:lnTo>
                  <a:lnTo>
                    <a:pt x="729059" y="984518"/>
                  </a:lnTo>
                  <a:lnTo>
                    <a:pt x="700356" y="1059149"/>
                  </a:lnTo>
                  <a:lnTo>
                    <a:pt x="597027" y="1082110"/>
                  </a:lnTo>
                  <a:lnTo>
                    <a:pt x="442027" y="984518"/>
                  </a:lnTo>
                  <a:lnTo>
                    <a:pt x="275549" y="987388"/>
                  </a:lnTo>
                  <a:lnTo>
                    <a:pt x="166478" y="803690"/>
                  </a:lnTo>
                  <a:lnTo>
                    <a:pt x="45925" y="703228"/>
                  </a:lnTo>
                  <a:lnTo>
                    <a:pt x="103333" y="559713"/>
                  </a:lnTo>
                  <a:lnTo>
                    <a:pt x="0" y="470733"/>
                  </a:lnTo>
                  <a:lnTo>
                    <a:pt x="146388" y="295643"/>
                  </a:lnTo>
                  <a:lnTo>
                    <a:pt x="376011" y="289902"/>
                  </a:lnTo>
                  <a:lnTo>
                    <a:pt x="421937" y="149255"/>
                  </a:lnTo>
                  <a:lnTo>
                    <a:pt x="708968" y="175090"/>
                  </a:lnTo>
                  <a:lnTo>
                    <a:pt x="869705" y="57408"/>
                  </a:lnTo>
                  <a:lnTo>
                    <a:pt x="1036183" y="5741"/>
                  </a:lnTo>
                  <a:lnTo>
                    <a:pt x="1280160"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326" name="Freeform: Shape 1325">
              <a:extLst>
                <a:ext uri="{FF2B5EF4-FFF2-40B4-BE49-F238E27FC236}">
                  <a16:creationId xmlns:a16="http://schemas.microsoft.com/office/drawing/2014/main" id="{81E5CC9F-EA6D-9FBC-084B-4582FAD04A8F}"/>
                </a:ext>
              </a:extLst>
            </p:cNvPr>
            <p:cNvSpPr/>
            <p:nvPr/>
          </p:nvSpPr>
          <p:spPr>
            <a:xfrm>
              <a:off x="6181680" y="5921361"/>
              <a:ext cx="63147" cy="229624"/>
            </a:xfrm>
            <a:custGeom>
              <a:avLst/>
              <a:gdLst>
                <a:gd name="connsiteX0" fmla="*/ 0 w 63147"/>
                <a:gd name="connsiteY0" fmla="*/ 0 h 229624"/>
                <a:gd name="connsiteX1" fmla="*/ 1 w 63147"/>
                <a:gd name="connsiteY1" fmla="*/ 0 h 229624"/>
                <a:gd name="connsiteX2" fmla="*/ 54538 w 63147"/>
                <a:gd name="connsiteY2" fmla="*/ 117683 h 229624"/>
                <a:gd name="connsiteX3" fmla="*/ 63147 w 63147"/>
                <a:gd name="connsiteY3" fmla="*/ 229624 h 229624"/>
                <a:gd name="connsiteX4" fmla="*/ 54535 w 63147"/>
                <a:gd name="connsiteY4" fmla="*/ 117683 h 229624"/>
                <a:gd name="connsiteX5" fmla="*/ 0 w 63147"/>
                <a:gd name="connsiteY5" fmla="*/ 0 h 229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147" h="229624">
                  <a:moveTo>
                    <a:pt x="0" y="0"/>
                  </a:moveTo>
                  <a:lnTo>
                    <a:pt x="1" y="0"/>
                  </a:lnTo>
                  <a:lnTo>
                    <a:pt x="54538" y="117683"/>
                  </a:lnTo>
                  <a:lnTo>
                    <a:pt x="63147" y="229624"/>
                  </a:lnTo>
                  <a:lnTo>
                    <a:pt x="54535" y="117683"/>
                  </a:lnTo>
                  <a:lnTo>
                    <a:pt x="0"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325" name="Freeform: Shape 1324">
              <a:extLst>
                <a:ext uri="{FF2B5EF4-FFF2-40B4-BE49-F238E27FC236}">
                  <a16:creationId xmlns:a16="http://schemas.microsoft.com/office/drawing/2014/main" id="{7F67177C-7ADE-9029-EE4D-8C468C26A70C}"/>
                </a:ext>
              </a:extLst>
            </p:cNvPr>
            <p:cNvSpPr/>
            <p:nvPr/>
          </p:nvSpPr>
          <p:spPr>
            <a:xfrm>
              <a:off x="6216118" y="6150985"/>
              <a:ext cx="123430" cy="321799"/>
            </a:xfrm>
            <a:custGeom>
              <a:avLst/>
              <a:gdLst>
                <a:gd name="connsiteX0" fmla="*/ 28709 w 123430"/>
                <a:gd name="connsiteY0" fmla="*/ 0 h 321799"/>
                <a:gd name="connsiteX1" fmla="*/ 83246 w 123430"/>
                <a:gd name="connsiteY1" fmla="*/ 195180 h 321799"/>
                <a:gd name="connsiteX2" fmla="*/ 123430 w 123430"/>
                <a:gd name="connsiteY2" fmla="*/ 235365 h 321799"/>
                <a:gd name="connsiteX3" fmla="*/ 94728 w 123430"/>
                <a:gd name="connsiteY3" fmla="*/ 307122 h 321799"/>
                <a:gd name="connsiteX4" fmla="*/ 0 w 123430"/>
                <a:gd name="connsiteY4" fmla="*/ 321799 h 321799"/>
                <a:gd name="connsiteX5" fmla="*/ 94725 w 123430"/>
                <a:gd name="connsiteY5" fmla="*/ 307122 h 321799"/>
                <a:gd name="connsiteX6" fmla="*/ 123427 w 123430"/>
                <a:gd name="connsiteY6" fmla="*/ 235365 h 321799"/>
                <a:gd name="connsiteX7" fmla="*/ 83242 w 123430"/>
                <a:gd name="connsiteY7" fmla="*/ 195181 h 321799"/>
                <a:gd name="connsiteX8" fmla="*/ 28709 w 123430"/>
                <a:gd name="connsiteY8" fmla="*/ 0 h 321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430" h="321799">
                  <a:moveTo>
                    <a:pt x="28709" y="0"/>
                  </a:moveTo>
                  <a:lnTo>
                    <a:pt x="83246" y="195180"/>
                  </a:lnTo>
                  <a:lnTo>
                    <a:pt x="123430" y="235365"/>
                  </a:lnTo>
                  <a:lnTo>
                    <a:pt x="94728" y="307122"/>
                  </a:lnTo>
                  <a:lnTo>
                    <a:pt x="0" y="321799"/>
                  </a:lnTo>
                  <a:lnTo>
                    <a:pt x="94725" y="307122"/>
                  </a:lnTo>
                  <a:lnTo>
                    <a:pt x="123427" y="235365"/>
                  </a:lnTo>
                  <a:lnTo>
                    <a:pt x="83242" y="195181"/>
                  </a:lnTo>
                  <a:lnTo>
                    <a:pt x="28709"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324" name="Freeform: Shape 1323">
              <a:extLst>
                <a:ext uri="{FF2B5EF4-FFF2-40B4-BE49-F238E27FC236}">
                  <a16:creationId xmlns:a16="http://schemas.microsoft.com/office/drawing/2014/main" id="{5E0ED70C-74D3-1DCE-6CA1-C1B012C545E9}"/>
                </a:ext>
              </a:extLst>
            </p:cNvPr>
            <p:cNvSpPr/>
            <p:nvPr/>
          </p:nvSpPr>
          <p:spPr>
            <a:xfrm>
              <a:off x="6107054" y="6472784"/>
              <a:ext cx="109064" cy="16899"/>
            </a:xfrm>
            <a:custGeom>
              <a:avLst/>
              <a:gdLst>
                <a:gd name="connsiteX0" fmla="*/ 109064 w 109064"/>
                <a:gd name="connsiteY0" fmla="*/ 0 h 16899"/>
                <a:gd name="connsiteX1" fmla="*/ 0 w 109064"/>
                <a:gd name="connsiteY1" fmla="*/ 16899 h 16899"/>
                <a:gd name="connsiteX2" fmla="*/ 0 w 109064"/>
                <a:gd name="connsiteY2" fmla="*/ 16898 h 16899"/>
                <a:gd name="connsiteX3" fmla="*/ 109064 w 109064"/>
                <a:gd name="connsiteY3" fmla="*/ 0 h 16899"/>
              </a:gdLst>
              <a:ahLst/>
              <a:cxnLst>
                <a:cxn ang="0">
                  <a:pos x="connsiteX0" y="connsiteY0"/>
                </a:cxn>
                <a:cxn ang="0">
                  <a:pos x="connsiteX1" y="connsiteY1"/>
                </a:cxn>
                <a:cxn ang="0">
                  <a:pos x="connsiteX2" y="connsiteY2"/>
                </a:cxn>
                <a:cxn ang="0">
                  <a:pos x="connsiteX3" y="connsiteY3"/>
                </a:cxn>
              </a:cxnLst>
              <a:rect l="l" t="t" r="r" b="b"/>
              <a:pathLst>
                <a:path w="109064" h="16899">
                  <a:moveTo>
                    <a:pt x="109064" y="0"/>
                  </a:moveTo>
                  <a:lnTo>
                    <a:pt x="0" y="16899"/>
                  </a:lnTo>
                  <a:lnTo>
                    <a:pt x="0" y="16898"/>
                  </a:lnTo>
                  <a:lnTo>
                    <a:pt x="109064"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323" name="Freeform: Shape 1322">
              <a:extLst>
                <a:ext uri="{FF2B5EF4-FFF2-40B4-BE49-F238E27FC236}">
                  <a16:creationId xmlns:a16="http://schemas.microsoft.com/office/drawing/2014/main" id="{DA1BB4D4-0C76-9E5C-3B01-623FBDD6D149}"/>
                </a:ext>
              </a:extLst>
            </p:cNvPr>
            <p:cNvSpPr/>
            <p:nvPr/>
          </p:nvSpPr>
          <p:spPr>
            <a:xfrm>
              <a:off x="6061294" y="6489683"/>
              <a:ext cx="45760" cy="42096"/>
            </a:xfrm>
            <a:custGeom>
              <a:avLst/>
              <a:gdLst>
                <a:gd name="connsiteX0" fmla="*/ 45757 w 45760"/>
                <a:gd name="connsiteY0" fmla="*/ 0 h 42096"/>
                <a:gd name="connsiteX1" fmla="*/ 45760 w 45760"/>
                <a:gd name="connsiteY1" fmla="*/ 0 h 42096"/>
                <a:gd name="connsiteX2" fmla="*/ 0 w 45760"/>
                <a:gd name="connsiteY2" fmla="*/ 42096 h 42096"/>
                <a:gd name="connsiteX3" fmla="*/ 45757 w 45760"/>
                <a:gd name="connsiteY3" fmla="*/ 0 h 42096"/>
              </a:gdLst>
              <a:ahLst/>
              <a:cxnLst>
                <a:cxn ang="0">
                  <a:pos x="connsiteX0" y="connsiteY0"/>
                </a:cxn>
                <a:cxn ang="0">
                  <a:pos x="connsiteX1" y="connsiteY1"/>
                </a:cxn>
                <a:cxn ang="0">
                  <a:pos x="connsiteX2" y="connsiteY2"/>
                </a:cxn>
                <a:cxn ang="0">
                  <a:pos x="connsiteX3" y="connsiteY3"/>
                </a:cxn>
              </a:cxnLst>
              <a:rect l="l" t="t" r="r" b="b"/>
              <a:pathLst>
                <a:path w="45760" h="42096">
                  <a:moveTo>
                    <a:pt x="45757" y="0"/>
                  </a:moveTo>
                  <a:lnTo>
                    <a:pt x="45760" y="0"/>
                  </a:lnTo>
                  <a:lnTo>
                    <a:pt x="0" y="42096"/>
                  </a:lnTo>
                  <a:lnTo>
                    <a:pt x="45757"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322" name="Freeform: Shape 1321">
              <a:extLst>
                <a:ext uri="{FF2B5EF4-FFF2-40B4-BE49-F238E27FC236}">
                  <a16:creationId xmlns:a16="http://schemas.microsoft.com/office/drawing/2014/main" id="{B41236FD-9D79-F722-EDF2-A8426C84B215}"/>
                </a:ext>
              </a:extLst>
            </p:cNvPr>
            <p:cNvSpPr/>
            <p:nvPr/>
          </p:nvSpPr>
          <p:spPr>
            <a:xfrm>
              <a:off x="5960744" y="6531779"/>
              <a:ext cx="100550" cy="38350"/>
            </a:xfrm>
            <a:custGeom>
              <a:avLst/>
              <a:gdLst>
                <a:gd name="connsiteX0" fmla="*/ 100550 w 100550"/>
                <a:gd name="connsiteY0" fmla="*/ 0 h 38350"/>
                <a:gd name="connsiteX1" fmla="*/ 74550 w 100550"/>
                <a:gd name="connsiteY1" fmla="*/ 23920 h 38350"/>
                <a:gd name="connsiteX2" fmla="*/ 0 w 100550"/>
                <a:gd name="connsiteY2" fmla="*/ 38350 h 38350"/>
                <a:gd name="connsiteX3" fmla="*/ 74550 w 100550"/>
                <a:gd name="connsiteY3" fmla="*/ 23919 h 38350"/>
                <a:gd name="connsiteX4" fmla="*/ 100550 w 100550"/>
                <a:gd name="connsiteY4" fmla="*/ 0 h 38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50" h="38350">
                  <a:moveTo>
                    <a:pt x="100550" y="0"/>
                  </a:moveTo>
                  <a:lnTo>
                    <a:pt x="74550" y="23920"/>
                  </a:lnTo>
                  <a:lnTo>
                    <a:pt x="0" y="38350"/>
                  </a:lnTo>
                  <a:lnTo>
                    <a:pt x="74550" y="23919"/>
                  </a:lnTo>
                  <a:lnTo>
                    <a:pt x="100550"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311" name="Freeform: Shape 1310">
              <a:extLst>
                <a:ext uri="{FF2B5EF4-FFF2-40B4-BE49-F238E27FC236}">
                  <a16:creationId xmlns:a16="http://schemas.microsoft.com/office/drawing/2014/main" id="{FD208196-A1CC-773B-7ECF-85C3609C57A9}"/>
                </a:ext>
              </a:extLst>
            </p:cNvPr>
            <p:cNvSpPr/>
            <p:nvPr/>
          </p:nvSpPr>
          <p:spPr>
            <a:xfrm>
              <a:off x="4807068" y="5562570"/>
              <a:ext cx="3251796" cy="1525102"/>
            </a:xfrm>
            <a:custGeom>
              <a:avLst/>
              <a:gdLst>
                <a:gd name="connsiteX0" fmla="*/ 2821247 w 3251796"/>
                <a:gd name="connsiteY0" fmla="*/ 0 h 1525102"/>
                <a:gd name="connsiteX1" fmla="*/ 2884396 w 3251796"/>
                <a:gd name="connsiteY1" fmla="*/ 43055 h 1525102"/>
                <a:gd name="connsiteX2" fmla="*/ 2987726 w 3251796"/>
                <a:gd name="connsiteY2" fmla="*/ 31573 h 1525102"/>
                <a:gd name="connsiteX3" fmla="*/ 2959023 w 3251796"/>
                <a:gd name="connsiteY3" fmla="*/ 126294 h 1525102"/>
                <a:gd name="connsiteX4" fmla="*/ 2987726 w 3251796"/>
                <a:gd name="connsiteY4" fmla="*/ 301384 h 1525102"/>
                <a:gd name="connsiteX5" fmla="*/ 2956153 w 3251796"/>
                <a:gd name="connsiteY5" fmla="*/ 453510 h 1525102"/>
                <a:gd name="connsiteX6" fmla="*/ 2864302 w 3251796"/>
                <a:gd name="connsiteY6" fmla="*/ 556842 h 1525102"/>
                <a:gd name="connsiteX7" fmla="*/ 2881525 w 3251796"/>
                <a:gd name="connsiteY7" fmla="*/ 694615 h 1525102"/>
                <a:gd name="connsiteX8" fmla="*/ 3010690 w 3251796"/>
                <a:gd name="connsiteY8" fmla="*/ 806560 h 1525102"/>
                <a:gd name="connsiteX9" fmla="*/ 3013560 w 3251796"/>
                <a:gd name="connsiteY9" fmla="*/ 849615 h 1525102"/>
                <a:gd name="connsiteX10" fmla="*/ 3111149 w 3251796"/>
                <a:gd name="connsiteY10" fmla="*/ 924242 h 1525102"/>
                <a:gd name="connsiteX11" fmla="*/ 3185780 w 3251796"/>
                <a:gd name="connsiteY11" fmla="*/ 1254328 h 1525102"/>
                <a:gd name="connsiteX12" fmla="*/ 3240313 w 3251796"/>
                <a:gd name="connsiteY12" fmla="*/ 1417936 h 1525102"/>
                <a:gd name="connsiteX13" fmla="*/ 3251796 w 3251796"/>
                <a:gd name="connsiteY13" fmla="*/ 1504045 h 1525102"/>
                <a:gd name="connsiteX14" fmla="*/ 3248557 w 3251796"/>
                <a:gd name="connsiteY14" fmla="*/ 1525102 h 1525102"/>
                <a:gd name="connsiteX15" fmla="*/ 0 w 3251796"/>
                <a:gd name="connsiteY15" fmla="*/ 1525102 h 1525102"/>
                <a:gd name="connsiteX16" fmla="*/ 77231 w 3251796"/>
                <a:gd name="connsiteY16" fmla="*/ 1478214 h 1525102"/>
                <a:gd name="connsiteX17" fmla="*/ 212136 w 3251796"/>
                <a:gd name="connsiteY17" fmla="*/ 1323215 h 1525102"/>
                <a:gd name="connsiteX18" fmla="*/ 177693 w 3251796"/>
                <a:gd name="connsiteY18" fmla="*/ 1096461 h 1525102"/>
                <a:gd name="connsiteX19" fmla="*/ 240838 w 3251796"/>
                <a:gd name="connsiteY19" fmla="*/ 935724 h 1525102"/>
                <a:gd name="connsiteX20" fmla="*/ 266670 w 3251796"/>
                <a:gd name="connsiteY20" fmla="*/ 838132 h 1525102"/>
                <a:gd name="connsiteX21" fmla="*/ 370003 w 3251796"/>
                <a:gd name="connsiteY21" fmla="*/ 714709 h 1525102"/>
                <a:gd name="connsiteX22" fmla="*/ 524999 w 3251796"/>
                <a:gd name="connsiteY22" fmla="*/ 631470 h 1525102"/>
                <a:gd name="connsiteX23" fmla="*/ 642681 w 3251796"/>
                <a:gd name="connsiteY23" fmla="*/ 553972 h 1525102"/>
                <a:gd name="connsiteX24" fmla="*/ 748885 w 3251796"/>
                <a:gd name="connsiteY24" fmla="*/ 364529 h 1525102"/>
                <a:gd name="connsiteX25" fmla="*/ 800551 w 3251796"/>
                <a:gd name="connsiteY25" fmla="*/ 249717 h 1525102"/>
                <a:gd name="connsiteX26" fmla="*/ 912492 w 3251796"/>
                <a:gd name="connsiteY26" fmla="*/ 252588 h 1525102"/>
                <a:gd name="connsiteX27" fmla="*/ 1001473 w 3251796"/>
                <a:gd name="connsiteY27" fmla="*/ 330086 h 1525102"/>
                <a:gd name="connsiteX28" fmla="*/ 1147857 w 3251796"/>
                <a:gd name="connsiteY28" fmla="*/ 318607 h 1525102"/>
                <a:gd name="connsiteX29" fmla="*/ 1305724 w 3251796"/>
                <a:gd name="connsiteY29" fmla="*/ 358791 h 1525102"/>
                <a:gd name="connsiteX30" fmla="*/ 1374612 w 3251796"/>
                <a:gd name="connsiteY30" fmla="*/ 358791 h 1525102"/>
                <a:gd name="connsiteX31" fmla="*/ 1429147 w 3251796"/>
                <a:gd name="connsiteY31" fmla="*/ 476474 h 1525102"/>
                <a:gd name="connsiteX32" fmla="*/ 1437759 w 3251796"/>
                <a:gd name="connsiteY32" fmla="*/ 588415 h 1525102"/>
                <a:gd name="connsiteX33" fmla="*/ 1492292 w 3251796"/>
                <a:gd name="connsiteY33" fmla="*/ 783596 h 1525102"/>
                <a:gd name="connsiteX34" fmla="*/ 1532477 w 3251796"/>
                <a:gd name="connsiteY34" fmla="*/ 823780 h 1525102"/>
                <a:gd name="connsiteX35" fmla="*/ 1503775 w 3251796"/>
                <a:gd name="connsiteY35" fmla="*/ 895537 h 1525102"/>
                <a:gd name="connsiteX36" fmla="*/ 1409050 w 3251796"/>
                <a:gd name="connsiteY36" fmla="*/ 910214 h 1525102"/>
                <a:gd name="connsiteX37" fmla="*/ 1299986 w 3251796"/>
                <a:gd name="connsiteY37" fmla="*/ 927112 h 1525102"/>
                <a:gd name="connsiteX38" fmla="*/ 1299986 w 3251796"/>
                <a:gd name="connsiteY38" fmla="*/ 927113 h 1525102"/>
                <a:gd name="connsiteX39" fmla="*/ 1299983 w 3251796"/>
                <a:gd name="connsiteY39" fmla="*/ 927113 h 1525102"/>
                <a:gd name="connsiteX40" fmla="*/ 1254226 w 3251796"/>
                <a:gd name="connsiteY40" fmla="*/ 969209 h 1525102"/>
                <a:gd name="connsiteX41" fmla="*/ 1228226 w 3251796"/>
                <a:gd name="connsiteY41" fmla="*/ 993128 h 1525102"/>
                <a:gd name="connsiteX42" fmla="*/ 1153676 w 3251796"/>
                <a:gd name="connsiteY42" fmla="*/ 1007559 h 1525102"/>
                <a:gd name="connsiteX43" fmla="*/ 1139245 w 3251796"/>
                <a:gd name="connsiteY43" fmla="*/ 1010352 h 1525102"/>
                <a:gd name="connsiteX44" fmla="*/ 1130634 w 3251796"/>
                <a:gd name="connsiteY44" fmla="*/ 1148125 h 1525102"/>
                <a:gd name="connsiteX45" fmla="*/ 946933 w 3251796"/>
                <a:gd name="connsiteY45" fmla="*/ 1219885 h 1525102"/>
                <a:gd name="connsiteX46" fmla="*/ 897477 w 3251796"/>
                <a:gd name="connsiteY46" fmla="*/ 1295247 h 1525102"/>
                <a:gd name="connsiteX47" fmla="*/ 886658 w 3251796"/>
                <a:gd name="connsiteY47" fmla="*/ 1311732 h 1525102"/>
                <a:gd name="connsiteX48" fmla="*/ 826113 w 3251796"/>
                <a:gd name="connsiteY48" fmla="*/ 1334606 h 1525102"/>
                <a:gd name="connsiteX49" fmla="*/ 757493 w 3251796"/>
                <a:gd name="connsiteY49" fmla="*/ 1360528 h 1525102"/>
                <a:gd name="connsiteX50" fmla="*/ 602497 w 3251796"/>
                <a:gd name="connsiteY50" fmla="*/ 1389234 h 1525102"/>
                <a:gd name="connsiteX51" fmla="*/ 757496 w 3251796"/>
                <a:gd name="connsiteY51" fmla="*/ 1360528 h 1525102"/>
                <a:gd name="connsiteX52" fmla="*/ 826113 w 3251796"/>
                <a:gd name="connsiteY52" fmla="*/ 1334606 h 1525102"/>
                <a:gd name="connsiteX53" fmla="*/ 886658 w 3251796"/>
                <a:gd name="connsiteY53" fmla="*/ 1311733 h 1525102"/>
                <a:gd name="connsiteX54" fmla="*/ 897477 w 3251796"/>
                <a:gd name="connsiteY54" fmla="*/ 1295247 h 1525102"/>
                <a:gd name="connsiteX55" fmla="*/ 946936 w 3251796"/>
                <a:gd name="connsiteY55" fmla="*/ 1219885 h 1525102"/>
                <a:gd name="connsiteX56" fmla="*/ 1130637 w 3251796"/>
                <a:gd name="connsiteY56" fmla="*/ 1148128 h 1525102"/>
                <a:gd name="connsiteX57" fmla="*/ 1139246 w 3251796"/>
                <a:gd name="connsiteY57" fmla="*/ 1010352 h 1525102"/>
                <a:gd name="connsiteX58" fmla="*/ 1153676 w 3251796"/>
                <a:gd name="connsiteY58" fmla="*/ 1007559 h 1525102"/>
                <a:gd name="connsiteX59" fmla="*/ 1228226 w 3251796"/>
                <a:gd name="connsiteY59" fmla="*/ 993129 h 1525102"/>
                <a:gd name="connsiteX60" fmla="*/ 1254226 w 3251796"/>
                <a:gd name="connsiteY60" fmla="*/ 969209 h 1525102"/>
                <a:gd name="connsiteX61" fmla="*/ 1299986 w 3251796"/>
                <a:gd name="connsiteY61" fmla="*/ 927113 h 1525102"/>
                <a:gd name="connsiteX62" fmla="*/ 1409050 w 3251796"/>
                <a:gd name="connsiteY62" fmla="*/ 910214 h 1525102"/>
                <a:gd name="connsiteX63" fmla="*/ 1503778 w 3251796"/>
                <a:gd name="connsiteY63" fmla="*/ 895537 h 1525102"/>
                <a:gd name="connsiteX64" fmla="*/ 1532480 w 3251796"/>
                <a:gd name="connsiteY64" fmla="*/ 823780 h 1525102"/>
                <a:gd name="connsiteX65" fmla="*/ 1492296 w 3251796"/>
                <a:gd name="connsiteY65" fmla="*/ 783595 h 1525102"/>
                <a:gd name="connsiteX66" fmla="*/ 1437759 w 3251796"/>
                <a:gd name="connsiteY66" fmla="*/ 588415 h 1525102"/>
                <a:gd name="connsiteX67" fmla="*/ 1429150 w 3251796"/>
                <a:gd name="connsiteY67" fmla="*/ 476474 h 1525102"/>
                <a:gd name="connsiteX68" fmla="*/ 1374613 w 3251796"/>
                <a:gd name="connsiteY68" fmla="*/ 358791 h 1525102"/>
                <a:gd name="connsiteX69" fmla="*/ 1374612 w 3251796"/>
                <a:gd name="connsiteY69" fmla="*/ 358791 h 1525102"/>
                <a:gd name="connsiteX70" fmla="*/ 1374610 w 3251796"/>
                <a:gd name="connsiteY70" fmla="*/ 358788 h 1525102"/>
                <a:gd name="connsiteX71" fmla="*/ 1520998 w 3251796"/>
                <a:gd name="connsiteY71" fmla="*/ 258329 h 1525102"/>
                <a:gd name="connsiteX72" fmla="*/ 1687476 w 3251796"/>
                <a:gd name="connsiteY72" fmla="*/ 226753 h 1525102"/>
                <a:gd name="connsiteX73" fmla="*/ 1782194 w 3251796"/>
                <a:gd name="connsiteY73" fmla="*/ 152126 h 1525102"/>
                <a:gd name="connsiteX74" fmla="*/ 1928582 w 3251796"/>
                <a:gd name="connsiteY74" fmla="*/ 94721 h 1525102"/>
                <a:gd name="connsiteX75" fmla="*/ 2186910 w 3251796"/>
                <a:gd name="connsiteY75" fmla="*/ 63146 h 1525102"/>
                <a:gd name="connsiteX76" fmla="*/ 2439498 w 3251796"/>
                <a:gd name="connsiteY76" fmla="*/ 48796 h 1525102"/>
                <a:gd name="connsiteX77" fmla="*/ 2516996 w 3251796"/>
                <a:gd name="connsiteY77" fmla="*/ 74628 h 1525102"/>
                <a:gd name="connsiteX78" fmla="*/ 2657640 w 3251796"/>
                <a:gd name="connsiteY78" fmla="*/ 2871 h 1525102"/>
                <a:gd name="connsiteX79" fmla="*/ 2821247 w 3251796"/>
                <a:gd name="connsiteY79" fmla="*/ 0 h 1525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3251796" h="1525102">
                  <a:moveTo>
                    <a:pt x="2821247" y="0"/>
                  </a:moveTo>
                  <a:lnTo>
                    <a:pt x="2884396" y="43055"/>
                  </a:lnTo>
                  <a:lnTo>
                    <a:pt x="2987726" y="31573"/>
                  </a:lnTo>
                  <a:lnTo>
                    <a:pt x="2959023" y="126294"/>
                  </a:lnTo>
                  <a:lnTo>
                    <a:pt x="2987726" y="301384"/>
                  </a:lnTo>
                  <a:lnTo>
                    <a:pt x="2956153" y="453510"/>
                  </a:lnTo>
                  <a:lnTo>
                    <a:pt x="2864302" y="556842"/>
                  </a:lnTo>
                  <a:lnTo>
                    <a:pt x="2881525" y="694615"/>
                  </a:lnTo>
                  <a:lnTo>
                    <a:pt x="3010690" y="806560"/>
                  </a:lnTo>
                  <a:lnTo>
                    <a:pt x="3013560" y="849615"/>
                  </a:lnTo>
                  <a:lnTo>
                    <a:pt x="3111149" y="924242"/>
                  </a:lnTo>
                  <a:lnTo>
                    <a:pt x="3185780" y="1254328"/>
                  </a:lnTo>
                  <a:lnTo>
                    <a:pt x="3240313" y="1417936"/>
                  </a:lnTo>
                  <a:lnTo>
                    <a:pt x="3251796" y="1504045"/>
                  </a:lnTo>
                  <a:lnTo>
                    <a:pt x="3248557" y="1525102"/>
                  </a:lnTo>
                  <a:lnTo>
                    <a:pt x="0" y="1525102"/>
                  </a:lnTo>
                  <a:lnTo>
                    <a:pt x="77231" y="1478214"/>
                  </a:lnTo>
                  <a:lnTo>
                    <a:pt x="212136" y="1323215"/>
                  </a:lnTo>
                  <a:lnTo>
                    <a:pt x="177693" y="1096461"/>
                  </a:lnTo>
                  <a:lnTo>
                    <a:pt x="240838" y="935724"/>
                  </a:lnTo>
                  <a:lnTo>
                    <a:pt x="266670" y="838132"/>
                  </a:lnTo>
                  <a:lnTo>
                    <a:pt x="370003" y="714709"/>
                  </a:lnTo>
                  <a:lnTo>
                    <a:pt x="524999" y="631470"/>
                  </a:lnTo>
                  <a:lnTo>
                    <a:pt x="642681" y="553972"/>
                  </a:lnTo>
                  <a:lnTo>
                    <a:pt x="748885" y="364529"/>
                  </a:lnTo>
                  <a:lnTo>
                    <a:pt x="800551" y="249717"/>
                  </a:lnTo>
                  <a:lnTo>
                    <a:pt x="912492" y="252588"/>
                  </a:lnTo>
                  <a:lnTo>
                    <a:pt x="1001473" y="330086"/>
                  </a:lnTo>
                  <a:lnTo>
                    <a:pt x="1147857" y="318607"/>
                  </a:lnTo>
                  <a:lnTo>
                    <a:pt x="1305724" y="358791"/>
                  </a:lnTo>
                  <a:lnTo>
                    <a:pt x="1374612" y="358791"/>
                  </a:lnTo>
                  <a:lnTo>
                    <a:pt x="1429147" y="476474"/>
                  </a:lnTo>
                  <a:lnTo>
                    <a:pt x="1437759" y="588415"/>
                  </a:lnTo>
                  <a:lnTo>
                    <a:pt x="1492292" y="783596"/>
                  </a:lnTo>
                  <a:lnTo>
                    <a:pt x="1532477" y="823780"/>
                  </a:lnTo>
                  <a:lnTo>
                    <a:pt x="1503775" y="895537"/>
                  </a:lnTo>
                  <a:lnTo>
                    <a:pt x="1409050" y="910214"/>
                  </a:lnTo>
                  <a:lnTo>
                    <a:pt x="1299986" y="927112"/>
                  </a:lnTo>
                  <a:lnTo>
                    <a:pt x="1299986" y="927113"/>
                  </a:lnTo>
                  <a:lnTo>
                    <a:pt x="1299983" y="927113"/>
                  </a:lnTo>
                  <a:lnTo>
                    <a:pt x="1254226" y="969209"/>
                  </a:lnTo>
                  <a:lnTo>
                    <a:pt x="1228226" y="993128"/>
                  </a:lnTo>
                  <a:lnTo>
                    <a:pt x="1153676" y="1007559"/>
                  </a:lnTo>
                  <a:lnTo>
                    <a:pt x="1139245" y="1010352"/>
                  </a:lnTo>
                  <a:lnTo>
                    <a:pt x="1130634" y="1148125"/>
                  </a:lnTo>
                  <a:lnTo>
                    <a:pt x="946933" y="1219885"/>
                  </a:lnTo>
                  <a:lnTo>
                    <a:pt x="897477" y="1295247"/>
                  </a:lnTo>
                  <a:lnTo>
                    <a:pt x="886658" y="1311732"/>
                  </a:lnTo>
                  <a:lnTo>
                    <a:pt x="826113" y="1334606"/>
                  </a:lnTo>
                  <a:lnTo>
                    <a:pt x="757493" y="1360528"/>
                  </a:lnTo>
                  <a:lnTo>
                    <a:pt x="602497" y="1389234"/>
                  </a:lnTo>
                  <a:lnTo>
                    <a:pt x="757496" y="1360528"/>
                  </a:lnTo>
                  <a:lnTo>
                    <a:pt x="826113" y="1334606"/>
                  </a:lnTo>
                  <a:lnTo>
                    <a:pt x="886658" y="1311733"/>
                  </a:lnTo>
                  <a:lnTo>
                    <a:pt x="897477" y="1295247"/>
                  </a:lnTo>
                  <a:lnTo>
                    <a:pt x="946936" y="1219885"/>
                  </a:lnTo>
                  <a:lnTo>
                    <a:pt x="1130637" y="1148128"/>
                  </a:lnTo>
                  <a:lnTo>
                    <a:pt x="1139246" y="1010352"/>
                  </a:lnTo>
                  <a:lnTo>
                    <a:pt x="1153676" y="1007559"/>
                  </a:lnTo>
                  <a:lnTo>
                    <a:pt x="1228226" y="993129"/>
                  </a:lnTo>
                  <a:lnTo>
                    <a:pt x="1254226" y="969209"/>
                  </a:lnTo>
                  <a:lnTo>
                    <a:pt x="1299986" y="927113"/>
                  </a:lnTo>
                  <a:lnTo>
                    <a:pt x="1409050" y="910214"/>
                  </a:lnTo>
                  <a:lnTo>
                    <a:pt x="1503778" y="895537"/>
                  </a:lnTo>
                  <a:lnTo>
                    <a:pt x="1532480" y="823780"/>
                  </a:lnTo>
                  <a:lnTo>
                    <a:pt x="1492296" y="783595"/>
                  </a:lnTo>
                  <a:lnTo>
                    <a:pt x="1437759" y="588415"/>
                  </a:lnTo>
                  <a:lnTo>
                    <a:pt x="1429150" y="476474"/>
                  </a:lnTo>
                  <a:lnTo>
                    <a:pt x="1374613" y="358791"/>
                  </a:lnTo>
                  <a:lnTo>
                    <a:pt x="1374612" y="358791"/>
                  </a:lnTo>
                  <a:lnTo>
                    <a:pt x="1374610" y="358788"/>
                  </a:lnTo>
                  <a:lnTo>
                    <a:pt x="1520998" y="258329"/>
                  </a:lnTo>
                  <a:lnTo>
                    <a:pt x="1687476" y="226753"/>
                  </a:lnTo>
                  <a:lnTo>
                    <a:pt x="1782194" y="152126"/>
                  </a:lnTo>
                  <a:lnTo>
                    <a:pt x="1928582" y="94721"/>
                  </a:lnTo>
                  <a:lnTo>
                    <a:pt x="2186910" y="63146"/>
                  </a:lnTo>
                  <a:lnTo>
                    <a:pt x="2439498" y="48796"/>
                  </a:lnTo>
                  <a:lnTo>
                    <a:pt x="2516996" y="74628"/>
                  </a:lnTo>
                  <a:lnTo>
                    <a:pt x="2657640" y="2871"/>
                  </a:lnTo>
                  <a:lnTo>
                    <a:pt x="2821247"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310" name="Freeform: Shape 1309">
              <a:extLst>
                <a:ext uri="{FF2B5EF4-FFF2-40B4-BE49-F238E27FC236}">
                  <a16:creationId xmlns:a16="http://schemas.microsoft.com/office/drawing/2014/main" id="{F05FD8F3-5772-113A-1DC0-C731286FD289}"/>
                </a:ext>
              </a:extLst>
            </p:cNvPr>
            <p:cNvSpPr/>
            <p:nvPr/>
          </p:nvSpPr>
          <p:spPr>
            <a:xfrm>
              <a:off x="7992850" y="6297372"/>
              <a:ext cx="2441041" cy="790300"/>
            </a:xfrm>
            <a:custGeom>
              <a:avLst/>
              <a:gdLst>
                <a:gd name="connsiteX0" fmla="*/ 295643 w 2441041"/>
                <a:gd name="connsiteY0" fmla="*/ 0 h 790300"/>
                <a:gd name="connsiteX1" fmla="*/ 479341 w 2441041"/>
                <a:gd name="connsiteY1" fmla="*/ 63146 h 790300"/>
                <a:gd name="connsiteX2" fmla="*/ 545360 w 2441041"/>
                <a:gd name="connsiteY2" fmla="*/ 45926 h 790300"/>
                <a:gd name="connsiteX3" fmla="*/ 674521 w 2441041"/>
                <a:gd name="connsiteY3" fmla="*/ 77498 h 790300"/>
                <a:gd name="connsiteX4" fmla="*/ 884057 w 2441041"/>
                <a:gd name="connsiteY4" fmla="*/ 160738 h 790300"/>
                <a:gd name="connsiteX5" fmla="*/ 964426 w 2441041"/>
                <a:gd name="connsiteY5" fmla="*/ 324345 h 790300"/>
                <a:gd name="connsiteX6" fmla="*/ 1105069 w 2441041"/>
                <a:gd name="connsiteY6" fmla="*/ 358789 h 790300"/>
                <a:gd name="connsiteX7" fmla="*/ 1328955 w 2441041"/>
                <a:gd name="connsiteY7" fmla="*/ 436287 h 790300"/>
                <a:gd name="connsiteX8" fmla="*/ 1501174 w 2441041"/>
                <a:gd name="connsiteY8" fmla="*/ 528137 h 790300"/>
                <a:gd name="connsiteX9" fmla="*/ 1572931 w 2441041"/>
                <a:gd name="connsiteY9" fmla="*/ 479342 h 790300"/>
                <a:gd name="connsiteX10" fmla="*/ 1644688 w 2441041"/>
                <a:gd name="connsiteY10" fmla="*/ 396102 h 790300"/>
                <a:gd name="connsiteX11" fmla="*/ 1598763 w 2441041"/>
                <a:gd name="connsiteY11" fmla="*/ 255459 h 790300"/>
                <a:gd name="connsiteX12" fmla="*/ 1641818 w 2441041"/>
                <a:gd name="connsiteY12" fmla="*/ 163608 h 790300"/>
                <a:gd name="connsiteX13" fmla="*/ 1748021 w 2441041"/>
                <a:gd name="connsiteY13" fmla="*/ 77498 h 790300"/>
                <a:gd name="connsiteX14" fmla="*/ 1854221 w 2441041"/>
                <a:gd name="connsiteY14" fmla="*/ 54537 h 790300"/>
                <a:gd name="connsiteX15" fmla="*/ 2066625 w 2441041"/>
                <a:gd name="connsiteY15" fmla="*/ 91851 h 790300"/>
                <a:gd name="connsiteX16" fmla="*/ 2124033 w 2441041"/>
                <a:gd name="connsiteY16" fmla="*/ 172220 h 790300"/>
                <a:gd name="connsiteX17" fmla="*/ 2181437 w 2441041"/>
                <a:gd name="connsiteY17" fmla="*/ 175090 h 790300"/>
                <a:gd name="connsiteX18" fmla="*/ 2233103 w 2441041"/>
                <a:gd name="connsiteY18" fmla="*/ 206663 h 790300"/>
                <a:gd name="connsiteX19" fmla="*/ 2388099 w 2441041"/>
                <a:gd name="connsiteY19" fmla="*/ 226754 h 790300"/>
                <a:gd name="connsiteX20" fmla="*/ 2431154 w 2441041"/>
                <a:gd name="connsiteY20" fmla="*/ 287032 h 790300"/>
                <a:gd name="connsiteX21" fmla="*/ 2382359 w 2441041"/>
                <a:gd name="connsiteY21" fmla="*/ 376012 h 790300"/>
                <a:gd name="connsiteX22" fmla="*/ 2408010 w 2441041"/>
                <a:gd name="connsiteY22" fmla="*/ 447831 h 790300"/>
                <a:gd name="connsiteX23" fmla="*/ 2411064 w 2441041"/>
                <a:gd name="connsiteY23" fmla="*/ 456381 h 790300"/>
                <a:gd name="connsiteX24" fmla="*/ 2379488 w 2441041"/>
                <a:gd name="connsiteY24" fmla="*/ 568322 h 790300"/>
                <a:gd name="connsiteX25" fmla="*/ 2436895 w 2441041"/>
                <a:gd name="connsiteY25" fmla="*/ 717580 h 790300"/>
                <a:gd name="connsiteX26" fmla="*/ 2441041 w 2441041"/>
                <a:gd name="connsiteY26" fmla="*/ 790300 h 790300"/>
                <a:gd name="connsiteX27" fmla="*/ 62777 w 2441041"/>
                <a:gd name="connsiteY27" fmla="*/ 790300 h 790300"/>
                <a:gd name="connsiteX28" fmla="*/ 66016 w 2441041"/>
                <a:gd name="connsiteY28" fmla="*/ 769243 h 790300"/>
                <a:gd name="connsiteX29" fmla="*/ 54534 w 2441041"/>
                <a:gd name="connsiteY29" fmla="*/ 683134 h 790300"/>
                <a:gd name="connsiteX30" fmla="*/ 0 w 2441041"/>
                <a:gd name="connsiteY30" fmla="*/ 519526 h 790300"/>
                <a:gd name="connsiteX31" fmla="*/ 74627 w 2441041"/>
                <a:gd name="connsiteY31" fmla="*/ 479342 h 790300"/>
                <a:gd name="connsiteX32" fmla="*/ 86109 w 2441041"/>
                <a:gd name="connsiteY32" fmla="*/ 398973 h 790300"/>
                <a:gd name="connsiteX33" fmla="*/ 68886 w 2441041"/>
                <a:gd name="connsiteY33" fmla="*/ 324345 h 790300"/>
                <a:gd name="connsiteX34" fmla="*/ 172219 w 2441041"/>
                <a:gd name="connsiteY34" fmla="*/ 252588 h 790300"/>
                <a:gd name="connsiteX35" fmla="*/ 218141 w 2441041"/>
                <a:gd name="connsiteY35" fmla="*/ 192310 h 790300"/>
                <a:gd name="connsiteX36" fmla="*/ 292772 w 2441041"/>
                <a:gd name="connsiteY36" fmla="*/ 140647 h 790300"/>
                <a:gd name="connsiteX37" fmla="*/ 295643 w 2441041"/>
                <a:gd name="connsiteY37" fmla="*/ 0 h 790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441041" h="790300">
                  <a:moveTo>
                    <a:pt x="295643" y="0"/>
                  </a:moveTo>
                  <a:lnTo>
                    <a:pt x="479341" y="63146"/>
                  </a:lnTo>
                  <a:lnTo>
                    <a:pt x="545360" y="45926"/>
                  </a:lnTo>
                  <a:lnTo>
                    <a:pt x="674521" y="77498"/>
                  </a:lnTo>
                  <a:lnTo>
                    <a:pt x="884057" y="160738"/>
                  </a:lnTo>
                  <a:lnTo>
                    <a:pt x="964426" y="324345"/>
                  </a:lnTo>
                  <a:lnTo>
                    <a:pt x="1105069" y="358789"/>
                  </a:lnTo>
                  <a:lnTo>
                    <a:pt x="1328955" y="436287"/>
                  </a:lnTo>
                  <a:lnTo>
                    <a:pt x="1501174" y="528137"/>
                  </a:lnTo>
                  <a:lnTo>
                    <a:pt x="1572931" y="479342"/>
                  </a:lnTo>
                  <a:lnTo>
                    <a:pt x="1644688" y="396102"/>
                  </a:lnTo>
                  <a:lnTo>
                    <a:pt x="1598763" y="255459"/>
                  </a:lnTo>
                  <a:lnTo>
                    <a:pt x="1641818" y="163608"/>
                  </a:lnTo>
                  <a:lnTo>
                    <a:pt x="1748021" y="77498"/>
                  </a:lnTo>
                  <a:lnTo>
                    <a:pt x="1854221" y="54537"/>
                  </a:lnTo>
                  <a:lnTo>
                    <a:pt x="2066625" y="91851"/>
                  </a:lnTo>
                  <a:lnTo>
                    <a:pt x="2124033" y="172220"/>
                  </a:lnTo>
                  <a:lnTo>
                    <a:pt x="2181437" y="175090"/>
                  </a:lnTo>
                  <a:lnTo>
                    <a:pt x="2233103" y="206663"/>
                  </a:lnTo>
                  <a:lnTo>
                    <a:pt x="2388099" y="226754"/>
                  </a:lnTo>
                  <a:lnTo>
                    <a:pt x="2431154" y="287032"/>
                  </a:lnTo>
                  <a:lnTo>
                    <a:pt x="2382359" y="376012"/>
                  </a:lnTo>
                  <a:lnTo>
                    <a:pt x="2408010" y="447831"/>
                  </a:lnTo>
                  <a:lnTo>
                    <a:pt x="2411064" y="456381"/>
                  </a:lnTo>
                  <a:lnTo>
                    <a:pt x="2379488" y="568322"/>
                  </a:lnTo>
                  <a:lnTo>
                    <a:pt x="2436895" y="717580"/>
                  </a:lnTo>
                  <a:lnTo>
                    <a:pt x="2441041" y="790300"/>
                  </a:lnTo>
                  <a:lnTo>
                    <a:pt x="62777" y="790300"/>
                  </a:lnTo>
                  <a:lnTo>
                    <a:pt x="66016" y="769243"/>
                  </a:lnTo>
                  <a:lnTo>
                    <a:pt x="54534" y="683134"/>
                  </a:lnTo>
                  <a:lnTo>
                    <a:pt x="0" y="519526"/>
                  </a:lnTo>
                  <a:lnTo>
                    <a:pt x="74627" y="479342"/>
                  </a:lnTo>
                  <a:lnTo>
                    <a:pt x="86109" y="398973"/>
                  </a:lnTo>
                  <a:lnTo>
                    <a:pt x="68886" y="324345"/>
                  </a:lnTo>
                  <a:lnTo>
                    <a:pt x="172219" y="252588"/>
                  </a:lnTo>
                  <a:lnTo>
                    <a:pt x="218141" y="192310"/>
                  </a:lnTo>
                  <a:lnTo>
                    <a:pt x="292772" y="140647"/>
                  </a:lnTo>
                  <a:lnTo>
                    <a:pt x="295643"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276" name="Freeform: Shape 1275">
              <a:extLst>
                <a:ext uri="{FF2B5EF4-FFF2-40B4-BE49-F238E27FC236}">
                  <a16:creationId xmlns:a16="http://schemas.microsoft.com/office/drawing/2014/main" id="{1DBF5C54-5E33-C480-3FF9-A257BF952F26}"/>
                </a:ext>
              </a:extLst>
            </p:cNvPr>
            <p:cNvSpPr/>
            <p:nvPr/>
          </p:nvSpPr>
          <p:spPr>
            <a:xfrm>
              <a:off x="12011289" y="5602756"/>
              <a:ext cx="469295" cy="846741"/>
            </a:xfrm>
            <a:custGeom>
              <a:avLst/>
              <a:gdLst>
                <a:gd name="connsiteX0" fmla="*/ 309995 w 469295"/>
                <a:gd name="connsiteY0" fmla="*/ 0 h 846741"/>
                <a:gd name="connsiteX1" fmla="*/ 389482 w 469295"/>
                <a:gd name="connsiteY1" fmla="*/ 31794 h 846741"/>
                <a:gd name="connsiteX2" fmla="*/ 396106 w 469295"/>
                <a:gd name="connsiteY2" fmla="*/ 34444 h 846741"/>
                <a:gd name="connsiteX3" fmla="*/ 469295 w 469295"/>
                <a:gd name="connsiteY3" fmla="*/ 34444 h 846741"/>
                <a:gd name="connsiteX4" fmla="*/ 469295 w 469295"/>
                <a:gd name="connsiteY4" fmla="*/ 664003 h 846741"/>
                <a:gd name="connsiteX5" fmla="*/ 212403 w 469295"/>
                <a:gd name="connsiteY5" fmla="*/ 846741 h 846741"/>
                <a:gd name="connsiteX6" fmla="*/ 31573 w 469295"/>
                <a:gd name="connsiteY6" fmla="*/ 772114 h 846741"/>
                <a:gd name="connsiteX7" fmla="*/ 28702 w 469295"/>
                <a:gd name="connsiteY7" fmla="*/ 772114 h 846741"/>
                <a:gd name="connsiteX8" fmla="*/ 45925 w 469295"/>
                <a:gd name="connsiteY8" fmla="*/ 743411 h 846741"/>
                <a:gd name="connsiteX9" fmla="*/ 34443 w 469295"/>
                <a:gd name="connsiteY9" fmla="*/ 668781 h 846741"/>
                <a:gd name="connsiteX10" fmla="*/ 60278 w 469295"/>
                <a:gd name="connsiteY10" fmla="*/ 568322 h 846741"/>
                <a:gd name="connsiteX11" fmla="*/ 137776 w 469295"/>
                <a:gd name="connsiteY11" fmla="*/ 496565 h 846741"/>
                <a:gd name="connsiteX12" fmla="*/ 103333 w 469295"/>
                <a:gd name="connsiteY12" fmla="*/ 424804 h 846741"/>
                <a:gd name="connsiteX13" fmla="*/ 31573 w 469295"/>
                <a:gd name="connsiteY13" fmla="*/ 416196 h 846741"/>
                <a:gd name="connsiteX14" fmla="*/ 0 w 469295"/>
                <a:gd name="connsiteY14" fmla="*/ 275549 h 846741"/>
                <a:gd name="connsiteX15" fmla="*/ 28702 w 469295"/>
                <a:gd name="connsiteY15" fmla="*/ 198051 h 846741"/>
                <a:gd name="connsiteX16" fmla="*/ 28704 w 469295"/>
                <a:gd name="connsiteY16" fmla="*/ 198049 h 846741"/>
                <a:gd name="connsiteX17" fmla="*/ 28706 w 469295"/>
                <a:gd name="connsiteY17" fmla="*/ 198052 h 846741"/>
                <a:gd name="connsiteX18" fmla="*/ 66020 w 469295"/>
                <a:gd name="connsiteY18" fmla="*/ 157868 h 846741"/>
                <a:gd name="connsiteX19" fmla="*/ 100463 w 469295"/>
                <a:gd name="connsiteY19" fmla="*/ 117684 h 846741"/>
                <a:gd name="connsiteX20" fmla="*/ 94722 w 469295"/>
                <a:gd name="connsiteY20" fmla="*/ 17221 h 846741"/>
                <a:gd name="connsiteX21" fmla="*/ 149259 w 469295"/>
                <a:gd name="connsiteY21" fmla="*/ 51665 h 846741"/>
                <a:gd name="connsiteX22" fmla="*/ 220059 w 469295"/>
                <a:gd name="connsiteY22" fmla="*/ 28907 h 846741"/>
                <a:gd name="connsiteX23" fmla="*/ 309995 w 469295"/>
                <a:gd name="connsiteY23" fmla="*/ 0 h 846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69295" h="846741">
                  <a:moveTo>
                    <a:pt x="309995" y="0"/>
                  </a:moveTo>
                  <a:lnTo>
                    <a:pt x="389482" y="31794"/>
                  </a:lnTo>
                  <a:lnTo>
                    <a:pt x="396106" y="34444"/>
                  </a:lnTo>
                  <a:lnTo>
                    <a:pt x="469295" y="34444"/>
                  </a:lnTo>
                  <a:lnTo>
                    <a:pt x="469295" y="664003"/>
                  </a:lnTo>
                  <a:lnTo>
                    <a:pt x="212403" y="846741"/>
                  </a:lnTo>
                  <a:lnTo>
                    <a:pt x="31573" y="772114"/>
                  </a:lnTo>
                  <a:lnTo>
                    <a:pt x="28702" y="772114"/>
                  </a:lnTo>
                  <a:lnTo>
                    <a:pt x="45925" y="743411"/>
                  </a:lnTo>
                  <a:lnTo>
                    <a:pt x="34443" y="668781"/>
                  </a:lnTo>
                  <a:lnTo>
                    <a:pt x="60278" y="568322"/>
                  </a:lnTo>
                  <a:lnTo>
                    <a:pt x="137776" y="496565"/>
                  </a:lnTo>
                  <a:lnTo>
                    <a:pt x="103333" y="424804"/>
                  </a:lnTo>
                  <a:lnTo>
                    <a:pt x="31573" y="416196"/>
                  </a:lnTo>
                  <a:lnTo>
                    <a:pt x="0" y="275549"/>
                  </a:lnTo>
                  <a:lnTo>
                    <a:pt x="28702" y="198051"/>
                  </a:lnTo>
                  <a:lnTo>
                    <a:pt x="28704" y="198049"/>
                  </a:lnTo>
                  <a:lnTo>
                    <a:pt x="28706" y="198052"/>
                  </a:lnTo>
                  <a:lnTo>
                    <a:pt x="66020" y="157868"/>
                  </a:lnTo>
                  <a:lnTo>
                    <a:pt x="100463" y="117684"/>
                  </a:lnTo>
                  <a:lnTo>
                    <a:pt x="94722" y="17221"/>
                  </a:lnTo>
                  <a:lnTo>
                    <a:pt x="149259" y="51665"/>
                  </a:lnTo>
                  <a:lnTo>
                    <a:pt x="220059" y="28907"/>
                  </a:lnTo>
                  <a:lnTo>
                    <a:pt x="309995"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78" name="Freeform: Shape 477">
              <a:extLst>
                <a:ext uri="{FF2B5EF4-FFF2-40B4-BE49-F238E27FC236}">
                  <a16:creationId xmlns:a16="http://schemas.microsoft.com/office/drawing/2014/main" id="{AF313AF4-A7CA-F1D6-1C69-50CA96358D95}"/>
                </a:ext>
              </a:extLst>
            </p:cNvPr>
            <p:cNvSpPr/>
            <p:nvPr/>
          </p:nvSpPr>
          <p:spPr>
            <a:xfrm>
              <a:off x="10317804" y="3498814"/>
              <a:ext cx="536748" cy="536748"/>
            </a:xfrm>
            <a:custGeom>
              <a:avLst/>
              <a:gdLst>
                <a:gd name="connsiteX0" fmla="*/ 99323 w 176889"/>
                <a:gd name="connsiteY0" fmla="*/ 176889 h 176889"/>
                <a:gd name="connsiteX1" fmla="*/ 87026 w 176889"/>
                <a:gd name="connsiteY1" fmla="*/ 149457 h 176889"/>
                <a:gd name="connsiteX2" fmla="*/ 88917 w 176889"/>
                <a:gd name="connsiteY2" fmla="*/ 123917 h 176889"/>
                <a:gd name="connsiteX3" fmla="*/ 83242 w 176889"/>
                <a:gd name="connsiteY3" fmla="*/ 98377 h 176889"/>
                <a:gd name="connsiteX4" fmla="*/ 51080 w 176889"/>
                <a:gd name="connsiteY4" fmla="*/ 62432 h 176889"/>
                <a:gd name="connsiteX5" fmla="*/ 32162 w 176889"/>
                <a:gd name="connsiteY5" fmla="*/ 37837 h 176889"/>
                <a:gd name="connsiteX6" fmla="*/ 15135 w 176889"/>
                <a:gd name="connsiteY6" fmla="*/ 20810 h 176889"/>
                <a:gd name="connsiteX7" fmla="*/ 0 w 176889"/>
                <a:gd name="connsiteY7" fmla="*/ 14189 h 176889"/>
                <a:gd name="connsiteX8" fmla="*/ 10405 w 176889"/>
                <a:gd name="connsiteY8" fmla="*/ 5676 h 176889"/>
                <a:gd name="connsiteX9" fmla="*/ 40675 w 176889"/>
                <a:gd name="connsiteY9" fmla="*/ 0 h 176889"/>
                <a:gd name="connsiteX10" fmla="*/ 78512 w 176889"/>
                <a:gd name="connsiteY10" fmla="*/ 17973 h 176889"/>
                <a:gd name="connsiteX11" fmla="*/ 97431 w 176889"/>
                <a:gd name="connsiteY11" fmla="*/ 20810 h 176889"/>
                <a:gd name="connsiteX12" fmla="*/ 122025 w 176889"/>
                <a:gd name="connsiteY12" fmla="*/ 36891 h 176889"/>
                <a:gd name="connsiteX13" fmla="*/ 121079 w 176889"/>
                <a:gd name="connsiteY13" fmla="*/ 56756 h 176889"/>
                <a:gd name="connsiteX14" fmla="*/ 139998 w 176889"/>
                <a:gd name="connsiteY14" fmla="*/ 66215 h 176889"/>
                <a:gd name="connsiteX15" fmla="*/ 150403 w 176889"/>
                <a:gd name="connsiteY15" fmla="*/ 90809 h 176889"/>
                <a:gd name="connsiteX16" fmla="*/ 169322 w 176889"/>
                <a:gd name="connsiteY16" fmla="*/ 105944 h 176889"/>
                <a:gd name="connsiteX17" fmla="*/ 167430 w 176889"/>
                <a:gd name="connsiteY17" fmla="*/ 115404 h 176889"/>
                <a:gd name="connsiteX18" fmla="*/ 176889 w 176889"/>
                <a:gd name="connsiteY18" fmla="*/ 121079 h 176889"/>
                <a:gd name="connsiteX19" fmla="*/ 164592 w 176889"/>
                <a:gd name="connsiteY19" fmla="*/ 125809 h 176889"/>
                <a:gd name="connsiteX20" fmla="*/ 136214 w 176889"/>
                <a:gd name="connsiteY20" fmla="*/ 123917 h 176889"/>
                <a:gd name="connsiteX21" fmla="*/ 130539 w 176889"/>
                <a:gd name="connsiteY21" fmla="*/ 115404 h 176889"/>
                <a:gd name="connsiteX22" fmla="*/ 121079 w 176889"/>
                <a:gd name="connsiteY22" fmla="*/ 120133 h 176889"/>
                <a:gd name="connsiteX23" fmla="*/ 126755 w 176889"/>
                <a:gd name="connsiteY23" fmla="*/ 130539 h 176889"/>
                <a:gd name="connsiteX24" fmla="*/ 116350 w 176889"/>
                <a:gd name="connsiteY24" fmla="*/ 150403 h 176889"/>
                <a:gd name="connsiteX25" fmla="*/ 110674 w 176889"/>
                <a:gd name="connsiteY25" fmla="*/ 170268 h 176889"/>
                <a:gd name="connsiteX26" fmla="*/ 99323 w 176889"/>
                <a:gd name="connsiteY26" fmla="*/ 176889 h 176889"/>
                <a:gd name="connsiteX27" fmla="*/ 99323 w 176889"/>
                <a:gd name="connsiteY27" fmla="*/ 176889 h 17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76889" h="176889">
                  <a:moveTo>
                    <a:pt x="99323" y="176889"/>
                  </a:moveTo>
                  <a:lnTo>
                    <a:pt x="87026" y="149457"/>
                  </a:lnTo>
                  <a:lnTo>
                    <a:pt x="88917" y="123917"/>
                  </a:lnTo>
                  <a:lnTo>
                    <a:pt x="83242" y="98377"/>
                  </a:lnTo>
                  <a:lnTo>
                    <a:pt x="51080" y="62432"/>
                  </a:lnTo>
                  <a:lnTo>
                    <a:pt x="32162" y="37837"/>
                  </a:lnTo>
                  <a:lnTo>
                    <a:pt x="15135" y="20810"/>
                  </a:lnTo>
                  <a:lnTo>
                    <a:pt x="0" y="14189"/>
                  </a:lnTo>
                  <a:lnTo>
                    <a:pt x="10405" y="5676"/>
                  </a:lnTo>
                  <a:lnTo>
                    <a:pt x="40675" y="0"/>
                  </a:lnTo>
                  <a:lnTo>
                    <a:pt x="78512" y="17973"/>
                  </a:lnTo>
                  <a:lnTo>
                    <a:pt x="97431" y="20810"/>
                  </a:lnTo>
                  <a:lnTo>
                    <a:pt x="122025" y="36891"/>
                  </a:lnTo>
                  <a:lnTo>
                    <a:pt x="121079" y="56756"/>
                  </a:lnTo>
                  <a:lnTo>
                    <a:pt x="139998" y="66215"/>
                  </a:lnTo>
                  <a:lnTo>
                    <a:pt x="150403" y="90809"/>
                  </a:lnTo>
                  <a:lnTo>
                    <a:pt x="169322" y="105944"/>
                  </a:lnTo>
                  <a:lnTo>
                    <a:pt x="167430" y="115404"/>
                  </a:lnTo>
                  <a:lnTo>
                    <a:pt x="176889" y="121079"/>
                  </a:lnTo>
                  <a:lnTo>
                    <a:pt x="164592" y="125809"/>
                  </a:lnTo>
                  <a:lnTo>
                    <a:pt x="136214" y="123917"/>
                  </a:lnTo>
                  <a:lnTo>
                    <a:pt x="130539" y="115404"/>
                  </a:lnTo>
                  <a:lnTo>
                    <a:pt x="121079" y="120133"/>
                  </a:lnTo>
                  <a:lnTo>
                    <a:pt x="126755" y="130539"/>
                  </a:lnTo>
                  <a:lnTo>
                    <a:pt x="116350" y="150403"/>
                  </a:lnTo>
                  <a:lnTo>
                    <a:pt x="110674" y="170268"/>
                  </a:lnTo>
                  <a:lnTo>
                    <a:pt x="99323" y="176889"/>
                  </a:lnTo>
                  <a:lnTo>
                    <a:pt x="99323" y="176889"/>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80" name="Freeform: Shape 479">
              <a:extLst>
                <a:ext uri="{FF2B5EF4-FFF2-40B4-BE49-F238E27FC236}">
                  <a16:creationId xmlns:a16="http://schemas.microsoft.com/office/drawing/2014/main" id="{DDA391C2-420E-A579-C2E0-D700DE6FD41C}"/>
                </a:ext>
              </a:extLst>
            </p:cNvPr>
            <p:cNvSpPr/>
            <p:nvPr/>
          </p:nvSpPr>
          <p:spPr>
            <a:xfrm>
              <a:off x="9557169" y="4609626"/>
              <a:ext cx="376012" cy="269808"/>
            </a:xfrm>
            <a:custGeom>
              <a:avLst/>
              <a:gdLst>
                <a:gd name="connsiteX0" fmla="*/ 123917 w 123917"/>
                <a:gd name="connsiteY0" fmla="*/ 59594 h 88917"/>
                <a:gd name="connsiteX1" fmla="*/ 114458 w 123917"/>
                <a:gd name="connsiteY1" fmla="*/ 61486 h 88917"/>
                <a:gd name="connsiteX2" fmla="*/ 106890 w 123917"/>
                <a:gd name="connsiteY2" fmla="*/ 71891 h 88917"/>
                <a:gd name="connsiteX3" fmla="*/ 80404 w 123917"/>
                <a:gd name="connsiteY3" fmla="*/ 70945 h 88917"/>
                <a:gd name="connsiteX4" fmla="*/ 63377 w 123917"/>
                <a:gd name="connsiteY4" fmla="*/ 84188 h 88917"/>
                <a:gd name="connsiteX5" fmla="*/ 31216 w 123917"/>
                <a:gd name="connsiteY5" fmla="*/ 88918 h 88917"/>
                <a:gd name="connsiteX6" fmla="*/ 9459 w 123917"/>
                <a:gd name="connsiteY6" fmla="*/ 74729 h 88917"/>
                <a:gd name="connsiteX7" fmla="*/ 0 w 123917"/>
                <a:gd name="connsiteY7" fmla="*/ 49189 h 88917"/>
                <a:gd name="connsiteX8" fmla="*/ 4730 w 123917"/>
                <a:gd name="connsiteY8" fmla="*/ 28378 h 88917"/>
                <a:gd name="connsiteX9" fmla="*/ 11351 w 123917"/>
                <a:gd name="connsiteY9" fmla="*/ 29324 h 88917"/>
                <a:gd name="connsiteX10" fmla="*/ 12297 w 123917"/>
                <a:gd name="connsiteY10" fmla="*/ 17027 h 88917"/>
                <a:gd name="connsiteX11" fmla="*/ 39729 w 123917"/>
                <a:gd name="connsiteY11" fmla="*/ 7567 h 88917"/>
                <a:gd name="connsiteX12" fmla="*/ 51080 w 123917"/>
                <a:gd name="connsiteY12" fmla="*/ 4730 h 88917"/>
                <a:gd name="connsiteX13" fmla="*/ 67161 w 123917"/>
                <a:gd name="connsiteY13" fmla="*/ 1892 h 88917"/>
                <a:gd name="connsiteX14" fmla="*/ 89863 w 123917"/>
                <a:gd name="connsiteY14" fmla="*/ 0 h 88917"/>
                <a:gd name="connsiteX15" fmla="*/ 116350 w 123917"/>
                <a:gd name="connsiteY15" fmla="*/ 19865 h 88917"/>
                <a:gd name="connsiteX16" fmla="*/ 123917 w 123917"/>
                <a:gd name="connsiteY16" fmla="*/ 59594 h 88917"/>
                <a:gd name="connsiteX17" fmla="*/ 123917 w 123917"/>
                <a:gd name="connsiteY17" fmla="*/ 59594 h 88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917" h="88917">
                  <a:moveTo>
                    <a:pt x="123917" y="59594"/>
                  </a:moveTo>
                  <a:lnTo>
                    <a:pt x="114458" y="61486"/>
                  </a:lnTo>
                  <a:lnTo>
                    <a:pt x="106890" y="71891"/>
                  </a:lnTo>
                  <a:lnTo>
                    <a:pt x="80404" y="70945"/>
                  </a:lnTo>
                  <a:lnTo>
                    <a:pt x="63377" y="84188"/>
                  </a:lnTo>
                  <a:lnTo>
                    <a:pt x="31216" y="88918"/>
                  </a:lnTo>
                  <a:lnTo>
                    <a:pt x="9459" y="74729"/>
                  </a:lnTo>
                  <a:lnTo>
                    <a:pt x="0" y="49189"/>
                  </a:lnTo>
                  <a:lnTo>
                    <a:pt x="4730" y="28378"/>
                  </a:lnTo>
                  <a:lnTo>
                    <a:pt x="11351" y="29324"/>
                  </a:lnTo>
                  <a:lnTo>
                    <a:pt x="12297" y="17027"/>
                  </a:lnTo>
                  <a:lnTo>
                    <a:pt x="39729" y="7567"/>
                  </a:lnTo>
                  <a:lnTo>
                    <a:pt x="51080" y="4730"/>
                  </a:lnTo>
                  <a:lnTo>
                    <a:pt x="67161" y="1892"/>
                  </a:lnTo>
                  <a:lnTo>
                    <a:pt x="89863" y="0"/>
                  </a:lnTo>
                  <a:lnTo>
                    <a:pt x="116350" y="19865"/>
                  </a:lnTo>
                  <a:lnTo>
                    <a:pt x="123917" y="59594"/>
                  </a:lnTo>
                  <a:lnTo>
                    <a:pt x="123917" y="59594"/>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82" name="Freeform: Shape 481">
              <a:extLst>
                <a:ext uri="{FF2B5EF4-FFF2-40B4-BE49-F238E27FC236}">
                  <a16:creationId xmlns:a16="http://schemas.microsoft.com/office/drawing/2014/main" id="{664C854E-DE2C-E542-D3DF-B1CC22FCC319}"/>
                </a:ext>
              </a:extLst>
            </p:cNvPr>
            <p:cNvSpPr/>
            <p:nvPr/>
          </p:nvSpPr>
          <p:spPr>
            <a:xfrm>
              <a:off x="9244308" y="4391483"/>
              <a:ext cx="272679" cy="301381"/>
            </a:xfrm>
            <a:custGeom>
              <a:avLst/>
              <a:gdLst>
                <a:gd name="connsiteX0" fmla="*/ 86080 w 89863"/>
                <a:gd name="connsiteY0" fmla="*/ 42567 h 99322"/>
                <a:gd name="connsiteX1" fmla="*/ 78512 w 89863"/>
                <a:gd name="connsiteY1" fmla="*/ 55810 h 99322"/>
                <a:gd name="connsiteX2" fmla="*/ 65269 w 89863"/>
                <a:gd name="connsiteY2" fmla="*/ 61486 h 99322"/>
                <a:gd name="connsiteX3" fmla="*/ 61486 w 89863"/>
                <a:gd name="connsiteY3" fmla="*/ 50134 h 99322"/>
                <a:gd name="connsiteX4" fmla="*/ 43513 w 89863"/>
                <a:gd name="connsiteY4" fmla="*/ 79458 h 99322"/>
                <a:gd name="connsiteX5" fmla="*/ 48243 w 89863"/>
                <a:gd name="connsiteY5" fmla="*/ 99323 h 99322"/>
                <a:gd name="connsiteX6" fmla="*/ 37837 w 89863"/>
                <a:gd name="connsiteY6" fmla="*/ 94593 h 99322"/>
                <a:gd name="connsiteX7" fmla="*/ 21756 w 89863"/>
                <a:gd name="connsiteY7" fmla="*/ 74728 h 99322"/>
                <a:gd name="connsiteX8" fmla="*/ 0 w 89863"/>
                <a:gd name="connsiteY8" fmla="*/ 62431 h 99322"/>
                <a:gd name="connsiteX9" fmla="*/ 4730 w 89863"/>
                <a:gd name="connsiteY9" fmla="*/ 52972 h 99322"/>
                <a:gd name="connsiteX10" fmla="*/ 8513 w 89863"/>
                <a:gd name="connsiteY10" fmla="*/ 19864 h 99322"/>
                <a:gd name="connsiteX11" fmla="*/ 23648 w 89863"/>
                <a:gd name="connsiteY11" fmla="*/ 5675 h 99322"/>
                <a:gd name="connsiteX12" fmla="*/ 32162 w 89863"/>
                <a:gd name="connsiteY12" fmla="*/ 0 h 99322"/>
                <a:gd name="connsiteX13" fmla="*/ 45405 w 89863"/>
                <a:gd name="connsiteY13" fmla="*/ 10405 h 99322"/>
                <a:gd name="connsiteX14" fmla="*/ 53918 w 89863"/>
                <a:gd name="connsiteY14" fmla="*/ 18919 h 99322"/>
                <a:gd name="connsiteX15" fmla="*/ 69999 w 89863"/>
                <a:gd name="connsiteY15" fmla="*/ 25540 h 99322"/>
                <a:gd name="connsiteX16" fmla="*/ 89863 w 89863"/>
                <a:gd name="connsiteY16" fmla="*/ 37837 h 99322"/>
                <a:gd name="connsiteX17" fmla="*/ 86080 w 89863"/>
                <a:gd name="connsiteY17" fmla="*/ 42567 h 99322"/>
                <a:gd name="connsiteX18" fmla="*/ 86080 w 89863"/>
                <a:gd name="connsiteY18" fmla="*/ 42567 h 99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9863" h="99322">
                  <a:moveTo>
                    <a:pt x="86080" y="42567"/>
                  </a:moveTo>
                  <a:lnTo>
                    <a:pt x="78512" y="55810"/>
                  </a:lnTo>
                  <a:lnTo>
                    <a:pt x="65269" y="61486"/>
                  </a:lnTo>
                  <a:lnTo>
                    <a:pt x="61486" y="50134"/>
                  </a:lnTo>
                  <a:lnTo>
                    <a:pt x="43513" y="79458"/>
                  </a:lnTo>
                  <a:lnTo>
                    <a:pt x="48243" y="99323"/>
                  </a:lnTo>
                  <a:lnTo>
                    <a:pt x="37837" y="94593"/>
                  </a:lnTo>
                  <a:lnTo>
                    <a:pt x="21756" y="74728"/>
                  </a:lnTo>
                  <a:lnTo>
                    <a:pt x="0" y="62431"/>
                  </a:lnTo>
                  <a:lnTo>
                    <a:pt x="4730" y="52972"/>
                  </a:lnTo>
                  <a:lnTo>
                    <a:pt x="8513" y="19864"/>
                  </a:lnTo>
                  <a:lnTo>
                    <a:pt x="23648" y="5675"/>
                  </a:lnTo>
                  <a:lnTo>
                    <a:pt x="32162" y="0"/>
                  </a:lnTo>
                  <a:lnTo>
                    <a:pt x="45405" y="10405"/>
                  </a:lnTo>
                  <a:lnTo>
                    <a:pt x="53918" y="18919"/>
                  </a:lnTo>
                  <a:lnTo>
                    <a:pt x="69999" y="25540"/>
                  </a:lnTo>
                  <a:lnTo>
                    <a:pt x="89863" y="37837"/>
                  </a:lnTo>
                  <a:lnTo>
                    <a:pt x="86080" y="42567"/>
                  </a:lnTo>
                  <a:lnTo>
                    <a:pt x="86080" y="42567"/>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494" name="Freeform: Shape 493">
              <a:extLst>
                <a:ext uri="{FF2B5EF4-FFF2-40B4-BE49-F238E27FC236}">
                  <a16:creationId xmlns:a16="http://schemas.microsoft.com/office/drawing/2014/main" id="{062753C1-AE6E-BBC3-4A35-F7B341D403A5}"/>
                </a:ext>
              </a:extLst>
            </p:cNvPr>
            <p:cNvSpPr/>
            <p:nvPr/>
          </p:nvSpPr>
          <p:spPr>
            <a:xfrm>
              <a:off x="7148975" y="-312963"/>
              <a:ext cx="3019569" cy="2124030"/>
            </a:xfrm>
            <a:custGeom>
              <a:avLst/>
              <a:gdLst>
                <a:gd name="connsiteX0" fmla="*/ 995120 w 995119"/>
                <a:gd name="connsiteY0" fmla="*/ 82296 h 699988"/>
                <a:gd name="connsiteX1" fmla="*/ 934580 w 995119"/>
                <a:gd name="connsiteY1" fmla="*/ 102161 h 699988"/>
                <a:gd name="connsiteX2" fmla="*/ 904310 w 995119"/>
                <a:gd name="connsiteY2" fmla="*/ 106890 h 699988"/>
                <a:gd name="connsiteX3" fmla="*/ 911877 w 995119"/>
                <a:gd name="connsiteY3" fmla="*/ 70945 h 699988"/>
                <a:gd name="connsiteX4" fmla="*/ 857014 w 995119"/>
                <a:gd name="connsiteY4" fmla="*/ 51080 h 699988"/>
                <a:gd name="connsiteX5" fmla="*/ 801204 w 995119"/>
                <a:gd name="connsiteY5" fmla="*/ 68107 h 699988"/>
                <a:gd name="connsiteX6" fmla="*/ 790798 w 995119"/>
                <a:gd name="connsiteY6" fmla="*/ 105944 h 699988"/>
                <a:gd name="connsiteX7" fmla="*/ 758637 w 995119"/>
                <a:gd name="connsiteY7" fmla="*/ 128647 h 699988"/>
                <a:gd name="connsiteX8" fmla="*/ 714178 w 995119"/>
                <a:gd name="connsiteY8" fmla="*/ 116349 h 699988"/>
                <a:gd name="connsiteX9" fmla="*/ 664044 w 995119"/>
                <a:gd name="connsiteY9" fmla="*/ 118241 h 699988"/>
                <a:gd name="connsiteX10" fmla="*/ 615801 w 995119"/>
                <a:gd name="connsiteY10" fmla="*/ 91755 h 699988"/>
                <a:gd name="connsiteX11" fmla="*/ 594991 w 995119"/>
                <a:gd name="connsiteY11" fmla="*/ 104998 h 699988"/>
                <a:gd name="connsiteX12" fmla="*/ 570396 w 995119"/>
                <a:gd name="connsiteY12" fmla="*/ 106890 h 699988"/>
                <a:gd name="connsiteX13" fmla="*/ 571342 w 995119"/>
                <a:gd name="connsiteY13" fmla="*/ 140944 h 699988"/>
                <a:gd name="connsiteX14" fmla="*/ 495668 w 995119"/>
                <a:gd name="connsiteY14" fmla="*/ 132430 h 699988"/>
                <a:gd name="connsiteX15" fmla="*/ 489992 w 995119"/>
                <a:gd name="connsiteY15" fmla="*/ 161754 h 699988"/>
                <a:gd name="connsiteX16" fmla="*/ 452155 w 995119"/>
                <a:gd name="connsiteY16" fmla="*/ 161754 h 699988"/>
                <a:gd name="connsiteX17" fmla="*/ 430399 w 995119"/>
                <a:gd name="connsiteY17" fmla="*/ 198646 h 699988"/>
                <a:gd name="connsiteX18" fmla="*/ 398237 w 995119"/>
                <a:gd name="connsiteY18" fmla="*/ 256347 h 699988"/>
                <a:gd name="connsiteX19" fmla="*/ 344319 w 995119"/>
                <a:gd name="connsiteY19" fmla="*/ 331076 h 699988"/>
                <a:gd name="connsiteX20" fmla="*/ 361346 w 995119"/>
                <a:gd name="connsiteY20" fmla="*/ 349994 h 699988"/>
                <a:gd name="connsiteX21" fmla="*/ 349049 w 995119"/>
                <a:gd name="connsiteY21" fmla="*/ 370805 h 699988"/>
                <a:gd name="connsiteX22" fmla="*/ 308374 w 995119"/>
                <a:gd name="connsiteY22" fmla="*/ 369859 h 699988"/>
                <a:gd name="connsiteX23" fmla="*/ 285671 w 995119"/>
                <a:gd name="connsiteY23" fmla="*/ 420939 h 699988"/>
                <a:gd name="connsiteX24" fmla="*/ 295131 w 995119"/>
                <a:gd name="connsiteY24" fmla="*/ 493776 h 699988"/>
                <a:gd name="connsiteX25" fmla="*/ 324454 w 995119"/>
                <a:gd name="connsiteY25" fmla="*/ 521208 h 699988"/>
                <a:gd name="connsiteX26" fmla="*/ 316887 w 995119"/>
                <a:gd name="connsiteY26" fmla="*/ 586477 h 699988"/>
                <a:gd name="connsiteX27" fmla="*/ 284725 w 995119"/>
                <a:gd name="connsiteY27" fmla="*/ 624315 h 699988"/>
                <a:gd name="connsiteX28" fmla="*/ 267698 w 995119"/>
                <a:gd name="connsiteY28" fmla="*/ 656476 h 699988"/>
                <a:gd name="connsiteX29" fmla="*/ 236483 w 995119"/>
                <a:gd name="connsiteY29" fmla="*/ 622423 h 699988"/>
                <a:gd name="connsiteX30" fmla="*/ 155133 w 995119"/>
                <a:gd name="connsiteY30" fmla="*/ 686746 h 699988"/>
                <a:gd name="connsiteX31" fmla="*/ 97431 w 995119"/>
                <a:gd name="connsiteY31" fmla="*/ 699989 h 699988"/>
                <a:gd name="connsiteX32" fmla="*/ 35945 w 995119"/>
                <a:gd name="connsiteY32" fmla="*/ 671611 h 699988"/>
                <a:gd name="connsiteX33" fmla="*/ 18919 w 995119"/>
                <a:gd name="connsiteY33" fmla="*/ 612017 h 699988"/>
                <a:gd name="connsiteX34" fmla="*/ 0 w 995119"/>
                <a:gd name="connsiteY34" fmla="*/ 484317 h 699988"/>
                <a:gd name="connsiteX35" fmla="*/ 37837 w 995119"/>
                <a:gd name="connsiteY35" fmla="*/ 449317 h 699988"/>
                <a:gd name="connsiteX36" fmla="*/ 144727 w 995119"/>
                <a:gd name="connsiteY36" fmla="*/ 402967 h 699988"/>
                <a:gd name="connsiteX37" fmla="*/ 221348 w 995119"/>
                <a:gd name="connsiteY37" fmla="*/ 347157 h 699988"/>
                <a:gd name="connsiteX38" fmla="*/ 289455 w 995119"/>
                <a:gd name="connsiteY38" fmla="*/ 273374 h 699988"/>
                <a:gd name="connsiteX39" fmla="*/ 373643 w 995119"/>
                <a:gd name="connsiteY39" fmla="*/ 172159 h 699988"/>
                <a:gd name="connsiteX40" fmla="*/ 434182 w 995119"/>
                <a:gd name="connsiteY40" fmla="*/ 133376 h 699988"/>
                <a:gd name="connsiteX41" fmla="*/ 531613 w 995119"/>
                <a:gd name="connsiteY41" fmla="*/ 69053 h 699988"/>
                <a:gd name="connsiteX42" fmla="*/ 612018 w 995119"/>
                <a:gd name="connsiteY42" fmla="*/ 46351 h 699988"/>
                <a:gd name="connsiteX43" fmla="*/ 675395 w 995119"/>
                <a:gd name="connsiteY43" fmla="*/ 49188 h 699988"/>
                <a:gd name="connsiteX44" fmla="*/ 724583 w 995119"/>
                <a:gd name="connsiteY44" fmla="*/ 7567 h 699988"/>
                <a:gd name="connsiteX45" fmla="*/ 794582 w 995119"/>
                <a:gd name="connsiteY45" fmla="*/ 9459 h 699988"/>
                <a:gd name="connsiteX46" fmla="*/ 860797 w 995119"/>
                <a:gd name="connsiteY46" fmla="*/ 0 h 699988"/>
                <a:gd name="connsiteX47" fmla="*/ 990390 w 995119"/>
                <a:gd name="connsiteY47" fmla="*/ 36891 h 699988"/>
                <a:gd name="connsiteX48" fmla="*/ 944039 w 995119"/>
                <a:gd name="connsiteY48" fmla="*/ 50134 h 699988"/>
                <a:gd name="connsiteX49" fmla="*/ 995120 w 995119"/>
                <a:gd name="connsiteY49" fmla="*/ 82296 h 69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95119" h="699988">
                  <a:moveTo>
                    <a:pt x="995120" y="82296"/>
                  </a:moveTo>
                  <a:lnTo>
                    <a:pt x="934580" y="102161"/>
                  </a:lnTo>
                  <a:lnTo>
                    <a:pt x="904310" y="106890"/>
                  </a:lnTo>
                  <a:lnTo>
                    <a:pt x="911877" y="70945"/>
                  </a:lnTo>
                  <a:lnTo>
                    <a:pt x="857014" y="51080"/>
                  </a:lnTo>
                  <a:lnTo>
                    <a:pt x="801204" y="68107"/>
                  </a:lnTo>
                  <a:lnTo>
                    <a:pt x="790798" y="105944"/>
                  </a:lnTo>
                  <a:lnTo>
                    <a:pt x="758637" y="128647"/>
                  </a:lnTo>
                  <a:lnTo>
                    <a:pt x="714178" y="116349"/>
                  </a:lnTo>
                  <a:lnTo>
                    <a:pt x="664044" y="118241"/>
                  </a:lnTo>
                  <a:lnTo>
                    <a:pt x="615801" y="91755"/>
                  </a:lnTo>
                  <a:lnTo>
                    <a:pt x="594991" y="104998"/>
                  </a:lnTo>
                  <a:lnTo>
                    <a:pt x="570396" y="106890"/>
                  </a:lnTo>
                  <a:lnTo>
                    <a:pt x="571342" y="140944"/>
                  </a:lnTo>
                  <a:lnTo>
                    <a:pt x="495668" y="132430"/>
                  </a:lnTo>
                  <a:lnTo>
                    <a:pt x="489992" y="161754"/>
                  </a:lnTo>
                  <a:lnTo>
                    <a:pt x="452155" y="161754"/>
                  </a:lnTo>
                  <a:lnTo>
                    <a:pt x="430399" y="198646"/>
                  </a:lnTo>
                  <a:lnTo>
                    <a:pt x="398237" y="256347"/>
                  </a:lnTo>
                  <a:lnTo>
                    <a:pt x="344319" y="331076"/>
                  </a:lnTo>
                  <a:lnTo>
                    <a:pt x="361346" y="349994"/>
                  </a:lnTo>
                  <a:lnTo>
                    <a:pt x="349049" y="370805"/>
                  </a:lnTo>
                  <a:lnTo>
                    <a:pt x="308374" y="369859"/>
                  </a:lnTo>
                  <a:lnTo>
                    <a:pt x="285671" y="420939"/>
                  </a:lnTo>
                  <a:lnTo>
                    <a:pt x="295131" y="493776"/>
                  </a:lnTo>
                  <a:lnTo>
                    <a:pt x="324454" y="521208"/>
                  </a:lnTo>
                  <a:lnTo>
                    <a:pt x="316887" y="586477"/>
                  </a:lnTo>
                  <a:lnTo>
                    <a:pt x="284725" y="624315"/>
                  </a:lnTo>
                  <a:lnTo>
                    <a:pt x="267698" y="656476"/>
                  </a:lnTo>
                  <a:lnTo>
                    <a:pt x="236483" y="622423"/>
                  </a:lnTo>
                  <a:lnTo>
                    <a:pt x="155133" y="686746"/>
                  </a:lnTo>
                  <a:lnTo>
                    <a:pt x="97431" y="699989"/>
                  </a:lnTo>
                  <a:lnTo>
                    <a:pt x="35945" y="671611"/>
                  </a:lnTo>
                  <a:lnTo>
                    <a:pt x="18919" y="612017"/>
                  </a:lnTo>
                  <a:lnTo>
                    <a:pt x="0" y="484317"/>
                  </a:lnTo>
                  <a:lnTo>
                    <a:pt x="37837" y="449317"/>
                  </a:lnTo>
                  <a:lnTo>
                    <a:pt x="144727" y="402967"/>
                  </a:lnTo>
                  <a:lnTo>
                    <a:pt x="221348" y="347157"/>
                  </a:lnTo>
                  <a:lnTo>
                    <a:pt x="289455" y="273374"/>
                  </a:lnTo>
                  <a:lnTo>
                    <a:pt x="373643" y="172159"/>
                  </a:lnTo>
                  <a:lnTo>
                    <a:pt x="434182" y="133376"/>
                  </a:lnTo>
                  <a:lnTo>
                    <a:pt x="531613" y="69053"/>
                  </a:lnTo>
                  <a:lnTo>
                    <a:pt x="612018" y="46351"/>
                  </a:lnTo>
                  <a:lnTo>
                    <a:pt x="675395" y="49188"/>
                  </a:lnTo>
                  <a:lnTo>
                    <a:pt x="724583" y="7567"/>
                  </a:lnTo>
                  <a:lnTo>
                    <a:pt x="794582" y="9459"/>
                  </a:lnTo>
                  <a:lnTo>
                    <a:pt x="860797" y="0"/>
                  </a:lnTo>
                  <a:lnTo>
                    <a:pt x="990390" y="36891"/>
                  </a:lnTo>
                  <a:lnTo>
                    <a:pt x="944039" y="50134"/>
                  </a:lnTo>
                  <a:lnTo>
                    <a:pt x="995120" y="82296"/>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29" name="Freeform: Shape 1028">
              <a:extLst>
                <a:ext uri="{FF2B5EF4-FFF2-40B4-BE49-F238E27FC236}">
                  <a16:creationId xmlns:a16="http://schemas.microsoft.com/office/drawing/2014/main" id="{3F147460-20CE-4708-CBE2-54E99DCFFC8E}"/>
                </a:ext>
              </a:extLst>
            </p:cNvPr>
            <p:cNvSpPr/>
            <p:nvPr/>
          </p:nvSpPr>
          <p:spPr>
            <a:xfrm>
              <a:off x="8452099" y="2370781"/>
              <a:ext cx="1438026" cy="1027571"/>
            </a:xfrm>
            <a:custGeom>
              <a:avLst/>
              <a:gdLst>
                <a:gd name="connsiteX0" fmla="*/ 245942 w 473911"/>
                <a:gd name="connsiteY0" fmla="*/ 23648 h 338643"/>
                <a:gd name="connsiteX1" fmla="*/ 301752 w 473911"/>
                <a:gd name="connsiteY1" fmla="*/ 30270 h 338643"/>
                <a:gd name="connsiteX2" fmla="*/ 384994 w 473911"/>
                <a:gd name="connsiteY2" fmla="*/ 29324 h 338643"/>
                <a:gd name="connsiteX3" fmla="*/ 408642 w 473911"/>
                <a:gd name="connsiteY3" fmla="*/ 35945 h 338643"/>
                <a:gd name="connsiteX4" fmla="*/ 421885 w 473911"/>
                <a:gd name="connsiteY4" fmla="*/ 53918 h 338643"/>
                <a:gd name="connsiteX5" fmla="*/ 427561 w 473911"/>
                <a:gd name="connsiteY5" fmla="*/ 79458 h 338643"/>
                <a:gd name="connsiteX6" fmla="*/ 443642 w 473911"/>
                <a:gd name="connsiteY6" fmla="*/ 101215 h 338643"/>
                <a:gd name="connsiteX7" fmla="*/ 447426 w 473911"/>
                <a:gd name="connsiteY7" fmla="*/ 123917 h 338643"/>
                <a:gd name="connsiteX8" fmla="*/ 420939 w 473911"/>
                <a:gd name="connsiteY8" fmla="*/ 136214 h 338643"/>
                <a:gd name="connsiteX9" fmla="*/ 438912 w 473911"/>
                <a:gd name="connsiteY9" fmla="*/ 162700 h 338643"/>
                <a:gd name="connsiteX10" fmla="*/ 443642 w 473911"/>
                <a:gd name="connsiteY10" fmla="*/ 189186 h 338643"/>
                <a:gd name="connsiteX11" fmla="*/ 473912 w 473911"/>
                <a:gd name="connsiteY11" fmla="*/ 240267 h 338643"/>
                <a:gd name="connsiteX12" fmla="*/ 471074 w 473911"/>
                <a:gd name="connsiteY12" fmla="*/ 256347 h 338643"/>
                <a:gd name="connsiteX13" fmla="*/ 449317 w 473911"/>
                <a:gd name="connsiteY13" fmla="*/ 262969 h 338643"/>
                <a:gd name="connsiteX14" fmla="*/ 413372 w 473911"/>
                <a:gd name="connsiteY14" fmla="*/ 312157 h 338643"/>
                <a:gd name="connsiteX15" fmla="*/ 428507 w 473911"/>
                <a:gd name="connsiteY15" fmla="*/ 338643 h 338643"/>
                <a:gd name="connsiteX16" fmla="*/ 418102 w 473911"/>
                <a:gd name="connsiteY16" fmla="*/ 334860 h 338643"/>
                <a:gd name="connsiteX17" fmla="*/ 370805 w 473911"/>
                <a:gd name="connsiteY17" fmla="*/ 312157 h 338643"/>
                <a:gd name="connsiteX18" fmla="*/ 337698 w 473911"/>
                <a:gd name="connsiteY18" fmla="*/ 320671 h 338643"/>
                <a:gd name="connsiteX19" fmla="*/ 314995 w 473911"/>
                <a:gd name="connsiteY19" fmla="*/ 314995 h 338643"/>
                <a:gd name="connsiteX20" fmla="*/ 288509 w 473911"/>
                <a:gd name="connsiteY20" fmla="*/ 327292 h 338643"/>
                <a:gd name="connsiteX21" fmla="*/ 262969 w 473911"/>
                <a:gd name="connsiteY21" fmla="*/ 306482 h 338643"/>
                <a:gd name="connsiteX22" fmla="*/ 244996 w 473911"/>
                <a:gd name="connsiteY22" fmla="*/ 314995 h 338643"/>
                <a:gd name="connsiteX23" fmla="*/ 242158 w 473911"/>
                <a:gd name="connsiteY23" fmla="*/ 311211 h 338643"/>
                <a:gd name="connsiteX24" fmla="*/ 217564 w 473911"/>
                <a:gd name="connsiteY24" fmla="*/ 281887 h 338643"/>
                <a:gd name="connsiteX25" fmla="*/ 182565 w 473911"/>
                <a:gd name="connsiteY25" fmla="*/ 279050 h 338643"/>
                <a:gd name="connsiteX26" fmla="*/ 175943 w 473911"/>
                <a:gd name="connsiteY26" fmla="*/ 260131 h 338643"/>
                <a:gd name="connsiteX27" fmla="*/ 143782 w 473911"/>
                <a:gd name="connsiteY27" fmla="*/ 253510 h 338643"/>
                <a:gd name="connsiteX28" fmla="*/ 138106 w 473911"/>
                <a:gd name="connsiteY28" fmla="*/ 268645 h 338643"/>
                <a:gd name="connsiteX29" fmla="*/ 111620 w 473911"/>
                <a:gd name="connsiteY29" fmla="*/ 256347 h 338643"/>
                <a:gd name="connsiteX30" fmla="*/ 113512 w 473911"/>
                <a:gd name="connsiteY30" fmla="*/ 240267 h 338643"/>
                <a:gd name="connsiteX31" fmla="*/ 78512 w 473911"/>
                <a:gd name="connsiteY31" fmla="*/ 235537 h 338643"/>
                <a:gd name="connsiteX32" fmla="*/ 54864 w 473911"/>
                <a:gd name="connsiteY32" fmla="*/ 216618 h 338643"/>
                <a:gd name="connsiteX33" fmla="*/ 32162 w 473911"/>
                <a:gd name="connsiteY33" fmla="*/ 179727 h 338643"/>
                <a:gd name="connsiteX34" fmla="*/ 34054 w 473911"/>
                <a:gd name="connsiteY34" fmla="*/ 158916 h 338643"/>
                <a:gd name="connsiteX35" fmla="*/ 19865 w 473911"/>
                <a:gd name="connsiteY35" fmla="*/ 127701 h 338643"/>
                <a:gd name="connsiteX36" fmla="*/ 1892 w 473911"/>
                <a:gd name="connsiteY36" fmla="*/ 107836 h 338643"/>
                <a:gd name="connsiteX37" fmla="*/ 13243 w 473911"/>
                <a:gd name="connsiteY37" fmla="*/ 91755 h 338643"/>
                <a:gd name="connsiteX38" fmla="*/ 0 w 473911"/>
                <a:gd name="connsiteY38" fmla="*/ 62432 h 338643"/>
                <a:gd name="connsiteX39" fmla="*/ 29324 w 473911"/>
                <a:gd name="connsiteY39" fmla="*/ 45405 h 338643"/>
                <a:gd name="connsiteX40" fmla="*/ 96485 w 473911"/>
                <a:gd name="connsiteY40" fmla="*/ 18919 h 338643"/>
                <a:gd name="connsiteX41" fmla="*/ 151349 w 473911"/>
                <a:gd name="connsiteY41" fmla="*/ 0 h 338643"/>
                <a:gd name="connsiteX42" fmla="*/ 196754 w 473911"/>
                <a:gd name="connsiteY42" fmla="*/ 9459 h 338643"/>
                <a:gd name="connsiteX43" fmla="*/ 202429 w 473911"/>
                <a:gd name="connsiteY43" fmla="*/ 23648 h 338643"/>
                <a:gd name="connsiteX44" fmla="*/ 245942 w 473911"/>
                <a:gd name="connsiteY44" fmla="*/ 23648 h 33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73911" h="338643">
                  <a:moveTo>
                    <a:pt x="245942" y="23648"/>
                  </a:moveTo>
                  <a:lnTo>
                    <a:pt x="301752" y="30270"/>
                  </a:lnTo>
                  <a:lnTo>
                    <a:pt x="384994" y="29324"/>
                  </a:lnTo>
                  <a:lnTo>
                    <a:pt x="408642" y="35945"/>
                  </a:lnTo>
                  <a:lnTo>
                    <a:pt x="421885" y="53918"/>
                  </a:lnTo>
                  <a:lnTo>
                    <a:pt x="427561" y="79458"/>
                  </a:lnTo>
                  <a:lnTo>
                    <a:pt x="443642" y="101215"/>
                  </a:lnTo>
                  <a:lnTo>
                    <a:pt x="447426" y="123917"/>
                  </a:lnTo>
                  <a:lnTo>
                    <a:pt x="420939" y="136214"/>
                  </a:lnTo>
                  <a:lnTo>
                    <a:pt x="438912" y="162700"/>
                  </a:lnTo>
                  <a:lnTo>
                    <a:pt x="443642" y="189186"/>
                  </a:lnTo>
                  <a:lnTo>
                    <a:pt x="473912" y="240267"/>
                  </a:lnTo>
                  <a:lnTo>
                    <a:pt x="471074" y="256347"/>
                  </a:lnTo>
                  <a:lnTo>
                    <a:pt x="449317" y="262969"/>
                  </a:lnTo>
                  <a:lnTo>
                    <a:pt x="413372" y="312157"/>
                  </a:lnTo>
                  <a:lnTo>
                    <a:pt x="428507" y="338643"/>
                  </a:lnTo>
                  <a:lnTo>
                    <a:pt x="418102" y="334860"/>
                  </a:lnTo>
                  <a:lnTo>
                    <a:pt x="370805" y="312157"/>
                  </a:lnTo>
                  <a:lnTo>
                    <a:pt x="337698" y="320671"/>
                  </a:lnTo>
                  <a:lnTo>
                    <a:pt x="314995" y="314995"/>
                  </a:lnTo>
                  <a:lnTo>
                    <a:pt x="288509" y="327292"/>
                  </a:lnTo>
                  <a:lnTo>
                    <a:pt x="262969" y="306482"/>
                  </a:lnTo>
                  <a:lnTo>
                    <a:pt x="244996" y="314995"/>
                  </a:lnTo>
                  <a:lnTo>
                    <a:pt x="242158" y="311211"/>
                  </a:lnTo>
                  <a:lnTo>
                    <a:pt x="217564" y="281887"/>
                  </a:lnTo>
                  <a:lnTo>
                    <a:pt x="182565" y="279050"/>
                  </a:lnTo>
                  <a:lnTo>
                    <a:pt x="175943" y="260131"/>
                  </a:lnTo>
                  <a:lnTo>
                    <a:pt x="143782" y="253510"/>
                  </a:lnTo>
                  <a:lnTo>
                    <a:pt x="138106" y="268645"/>
                  </a:lnTo>
                  <a:lnTo>
                    <a:pt x="111620" y="256347"/>
                  </a:lnTo>
                  <a:lnTo>
                    <a:pt x="113512" y="240267"/>
                  </a:lnTo>
                  <a:lnTo>
                    <a:pt x="78512" y="235537"/>
                  </a:lnTo>
                  <a:lnTo>
                    <a:pt x="54864" y="216618"/>
                  </a:lnTo>
                  <a:lnTo>
                    <a:pt x="32162" y="179727"/>
                  </a:lnTo>
                  <a:lnTo>
                    <a:pt x="34054" y="158916"/>
                  </a:lnTo>
                  <a:lnTo>
                    <a:pt x="19865" y="127701"/>
                  </a:lnTo>
                  <a:lnTo>
                    <a:pt x="1892" y="107836"/>
                  </a:lnTo>
                  <a:lnTo>
                    <a:pt x="13243" y="91755"/>
                  </a:lnTo>
                  <a:lnTo>
                    <a:pt x="0" y="62432"/>
                  </a:lnTo>
                  <a:lnTo>
                    <a:pt x="29324" y="45405"/>
                  </a:lnTo>
                  <a:lnTo>
                    <a:pt x="96485" y="18919"/>
                  </a:lnTo>
                  <a:lnTo>
                    <a:pt x="151349" y="0"/>
                  </a:lnTo>
                  <a:lnTo>
                    <a:pt x="196754" y="9459"/>
                  </a:lnTo>
                  <a:lnTo>
                    <a:pt x="202429" y="23648"/>
                  </a:lnTo>
                  <a:lnTo>
                    <a:pt x="245942" y="23648"/>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30" name="Freeform: Shape 1029">
              <a:extLst>
                <a:ext uri="{FF2B5EF4-FFF2-40B4-BE49-F238E27FC236}">
                  <a16:creationId xmlns:a16="http://schemas.microsoft.com/office/drawing/2014/main" id="{75C8897E-223A-F4AD-DBF0-386D0A3FC4FC}"/>
                </a:ext>
              </a:extLst>
            </p:cNvPr>
            <p:cNvSpPr/>
            <p:nvPr/>
          </p:nvSpPr>
          <p:spPr>
            <a:xfrm>
              <a:off x="11942402" y="6409313"/>
              <a:ext cx="91848" cy="215271"/>
            </a:xfrm>
            <a:custGeom>
              <a:avLst/>
              <a:gdLst>
                <a:gd name="connsiteX0" fmla="*/ 26486 w 30269"/>
                <a:gd name="connsiteY0" fmla="*/ 7567 h 70944"/>
                <a:gd name="connsiteX1" fmla="*/ 30270 w 30269"/>
                <a:gd name="connsiteY1" fmla="*/ 45405 h 70944"/>
                <a:gd name="connsiteX2" fmla="*/ 24594 w 30269"/>
                <a:gd name="connsiteY2" fmla="*/ 63377 h 70944"/>
                <a:gd name="connsiteX3" fmla="*/ 946 w 30269"/>
                <a:gd name="connsiteY3" fmla="*/ 70945 h 70944"/>
                <a:gd name="connsiteX4" fmla="*/ 1892 w 30269"/>
                <a:gd name="connsiteY4" fmla="*/ 54864 h 70944"/>
                <a:gd name="connsiteX5" fmla="*/ 14189 w 30269"/>
                <a:gd name="connsiteY5" fmla="*/ 46351 h 70944"/>
                <a:gd name="connsiteX6" fmla="*/ 0 w 30269"/>
                <a:gd name="connsiteY6" fmla="*/ 39729 h 70944"/>
                <a:gd name="connsiteX7" fmla="*/ 6622 w 30269"/>
                <a:gd name="connsiteY7" fmla="*/ 0 h 70944"/>
                <a:gd name="connsiteX8" fmla="*/ 26486 w 30269"/>
                <a:gd name="connsiteY8" fmla="*/ 7567 h 70944"/>
                <a:gd name="connsiteX9" fmla="*/ 26486 w 30269"/>
                <a:gd name="connsiteY9" fmla="*/ 7567 h 70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69" h="70944">
                  <a:moveTo>
                    <a:pt x="26486" y="7567"/>
                  </a:moveTo>
                  <a:lnTo>
                    <a:pt x="30270" y="45405"/>
                  </a:lnTo>
                  <a:lnTo>
                    <a:pt x="24594" y="63377"/>
                  </a:lnTo>
                  <a:lnTo>
                    <a:pt x="946" y="70945"/>
                  </a:lnTo>
                  <a:lnTo>
                    <a:pt x="1892" y="54864"/>
                  </a:lnTo>
                  <a:lnTo>
                    <a:pt x="14189" y="46351"/>
                  </a:lnTo>
                  <a:lnTo>
                    <a:pt x="0" y="39729"/>
                  </a:lnTo>
                  <a:lnTo>
                    <a:pt x="6622" y="0"/>
                  </a:lnTo>
                  <a:lnTo>
                    <a:pt x="26486" y="7567"/>
                  </a:lnTo>
                  <a:lnTo>
                    <a:pt x="26486" y="7567"/>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32" name="Freeform: Shape 1031">
              <a:extLst>
                <a:ext uri="{FF2B5EF4-FFF2-40B4-BE49-F238E27FC236}">
                  <a16:creationId xmlns:a16="http://schemas.microsoft.com/office/drawing/2014/main" id="{AB0B61A9-9996-0D8C-0682-09522FA26F8D}"/>
                </a:ext>
              </a:extLst>
            </p:cNvPr>
            <p:cNvSpPr/>
            <p:nvPr/>
          </p:nvSpPr>
          <p:spPr>
            <a:xfrm>
              <a:off x="9442358" y="3541869"/>
              <a:ext cx="1392101" cy="820908"/>
            </a:xfrm>
            <a:custGeom>
              <a:avLst/>
              <a:gdLst>
                <a:gd name="connsiteX0" fmla="*/ 288509 w 458776"/>
                <a:gd name="connsiteY0" fmla="*/ 0 h 270536"/>
                <a:gd name="connsiteX1" fmla="*/ 303644 w 458776"/>
                <a:gd name="connsiteY1" fmla="*/ 6621 h 270536"/>
                <a:gd name="connsiteX2" fmla="*/ 320671 w 458776"/>
                <a:gd name="connsiteY2" fmla="*/ 23648 h 270536"/>
                <a:gd name="connsiteX3" fmla="*/ 339589 w 458776"/>
                <a:gd name="connsiteY3" fmla="*/ 48243 h 270536"/>
                <a:gd name="connsiteX4" fmla="*/ 371751 w 458776"/>
                <a:gd name="connsiteY4" fmla="*/ 84188 h 270536"/>
                <a:gd name="connsiteX5" fmla="*/ 377426 w 458776"/>
                <a:gd name="connsiteY5" fmla="*/ 109728 h 270536"/>
                <a:gd name="connsiteX6" fmla="*/ 375535 w 458776"/>
                <a:gd name="connsiteY6" fmla="*/ 135268 h 270536"/>
                <a:gd name="connsiteX7" fmla="*/ 387832 w 458776"/>
                <a:gd name="connsiteY7" fmla="*/ 162700 h 270536"/>
                <a:gd name="connsiteX8" fmla="*/ 410534 w 458776"/>
                <a:gd name="connsiteY8" fmla="*/ 174051 h 270536"/>
                <a:gd name="connsiteX9" fmla="*/ 432291 w 458776"/>
                <a:gd name="connsiteY9" fmla="*/ 163646 h 270536"/>
                <a:gd name="connsiteX10" fmla="*/ 454993 w 458776"/>
                <a:gd name="connsiteY10" fmla="*/ 174051 h 270536"/>
                <a:gd name="connsiteX11" fmla="*/ 458777 w 458776"/>
                <a:gd name="connsiteY11" fmla="*/ 190132 h 270536"/>
                <a:gd name="connsiteX12" fmla="*/ 437020 w 458776"/>
                <a:gd name="connsiteY12" fmla="*/ 202429 h 270536"/>
                <a:gd name="connsiteX13" fmla="*/ 421885 w 458776"/>
                <a:gd name="connsiteY13" fmla="*/ 196754 h 270536"/>
                <a:gd name="connsiteX14" fmla="*/ 418102 w 458776"/>
                <a:gd name="connsiteY14" fmla="*/ 269590 h 270536"/>
                <a:gd name="connsiteX15" fmla="*/ 388778 w 458776"/>
                <a:gd name="connsiteY15" fmla="*/ 262969 h 270536"/>
                <a:gd name="connsiteX16" fmla="*/ 350940 w 458776"/>
                <a:gd name="connsiteY16" fmla="*/ 241212 h 270536"/>
                <a:gd name="connsiteX17" fmla="*/ 295131 w 458776"/>
                <a:gd name="connsiteY17" fmla="*/ 255401 h 270536"/>
                <a:gd name="connsiteX18" fmla="*/ 273374 w 458776"/>
                <a:gd name="connsiteY18" fmla="*/ 270536 h 270536"/>
                <a:gd name="connsiteX19" fmla="*/ 201483 w 458776"/>
                <a:gd name="connsiteY19" fmla="*/ 266753 h 270536"/>
                <a:gd name="connsiteX20" fmla="*/ 163646 w 458776"/>
                <a:gd name="connsiteY20" fmla="*/ 258239 h 270536"/>
                <a:gd name="connsiteX21" fmla="*/ 145673 w 458776"/>
                <a:gd name="connsiteY21" fmla="*/ 262023 h 270536"/>
                <a:gd name="connsiteX22" fmla="*/ 128647 w 458776"/>
                <a:gd name="connsiteY22" fmla="*/ 237429 h 270536"/>
                <a:gd name="connsiteX23" fmla="*/ 119187 w 458776"/>
                <a:gd name="connsiteY23" fmla="*/ 227023 h 270536"/>
                <a:gd name="connsiteX24" fmla="*/ 128647 w 458776"/>
                <a:gd name="connsiteY24" fmla="*/ 216618 h 270536"/>
                <a:gd name="connsiteX25" fmla="*/ 116350 w 458776"/>
                <a:gd name="connsiteY25" fmla="*/ 209997 h 270536"/>
                <a:gd name="connsiteX26" fmla="*/ 102161 w 458776"/>
                <a:gd name="connsiteY26" fmla="*/ 223240 h 270536"/>
                <a:gd name="connsiteX27" fmla="*/ 72837 w 458776"/>
                <a:gd name="connsiteY27" fmla="*/ 205267 h 270536"/>
                <a:gd name="connsiteX28" fmla="*/ 66215 w 458776"/>
                <a:gd name="connsiteY28" fmla="*/ 180673 h 270536"/>
                <a:gd name="connsiteX29" fmla="*/ 35946 w 458776"/>
                <a:gd name="connsiteY29" fmla="*/ 167430 h 270536"/>
                <a:gd name="connsiteX30" fmla="*/ 28378 w 458776"/>
                <a:gd name="connsiteY30" fmla="*/ 147565 h 270536"/>
                <a:gd name="connsiteX31" fmla="*/ 0 w 458776"/>
                <a:gd name="connsiteY31" fmla="*/ 124863 h 270536"/>
                <a:gd name="connsiteX32" fmla="*/ 36891 w 458776"/>
                <a:gd name="connsiteY32" fmla="*/ 113512 h 270536"/>
                <a:gd name="connsiteX33" fmla="*/ 61486 w 458776"/>
                <a:gd name="connsiteY33" fmla="*/ 72837 h 270536"/>
                <a:gd name="connsiteX34" fmla="*/ 79458 w 458776"/>
                <a:gd name="connsiteY34" fmla="*/ 33108 h 270536"/>
                <a:gd name="connsiteX35" fmla="*/ 106890 w 458776"/>
                <a:gd name="connsiteY35" fmla="*/ 20810 h 270536"/>
                <a:gd name="connsiteX36" fmla="*/ 125809 w 458776"/>
                <a:gd name="connsiteY36" fmla="*/ 7567 h 270536"/>
                <a:gd name="connsiteX37" fmla="*/ 156079 w 458776"/>
                <a:gd name="connsiteY37" fmla="*/ 14189 h 270536"/>
                <a:gd name="connsiteX38" fmla="*/ 186349 w 458776"/>
                <a:gd name="connsiteY38" fmla="*/ 14189 h 270536"/>
                <a:gd name="connsiteX39" fmla="*/ 209997 w 458776"/>
                <a:gd name="connsiteY39" fmla="*/ 29324 h 270536"/>
                <a:gd name="connsiteX40" fmla="*/ 225132 w 458776"/>
                <a:gd name="connsiteY40" fmla="*/ 19865 h 270536"/>
                <a:gd name="connsiteX41" fmla="*/ 259185 w 458776"/>
                <a:gd name="connsiteY41" fmla="*/ 14189 h 270536"/>
                <a:gd name="connsiteX42" fmla="*/ 268644 w 458776"/>
                <a:gd name="connsiteY42" fmla="*/ 0 h 270536"/>
                <a:gd name="connsiteX43" fmla="*/ 288509 w 458776"/>
                <a:gd name="connsiteY43" fmla="*/ 0 h 270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58776" h="270536">
                  <a:moveTo>
                    <a:pt x="288509" y="0"/>
                  </a:moveTo>
                  <a:lnTo>
                    <a:pt x="303644" y="6621"/>
                  </a:lnTo>
                  <a:lnTo>
                    <a:pt x="320671" y="23648"/>
                  </a:lnTo>
                  <a:lnTo>
                    <a:pt x="339589" y="48243"/>
                  </a:lnTo>
                  <a:lnTo>
                    <a:pt x="371751" y="84188"/>
                  </a:lnTo>
                  <a:lnTo>
                    <a:pt x="377426" y="109728"/>
                  </a:lnTo>
                  <a:lnTo>
                    <a:pt x="375535" y="135268"/>
                  </a:lnTo>
                  <a:lnTo>
                    <a:pt x="387832" y="162700"/>
                  </a:lnTo>
                  <a:lnTo>
                    <a:pt x="410534" y="174051"/>
                  </a:lnTo>
                  <a:lnTo>
                    <a:pt x="432291" y="163646"/>
                  </a:lnTo>
                  <a:lnTo>
                    <a:pt x="454993" y="174051"/>
                  </a:lnTo>
                  <a:lnTo>
                    <a:pt x="458777" y="190132"/>
                  </a:lnTo>
                  <a:lnTo>
                    <a:pt x="437020" y="202429"/>
                  </a:lnTo>
                  <a:lnTo>
                    <a:pt x="421885" y="196754"/>
                  </a:lnTo>
                  <a:lnTo>
                    <a:pt x="418102" y="269590"/>
                  </a:lnTo>
                  <a:lnTo>
                    <a:pt x="388778" y="262969"/>
                  </a:lnTo>
                  <a:lnTo>
                    <a:pt x="350940" y="241212"/>
                  </a:lnTo>
                  <a:lnTo>
                    <a:pt x="295131" y="255401"/>
                  </a:lnTo>
                  <a:lnTo>
                    <a:pt x="273374" y="270536"/>
                  </a:lnTo>
                  <a:lnTo>
                    <a:pt x="201483" y="266753"/>
                  </a:lnTo>
                  <a:lnTo>
                    <a:pt x="163646" y="258239"/>
                  </a:lnTo>
                  <a:lnTo>
                    <a:pt x="145673" y="262023"/>
                  </a:lnTo>
                  <a:lnTo>
                    <a:pt x="128647" y="237429"/>
                  </a:lnTo>
                  <a:lnTo>
                    <a:pt x="119187" y="227023"/>
                  </a:lnTo>
                  <a:lnTo>
                    <a:pt x="128647" y="216618"/>
                  </a:lnTo>
                  <a:lnTo>
                    <a:pt x="116350" y="209997"/>
                  </a:lnTo>
                  <a:lnTo>
                    <a:pt x="102161" y="223240"/>
                  </a:lnTo>
                  <a:lnTo>
                    <a:pt x="72837" y="205267"/>
                  </a:lnTo>
                  <a:lnTo>
                    <a:pt x="66215" y="180673"/>
                  </a:lnTo>
                  <a:lnTo>
                    <a:pt x="35946" y="167430"/>
                  </a:lnTo>
                  <a:lnTo>
                    <a:pt x="28378" y="147565"/>
                  </a:lnTo>
                  <a:lnTo>
                    <a:pt x="0" y="124863"/>
                  </a:lnTo>
                  <a:lnTo>
                    <a:pt x="36891" y="113512"/>
                  </a:lnTo>
                  <a:lnTo>
                    <a:pt x="61486" y="72837"/>
                  </a:lnTo>
                  <a:lnTo>
                    <a:pt x="79458" y="33108"/>
                  </a:lnTo>
                  <a:lnTo>
                    <a:pt x="106890" y="20810"/>
                  </a:lnTo>
                  <a:lnTo>
                    <a:pt x="125809" y="7567"/>
                  </a:lnTo>
                  <a:lnTo>
                    <a:pt x="156079" y="14189"/>
                  </a:lnTo>
                  <a:lnTo>
                    <a:pt x="186349" y="14189"/>
                  </a:lnTo>
                  <a:lnTo>
                    <a:pt x="209997" y="29324"/>
                  </a:lnTo>
                  <a:lnTo>
                    <a:pt x="225132" y="19865"/>
                  </a:lnTo>
                  <a:lnTo>
                    <a:pt x="259185" y="14189"/>
                  </a:lnTo>
                  <a:lnTo>
                    <a:pt x="268644" y="0"/>
                  </a:lnTo>
                  <a:lnTo>
                    <a:pt x="288509"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40" name="Freeform: Shape 1039">
              <a:extLst>
                <a:ext uri="{FF2B5EF4-FFF2-40B4-BE49-F238E27FC236}">
                  <a16:creationId xmlns:a16="http://schemas.microsoft.com/office/drawing/2014/main" id="{0D3A1E31-11A4-C5BB-808D-AFD4CC006F56}"/>
                </a:ext>
              </a:extLst>
            </p:cNvPr>
            <p:cNvSpPr/>
            <p:nvPr/>
          </p:nvSpPr>
          <p:spPr>
            <a:xfrm>
              <a:off x="9244308" y="3912140"/>
              <a:ext cx="657300" cy="711836"/>
            </a:xfrm>
            <a:custGeom>
              <a:avLst/>
              <a:gdLst>
                <a:gd name="connsiteX0" fmla="*/ 193916 w 216618"/>
                <a:gd name="connsiteY0" fmla="*/ 115404 h 234590"/>
                <a:gd name="connsiteX1" fmla="*/ 183511 w 216618"/>
                <a:gd name="connsiteY1" fmla="*/ 128647 h 234590"/>
                <a:gd name="connsiteX2" fmla="*/ 190132 w 216618"/>
                <a:gd name="connsiteY2" fmla="*/ 151349 h 234590"/>
                <a:gd name="connsiteX3" fmla="*/ 216618 w 216618"/>
                <a:gd name="connsiteY3" fmla="*/ 176889 h 234590"/>
                <a:gd name="connsiteX4" fmla="*/ 199592 w 216618"/>
                <a:gd name="connsiteY4" fmla="*/ 195808 h 234590"/>
                <a:gd name="connsiteX5" fmla="*/ 193916 w 216618"/>
                <a:gd name="connsiteY5" fmla="*/ 214726 h 234590"/>
                <a:gd name="connsiteX6" fmla="*/ 199592 w 216618"/>
                <a:gd name="connsiteY6" fmla="*/ 222294 h 234590"/>
                <a:gd name="connsiteX7" fmla="*/ 192970 w 216618"/>
                <a:gd name="connsiteY7" fmla="*/ 229861 h 234590"/>
                <a:gd name="connsiteX8" fmla="*/ 170268 w 216618"/>
                <a:gd name="connsiteY8" fmla="*/ 231753 h 234590"/>
                <a:gd name="connsiteX9" fmla="*/ 154187 w 216618"/>
                <a:gd name="connsiteY9" fmla="*/ 234591 h 234590"/>
                <a:gd name="connsiteX10" fmla="*/ 151349 w 216618"/>
                <a:gd name="connsiteY10" fmla="*/ 229861 h 234590"/>
                <a:gd name="connsiteX11" fmla="*/ 157025 w 216618"/>
                <a:gd name="connsiteY11" fmla="*/ 223240 h 234590"/>
                <a:gd name="connsiteX12" fmla="*/ 160808 w 216618"/>
                <a:gd name="connsiteY12" fmla="*/ 208105 h 234590"/>
                <a:gd name="connsiteX13" fmla="*/ 154187 w 216618"/>
                <a:gd name="connsiteY13" fmla="*/ 209051 h 234590"/>
                <a:gd name="connsiteX14" fmla="*/ 143782 w 216618"/>
                <a:gd name="connsiteY14" fmla="*/ 197700 h 234590"/>
                <a:gd name="connsiteX15" fmla="*/ 135268 w 216618"/>
                <a:gd name="connsiteY15" fmla="*/ 194862 h 234590"/>
                <a:gd name="connsiteX16" fmla="*/ 127701 w 216618"/>
                <a:gd name="connsiteY16" fmla="*/ 185402 h 234590"/>
                <a:gd name="connsiteX17" fmla="*/ 118241 w 216618"/>
                <a:gd name="connsiteY17" fmla="*/ 181619 h 234590"/>
                <a:gd name="connsiteX18" fmla="*/ 110674 w 216618"/>
                <a:gd name="connsiteY18" fmla="*/ 173105 h 234590"/>
                <a:gd name="connsiteX19" fmla="*/ 102160 w 216618"/>
                <a:gd name="connsiteY19" fmla="*/ 176889 h 234590"/>
                <a:gd name="connsiteX20" fmla="*/ 97431 w 216618"/>
                <a:gd name="connsiteY20" fmla="*/ 196754 h 234590"/>
                <a:gd name="connsiteX21" fmla="*/ 86080 w 216618"/>
                <a:gd name="connsiteY21" fmla="*/ 200537 h 234590"/>
                <a:gd name="connsiteX22" fmla="*/ 89863 w 216618"/>
                <a:gd name="connsiteY22" fmla="*/ 195808 h 234590"/>
                <a:gd name="connsiteX23" fmla="*/ 69999 w 216618"/>
                <a:gd name="connsiteY23" fmla="*/ 183511 h 234590"/>
                <a:gd name="connsiteX24" fmla="*/ 53918 w 216618"/>
                <a:gd name="connsiteY24" fmla="*/ 176889 h 234590"/>
                <a:gd name="connsiteX25" fmla="*/ 45405 w 216618"/>
                <a:gd name="connsiteY25" fmla="*/ 168376 h 234590"/>
                <a:gd name="connsiteX26" fmla="*/ 32162 w 216618"/>
                <a:gd name="connsiteY26" fmla="*/ 157970 h 234590"/>
                <a:gd name="connsiteX27" fmla="*/ 42567 w 216618"/>
                <a:gd name="connsiteY27" fmla="*/ 155133 h 234590"/>
                <a:gd name="connsiteX28" fmla="*/ 47297 w 216618"/>
                <a:gd name="connsiteY28" fmla="*/ 127701 h 234590"/>
                <a:gd name="connsiteX29" fmla="*/ 21756 w 216618"/>
                <a:gd name="connsiteY29" fmla="*/ 104052 h 234590"/>
                <a:gd name="connsiteX30" fmla="*/ 32162 w 216618"/>
                <a:gd name="connsiteY30" fmla="*/ 77566 h 234590"/>
                <a:gd name="connsiteX31" fmla="*/ 14189 w 216618"/>
                <a:gd name="connsiteY31" fmla="*/ 78512 h 234590"/>
                <a:gd name="connsiteX32" fmla="*/ 30270 w 216618"/>
                <a:gd name="connsiteY32" fmla="*/ 55810 h 234590"/>
                <a:gd name="connsiteX33" fmla="*/ 14189 w 216618"/>
                <a:gd name="connsiteY33" fmla="*/ 38783 h 234590"/>
                <a:gd name="connsiteX34" fmla="*/ 0 w 216618"/>
                <a:gd name="connsiteY34" fmla="*/ 15135 h 234590"/>
                <a:gd name="connsiteX35" fmla="*/ 35000 w 216618"/>
                <a:gd name="connsiteY35" fmla="*/ 0 h 234590"/>
                <a:gd name="connsiteX36" fmla="*/ 65269 w 216618"/>
                <a:gd name="connsiteY36" fmla="*/ 2838 h 234590"/>
                <a:gd name="connsiteX37" fmla="*/ 93647 w 216618"/>
                <a:gd name="connsiteY37" fmla="*/ 25540 h 234590"/>
                <a:gd name="connsiteX38" fmla="*/ 101215 w 216618"/>
                <a:gd name="connsiteY38" fmla="*/ 45405 h 234590"/>
                <a:gd name="connsiteX39" fmla="*/ 131484 w 216618"/>
                <a:gd name="connsiteY39" fmla="*/ 58648 h 234590"/>
                <a:gd name="connsiteX40" fmla="*/ 138106 w 216618"/>
                <a:gd name="connsiteY40" fmla="*/ 83242 h 234590"/>
                <a:gd name="connsiteX41" fmla="*/ 167430 w 216618"/>
                <a:gd name="connsiteY41" fmla="*/ 101215 h 234590"/>
                <a:gd name="connsiteX42" fmla="*/ 181619 w 216618"/>
                <a:gd name="connsiteY42" fmla="*/ 87971 h 234590"/>
                <a:gd name="connsiteX43" fmla="*/ 193916 w 216618"/>
                <a:gd name="connsiteY43" fmla="*/ 94593 h 234590"/>
                <a:gd name="connsiteX44" fmla="*/ 184457 w 216618"/>
                <a:gd name="connsiteY44" fmla="*/ 104998 h 234590"/>
                <a:gd name="connsiteX45" fmla="*/ 193916 w 216618"/>
                <a:gd name="connsiteY45" fmla="*/ 115404 h 234590"/>
                <a:gd name="connsiteX46" fmla="*/ 193916 w 216618"/>
                <a:gd name="connsiteY46" fmla="*/ 115404 h 234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16618" h="234590">
                  <a:moveTo>
                    <a:pt x="193916" y="115404"/>
                  </a:moveTo>
                  <a:lnTo>
                    <a:pt x="183511" y="128647"/>
                  </a:lnTo>
                  <a:lnTo>
                    <a:pt x="190132" y="151349"/>
                  </a:lnTo>
                  <a:lnTo>
                    <a:pt x="216618" y="176889"/>
                  </a:lnTo>
                  <a:lnTo>
                    <a:pt x="199592" y="195808"/>
                  </a:lnTo>
                  <a:lnTo>
                    <a:pt x="193916" y="214726"/>
                  </a:lnTo>
                  <a:lnTo>
                    <a:pt x="199592" y="222294"/>
                  </a:lnTo>
                  <a:lnTo>
                    <a:pt x="192970" y="229861"/>
                  </a:lnTo>
                  <a:lnTo>
                    <a:pt x="170268" y="231753"/>
                  </a:lnTo>
                  <a:lnTo>
                    <a:pt x="154187" y="234591"/>
                  </a:lnTo>
                  <a:lnTo>
                    <a:pt x="151349" y="229861"/>
                  </a:lnTo>
                  <a:lnTo>
                    <a:pt x="157025" y="223240"/>
                  </a:lnTo>
                  <a:lnTo>
                    <a:pt x="160808" y="208105"/>
                  </a:lnTo>
                  <a:lnTo>
                    <a:pt x="154187" y="209051"/>
                  </a:lnTo>
                  <a:lnTo>
                    <a:pt x="143782" y="197700"/>
                  </a:lnTo>
                  <a:lnTo>
                    <a:pt x="135268" y="194862"/>
                  </a:lnTo>
                  <a:lnTo>
                    <a:pt x="127701" y="185402"/>
                  </a:lnTo>
                  <a:lnTo>
                    <a:pt x="118241" y="181619"/>
                  </a:lnTo>
                  <a:lnTo>
                    <a:pt x="110674" y="173105"/>
                  </a:lnTo>
                  <a:lnTo>
                    <a:pt x="102160" y="176889"/>
                  </a:lnTo>
                  <a:lnTo>
                    <a:pt x="97431" y="196754"/>
                  </a:lnTo>
                  <a:lnTo>
                    <a:pt x="86080" y="200537"/>
                  </a:lnTo>
                  <a:lnTo>
                    <a:pt x="89863" y="195808"/>
                  </a:lnTo>
                  <a:lnTo>
                    <a:pt x="69999" y="183511"/>
                  </a:lnTo>
                  <a:lnTo>
                    <a:pt x="53918" y="176889"/>
                  </a:lnTo>
                  <a:lnTo>
                    <a:pt x="45405" y="168376"/>
                  </a:lnTo>
                  <a:lnTo>
                    <a:pt x="32162" y="157970"/>
                  </a:lnTo>
                  <a:lnTo>
                    <a:pt x="42567" y="155133"/>
                  </a:lnTo>
                  <a:lnTo>
                    <a:pt x="47297" y="127701"/>
                  </a:lnTo>
                  <a:lnTo>
                    <a:pt x="21756" y="104052"/>
                  </a:lnTo>
                  <a:lnTo>
                    <a:pt x="32162" y="77566"/>
                  </a:lnTo>
                  <a:lnTo>
                    <a:pt x="14189" y="78512"/>
                  </a:lnTo>
                  <a:lnTo>
                    <a:pt x="30270" y="55810"/>
                  </a:lnTo>
                  <a:lnTo>
                    <a:pt x="14189" y="38783"/>
                  </a:lnTo>
                  <a:lnTo>
                    <a:pt x="0" y="15135"/>
                  </a:lnTo>
                  <a:lnTo>
                    <a:pt x="35000" y="0"/>
                  </a:lnTo>
                  <a:lnTo>
                    <a:pt x="65269" y="2838"/>
                  </a:lnTo>
                  <a:lnTo>
                    <a:pt x="93647" y="25540"/>
                  </a:lnTo>
                  <a:lnTo>
                    <a:pt x="101215" y="45405"/>
                  </a:lnTo>
                  <a:lnTo>
                    <a:pt x="131484" y="58648"/>
                  </a:lnTo>
                  <a:lnTo>
                    <a:pt x="138106" y="83242"/>
                  </a:lnTo>
                  <a:lnTo>
                    <a:pt x="167430" y="101215"/>
                  </a:lnTo>
                  <a:lnTo>
                    <a:pt x="181619" y="87971"/>
                  </a:lnTo>
                  <a:lnTo>
                    <a:pt x="193916" y="94593"/>
                  </a:lnTo>
                  <a:lnTo>
                    <a:pt x="184457" y="104998"/>
                  </a:lnTo>
                  <a:lnTo>
                    <a:pt x="193916" y="115404"/>
                  </a:lnTo>
                  <a:lnTo>
                    <a:pt x="193916" y="115404"/>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41" name="Freeform: Shape 1040">
              <a:extLst>
                <a:ext uri="{FF2B5EF4-FFF2-40B4-BE49-F238E27FC236}">
                  <a16:creationId xmlns:a16="http://schemas.microsoft.com/office/drawing/2014/main" id="{8333D8A9-310B-373F-9C01-9CB3159A3FCF}"/>
                </a:ext>
              </a:extLst>
            </p:cNvPr>
            <p:cNvSpPr/>
            <p:nvPr/>
          </p:nvSpPr>
          <p:spPr>
            <a:xfrm>
              <a:off x="8922829" y="3300763"/>
              <a:ext cx="797945" cy="324345"/>
            </a:xfrm>
            <a:custGeom>
              <a:avLst/>
              <a:gdLst>
                <a:gd name="connsiteX0" fmla="*/ 262969 w 262968"/>
                <a:gd name="connsiteY0" fmla="*/ 28378 h 106890"/>
                <a:gd name="connsiteX1" fmla="*/ 251618 w 262968"/>
                <a:gd name="connsiteY1" fmla="*/ 44459 h 106890"/>
                <a:gd name="connsiteX2" fmla="*/ 244996 w 262968"/>
                <a:gd name="connsiteY2" fmla="*/ 68107 h 106890"/>
                <a:gd name="connsiteX3" fmla="*/ 235537 w 262968"/>
                <a:gd name="connsiteY3" fmla="*/ 73783 h 106890"/>
                <a:gd name="connsiteX4" fmla="*/ 183511 w 262968"/>
                <a:gd name="connsiteY4" fmla="*/ 55810 h 106890"/>
                <a:gd name="connsiteX5" fmla="*/ 168376 w 262968"/>
                <a:gd name="connsiteY5" fmla="*/ 59594 h 106890"/>
                <a:gd name="connsiteX6" fmla="*/ 158917 w 262968"/>
                <a:gd name="connsiteY6" fmla="*/ 73783 h 106890"/>
                <a:gd name="connsiteX7" fmla="*/ 137160 w 262968"/>
                <a:gd name="connsiteY7" fmla="*/ 81350 h 106890"/>
                <a:gd name="connsiteX8" fmla="*/ 131485 w 262968"/>
                <a:gd name="connsiteY8" fmla="*/ 77566 h 106890"/>
                <a:gd name="connsiteX9" fmla="*/ 109728 w 262968"/>
                <a:gd name="connsiteY9" fmla="*/ 86080 h 106890"/>
                <a:gd name="connsiteX10" fmla="*/ 91755 w 262968"/>
                <a:gd name="connsiteY10" fmla="*/ 87972 h 106890"/>
                <a:gd name="connsiteX11" fmla="*/ 88918 w 262968"/>
                <a:gd name="connsiteY11" fmla="*/ 100269 h 106890"/>
                <a:gd name="connsiteX12" fmla="*/ 50135 w 262968"/>
                <a:gd name="connsiteY12" fmla="*/ 106890 h 106890"/>
                <a:gd name="connsiteX13" fmla="*/ 32162 w 262968"/>
                <a:gd name="connsiteY13" fmla="*/ 101215 h 106890"/>
                <a:gd name="connsiteX14" fmla="*/ 6622 w 262968"/>
                <a:gd name="connsiteY14" fmla="*/ 85134 h 106890"/>
                <a:gd name="connsiteX15" fmla="*/ 0 w 262968"/>
                <a:gd name="connsiteY15" fmla="*/ 65269 h 106890"/>
                <a:gd name="connsiteX16" fmla="*/ 2838 w 262968"/>
                <a:gd name="connsiteY16" fmla="*/ 57702 h 106890"/>
                <a:gd name="connsiteX17" fmla="*/ 8514 w 262968"/>
                <a:gd name="connsiteY17" fmla="*/ 44459 h 106890"/>
                <a:gd name="connsiteX18" fmla="*/ 29324 w 262968"/>
                <a:gd name="connsiteY18" fmla="*/ 45405 h 106890"/>
                <a:gd name="connsiteX19" fmla="*/ 44459 w 262968"/>
                <a:gd name="connsiteY19" fmla="*/ 39729 h 106890"/>
                <a:gd name="connsiteX20" fmla="*/ 45405 w 262968"/>
                <a:gd name="connsiteY20" fmla="*/ 34053 h 106890"/>
                <a:gd name="connsiteX21" fmla="*/ 53918 w 262968"/>
                <a:gd name="connsiteY21" fmla="*/ 31216 h 106890"/>
                <a:gd name="connsiteX22" fmla="*/ 55810 w 262968"/>
                <a:gd name="connsiteY22" fmla="*/ 17973 h 106890"/>
                <a:gd name="connsiteX23" fmla="*/ 66215 w 262968"/>
                <a:gd name="connsiteY23" fmla="*/ 15135 h 106890"/>
                <a:gd name="connsiteX24" fmla="*/ 72837 w 262968"/>
                <a:gd name="connsiteY24" fmla="*/ 4730 h 106890"/>
                <a:gd name="connsiteX25" fmla="*/ 87026 w 262968"/>
                <a:gd name="connsiteY25" fmla="*/ 4730 h 106890"/>
                <a:gd name="connsiteX26" fmla="*/ 89863 w 262968"/>
                <a:gd name="connsiteY26" fmla="*/ 8513 h 106890"/>
                <a:gd name="connsiteX27" fmla="*/ 107836 w 262968"/>
                <a:gd name="connsiteY27" fmla="*/ 0 h 106890"/>
                <a:gd name="connsiteX28" fmla="*/ 133376 w 262968"/>
                <a:gd name="connsiteY28" fmla="*/ 20810 h 106890"/>
                <a:gd name="connsiteX29" fmla="*/ 159863 w 262968"/>
                <a:gd name="connsiteY29" fmla="*/ 8513 h 106890"/>
                <a:gd name="connsiteX30" fmla="*/ 182565 w 262968"/>
                <a:gd name="connsiteY30" fmla="*/ 14189 h 106890"/>
                <a:gd name="connsiteX31" fmla="*/ 215672 w 262968"/>
                <a:gd name="connsiteY31" fmla="*/ 5675 h 106890"/>
                <a:gd name="connsiteX32" fmla="*/ 262969 w 262968"/>
                <a:gd name="connsiteY32" fmla="*/ 28378 h 106890"/>
                <a:gd name="connsiteX33" fmla="*/ 262969 w 262968"/>
                <a:gd name="connsiteY33" fmla="*/ 28378 h 10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62968" h="106890">
                  <a:moveTo>
                    <a:pt x="262969" y="28378"/>
                  </a:moveTo>
                  <a:lnTo>
                    <a:pt x="251618" y="44459"/>
                  </a:lnTo>
                  <a:lnTo>
                    <a:pt x="244996" y="68107"/>
                  </a:lnTo>
                  <a:lnTo>
                    <a:pt x="235537" y="73783"/>
                  </a:lnTo>
                  <a:lnTo>
                    <a:pt x="183511" y="55810"/>
                  </a:lnTo>
                  <a:lnTo>
                    <a:pt x="168376" y="59594"/>
                  </a:lnTo>
                  <a:lnTo>
                    <a:pt x="158917" y="73783"/>
                  </a:lnTo>
                  <a:lnTo>
                    <a:pt x="137160" y="81350"/>
                  </a:lnTo>
                  <a:lnTo>
                    <a:pt x="131485" y="77566"/>
                  </a:lnTo>
                  <a:lnTo>
                    <a:pt x="109728" y="86080"/>
                  </a:lnTo>
                  <a:lnTo>
                    <a:pt x="91755" y="87972"/>
                  </a:lnTo>
                  <a:lnTo>
                    <a:pt x="88918" y="100269"/>
                  </a:lnTo>
                  <a:lnTo>
                    <a:pt x="50135" y="106890"/>
                  </a:lnTo>
                  <a:lnTo>
                    <a:pt x="32162" y="101215"/>
                  </a:lnTo>
                  <a:lnTo>
                    <a:pt x="6622" y="85134"/>
                  </a:lnTo>
                  <a:lnTo>
                    <a:pt x="0" y="65269"/>
                  </a:lnTo>
                  <a:lnTo>
                    <a:pt x="2838" y="57702"/>
                  </a:lnTo>
                  <a:lnTo>
                    <a:pt x="8514" y="44459"/>
                  </a:lnTo>
                  <a:lnTo>
                    <a:pt x="29324" y="45405"/>
                  </a:lnTo>
                  <a:lnTo>
                    <a:pt x="44459" y="39729"/>
                  </a:lnTo>
                  <a:lnTo>
                    <a:pt x="45405" y="34053"/>
                  </a:lnTo>
                  <a:lnTo>
                    <a:pt x="53918" y="31216"/>
                  </a:lnTo>
                  <a:lnTo>
                    <a:pt x="55810" y="17973"/>
                  </a:lnTo>
                  <a:lnTo>
                    <a:pt x="66215" y="15135"/>
                  </a:lnTo>
                  <a:lnTo>
                    <a:pt x="72837" y="4730"/>
                  </a:lnTo>
                  <a:lnTo>
                    <a:pt x="87026" y="4730"/>
                  </a:lnTo>
                  <a:lnTo>
                    <a:pt x="89863" y="8513"/>
                  </a:lnTo>
                  <a:lnTo>
                    <a:pt x="107836" y="0"/>
                  </a:lnTo>
                  <a:lnTo>
                    <a:pt x="133376" y="20810"/>
                  </a:lnTo>
                  <a:lnTo>
                    <a:pt x="159863" y="8513"/>
                  </a:lnTo>
                  <a:lnTo>
                    <a:pt x="182565" y="14189"/>
                  </a:lnTo>
                  <a:lnTo>
                    <a:pt x="215672" y="5675"/>
                  </a:lnTo>
                  <a:lnTo>
                    <a:pt x="262969" y="28378"/>
                  </a:lnTo>
                  <a:lnTo>
                    <a:pt x="262969" y="28378"/>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42" name="Freeform: Shape 1041">
              <a:extLst>
                <a:ext uri="{FF2B5EF4-FFF2-40B4-BE49-F238E27FC236}">
                  <a16:creationId xmlns:a16="http://schemas.microsoft.com/office/drawing/2014/main" id="{6E53C596-F0D3-4D55-ED0C-82ECBF81F9DF}"/>
                </a:ext>
              </a:extLst>
            </p:cNvPr>
            <p:cNvSpPr/>
            <p:nvPr/>
          </p:nvSpPr>
          <p:spPr>
            <a:xfrm>
              <a:off x="8498024" y="3788716"/>
              <a:ext cx="410455" cy="252586"/>
            </a:xfrm>
            <a:custGeom>
              <a:avLst/>
              <a:gdLst>
                <a:gd name="connsiteX0" fmla="*/ 135268 w 135268"/>
                <a:gd name="connsiteY0" fmla="*/ 20810 h 83241"/>
                <a:gd name="connsiteX1" fmla="*/ 98377 w 135268"/>
                <a:gd name="connsiteY1" fmla="*/ 36891 h 83241"/>
                <a:gd name="connsiteX2" fmla="*/ 95539 w 135268"/>
                <a:gd name="connsiteY2" fmla="*/ 60540 h 83241"/>
                <a:gd name="connsiteX3" fmla="*/ 79458 w 135268"/>
                <a:gd name="connsiteY3" fmla="*/ 67161 h 83241"/>
                <a:gd name="connsiteX4" fmla="*/ 80404 w 135268"/>
                <a:gd name="connsiteY4" fmla="*/ 83242 h 83241"/>
                <a:gd name="connsiteX5" fmla="*/ 61486 w 135268"/>
                <a:gd name="connsiteY5" fmla="*/ 82296 h 83241"/>
                <a:gd name="connsiteX6" fmla="*/ 44459 w 135268"/>
                <a:gd name="connsiteY6" fmla="*/ 72837 h 83241"/>
                <a:gd name="connsiteX7" fmla="*/ 36891 w 135268"/>
                <a:gd name="connsiteY7" fmla="*/ 82296 h 83241"/>
                <a:gd name="connsiteX8" fmla="*/ 2838 w 135268"/>
                <a:gd name="connsiteY8" fmla="*/ 80404 h 83241"/>
                <a:gd name="connsiteX9" fmla="*/ 13243 w 135268"/>
                <a:gd name="connsiteY9" fmla="*/ 75674 h 83241"/>
                <a:gd name="connsiteX10" fmla="*/ 0 w 135268"/>
                <a:gd name="connsiteY10" fmla="*/ 50134 h 83241"/>
                <a:gd name="connsiteX11" fmla="*/ 3784 w 135268"/>
                <a:gd name="connsiteY11" fmla="*/ 20810 h 83241"/>
                <a:gd name="connsiteX12" fmla="*/ 43513 w 135268"/>
                <a:gd name="connsiteY12" fmla="*/ 25540 h 83241"/>
                <a:gd name="connsiteX13" fmla="*/ 66215 w 135268"/>
                <a:gd name="connsiteY13" fmla="*/ 11351 h 83241"/>
                <a:gd name="connsiteX14" fmla="*/ 107836 w 135268"/>
                <a:gd name="connsiteY14" fmla="*/ 10405 h 83241"/>
                <a:gd name="connsiteX15" fmla="*/ 116349 w 135268"/>
                <a:gd name="connsiteY15" fmla="*/ 0 h 83241"/>
                <a:gd name="connsiteX16" fmla="*/ 123917 w 135268"/>
                <a:gd name="connsiteY16" fmla="*/ 946 h 83241"/>
                <a:gd name="connsiteX17" fmla="*/ 135268 w 135268"/>
                <a:gd name="connsiteY17" fmla="*/ 20810 h 83241"/>
                <a:gd name="connsiteX18" fmla="*/ 135268 w 135268"/>
                <a:gd name="connsiteY18" fmla="*/ 20810 h 8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5268" h="83241">
                  <a:moveTo>
                    <a:pt x="135268" y="20810"/>
                  </a:moveTo>
                  <a:lnTo>
                    <a:pt x="98377" y="36891"/>
                  </a:lnTo>
                  <a:lnTo>
                    <a:pt x="95539" y="60540"/>
                  </a:lnTo>
                  <a:lnTo>
                    <a:pt x="79458" y="67161"/>
                  </a:lnTo>
                  <a:lnTo>
                    <a:pt x="80404" y="83242"/>
                  </a:lnTo>
                  <a:lnTo>
                    <a:pt x="61486" y="82296"/>
                  </a:lnTo>
                  <a:lnTo>
                    <a:pt x="44459" y="72837"/>
                  </a:lnTo>
                  <a:lnTo>
                    <a:pt x="36891" y="82296"/>
                  </a:lnTo>
                  <a:lnTo>
                    <a:pt x="2838" y="80404"/>
                  </a:lnTo>
                  <a:lnTo>
                    <a:pt x="13243" y="75674"/>
                  </a:lnTo>
                  <a:lnTo>
                    <a:pt x="0" y="50134"/>
                  </a:lnTo>
                  <a:lnTo>
                    <a:pt x="3784" y="20810"/>
                  </a:lnTo>
                  <a:lnTo>
                    <a:pt x="43513" y="25540"/>
                  </a:lnTo>
                  <a:lnTo>
                    <a:pt x="66215" y="11351"/>
                  </a:lnTo>
                  <a:lnTo>
                    <a:pt x="107836" y="10405"/>
                  </a:lnTo>
                  <a:lnTo>
                    <a:pt x="116349" y="0"/>
                  </a:lnTo>
                  <a:lnTo>
                    <a:pt x="123917" y="946"/>
                  </a:lnTo>
                  <a:lnTo>
                    <a:pt x="135268" y="20810"/>
                  </a:lnTo>
                  <a:lnTo>
                    <a:pt x="135268" y="2081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43" name="Freeform: Shape 1042">
              <a:extLst>
                <a:ext uri="{FF2B5EF4-FFF2-40B4-BE49-F238E27FC236}">
                  <a16:creationId xmlns:a16="http://schemas.microsoft.com/office/drawing/2014/main" id="{9EC77773-D46C-0A88-8ADF-CCE771CE74B6}"/>
                </a:ext>
              </a:extLst>
            </p:cNvPr>
            <p:cNvSpPr/>
            <p:nvPr/>
          </p:nvSpPr>
          <p:spPr>
            <a:xfrm>
              <a:off x="7961272" y="5641"/>
              <a:ext cx="1475341" cy="2276159"/>
            </a:xfrm>
            <a:custGeom>
              <a:avLst/>
              <a:gdLst>
                <a:gd name="connsiteX0" fmla="*/ 486209 w 486208"/>
                <a:gd name="connsiteY0" fmla="*/ 161754 h 750123"/>
                <a:gd name="connsiteX1" fmla="*/ 419994 w 486208"/>
                <a:gd name="connsiteY1" fmla="*/ 176889 h 750123"/>
                <a:gd name="connsiteX2" fmla="*/ 386886 w 486208"/>
                <a:gd name="connsiteY2" fmla="*/ 213780 h 750123"/>
                <a:gd name="connsiteX3" fmla="*/ 399183 w 486208"/>
                <a:gd name="connsiteY3" fmla="*/ 246888 h 750123"/>
                <a:gd name="connsiteX4" fmla="*/ 340535 w 486208"/>
                <a:gd name="connsiteY4" fmla="*/ 289455 h 750123"/>
                <a:gd name="connsiteX5" fmla="*/ 266753 w 486208"/>
                <a:gd name="connsiteY5" fmla="*/ 336751 h 750123"/>
                <a:gd name="connsiteX6" fmla="*/ 246888 w 486208"/>
                <a:gd name="connsiteY6" fmla="*/ 413372 h 750123"/>
                <a:gd name="connsiteX7" fmla="*/ 281888 w 486208"/>
                <a:gd name="connsiteY7" fmla="*/ 452155 h 750123"/>
                <a:gd name="connsiteX8" fmla="*/ 327292 w 486208"/>
                <a:gd name="connsiteY8" fmla="*/ 483371 h 750123"/>
                <a:gd name="connsiteX9" fmla="*/ 296077 w 486208"/>
                <a:gd name="connsiteY9" fmla="*/ 545802 h 750123"/>
                <a:gd name="connsiteX10" fmla="*/ 252564 w 486208"/>
                <a:gd name="connsiteY10" fmla="*/ 559045 h 750123"/>
                <a:gd name="connsiteX11" fmla="*/ 246888 w 486208"/>
                <a:gd name="connsiteY11" fmla="*/ 653638 h 750123"/>
                <a:gd name="connsiteX12" fmla="*/ 227023 w 486208"/>
                <a:gd name="connsiteY12" fmla="*/ 707556 h 750123"/>
                <a:gd name="connsiteX13" fmla="*/ 173106 w 486208"/>
                <a:gd name="connsiteY13" fmla="*/ 701881 h 750123"/>
                <a:gd name="connsiteX14" fmla="*/ 152295 w 486208"/>
                <a:gd name="connsiteY14" fmla="*/ 747286 h 750123"/>
                <a:gd name="connsiteX15" fmla="*/ 100269 w 486208"/>
                <a:gd name="connsiteY15" fmla="*/ 750123 h 750123"/>
                <a:gd name="connsiteX16" fmla="*/ 82296 w 486208"/>
                <a:gd name="connsiteY16" fmla="*/ 696205 h 750123"/>
                <a:gd name="connsiteX17" fmla="*/ 39729 w 486208"/>
                <a:gd name="connsiteY17" fmla="*/ 630936 h 750123"/>
                <a:gd name="connsiteX18" fmla="*/ 0 w 486208"/>
                <a:gd name="connsiteY18" fmla="*/ 551478 h 750123"/>
                <a:gd name="connsiteX19" fmla="*/ 17027 w 486208"/>
                <a:gd name="connsiteY19" fmla="*/ 519316 h 750123"/>
                <a:gd name="connsiteX20" fmla="*/ 49189 w 486208"/>
                <a:gd name="connsiteY20" fmla="*/ 481479 h 750123"/>
                <a:gd name="connsiteX21" fmla="*/ 56756 w 486208"/>
                <a:gd name="connsiteY21" fmla="*/ 416210 h 750123"/>
                <a:gd name="connsiteX22" fmla="*/ 27432 w 486208"/>
                <a:gd name="connsiteY22" fmla="*/ 388778 h 750123"/>
                <a:gd name="connsiteX23" fmla="*/ 17973 w 486208"/>
                <a:gd name="connsiteY23" fmla="*/ 315941 h 750123"/>
                <a:gd name="connsiteX24" fmla="*/ 40675 w 486208"/>
                <a:gd name="connsiteY24" fmla="*/ 264861 h 750123"/>
                <a:gd name="connsiteX25" fmla="*/ 81350 w 486208"/>
                <a:gd name="connsiteY25" fmla="*/ 265807 h 750123"/>
                <a:gd name="connsiteX26" fmla="*/ 93647 w 486208"/>
                <a:gd name="connsiteY26" fmla="*/ 244996 h 750123"/>
                <a:gd name="connsiteX27" fmla="*/ 76620 w 486208"/>
                <a:gd name="connsiteY27" fmla="*/ 226078 h 750123"/>
                <a:gd name="connsiteX28" fmla="*/ 130539 w 486208"/>
                <a:gd name="connsiteY28" fmla="*/ 151349 h 750123"/>
                <a:gd name="connsiteX29" fmla="*/ 162700 w 486208"/>
                <a:gd name="connsiteY29" fmla="*/ 93647 h 750123"/>
                <a:gd name="connsiteX30" fmla="*/ 184457 w 486208"/>
                <a:gd name="connsiteY30" fmla="*/ 56756 h 750123"/>
                <a:gd name="connsiteX31" fmla="*/ 222294 w 486208"/>
                <a:gd name="connsiteY31" fmla="*/ 56756 h 750123"/>
                <a:gd name="connsiteX32" fmla="*/ 227969 w 486208"/>
                <a:gd name="connsiteY32" fmla="*/ 27432 h 750123"/>
                <a:gd name="connsiteX33" fmla="*/ 303644 w 486208"/>
                <a:gd name="connsiteY33" fmla="*/ 35945 h 750123"/>
                <a:gd name="connsiteX34" fmla="*/ 302698 w 486208"/>
                <a:gd name="connsiteY34" fmla="*/ 1892 h 750123"/>
                <a:gd name="connsiteX35" fmla="*/ 327292 w 486208"/>
                <a:gd name="connsiteY35" fmla="*/ 0 h 750123"/>
                <a:gd name="connsiteX36" fmla="*/ 384048 w 486208"/>
                <a:gd name="connsiteY36" fmla="*/ 25540 h 750123"/>
                <a:gd name="connsiteX37" fmla="*/ 452155 w 486208"/>
                <a:gd name="connsiteY37" fmla="*/ 60540 h 750123"/>
                <a:gd name="connsiteX38" fmla="*/ 469182 w 486208"/>
                <a:gd name="connsiteY38" fmla="*/ 140944 h 750123"/>
                <a:gd name="connsiteX39" fmla="*/ 486209 w 486208"/>
                <a:gd name="connsiteY39" fmla="*/ 161754 h 750123"/>
                <a:gd name="connsiteX40" fmla="*/ 486209 w 486208"/>
                <a:gd name="connsiteY40" fmla="*/ 161754 h 750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6208" h="750123">
                  <a:moveTo>
                    <a:pt x="486209" y="161754"/>
                  </a:moveTo>
                  <a:lnTo>
                    <a:pt x="419994" y="176889"/>
                  </a:lnTo>
                  <a:lnTo>
                    <a:pt x="386886" y="213780"/>
                  </a:lnTo>
                  <a:lnTo>
                    <a:pt x="399183" y="246888"/>
                  </a:lnTo>
                  <a:lnTo>
                    <a:pt x="340535" y="289455"/>
                  </a:lnTo>
                  <a:lnTo>
                    <a:pt x="266753" y="336751"/>
                  </a:lnTo>
                  <a:lnTo>
                    <a:pt x="246888" y="413372"/>
                  </a:lnTo>
                  <a:lnTo>
                    <a:pt x="281888" y="452155"/>
                  </a:lnTo>
                  <a:lnTo>
                    <a:pt x="327292" y="483371"/>
                  </a:lnTo>
                  <a:lnTo>
                    <a:pt x="296077" y="545802"/>
                  </a:lnTo>
                  <a:lnTo>
                    <a:pt x="252564" y="559045"/>
                  </a:lnTo>
                  <a:lnTo>
                    <a:pt x="246888" y="653638"/>
                  </a:lnTo>
                  <a:lnTo>
                    <a:pt x="227023" y="707556"/>
                  </a:lnTo>
                  <a:lnTo>
                    <a:pt x="173106" y="701881"/>
                  </a:lnTo>
                  <a:lnTo>
                    <a:pt x="152295" y="747286"/>
                  </a:lnTo>
                  <a:lnTo>
                    <a:pt x="100269" y="750123"/>
                  </a:lnTo>
                  <a:lnTo>
                    <a:pt x="82296" y="696205"/>
                  </a:lnTo>
                  <a:lnTo>
                    <a:pt x="39729" y="630936"/>
                  </a:lnTo>
                  <a:lnTo>
                    <a:pt x="0" y="551478"/>
                  </a:lnTo>
                  <a:lnTo>
                    <a:pt x="17027" y="519316"/>
                  </a:lnTo>
                  <a:lnTo>
                    <a:pt x="49189" y="481479"/>
                  </a:lnTo>
                  <a:lnTo>
                    <a:pt x="56756" y="416210"/>
                  </a:lnTo>
                  <a:lnTo>
                    <a:pt x="27432" y="388778"/>
                  </a:lnTo>
                  <a:lnTo>
                    <a:pt x="17973" y="315941"/>
                  </a:lnTo>
                  <a:lnTo>
                    <a:pt x="40675" y="264861"/>
                  </a:lnTo>
                  <a:lnTo>
                    <a:pt x="81350" y="265807"/>
                  </a:lnTo>
                  <a:lnTo>
                    <a:pt x="93647" y="244996"/>
                  </a:lnTo>
                  <a:lnTo>
                    <a:pt x="76620" y="226078"/>
                  </a:lnTo>
                  <a:lnTo>
                    <a:pt x="130539" y="151349"/>
                  </a:lnTo>
                  <a:lnTo>
                    <a:pt x="162700" y="93647"/>
                  </a:lnTo>
                  <a:lnTo>
                    <a:pt x="184457" y="56756"/>
                  </a:lnTo>
                  <a:lnTo>
                    <a:pt x="222294" y="56756"/>
                  </a:lnTo>
                  <a:lnTo>
                    <a:pt x="227969" y="27432"/>
                  </a:lnTo>
                  <a:lnTo>
                    <a:pt x="303644" y="35945"/>
                  </a:lnTo>
                  <a:lnTo>
                    <a:pt x="302698" y="1892"/>
                  </a:lnTo>
                  <a:lnTo>
                    <a:pt x="327292" y="0"/>
                  </a:lnTo>
                  <a:lnTo>
                    <a:pt x="384048" y="25540"/>
                  </a:lnTo>
                  <a:lnTo>
                    <a:pt x="452155" y="60540"/>
                  </a:lnTo>
                  <a:lnTo>
                    <a:pt x="469182" y="140944"/>
                  </a:lnTo>
                  <a:lnTo>
                    <a:pt x="486209" y="161754"/>
                  </a:lnTo>
                  <a:lnTo>
                    <a:pt x="486209" y="161754"/>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50" name="Freeform: Shape 1049">
              <a:extLst>
                <a:ext uri="{FF2B5EF4-FFF2-40B4-BE49-F238E27FC236}">
                  <a16:creationId xmlns:a16="http://schemas.microsoft.com/office/drawing/2014/main" id="{F897E568-3AA9-AC81-AFE9-7B4BEBBB60FC}"/>
                </a:ext>
              </a:extLst>
            </p:cNvPr>
            <p:cNvSpPr/>
            <p:nvPr/>
          </p:nvSpPr>
          <p:spPr>
            <a:xfrm>
              <a:off x="7671374" y="5522386"/>
              <a:ext cx="617118" cy="1294509"/>
            </a:xfrm>
            <a:custGeom>
              <a:avLst/>
              <a:gdLst>
                <a:gd name="connsiteX0" fmla="*/ 203375 w 203375"/>
                <a:gd name="connsiteY0" fmla="*/ 255401 h 426614"/>
                <a:gd name="connsiteX1" fmla="*/ 202429 w 203375"/>
                <a:gd name="connsiteY1" fmla="*/ 301752 h 426614"/>
                <a:gd name="connsiteX2" fmla="*/ 177835 w 203375"/>
                <a:gd name="connsiteY2" fmla="*/ 318779 h 426614"/>
                <a:gd name="connsiteX3" fmla="*/ 162700 w 203375"/>
                <a:gd name="connsiteY3" fmla="*/ 338643 h 426614"/>
                <a:gd name="connsiteX4" fmla="*/ 128646 w 203375"/>
                <a:gd name="connsiteY4" fmla="*/ 362291 h 426614"/>
                <a:gd name="connsiteX5" fmla="*/ 134322 w 203375"/>
                <a:gd name="connsiteY5" fmla="*/ 386886 h 426614"/>
                <a:gd name="connsiteX6" fmla="*/ 130538 w 203375"/>
                <a:gd name="connsiteY6" fmla="*/ 413372 h 426614"/>
                <a:gd name="connsiteX7" fmla="*/ 105944 w 203375"/>
                <a:gd name="connsiteY7" fmla="*/ 426615 h 426614"/>
                <a:gd name="connsiteX8" fmla="*/ 81350 w 203375"/>
                <a:gd name="connsiteY8" fmla="*/ 317833 h 426614"/>
                <a:gd name="connsiteX9" fmla="*/ 49188 w 203375"/>
                <a:gd name="connsiteY9" fmla="*/ 293239 h 426614"/>
                <a:gd name="connsiteX10" fmla="*/ 48242 w 203375"/>
                <a:gd name="connsiteY10" fmla="*/ 279050 h 426614"/>
                <a:gd name="connsiteX11" fmla="*/ 5675 w 203375"/>
                <a:gd name="connsiteY11" fmla="*/ 242158 h 426614"/>
                <a:gd name="connsiteX12" fmla="*/ 0 w 203375"/>
                <a:gd name="connsiteY12" fmla="*/ 196754 h 426614"/>
                <a:gd name="connsiteX13" fmla="*/ 30270 w 203375"/>
                <a:gd name="connsiteY13" fmla="*/ 162700 h 426614"/>
                <a:gd name="connsiteX14" fmla="*/ 40675 w 203375"/>
                <a:gd name="connsiteY14" fmla="*/ 112566 h 426614"/>
                <a:gd name="connsiteX15" fmla="*/ 31216 w 203375"/>
                <a:gd name="connsiteY15" fmla="*/ 54864 h 426614"/>
                <a:gd name="connsiteX16" fmla="*/ 40675 w 203375"/>
                <a:gd name="connsiteY16" fmla="*/ 23648 h 426614"/>
                <a:gd name="connsiteX17" fmla="*/ 94593 w 203375"/>
                <a:gd name="connsiteY17" fmla="*/ 0 h 426614"/>
                <a:gd name="connsiteX18" fmla="*/ 129592 w 203375"/>
                <a:gd name="connsiteY18" fmla="*/ 6621 h 426614"/>
                <a:gd name="connsiteX19" fmla="*/ 129592 w 203375"/>
                <a:gd name="connsiteY19" fmla="*/ 37837 h 426614"/>
                <a:gd name="connsiteX20" fmla="*/ 171213 w 203375"/>
                <a:gd name="connsiteY20" fmla="*/ 15135 h 426614"/>
                <a:gd name="connsiteX21" fmla="*/ 174997 w 203375"/>
                <a:gd name="connsiteY21" fmla="*/ 26486 h 426614"/>
                <a:gd name="connsiteX22" fmla="*/ 151349 w 203375"/>
                <a:gd name="connsiteY22" fmla="*/ 56756 h 426614"/>
                <a:gd name="connsiteX23" fmla="*/ 152295 w 203375"/>
                <a:gd name="connsiteY23" fmla="*/ 84188 h 426614"/>
                <a:gd name="connsiteX24" fmla="*/ 170268 w 203375"/>
                <a:gd name="connsiteY24" fmla="*/ 99323 h 426614"/>
                <a:gd name="connsiteX25" fmla="*/ 165538 w 203375"/>
                <a:gd name="connsiteY25" fmla="*/ 152295 h 426614"/>
                <a:gd name="connsiteX26" fmla="*/ 132430 w 203375"/>
                <a:gd name="connsiteY26" fmla="*/ 182565 h 426614"/>
                <a:gd name="connsiteX27" fmla="*/ 143781 w 203375"/>
                <a:gd name="connsiteY27" fmla="*/ 215672 h 426614"/>
                <a:gd name="connsiteX28" fmla="*/ 170268 w 203375"/>
                <a:gd name="connsiteY28" fmla="*/ 216618 h 426614"/>
                <a:gd name="connsiteX29" fmla="*/ 183511 w 203375"/>
                <a:gd name="connsiteY29" fmla="*/ 245942 h 426614"/>
                <a:gd name="connsiteX30" fmla="*/ 203375 w 203375"/>
                <a:gd name="connsiteY30" fmla="*/ 255401 h 426614"/>
                <a:gd name="connsiteX31" fmla="*/ 203375 w 203375"/>
                <a:gd name="connsiteY31" fmla="*/ 255401 h 426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3375" h="426614">
                  <a:moveTo>
                    <a:pt x="203375" y="255401"/>
                  </a:moveTo>
                  <a:lnTo>
                    <a:pt x="202429" y="301752"/>
                  </a:lnTo>
                  <a:lnTo>
                    <a:pt x="177835" y="318779"/>
                  </a:lnTo>
                  <a:lnTo>
                    <a:pt x="162700" y="338643"/>
                  </a:lnTo>
                  <a:lnTo>
                    <a:pt x="128646" y="362291"/>
                  </a:lnTo>
                  <a:lnTo>
                    <a:pt x="134322" y="386886"/>
                  </a:lnTo>
                  <a:lnTo>
                    <a:pt x="130538" y="413372"/>
                  </a:lnTo>
                  <a:lnTo>
                    <a:pt x="105944" y="426615"/>
                  </a:lnTo>
                  <a:lnTo>
                    <a:pt x="81350" y="317833"/>
                  </a:lnTo>
                  <a:lnTo>
                    <a:pt x="49188" y="293239"/>
                  </a:lnTo>
                  <a:lnTo>
                    <a:pt x="48242" y="279050"/>
                  </a:lnTo>
                  <a:lnTo>
                    <a:pt x="5675" y="242158"/>
                  </a:lnTo>
                  <a:lnTo>
                    <a:pt x="0" y="196754"/>
                  </a:lnTo>
                  <a:lnTo>
                    <a:pt x="30270" y="162700"/>
                  </a:lnTo>
                  <a:lnTo>
                    <a:pt x="40675" y="112566"/>
                  </a:lnTo>
                  <a:lnTo>
                    <a:pt x="31216" y="54864"/>
                  </a:lnTo>
                  <a:lnTo>
                    <a:pt x="40675" y="23648"/>
                  </a:lnTo>
                  <a:lnTo>
                    <a:pt x="94593" y="0"/>
                  </a:lnTo>
                  <a:lnTo>
                    <a:pt x="129592" y="6621"/>
                  </a:lnTo>
                  <a:lnTo>
                    <a:pt x="129592" y="37837"/>
                  </a:lnTo>
                  <a:lnTo>
                    <a:pt x="171213" y="15135"/>
                  </a:lnTo>
                  <a:lnTo>
                    <a:pt x="174997" y="26486"/>
                  </a:lnTo>
                  <a:lnTo>
                    <a:pt x="151349" y="56756"/>
                  </a:lnTo>
                  <a:lnTo>
                    <a:pt x="152295" y="84188"/>
                  </a:lnTo>
                  <a:lnTo>
                    <a:pt x="170268" y="99323"/>
                  </a:lnTo>
                  <a:lnTo>
                    <a:pt x="165538" y="152295"/>
                  </a:lnTo>
                  <a:lnTo>
                    <a:pt x="132430" y="182565"/>
                  </a:lnTo>
                  <a:lnTo>
                    <a:pt x="143781" y="215672"/>
                  </a:lnTo>
                  <a:lnTo>
                    <a:pt x="170268" y="216618"/>
                  </a:lnTo>
                  <a:lnTo>
                    <a:pt x="183511" y="245942"/>
                  </a:lnTo>
                  <a:lnTo>
                    <a:pt x="203375" y="255401"/>
                  </a:lnTo>
                  <a:lnTo>
                    <a:pt x="203375" y="255401"/>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52" name="Freeform: Shape 1051">
              <a:extLst>
                <a:ext uri="{FF2B5EF4-FFF2-40B4-BE49-F238E27FC236}">
                  <a16:creationId xmlns:a16="http://schemas.microsoft.com/office/drawing/2014/main" id="{769F5BBD-DB96-5664-380E-6B209C297D54}"/>
                </a:ext>
              </a:extLst>
            </p:cNvPr>
            <p:cNvSpPr/>
            <p:nvPr/>
          </p:nvSpPr>
          <p:spPr>
            <a:xfrm>
              <a:off x="10392431" y="4644071"/>
              <a:ext cx="439157" cy="361660"/>
            </a:xfrm>
            <a:custGeom>
              <a:avLst/>
              <a:gdLst>
                <a:gd name="connsiteX0" fmla="*/ 3784 w 144727"/>
                <a:gd name="connsiteY0" fmla="*/ 79458 h 119187"/>
                <a:gd name="connsiteX1" fmla="*/ 15135 w 144727"/>
                <a:gd name="connsiteY1" fmla="*/ 72837 h 119187"/>
                <a:gd name="connsiteX2" fmla="*/ 25540 w 144727"/>
                <a:gd name="connsiteY2" fmla="*/ 34999 h 119187"/>
                <a:gd name="connsiteX3" fmla="*/ 0 w 144727"/>
                <a:gd name="connsiteY3" fmla="*/ 18919 h 119187"/>
                <a:gd name="connsiteX4" fmla="*/ 47297 w 144727"/>
                <a:gd name="connsiteY4" fmla="*/ 0 h 119187"/>
                <a:gd name="connsiteX5" fmla="*/ 90809 w 144727"/>
                <a:gd name="connsiteY5" fmla="*/ 7567 h 119187"/>
                <a:gd name="connsiteX6" fmla="*/ 99323 w 144727"/>
                <a:gd name="connsiteY6" fmla="*/ 31216 h 119187"/>
                <a:gd name="connsiteX7" fmla="*/ 144727 w 144727"/>
                <a:gd name="connsiteY7" fmla="*/ 50134 h 119187"/>
                <a:gd name="connsiteX8" fmla="*/ 138106 w 144727"/>
                <a:gd name="connsiteY8" fmla="*/ 65269 h 119187"/>
                <a:gd name="connsiteX9" fmla="*/ 79458 w 144727"/>
                <a:gd name="connsiteY9" fmla="*/ 68107 h 119187"/>
                <a:gd name="connsiteX10" fmla="*/ 60540 w 144727"/>
                <a:gd name="connsiteY10" fmla="*/ 87026 h 119187"/>
                <a:gd name="connsiteX11" fmla="*/ 23648 w 144727"/>
                <a:gd name="connsiteY11" fmla="*/ 119187 h 119187"/>
                <a:gd name="connsiteX12" fmla="*/ 4730 w 144727"/>
                <a:gd name="connsiteY12" fmla="*/ 91755 h 119187"/>
                <a:gd name="connsiteX13" fmla="*/ 3784 w 144727"/>
                <a:gd name="connsiteY13" fmla="*/ 79458 h 119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727" h="119187">
                  <a:moveTo>
                    <a:pt x="3784" y="79458"/>
                  </a:moveTo>
                  <a:lnTo>
                    <a:pt x="15135" y="72837"/>
                  </a:lnTo>
                  <a:lnTo>
                    <a:pt x="25540" y="34999"/>
                  </a:lnTo>
                  <a:lnTo>
                    <a:pt x="0" y="18919"/>
                  </a:lnTo>
                  <a:lnTo>
                    <a:pt x="47297" y="0"/>
                  </a:lnTo>
                  <a:lnTo>
                    <a:pt x="90809" y="7567"/>
                  </a:lnTo>
                  <a:lnTo>
                    <a:pt x="99323" y="31216"/>
                  </a:lnTo>
                  <a:lnTo>
                    <a:pt x="144727" y="50134"/>
                  </a:lnTo>
                  <a:lnTo>
                    <a:pt x="138106" y="65269"/>
                  </a:lnTo>
                  <a:lnTo>
                    <a:pt x="79458" y="68107"/>
                  </a:lnTo>
                  <a:lnTo>
                    <a:pt x="60540" y="87026"/>
                  </a:lnTo>
                  <a:lnTo>
                    <a:pt x="23648" y="119187"/>
                  </a:lnTo>
                  <a:lnTo>
                    <a:pt x="4730" y="91755"/>
                  </a:lnTo>
                  <a:lnTo>
                    <a:pt x="3784" y="79458"/>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55" name="Freeform: Shape 1054">
              <a:extLst>
                <a:ext uri="{FF2B5EF4-FFF2-40B4-BE49-F238E27FC236}">
                  <a16:creationId xmlns:a16="http://schemas.microsoft.com/office/drawing/2014/main" id="{00466E4C-8283-9526-0074-EBF622267A6E}"/>
                </a:ext>
              </a:extLst>
            </p:cNvPr>
            <p:cNvSpPr/>
            <p:nvPr/>
          </p:nvSpPr>
          <p:spPr>
            <a:xfrm>
              <a:off x="9666243" y="2809940"/>
              <a:ext cx="2548837" cy="1429415"/>
            </a:xfrm>
            <a:custGeom>
              <a:avLst/>
              <a:gdLst>
                <a:gd name="connsiteX0" fmla="*/ 577018 w 839986"/>
                <a:gd name="connsiteY0" fmla="*/ 66215 h 471073"/>
                <a:gd name="connsiteX1" fmla="*/ 598774 w 839986"/>
                <a:gd name="connsiteY1" fmla="*/ 91755 h 471073"/>
                <a:gd name="connsiteX2" fmla="*/ 599720 w 839986"/>
                <a:gd name="connsiteY2" fmla="*/ 103107 h 471073"/>
                <a:gd name="connsiteX3" fmla="*/ 663097 w 839986"/>
                <a:gd name="connsiteY3" fmla="*/ 123917 h 471073"/>
                <a:gd name="connsiteX4" fmla="*/ 697151 w 839986"/>
                <a:gd name="connsiteY4" fmla="*/ 114458 h 471073"/>
                <a:gd name="connsiteX5" fmla="*/ 731205 w 839986"/>
                <a:gd name="connsiteY5" fmla="*/ 141890 h 471073"/>
                <a:gd name="connsiteX6" fmla="*/ 758637 w 839986"/>
                <a:gd name="connsiteY6" fmla="*/ 140944 h 471073"/>
                <a:gd name="connsiteX7" fmla="*/ 831473 w 839986"/>
                <a:gd name="connsiteY7" fmla="*/ 159862 h 471073"/>
                <a:gd name="connsiteX8" fmla="*/ 835257 w 839986"/>
                <a:gd name="connsiteY8" fmla="*/ 177835 h 471073"/>
                <a:gd name="connsiteX9" fmla="*/ 822960 w 839986"/>
                <a:gd name="connsiteY9" fmla="*/ 208105 h 471073"/>
                <a:gd name="connsiteX10" fmla="*/ 839987 w 839986"/>
                <a:gd name="connsiteY10" fmla="*/ 241212 h 471073"/>
                <a:gd name="connsiteX11" fmla="*/ 837149 w 839986"/>
                <a:gd name="connsiteY11" fmla="*/ 261077 h 471073"/>
                <a:gd name="connsiteX12" fmla="*/ 791744 w 839986"/>
                <a:gd name="connsiteY12" fmla="*/ 264861 h 471073"/>
                <a:gd name="connsiteX13" fmla="*/ 770934 w 839986"/>
                <a:gd name="connsiteY13" fmla="*/ 281887 h 471073"/>
                <a:gd name="connsiteX14" fmla="*/ 774717 w 839986"/>
                <a:gd name="connsiteY14" fmla="*/ 307428 h 471073"/>
                <a:gd name="connsiteX15" fmla="*/ 737826 w 839986"/>
                <a:gd name="connsiteY15" fmla="*/ 312157 h 471073"/>
                <a:gd name="connsiteX16" fmla="*/ 709448 w 839986"/>
                <a:gd name="connsiteY16" fmla="*/ 332022 h 471073"/>
                <a:gd name="connsiteX17" fmla="*/ 665935 w 839986"/>
                <a:gd name="connsiteY17" fmla="*/ 334860 h 471073"/>
                <a:gd name="connsiteX18" fmla="*/ 628098 w 839986"/>
                <a:gd name="connsiteY18" fmla="*/ 357562 h 471073"/>
                <a:gd name="connsiteX19" fmla="*/ 637557 w 839986"/>
                <a:gd name="connsiteY19" fmla="*/ 394453 h 471073"/>
                <a:gd name="connsiteX20" fmla="*/ 664043 w 839986"/>
                <a:gd name="connsiteY20" fmla="*/ 408642 h 471073"/>
                <a:gd name="connsiteX21" fmla="*/ 712286 w 839986"/>
                <a:gd name="connsiteY21" fmla="*/ 404859 h 471073"/>
                <a:gd name="connsiteX22" fmla="*/ 706610 w 839986"/>
                <a:gd name="connsiteY22" fmla="*/ 426615 h 471073"/>
                <a:gd name="connsiteX23" fmla="*/ 655530 w 839986"/>
                <a:gd name="connsiteY23" fmla="*/ 437020 h 471073"/>
                <a:gd name="connsiteX24" fmla="*/ 595937 w 839986"/>
                <a:gd name="connsiteY24" fmla="*/ 471074 h 471073"/>
                <a:gd name="connsiteX25" fmla="*/ 566613 w 839986"/>
                <a:gd name="connsiteY25" fmla="*/ 458777 h 471073"/>
                <a:gd name="connsiteX26" fmla="*/ 573234 w 839986"/>
                <a:gd name="connsiteY26" fmla="*/ 431345 h 471073"/>
                <a:gd name="connsiteX27" fmla="*/ 517424 w 839986"/>
                <a:gd name="connsiteY27" fmla="*/ 413372 h 471073"/>
                <a:gd name="connsiteX28" fmla="*/ 524046 w 839986"/>
                <a:gd name="connsiteY28" fmla="*/ 402021 h 471073"/>
                <a:gd name="connsiteX29" fmla="*/ 567559 w 839986"/>
                <a:gd name="connsiteY29" fmla="*/ 382156 h 471073"/>
                <a:gd name="connsiteX30" fmla="*/ 551478 w 839986"/>
                <a:gd name="connsiteY30" fmla="*/ 368913 h 471073"/>
                <a:gd name="connsiteX31" fmla="*/ 474857 w 839986"/>
                <a:gd name="connsiteY31" fmla="*/ 353778 h 471073"/>
                <a:gd name="connsiteX32" fmla="*/ 467290 w 839986"/>
                <a:gd name="connsiteY32" fmla="*/ 331076 h 471073"/>
                <a:gd name="connsiteX33" fmla="*/ 424723 w 839986"/>
                <a:gd name="connsiteY33" fmla="*/ 338643 h 471073"/>
                <a:gd name="connsiteX34" fmla="*/ 412426 w 839986"/>
                <a:gd name="connsiteY34" fmla="*/ 371751 h 471073"/>
                <a:gd name="connsiteX35" fmla="*/ 381210 w 839986"/>
                <a:gd name="connsiteY35" fmla="*/ 415264 h 471073"/>
                <a:gd name="connsiteX36" fmla="*/ 358508 w 839986"/>
                <a:gd name="connsiteY36" fmla="*/ 404859 h 471073"/>
                <a:gd name="connsiteX37" fmla="*/ 336751 w 839986"/>
                <a:gd name="connsiteY37" fmla="*/ 415264 h 471073"/>
                <a:gd name="connsiteX38" fmla="*/ 314049 w 839986"/>
                <a:gd name="connsiteY38" fmla="*/ 403913 h 471073"/>
                <a:gd name="connsiteX39" fmla="*/ 325400 w 839986"/>
                <a:gd name="connsiteY39" fmla="*/ 397291 h 471073"/>
                <a:gd name="connsiteX40" fmla="*/ 331076 w 839986"/>
                <a:gd name="connsiteY40" fmla="*/ 377427 h 471073"/>
                <a:gd name="connsiteX41" fmla="*/ 341481 w 839986"/>
                <a:gd name="connsiteY41" fmla="*/ 357562 h 471073"/>
                <a:gd name="connsiteX42" fmla="*/ 335806 w 839986"/>
                <a:gd name="connsiteY42" fmla="*/ 347157 h 471073"/>
                <a:gd name="connsiteX43" fmla="*/ 345265 w 839986"/>
                <a:gd name="connsiteY43" fmla="*/ 342427 h 471073"/>
                <a:gd name="connsiteX44" fmla="*/ 350940 w 839986"/>
                <a:gd name="connsiteY44" fmla="*/ 350940 h 471073"/>
                <a:gd name="connsiteX45" fmla="*/ 379318 w 839986"/>
                <a:gd name="connsiteY45" fmla="*/ 352832 h 471073"/>
                <a:gd name="connsiteX46" fmla="*/ 391615 w 839986"/>
                <a:gd name="connsiteY46" fmla="*/ 348103 h 471073"/>
                <a:gd name="connsiteX47" fmla="*/ 382156 w 839986"/>
                <a:gd name="connsiteY47" fmla="*/ 342427 h 471073"/>
                <a:gd name="connsiteX48" fmla="*/ 384048 w 839986"/>
                <a:gd name="connsiteY48" fmla="*/ 332968 h 471073"/>
                <a:gd name="connsiteX49" fmla="*/ 365129 w 839986"/>
                <a:gd name="connsiteY49" fmla="*/ 317833 h 471073"/>
                <a:gd name="connsiteX50" fmla="*/ 354724 w 839986"/>
                <a:gd name="connsiteY50" fmla="*/ 293239 h 471073"/>
                <a:gd name="connsiteX51" fmla="*/ 335806 w 839986"/>
                <a:gd name="connsiteY51" fmla="*/ 283779 h 471073"/>
                <a:gd name="connsiteX52" fmla="*/ 336751 w 839986"/>
                <a:gd name="connsiteY52" fmla="*/ 263915 h 471073"/>
                <a:gd name="connsiteX53" fmla="*/ 312157 w 839986"/>
                <a:gd name="connsiteY53" fmla="*/ 247834 h 471073"/>
                <a:gd name="connsiteX54" fmla="*/ 293239 w 839986"/>
                <a:gd name="connsiteY54" fmla="*/ 244996 h 471073"/>
                <a:gd name="connsiteX55" fmla="*/ 255401 w 839986"/>
                <a:gd name="connsiteY55" fmla="*/ 227023 h 471073"/>
                <a:gd name="connsiteX56" fmla="*/ 225131 w 839986"/>
                <a:gd name="connsiteY56" fmla="*/ 232699 h 471073"/>
                <a:gd name="connsiteX57" fmla="*/ 214726 w 839986"/>
                <a:gd name="connsiteY57" fmla="*/ 241212 h 471073"/>
                <a:gd name="connsiteX58" fmla="*/ 194862 w 839986"/>
                <a:gd name="connsiteY58" fmla="*/ 241212 h 471073"/>
                <a:gd name="connsiteX59" fmla="*/ 185402 w 839986"/>
                <a:gd name="connsiteY59" fmla="*/ 255401 h 471073"/>
                <a:gd name="connsiteX60" fmla="*/ 151349 w 839986"/>
                <a:gd name="connsiteY60" fmla="*/ 261077 h 471073"/>
                <a:gd name="connsiteX61" fmla="*/ 136214 w 839986"/>
                <a:gd name="connsiteY61" fmla="*/ 270536 h 471073"/>
                <a:gd name="connsiteX62" fmla="*/ 112566 w 839986"/>
                <a:gd name="connsiteY62" fmla="*/ 255401 h 471073"/>
                <a:gd name="connsiteX63" fmla="*/ 82296 w 839986"/>
                <a:gd name="connsiteY63" fmla="*/ 255401 h 471073"/>
                <a:gd name="connsiteX64" fmla="*/ 52026 w 839986"/>
                <a:gd name="connsiteY64" fmla="*/ 248780 h 471073"/>
                <a:gd name="connsiteX65" fmla="*/ 33108 w 839986"/>
                <a:gd name="connsiteY65" fmla="*/ 262023 h 471073"/>
                <a:gd name="connsiteX66" fmla="*/ 28378 w 839986"/>
                <a:gd name="connsiteY66" fmla="*/ 245942 h 471073"/>
                <a:gd name="connsiteX67" fmla="*/ 0 w 839986"/>
                <a:gd name="connsiteY67" fmla="*/ 229861 h 471073"/>
                <a:gd name="connsiteX68" fmla="*/ 6621 w 839986"/>
                <a:gd name="connsiteY68" fmla="*/ 206213 h 471073"/>
                <a:gd name="connsiteX69" fmla="*/ 17973 w 839986"/>
                <a:gd name="connsiteY69" fmla="*/ 190132 h 471073"/>
                <a:gd name="connsiteX70" fmla="*/ 28378 w 839986"/>
                <a:gd name="connsiteY70" fmla="*/ 193916 h 471073"/>
                <a:gd name="connsiteX71" fmla="*/ 13243 w 839986"/>
                <a:gd name="connsiteY71" fmla="*/ 167430 h 471073"/>
                <a:gd name="connsiteX72" fmla="*/ 49188 w 839986"/>
                <a:gd name="connsiteY72" fmla="*/ 118241 h 471073"/>
                <a:gd name="connsiteX73" fmla="*/ 70945 w 839986"/>
                <a:gd name="connsiteY73" fmla="*/ 111620 h 471073"/>
                <a:gd name="connsiteX74" fmla="*/ 73783 w 839986"/>
                <a:gd name="connsiteY74" fmla="*/ 95539 h 471073"/>
                <a:gd name="connsiteX75" fmla="*/ 43513 w 839986"/>
                <a:gd name="connsiteY75" fmla="*/ 44459 h 471073"/>
                <a:gd name="connsiteX76" fmla="*/ 65269 w 839986"/>
                <a:gd name="connsiteY76" fmla="*/ 41621 h 471073"/>
                <a:gd name="connsiteX77" fmla="*/ 87971 w 839986"/>
                <a:gd name="connsiteY77" fmla="*/ 26486 h 471073"/>
                <a:gd name="connsiteX78" fmla="*/ 123917 w 839986"/>
                <a:gd name="connsiteY78" fmla="*/ 24594 h 471073"/>
                <a:gd name="connsiteX79" fmla="*/ 170268 w 839986"/>
                <a:gd name="connsiteY79" fmla="*/ 29324 h 471073"/>
                <a:gd name="connsiteX80" fmla="*/ 224185 w 839986"/>
                <a:gd name="connsiteY80" fmla="*/ 43513 h 471073"/>
                <a:gd name="connsiteX81" fmla="*/ 261077 w 839986"/>
                <a:gd name="connsiteY81" fmla="*/ 44459 h 471073"/>
                <a:gd name="connsiteX82" fmla="*/ 279050 w 839986"/>
                <a:gd name="connsiteY82" fmla="*/ 52972 h 471073"/>
                <a:gd name="connsiteX83" fmla="*/ 295130 w 839986"/>
                <a:gd name="connsiteY83" fmla="*/ 42567 h 471073"/>
                <a:gd name="connsiteX84" fmla="*/ 309319 w 839986"/>
                <a:gd name="connsiteY84" fmla="*/ 56756 h 471073"/>
                <a:gd name="connsiteX85" fmla="*/ 349994 w 839986"/>
                <a:gd name="connsiteY85" fmla="*/ 53918 h 471073"/>
                <a:gd name="connsiteX86" fmla="*/ 369859 w 839986"/>
                <a:gd name="connsiteY86" fmla="*/ 59594 h 471073"/>
                <a:gd name="connsiteX87" fmla="*/ 367021 w 839986"/>
                <a:gd name="connsiteY87" fmla="*/ 30270 h 471073"/>
                <a:gd name="connsiteX88" fmla="*/ 379318 w 839986"/>
                <a:gd name="connsiteY88" fmla="*/ 17027 h 471073"/>
                <a:gd name="connsiteX89" fmla="*/ 418101 w 839986"/>
                <a:gd name="connsiteY89" fmla="*/ 14189 h 471073"/>
                <a:gd name="connsiteX90" fmla="*/ 435128 w 839986"/>
                <a:gd name="connsiteY90" fmla="*/ 16081 h 471073"/>
                <a:gd name="connsiteX91" fmla="*/ 444588 w 839986"/>
                <a:gd name="connsiteY91" fmla="*/ 2838 h 471073"/>
                <a:gd name="connsiteX92" fmla="*/ 458777 w 839986"/>
                <a:gd name="connsiteY92" fmla="*/ 5676 h 471073"/>
                <a:gd name="connsiteX93" fmla="*/ 505127 w 839986"/>
                <a:gd name="connsiteY93" fmla="*/ 0 h 471073"/>
                <a:gd name="connsiteX94" fmla="*/ 541072 w 839986"/>
                <a:gd name="connsiteY94" fmla="*/ 33108 h 471073"/>
                <a:gd name="connsiteX95" fmla="*/ 532559 w 839986"/>
                <a:gd name="connsiteY95" fmla="*/ 45405 h 471073"/>
                <a:gd name="connsiteX96" fmla="*/ 540126 w 839986"/>
                <a:gd name="connsiteY96" fmla="*/ 63377 h 471073"/>
                <a:gd name="connsiteX97" fmla="*/ 577018 w 839986"/>
                <a:gd name="connsiteY97" fmla="*/ 66215 h 471073"/>
                <a:gd name="connsiteX98" fmla="*/ 577018 w 839986"/>
                <a:gd name="connsiteY98" fmla="*/ 66215 h 471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839986" h="471073">
                  <a:moveTo>
                    <a:pt x="577018" y="66215"/>
                  </a:moveTo>
                  <a:lnTo>
                    <a:pt x="598774" y="91755"/>
                  </a:lnTo>
                  <a:lnTo>
                    <a:pt x="599720" y="103107"/>
                  </a:lnTo>
                  <a:lnTo>
                    <a:pt x="663097" y="123917"/>
                  </a:lnTo>
                  <a:lnTo>
                    <a:pt x="697151" y="114458"/>
                  </a:lnTo>
                  <a:lnTo>
                    <a:pt x="731205" y="141890"/>
                  </a:lnTo>
                  <a:lnTo>
                    <a:pt x="758637" y="140944"/>
                  </a:lnTo>
                  <a:lnTo>
                    <a:pt x="831473" y="159862"/>
                  </a:lnTo>
                  <a:lnTo>
                    <a:pt x="835257" y="177835"/>
                  </a:lnTo>
                  <a:lnTo>
                    <a:pt x="822960" y="208105"/>
                  </a:lnTo>
                  <a:lnTo>
                    <a:pt x="839987" y="241212"/>
                  </a:lnTo>
                  <a:lnTo>
                    <a:pt x="837149" y="261077"/>
                  </a:lnTo>
                  <a:lnTo>
                    <a:pt x="791744" y="264861"/>
                  </a:lnTo>
                  <a:lnTo>
                    <a:pt x="770934" y="281887"/>
                  </a:lnTo>
                  <a:lnTo>
                    <a:pt x="774717" y="307428"/>
                  </a:lnTo>
                  <a:lnTo>
                    <a:pt x="737826" y="312157"/>
                  </a:lnTo>
                  <a:lnTo>
                    <a:pt x="709448" y="332022"/>
                  </a:lnTo>
                  <a:lnTo>
                    <a:pt x="665935" y="334860"/>
                  </a:lnTo>
                  <a:lnTo>
                    <a:pt x="628098" y="357562"/>
                  </a:lnTo>
                  <a:lnTo>
                    <a:pt x="637557" y="394453"/>
                  </a:lnTo>
                  <a:lnTo>
                    <a:pt x="664043" y="408642"/>
                  </a:lnTo>
                  <a:lnTo>
                    <a:pt x="712286" y="404859"/>
                  </a:lnTo>
                  <a:lnTo>
                    <a:pt x="706610" y="426615"/>
                  </a:lnTo>
                  <a:lnTo>
                    <a:pt x="655530" y="437020"/>
                  </a:lnTo>
                  <a:lnTo>
                    <a:pt x="595937" y="471074"/>
                  </a:lnTo>
                  <a:lnTo>
                    <a:pt x="566613" y="458777"/>
                  </a:lnTo>
                  <a:lnTo>
                    <a:pt x="573234" y="431345"/>
                  </a:lnTo>
                  <a:lnTo>
                    <a:pt x="517424" y="413372"/>
                  </a:lnTo>
                  <a:lnTo>
                    <a:pt x="524046" y="402021"/>
                  </a:lnTo>
                  <a:lnTo>
                    <a:pt x="567559" y="382156"/>
                  </a:lnTo>
                  <a:lnTo>
                    <a:pt x="551478" y="368913"/>
                  </a:lnTo>
                  <a:lnTo>
                    <a:pt x="474857" y="353778"/>
                  </a:lnTo>
                  <a:lnTo>
                    <a:pt x="467290" y="331076"/>
                  </a:lnTo>
                  <a:lnTo>
                    <a:pt x="424723" y="338643"/>
                  </a:lnTo>
                  <a:lnTo>
                    <a:pt x="412426" y="371751"/>
                  </a:lnTo>
                  <a:lnTo>
                    <a:pt x="381210" y="415264"/>
                  </a:lnTo>
                  <a:lnTo>
                    <a:pt x="358508" y="404859"/>
                  </a:lnTo>
                  <a:lnTo>
                    <a:pt x="336751" y="415264"/>
                  </a:lnTo>
                  <a:lnTo>
                    <a:pt x="314049" y="403913"/>
                  </a:lnTo>
                  <a:lnTo>
                    <a:pt x="325400" y="397291"/>
                  </a:lnTo>
                  <a:lnTo>
                    <a:pt x="331076" y="377427"/>
                  </a:lnTo>
                  <a:lnTo>
                    <a:pt x="341481" y="357562"/>
                  </a:lnTo>
                  <a:lnTo>
                    <a:pt x="335806" y="347157"/>
                  </a:lnTo>
                  <a:lnTo>
                    <a:pt x="345265" y="342427"/>
                  </a:lnTo>
                  <a:lnTo>
                    <a:pt x="350940" y="350940"/>
                  </a:lnTo>
                  <a:lnTo>
                    <a:pt x="379318" y="352832"/>
                  </a:lnTo>
                  <a:lnTo>
                    <a:pt x="391615" y="348103"/>
                  </a:lnTo>
                  <a:lnTo>
                    <a:pt x="382156" y="342427"/>
                  </a:lnTo>
                  <a:lnTo>
                    <a:pt x="384048" y="332968"/>
                  </a:lnTo>
                  <a:lnTo>
                    <a:pt x="365129" y="317833"/>
                  </a:lnTo>
                  <a:lnTo>
                    <a:pt x="354724" y="293239"/>
                  </a:lnTo>
                  <a:lnTo>
                    <a:pt x="335806" y="283779"/>
                  </a:lnTo>
                  <a:lnTo>
                    <a:pt x="336751" y="263915"/>
                  </a:lnTo>
                  <a:lnTo>
                    <a:pt x="312157" y="247834"/>
                  </a:lnTo>
                  <a:lnTo>
                    <a:pt x="293239" y="244996"/>
                  </a:lnTo>
                  <a:lnTo>
                    <a:pt x="255401" y="227023"/>
                  </a:lnTo>
                  <a:lnTo>
                    <a:pt x="225131" y="232699"/>
                  </a:lnTo>
                  <a:lnTo>
                    <a:pt x="214726" y="241212"/>
                  </a:lnTo>
                  <a:lnTo>
                    <a:pt x="194862" y="241212"/>
                  </a:lnTo>
                  <a:lnTo>
                    <a:pt x="185402" y="255401"/>
                  </a:lnTo>
                  <a:lnTo>
                    <a:pt x="151349" y="261077"/>
                  </a:lnTo>
                  <a:lnTo>
                    <a:pt x="136214" y="270536"/>
                  </a:lnTo>
                  <a:lnTo>
                    <a:pt x="112566" y="255401"/>
                  </a:lnTo>
                  <a:lnTo>
                    <a:pt x="82296" y="255401"/>
                  </a:lnTo>
                  <a:lnTo>
                    <a:pt x="52026" y="248780"/>
                  </a:lnTo>
                  <a:lnTo>
                    <a:pt x="33108" y="262023"/>
                  </a:lnTo>
                  <a:lnTo>
                    <a:pt x="28378" y="245942"/>
                  </a:lnTo>
                  <a:lnTo>
                    <a:pt x="0" y="229861"/>
                  </a:lnTo>
                  <a:lnTo>
                    <a:pt x="6621" y="206213"/>
                  </a:lnTo>
                  <a:lnTo>
                    <a:pt x="17973" y="190132"/>
                  </a:lnTo>
                  <a:lnTo>
                    <a:pt x="28378" y="193916"/>
                  </a:lnTo>
                  <a:lnTo>
                    <a:pt x="13243" y="167430"/>
                  </a:lnTo>
                  <a:lnTo>
                    <a:pt x="49188" y="118241"/>
                  </a:lnTo>
                  <a:lnTo>
                    <a:pt x="70945" y="111620"/>
                  </a:lnTo>
                  <a:lnTo>
                    <a:pt x="73783" y="95539"/>
                  </a:lnTo>
                  <a:lnTo>
                    <a:pt x="43513" y="44459"/>
                  </a:lnTo>
                  <a:lnTo>
                    <a:pt x="65269" y="41621"/>
                  </a:lnTo>
                  <a:lnTo>
                    <a:pt x="87971" y="26486"/>
                  </a:lnTo>
                  <a:lnTo>
                    <a:pt x="123917" y="24594"/>
                  </a:lnTo>
                  <a:lnTo>
                    <a:pt x="170268" y="29324"/>
                  </a:lnTo>
                  <a:lnTo>
                    <a:pt x="224185" y="43513"/>
                  </a:lnTo>
                  <a:lnTo>
                    <a:pt x="261077" y="44459"/>
                  </a:lnTo>
                  <a:lnTo>
                    <a:pt x="279050" y="52972"/>
                  </a:lnTo>
                  <a:lnTo>
                    <a:pt x="295130" y="42567"/>
                  </a:lnTo>
                  <a:lnTo>
                    <a:pt x="309319" y="56756"/>
                  </a:lnTo>
                  <a:lnTo>
                    <a:pt x="349994" y="53918"/>
                  </a:lnTo>
                  <a:lnTo>
                    <a:pt x="369859" y="59594"/>
                  </a:lnTo>
                  <a:lnTo>
                    <a:pt x="367021" y="30270"/>
                  </a:lnTo>
                  <a:lnTo>
                    <a:pt x="379318" y="17027"/>
                  </a:lnTo>
                  <a:lnTo>
                    <a:pt x="418101" y="14189"/>
                  </a:lnTo>
                  <a:lnTo>
                    <a:pt x="435128" y="16081"/>
                  </a:lnTo>
                  <a:lnTo>
                    <a:pt x="444588" y="2838"/>
                  </a:lnTo>
                  <a:lnTo>
                    <a:pt x="458777" y="5676"/>
                  </a:lnTo>
                  <a:lnTo>
                    <a:pt x="505127" y="0"/>
                  </a:lnTo>
                  <a:lnTo>
                    <a:pt x="541072" y="33108"/>
                  </a:lnTo>
                  <a:lnTo>
                    <a:pt x="532559" y="45405"/>
                  </a:lnTo>
                  <a:lnTo>
                    <a:pt x="540126" y="63377"/>
                  </a:lnTo>
                  <a:lnTo>
                    <a:pt x="577018" y="66215"/>
                  </a:lnTo>
                  <a:lnTo>
                    <a:pt x="577018" y="66215"/>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61" name="Freeform: Shape 1060">
              <a:extLst>
                <a:ext uri="{FF2B5EF4-FFF2-40B4-BE49-F238E27FC236}">
                  <a16:creationId xmlns:a16="http://schemas.microsoft.com/office/drawing/2014/main" id="{AFA191B7-68E2-FAFA-4222-85C39FB96509}"/>
                </a:ext>
              </a:extLst>
            </p:cNvPr>
            <p:cNvSpPr/>
            <p:nvPr/>
          </p:nvSpPr>
          <p:spPr>
            <a:xfrm>
              <a:off x="9482542" y="4437406"/>
              <a:ext cx="249717" cy="261196"/>
            </a:xfrm>
            <a:custGeom>
              <a:avLst/>
              <a:gdLst>
                <a:gd name="connsiteX0" fmla="*/ 75674 w 82296"/>
                <a:gd name="connsiteY0" fmla="*/ 61486 h 86079"/>
                <a:gd name="connsiteX1" fmla="*/ 64323 w 82296"/>
                <a:gd name="connsiteY1" fmla="*/ 64323 h 86079"/>
                <a:gd name="connsiteX2" fmla="*/ 36892 w 82296"/>
                <a:gd name="connsiteY2" fmla="*/ 73783 h 86079"/>
                <a:gd name="connsiteX3" fmla="*/ 35946 w 82296"/>
                <a:gd name="connsiteY3" fmla="*/ 86080 h 86079"/>
                <a:gd name="connsiteX4" fmla="*/ 29324 w 82296"/>
                <a:gd name="connsiteY4" fmla="*/ 85134 h 86079"/>
                <a:gd name="connsiteX5" fmla="*/ 23648 w 82296"/>
                <a:gd name="connsiteY5" fmla="*/ 63377 h 86079"/>
                <a:gd name="connsiteX6" fmla="*/ 11351 w 82296"/>
                <a:gd name="connsiteY6" fmla="*/ 56756 h 86079"/>
                <a:gd name="connsiteX7" fmla="*/ 0 w 82296"/>
                <a:gd name="connsiteY7" fmla="*/ 40675 h 86079"/>
                <a:gd name="connsiteX8" fmla="*/ 7568 w 82296"/>
                <a:gd name="connsiteY8" fmla="*/ 27432 h 86079"/>
                <a:gd name="connsiteX9" fmla="*/ 18919 w 82296"/>
                <a:gd name="connsiteY9" fmla="*/ 23648 h 86079"/>
                <a:gd name="connsiteX10" fmla="*/ 23648 w 82296"/>
                <a:gd name="connsiteY10" fmla="*/ 3784 h 86079"/>
                <a:gd name="connsiteX11" fmla="*/ 32162 w 82296"/>
                <a:gd name="connsiteY11" fmla="*/ 0 h 86079"/>
                <a:gd name="connsiteX12" fmla="*/ 39729 w 82296"/>
                <a:gd name="connsiteY12" fmla="*/ 8513 h 86079"/>
                <a:gd name="connsiteX13" fmla="*/ 49189 w 82296"/>
                <a:gd name="connsiteY13" fmla="*/ 12297 h 86079"/>
                <a:gd name="connsiteX14" fmla="*/ 56756 w 82296"/>
                <a:gd name="connsiteY14" fmla="*/ 21756 h 86079"/>
                <a:gd name="connsiteX15" fmla="*/ 65269 w 82296"/>
                <a:gd name="connsiteY15" fmla="*/ 24594 h 86079"/>
                <a:gd name="connsiteX16" fmla="*/ 75674 w 82296"/>
                <a:gd name="connsiteY16" fmla="*/ 35945 h 86079"/>
                <a:gd name="connsiteX17" fmla="*/ 82296 w 82296"/>
                <a:gd name="connsiteY17" fmla="*/ 35000 h 86079"/>
                <a:gd name="connsiteX18" fmla="*/ 78512 w 82296"/>
                <a:gd name="connsiteY18" fmla="*/ 50134 h 86079"/>
                <a:gd name="connsiteX19" fmla="*/ 72837 w 82296"/>
                <a:gd name="connsiteY19" fmla="*/ 56756 h 86079"/>
                <a:gd name="connsiteX20" fmla="*/ 75674 w 82296"/>
                <a:gd name="connsiteY20" fmla="*/ 61486 h 86079"/>
                <a:gd name="connsiteX21" fmla="*/ 75674 w 82296"/>
                <a:gd name="connsiteY21" fmla="*/ 61486 h 86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2296" h="86079">
                  <a:moveTo>
                    <a:pt x="75674" y="61486"/>
                  </a:moveTo>
                  <a:lnTo>
                    <a:pt x="64323" y="64323"/>
                  </a:lnTo>
                  <a:lnTo>
                    <a:pt x="36892" y="73783"/>
                  </a:lnTo>
                  <a:lnTo>
                    <a:pt x="35946" y="86080"/>
                  </a:lnTo>
                  <a:lnTo>
                    <a:pt x="29324" y="85134"/>
                  </a:lnTo>
                  <a:lnTo>
                    <a:pt x="23648" y="63377"/>
                  </a:lnTo>
                  <a:lnTo>
                    <a:pt x="11351" y="56756"/>
                  </a:lnTo>
                  <a:lnTo>
                    <a:pt x="0" y="40675"/>
                  </a:lnTo>
                  <a:lnTo>
                    <a:pt x="7568" y="27432"/>
                  </a:lnTo>
                  <a:lnTo>
                    <a:pt x="18919" y="23648"/>
                  </a:lnTo>
                  <a:lnTo>
                    <a:pt x="23648" y="3784"/>
                  </a:lnTo>
                  <a:lnTo>
                    <a:pt x="32162" y="0"/>
                  </a:lnTo>
                  <a:lnTo>
                    <a:pt x="39729" y="8513"/>
                  </a:lnTo>
                  <a:lnTo>
                    <a:pt x="49189" y="12297"/>
                  </a:lnTo>
                  <a:lnTo>
                    <a:pt x="56756" y="21756"/>
                  </a:lnTo>
                  <a:lnTo>
                    <a:pt x="65269" y="24594"/>
                  </a:lnTo>
                  <a:lnTo>
                    <a:pt x="75674" y="35945"/>
                  </a:lnTo>
                  <a:lnTo>
                    <a:pt x="82296" y="35000"/>
                  </a:lnTo>
                  <a:lnTo>
                    <a:pt x="78512" y="50134"/>
                  </a:lnTo>
                  <a:lnTo>
                    <a:pt x="72837" y="56756"/>
                  </a:lnTo>
                  <a:lnTo>
                    <a:pt x="75674" y="61486"/>
                  </a:lnTo>
                  <a:lnTo>
                    <a:pt x="75674" y="61486"/>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63" name="Freeform: Shape 1062">
              <a:extLst>
                <a:ext uri="{FF2B5EF4-FFF2-40B4-BE49-F238E27FC236}">
                  <a16:creationId xmlns:a16="http://schemas.microsoft.com/office/drawing/2014/main" id="{309FA62E-499E-8E76-D58E-51168A5925EF}"/>
                </a:ext>
              </a:extLst>
            </p:cNvPr>
            <p:cNvSpPr/>
            <p:nvPr/>
          </p:nvSpPr>
          <p:spPr>
            <a:xfrm>
              <a:off x="6976757" y="2603277"/>
              <a:ext cx="513785" cy="479342"/>
            </a:xfrm>
            <a:custGeom>
              <a:avLst/>
              <a:gdLst>
                <a:gd name="connsiteX0" fmla="*/ 132430 w 169321"/>
                <a:gd name="connsiteY0" fmla="*/ 157970 h 157970"/>
                <a:gd name="connsiteX1" fmla="*/ 105944 w 169321"/>
                <a:gd name="connsiteY1" fmla="*/ 143781 h 157970"/>
                <a:gd name="connsiteX2" fmla="*/ 76620 w 169321"/>
                <a:gd name="connsiteY2" fmla="*/ 118241 h 157970"/>
                <a:gd name="connsiteX3" fmla="*/ 34054 w 169321"/>
                <a:gd name="connsiteY3" fmla="*/ 130539 h 157970"/>
                <a:gd name="connsiteX4" fmla="*/ 0 w 169321"/>
                <a:gd name="connsiteY4" fmla="*/ 125809 h 157970"/>
                <a:gd name="connsiteX5" fmla="*/ 23648 w 169321"/>
                <a:gd name="connsiteY5" fmla="*/ 109728 h 157970"/>
                <a:gd name="connsiteX6" fmla="*/ 61486 w 169321"/>
                <a:gd name="connsiteY6" fmla="*/ 24594 h 157970"/>
                <a:gd name="connsiteX7" fmla="*/ 122971 w 169321"/>
                <a:gd name="connsiteY7" fmla="*/ 0 h 157970"/>
                <a:gd name="connsiteX8" fmla="*/ 160808 w 169321"/>
                <a:gd name="connsiteY8" fmla="*/ 1892 h 157970"/>
                <a:gd name="connsiteX9" fmla="*/ 169322 w 169321"/>
                <a:gd name="connsiteY9" fmla="*/ 21756 h 157970"/>
                <a:gd name="connsiteX10" fmla="*/ 160808 w 169321"/>
                <a:gd name="connsiteY10" fmla="*/ 74728 h 157970"/>
                <a:gd name="connsiteX11" fmla="*/ 149457 w 169321"/>
                <a:gd name="connsiteY11" fmla="*/ 96485 h 157970"/>
                <a:gd name="connsiteX12" fmla="*/ 122025 w 169321"/>
                <a:gd name="connsiteY12" fmla="*/ 96485 h 157970"/>
                <a:gd name="connsiteX13" fmla="*/ 132430 w 169321"/>
                <a:gd name="connsiteY13" fmla="*/ 157970 h 157970"/>
                <a:gd name="connsiteX14" fmla="*/ 132430 w 169321"/>
                <a:gd name="connsiteY14" fmla="*/ 157970 h 15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321" h="157970">
                  <a:moveTo>
                    <a:pt x="132430" y="157970"/>
                  </a:moveTo>
                  <a:lnTo>
                    <a:pt x="105944" y="143781"/>
                  </a:lnTo>
                  <a:lnTo>
                    <a:pt x="76620" y="118241"/>
                  </a:lnTo>
                  <a:lnTo>
                    <a:pt x="34054" y="130539"/>
                  </a:lnTo>
                  <a:lnTo>
                    <a:pt x="0" y="125809"/>
                  </a:lnTo>
                  <a:lnTo>
                    <a:pt x="23648" y="109728"/>
                  </a:lnTo>
                  <a:lnTo>
                    <a:pt x="61486" y="24594"/>
                  </a:lnTo>
                  <a:lnTo>
                    <a:pt x="122971" y="0"/>
                  </a:lnTo>
                  <a:lnTo>
                    <a:pt x="160808" y="1892"/>
                  </a:lnTo>
                  <a:lnTo>
                    <a:pt x="169322" y="21756"/>
                  </a:lnTo>
                  <a:lnTo>
                    <a:pt x="160808" y="74728"/>
                  </a:lnTo>
                  <a:lnTo>
                    <a:pt x="149457" y="96485"/>
                  </a:lnTo>
                  <a:lnTo>
                    <a:pt x="122025" y="96485"/>
                  </a:lnTo>
                  <a:lnTo>
                    <a:pt x="132430" y="157970"/>
                  </a:lnTo>
                  <a:lnTo>
                    <a:pt x="132430" y="15797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64" name="Freeform: Shape 1063">
              <a:extLst>
                <a:ext uri="{FF2B5EF4-FFF2-40B4-BE49-F238E27FC236}">
                  <a16:creationId xmlns:a16="http://schemas.microsoft.com/office/drawing/2014/main" id="{7AB32A69-37A2-2016-4122-D721CFD46BF3}"/>
                </a:ext>
              </a:extLst>
            </p:cNvPr>
            <p:cNvSpPr/>
            <p:nvPr/>
          </p:nvSpPr>
          <p:spPr>
            <a:xfrm>
              <a:off x="5076607" y="4618237"/>
              <a:ext cx="485082" cy="995998"/>
            </a:xfrm>
            <a:custGeom>
              <a:avLst/>
              <a:gdLst>
                <a:gd name="connsiteX0" fmla="*/ 100269 w 159862"/>
                <a:gd name="connsiteY0" fmla="*/ 313103 h 328238"/>
                <a:gd name="connsiteX1" fmla="*/ 79458 w 159862"/>
                <a:gd name="connsiteY1" fmla="*/ 328238 h 328238"/>
                <a:gd name="connsiteX2" fmla="*/ 52972 w 159862"/>
                <a:gd name="connsiteY2" fmla="*/ 319725 h 328238"/>
                <a:gd name="connsiteX3" fmla="*/ 27432 w 159862"/>
                <a:gd name="connsiteY3" fmla="*/ 326346 h 328238"/>
                <a:gd name="connsiteX4" fmla="*/ 35945 w 159862"/>
                <a:gd name="connsiteY4" fmla="*/ 279050 h 328238"/>
                <a:gd name="connsiteX5" fmla="*/ 33108 w 159862"/>
                <a:gd name="connsiteY5" fmla="*/ 242158 h 328238"/>
                <a:gd name="connsiteX6" fmla="*/ 10405 w 159862"/>
                <a:gd name="connsiteY6" fmla="*/ 236483 h 328238"/>
                <a:gd name="connsiteX7" fmla="*/ 0 w 159862"/>
                <a:gd name="connsiteY7" fmla="*/ 213780 h 328238"/>
                <a:gd name="connsiteX8" fmla="*/ 4730 w 159862"/>
                <a:gd name="connsiteY8" fmla="*/ 174051 h 328238"/>
                <a:gd name="connsiteX9" fmla="*/ 25540 w 159862"/>
                <a:gd name="connsiteY9" fmla="*/ 152295 h 328238"/>
                <a:gd name="connsiteX10" fmla="*/ 30270 w 159862"/>
                <a:gd name="connsiteY10" fmla="*/ 127701 h 328238"/>
                <a:gd name="connsiteX11" fmla="*/ 41621 w 159862"/>
                <a:gd name="connsiteY11" fmla="*/ 91755 h 328238"/>
                <a:gd name="connsiteX12" fmla="*/ 41621 w 159862"/>
                <a:gd name="connsiteY12" fmla="*/ 66215 h 328238"/>
                <a:gd name="connsiteX13" fmla="*/ 33108 w 159862"/>
                <a:gd name="connsiteY13" fmla="*/ 44459 h 328238"/>
                <a:gd name="connsiteX14" fmla="*/ 31216 w 159862"/>
                <a:gd name="connsiteY14" fmla="*/ 23648 h 328238"/>
                <a:gd name="connsiteX15" fmla="*/ 49188 w 159862"/>
                <a:gd name="connsiteY15" fmla="*/ 8513 h 328238"/>
                <a:gd name="connsiteX16" fmla="*/ 69999 w 159862"/>
                <a:gd name="connsiteY16" fmla="*/ 0 h 328238"/>
                <a:gd name="connsiteX17" fmla="*/ 81350 w 159862"/>
                <a:gd name="connsiteY17" fmla="*/ 29324 h 328238"/>
                <a:gd name="connsiteX18" fmla="*/ 109728 w 159862"/>
                <a:gd name="connsiteY18" fmla="*/ 29324 h 328238"/>
                <a:gd name="connsiteX19" fmla="*/ 118241 w 159862"/>
                <a:gd name="connsiteY19" fmla="*/ 21756 h 328238"/>
                <a:gd name="connsiteX20" fmla="*/ 147565 w 159862"/>
                <a:gd name="connsiteY20" fmla="*/ 23648 h 328238"/>
                <a:gd name="connsiteX21" fmla="*/ 159862 w 159862"/>
                <a:gd name="connsiteY21" fmla="*/ 53918 h 328238"/>
                <a:gd name="connsiteX22" fmla="*/ 137160 w 159862"/>
                <a:gd name="connsiteY22" fmla="*/ 69999 h 328238"/>
                <a:gd name="connsiteX23" fmla="*/ 134322 w 159862"/>
                <a:gd name="connsiteY23" fmla="*/ 117296 h 328238"/>
                <a:gd name="connsiteX24" fmla="*/ 126755 w 159862"/>
                <a:gd name="connsiteY24" fmla="*/ 125809 h 328238"/>
                <a:gd name="connsiteX25" fmla="*/ 123917 w 159862"/>
                <a:gd name="connsiteY25" fmla="*/ 155133 h 328238"/>
                <a:gd name="connsiteX26" fmla="*/ 102161 w 159862"/>
                <a:gd name="connsiteY26" fmla="*/ 159862 h 328238"/>
                <a:gd name="connsiteX27" fmla="*/ 121079 w 159862"/>
                <a:gd name="connsiteY27" fmla="*/ 195808 h 328238"/>
                <a:gd name="connsiteX28" fmla="*/ 105944 w 159862"/>
                <a:gd name="connsiteY28" fmla="*/ 235537 h 328238"/>
                <a:gd name="connsiteX29" fmla="*/ 122971 w 159862"/>
                <a:gd name="connsiteY29" fmla="*/ 253510 h 328238"/>
                <a:gd name="connsiteX30" fmla="*/ 115404 w 159862"/>
                <a:gd name="connsiteY30" fmla="*/ 269591 h 328238"/>
                <a:gd name="connsiteX31" fmla="*/ 96485 w 159862"/>
                <a:gd name="connsiteY31" fmla="*/ 292293 h 328238"/>
                <a:gd name="connsiteX32" fmla="*/ 100269 w 159862"/>
                <a:gd name="connsiteY32" fmla="*/ 313103 h 328238"/>
                <a:gd name="connsiteX33" fmla="*/ 100269 w 159862"/>
                <a:gd name="connsiteY33" fmla="*/ 313103 h 328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59862" h="328238">
                  <a:moveTo>
                    <a:pt x="100269" y="313103"/>
                  </a:moveTo>
                  <a:lnTo>
                    <a:pt x="79458" y="328238"/>
                  </a:lnTo>
                  <a:lnTo>
                    <a:pt x="52972" y="319725"/>
                  </a:lnTo>
                  <a:lnTo>
                    <a:pt x="27432" y="326346"/>
                  </a:lnTo>
                  <a:lnTo>
                    <a:pt x="35945" y="279050"/>
                  </a:lnTo>
                  <a:lnTo>
                    <a:pt x="33108" y="242158"/>
                  </a:lnTo>
                  <a:lnTo>
                    <a:pt x="10405" y="236483"/>
                  </a:lnTo>
                  <a:lnTo>
                    <a:pt x="0" y="213780"/>
                  </a:lnTo>
                  <a:lnTo>
                    <a:pt x="4730" y="174051"/>
                  </a:lnTo>
                  <a:lnTo>
                    <a:pt x="25540" y="152295"/>
                  </a:lnTo>
                  <a:lnTo>
                    <a:pt x="30270" y="127701"/>
                  </a:lnTo>
                  <a:lnTo>
                    <a:pt x="41621" y="91755"/>
                  </a:lnTo>
                  <a:lnTo>
                    <a:pt x="41621" y="66215"/>
                  </a:lnTo>
                  <a:lnTo>
                    <a:pt x="33108" y="44459"/>
                  </a:lnTo>
                  <a:lnTo>
                    <a:pt x="31216" y="23648"/>
                  </a:lnTo>
                  <a:lnTo>
                    <a:pt x="49188" y="8513"/>
                  </a:lnTo>
                  <a:lnTo>
                    <a:pt x="69999" y="0"/>
                  </a:lnTo>
                  <a:lnTo>
                    <a:pt x="81350" y="29324"/>
                  </a:lnTo>
                  <a:lnTo>
                    <a:pt x="109728" y="29324"/>
                  </a:lnTo>
                  <a:lnTo>
                    <a:pt x="118241" y="21756"/>
                  </a:lnTo>
                  <a:lnTo>
                    <a:pt x="147565" y="23648"/>
                  </a:lnTo>
                  <a:lnTo>
                    <a:pt x="159862" y="53918"/>
                  </a:lnTo>
                  <a:lnTo>
                    <a:pt x="137160" y="69999"/>
                  </a:lnTo>
                  <a:lnTo>
                    <a:pt x="134322" y="117296"/>
                  </a:lnTo>
                  <a:lnTo>
                    <a:pt x="126755" y="125809"/>
                  </a:lnTo>
                  <a:lnTo>
                    <a:pt x="123917" y="155133"/>
                  </a:lnTo>
                  <a:lnTo>
                    <a:pt x="102161" y="159862"/>
                  </a:lnTo>
                  <a:lnTo>
                    <a:pt x="121079" y="195808"/>
                  </a:lnTo>
                  <a:lnTo>
                    <a:pt x="105944" y="235537"/>
                  </a:lnTo>
                  <a:lnTo>
                    <a:pt x="122971" y="253510"/>
                  </a:lnTo>
                  <a:lnTo>
                    <a:pt x="115404" y="269591"/>
                  </a:lnTo>
                  <a:lnTo>
                    <a:pt x="96485" y="292293"/>
                  </a:lnTo>
                  <a:lnTo>
                    <a:pt x="100269" y="313103"/>
                  </a:lnTo>
                  <a:lnTo>
                    <a:pt x="100269" y="313103"/>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65" name="Freeform: Shape 1064">
              <a:extLst>
                <a:ext uri="{FF2B5EF4-FFF2-40B4-BE49-F238E27FC236}">
                  <a16:creationId xmlns:a16="http://schemas.microsoft.com/office/drawing/2014/main" id="{59760BA5-0637-26C0-2BD5-EAB8EE5E3EFA}"/>
                </a:ext>
              </a:extLst>
            </p:cNvPr>
            <p:cNvSpPr/>
            <p:nvPr/>
          </p:nvSpPr>
          <p:spPr>
            <a:xfrm>
              <a:off x="9198381" y="2310505"/>
              <a:ext cx="421933" cy="152127"/>
            </a:xfrm>
            <a:custGeom>
              <a:avLst/>
              <a:gdLst>
                <a:gd name="connsiteX0" fmla="*/ 139052 w 139051"/>
                <a:gd name="connsiteY0" fmla="*/ 49188 h 50134"/>
                <a:gd name="connsiteX1" fmla="*/ 55810 w 139051"/>
                <a:gd name="connsiteY1" fmla="*/ 50134 h 50134"/>
                <a:gd name="connsiteX2" fmla="*/ 0 w 139051"/>
                <a:gd name="connsiteY2" fmla="*/ 43513 h 50134"/>
                <a:gd name="connsiteX3" fmla="*/ 6622 w 139051"/>
                <a:gd name="connsiteY3" fmla="*/ 18919 h 50134"/>
                <a:gd name="connsiteX4" fmla="*/ 66215 w 139051"/>
                <a:gd name="connsiteY4" fmla="*/ 0 h 50134"/>
                <a:gd name="connsiteX5" fmla="*/ 114458 w 139051"/>
                <a:gd name="connsiteY5" fmla="*/ 10405 h 50134"/>
                <a:gd name="connsiteX6" fmla="*/ 135268 w 139051"/>
                <a:gd name="connsiteY6" fmla="*/ 18919 h 50134"/>
                <a:gd name="connsiteX7" fmla="*/ 133376 w 139051"/>
                <a:gd name="connsiteY7" fmla="*/ 34999 h 50134"/>
                <a:gd name="connsiteX8" fmla="*/ 139052 w 139051"/>
                <a:gd name="connsiteY8" fmla="*/ 49188 h 50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51" h="50134">
                  <a:moveTo>
                    <a:pt x="139052" y="49188"/>
                  </a:moveTo>
                  <a:lnTo>
                    <a:pt x="55810" y="50134"/>
                  </a:lnTo>
                  <a:lnTo>
                    <a:pt x="0" y="43513"/>
                  </a:lnTo>
                  <a:lnTo>
                    <a:pt x="6622" y="18919"/>
                  </a:lnTo>
                  <a:lnTo>
                    <a:pt x="66215" y="0"/>
                  </a:lnTo>
                  <a:lnTo>
                    <a:pt x="114458" y="10405"/>
                  </a:lnTo>
                  <a:lnTo>
                    <a:pt x="135268" y="18919"/>
                  </a:lnTo>
                  <a:lnTo>
                    <a:pt x="133376" y="34999"/>
                  </a:lnTo>
                  <a:lnTo>
                    <a:pt x="139052" y="49188"/>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71" name="Freeform: Shape 1070">
              <a:extLst>
                <a:ext uri="{FF2B5EF4-FFF2-40B4-BE49-F238E27FC236}">
                  <a16:creationId xmlns:a16="http://schemas.microsoft.com/office/drawing/2014/main" id="{D1417A21-4AF6-9B9F-3F6D-4DFF220DE881}"/>
                </a:ext>
              </a:extLst>
            </p:cNvPr>
            <p:cNvSpPr/>
            <p:nvPr/>
          </p:nvSpPr>
          <p:spPr>
            <a:xfrm>
              <a:off x="5128276" y="4351297"/>
              <a:ext cx="1836998" cy="1426543"/>
            </a:xfrm>
            <a:custGeom>
              <a:avLst/>
              <a:gdLst>
                <a:gd name="connsiteX0" fmla="*/ 364183 w 605395"/>
                <a:gd name="connsiteY0" fmla="*/ 19865 h 470127"/>
                <a:gd name="connsiteX1" fmla="*/ 383102 w 605395"/>
                <a:gd name="connsiteY1" fmla="*/ 42567 h 470127"/>
                <a:gd name="connsiteX2" fmla="*/ 472966 w 605395"/>
                <a:gd name="connsiteY2" fmla="*/ 69999 h 470127"/>
                <a:gd name="connsiteX3" fmla="*/ 490938 w 605395"/>
                <a:gd name="connsiteY3" fmla="*/ 56756 h 470127"/>
                <a:gd name="connsiteX4" fmla="*/ 545802 w 605395"/>
                <a:gd name="connsiteY4" fmla="*/ 84188 h 470127"/>
                <a:gd name="connsiteX5" fmla="*/ 601612 w 605395"/>
                <a:gd name="connsiteY5" fmla="*/ 76620 h 470127"/>
                <a:gd name="connsiteX6" fmla="*/ 605396 w 605395"/>
                <a:gd name="connsiteY6" fmla="*/ 111620 h 470127"/>
                <a:gd name="connsiteX7" fmla="*/ 559045 w 605395"/>
                <a:gd name="connsiteY7" fmla="*/ 151349 h 470127"/>
                <a:gd name="connsiteX8" fmla="*/ 496614 w 605395"/>
                <a:gd name="connsiteY8" fmla="*/ 164592 h 470127"/>
                <a:gd name="connsiteX9" fmla="*/ 491884 w 605395"/>
                <a:gd name="connsiteY9" fmla="*/ 184457 h 470127"/>
                <a:gd name="connsiteX10" fmla="*/ 461614 w 605395"/>
                <a:gd name="connsiteY10" fmla="*/ 217564 h 470127"/>
                <a:gd name="connsiteX11" fmla="*/ 442696 w 605395"/>
                <a:gd name="connsiteY11" fmla="*/ 266753 h 470127"/>
                <a:gd name="connsiteX12" fmla="*/ 461614 w 605395"/>
                <a:gd name="connsiteY12" fmla="*/ 301752 h 470127"/>
                <a:gd name="connsiteX13" fmla="*/ 433236 w 605395"/>
                <a:gd name="connsiteY13" fmla="*/ 328238 h 470127"/>
                <a:gd name="connsiteX14" fmla="*/ 421885 w 605395"/>
                <a:gd name="connsiteY14" fmla="*/ 367967 h 470127"/>
                <a:gd name="connsiteX15" fmla="*/ 384048 w 605395"/>
                <a:gd name="connsiteY15" fmla="*/ 380264 h 470127"/>
                <a:gd name="connsiteX16" fmla="*/ 349049 w 605395"/>
                <a:gd name="connsiteY16" fmla="*/ 426615 h 470127"/>
                <a:gd name="connsiteX17" fmla="*/ 284725 w 605395"/>
                <a:gd name="connsiteY17" fmla="*/ 427561 h 470127"/>
                <a:gd name="connsiteX18" fmla="*/ 237429 w 605395"/>
                <a:gd name="connsiteY18" fmla="*/ 426615 h 470127"/>
                <a:gd name="connsiteX19" fmla="*/ 205267 w 605395"/>
                <a:gd name="connsiteY19" fmla="*/ 447426 h 470127"/>
                <a:gd name="connsiteX20" fmla="*/ 185402 w 605395"/>
                <a:gd name="connsiteY20" fmla="*/ 470128 h 470127"/>
                <a:gd name="connsiteX21" fmla="*/ 160808 w 605395"/>
                <a:gd name="connsiteY21" fmla="*/ 465398 h 470127"/>
                <a:gd name="connsiteX22" fmla="*/ 142836 w 605395"/>
                <a:gd name="connsiteY22" fmla="*/ 444588 h 470127"/>
                <a:gd name="connsiteX23" fmla="*/ 129593 w 605395"/>
                <a:gd name="connsiteY23" fmla="*/ 410534 h 470127"/>
                <a:gd name="connsiteX24" fmla="*/ 83242 w 605395"/>
                <a:gd name="connsiteY24" fmla="*/ 401075 h 470127"/>
                <a:gd name="connsiteX25" fmla="*/ 79458 w 605395"/>
                <a:gd name="connsiteY25" fmla="*/ 380264 h 470127"/>
                <a:gd name="connsiteX26" fmla="*/ 98377 w 605395"/>
                <a:gd name="connsiteY26" fmla="*/ 357562 h 470127"/>
                <a:gd name="connsiteX27" fmla="*/ 105944 w 605395"/>
                <a:gd name="connsiteY27" fmla="*/ 341481 h 470127"/>
                <a:gd name="connsiteX28" fmla="*/ 88917 w 605395"/>
                <a:gd name="connsiteY28" fmla="*/ 323509 h 470127"/>
                <a:gd name="connsiteX29" fmla="*/ 104052 w 605395"/>
                <a:gd name="connsiteY29" fmla="*/ 283779 h 470127"/>
                <a:gd name="connsiteX30" fmla="*/ 85134 w 605395"/>
                <a:gd name="connsiteY30" fmla="*/ 247834 h 470127"/>
                <a:gd name="connsiteX31" fmla="*/ 106890 w 605395"/>
                <a:gd name="connsiteY31" fmla="*/ 243104 h 470127"/>
                <a:gd name="connsiteX32" fmla="*/ 109728 w 605395"/>
                <a:gd name="connsiteY32" fmla="*/ 213780 h 470127"/>
                <a:gd name="connsiteX33" fmla="*/ 117295 w 605395"/>
                <a:gd name="connsiteY33" fmla="*/ 205267 h 470127"/>
                <a:gd name="connsiteX34" fmla="*/ 120133 w 605395"/>
                <a:gd name="connsiteY34" fmla="*/ 157971 h 470127"/>
                <a:gd name="connsiteX35" fmla="*/ 142836 w 605395"/>
                <a:gd name="connsiteY35" fmla="*/ 141890 h 470127"/>
                <a:gd name="connsiteX36" fmla="*/ 130538 w 605395"/>
                <a:gd name="connsiteY36" fmla="*/ 111620 h 470127"/>
                <a:gd name="connsiteX37" fmla="*/ 101215 w 605395"/>
                <a:gd name="connsiteY37" fmla="*/ 109728 h 470127"/>
                <a:gd name="connsiteX38" fmla="*/ 92701 w 605395"/>
                <a:gd name="connsiteY38" fmla="*/ 117296 h 470127"/>
                <a:gd name="connsiteX39" fmla="*/ 64323 w 605395"/>
                <a:gd name="connsiteY39" fmla="*/ 117296 h 470127"/>
                <a:gd name="connsiteX40" fmla="*/ 52972 w 605395"/>
                <a:gd name="connsiteY40" fmla="*/ 87972 h 470127"/>
                <a:gd name="connsiteX41" fmla="*/ 32162 w 605395"/>
                <a:gd name="connsiteY41" fmla="*/ 96485 h 470127"/>
                <a:gd name="connsiteX42" fmla="*/ 14189 w 605395"/>
                <a:gd name="connsiteY42" fmla="*/ 111620 h 470127"/>
                <a:gd name="connsiteX43" fmla="*/ 18919 w 605395"/>
                <a:gd name="connsiteY43" fmla="*/ 69053 h 470127"/>
                <a:gd name="connsiteX44" fmla="*/ 0 w 605395"/>
                <a:gd name="connsiteY44" fmla="*/ 43513 h 470127"/>
                <a:gd name="connsiteX45" fmla="*/ 69999 w 605395"/>
                <a:gd name="connsiteY45" fmla="*/ 0 h 470127"/>
                <a:gd name="connsiteX46" fmla="*/ 128647 w 605395"/>
                <a:gd name="connsiteY46" fmla="*/ 10405 h 470127"/>
                <a:gd name="connsiteX47" fmla="*/ 193916 w 605395"/>
                <a:gd name="connsiteY47" fmla="*/ 10405 h 470127"/>
                <a:gd name="connsiteX48" fmla="*/ 244996 w 605395"/>
                <a:gd name="connsiteY48" fmla="*/ 20811 h 470127"/>
                <a:gd name="connsiteX49" fmla="*/ 285671 w 605395"/>
                <a:gd name="connsiteY49" fmla="*/ 17027 h 470127"/>
                <a:gd name="connsiteX50" fmla="*/ 364183 w 605395"/>
                <a:gd name="connsiteY50" fmla="*/ 19865 h 470127"/>
                <a:gd name="connsiteX51" fmla="*/ 364183 w 605395"/>
                <a:gd name="connsiteY51" fmla="*/ 19865 h 47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95" h="470127">
                  <a:moveTo>
                    <a:pt x="364183" y="19865"/>
                  </a:moveTo>
                  <a:lnTo>
                    <a:pt x="383102" y="42567"/>
                  </a:lnTo>
                  <a:lnTo>
                    <a:pt x="472966" y="69999"/>
                  </a:lnTo>
                  <a:lnTo>
                    <a:pt x="490938" y="56756"/>
                  </a:lnTo>
                  <a:lnTo>
                    <a:pt x="545802" y="84188"/>
                  </a:lnTo>
                  <a:lnTo>
                    <a:pt x="601612" y="76620"/>
                  </a:lnTo>
                  <a:lnTo>
                    <a:pt x="605396" y="111620"/>
                  </a:lnTo>
                  <a:lnTo>
                    <a:pt x="559045" y="151349"/>
                  </a:lnTo>
                  <a:lnTo>
                    <a:pt x="496614" y="164592"/>
                  </a:lnTo>
                  <a:lnTo>
                    <a:pt x="491884" y="184457"/>
                  </a:lnTo>
                  <a:lnTo>
                    <a:pt x="461614" y="217564"/>
                  </a:lnTo>
                  <a:lnTo>
                    <a:pt x="442696" y="266753"/>
                  </a:lnTo>
                  <a:lnTo>
                    <a:pt x="461614" y="301752"/>
                  </a:lnTo>
                  <a:lnTo>
                    <a:pt x="433236" y="328238"/>
                  </a:lnTo>
                  <a:lnTo>
                    <a:pt x="421885" y="367967"/>
                  </a:lnTo>
                  <a:lnTo>
                    <a:pt x="384048" y="380264"/>
                  </a:lnTo>
                  <a:lnTo>
                    <a:pt x="349049" y="426615"/>
                  </a:lnTo>
                  <a:lnTo>
                    <a:pt x="284725" y="427561"/>
                  </a:lnTo>
                  <a:lnTo>
                    <a:pt x="237429" y="426615"/>
                  </a:lnTo>
                  <a:lnTo>
                    <a:pt x="205267" y="447426"/>
                  </a:lnTo>
                  <a:lnTo>
                    <a:pt x="185402" y="470128"/>
                  </a:lnTo>
                  <a:lnTo>
                    <a:pt x="160808" y="465398"/>
                  </a:lnTo>
                  <a:lnTo>
                    <a:pt x="142836" y="444588"/>
                  </a:lnTo>
                  <a:lnTo>
                    <a:pt x="129593" y="410534"/>
                  </a:lnTo>
                  <a:lnTo>
                    <a:pt x="83242" y="401075"/>
                  </a:lnTo>
                  <a:lnTo>
                    <a:pt x="79458" y="380264"/>
                  </a:lnTo>
                  <a:lnTo>
                    <a:pt x="98377" y="357562"/>
                  </a:lnTo>
                  <a:lnTo>
                    <a:pt x="105944" y="341481"/>
                  </a:lnTo>
                  <a:lnTo>
                    <a:pt x="88917" y="323509"/>
                  </a:lnTo>
                  <a:lnTo>
                    <a:pt x="104052" y="283779"/>
                  </a:lnTo>
                  <a:lnTo>
                    <a:pt x="85134" y="247834"/>
                  </a:lnTo>
                  <a:lnTo>
                    <a:pt x="106890" y="243104"/>
                  </a:lnTo>
                  <a:lnTo>
                    <a:pt x="109728" y="213780"/>
                  </a:lnTo>
                  <a:lnTo>
                    <a:pt x="117295" y="205267"/>
                  </a:lnTo>
                  <a:lnTo>
                    <a:pt x="120133" y="157971"/>
                  </a:lnTo>
                  <a:lnTo>
                    <a:pt x="142836" y="141890"/>
                  </a:lnTo>
                  <a:lnTo>
                    <a:pt x="130538" y="111620"/>
                  </a:lnTo>
                  <a:lnTo>
                    <a:pt x="101215" y="109728"/>
                  </a:lnTo>
                  <a:lnTo>
                    <a:pt x="92701" y="117296"/>
                  </a:lnTo>
                  <a:lnTo>
                    <a:pt x="64323" y="117296"/>
                  </a:lnTo>
                  <a:lnTo>
                    <a:pt x="52972" y="87972"/>
                  </a:lnTo>
                  <a:lnTo>
                    <a:pt x="32162" y="96485"/>
                  </a:lnTo>
                  <a:lnTo>
                    <a:pt x="14189" y="111620"/>
                  </a:lnTo>
                  <a:lnTo>
                    <a:pt x="18919" y="69053"/>
                  </a:lnTo>
                  <a:lnTo>
                    <a:pt x="0" y="43513"/>
                  </a:lnTo>
                  <a:lnTo>
                    <a:pt x="69999" y="0"/>
                  </a:lnTo>
                  <a:lnTo>
                    <a:pt x="128647" y="10405"/>
                  </a:lnTo>
                  <a:lnTo>
                    <a:pt x="193916" y="10405"/>
                  </a:lnTo>
                  <a:lnTo>
                    <a:pt x="244996" y="20811"/>
                  </a:lnTo>
                  <a:lnTo>
                    <a:pt x="285671" y="17027"/>
                  </a:lnTo>
                  <a:lnTo>
                    <a:pt x="364183" y="19865"/>
                  </a:lnTo>
                  <a:lnTo>
                    <a:pt x="364183" y="19865"/>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72" name="Freeform: Shape 1071">
              <a:extLst>
                <a:ext uri="{FF2B5EF4-FFF2-40B4-BE49-F238E27FC236}">
                  <a16:creationId xmlns:a16="http://schemas.microsoft.com/office/drawing/2014/main" id="{3777D2D7-981A-A201-9BC6-310B0454ADBA}"/>
                </a:ext>
              </a:extLst>
            </p:cNvPr>
            <p:cNvSpPr/>
            <p:nvPr/>
          </p:nvSpPr>
          <p:spPr>
            <a:xfrm>
              <a:off x="7780445" y="4486202"/>
              <a:ext cx="149255" cy="295640"/>
            </a:xfrm>
            <a:custGeom>
              <a:avLst/>
              <a:gdLst>
                <a:gd name="connsiteX0" fmla="*/ 49189 w 49188"/>
                <a:gd name="connsiteY0" fmla="*/ 51080 h 97430"/>
                <a:gd name="connsiteX1" fmla="*/ 35000 w 49188"/>
                <a:gd name="connsiteY1" fmla="*/ 97431 h 97430"/>
                <a:gd name="connsiteX2" fmla="*/ 12297 w 49188"/>
                <a:gd name="connsiteY2" fmla="*/ 85134 h 97430"/>
                <a:gd name="connsiteX3" fmla="*/ 0 w 49188"/>
                <a:gd name="connsiteY3" fmla="*/ 45405 h 97430"/>
                <a:gd name="connsiteX4" fmla="*/ 8513 w 49188"/>
                <a:gd name="connsiteY4" fmla="*/ 22702 h 97430"/>
                <a:gd name="connsiteX5" fmla="*/ 38783 w 49188"/>
                <a:gd name="connsiteY5" fmla="*/ 0 h 97430"/>
                <a:gd name="connsiteX6" fmla="*/ 49189 w 49188"/>
                <a:gd name="connsiteY6" fmla="*/ 51080 h 9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8" h="97430">
                  <a:moveTo>
                    <a:pt x="49189" y="51080"/>
                  </a:moveTo>
                  <a:lnTo>
                    <a:pt x="35000" y="97431"/>
                  </a:lnTo>
                  <a:lnTo>
                    <a:pt x="12297" y="85134"/>
                  </a:lnTo>
                  <a:lnTo>
                    <a:pt x="0" y="45405"/>
                  </a:lnTo>
                  <a:lnTo>
                    <a:pt x="8513" y="22702"/>
                  </a:lnTo>
                  <a:lnTo>
                    <a:pt x="38783" y="0"/>
                  </a:lnTo>
                  <a:lnTo>
                    <a:pt x="49189" y="5108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73" name="Freeform: Shape 1072">
              <a:extLst>
                <a:ext uri="{FF2B5EF4-FFF2-40B4-BE49-F238E27FC236}">
                  <a16:creationId xmlns:a16="http://schemas.microsoft.com/office/drawing/2014/main" id="{A3D878DF-5048-D0B7-606A-ABEF55BC932D}"/>
                </a:ext>
              </a:extLst>
            </p:cNvPr>
            <p:cNvSpPr/>
            <p:nvPr/>
          </p:nvSpPr>
          <p:spPr>
            <a:xfrm>
              <a:off x="5857333" y="3019473"/>
              <a:ext cx="1808297" cy="1587281"/>
            </a:xfrm>
            <a:custGeom>
              <a:avLst/>
              <a:gdLst>
                <a:gd name="connsiteX0" fmla="*/ 481479 w 595936"/>
                <a:gd name="connsiteY0" fmla="*/ 95539 h 523099"/>
                <a:gd name="connsiteX1" fmla="*/ 491884 w 595936"/>
                <a:gd name="connsiteY1" fmla="*/ 100269 h 523099"/>
                <a:gd name="connsiteX2" fmla="*/ 505127 w 595936"/>
                <a:gd name="connsiteY2" fmla="*/ 99323 h 523099"/>
                <a:gd name="connsiteX3" fmla="*/ 527829 w 595936"/>
                <a:gd name="connsiteY3" fmla="*/ 114458 h 523099"/>
                <a:gd name="connsiteX4" fmla="*/ 595937 w 595936"/>
                <a:gd name="connsiteY4" fmla="*/ 125809 h 523099"/>
                <a:gd name="connsiteX5" fmla="*/ 573234 w 595936"/>
                <a:gd name="connsiteY5" fmla="*/ 165538 h 523099"/>
                <a:gd name="connsiteX6" fmla="*/ 569451 w 595936"/>
                <a:gd name="connsiteY6" fmla="*/ 208105 h 523099"/>
                <a:gd name="connsiteX7" fmla="*/ 557153 w 595936"/>
                <a:gd name="connsiteY7" fmla="*/ 218510 h 523099"/>
                <a:gd name="connsiteX8" fmla="*/ 535397 w 595936"/>
                <a:gd name="connsiteY8" fmla="*/ 212834 h 523099"/>
                <a:gd name="connsiteX9" fmla="*/ 537289 w 595936"/>
                <a:gd name="connsiteY9" fmla="*/ 227969 h 523099"/>
                <a:gd name="connsiteX10" fmla="*/ 503235 w 595936"/>
                <a:gd name="connsiteY10" fmla="*/ 261077 h 523099"/>
                <a:gd name="connsiteX11" fmla="*/ 503235 w 595936"/>
                <a:gd name="connsiteY11" fmla="*/ 288509 h 523099"/>
                <a:gd name="connsiteX12" fmla="*/ 525938 w 595936"/>
                <a:gd name="connsiteY12" fmla="*/ 279050 h 523099"/>
                <a:gd name="connsiteX13" fmla="*/ 542964 w 595936"/>
                <a:gd name="connsiteY13" fmla="*/ 304590 h 523099"/>
                <a:gd name="connsiteX14" fmla="*/ 542018 w 595936"/>
                <a:gd name="connsiteY14" fmla="*/ 321617 h 523099"/>
                <a:gd name="connsiteX15" fmla="*/ 556207 w 595936"/>
                <a:gd name="connsiteY15" fmla="*/ 344319 h 523099"/>
                <a:gd name="connsiteX16" fmla="*/ 540127 w 595936"/>
                <a:gd name="connsiteY16" fmla="*/ 362292 h 523099"/>
                <a:gd name="connsiteX17" fmla="*/ 554316 w 595936"/>
                <a:gd name="connsiteY17" fmla="*/ 408642 h 523099"/>
                <a:gd name="connsiteX18" fmla="*/ 580802 w 595936"/>
                <a:gd name="connsiteY18" fmla="*/ 416210 h 523099"/>
                <a:gd name="connsiteX19" fmla="*/ 576072 w 595936"/>
                <a:gd name="connsiteY19" fmla="*/ 441750 h 523099"/>
                <a:gd name="connsiteX20" fmla="*/ 533505 w 595936"/>
                <a:gd name="connsiteY20" fmla="*/ 475803 h 523099"/>
                <a:gd name="connsiteX21" fmla="*/ 437020 w 595936"/>
                <a:gd name="connsiteY21" fmla="*/ 459723 h 523099"/>
                <a:gd name="connsiteX22" fmla="*/ 367021 w 595936"/>
                <a:gd name="connsiteY22" fmla="*/ 479587 h 523099"/>
                <a:gd name="connsiteX23" fmla="*/ 361346 w 595936"/>
                <a:gd name="connsiteY23" fmla="*/ 515532 h 523099"/>
                <a:gd name="connsiteX24" fmla="*/ 305536 w 595936"/>
                <a:gd name="connsiteY24" fmla="*/ 523100 h 523099"/>
                <a:gd name="connsiteX25" fmla="*/ 250672 w 595936"/>
                <a:gd name="connsiteY25" fmla="*/ 495668 h 523099"/>
                <a:gd name="connsiteX26" fmla="*/ 232699 w 595936"/>
                <a:gd name="connsiteY26" fmla="*/ 508911 h 523099"/>
                <a:gd name="connsiteX27" fmla="*/ 142836 w 595936"/>
                <a:gd name="connsiteY27" fmla="*/ 481479 h 523099"/>
                <a:gd name="connsiteX28" fmla="*/ 123917 w 595936"/>
                <a:gd name="connsiteY28" fmla="*/ 458777 h 523099"/>
                <a:gd name="connsiteX29" fmla="*/ 149457 w 595936"/>
                <a:gd name="connsiteY29" fmla="*/ 422831 h 523099"/>
                <a:gd name="connsiteX30" fmla="*/ 158916 w 595936"/>
                <a:gd name="connsiteY30" fmla="*/ 303644 h 523099"/>
                <a:gd name="connsiteX31" fmla="*/ 110674 w 595936"/>
                <a:gd name="connsiteY31" fmla="*/ 241212 h 523099"/>
                <a:gd name="connsiteX32" fmla="*/ 75674 w 595936"/>
                <a:gd name="connsiteY32" fmla="*/ 210943 h 523099"/>
                <a:gd name="connsiteX33" fmla="*/ 3784 w 595936"/>
                <a:gd name="connsiteY33" fmla="*/ 188240 h 523099"/>
                <a:gd name="connsiteX34" fmla="*/ 0 w 595936"/>
                <a:gd name="connsiteY34" fmla="*/ 144727 h 523099"/>
                <a:gd name="connsiteX35" fmla="*/ 61486 w 595936"/>
                <a:gd name="connsiteY35" fmla="*/ 132430 h 523099"/>
                <a:gd name="connsiteX36" fmla="*/ 139998 w 595936"/>
                <a:gd name="connsiteY36" fmla="*/ 147565 h 523099"/>
                <a:gd name="connsiteX37" fmla="*/ 125809 w 595936"/>
                <a:gd name="connsiteY37" fmla="*/ 80404 h 523099"/>
                <a:gd name="connsiteX38" fmla="*/ 170268 w 595936"/>
                <a:gd name="connsiteY38" fmla="*/ 105944 h 523099"/>
                <a:gd name="connsiteX39" fmla="*/ 278104 w 595936"/>
                <a:gd name="connsiteY39" fmla="*/ 60540 h 523099"/>
                <a:gd name="connsiteX40" fmla="*/ 292293 w 595936"/>
                <a:gd name="connsiteY40" fmla="*/ 12297 h 523099"/>
                <a:gd name="connsiteX41" fmla="*/ 332022 w 595936"/>
                <a:gd name="connsiteY41" fmla="*/ 0 h 523099"/>
                <a:gd name="connsiteX42" fmla="*/ 339589 w 595936"/>
                <a:gd name="connsiteY42" fmla="*/ 20810 h 523099"/>
                <a:gd name="connsiteX43" fmla="*/ 360400 w 595936"/>
                <a:gd name="connsiteY43" fmla="*/ 21756 h 523099"/>
                <a:gd name="connsiteX44" fmla="*/ 383102 w 595936"/>
                <a:gd name="connsiteY44" fmla="*/ 45405 h 523099"/>
                <a:gd name="connsiteX45" fmla="*/ 416210 w 595936"/>
                <a:gd name="connsiteY45" fmla="*/ 72837 h 523099"/>
                <a:gd name="connsiteX46" fmla="*/ 439858 w 595936"/>
                <a:gd name="connsiteY46" fmla="*/ 68107 h 523099"/>
                <a:gd name="connsiteX47" fmla="*/ 481479 w 595936"/>
                <a:gd name="connsiteY47" fmla="*/ 95539 h 52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95936" h="523099">
                  <a:moveTo>
                    <a:pt x="481479" y="95539"/>
                  </a:moveTo>
                  <a:lnTo>
                    <a:pt x="491884" y="100269"/>
                  </a:lnTo>
                  <a:lnTo>
                    <a:pt x="505127" y="99323"/>
                  </a:lnTo>
                  <a:lnTo>
                    <a:pt x="527829" y="114458"/>
                  </a:lnTo>
                  <a:lnTo>
                    <a:pt x="595937" y="125809"/>
                  </a:lnTo>
                  <a:lnTo>
                    <a:pt x="573234" y="165538"/>
                  </a:lnTo>
                  <a:lnTo>
                    <a:pt x="569451" y="208105"/>
                  </a:lnTo>
                  <a:lnTo>
                    <a:pt x="557153" y="218510"/>
                  </a:lnTo>
                  <a:lnTo>
                    <a:pt x="535397" y="212834"/>
                  </a:lnTo>
                  <a:lnTo>
                    <a:pt x="537289" y="227969"/>
                  </a:lnTo>
                  <a:lnTo>
                    <a:pt x="503235" y="261077"/>
                  </a:lnTo>
                  <a:lnTo>
                    <a:pt x="503235" y="288509"/>
                  </a:lnTo>
                  <a:lnTo>
                    <a:pt x="525938" y="279050"/>
                  </a:lnTo>
                  <a:lnTo>
                    <a:pt x="542964" y="304590"/>
                  </a:lnTo>
                  <a:lnTo>
                    <a:pt x="542018" y="321617"/>
                  </a:lnTo>
                  <a:lnTo>
                    <a:pt x="556207" y="344319"/>
                  </a:lnTo>
                  <a:lnTo>
                    <a:pt x="540127" y="362292"/>
                  </a:lnTo>
                  <a:lnTo>
                    <a:pt x="554316" y="408642"/>
                  </a:lnTo>
                  <a:lnTo>
                    <a:pt x="580802" y="416210"/>
                  </a:lnTo>
                  <a:lnTo>
                    <a:pt x="576072" y="441750"/>
                  </a:lnTo>
                  <a:lnTo>
                    <a:pt x="533505" y="475803"/>
                  </a:lnTo>
                  <a:lnTo>
                    <a:pt x="437020" y="459723"/>
                  </a:lnTo>
                  <a:lnTo>
                    <a:pt x="367021" y="479587"/>
                  </a:lnTo>
                  <a:lnTo>
                    <a:pt x="361346" y="515532"/>
                  </a:lnTo>
                  <a:lnTo>
                    <a:pt x="305536" y="523100"/>
                  </a:lnTo>
                  <a:lnTo>
                    <a:pt x="250672" y="495668"/>
                  </a:lnTo>
                  <a:lnTo>
                    <a:pt x="232699" y="508911"/>
                  </a:lnTo>
                  <a:lnTo>
                    <a:pt x="142836" y="481479"/>
                  </a:lnTo>
                  <a:lnTo>
                    <a:pt x="123917" y="458777"/>
                  </a:lnTo>
                  <a:lnTo>
                    <a:pt x="149457" y="422831"/>
                  </a:lnTo>
                  <a:lnTo>
                    <a:pt x="158916" y="303644"/>
                  </a:lnTo>
                  <a:lnTo>
                    <a:pt x="110674" y="241212"/>
                  </a:lnTo>
                  <a:lnTo>
                    <a:pt x="75674" y="210943"/>
                  </a:lnTo>
                  <a:lnTo>
                    <a:pt x="3784" y="188240"/>
                  </a:lnTo>
                  <a:lnTo>
                    <a:pt x="0" y="144727"/>
                  </a:lnTo>
                  <a:lnTo>
                    <a:pt x="61486" y="132430"/>
                  </a:lnTo>
                  <a:lnTo>
                    <a:pt x="139998" y="147565"/>
                  </a:lnTo>
                  <a:lnTo>
                    <a:pt x="125809" y="80404"/>
                  </a:lnTo>
                  <a:lnTo>
                    <a:pt x="170268" y="105944"/>
                  </a:lnTo>
                  <a:lnTo>
                    <a:pt x="278104" y="60540"/>
                  </a:lnTo>
                  <a:lnTo>
                    <a:pt x="292293" y="12297"/>
                  </a:lnTo>
                  <a:lnTo>
                    <a:pt x="332022" y="0"/>
                  </a:lnTo>
                  <a:lnTo>
                    <a:pt x="339589" y="20810"/>
                  </a:lnTo>
                  <a:lnTo>
                    <a:pt x="360400" y="21756"/>
                  </a:lnTo>
                  <a:lnTo>
                    <a:pt x="383102" y="45405"/>
                  </a:lnTo>
                  <a:lnTo>
                    <a:pt x="416210" y="72837"/>
                  </a:lnTo>
                  <a:lnTo>
                    <a:pt x="439858" y="68107"/>
                  </a:lnTo>
                  <a:lnTo>
                    <a:pt x="481479" y="95539"/>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1087" name="Freeform: Shape 1086">
              <a:extLst>
                <a:ext uri="{FF2B5EF4-FFF2-40B4-BE49-F238E27FC236}">
                  <a16:creationId xmlns:a16="http://schemas.microsoft.com/office/drawing/2014/main" id="{70A0F93D-DD43-092B-4B44-8171F344D95B}"/>
                </a:ext>
              </a:extLst>
            </p:cNvPr>
            <p:cNvSpPr/>
            <p:nvPr/>
          </p:nvSpPr>
          <p:spPr>
            <a:xfrm>
              <a:off x="11704168" y="5941452"/>
              <a:ext cx="40182" cy="20091"/>
            </a:xfrm>
            <a:custGeom>
              <a:avLst/>
              <a:gdLst>
                <a:gd name="connsiteX0" fmla="*/ 9459 w 13242"/>
                <a:gd name="connsiteY0" fmla="*/ 0 h 6621"/>
                <a:gd name="connsiteX1" fmla="*/ 10405 w 13242"/>
                <a:gd name="connsiteY1" fmla="*/ 1892 h 6621"/>
                <a:gd name="connsiteX2" fmla="*/ 13243 w 13242"/>
                <a:gd name="connsiteY2" fmla="*/ 5676 h 6621"/>
                <a:gd name="connsiteX3" fmla="*/ 9459 w 13242"/>
                <a:gd name="connsiteY3" fmla="*/ 4730 h 6621"/>
                <a:gd name="connsiteX4" fmla="*/ 6621 w 13242"/>
                <a:gd name="connsiteY4" fmla="*/ 4730 h 6621"/>
                <a:gd name="connsiteX5" fmla="*/ 2838 w 13242"/>
                <a:gd name="connsiteY5" fmla="*/ 6622 h 6621"/>
                <a:gd name="connsiteX6" fmla="*/ 0 w 13242"/>
                <a:gd name="connsiteY6" fmla="*/ 3784 h 6621"/>
                <a:gd name="connsiteX7" fmla="*/ 0 w 13242"/>
                <a:gd name="connsiteY7" fmla="*/ 946 h 6621"/>
                <a:gd name="connsiteX8" fmla="*/ 2838 w 13242"/>
                <a:gd name="connsiteY8" fmla="*/ 0 h 6621"/>
                <a:gd name="connsiteX9" fmla="*/ 4730 w 13242"/>
                <a:gd name="connsiteY9" fmla="*/ 946 h 6621"/>
                <a:gd name="connsiteX10" fmla="*/ 9459 w 13242"/>
                <a:gd name="connsiteY10" fmla="*/ 0 h 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42" h="6621">
                  <a:moveTo>
                    <a:pt x="9459" y="0"/>
                  </a:moveTo>
                  <a:lnTo>
                    <a:pt x="10405" y="1892"/>
                  </a:lnTo>
                  <a:lnTo>
                    <a:pt x="13243" y="5676"/>
                  </a:lnTo>
                  <a:lnTo>
                    <a:pt x="9459" y="4730"/>
                  </a:lnTo>
                  <a:lnTo>
                    <a:pt x="6621" y="4730"/>
                  </a:lnTo>
                  <a:lnTo>
                    <a:pt x="2838" y="6622"/>
                  </a:lnTo>
                  <a:lnTo>
                    <a:pt x="0" y="3784"/>
                  </a:lnTo>
                  <a:lnTo>
                    <a:pt x="0" y="946"/>
                  </a:lnTo>
                  <a:lnTo>
                    <a:pt x="2838" y="0"/>
                  </a:lnTo>
                  <a:lnTo>
                    <a:pt x="4730" y="946"/>
                  </a:lnTo>
                  <a:lnTo>
                    <a:pt x="9459"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84" name="Freeform: Shape 383">
              <a:extLst>
                <a:ext uri="{FF2B5EF4-FFF2-40B4-BE49-F238E27FC236}">
                  <a16:creationId xmlns:a16="http://schemas.microsoft.com/office/drawing/2014/main" id="{55B82320-4E50-0A24-41F8-C8023C4BC10B}"/>
                </a:ext>
              </a:extLst>
            </p:cNvPr>
            <p:cNvSpPr/>
            <p:nvPr/>
          </p:nvSpPr>
          <p:spPr>
            <a:xfrm>
              <a:off x="11463057" y="5918490"/>
              <a:ext cx="221012" cy="103330"/>
            </a:xfrm>
            <a:custGeom>
              <a:avLst/>
              <a:gdLst>
                <a:gd name="connsiteX0" fmla="*/ 72837 w 72836"/>
                <a:gd name="connsiteY0" fmla="*/ 12297 h 34053"/>
                <a:gd name="connsiteX1" fmla="*/ 72837 w 72836"/>
                <a:gd name="connsiteY1" fmla="*/ 13243 h 34053"/>
                <a:gd name="connsiteX2" fmla="*/ 70945 w 72836"/>
                <a:gd name="connsiteY2" fmla="*/ 15135 h 34053"/>
                <a:gd name="connsiteX3" fmla="*/ 69999 w 72836"/>
                <a:gd name="connsiteY3" fmla="*/ 20811 h 34053"/>
                <a:gd name="connsiteX4" fmla="*/ 69053 w 72836"/>
                <a:gd name="connsiteY4" fmla="*/ 22702 h 34053"/>
                <a:gd name="connsiteX5" fmla="*/ 66215 w 72836"/>
                <a:gd name="connsiteY5" fmla="*/ 22702 h 34053"/>
                <a:gd name="connsiteX6" fmla="*/ 64323 w 72836"/>
                <a:gd name="connsiteY6" fmla="*/ 24594 h 34053"/>
                <a:gd name="connsiteX7" fmla="*/ 59594 w 72836"/>
                <a:gd name="connsiteY7" fmla="*/ 26486 h 34053"/>
                <a:gd name="connsiteX8" fmla="*/ 57702 w 72836"/>
                <a:gd name="connsiteY8" fmla="*/ 27432 h 34053"/>
                <a:gd name="connsiteX9" fmla="*/ 52026 w 72836"/>
                <a:gd name="connsiteY9" fmla="*/ 30270 h 34053"/>
                <a:gd name="connsiteX10" fmla="*/ 48243 w 72836"/>
                <a:gd name="connsiteY10" fmla="*/ 29324 h 34053"/>
                <a:gd name="connsiteX11" fmla="*/ 43513 w 72836"/>
                <a:gd name="connsiteY11" fmla="*/ 30270 h 34053"/>
                <a:gd name="connsiteX12" fmla="*/ 40675 w 72836"/>
                <a:gd name="connsiteY12" fmla="*/ 34054 h 34053"/>
                <a:gd name="connsiteX13" fmla="*/ 38783 w 72836"/>
                <a:gd name="connsiteY13" fmla="*/ 31216 h 34053"/>
                <a:gd name="connsiteX14" fmla="*/ 35946 w 72836"/>
                <a:gd name="connsiteY14" fmla="*/ 32162 h 34053"/>
                <a:gd name="connsiteX15" fmla="*/ 34054 w 72836"/>
                <a:gd name="connsiteY15" fmla="*/ 32162 h 34053"/>
                <a:gd name="connsiteX16" fmla="*/ 31216 w 72836"/>
                <a:gd name="connsiteY16" fmla="*/ 29324 h 34053"/>
                <a:gd name="connsiteX17" fmla="*/ 27432 w 72836"/>
                <a:gd name="connsiteY17" fmla="*/ 32162 h 34053"/>
                <a:gd name="connsiteX18" fmla="*/ 22703 w 72836"/>
                <a:gd name="connsiteY18" fmla="*/ 32162 h 34053"/>
                <a:gd name="connsiteX19" fmla="*/ 17973 w 72836"/>
                <a:gd name="connsiteY19" fmla="*/ 30270 h 34053"/>
                <a:gd name="connsiteX20" fmla="*/ 13243 w 72836"/>
                <a:gd name="connsiteY20" fmla="*/ 29324 h 34053"/>
                <a:gd name="connsiteX21" fmla="*/ 9459 w 72836"/>
                <a:gd name="connsiteY21" fmla="*/ 26486 h 34053"/>
                <a:gd name="connsiteX22" fmla="*/ 6622 w 72836"/>
                <a:gd name="connsiteY22" fmla="*/ 20811 h 34053"/>
                <a:gd name="connsiteX23" fmla="*/ 3784 w 72836"/>
                <a:gd name="connsiteY23" fmla="*/ 17973 h 34053"/>
                <a:gd name="connsiteX24" fmla="*/ 1892 w 72836"/>
                <a:gd name="connsiteY24" fmla="*/ 11351 h 34053"/>
                <a:gd name="connsiteX25" fmla="*/ 0 w 72836"/>
                <a:gd name="connsiteY25" fmla="*/ 8513 h 34053"/>
                <a:gd name="connsiteX26" fmla="*/ 946 w 72836"/>
                <a:gd name="connsiteY26" fmla="*/ 5676 h 34053"/>
                <a:gd name="connsiteX27" fmla="*/ 5676 w 72836"/>
                <a:gd name="connsiteY27" fmla="*/ 8513 h 34053"/>
                <a:gd name="connsiteX28" fmla="*/ 9459 w 72836"/>
                <a:gd name="connsiteY28" fmla="*/ 7567 h 34053"/>
                <a:gd name="connsiteX29" fmla="*/ 11351 w 72836"/>
                <a:gd name="connsiteY29" fmla="*/ 4730 h 34053"/>
                <a:gd name="connsiteX30" fmla="*/ 12297 w 72836"/>
                <a:gd name="connsiteY30" fmla="*/ 1892 h 34053"/>
                <a:gd name="connsiteX31" fmla="*/ 15135 w 72836"/>
                <a:gd name="connsiteY31" fmla="*/ 946 h 34053"/>
                <a:gd name="connsiteX32" fmla="*/ 17027 w 72836"/>
                <a:gd name="connsiteY32" fmla="*/ 1892 h 34053"/>
                <a:gd name="connsiteX33" fmla="*/ 18919 w 72836"/>
                <a:gd name="connsiteY33" fmla="*/ 0 h 34053"/>
                <a:gd name="connsiteX34" fmla="*/ 20811 w 72836"/>
                <a:gd name="connsiteY34" fmla="*/ 0 h 34053"/>
                <a:gd name="connsiteX35" fmla="*/ 21757 w 72836"/>
                <a:gd name="connsiteY35" fmla="*/ 3784 h 34053"/>
                <a:gd name="connsiteX36" fmla="*/ 26486 w 72836"/>
                <a:gd name="connsiteY36" fmla="*/ 5676 h 34053"/>
                <a:gd name="connsiteX37" fmla="*/ 27432 w 72836"/>
                <a:gd name="connsiteY37" fmla="*/ 7567 h 34053"/>
                <a:gd name="connsiteX38" fmla="*/ 33108 w 72836"/>
                <a:gd name="connsiteY38" fmla="*/ 7567 h 34053"/>
                <a:gd name="connsiteX39" fmla="*/ 38783 w 72836"/>
                <a:gd name="connsiteY39" fmla="*/ 2838 h 34053"/>
                <a:gd name="connsiteX40" fmla="*/ 42567 w 72836"/>
                <a:gd name="connsiteY40" fmla="*/ 3784 h 34053"/>
                <a:gd name="connsiteX41" fmla="*/ 45405 w 72836"/>
                <a:gd name="connsiteY41" fmla="*/ 1892 h 34053"/>
                <a:gd name="connsiteX42" fmla="*/ 48243 w 72836"/>
                <a:gd name="connsiteY42" fmla="*/ 2838 h 34053"/>
                <a:gd name="connsiteX43" fmla="*/ 52026 w 72836"/>
                <a:gd name="connsiteY43" fmla="*/ 4730 h 34053"/>
                <a:gd name="connsiteX44" fmla="*/ 53918 w 72836"/>
                <a:gd name="connsiteY44" fmla="*/ 1892 h 34053"/>
                <a:gd name="connsiteX45" fmla="*/ 56756 w 72836"/>
                <a:gd name="connsiteY45" fmla="*/ 1892 h 34053"/>
                <a:gd name="connsiteX46" fmla="*/ 59594 w 72836"/>
                <a:gd name="connsiteY46" fmla="*/ 5676 h 34053"/>
                <a:gd name="connsiteX47" fmla="*/ 59594 w 72836"/>
                <a:gd name="connsiteY47" fmla="*/ 11351 h 34053"/>
                <a:gd name="connsiteX48" fmla="*/ 62432 w 72836"/>
                <a:gd name="connsiteY48" fmla="*/ 9459 h 34053"/>
                <a:gd name="connsiteX49" fmla="*/ 65269 w 72836"/>
                <a:gd name="connsiteY49" fmla="*/ 11351 h 34053"/>
                <a:gd name="connsiteX50" fmla="*/ 66215 w 72836"/>
                <a:gd name="connsiteY50" fmla="*/ 10405 h 34053"/>
                <a:gd name="connsiteX51" fmla="*/ 72837 w 72836"/>
                <a:gd name="connsiteY51" fmla="*/ 12297 h 34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2836" h="34053">
                  <a:moveTo>
                    <a:pt x="72837" y="12297"/>
                  </a:moveTo>
                  <a:lnTo>
                    <a:pt x="72837" y="13243"/>
                  </a:lnTo>
                  <a:lnTo>
                    <a:pt x="70945" y="15135"/>
                  </a:lnTo>
                  <a:lnTo>
                    <a:pt x="69999" y="20811"/>
                  </a:lnTo>
                  <a:lnTo>
                    <a:pt x="69053" y="22702"/>
                  </a:lnTo>
                  <a:lnTo>
                    <a:pt x="66215" y="22702"/>
                  </a:lnTo>
                  <a:lnTo>
                    <a:pt x="64323" y="24594"/>
                  </a:lnTo>
                  <a:lnTo>
                    <a:pt x="59594" y="26486"/>
                  </a:lnTo>
                  <a:lnTo>
                    <a:pt x="57702" y="27432"/>
                  </a:lnTo>
                  <a:lnTo>
                    <a:pt x="52026" y="30270"/>
                  </a:lnTo>
                  <a:lnTo>
                    <a:pt x="48243" y="29324"/>
                  </a:lnTo>
                  <a:lnTo>
                    <a:pt x="43513" y="30270"/>
                  </a:lnTo>
                  <a:lnTo>
                    <a:pt x="40675" y="34054"/>
                  </a:lnTo>
                  <a:lnTo>
                    <a:pt x="38783" y="31216"/>
                  </a:lnTo>
                  <a:lnTo>
                    <a:pt x="35946" y="32162"/>
                  </a:lnTo>
                  <a:lnTo>
                    <a:pt x="34054" y="32162"/>
                  </a:lnTo>
                  <a:lnTo>
                    <a:pt x="31216" y="29324"/>
                  </a:lnTo>
                  <a:lnTo>
                    <a:pt x="27432" y="32162"/>
                  </a:lnTo>
                  <a:lnTo>
                    <a:pt x="22703" y="32162"/>
                  </a:lnTo>
                  <a:lnTo>
                    <a:pt x="17973" y="30270"/>
                  </a:lnTo>
                  <a:lnTo>
                    <a:pt x="13243" y="29324"/>
                  </a:lnTo>
                  <a:lnTo>
                    <a:pt x="9459" y="26486"/>
                  </a:lnTo>
                  <a:lnTo>
                    <a:pt x="6622" y="20811"/>
                  </a:lnTo>
                  <a:lnTo>
                    <a:pt x="3784" y="17973"/>
                  </a:lnTo>
                  <a:lnTo>
                    <a:pt x="1892" y="11351"/>
                  </a:lnTo>
                  <a:lnTo>
                    <a:pt x="0" y="8513"/>
                  </a:lnTo>
                  <a:lnTo>
                    <a:pt x="946" y="5676"/>
                  </a:lnTo>
                  <a:lnTo>
                    <a:pt x="5676" y="8513"/>
                  </a:lnTo>
                  <a:lnTo>
                    <a:pt x="9459" y="7567"/>
                  </a:lnTo>
                  <a:lnTo>
                    <a:pt x="11351" y="4730"/>
                  </a:lnTo>
                  <a:lnTo>
                    <a:pt x="12297" y="1892"/>
                  </a:lnTo>
                  <a:lnTo>
                    <a:pt x="15135" y="946"/>
                  </a:lnTo>
                  <a:lnTo>
                    <a:pt x="17027" y="1892"/>
                  </a:lnTo>
                  <a:lnTo>
                    <a:pt x="18919" y="0"/>
                  </a:lnTo>
                  <a:lnTo>
                    <a:pt x="20811" y="0"/>
                  </a:lnTo>
                  <a:lnTo>
                    <a:pt x="21757" y="3784"/>
                  </a:lnTo>
                  <a:lnTo>
                    <a:pt x="26486" y="5676"/>
                  </a:lnTo>
                  <a:lnTo>
                    <a:pt x="27432" y="7567"/>
                  </a:lnTo>
                  <a:lnTo>
                    <a:pt x="33108" y="7567"/>
                  </a:lnTo>
                  <a:lnTo>
                    <a:pt x="38783" y="2838"/>
                  </a:lnTo>
                  <a:lnTo>
                    <a:pt x="42567" y="3784"/>
                  </a:lnTo>
                  <a:lnTo>
                    <a:pt x="45405" y="1892"/>
                  </a:lnTo>
                  <a:lnTo>
                    <a:pt x="48243" y="2838"/>
                  </a:lnTo>
                  <a:lnTo>
                    <a:pt x="52026" y="4730"/>
                  </a:lnTo>
                  <a:lnTo>
                    <a:pt x="53918" y="1892"/>
                  </a:lnTo>
                  <a:lnTo>
                    <a:pt x="56756" y="1892"/>
                  </a:lnTo>
                  <a:lnTo>
                    <a:pt x="59594" y="5676"/>
                  </a:lnTo>
                  <a:lnTo>
                    <a:pt x="59594" y="11351"/>
                  </a:lnTo>
                  <a:lnTo>
                    <a:pt x="62432" y="9459"/>
                  </a:lnTo>
                  <a:lnTo>
                    <a:pt x="65269" y="11351"/>
                  </a:lnTo>
                  <a:lnTo>
                    <a:pt x="66215" y="10405"/>
                  </a:lnTo>
                  <a:lnTo>
                    <a:pt x="72837" y="12297"/>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85" name="Freeform: Shape 384">
              <a:extLst>
                <a:ext uri="{FF2B5EF4-FFF2-40B4-BE49-F238E27FC236}">
                  <a16:creationId xmlns:a16="http://schemas.microsoft.com/office/drawing/2014/main" id="{A64019FB-A6AD-713E-04C7-D60A59E068B8}"/>
                </a:ext>
              </a:extLst>
            </p:cNvPr>
            <p:cNvSpPr/>
            <p:nvPr/>
          </p:nvSpPr>
          <p:spPr>
            <a:xfrm>
              <a:off x="5621968" y="1214043"/>
              <a:ext cx="37314" cy="37314"/>
            </a:xfrm>
            <a:custGeom>
              <a:avLst/>
              <a:gdLst>
                <a:gd name="connsiteX0" fmla="*/ 2838 w 12297"/>
                <a:gd name="connsiteY0" fmla="*/ 0 h 12297"/>
                <a:gd name="connsiteX1" fmla="*/ 6621 w 12297"/>
                <a:gd name="connsiteY1" fmla="*/ 1892 h 12297"/>
                <a:gd name="connsiteX2" fmla="*/ 9459 w 12297"/>
                <a:gd name="connsiteY2" fmla="*/ 1892 h 12297"/>
                <a:gd name="connsiteX3" fmla="*/ 10405 w 12297"/>
                <a:gd name="connsiteY3" fmla="*/ 3784 h 12297"/>
                <a:gd name="connsiteX4" fmla="*/ 10405 w 12297"/>
                <a:gd name="connsiteY4" fmla="*/ 7567 h 12297"/>
                <a:gd name="connsiteX5" fmla="*/ 12297 w 12297"/>
                <a:gd name="connsiteY5" fmla="*/ 10405 h 12297"/>
                <a:gd name="connsiteX6" fmla="*/ 11351 w 12297"/>
                <a:gd name="connsiteY6" fmla="*/ 12297 h 12297"/>
                <a:gd name="connsiteX7" fmla="*/ 5675 w 12297"/>
                <a:gd name="connsiteY7" fmla="*/ 8513 h 12297"/>
                <a:gd name="connsiteX8" fmla="*/ 3784 w 12297"/>
                <a:gd name="connsiteY8" fmla="*/ 4730 h 12297"/>
                <a:gd name="connsiteX9" fmla="*/ 1892 w 12297"/>
                <a:gd name="connsiteY9" fmla="*/ 2838 h 12297"/>
                <a:gd name="connsiteX10" fmla="*/ 0 w 12297"/>
                <a:gd name="connsiteY10" fmla="*/ 0 h 12297"/>
                <a:gd name="connsiteX11" fmla="*/ 2838 w 12297"/>
                <a:gd name="connsiteY11" fmla="*/ 0 h 1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97" h="12297">
                  <a:moveTo>
                    <a:pt x="2838" y="0"/>
                  </a:moveTo>
                  <a:lnTo>
                    <a:pt x="6621" y="1892"/>
                  </a:lnTo>
                  <a:lnTo>
                    <a:pt x="9459" y="1892"/>
                  </a:lnTo>
                  <a:lnTo>
                    <a:pt x="10405" y="3784"/>
                  </a:lnTo>
                  <a:lnTo>
                    <a:pt x="10405" y="7567"/>
                  </a:lnTo>
                  <a:lnTo>
                    <a:pt x="12297" y="10405"/>
                  </a:lnTo>
                  <a:lnTo>
                    <a:pt x="11351" y="12297"/>
                  </a:lnTo>
                  <a:lnTo>
                    <a:pt x="5675" y="8513"/>
                  </a:lnTo>
                  <a:lnTo>
                    <a:pt x="3784" y="4730"/>
                  </a:lnTo>
                  <a:lnTo>
                    <a:pt x="1892" y="2838"/>
                  </a:lnTo>
                  <a:lnTo>
                    <a:pt x="0" y="0"/>
                  </a:lnTo>
                  <a:lnTo>
                    <a:pt x="2838" y="0"/>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86" name="Freeform: Shape 385">
              <a:extLst>
                <a:ext uri="{FF2B5EF4-FFF2-40B4-BE49-F238E27FC236}">
                  <a16:creationId xmlns:a16="http://schemas.microsoft.com/office/drawing/2014/main" id="{752E4ED2-197B-E569-DBC4-A02478DCF20E}"/>
                </a:ext>
              </a:extLst>
            </p:cNvPr>
            <p:cNvSpPr/>
            <p:nvPr/>
          </p:nvSpPr>
          <p:spPr>
            <a:xfrm>
              <a:off x="5630579" y="1165248"/>
              <a:ext cx="37311" cy="28702"/>
            </a:xfrm>
            <a:custGeom>
              <a:avLst/>
              <a:gdLst>
                <a:gd name="connsiteX0" fmla="*/ 2838 w 12296"/>
                <a:gd name="connsiteY0" fmla="*/ 946 h 9459"/>
                <a:gd name="connsiteX1" fmla="*/ 10405 w 12296"/>
                <a:gd name="connsiteY1" fmla="*/ 2838 h 9459"/>
                <a:gd name="connsiteX2" fmla="*/ 12297 w 12296"/>
                <a:gd name="connsiteY2" fmla="*/ 4730 h 9459"/>
                <a:gd name="connsiteX3" fmla="*/ 11351 w 12296"/>
                <a:gd name="connsiteY3" fmla="*/ 8513 h 9459"/>
                <a:gd name="connsiteX4" fmla="*/ 10405 w 12296"/>
                <a:gd name="connsiteY4" fmla="*/ 9459 h 9459"/>
                <a:gd name="connsiteX5" fmla="*/ 6621 w 12296"/>
                <a:gd name="connsiteY5" fmla="*/ 4730 h 9459"/>
                <a:gd name="connsiteX6" fmla="*/ 1892 w 12296"/>
                <a:gd name="connsiteY6" fmla="*/ 3784 h 9459"/>
                <a:gd name="connsiteX7" fmla="*/ 0 w 12296"/>
                <a:gd name="connsiteY7" fmla="*/ 0 h 9459"/>
                <a:gd name="connsiteX8" fmla="*/ 2838 w 12296"/>
                <a:gd name="connsiteY8" fmla="*/ 946 h 9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96" h="9459">
                  <a:moveTo>
                    <a:pt x="2838" y="946"/>
                  </a:moveTo>
                  <a:lnTo>
                    <a:pt x="10405" y="2838"/>
                  </a:lnTo>
                  <a:lnTo>
                    <a:pt x="12297" y="4730"/>
                  </a:lnTo>
                  <a:lnTo>
                    <a:pt x="11351" y="8513"/>
                  </a:lnTo>
                  <a:lnTo>
                    <a:pt x="10405" y="9459"/>
                  </a:lnTo>
                  <a:lnTo>
                    <a:pt x="6621" y="4730"/>
                  </a:lnTo>
                  <a:lnTo>
                    <a:pt x="1892" y="3784"/>
                  </a:lnTo>
                  <a:lnTo>
                    <a:pt x="0" y="0"/>
                  </a:lnTo>
                  <a:lnTo>
                    <a:pt x="2838" y="946"/>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87" name="Freeform: Shape 386">
              <a:extLst>
                <a:ext uri="{FF2B5EF4-FFF2-40B4-BE49-F238E27FC236}">
                  <a16:creationId xmlns:a16="http://schemas.microsoft.com/office/drawing/2014/main" id="{F6B2BA25-BC04-3999-8510-0963BE9E6E69}"/>
                </a:ext>
              </a:extLst>
            </p:cNvPr>
            <p:cNvSpPr/>
            <p:nvPr/>
          </p:nvSpPr>
          <p:spPr>
            <a:xfrm>
              <a:off x="5567432" y="1099232"/>
              <a:ext cx="88978" cy="63146"/>
            </a:xfrm>
            <a:custGeom>
              <a:avLst/>
              <a:gdLst>
                <a:gd name="connsiteX0" fmla="*/ 11540 w 29323"/>
                <a:gd name="connsiteY0" fmla="*/ 9838 h 20810"/>
                <a:gd name="connsiteX1" fmla="*/ 12297 w 29323"/>
                <a:gd name="connsiteY1" fmla="*/ 11351 h 20810"/>
                <a:gd name="connsiteX2" fmla="*/ 15135 w 29323"/>
                <a:gd name="connsiteY2" fmla="*/ 11351 h 20810"/>
                <a:gd name="connsiteX3" fmla="*/ 15135 w 29323"/>
                <a:gd name="connsiteY3" fmla="*/ 14189 h 20810"/>
                <a:gd name="connsiteX4" fmla="*/ 11351 w 29323"/>
                <a:gd name="connsiteY4" fmla="*/ 14189 h 20810"/>
                <a:gd name="connsiteX5" fmla="*/ 9459 w 29323"/>
                <a:gd name="connsiteY5" fmla="*/ 16081 h 20810"/>
                <a:gd name="connsiteX6" fmla="*/ 3784 w 29323"/>
                <a:gd name="connsiteY6" fmla="*/ 14189 h 20810"/>
                <a:gd name="connsiteX7" fmla="*/ 1892 w 29323"/>
                <a:gd name="connsiteY7" fmla="*/ 13243 h 20810"/>
                <a:gd name="connsiteX8" fmla="*/ 0 w 29323"/>
                <a:gd name="connsiteY8" fmla="*/ 10405 h 20810"/>
                <a:gd name="connsiteX9" fmla="*/ 4730 w 29323"/>
                <a:gd name="connsiteY9" fmla="*/ 9459 h 20810"/>
                <a:gd name="connsiteX10" fmla="*/ 5676 w 29323"/>
                <a:gd name="connsiteY10" fmla="*/ 8513 h 20810"/>
                <a:gd name="connsiteX11" fmla="*/ 10973 w 29323"/>
                <a:gd name="connsiteY11" fmla="*/ 9365 h 20810"/>
                <a:gd name="connsiteX12" fmla="*/ 8513 w 29323"/>
                <a:gd name="connsiteY12" fmla="*/ 7567 h 20810"/>
                <a:gd name="connsiteX13" fmla="*/ 10405 w 29323"/>
                <a:gd name="connsiteY13" fmla="*/ 0 h 20810"/>
                <a:gd name="connsiteX14" fmla="*/ 15135 w 29323"/>
                <a:gd name="connsiteY14" fmla="*/ 946 h 20810"/>
                <a:gd name="connsiteX15" fmla="*/ 17973 w 29323"/>
                <a:gd name="connsiteY15" fmla="*/ 5676 h 20810"/>
                <a:gd name="connsiteX16" fmla="*/ 17973 w 29323"/>
                <a:gd name="connsiteY16" fmla="*/ 6622 h 20810"/>
                <a:gd name="connsiteX17" fmla="*/ 23648 w 29323"/>
                <a:gd name="connsiteY17" fmla="*/ 8513 h 20810"/>
                <a:gd name="connsiteX18" fmla="*/ 26486 w 29323"/>
                <a:gd name="connsiteY18" fmla="*/ 13243 h 20810"/>
                <a:gd name="connsiteX19" fmla="*/ 29324 w 29323"/>
                <a:gd name="connsiteY19" fmla="*/ 15135 h 20810"/>
                <a:gd name="connsiteX20" fmla="*/ 28378 w 29323"/>
                <a:gd name="connsiteY20" fmla="*/ 20811 h 20810"/>
                <a:gd name="connsiteX21" fmla="*/ 23648 w 29323"/>
                <a:gd name="connsiteY21" fmla="*/ 17027 h 20810"/>
                <a:gd name="connsiteX22" fmla="*/ 21756 w 29323"/>
                <a:gd name="connsiteY22" fmla="*/ 15135 h 20810"/>
                <a:gd name="connsiteX23" fmla="*/ 19865 w 29323"/>
                <a:gd name="connsiteY23" fmla="*/ 14189 h 20810"/>
                <a:gd name="connsiteX24" fmla="*/ 18919 w 29323"/>
                <a:gd name="connsiteY24" fmla="*/ 12297 h 20810"/>
                <a:gd name="connsiteX25" fmla="*/ 17027 w 29323"/>
                <a:gd name="connsiteY25" fmla="*/ 10405 h 20810"/>
                <a:gd name="connsiteX26" fmla="*/ 12297 w 29323"/>
                <a:gd name="connsiteY26" fmla="*/ 10405 h 20810"/>
                <a:gd name="connsiteX27" fmla="*/ 11540 w 29323"/>
                <a:gd name="connsiteY27" fmla="*/ 9838 h 2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9323" h="20810">
                  <a:moveTo>
                    <a:pt x="11540" y="9838"/>
                  </a:moveTo>
                  <a:lnTo>
                    <a:pt x="12297" y="11351"/>
                  </a:lnTo>
                  <a:lnTo>
                    <a:pt x="15135" y="11351"/>
                  </a:lnTo>
                  <a:lnTo>
                    <a:pt x="15135" y="14189"/>
                  </a:lnTo>
                  <a:lnTo>
                    <a:pt x="11351" y="14189"/>
                  </a:lnTo>
                  <a:lnTo>
                    <a:pt x="9459" y="16081"/>
                  </a:lnTo>
                  <a:lnTo>
                    <a:pt x="3784" y="14189"/>
                  </a:lnTo>
                  <a:lnTo>
                    <a:pt x="1892" y="13243"/>
                  </a:lnTo>
                  <a:lnTo>
                    <a:pt x="0" y="10405"/>
                  </a:lnTo>
                  <a:lnTo>
                    <a:pt x="4730" y="9459"/>
                  </a:lnTo>
                  <a:lnTo>
                    <a:pt x="5676" y="8513"/>
                  </a:lnTo>
                  <a:lnTo>
                    <a:pt x="10973" y="9365"/>
                  </a:lnTo>
                  <a:lnTo>
                    <a:pt x="8513" y="7567"/>
                  </a:lnTo>
                  <a:lnTo>
                    <a:pt x="10405" y="0"/>
                  </a:lnTo>
                  <a:lnTo>
                    <a:pt x="15135" y="946"/>
                  </a:lnTo>
                  <a:lnTo>
                    <a:pt x="17973" y="5676"/>
                  </a:lnTo>
                  <a:lnTo>
                    <a:pt x="17973" y="6622"/>
                  </a:lnTo>
                  <a:lnTo>
                    <a:pt x="23648" y="8513"/>
                  </a:lnTo>
                  <a:lnTo>
                    <a:pt x="26486" y="13243"/>
                  </a:lnTo>
                  <a:lnTo>
                    <a:pt x="29324" y="15135"/>
                  </a:lnTo>
                  <a:lnTo>
                    <a:pt x="28378" y="20811"/>
                  </a:lnTo>
                  <a:lnTo>
                    <a:pt x="23648" y="17027"/>
                  </a:lnTo>
                  <a:lnTo>
                    <a:pt x="21756" y="15135"/>
                  </a:lnTo>
                  <a:lnTo>
                    <a:pt x="19865" y="14189"/>
                  </a:lnTo>
                  <a:lnTo>
                    <a:pt x="18919" y="12297"/>
                  </a:lnTo>
                  <a:lnTo>
                    <a:pt x="17027" y="10405"/>
                  </a:lnTo>
                  <a:lnTo>
                    <a:pt x="12297" y="10405"/>
                  </a:lnTo>
                  <a:lnTo>
                    <a:pt x="11540" y="9838"/>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88" name="Freeform: Shape 387">
              <a:extLst>
                <a:ext uri="{FF2B5EF4-FFF2-40B4-BE49-F238E27FC236}">
                  <a16:creationId xmlns:a16="http://schemas.microsoft.com/office/drawing/2014/main" id="{FD9EC187-137C-647E-E449-C582183574D5}"/>
                </a:ext>
              </a:extLst>
            </p:cNvPr>
            <p:cNvSpPr/>
            <p:nvPr/>
          </p:nvSpPr>
          <p:spPr>
            <a:xfrm>
              <a:off x="5702336" y="1099232"/>
              <a:ext cx="8608" cy="11478"/>
            </a:xfrm>
            <a:custGeom>
              <a:avLst/>
              <a:gdLst>
                <a:gd name="connsiteX0" fmla="*/ 1892 w 2837"/>
                <a:gd name="connsiteY0" fmla="*/ 3784 h 3783"/>
                <a:gd name="connsiteX1" fmla="*/ 0 w 2837"/>
                <a:gd name="connsiteY1" fmla="*/ 1892 h 3783"/>
                <a:gd name="connsiteX2" fmla="*/ 2838 w 2837"/>
                <a:gd name="connsiteY2" fmla="*/ 0 h 3783"/>
                <a:gd name="connsiteX3" fmla="*/ 1892 w 2837"/>
                <a:gd name="connsiteY3" fmla="*/ 3784 h 3783"/>
              </a:gdLst>
              <a:ahLst/>
              <a:cxnLst>
                <a:cxn ang="0">
                  <a:pos x="connsiteX0" y="connsiteY0"/>
                </a:cxn>
                <a:cxn ang="0">
                  <a:pos x="connsiteX1" y="connsiteY1"/>
                </a:cxn>
                <a:cxn ang="0">
                  <a:pos x="connsiteX2" y="connsiteY2"/>
                </a:cxn>
                <a:cxn ang="0">
                  <a:pos x="connsiteX3" y="connsiteY3"/>
                </a:cxn>
              </a:cxnLst>
              <a:rect l="l" t="t" r="r" b="b"/>
              <a:pathLst>
                <a:path w="2837" h="3783">
                  <a:moveTo>
                    <a:pt x="1892" y="3784"/>
                  </a:moveTo>
                  <a:lnTo>
                    <a:pt x="0" y="1892"/>
                  </a:lnTo>
                  <a:lnTo>
                    <a:pt x="2838" y="0"/>
                  </a:lnTo>
                  <a:lnTo>
                    <a:pt x="1892" y="3784"/>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89" name="Freeform: Shape 388">
              <a:extLst>
                <a:ext uri="{FF2B5EF4-FFF2-40B4-BE49-F238E27FC236}">
                  <a16:creationId xmlns:a16="http://schemas.microsoft.com/office/drawing/2014/main" id="{3355363A-5BBE-6DA3-B282-C10127124BE5}"/>
                </a:ext>
              </a:extLst>
            </p:cNvPr>
            <p:cNvSpPr/>
            <p:nvPr/>
          </p:nvSpPr>
          <p:spPr>
            <a:xfrm>
              <a:off x="5616229" y="1096361"/>
              <a:ext cx="57403" cy="43053"/>
            </a:xfrm>
            <a:custGeom>
              <a:avLst/>
              <a:gdLst>
                <a:gd name="connsiteX0" fmla="*/ 7567 w 18918"/>
                <a:gd name="connsiteY0" fmla="*/ 9459 h 14188"/>
                <a:gd name="connsiteX1" fmla="*/ 3784 w 18918"/>
                <a:gd name="connsiteY1" fmla="*/ 7567 h 14188"/>
                <a:gd name="connsiteX2" fmla="*/ 946 w 18918"/>
                <a:gd name="connsiteY2" fmla="*/ 4730 h 14188"/>
                <a:gd name="connsiteX3" fmla="*/ 0 w 18918"/>
                <a:gd name="connsiteY3" fmla="*/ 1892 h 14188"/>
                <a:gd name="connsiteX4" fmla="*/ 946 w 18918"/>
                <a:gd name="connsiteY4" fmla="*/ 946 h 14188"/>
                <a:gd name="connsiteX5" fmla="*/ 4730 w 18918"/>
                <a:gd name="connsiteY5" fmla="*/ 0 h 14188"/>
                <a:gd name="connsiteX6" fmla="*/ 7567 w 18918"/>
                <a:gd name="connsiteY6" fmla="*/ 0 h 14188"/>
                <a:gd name="connsiteX7" fmla="*/ 13243 w 18918"/>
                <a:gd name="connsiteY7" fmla="*/ 3784 h 14188"/>
                <a:gd name="connsiteX8" fmla="*/ 12297 w 18918"/>
                <a:gd name="connsiteY8" fmla="*/ 5676 h 14188"/>
                <a:gd name="connsiteX9" fmla="*/ 13243 w 18918"/>
                <a:gd name="connsiteY9" fmla="*/ 7567 h 14188"/>
                <a:gd name="connsiteX10" fmla="*/ 18919 w 18918"/>
                <a:gd name="connsiteY10" fmla="*/ 9459 h 14188"/>
                <a:gd name="connsiteX11" fmla="*/ 18919 w 18918"/>
                <a:gd name="connsiteY11" fmla="*/ 11351 h 14188"/>
                <a:gd name="connsiteX12" fmla="*/ 15135 w 18918"/>
                <a:gd name="connsiteY12" fmla="*/ 14189 h 14188"/>
                <a:gd name="connsiteX13" fmla="*/ 7567 w 18918"/>
                <a:gd name="connsiteY13" fmla="*/ 9459 h 14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918" h="14188">
                  <a:moveTo>
                    <a:pt x="7567" y="9459"/>
                  </a:moveTo>
                  <a:lnTo>
                    <a:pt x="3784" y="7567"/>
                  </a:lnTo>
                  <a:lnTo>
                    <a:pt x="946" y="4730"/>
                  </a:lnTo>
                  <a:lnTo>
                    <a:pt x="0" y="1892"/>
                  </a:lnTo>
                  <a:lnTo>
                    <a:pt x="946" y="946"/>
                  </a:lnTo>
                  <a:lnTo>
                    <a:pt x="4730" y="0"/>
                  </a:lnTo>
                  <a:lnTo>
                    <a:pt x="7567" y="0"/>
                  </a:lnTo>
                  <a:lnTo>
                    <a:pt x="13243" y="3784"/>
                  </a:lnTo>
                  <a:lnTo>
                    <a:pt x="12297" y="5676"/>
                  </a:lnTo>
                  <a:lnTo>
                    <a:pt x="13243" y="7567"/>
                  </a:lnTo>
                  <a:lnTo>
                    <a:pt x="18919" y="9459"/>
                  </a:lnTo>
                  <a:lnTo>
                    <a:pt x="18919" y="11351"/>
                  </a:lnTo>
                  <a:lnTo>
                    <a:pt x="15135" y="14189"/>
                  </a:lnTo>
                  <a:lnTo>
                    <a:pt x="7567" y="9459"/>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90" name="Freeform: Shape 389">
              <a:extLst>
                <a:ext uri="{FF2B5EF4-FFF2-40B4-BE49-F238E27FC236}">
                  <a16:creationId xmlns:a16="http://schemas.microsoft.com/office/drawing/2014/main" id="{5B387C32-8CC2-45D9-7AEE-5FBD1C15A09A}"/>
                </a:ext>
              </a:extLst>
            </p:cNvPr>
            <p:cNvSpPr/>
            <p:nvPr/>
          </p:nvSpPr>
          <p:spPr>
            <a:xfrm>
              <a:off x="5676503" y="1090620"/>
              <a:ext cx="25832" cy="28702"/>
            </a:xfrm>
            <a:custGeom>
              <a:avLst/>
              <a:gdLst>
                <a:gd name="connsiteX0" fmla="*/ 8513 w 8513"/>
                <a:gd name="connsiteY0" fmla="*/ 5676 h 9459"/>
                <a:gd name="connsiteX1" fmla="*/ 5676 w 8513"/>
                <a:gd name="connsiteY1" fmla="*/ 9459 h 9459"/>
                <a:gd name="connsiteX2" fmla="*/ 2838 w 8513"/>
                <a:gd name="connsiteY2" fmla="*/ 7567 h 9459"/>
                <a:gd name="connsiteX3" fmla="*/ 0 w 8513"/>
                <a:gd name="connsiteY3" fmla="*/ 7567 h 9459"/>
                <a:gd name="connsiteX4" fmla="*/ 1892 w 8513"/>
                <a:gd name="connsiteY4" fmla="*/ 4730 h 9459"/>
                <a:gd name="connsiteX5" fmla="*/ 946 w 8513"/>
                <a:gd name="connsiteY5" fmla="*/ 946 h 9459"/>
                <a:gd name="connsiteX6" fmla="*/ 1892 w 8513"/>
                <a:gd name="connsiteY6" fmla="*/ 0 h 9459"/>
                <a:gd name="connsiteX7" fmla="*/ 3784 w 8513"/>
                <a:gd name="connsiteY7" fmla="*/ 3784 h 9459"/>
                <a:gd name="connsiteX8" fmla="*/ 8513 w 8513"/>
                <a:gd name="connsiteY8" fmla="*/ 5676 h 9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13" h="9459">
                  <a:moveTo>
                    <a:pt x="8513" y="5676"/>
                  </a:moveTo>
                  <a:lnTo>
                    <a:pt x="5676" y="9459"/>
                  </a:lnTo>
                  <a:lnTo>
                    <a:pt x="2838" y="7567"/>
                  </a:lnTo>
                  <a:lnTo>
                    <a:pt x="0" y="7567"/>
                  </a:lnTo>
                  <a:lnTo>
                    <a:pt x="1892" y="4730"/>
                  </a:lnTo>
                  <a:lnTo>
                    <a:pt x="946" y="946"/>
                  </a:lnTo>
                  <a:lnTo>
                    <a:pt x="1892" y="0"/>
                  </a:lnTo>
                  <a:lnTo>
                    <a:pt x="3784" y="3784"/>
                  </a:lnTo>
                  <a:lnTo>
                    <a:pt x="8513" y="5676"/>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91" name="Freeform: Shape 390">
              <a:extLst>
                <a:ext uri="{FF2B5EF4-FFF2-40B4-BE49-F238E27FC236}">
                  <a16:creationId xmlns:a16="http://schemas.microsoft.com/office/drawing/2014/main" id="{2E23E316-60E0-781C-FB1E-041692C36810}"/>
                </a:ext>
              </a:extLst>
            </p:cNvPr>
            <p:cNvSpPr/>
            <p:nvPr/>
          </p:nvSpPr>
          <p:spPr>
            <a:xfrm>
              <a:off x="5665024" y="1087750"/>
              <a:ext cx="11478" cy="20091"/>
            </a:xfrm>
            <a:custGeom>
              <a:avLst/>
              <a:gdLst>
                <a:gd name="connsiteX0" fmla="*/ 3784 w 3783"/>
                <a:gd name="connsiteY0" fmla="*/ 6622 h 6621"/>
                <a:gd name="connsiteX1" fmla="*/ 1892 w 3783"/>
                <a:gd name="connsiteY1" fmla="*/ 6622 h 6621"/>
                <a:gd name="connsiteX2" fmla="*/ 0 w 3783"/>
                <a:gd name="connsiteY2" fmla="*/ 2838 h 6621"/>
                <a:gd name="connsiteX3" fmla="*/ 946 w 3783"/>
                <a:gd name="connsiteY3" fmla="*/ 0 h 6621"/>
                <a:gd name="connsiteX4" fmla="*/ 2838 w 3783"/>
                <a:gd name="connsiteY4" fmla="*/ 3784 h 6621"/>
                <a:gd name="connsiteX5" fmla="*/ 3784 w 3783"/>
                <a:gd name="connsiteY5" fmla="*/ 6622 h 6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3" h="6621">
                  <a:moveTo>
                    <a:pt x="3784" y="6622"/>
                  </a:moveTo>
                  <a:lnTo>
                    <a:pt x="1892" y="6622"/>
                  </a:lnTo>
                  <a:lnTo>
                    <a:pt x="0" y="2838"/>
                  </a:lnTo>
                  <a:lnTo>
                    <a:pt x="946" y="0"/>
                  </a:lnTo>
                  <a:lnTo>
                    <a:pt x="2838" y="3784"/>
                  </a:lnTo>
                  <a:lnTo>
                    <a:pt x="3784" y="6622"/>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92" name="Freeform: Shape 391">
              <a:extLst>
                <a:ext uri="{FF2B5EF4-FFF2-40B4-BE49-F238E27FC236}">
                  <a16:creationId xmlns:a16="http://schemas.microsoft.com/office/drawing/2014/main" id="{C4C937DB-760E-47B4-C1BD-0FC8E76E943E}"/>
                </a:ext>
              </a:extLst>
            </p:cNvPr>
            <p:cNvSpPr/>
            <p:nvPr/>
          </p:nvSpPr>
          <p:spPr>
            <a:xfrm>
              <a:off x="8701816" y="5774973"/>
              <a:ext cx="37311" cy="31573"/>
            </a:xfrm>
            <a:custGeom>
              <a:avLst/>
              <a:gdLst>
                <a:gd name="connsiteX0" fmla="*/ 12297 w 12296"/>
                <a:gd name="connsiteY0" fmla="*/ 7567 h 10405"/>
                <a:gd name="connsiteX1" fmla="*/ 10405 w 12296"/>
                <a:gd name="connsiteY1" fmla="*/ 10405 h 10405"/>
                <a:gd name="connsiteX2" fmla="*/ 5676 w 12296"/>
                <a:gd name="connsiteY2" fmla="*/ 8513 h 10405"/>
                <a:gd name="connsiteX3" fmla="*/ 946 w 12296"/>
                <a:gd name="connsiteY3" fmla="*/ 5676 h 10405"/>
                <a:gd name="connsiteX4" fmla="*/ 946 w 12296"/>
                <a:gd name="connsiteY4" fmla="*/ 946 h 10405"/>
                <a:gd name="connsiteX5" fmla="*/ 0 w 12296"/>
                <a:gd name="connsiteY5" fmla="*/ 0 h 10405"/>
                <a:gd name="connsiteX6" fmla="*/ 5676 w 12296"/>
                <a:gd name="connsiteY6" fmla="*/ 0 h 10405"/>
                <a:gd name="connsiteX7" fmla="*/ 9459 w 12296"/>
                <a:gd name="connsiteY7" fmla="*/ 2838 h 10405"/>
                <a:gd name="connsiteX8" fmla="*/ 11351 w 12296"/>
                <a:gd name="connsiteY8" fmla="*/ 4730 h 10405"/>
                <a:gd name="connsiteX9" fmla="*/ 12297 w 12296"/>
                <a:gd name="connsiteY9" fmla="*/ 7567 h 10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96" h="10405">
                  <a:moveTo>
                    <a:pt x="12297" y="7567"/>
                  </a:moveTo>
                  <a:lnTo>
                    <a:pt x="10405" y="10405"/>
                  </a:lnTo>
                  <a:lnTo>
                    <a:pt x="5676" y="8513"/>
                  </a:lnTo>
                  <a:lnTo>
                    <a:pt x="946" y="5676"/>
                  </a:lnTo>
                  <a:lnTo>
                    <a:pt x="946" y="946"/>
                  </a:lnTo>
                  <a:lnTo>
                    <a:pt x="0" y="0"/>
                  </a:lnTo>
                  <a:lnTo>
                    <a:pt x="5676" y="0"/>
                  </a:lnTo>
                  <a:lnTo>
                    <a:pt x="9459" y="2838"/>
                  </a:lnTo>
                  <a:lnTo>
                    <a:pt x="11351" y="4730"/>
                  </a:lnTo>
                  <a:lnTo>
                    <a:pt x="12297" y="7567"/>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sp>
          <p:nvSpPr>
            <p:cNvPr id="393" name="Freeform: Shape 392">
              <a:extLst>
                <a:ext uri="{FF2B5EF4-FFF2-40B4-BE49-F238E27FC236}">
                  <a16:creationId xmlns:a16="http://schemas.microsoft.com/office/drawing/2014/main" id="{0D490BF5-0082-D313-49EC-BCE8B7E62BE1}"/>
                </a:ext>
              </a:extLst>
            </p:cNvPr>
            <p:cNvSpPr/>
            <p:nvPr/>
          </p:nvSpPr>
          <p:spPr>
            <a:xfrm>
              <a:off x="8678853" y="5754882"/>
              <a:ext cx="22962" cy="11478"/>
            </a:xfrm>
            <a:custGeom>
              <a:avLst/>
              <a:gdLst>
                <a:gd name="connsiteX0" fmla="*/ 4730 w 7567"/>
                <a:gd name="connsiteY0" fmla="*/ 3784 h 3783"/>
                <a:gd name="connsiteX1" fmla="*/ 0 w 7567"/>
                <a:gd name="connsiteY1" fmla="*/ 2838 h 3783"/>
                <a:gd name="connsiteX2" fmla="*/ 0 w 7567"/>
                <a:gd name="connsiteY2" fmla="*/ 946 h 3783"/>
                <a:gd name="connsiteX3" fmla="*/ 3784 w 7567"/>
                <a:gd name="connsiteY3" fmla="*/ 0 h 3783"/>
                <a:gd name="connsiteX4" fmla="*/ 7568 w 7567"/>
                <a:gd name="connsiteY4" fmla="*/ 2838 h 3783"/>
                <a:gd name="connsiteX5" fmla="*/ 4730 w 7567"/>
                <a:gd name="connsiteY5" fmla="*/ 3784 h 3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7" h="3783">
                  <a:moveTo>
                    <a:pt x="4730" y="3784"/>
                  </a:moveTo>
                  <a:lnTo>
                    <a:pt x="0" y="2838"/>
                  </a:lnTo>
                  <a:lnTo>
                    <a:pt x="0" y="946"/>
                  </a:lnTo>
                  <a:lnTo>
                    <a:pt x="3784" y="0"/>
                  </a:lnTo>
                  <a:lnTo>
                    <a:pt x="7568" y="2838"/>
                  </a:lnTo>
                  <a:lnTo>
                    <a:pt x="4730" y="3784"/>
                  </a:lnTo>
                  <a:close/>
                </a:path>
              </a:pathLst>
            </a:custGeom>
            <a:solidFill>
              <a:srgbClr val="010639"/>
            </a:solidFill>
            <a:ln w="1891" cap="rnd">
              <a:solidFill>
                <a:srgbClr val="000E96"/>
              </a:solidFill>
              <a:prstDash val="solid"/>
              <a:round/>
            </a:ln>
          </p:spPr>
          <p:txBody>
            <a:bodyPr rtlCol="0" anchor="ctr"/>
            <a:lstStyle/>
            <a:p>
              <a:endParaRPr lang="en-IN" dirty="0">
                <a:latin typeface="Source Sans Pro" panose="020B0503030403020204" pitchFamily="34" charset="0"/>
              </a:endParaRPr>
            </a:p>
          </p:txBody>
        </p:sp>
      </p:grpSp>
      <p:grpSp>
        <p:nvGrpSpPr>
          <p:cNvPr id="1207" name="Graphic 1151">
            <a:extLst>
              <a:ext uri="{FF2B5EF4-FFF2-40B4-BE49-F238E27FC236}">
                <a16:creationId xmlns:a16="http://schemas.microsoft.com/office/drawing/2014/main" id="{B9B0ABD6-258E-ED4C-6D9F-BF988FCFE4C9}"/>
              </a:ext>
            </a:extLst>
          </p:cNvPr>
          <p:cNvGrpSpPr/>
          <p:nvPr/>
        </p:nvGrpSpPr>
        <p:grpSpPr>
          <a:xfrm>
            <a:off x="5264351" y="1035870"/>
            <a:ext cx="6425443" cy="5090747"/>
            <a:chOff x="4771270" y="2239024"/>
            <a:chExt cx="4113597" cy="3278713"/>
          </a:xfrm>
          <a:solidFill>
            <a:srgbClr val="082172">
              <a:alpha val="60000"/>
            </a:srgbClr>
          </a:solidFill>
        </p:grpSpPr>
        <p:sp>
          <p:nvSpPr>
            <p:cNvPr id="1208" name="Freeform: Shape 1207">
              <a:extLst>
                <a:ext uri="{FF2B5EF4-FFF2-40B4-BE49-F238E27FC236}">
                  <a16:creationId xmlns:a16="http://schemas.microsoft.com/office/drawing/2014/main" id="{D2B1191E-83E8-7831-2814-96643B97EEFF}"/>
                </a:ext>
              </a:extLst>
            </p:cNvPr>
            <p:cNvSpPr/>
            <p:nvPr/>
          </p:nvSpPr>
          <p:spPr>
            <a:xfrm>
              <a:off x="7532098" y="4583516"/>
              <a:ext cx="178772" cy="359386"/>
            </a:xfrm>
            <a:custGeom>
              <a:avLst/>
              <a:gdLst>
                <a:gd name="connsiteX0" fmla="*/ 35017 w 178772"/>
                <a:gd name="connsiteY0" fmla="*/ 0 h 359386"/>
                <a:gd name="connsiteX1" fmla="*/ 42389 w 178772"/>
                <a:gd name="connsiteY1" fmla="*/ 22116 h 359386"/>
                <a:gd name="connsiteX2" fmla="*/ 68192 w 178772"/>
                <a:gd name="connsiteY2" fmla="*/ 11058 h 359386"/>
                <a:gd name="connsiteX3" fmla="*/ 90308 w 178772"/>
                <a:gd name="connsiteY3" fmla="*/ 42389 h 359386"/>
                <a:gd name="connsiteX4" fmla="*/ 114267 w 178772"/>
                <a:gd name="connsiteY4" fmla="*/ 55290 h 359386"/>
                <a:gd name="connsiteX5" fmla="*/ 125325 w 178772"/>
                <a:gd name="connsiteY5" fmla="*/ 97680 h 359386"/>
                <a:gd name="connsiteX6" fmla="*/ 116110 w 178772"/>
                <a:gd name="connsiteY6" fmla="*/ 138226 h 359386"/>
                <a:gd name="connsiteX7" fmla="*/ 134540 w 178772"/>
                <a:gd name="connsiteY7" fmla="*/ 187987 h 359386"/>
                <a:gd name="connsiteX8" fmla="*/ 176929 w 178772"/>
                <a:gd name="connsiteY8" fmla="*/ 215632 h 359386"/>
                <a:gd name="connsiteX9" fmla="*/ 178772 w 178772"/>
                <a:gd name="connsiteY9" fmla="*/ 246963 h 359386"/>
                <a:gd name="connsiteX10" fmla="*/ 147441 w 178772"/>
                <a:gd name="connsiteY10" fmla="*/ 263550 h 359386"/>
                <a:gd name="connsiteX11" fmla="*/ 145598 w 178772"/>
                <a:gd name="connsiteY11" fmla="*/ 302254 h 359386"/>
                <a:gd name="connsiteX12" fmla="*/ 105052 w 178772"/>
                <a:gd name="connsiteY12" fmla="*/ 359387 h 359386"/>
                <a:gd name="connsiteX13" fmla="*/ 88465 w 178772"/>
                <a:gd name="connsiteY13" fmla="*/ 352015 h 359386"/>
                <a:gd name="connsiteX14" fmla="*/ 84779 w 178772"/>
                <a:gd name="connsiteY14" fmla="*/ 326213 h 359386"/>
                <a:gd name="connsiteX15" fmla="*/ 27645 w 178772"/>
                <a:gd name="connsiteY15" fmla="*/ 285666 h 359386"/>
                <a:gd name="connsiteX16" fmla="*/ 14744 w 178772"/>
                <a:gd name="connsiteY16" fmla="*/ 230376 h 359386"/>
                <a:gd name="connsiteX17" fmla="*/ 16587 w 178772"/>
                <a:gd name="connsiteY17" fmla="*/ 149284 h 359386"/>
                <a:gd name="connsiteX18" fmla="*/ 25802 w 178772"/>
                <a:gd name="connsiteY18" fmla="*/ 114267 h 359386"/>
                <a:gd name="connsiteX19" fmla="*/ 9215 w 178772"/>
                <a:gd name="connsiteY19" fmla="*/ 95836 h 359386"/>
                <a:gd name="connsiteX20" fmla="*/ 0 w 178772"/>
                <a:gd name="connsiteY20" fmla="*/ 57133 h 359386"/>
                <a:gd name="connsiteX21" fmla="*/ 35017 w 178772"/>
                <a:gd name="connsiteY21" fmla="*/ 0 h 359386"/>
                <a:gd name="connsiteX22" fmla="*/ 35017 w 178772"/>
                <a:gd name="connsiteY22" fmla="*/ 0 h 359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772" h="359386">
                  <a:moveTo>
                    <a:pt x="35017" y="0"/>
                  </a:moveTo>
                  <a:lnTo>
                    <a:pt x="42389" y="22116"/>
                  </a:lnTo>
                  <a:lnTo>
                    <a:pt x="68192" y="11058"/>
                  </a:lnTo>
                  <a:lnTo>
                    <a:pt x="90308" y="42389"/>
                  </a:lnTo>
                  <a:lnTo>
                    <a:pt x="114267" y="55290"/>
                  </a:lnTo>
                  <a:lnTo>
                    <a:pt x="125325" y="97680"/>
                  </a:lnTo>
                  <a:lnTo>
                    <a:pt x="116110" y="138226"/>
                  </a:lnTo>
                  <a:lnTo>
                    <a:pt x="134540" y="187987"/>
                  </a:lnTo>
                  <a:lnTo>
                    <a:pt x="176929" y="215632"/>
                  </a:lnTo>
                  <a:lnTo>
                    <a:pt x="178772" y="246963"/>
                  </a:lnTo>
                  <a:lnTo>
                    <a:pt x="147441" y="263550"/>
                  </a:lnTo>
                  <a:lnTo>
                    <a:pt x="145598" y="302254"/>
                  </a:lnTo>
                  <a:lnTo>
                    <a:pt x="105052" y="359387"/>
                  </a:lnTo>
                  <a:lnTo>
                    <a:pt x="88465" y="352015"/>
                  </a:lnTo>
                  <a:lnTo>
                    <a:pt x="84779" y="326213"/>
                  </a:lnTo>
                  <a:lnTo>
                    <a:pt x="27645" y="285666"/>
                  </a:lnTo>
                  <a:lnTo>
                    <a:pt x="14744" y="230376"/>
                  </a:lnTo>
                  <a:lnTo>
                    <a:pt x="16587" y="149284"/>
                  </a:lnTo>
                  <a:lnTo>
                    <a:pt x="25802" y="114267"/>
                  </a:lnTo>
                  <a:lnTo>
                    <a:pt x="9215" y="95836"/>
                  </a:lnTo>
                  <a:lnTo>
                    <a:pt x="0" y="57133"/>
                  </a:lnTo>
                  <a:lnTo>
                    <a:pt x="35017" y="0"/>
                  </a:lnTo>
                  <a:lnTo>
                    <a:pt x="35017" y="0"/>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09" name="Freeform: Shape 1208">
              <a:extLst>
                <a:ext uri="{FF2B5EF4-FFF2-40B4-BE49-F238E27FC236}">
                  <a16:creationId xmlns:a16="http://schemas.microsoft.com/office/drawing/2014/main" id="{AD8A74BC-D1B7-FB64-6CE3-9ADC0B60C9FB}"/>
                </a:ext>
              </a:extLst>
            </p:cNvPr>
            <p:cNvSpPr/>
            <p:nvPr/>
          </p:nvSpPr>
          <p:spPr>
            <a:xfrm>
              <a:off x="6570047" y="3846312"/>
              <a:ext cx="683756" cy="302253"/>
            </a:xfrm>
            <a:custGeom>
              <a:avLst/>
              <a:gdLst>
                <a:gd name="connsiteX0" fmla="*/ 676384 w 683756"/>
                <a:gd name="connsiteY0" fmla="*/ 51604 h 302253"/>
                <a:gd name="connsiteX1" fmla="*/ 670856 w 683756"/>
                <a:gd name="connsiteY1" fmla="*/ 66348 h 302253"/>
                <a:gd name="connsiteX2" fmla="*/ 683757 w 683756"/>
                <a:gd name="connsiteY2" fmla="*/ 105052 h 302253"/>
                <a:gd name="connsiteX3" fmla="*/ 680071 w 683756"/>
                <a:gd name="connsiteY3" fmla="*/ 152970 h 302253"/>
                <a:gd name="connsiteX4" fmla="*/ 628466 w 683756"/>
                <a:gd name="connsiteY4" fmla="*/ 152970 h 302253"/>
                <a:gd name="connsiteX5" fmla="*/ 648739 w 683756"/>
                <a:gd name="connsiteY5" fmla="*/ 178772 h 302253"/>
                <a:gd name="connsiteX6" fmla="*/ 624780 w 683756"/>
                <a:gd name="connsiteY6" fmla="*/ 252492 h 302253"/>
                <a:gd name="connsiteX7" fmla="*/ 608193 w 683756"/>
                <a:gd name="connsiteY7" fmla="*/ 272765 h 302253"/>
                <a:gd name="connsiteX8" fmla="*/ 527101 w 683756"/>
                <a:gd name="connsiteY8" fmla="*/ 274608 h 302253"/>
                <a:gd name="connsiteX9" fmla="*/ 482869 w 683756"/>
                <a:gd name="connsiteY9" fmla="*/ 302254 h 302253"/>
                <a:gd name="connsiteX10" fmla="*/ 405462 w 683756"/>
                <a:gd name="connsiteY10" fmla="*/ 293039 h 302253"/>
                <a:gd name="connsiteX11" fmla="*/ 270922 w 683756"/>
                <a:gd name="connsiteY11" fmla="*/ 261707 h 302253"/>
                <a:gd name="connsiteX12" fmla="*/ 246963 w 683756"/>
                <a:gd name="connsiteY12" fmla="*/ 223004 h 302253"/>
                <a:gd name="connsiteX13" fmla="*/ 156656 w 683756"/>
                <a:gd name="connsiteY13" fmla="*/ 243277 h 302253"/>
                <a:gd name="connsiteX14" fmla="*/ 147441 w 683756"/>
                <a:gd name="connsiteY14" fmla="*/ 265393 h 302253"/>
                <a:gd name="connsiteX15" fmla="*/ 90307 w 683756"/>
                <a:gd name="connsiteY15" fmla="*/ 248806 h 302253"/>
                <a:gd name="connsiteX16" fmla="*/ 42389 w 683756"/>
                <a:gd name="connsiteY16" fmla="*/ 245120 h 302253"/>
                <a:gd name="connsiteX17" fmla="*/ 0 w 683756"/>
                <a:gd name="connsiteY17" fmla="*/ 223004 h 302253"/>
                <a:gd name="connsiteX18" fmla="*/ 12901 w 683756"/>
                <a:gd name="connsiteY18" fmla="*/ 195359 h 302253"/>
                <a:gd name="connsiteX19" fmla="*/ 9215 w 683756"/>
                <a:gd name="connsiteY19" fmla="*/ 175086 h 302253"/>
                <a:gd name="connsiteX20" fmla="*/ 35017 w 683756"/>
                <a:gd name="connsiteY20" fmla="*/ 169557 h 302253"/>
                <a:gd name="connsiteX21" fmla="*/ 84779 w 683756"/>
                <a:gd name="connsiteY21" fmla="*/ 200888 h 302253"/>
                <a:gd name="connsiteX22" fmla="*/ 95837 w 683756"/>
                <a:gd name="connsiteY22" fmla="*/ 169557 h 302253"/>
                <a:gd name="connsiteX23" fmla="*/ 176929 w 683756"/>
                <a:gd name="connsiteY23" fmla="*/ 175086 h 302253"/>
                <a:gd name="connsiteX24" fmla="*/ 241434 w 683756"/>
                <a:gd name="connsiteY24" fmla="*/ 154813 h 302253"/>
                <a:gd name="connsiteX25" fmla="*/ 285666 w 683756"/>
                <a:gd name="connsiteY25" fmla="*/ 158499 h 302253"/>
                <a:gd name="connsiteX26" fmla="*/ 316998 w 683756"/>
                <a:gd name="connsiteY26" fmla="*/ 182458 h 302253"/>
                <a:gd name="connsiteX27" fmla="*/ 324370 w 683756"/>
                <a:gd name="connsiteY27" fmla="*/ 162185 h 302253"/>
                <a:gd name="connsiteX28" fmla="*/ 305940 w 683756"/>
                <a:gd name="connsiteY28" fmla="*/ 86622 h 302253"/>
                <a:gd name="connsiteX29" fmla="*/ 337271 w 683756"/>
                <a:gd name="connsiteY29" fmla="*/ 71877 h 302253"/>
                <a:gd name="connsiteX30" fmla="*/ 366759 w 683756"/>
                <a:gd name="connsiteY30" fmla="*/ 18430 h 302253"/>
                <a:gd name="connsiteX31" fmla="*/ 436793 w 683756"/>
                <a:gd name="connsiteY31" fmla="*/ 57133 h 302253"/>
                <a:gd name="connsiteX32" fmla="*/ 484712 w 683756"/>
                <a:gd name="connsiteY32" fmla="*/ 9215 h 302253"/>
                <a:gd name="connsiteX33" fmla="*/ 516043 w 683756"/>
                <a:gd name="connsiteY33" fmla="*/ 0 h 302253"/>
                <a:gd name="connsiteX34" fmla="*/ 589763 w 683756"/>
                <a:gd name="connsiteY34" fmla="*/ 35017 h 302253"/>
                <a:gd name="connsiteX35" fmla="*/ 632152 w 683756"/>
                <a:gd name="connsiteY35" fmla="*/ 29488 h 302253"/>
                <a:gd name="connsiteX36" fmla="*/ 676384 w 683756"/>
                <a:gd name="connsiteY36" fmla="*/ 51604 h 302253"/>
                <a:gd name="connsiteX37" fmla="*/ 676384 w 683756"/>
                <a:gd name="connsiteY37" fmla="*/ 51604 h 3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83756" h="302253">
                  <a:moveTo>
                    <a:pt x="676384" y="51604"/>
                  </a:moveTo>
                  <a:lnTo>
                    <a:pt x="670856" y="66348"/>
                  </a:lnTo>
                  <a:lnTo>
                    <a:pt x="683757" y="105052"/>
                  </a:lnTo>
                  <a:lnTo>
                    <a:pt x="680071" y="152970"/>
                  </a:lnTo>
                  <a:lnTo>
                    <a:pt x="628466" y="152970"/>
                  </a:lnTo>
                  <a:lnTo>
                    <a:pt x="648739" y="178772"/>
                  </a:lnTo>
                  <a:lnTo>
                    <a:pt x="624780" y="252492"/>
                  </a:lnTo>
                  <a:lnTo>
                    <a:pt x="608193" y="272765"/>
                  </a:lnTo>
                  <a:lnTo>
                    <a:pt x="527101" y="274608"/>
                  </a:lnTo>
                  <a:lnTo>
                    <a:pt x="482869" y="302254"/>
                  </a:lnTo>
                  <a:lnTo>
                    <a:pt x="405462" y="293039"/>
                  </a:lnTo>
                  <a:lnTo>
                    <a:pt x="270922" y="261707"/>
                  </a:lnTo>
                  <a:lnTo>
                    <a:pt x="246963" y="223004"/>
                  </a:lnTo>
                  <a:lnTo>
                    <a:pt x="156656" y="243277"/>
                  </a:lnTo>
                  <a:lnTo>
                    <a:pt x="147441" y="265393"/>
                  </a:lnTo>
                  <a:lnTo>
                    <a:pt x="90307" y="248806"/>
                  </a:lnTo>
                  <a:lnTo>
                    <a:pt x="42389" y="245120"/>
                  </a:lnTo>
                  <a:lnTo>
                    <a:pt x="0" y="223004"/>
                  </a:lnTo>
                  <a:lnTo>
                    <a:pt x="12901" y="195359"/>
                  </a:lnTo>
                  <a:lnTo>
                    <a:pt x="9215" y="175086"/>
                  </a:lnTo>
                  <a:lnTo>
                    <a:pt x="35017" y="169557"/>
                  </a:lnTo>
                  <a:lnTo>
                    <a:pt x="84779" y="200888"/>
                  </a:lnTo>
                  <a:lnTo>
                    <a:pt x="95837" y="169557"/>
                  </a:lnTo>
                  <a:lnTo>
                    <a:pt x="176929" y="175086"/>
                  </a:lnTo>
                  <a:lnTo>
                    <a:pt x="241434" y="154813"/>
                  </a:lnTo>
                  <a:lnTo>
                    <a:pt x="285666" y="158499"/>
                  </a:lnTo>
                  <a:lnTo>
                    <a:pt x="316998" y="182458"/>
                  </a:lnTo>
                  <a:lnTo>
                    <a:pt x="324370" y="162185"/>
                  </a:lnTo>
                  <a:lnTo>
                    <a:pt x="305940" y="86622"/>
                  </a:lnTo>
                  <a:lnTo>
                    <a:pt x="337271" y="71877"/>
                  </a:lnTo>
                  <a:lnTo>
                    <a:pt x="366759" y="18430"/>
                  </a:lnTo>
                  <a:lnTo>
                    <a:pt x="436793" y="57133"/>
                  </a:lnTo>
                  <a:lnTo>
                    <a:pt x="484712" y="9215"/>
                  </a:lnTo>
                  <a:lnTo>
                    <a:pt x="516043" y="0"/>
                  </a:lnTo>
                  <a:lnTo>
                    <a:pt x="589763" y="35017"/>
                  </a:lnTo>
                  <a:lnTo>
                    <a:pt x="632152" y="29488"/>
                  </a:lnTo>
                  <a:lnTo>
                    <a:pt x="676384" y="51604"/>
                  </a:lnTo>
                  <a:lnTo>
                    <a:pt x="676384" y="51604"/>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10" name="Freeform: Shape 1209">
              <a:extLst>
                <a:ext uri="{FF2B5EF4-FFF2-40B4-BE49-F238E27FC236}">
                  <a16:creationId xmlns:a16="http://schemas.microsoft.com/office/drawing/2014/main" id="{1FF4218B-50E2-C0FC-2423-CBA7BBEA88C4}"/>
                </a:ext>
              </a:extLst>
            </p:cNvPr>
            <p:cNvSpPr/>
            <p:nvPr/>
          </p:nvSpPr>
          <p:spPr>
            <a:xfrm>
              <a:off x="5919464" y="3568018"/>
              <a:ext cx="329898" cy="223004"/>
            </a:xfrm>
            <a:custGeom>
              <a:avLst/>
              <a:gdLst>
                <a:gd name="connsiteX0" fmla="*/ 329899 w 329898"/>
                <a:gd name="connsiteY0" fmla="*/ 77406 h 223004"/>
                <a:gd name="connsiteX1" fmla="*/ 322527 w 329898"/>
                <a:gd name="connsiteY1" fmla="*/ 154813 h 223004"/>
                <a:gd name="connsiteX2" fmla="*/ 298567 w 329898"/>
                <a:gd name="connsiteY2" fmla="*/ 158499 h 223004"/>
                <a:gd name="connsiteX3" fmla="*/ 291195 w 329898"/>
                <a:gd name="connsiteY3" fmla="*/ 223004 h 223004"/>
                <a:gd name="connsiteX4" fmla="*/ 210103 w 329898"/>
                <a:gd name="connsiteY4" fmla="*/ 169557 h 223004"/>
                <a:gd name="connsiteX5" fmla="*/ 164028 w 329898"/>
                <a:gd name="connsiteY5" fmla="*/ 178772 h 223004"/>
                <a:gd name="connsiteX6" fmla="*/ 99523 w 329898"/>
                <a:gd name="connsiteY6" fmla="*/ 125325 h 223004"/>
                <a:gd name="connsiteX7" fmla="*/ 55290 w 329898"/>
                <a:gd name="connsiteY7" fmla="*/ 79249 h 223004"/>
                <a:gd name="connsiteX8" fmla="*/ 14744 w 329898"/>
                <a:gd name="connsiteY8" fmla="*/ 77406 h 223004"/>
                <a:gd name="connsiteX9" fmla="*/ 0 w 329898"/>
                <a:gd name="connsiteY9" fmla="*/ 36860 h 223004"/>
                <a:gd name="connsiteX10" fmla="*/ 71877 w 329898"/>
                <a:gd name="connsiteY10" fmla="*/ 14744 h 223004"/>
                <a:gd name="connsiteX11" fmla="*/ 138226 w 329898"/>
                <a:gd name="connsiteY11" fmla="*/ 23959 h 223004"/>
                <a:gd name="connsiteX12" fmla="*/ 221161 w 329898"/>
                <a:gd name="connsiteY12" fmla="*/ 0 h 223004"/>
                <a:gd name="connsiteX13" fmla="*/ 278294 w 329898"/>
                <a:gd name="connsiteY13" fmla="*/ 49761 h 223004"/>
                <a:gd name="connsiteX14" fmla="*/ 329899 w 329898"/>
                <a:gd name="connsiteY14" fmla="*/ 77406 h 223004"/>
                <a:gd name="connsiteX15" fmla="*/ 329899 w 329898"/>
                <a:gd name="connsiteY15" fmla="*/ 77406 h 2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898" h="223004">
                  <a:moveTo>
                    <a:pt x="329899" y="77406"/>
                  </a:moveTo>
                  <a:lnTo>
                    <a:pt x="322527" y="154813"/>
                  </a:lnTo>
                  <a:lnTo>
                    <a:pt x="298567" y="158499"/>
                  </a:lnTo>
                  <a:lnTo>
                    <a:pt x="291195" y="223004"/>
                  </a:lnTo>
                  <a:lnTo>
                    <a:pt x="210103" y="169557"/>
                  </a:lnTo>
                  <a:lnTo>
                    <a:pt x="164028" y="178772"/>
                  </a:lnTo>
                  <a:lnTo>
                    <a:pt x="99523" y="125325"/>
                  </a:lnTo>
                  <a:lnTo>
                    <a:pt x="55290" y="79249"/>
                  </a:lnTo>
                  <a:lnTo>
                    <a:pt x="14744" y="77406"/>
                  </a:lnTo>
                  <a:lnTo>
                    <a:pt x="0" y="36860"/>
                  </a:lnTo>
                  <a:lnTo>
                    <a:pt x="71877" y="14744"/>
                  </a:lnTo>
                  <a:lnTo>
                    <a:pt x="138226" y="23959"/>
                  </a:lnTo>
                  <a:lnTo>
                    <a:pt x="221161" y="0"/>
                  </a:lnTo>
                  <a:lnTo>
                    <a:pt x="278294" y="49761"/>
                  </a:lnTo>
                  <a:lnTo>
                    <a:pt x="329899" y="77406"/>
                  </a:lnTo>
                  <a:lnTo>
                    <a:pt x="329899" y="77406"/>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11" name="Freeform: Shape 1210">
              <a:extLst>
                <a:ext uri="{FF2B5EF4-FFF2-40B4-BE49-F238E27FC236}">
                  <a16:creationId xmlns:a16="http://schemas.microsoft.com/office/drawing/2014/main" id="{17F8D663-711A-D982-FBA2-6BAA41204B11}"/>
                </a:ext>
              </a:extLst>
            </p:cNvPr>
            <p:cNvSpPr/>
            <p:nvPr/>
          </p:nvSpPr>
          <p:spPr>
            <a:xfrm>
              <a:off x="7804863" y="4402901"/>
              <a:ext cx="584233" cy="352014"/>
            </a:xfrm>
            <a:custGeom>
              <a:avLst/>
              <a:gdLst>
                <a:gd name="connsiteX0" fmla="*/ 584234 w 584233"/>
                <a:gd name="connsiteY0" fmla="*/ 62662 h 352014"/>
                <a:gd name="connsiteX1" fmla="*/ 541845 w 584233"/>
                <a:gd name="connsiteY1" fmla="*/ 110581 h 352014"/>
                <a:gd name="connsiteX2" fmla="*/ 517886 w 584233"/>
                <a:gd name="connsiteY2" fmla="*/ 193516 h 352014"/>
                <a:gd name="connsiteX3" fmla="*/ 556589 w 584233"/>
                <a:gd name="connsiteY3" fmla="*/ 259864 h 352014"/>
                <a:gd name="connsiteX4" fmla="*/ 471811 w 584233"/>
                <a:gd name="connsiteY4" fmla="*/ 245120 h 352014"/>
                <a:gd name="connsiteX5" fmla="*/ 379660 w 584233"/>
                <a:gd name="connsiteY5" fmla="*/ 281980 h 352014"/>
                <a:gd name="connsiteX6" fmla="*/ 385189 w 584233"/>
                <a:gd name="connsiteY6" fmla="*/ 340957 h 352014"/>
                <a:gd name="connsiteX7" fmla="*/ 300411 w 584233"/>
                <a:gd name="connsiteY7" fmla="*/ 352015 h 352014"/>
                <a:gd name="connsiteX8" fmla="*/ 228533 w 584233"/>
                <a:gd name="connsiteY8" fmla="*/ 309626 h 352014"/>
                <a:gd name="connsiteX9" fmla="*/ 154813 w 584233"/>
                <a:gd name="connsiteY9" fmla="*/ 342800 h 352014"/>
                <a:gd name="connsiteX10" fmla="*/ 84779 w 584233"/>
                <a:gd name="connsiteY10" fmla="*/ 339114 h 352014"/>
                <a:gd name="connsiteX11" fmla="*/ 70034 w 584233"/>
                <a:gd name="connsiteY11" fmla="*/ 261707 h 352014"/>
                <a:gd name="connsiteX12" fmla="*/ 18430 w 584233"/>
                <a:gd name="connsiteY12" fmla="*/ 223004 h 352014"/>
                <a:gd name="connsiteX13" fmla="*/ 31331 w 584233"/>
                <a:gd name="connsiteY13" fmla="*/ 208260 h 352014"/>
                <a:gd name="connsiteX14" fmla="*/ 20273 w 584233"/>
                <a:gd name="connsiteY14" fmla="*/ 193516 h 352014"/>
                <a:gd name="connsiteX15" fmla="*/ 31331 w 584233"/>
                <a:gd name="connsiteY15" fmla="*/ 156656 h 352014"/>
                <a:gd name="connsiteX16" fmla="*/ 64505 w 584233"/>
                <a:gd name="connsiteY16" fmla="*/ 119796 h 352014"/>
                <a:gd name="connsiteX17" fmla="*/ 12901 w 584233"/>
                <a:gd name="connsiteY17" fmla="*/ 70034 h 352014"/>
                <a:gd name="connsiteX18" fmla="*/ 0 w 584233"/>
                <a:gd name="connsiteY18" fmla="*/ 25802 h 352014"/>
                <a:gd name="connsiteX19" fmla="*/ 20273 w 584233"/>
                <a:gd name="connsiteY19" fmla="*/ 0 h 352014"/>
                <a:gd name="connsiteX20" fmla="*/ 53447 w 584233"/>
                <a:gd name="connsiteY20" fmla="*/ 47918 h 352014"/>
                <a:gd name="connsiteX21" fmla="*/ 88465 w 584233"/>
                <a:gd name="connsiteY21" fmla="*/ 40546 h 352014"/>
                <a:gd name="connsiteX22" fmla="*/ 162185 w 584233"/>
                <a:gd name="connsiteY22" fmla="*/ 57133 h 352014"/>
                <a:gd name="connsiteX23" fmla="*/ 302254 w 584233"/>
                <a:gd name="connsiteY23" fmla="*/ 64505 h 352014"/>
                <a:gd name="connsiteX24" fmla="*/ 344643 w 584233"/>
                <a:gd name="connsiteY24" fmla="*/ 35017 h 352014"/>
                <a:gd name="connsiteX25" fmla="*/ 453380 w 584233"/>
                <a:gd name="connsiteY25" fmla="*/ 7372 h 352014"/>
                <a:gd name="connsiteX26" fmla="*/ 527101 w 584233"/>
                <a:gd name="connsiteY26" fmla="*/ 49761 h 352014"/>
                <a:gd name="connsiteX27" fmla="*/ 584234 w 584233"/>
                <a:gd name="connsiteY27" fmla="*/ 62662 h 352014"/>
                <a:gd name="connsiteX28" fmla="*/ 584234 w 584233"/>
                <a:gd name="connsiteY28" fmla="*/ 62662 h 35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4233" h="352014">
                  <a:moveTo>
                    <a:pt x="584234" y="62662"/>
                  </a:moveTo>
                  <a:lnTo>
                    <a:pt x="541845" y="110581"/>
                  </a:lnTo>
                  <a:lnTo>
                    <a:pt x="517886" y="193516"/>
                  </a:lnTo>
                  <a:lnTo>
                    <a:pt x="556589" y="259864"/>
                  </a:lnTo>
                  <a:lnTo>
                    <a:pt x="471811" y="245120"/>
                  </a:lnTo>
                  <a:lnTo>
                    <a:pt x="379660" y="281980"/>
                  </a:lnTo>
                  <a:lnTo>
                    <a:pt x="385189" y="340957"/>
                  </a:lnTo>
                  <a:lnTo>
                    <a:pt x="300411" y="352015"/>
                  </a:lnTo>
                  <a:lnTo>
                    <a:pt x="228533" y="309626"/>
                  </a:lnTo>
                  <a:lnTo>
                    <a:pt x="154813" y="342800"/>
                  </a:lnTo>
                  <a:lnTo>
                    <a:pt x="84779" y="339114"/>
                  </a:lnTo>
                  <a:lnTo>
                    <a:pt x="70034" y="261707"/>
                  </a:lnTo>
                  <a:lnTo>
                    <a:pt x="18430" y="223004"/>
                  </a:lnTo>
                  <a:lnTo>
                    <a:pt x="31331" y="208260"/>
                  </a:lnTo>
                  <a:lnTo>
                    <a:pt x="20273" y="193516"/>
                  </a:lnTo>
                  <a:lnTo>
                    <a:pt x="31331" y="156656"/>
                  </a:lnTo>
                  <a:lnTo>
                    <a:pt x="64505" y="119796"/>
                  </a:lnTo>
                  <a:lnTo>
                    <a:pt x="12901" y="70034"/>
                  </a:lnTo>
                  <a:lnTo>
                    <a:pt x="0" y="25802"/>
                  </a:lnTo>
                  <a:lnTo>
                    <a:pt x="20273" y="0"/>
                  </a:lnTo>
                  <a:lnTo>
                    <a:pt x="53447" y="47918"/>
                  </a:lnTo>
                  <a:lnTo>
                    <a:pt x="88465" y="40546"/>
                  </a:lnTo>
                  <a:lnTo>
                    <a:pt x="162185" y="57133"/>
                  </a:lnTo>
                  <a:lnTo>
                    <a:pt x="302254" y="64505"/>
                  </a:lnTo>
                  <a:lnTo>
                    <a:pt x="344643" y="35017"/>
                  </a:lnTo>
                  <a:lnTo>
                    <a:pt x="453380" y="7372"/>
                  </a:lnTo>
                  <a:lnTo>
                    <a:pt x="527101" y="49761"/>
                  </a:lnTo>
                  <a:lnTo>
                    <a:pt x="584234" y="62662"/>
                  </a:lnTo>
                  <a:lnTo>
                    <a:pt x="584234" y="62662"/>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12" name="Freeform: Shape 1211">
              <a:extLst>
                <a:ext uri="{FF2B5EF4-FFF2-40B4-BE49-F238E27FC236}">
                  <a16:creationId xmlns:a16="http://schemas.microsoft.com/office/drawing/2014/main" id="{6D743767-35BA-D26B-7F5F-03A5E39D66D3}"/>
                </a:ext>
              </a:extLst>
            </p:cNvPr>
            <p:cNvSpPr/>
            <p:nvPr/>
          </p:nvSpPr>
          <p:spPr>
            <a:xfrm>
              <a:off x="7170868" y="4286791"/>
              <a:ext cx="368601" cy="302253"/>
            </a:xfrm>
            <a:custGeom>
              <a:avLst/>
              <a:gdLst>
                <a:gd name="connsiteX0" fmla="*/ 304097 w 368601"/>
                <a:gd name="connsiteY0" fmla="*/ 44232 h 302253"/>
                <a:gd name="connsiteX1" fmla="*/ 339114 w 368601"/>
                <a:gd name="connsiteY1" fmla="*/ 42389 h 302253"/>
                <a:gd name="connsiteX2" fmla="*/ 318841 w 368601"/>
                <a:gd name="connsiteY2" fmla="*/ 93993 h 302253"/>
                <a:gd name="connsiteX3" fmla="*/ 368602 w 368601"/>
                <a:gd name="connsiteY3" fmla="*/ 140069 h 302253"/>
                <a:gd name="connsiteX4" fmla="*/ 359387 w 368601"/>
                <a:gd name="connsiteY4" fmla="*/ 193516 h 302253"/>
                <a:gd name="connsiteX5" fmla="*/ 339114 w 368601"/>
                <a:gd name="connsiteY5" fmla="*/ 199045 h 302253"/>
                <a:gd name="connsiteX6" fmla="*/ 322527 w 368601"/>
                <a:gd name="connsiteY6" fmla="*/ 210103 h 302253"/>
                <a:gd name="connsiteX7" fmla="*/ 293038 w 368601"/>
                <a:gd name="connsiteY7" fmla="*/ 237748 h 302253"/>
                <a:gd name="connsiteX8" fmla="*/ 285666 w 368601"/>
                <a:gd name="connsiteY8" fmla="*/ 302254 h 302253"/>
                <a:gd name="connsiteX9" fmla="*/ 197202 w 368601"/>
                <a:gd name="connsiteY9" fmla="*/ 258021 h 302253"/>
                <a:gd name="connsiteX10" fmla="*/ 158499 w 368601"/>
                <a:gd name="connsiteY10" fmla="*/ 208260 h 302253"/>
                <a:gd name="connsiteX11" fmla="*/ 119796 w 368601"/>
                <a:gd name="connsiteY11" fmla="*/ 182458 h 302253"/>
                <a:gd name="connsiteX12" fmla="*/ 73720 w 368601"/>
                <a:gd name="connsiteY12" fmla="*/ 138226 h 302253"/>
                <a:gd name="connsiteX13" fmla="*/ 49761 w 368601"/>
                <a:gd name="connsiteY13" fmla="*/ 103209 h 302253"/>
                <a:gd name="connsiteX14" fmla="*/ 0 w 368601"/>
                <a:gd name="connsiteY14" fmla="*/ 47918 h 302253"/>
                <a:gd name="connsiteX15" fmla="*/ 14744 w 368601"/>
                <a:gd name="connsiteY15" fmla="*/ 0 h 302253"/>
                <a:gd name="connsiteX16" fmla="*/ 51604 w 368601"/>
                <a:gd name="connsiteY16" fmla="*/ 27645 h 302253"/>
                <a:gd name="connsiteX17" fmla="*/ 70034 w 368601"/>
                <a:gd name="connsiteY17" fmla="*/ 1843 h 302253"/>
                <a:gd name="connsiteX18" fmla="*/ 112423 w 368601"/>
                <a:gd name="connsiteY18" fmla="*/ 0 h 302253"/>
                <a:gd name="connsiteX19" fmla="*/ 195359 w 368601"/>
                <a:gd name="connsiteY19" fmla="*/ 20273 h 302253"/>
                <a:gd name="connsiteX20" fmla="*/ 259864 w 368601"/>
                <a:gd name="connsiteY20" fmla="*/ 18430 h 302253"/>
                <a:gd name="connsiteX21" fmla="*/ 304097 w 368601"/>
                <a:gd name="connsiteY21" fmla="*/ 44232 h 302253"/>
                <a:gd name="connsiteX22" fmla="*/ 304097 w 368601"/>
                <a:gd name="connsiteY22" fmla="*/ 44232 h 3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8601" h="302253">
                  <a:moveTo>
                    <a:pt x="304097" y="44232"/>
                  </a:moveTo>
                  <a:lnTo>
                    <a:pt x="339114" y="42389"/>
                  </a:lnTo>
                  <a:lnTo>
                    <a:pt x="318841" y="93993"/>
                  </a:lnTo>
                  <a:lnTo>
                    <a:pt x="368602" y="140069"/>
                  </a:lnTo>
                  <a:lnTo>
                    <a:pt x="359387" y="193516"/>
                  </a:lnTo>
                  <a:lnTo>
                    <a:pt x="339114" y="199045"/>
                  </a:lnTo>
                  <a:lnTo>
                    <a:pt x="322527" y="210103"/>
                  </a:lnTo>
                  <a:lnTo>
                    <a:pt x="293038" y="237748"/>
                  </a:lnTo>
                  <a:lnTo>
                    <a:pt x="285666" y="302254"/>
                  </a:lnTo>
                  <a:lnTo>
                    <a:pt x="197202" y="258021"/>
                  </a:lnTo>
                  <a:lnTo>
                    <a:pt x="158499" y="208260"/>
                  </a:lnTo>
                  <a:lnTo>
                    <a:pt x="119796" y="182458"/>
                  </a:lnTo>
                  <a:lnTo>
                    <a:pt x="73720" y="138226"/>
                  </a:lnTo>
                  <a:lnTo>
                    <a:pt x="49761" y="103209"/>
                  </a:lnTo>
                  <a:lnTo>
                    <a:pt x="0" y="47918"/>
                  </a:lnTo>
                  <a:lnTo>
                    <a:pt x="14744" y="0"/>
                  </a:lnTo>
                  <a:lnTo>
                    <a:pt x="51604" y="27645"/>
                  </a:lnTo>
                  <a:lnTo>
                    <a:pt x="70034" y="1843"/>
                  </a:lnTo>
                  <a:lnTo>
                    <a:pt x="112423" y="0"/>
                  </a:lnTo>
                  <a:lnTo>
                    <a:pt x="195359" y="20273"/>
                  </a:lnTo>
                  <a:lnTo>
                    <a:pt x="259864" y="18430"/>
                  </a:lnTo>
                  <a:lnTo>
                    <a:pt x="304097" y="44232"/>
                  </a:lnTo>
                  <a:lnTo>
                    <a:pt x="304097" y="44232"/>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13" name="Freeform: Shape 1212">
              <a:extLst>
                <a:ext uri="{FF2B5EF4-FFF2-40B4-BE49-F238E27FC236}">
                  <a16:creationId xmlns:a16="http://schemas.microsoft.com/office/drawing/2014/main" id="{44B981BE-5B05-919E-CFFC-C63B5D9C2010}"/>
                </a:ext>
              </a:extLst>
            </p:cNvPr>
            <p:cNvSpPr/>
            <p:nvPr/>
          </p:nvSpPr>
          <p:spPr>
            <a:xfrm>
              <a:off x="7758788" y="3040917"/>
              <a:ext cx="825668" cy="545530"/>
            </a:xfrm>
            <a:custGeom>
              <a:avLst/>
              <a:gdLst>
                <a:gd name="connsiteX0" fmla="*/ 796180 w 825668"/>
                <a:gd name="connsiteY0" fmla="*/ 339114 h 545530"/>
                <a:gd name="connsiteX1" fmla="*/ 724303 w 825668"/>
                <a:gd name="connsiteY1" fmla="*/ 335428 h 545530"/>
                <a:gd name="connsiteX2" fmla="*/ 709559 w 825668"/>
                <a:gd name="connsiteY2" fmla="*/ 346486 h 545530"/>
                <a:gd name="connsiteX3" fmla="*/ 737204 w 825668"/>
                <a:gd name="connsiteY3" fmla="*/ 383346 h 545530"/>
                <a:gd name="connsiteX4" fmla="*/ 774064 w 825668"/>
                <a:gd name="connsiteY4" fmla="*/ 457066 h 545530"/>
                <a:gd name="connsiteX5" fmla="*/ 698501 w 825668"/>
                <a:gd name="connsiteY5" fmla="*/ 462595 h 545530"/>
                <a:gd name="connsiteX6" fmla="*/ 674542 w 825668"/>
                <a:gd name="connsiteY6" fmla="*/ 488398 h 545530"/>
                <a:gd name="connsiteX7" fmla="*/ 680071 w 825668"/>
                <a:gd name="connsiteY7" fmla="*/ 545531 h 545530"/>
                <a:gd name="connsiteX8" fmla="*/ 641367 w 825668"/>
                <a:gd name="connsiteY8" fmla="*/ 534473 h 545530"/>
                <a:gd name="connsiteX9" fmla="*/ 562118 w 825668"/>
                <a:gd name="connsiteY9" fmla="*/ 540002 h 545530"/>
                <a:gd name="connsiteX10" fmla="*/ 534473 w 825668"/>
                <a:gd name="connsiteY10" fmla="*/ 512357 h 545530"/>
                <a:gd name="connsiteX11" fmla="*/ 503142 w 825668"/>
                <a:gd name="connsiteY11" fmla="*/ 532630 h 545530"/>
                <a:gd name="connsiteX12" fmla="*/ 468125 w 825668"/>
                <a:gd name="connsiteY12" fmla="*/ 516043 h 545530"/>
                <a:gd name="connsiteX13" fmla="*/ 396247 w 825668"/>
                <a:gd name="connsiteY13" fmla="*/ 514200 h 545530"/>
                <a:gd name="connsiteX14" fmla="*/ 291196 w 825668"/>
                <a:gd name="connsiteY14" fmla="*/ 486555 h 545530"/>
                <a:gd name="connsiteX15" fmla="*/ 200888 w 825668"/>
                <a:gd name="connsiteY15" fmla="*/ 477340 h 545530"/>
                <a:gd name="connsiteX16" fmla="*/ 130854 w 825668"/>
                <a:gd name="connsiteY16" fmla="*/ 481025 h 545530"/>
                <a:gd name="connsiteX17" fmla="*/ 86621 w 825668"/>
                <a:gd name="connsiteY17" fmla="*/ 510514 h 545530"/>
                <a:gd name="connsiteX18" fmla="*/ 44232 w 825668"/>
                <a:gd name="connsiteY18" fmla="*/ 516043 h 545530"/>
                <a:gd name="connsiteX19" fmla="*/ 35017 w 825668"/>
                <a:gd name="connsiteY19" fmla="*/ 464438 h 545530"/>
                <a:gd name="connsiteX20" fmla="*/ 0 w 825668"/>
                <a:gd name="connsiteY20" fmla="*/ 412834 h 545530"/>
                <a:gd name="connsiteX21" fmla="*/ 51604 w 825668"/>
                <a:gd name="connsiteY21" fmla="*/ 388875 h 545530"/>
                <a:gd name="connsiteX22" fmla="*/ 44232 w 825668"/>
                <a:gd name="connsiteY22" fmla="*/ 344643 h 545530"/>
                <a:gd name="connsiteX23" fmla="*/ 12901 w 825668"/>
                <a:gd name="connsiteY23" fmla="*/ 302254 h 545530"/>
                <a:gd name="connsiteX24" fmla="*/ 1843 w 825668"/>
                <a:gd name="connsiteY24" fmla="*/ 252492 h 545530"/>
                <a:gd name="connsiteX25" fmla="*/ 88465 w 825668"/>
                <a:gd name="connsiteY25" fmla="*/ 252492 h 545530"/>
                <a:gd name="connsiteX26" fmla="*/ 176929 w 825668"/>
                <a:gd name="connsiteY26" fmla="*/ 210103 h 545530"/>
                <a:gd name="connsiteX27" fmla="*/ 186144 w 825668"/>
                <a:gd name="connsiteY27" fmla="*/ 147441 h 545530"/>
                <a:gd name="connsiteX28" fmla="*/ 252492 w 825668"/>
                <a:gd name="connsiteY28" fmla="*/ 110581 h 545530"/>
                <a:gd name="connsiteX29" fmla="*/ 234062 w 825668"/>
                <a:gd name="connsiteY29" fmla="*/ 60819 h 545530"/>
                <a:gd name="connsiteX30" fmla="*/ 283824 w 825668"/>
                <a:gd name="connsiteY30" fmla="*/ 42389 h 545530"/>
                <a:gd name="connsiteX31" fmla="*/ 368602 w 825668"/>
                <a:gd name="connsiteY31" fmla="*/ 0 h 545530"/>
                <a:gd name="connsiteX32" fmla="*/ 466281 w 825668"/>
                <a:gd name="connsiteY32" fmla="*/ 27645 h 545530"/>
                <a:gd name="connsiteX33" fmla="*/ 482868 w 825668"/>
                <a:gd name="connsiteY33" fmla="*/ 55290 h 545530"/>
                <a:gd name="connsiteX34" fmla="*/ 527101 w 825668"/>
                <a:gd name="connsiteY34" fmla="*/ 42389 h 545530"/>
                <a:gd name="connsiteX35" fmla="*/ 615565 w 825668"/>
                <a:gd name="connsiteY35" fmla="*/ 68191 h 545530"/>
                <a:gd name="connsiteX36" fmla="*/ 635838 w 825668"/>
                <a:gd name="connsiteY36" fmla="*/ 121639 h 545530"/>
                <a:gd name="connsiteX37" fmla="*/ 622937 w 825668"/>
                <a:gd name="connsiteY37" fmla="*/ 151127 h 545530"/>
                <a:gd name="connsiteX38" fmla="*/ 692972 w 825668"/>
                <a:gd name="connsiteY38" fmla="*/ 224847 h 545530"/>
                <a:gd name="connsiteX39" fmla="*/ 731675 w 825668"/>
                <a:gd name="connsiteY39" fmla="*/ 245120 h 545530"/>
                <a:gd name="connsiteX40" fmla="*/ 731675 w 825668"/>
                <a:gd name="connsiteY40" fmla="*/ 265393 h 545530"/>
                <a:gd name="connsiteX41" fmla="*/ 794337 w 825668"/>
                <a:gd name="connsiteY41" fmla="*/ 285666 h 545530"/>
                <a:gd name="connsiteX42" fmla="*/ 825668 w 825668"/>
                <a:gd name="connsiteY42" fmla="*/ 315155 h 545530"/>
                <a:gd name="connsiteX43" fmla="*/ 796180 w 825668"/>
                <a:gd name="connsiteY43" fmla="*/ 339114 h 545530"/>
                <a:gd name="connsiteX44" fmla="*/ 796180 w 825668"/>
                <a:gd name="connsiteY44" fmla="*/ 339114 h 545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25668" h="545530">
                  <a:moveTo>
                    <a:pt x="796180" y="339114"/>
                  </a:moveTo>
                  <a:lnTo>
                    <a:pt x="724303" y="335428"/>
                  </a:lnTo>
                  <a:lnTo>
                    <a:pt x="709559" y="346486"/>
                  </a:lnTo>
                  <a:lnTo>
                    <a:pt x="737204" y="383346"/>
                  </a:lnTo>
                  <a:lnTo>
                    <a:pt x="774064" y="457066"/>
                  </a:lnTo>
                  <a:lnTo>
                    <a:pt x="698501" y="462595"/>
                  </a:lnTo>
                  <a:lnTo>
                    <a:pt x="674542" y="488398"/>
                  </a:lnTo>
                  <a:lnTo>
                    <a:pt x="680071" y="545531"/>
                  </a:lnTo>
                  <a:lnTo>
                    <a:pt x="641367" y="534473"/>
                  </a:lnTo>
                  <a:lnTo>
                    <a:pt x="562118" y="540002"/>
                  </a:lnTo>
                  <a:lnTo>
                    <a:pt x="534473" y="512357"/>
                  </a:lnTo>
                  <a:lnTo>
                    <a:pt x="503142" y="532630"/>
                  </a:lnTo>
                  <a:lnTo>
                    <a:pt x="468125" y="516043"/>
                  </a:lnTo>
                  <a:lnTo>
                    <a:pt x="396247" y="514200"/>
                  </a:lnTo>
                  <a:lnTo>
                    <a:pt x="291196" y="486555"/>
                  </a:lnTo>
                  <a:lnTo>
                    <a:pt x="200888" y="477340"/>
                  </a:lnTo>
                  <a:lnTo>
                    <a:pt x="130854" y="481025"/>
                  </a:lnTo>
                  <a:lnTo>
                    <a:pt x="86621" y="510514"/>
                  </a:lnTo>
                  <a:lnTo>
                    <a:pt x="44232" y="516043"/>
                  </a:lnTo>
                  <a:lnTo>
                    <a:pt x="35017" y="464438"/>
                  </a:lnTo>
                  <a:lnTo>
                    <a:pt x="0" y="412834"/>
                  </a:lnTo>
                  <a:lnTo>
                    <a:pt x="51604" y="388875"/>
                  </a:lnTo>
                  <a:lnTo>
                    <a:pt x="44232" y="344643"/>
                  </a:lnTo>
                  <a:lnTo>
                    <a:pt x="12901" y="302254"/>
                  </a:lnTo>
                  <a:lnTo>
                    <a:pt x="1843" y="252492"/>
                  </a:lnTo>
                  <a:lnTo>
                    <a:pt x="88465" y="252492"/>
                  </a:lnTo>
                  <a:lnTo>
                    <a:pt x="176929" y="210103"/>
                  </a:lnTo>
                  <a:lnTo>
                    <a:pt x="186144" y="147441"/>
                  </a:lnTo>
                  <a:lnTo>
                    <a:pt x="252492" y="110581"/>
                  </a:lnTo>
                  <a:lnTo>
                    <a:pt x="234062" y="60819"/>
                  </a:lnTo>
                  <a:lnTo>
                    <a:pt x="283824" y="42389"/>
                  </a:lnTo>
                  <a:lnTo>
                    <a:pt x="368602" y="0"/>
                  </a:lnTo>
                  <a:lnTo>
                    <a:pt x="466281" y="27645"/>
                  </a:lnTo>
                  <a:lnTo>
                    <a:pt x="482868" y="55290"/>
                  </a:lnTo>
                  <a:lnTo>
                    <a:pt x="527101" y="42389"/>
                  </a:lnTo>
                  <a:lnTo>
                    <a:pt x="615565" y="68191"/>
                  </a:lnTo>
                  <a:lnTo>
                    <a:pt x="635838" y="121639"/>
                  </a:lnTo>
                  <a:lnTo>
                    <a:pt x="622937" y="151127"/>
                  </a:lnTo>
                  <a:lnTo>
                    <a:pt x="692972" y="224847"/>
                  </a:lnTo>
                  <a:lnTo>
                    <a:pt x="731675" y="245120"/>
                  </a:lnTo>
                  <a:lnTo>
                    <a:pt x="731675" y="265393"/>
                  </a:lnTo>
                  <a:lnTo>
                    <a:pt x="794337" y="285666"/>
                  </a:lnTo>
                  <a:lnTo>
                    <a:pt x="825668" y="315155"/>
                  </a:lnTo>
                  <a:lnTo>
                    <a:pt x="796180" y="339114"/>
                  </a:lnTo>
                  <a:lnTo>
                    <a:pt x="796180" y="339114"/>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14" name="Freeform: Shape 1213">
              <a:extLst>
                <a:ext uri="{FF2B5EF4-FFF2-40B4-BE49-F238E27FC236}">
                  <a16:creationId xmlns:a16="http://schemas.microsoft.com/office/drawing/2014/main" id="{B9E162E5-08ED-8888-E77A-5B221403E86D}"/>
                </a:ext>
              </a:extLst>
            </p:cNvPr>
            <p:cNvSpPr/>
            <p:nvPr/>
          </p:nvSpPr>
          <p:spPr>
            <a:xfrm>
              <a:off x="6253049" y="3986381"/>
              <a:ext cx="407305" cy="237748"/>
            </a:xfrm>
            <a:custGeom>
              <a:avLst/>
              <a:gdLst>
                <a:gd name="connsiteX0" fmla="*/ 326213 w 407305"/>
                <a:gd name="connsiteY0" fmla="*/ 35017 h 237748"/>
                <a:gd name="connsiteX1" fmla="*/ 329899 w 407305"/>
                <a:gd name="connsiteY1" fmla="*/ 55290 h 237748"/>
                <a:gd name="connsiteX2" fmla="*/ 316998 w 407305"/>
                <a:gd name="connsiteY2" fmla="*/ 82935 h 237748"/>
                <a:gd name="connsiteX3" fmla="*/ 359387 w 407305"/>
                <a:gd name="connsiteY3" fmla="*/ 105051 h 237748"/>
                <a:gd name="connsiteX4" fmla="*/ 407305 w 407305"/>
                <a:gd name="connsiteY4" fmla="*/ 108737 h 237748"/>
                <a:gd name="connsiteX5" fmla="*/ 401776 w 407305"/>
                <a:gd name="connsiteY5" fmla="*/ 154813 h 237748"/>
                <a:gd name="connsiteX6" fmla="*/ 363073 w 407305"/>
                <a:gd name="connsiteY6" fmla="*/ 175086 h 237748"/>
                <a:gd name="connsiteX7" fmla="*/ 293039 w 407305"/>
                <a:gd name="connsiteY7" fmla="*/ 160342 h 237748"/>
                <a:gd name="connsiteX8" fmla="*/ 274608 w 407305"/>
                <a:gd name="connsiteY8" fmla="*/ 206417 h 237748"/>
                <a:gd name="connsiteX9" fmla="*/ 230376 w 407305"/>
                <a:gd name="connsiteY9" fmla="*/ 210103 h 237748"/>
                <a:gd name="connsiteX10" fmla="*/ 213789 w 407305"/>
                <a:gd name="connsiteY10" fmla="*/ 191673 h 237748"/>
                <a:gd name="connsiteX11" fmla="*/ 164028 w 407305"/>
                <a:gd name="connsiteY11" fmla="*/ 232219 h 237748"/>
                <a:gd name="connsiteX12" fmla="*/ 117953 w 407305"/>
                <a:gd name="connsiteY12" fmla="*/ 237748 h 237748"/>
                <a:gd name="connsiteX13" fmla="*/ 77406 w 407305"/>
                <a:gd name="connsiteY13" fmla="*/ 211946 h 237748"/>
                <a:gd name="connsiteX14" fmla="*/ 44232 w 407305"/>
                <a:gd name="connsiteY14" fmla="*/ 162185 h 237748"/>
                <a:gd name="connsiteX15" fmla="*/ 0 w 407305"/>
                <a:gd name="connsiteY15" fmla="*/ 180615 h 237748"/>
                <a:gd name="connsiteX16" fmla="*/ 0 w 407305"/>
                <a:gd name="connsiteY16" fmla="*/ 127168 h 237748"/>
                <a:gd name="connsiteX17" fmla="*/ 66348 w 407305"/>
                <a:gd name="connsiteY17" fmla="*/ 62662 h 237748"/>
                <a:gd name="connsiteX18" fmla="*/ 62662 w 407305"/>
                <a:gd name="connsiteY18" fmla="*/ 33174 h 237748"/>
                <a:gd name="connsiteX19" fmla="*/ 105051 w 407305"/>
                <a:gd name="connsiteY19" fmla="*/ 44232 h 237748"/>
                <a:gd name="connsiteX20" fmla="*/ 129011 w 407305"/>
                <a:gd name="connsiteY20" fmla="*/ 23959 h 237748"/>
                <a:gd name="connsiteX21" fmla="*/ 206417 w 407305"/>
                <a:gd name="connsiteY21" fmla="*/ 23959 h 237748"/>
                <a:gd name="connsiteX22" fmla="*/ 224847 w 407305"/>
                <a:gd name="connsiteY22" fmla="*/ 0 h 237748"/>
                <a:gd name="connsiteX23" fmla="*/ 326213 w 407305"/>
                <a:gd name="connsiteY23" fmla="*/ 35017 h 237748"/>
                <a:gd name="connsiteX24" fmla="*/ 326213 w 407305"/>
                <a:gd name="connsiteY24" fmla="*/ 35017 h 237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07305" h="237748">
                  <a:moveTo>
                    <a:pt x="326213" y="35017"/>
                  </a:moveTo>
                  <a:lnTo>
                    <a:pt x="329899" y="55290"/>
                  </a:lnTo>
                  <a:lnTo>
                    <a:pt x="316998" y="82935"/>
                  </a:lnTo>
                  <a:lnTo>
                    <a:pt x="359387" y="105051"/>
                  </a:lnTo>
                  <a:lnTo>
                    <a:pt x="407305" y="108737"/>
                  </a:lnTo>
                  <a:lnTo>
                    <a:pt x="401776" y="154813"/>
                  </a:lnTo>
                  <a:lnTo>
                    <a:pt x="363073" y="175086"/>
                  </a:lnTo>
                  <a:lnTo>
                    <a:pt x="293039" y="160342"/>
                  </a:lnTo>
                  <a:lnTo>
                    <a:pt x="274608" y="206417"/>
                  </a:lnTo>
                  <a:lnTo>
                    <a:pt x="230376" y="210103"/>
                  </a:lnTo>
                  <a:lnTo>
                    <a:pt x="213789" y="191673"/>
                  </a:lnTo>
                  <a:lnTo>
                    <a:pt x="164028" y="232219"/>
                  </a:lnTo>
                  <a:lnTo>
                    <a:pt x="117953" y="237748"/>
                  </a:lnTo>
                  <a:lnTo>
                    <a:pt x="77406" y="211946"/>
                  </a:lnTo>
                  <a:lnTo>
                    <a:pt x="44232" y="162185"/>
                  </a:lnTo>
                  <a:lnTo>
                    <a:pt x="0" y="180615"/>
                  </a:lnTo>
                  <a:lnTo>
                    <a:pt x="0" y="127168"/>
                  </a:lnTo>
                  <a:lnTo>
                    <a:pt x="66348" y="62662"/>
                  </a:lnTo>
                  <a:lnTo>
                    <a:pt x="62662" y="33174"/>
                  </a:lnTo>
                  <a:lnTo>
                    <a:pt x="105051" y="44232"/>
                  </a:lnTo>
                  <a:lnTo>
                    <a:pt x="129011" y="23959"/>
                  </a:lnTo>
                  <a:lnTo>
                    <a:pt x="206417" y="23959"/>
                  </a:lnTo>
                  <a:lnTo>
                    <a:pt x="224847" y="0"/>
                  </a:lnTo>
                  <a:lnTo>
                    <a:pt x="326213" y="35017"/>
                  </a:lnTo>
                  <a:lnTo>
                    <a:pt x="326213" y="35017"/>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15" name="Freeform: Shape 1214">
              <a:extLst>
                <a:ext uri="{FF2B5EF4-FFF2-40B4-BE49-F238E27FC236}">
                  <a16:creationId xmlns:a16="http://schemas.microsoft.com/office/drawing/2014/main" id="{9BF45BA9-27ED-885E-3735-B07B9AD434F8}"/>
                </a:ext>
              </a:extLst>
            </p:cNvPr>
            <p:cNvSpPr/>
            <p:nvPr/>
          </p:nvSpPr>
          <p:spPr>
            <a:xfrm>
              <a:off x="6802266" y="3608564"/>
              <a:ext cx="608193" cy="294881"/>
            </a:xfrm>
            <a:custGeom>
              <a:avLst/>
              <a:gdLst>
                <a:gd name="connsiteX0" fmla="*/ 243277 w 608193"/>
                <a:gd name="connsiteY0" fmla="*/ 1843 h 294881"/>
                <a:gd name="connsiteX1" fmla="*/ 289352 w 608193"/>
                <a:gd name="connsiteY1" fmla="*/ 38703 h 294881"/>
                <a:gd name="connsiteX2" fmla="*/ 357544 w 608193"/>
                <a:gd name="connsiteY2" fmla="*/ 47918 h 294881"/>
                <a:gd name="connsiteX3" fmla="*/ 353858 w 608193"/>
                <a:gd name="connsiteY3" fmla="*/ 79249 h 294881"/>
                <a:gd name="connsiteX4" fmla="*/ 405462 w 608193"/>
                <a:gd name="connsiteY4" fmla="*/ 103209 h 294881"/>
                <a:gd name="connsiteX5" fmla="*/ 416520 w 608193"/>
                <a:gd name="connsiteY5" fmla="*/ 73720 h 294881"/>
                <a:gd name="connsiteX6" fmla="*/ 479182 w 608193"/>
                <a:gd name="connsiteY6" fmla="*/ 86621 h 294881"/>
                <a:gd name="connsiteX7" fmla="*/ 492083 w 608193"/>
                <a:gd name="connsiteY7" fmla="*/ 123482 h 294881"/>
                <a:gd name="connsiteX8" fmla="*/ 560275 w 608193"/>
                <a:gd name="connsiteY8" fmla="*/ 129011 h 294881"/>
                <a:gd name="connsiteX9" fmla="*/ 608193 w 608193"/>
                <a:gd name="connsiteY9" fmla="*/ 186144 h 294881"/>
                <a:gd name="connsiteX10" fmla="*/ 580548 w 608193"/>
                <a:gd name="connsiteY10" fmla="*/ 186144 h 294881"/>
                <a:gd name="connsiteX11" fmla="*/ 567647 w 608193"/>
                <a:gd name="connsiteY11" fmla="*/ 206417 h 294881"/>
                <a:gd name="connsiteX12" fmla="*/ 547374 w 608193"/>
                <a:gd name="connsiteY12" fmla="*/ 211946 h 294881"/>
                <a:gd name="connsiteX13" fmla="*/ 543688 w 608193"/>
                <a:gd name="connsiteY13" fmla="*/ 237748 h 294881"/>
                <a:gd name="connsiteX14" fmla="*/ 527101 w 608193"/>
                <a:gd name="connsiteY14" fmla="*/ 243277 h 294881"/>
                <a:gd name="connsiteX15" fmla="*/ 525258 w 608193"/>
                <a:gd name="connsiteY15" fmla="*/ 254335 h 294881"/>
                <a:gd name="connsiteX16" fmla="*/ 495769 w 608193"/>
                <a:gd name="connsiteY16" fmla="*/ 265393 h 294881"/>
                <a:gd name="connsiteX17" fmla="*/ 455223 w 608193"/>
                <a:gd name="connsiteY17" fmla="*/ 263550 h 294881"/>
                <a:gd name="connsiteX18" fmla="*/ 444165 w 608193"/>
                <a:gd name="connsiteY18" fmla="*/ 289352 h 294881"/>
                <a:gd name="connsiteX19" fmla="*/ 399933 w 608193"/>
                <a:gd name="connsiteY19" fmla="*/ 267236 h 294881"/>
                <a:gd name="connsiteX20" fmla="*/ 357544 w 608193"/>
                <a:gd name="connsiteY20" fmla="*/ 272765 h 294881"/>
                <a:gd name="connsiteX21" fmla="*/ 283823 w 608193"/>
                <a:gd name="connsiteY21" fmla="*/ 237748 h 294881"/>
                <a:gd name="connsiteX22" fmla="*/ 252492 w 608193"/>
                <a:gd name="connsiteY22" fmla="*/ 246963 h 294881"/>
                <a:gd name="connsiteX23" fmla="*/ 204574 w 608193"/>
                <a:gd name="connsiteY23" fmla="*/ 294882 h 294881"/>
                <a:gd name="connsiteX24" fmla="*/ 134540 w 608193"/>
                <a:gd name="connsiteY24" fmla="*/ 256178 h 294881"/>
                <a:gd name="connsiteX25" fmla="*/ 79249 w 608193"/>
                <a:gd name="connsiteY25" fmla="*/ 208260 h 294881"/>
                <a:gd name="connsiteX26" fmla="*/ 31331 w 608193"/>
                <a:gd name="connsiteY26" fmla="*/ 180615 h 294881"/>
                <a:gd name="connsiteX27" fmla="*/ 18430 w 608193"/>
                <a:gd name="connsiteY27" fmla="*/ 130854 h 294881"/>
                <a:gd name="connsiteX28" fmla="*/ 0 w 608193"/>
                <a:gd name="connsiteY28" fmla="*/ 97679 h 294881"/>
                <a:gd name="connsiteX29" fmla="*/ 62662 w 608193"/>
                <a:gd name="connsiteY29" fmla="*/ 73720 h 294881"/>
                <a:gd name="connsiteX30" fmla="*/ 93993 w 608193"/>
                <a:gd name="connsiteY30" fmla="*/ 44232 h 294881"/>
                <a:gd name="connsiteX31" fmla="*/ 158499 w 608193"/>
                <a:gd name="connsiteY31" fmla="*/ 22116 h 294881"/>
                <a:gd name="connsiteX32" fmla="*/ 178772 w 608193"/>
                <a:gd name="connsiteY32" fmla="*/ 0 h 294881"/>
                <a:gd name="connsiteX33" fmla="*/ 202731 w 608193"/>
                <a:gd name="connsiteY33" fmla="*/ 12901 h 294881"/>
                <a:gd name="connsiteX34" fmla="*/ 243277 w 608193"/>
                <a:gd name="connsiteY34" fmla="*/ 1843 h 294881"/>
                <a:gd name="connsiteX35" fmla="*/ 243277 w 608193"/>
                <a:gd name="connsiteY35" fmla="*/ 1843 h 294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08193" h="294881">
                  <a:moveTo>
                    <a:pt x="243277" y="1843"/>
                  </a:moveTo>
                  <a:lnTo>
                    <a:pt x="289352" y="38703"/>
                  </a:lnTo>
                  <a:lnTo>
                    <a:pt x="357544" y="47918"/>
                  </a:lnTo>
                  <a:lnTo>
                    <a:pt x="353858" y="79249"/>
                  </a:lnTo>
                  <a:lnTo>
                    <a:pt x="405462" y="103209"/>
                  </a:lnTo>
                  <a:lnTo>
                    <a:pt x="416520" y="73720"/>
                  </a:lnTo>
                  <a:lnTo>
                    <a:pt x="479182" y="86621"/>
                  </a:lnTo>
                  <a:lnTo>
                    <a:pt x="492083" y="123482"/>
                  </a:lnTo>
                  <a:lnTo>
                    <a:pt x="560275" y="129011"/>
                  </a:lnTo>
                  <a:lnTo>
                    <a:pt x="608193" y="186144"/>
                  </a:lnTo>
                  <a:lnTo>
                    <a:pt x="580548" y="186144"/>
                  </a:lnTo>
                  <a:lnTo>
                    <a:pt x="567647" y="206417"/>
                  </a:lnTo>
                  <a:lnTo>
                    <a:pt x="547374" y="211946"/>
                  </a:lnTo>
                  <a:lnTo>
                    <a:pt x="543688" y="237748"/>
                  </a:lnTo>
                  <a:lnTo>
                    <a:pt x="527101" y="243277"/>
                  </a:lnTo>
                  <a:lnTo>
                    <a:pt x="525258" y="254335"/>
                  </a:lnTo>
                  <a:lnTo>
                    <a:pt x="495769" y="265393"/>
                  </a:lnTo>
                  <a:lnTo>
                    <a:pt x="455223" y="263550"/>
                  </a:lnTo>
                  <a:lnTo>
                    <a:pt x="444165" y="289352"/>
                  </a:lnTo>
                  <a:lnTo>
                    <a:pt x="399933" y="267236"/>
                  </a:lnTo>
                  <a:lnTo>
                    <a:pt x="357544" y="272765"/>
                  </a:lnTo>
                  <a:lnTo>
                    <a:pt x="283823" y="237748"/>
                  </a:lnTo>
                  <a:lnTo>
                    <a:pt x="252492" y="246963"/>
                  </a:lnTo>
                  <a:lnTo>
                    <a:pt x="204574" y="294882"/>
                  </a:lnTo>
                  <a:lnTo>
                    <a:pt x="134540" y="256178"/>
                  </a:lnTo>
                  <a:lnTo>
                    <a:pt x="79249" y="208260"/>
                  </a:lnTo>
                  <a:lnTo>
                    <a:pt x="31331" y="180615"/>
                  </a:lnTo>
                  <a:lnTo>
                    <a:pt x="18430" y="130854"/>
                  </a:lnTo>
                  <a:lnTo>
                    <a:pt x="0" y="97679"/>
                  </a:lnTo>
                  <a:lnTo>
                    <a:pt x="62662" y="73720"/>
                  </a:lnTo>
                  <a:lnTo>
                    <a:pt x="93993" y="44232"/>
                  </a:lnTo>
                  <a:lnTo>
                    <a:pt x="158499" y="22116"/>
                  </a:lnTo>
                  <a:lnTo>
                    <a:pt x="178772" y="0"/>
                  </a:lnTo>
                  <a:lnTo>
                    <a:pt x="202731" y="12901"/>
                  </a:lnTo>
                  <a:lnTo>
                    <a:pt x="243277" y="1843"/>
                  </a:lnTo>
                  <a:lnTo>
                    <a:pt x="243277" y="1843"/>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16" name="Freeform: Shape 1215">
              <a:extLst>
                <a:ext uri="{FF2B5EF4-FFF2-40B4-BE49-F238E27FC236}">
                  <a16:creationId xmlns:a16="http://schemas.microsoft.com/office/drawing/2014/main" id="{D868944E-8F59-4BA1-A85B-E2D4089D6D7F}"/>
                </a:ext>
              </a:extLst>
            </p:cNvPr>
            <p:cNvSpPr/>
            <p:nvPr/>
          </p:nvSpPr>
          <p:spPr>
            <a:xfrm>
              <a:off x="6229090" y="3173614"/>
              <a:ext cx="816453" cy="873586"/>
            </a:xfrm>
            <a:custGeom>
              <a:avLst/>
              <a:gdLst>
                <a:gd name="connsiteX0" fmla="*/ 709559 w 816453"/>
                <a:gd name="connsiteY0" fmla="*/ 136383 h 873586"/>
                <a:gd name="connsiteX1" fmla="*/ 735361 w 816453"/>
                <a:gd name="connsiteY1" fmla="*/ 193516 h 873586"/>
                <a:gd name="connsiteX2" fmla="*/ 713245 w 816453"/>
                <a:gd name="connsiteY2" fmla="*/ 224847 h 873586"/>
                <a:gd name="connsiteX3" fmla="*/ 748262 w 816453"/>
                <a:gd name="connsiteY3" fmla="*/ 263550 h 873586"/>
                <a:gd name="connsiteX4" fmla="*/ 775907 w 816453"/>
                <a:gd name="connsiteY4" fmla="*/ 324370 h 873586"/>
                <a:gd name="connsiteX5" fmla="*/ 772221 w 816453"/>
                <a:gd name="connsiteY5" fmla="*/ 364916 h 873586"/>
                <a:gd name="connsiteX6" fmla="*/ 816453 w 816453"/>
                <a:gd name="connsiteY6" fmla="*/ 436793 h 873586"/>
                <a:gd name="connsiteX7" fmla="*/ 775907 w 816453"/>
                <a:gd name="connsiteY7" fmla="*/ 447851 h 873586"/>
                <a:gd name="connsiteX8" fmla="*/ 751948 w 816453"/>
                <a:gd name="connsiteY8" fmla="*/ 434950 h 873586"/>
                <a:gd name="connsiteX9" fmla="*/ 731675 w 816453"/>
                <a:gd name="connsiteY9" fmla="*/ 457066 h 873586"/>
                <a:gd name="connsiteX10" fmla="*/ 667170 w 816453"/>
                <a:gd name="connsiteY10" fmla="*/ 479182 h 873586"/>
                <a:gd name="connsiteX11" fmla="*/ 635838 w 816453"/>
                <a:gd name="connsiteY11" fmla="*/ 508671 h 873586"/>
                <a:gd name="connsiteX12" fmla="*/ 573176 w 816453"/>
                <a:gd name="connsiteY12" fmla="*/ 532630 h 873586"/>
                <a:gd name="connsiteX13" fmla="*/ 591606 w 816453"/>
                <a:gd name="connsiteY13" fmla="*/ 565804 h 873586"/>
                <a:gd name="connsiteX14" fmla="*/ 604507 w 816453"/>
                <a:gd name="connsiteY14" fmla="*/ 615565 h 873586"/>
                <a:gd name="connsiteX15" fmla="*/ 652425 w 816453"/>
                <a:gd name="connsiteY15" fmla="*/ 643210 h 873586"/>
                <a:gd name="connsiteX16" fmla="*/ 707716 w 816453"/>
                <a:gd name="connsiteY16" fmla="*/ 691129 h 873586"/>
                <a:gd name="connsiteX17" fmla="*/ 678228 w 816453"/>
                <a:gd name="connsiteY17" fmla="*/ 744576 h 873586"/>
                <a:gd name="connsiteX18" fmla="*/ 646896 w 816453"/>
                <a:gd name="connsiteY18" fmla="*/ 759320 h 873586"/>
                <a:gd name="connsiteX19" fmla="*/ 665327 w 816453"/>
                <a:gd name="connsiteY19" fmla="*/ 834883 h 873586"/>
                <a:gd name="connsiteX20" fmla="*/ 657954 w 816453"/>
                <a:gd name="connsiteY20" fmla="*/ 855156 h 873586"/>
                <a:gd name="connsiteX21" fmla="*/ 626623 w 816453"/>
                <a:gd name="connsiteY21" fmla="*/ 831197 h 873586"/>
                <a:gd name="connsiteX22" fmla="*/ 582391 w 816453"/>
                <a:gd name="connsiteY22" fmla="*/ 827511 h 873586"/>
                <a:gd name="connsiteX23" fmla="*/ 517886 w 816453"/>
                <a:gd name="connsiteY23" fmla="*/ 847784 h 873586"/>
                <a:gd name="connsiteX24" fmla="*/ 436793 w 816453"/>
                <a:gd name="connsiteY24" fmla="*/ 842255 h 873586"/>
                <a:gd name="connsiteX25" fmla="*/ 425735 w 816453"/>
                <a:gd name="connsiteY25" fmla="*/ 873587 h 873586"/>
                <a:gd name="connsiteX26" fmla="*/ 375974 w 816453"/>
                <a:gd name="connsiteY26" fmla="*/ 842255 h 873586"/>
                <a:gd name="connsiteX27" fmla="*/ 350172 w 816453"/>
                <a:gd name="connsiteY27" fmla="*/ 847784 h 873586"/>
                <a:gd name="connsiteX28" fmla="*/ 248806 w 816453"/>
                <a:gd name="connsiteY28" fmla="*/ 812767 h 873586"/>
                <a:gd name="connsiteX29" fmla="*/ 230376 w 816453"/>
                <a:gd name="connsiteY29" fmla="*/ 836726 h 873586"/>
                <a:gd name="connsiteX30" fmla="*/ 152970 w 816453"/>
                <a:gd name="connsiteY30" fmla="*/ 836726 h 873586"/>
                <a:gd name="connsiteX31" fmla="*/ 160342 w 816453"/>
                <a:gd name="connsiteY31" fmla="*/ 753791 h 873586"/>
                <a:gd name="connsiteX32" fmla="*/ 204574 w 816453"/>
                <a:gd name="connsiteY32" fmla="*/ 676385 h 873586"/>
                <a:gd name="connsiteX33" fmla="*/ 71877 w 816453"/>
                <a:gd name="connsiteY33" fmla="*/ 654268 h 873586"/>
                <a:gd name="connsiteX34" fmla="*/ 27645 w 816453"/>
                <a:gd name="connsiteY34" fmla="*/ 624780 h 873586"/>
                <a:gd name="connsiteX35" fmla="*/ 31331 w 816453"/>
                <a:gd name="connsiteY35" fmla="*/ 575019 h 873586"/>
                <a:gd name="connsiteX36" fmla="*/ 12901 w 816453"/>
                <a:gd name="connsiteY36" fmla="*/ 549217 h 873586"/>
                <a:gd name="connsiteX37" fmla="*/ 20273 w 816453"/>
                <a:gd name="connsiteY37" fmla="*/ 471811 h 873586"/>
                <a:gd name="connsiteX38" fmla="*/ 0 w 816453"/>
                <a:gd name="connsiteY38" fmla="*/ 352015 h 873586"/>
                <a:gd name="connsiteX39" fmla="*/ 53447 w 816453"/>
                <a:gd name="connsiteY39" fmla="*/ 352015 h 873586"/>
                <a:gd name="connsiteX40" fmla="*/ 75564 w 816453"/>
                <a:gd name="connsiteY40" fmla="*/ 309626 h 873586"/>
                <a:gd name="connsiteX41" fmla="*/ 92150 w 816453"/>
                <a:gd name="connsiteY41" fmla="*/ 206417 h 873586"/>
                <a:gd name="connsiteX42" fmla="*/ 75564 w 816453"/>
                <a:gd name="connsiteY42" fmla="*/ 167714 h 873586"/>
                <a:gd name="connsiteX43" fmla="*/ 90307 w 816453"/>
                <a:gd name="connsiteY43" fmla="*/ 143755 h 873586"/>
                <a:gd name="connsiteX44" fmla="*/ 164028 w 816453"/>
                <a:gd name="connsiteY44" fmla="*/ 138226 h 873586"/>
                <a:gd name="connsiteX45" fmla="*/ 182458 w 816453"/>
                <a:gd name="connsiteY45" fmla="*/ 162185 h 873586"/>
                <a:gd name="connsiteX46" fmla="*/ 239591 w 816453"/>
                <a:gd name="connsiteY46" fmla="*/ 106895 h 873586"/>
                <a:gd name="connsiteX47" fmla="*/ 215632 w 816453"/>
                <a:gd name="connsiteY47" fmla="*/ 64505 h 873586"/>
                <a:gd name="connsiteX48" fmla="*/ 208260 w 816453"/>
                <a:gd name="connsiteY48" fmla="*/ 1843 h 873586"/>
                <a:gd name="connsiteX49" fmla="*/ 276451 w 816453"/>
                <a:gd name="connsiteY49" fmla="*/ 16587 h 873586"/>
                <a:gd name="connsiteX50" fmla="*/ 329899 w 816453"/>
                <a:gd name="connsiteY50" fmla="*/ 0 h 873586"/>
                <a:gd name="connsiteX51" fmla="*/ 335428 w 816453"/>
                <a:gd name="connsiteY51" fmla="*/ 42389 h 873586"/>
                <a:gd name="connsiteX52" fmla="*/ 425735 w 816453"/>
                <a:gd name="connsiteY52" fmla="*/ 68191 h 873586"/>
                <a:gd name="connsiteX53" fmla="*/ 427578 w 816453"/>
                <a:gd name="connsiteY53" fmla="*/ 108738 h 873586"/>
                <a:gd name="connsiteX54" fmla="*/ 514200 w 816453"/>
                <a:gd name="connsiteY54" fmla="*/ 86621 h 873586"/>
                <a:gd name="connsiteX55" fmla="*/ 562118 w 816453"/>
                <a:gd name="connsiteY55" fmla="*/ 57133 h 873586"/>
                <a:gd name="connsiteX56" fmla="*/ 665327 w 816453"/>
                <a:gd name="connsiteY56" fmla="*/ 101366 h 873586"/>
                <a:gd name="connsiteX57" fmla="*/ 709559 w 816453"/>
                <a:gd name="connsiteY57" fmla="*/ 136383 h 873586"/>
                <a:gd name="connsiteX58" fmla="*/ 709559 w 816453"/>
                <a:gd name="connsiteY58" fmla="*/ 136383 h 87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16453" h="873586">
                  <a:moveTo>
                    <a:pt x="709559" y="136383"/>
                  </a:moveTo>
                  <a:lnTo>
                    <a:pt x="735361" y="193516"/>
                  </a:lnTo>
                  <a:lnTo>
                    <a:pt x="713245" y="224847"/>
                  </a:lnTo>
                  <a:lnTo>
                    <a:pt x="748262" y="263550"/>
                  </a:lnTo>
                  <a:lnTo>
                    <a:pt x="775907" y="324370"/>
                  </a:lnTo>
                  <a:lnTo>
                    <a:pt x="772221" y="364916"/>
                  </a:lnTo>
                  <a:lnTo>
                    <a:pt x="816453" y="436793"/>
                  </a:lnTo>
                  <a:lnTo>
                    <a:pt x="775907" y="447851"/>
                  </a:lnTo>
                  <a:lnTo>
                    <a:pt x="751948" y="434950"/>
                  </a:lnTo>
                  <a:lnTo>
                    <a:pt x="731675" y="457066"/>
                  </a:lnTo>
                  <a:lnTo>
                    <a:pt x="667170" y="479182"/>
                  </a:lnTo>
                  <a:lnTo>
                    <a:pt x="635838" y="508671"/>
                  </a:lnTo>
                  <a:lnTo>
                    <a:pt x="573176" y="532630"/>
                  </a:lnTo>
                  <a:lnTo>
                    <a:pt x="591606" y="565804"/>
                  </a:lnTo>
                  <a:lnTo>
                    <a:pt x="604507" y="615565"/>
                  </a:lnTo>
                  <a:lnTo>
                    <a:pt x="652425" y="643210"/>
                  </a:lnTo>
                  <a:lnTo>
                    <a:pt x="707716" y="691129"/>
                  </a:lnTo>
                  <a:lnTo>
                    <a:pt x="678228" y="744576"/>
                  </a:lnTo>
                  <a:lnTo>
                    <a:pt x="646896" y="759320"/>
                  </a:lnTo>
                  <a:lnTo>
                    <a:pt x="665327" y="834883"/>
                  </a:lnTo>
                  <a:lnTo>
                    <a:pt x="657954" y="855156"/>
                  </a:lnTo>
                  <a:lnTo>
                    <a:pt x="626623" y="831197"/>
                  </a:lnTo>
                  <a:lnTo>
                    <a:pt x="582391" y="827511"/>
                  </a:lnTo>
                  <a:lnTo>
                    <a:pt x="517886" y="847784"/>
                  </a:lnTo>
                  <a:lnTo>
                    <a:pt x="436793" y="842255"/>
                  </a:lnTo>
                  <a:lnTo>
                    <a:pt x="425735" y="873587"/>
                  </a:lnTo>
                  <a:lnTo>
                    <a:pt x="375974" y="842255"/>
                  </a:lnTo>
                  <a:lnTo>
                    <a:pt x="350172" y="847784"/>
                  </a:lnTo>
                  <a:lnTo>
                    <a:pt x="248806" y="812767"/>
                  </a:lnTo>
                  <a:lnTo>
                    <a:pt x="230376" y="836726"/>
                  </a:lnTo>
                  <a:lnTo>
                    <a:pt x="152970" y="836726"/>
                  </a:lnTo>
                  <a:lnTo>
                    <a:pt x="160342" y="753791"/>
                  </a:lnTo>
                  <a:lnTo>
                    <a:pt x="204574" y="676385"/>
                  </a:lnTo>
                  <a:lnTo>
                    <a:pt x="71877" y="654268"/>
                  </a:lnTo>
                  <a:lnTo>
                    <a:pt x="27645" y="624780"/>
                  </a:lnTo>
                  <a:lnTo>
                    <a:pt x="31331" y="575019"/>
                  </a:lnTo>
                  <a:lnTo>
                    <a:pt x="12901" y="549217"/>
                  </a:lnTo>
                  <a:lnTo>
                    <a:pt x="20273" y="471811"/>
                  </a:lnTo>
                  <a:lnTo>
                    <a:pt x="0" y="352015"/>
                  </a:lnTo>
                  <a:lnTo>
                    <a:pt x="53447" y="352015"/>
                  </a:lnTo>
                  <a:lnTo>
                    <a:pt x="75564" y="309626"/>
                  </a:lnTo>
                  <a:lnTo>
                    <a:pt x="92150" y="206417"/>
                  </a:lnTo>
                  <a:lnTo>
                    <a:pt x="75564" y="167714"/>
                  </a:lnTo>
                  <a:lnTo>
                    <a:pt x="90307" y="143755"/>
                  </a:lnTo>
                  <a:lnTo>
                    <a:pt x="164028" y="138226"/>
                  </a:lnTo>
                  <a:lnTo>
                    <a:pt x="182458" y="162185"/>
                  </a:lnTo>
                  <a:lnTo>
                    <a:pt x="239591" y="106895"/>
                  </a:lnTo>
                  <a:lnTo>
                    <a:pt x="215632" y="64505"/>
                  </a:lnTo>
                  <a:lnTo>
                    <a:pt x="208260" y="1843"/>
                  </a:lnTo>
                  <a:lnTo>
                    <a:pt x="276451" y="16587"/>
                  </a:lnTo>
                  <a:lnTo>
                    <a:pt x="329899" y="0"/>
                  </a:lnTo>
                  <a:lnTo>
                    <a:pt x="335428" y="42389"/>
                  </a:lnTo>
                  <a:lnTo>
                    <a:pt x="425735" y="68191"/>
                  </a:lnTo>
                  <a:lnTo>
                    <a:pt x="427578" y="108738"/>
                  </a:lnTo>
                  <a:lnTo>
                    <a:pt x="514200" y="86621"/>
                  </a:lnTo>
                  <a:lnTo>
                    <a:pt x="562118" y="57133"/>
                  </a:lnTo>
                  <a:lnTo>
                    <a:pt x="665327" y="101366"/>
                  </a:lnTo>
                  <a:lnTo>
                    <a:pt x="709559" y="136383"/>
                  </a:lnTo>
                  <a:lnTo>
                    <a:pt x="709559" y="136383"/>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17" name="Freeform: Shape 1216">
              <a:extLst>
                <a:ext uri="{FF2B5EF4-FFF2-40B4-BE49-F238E27FC236}">
                  <a16:creationId xmlns:a16="http://schemas.microsoft.com/office/drawing/2014/main" id="{5B5DD948-69F8-AE06-C91E-711B6ECDF3BE}"/>
                </a:ext>
              </a:extLst>
            </p:cNvPr>
            <p:cNvSpPr/>
            <p:nvPr/>
          </p:nvSpPr>
          <p:spPr>
            <a:xfrm>
              <a:off x="6638238" y="3046446"/>
              <a:ext cx="156655" cy="147440"/>
            </a:xfrm>
            <a:custGeom>
              <a:avLst/>
              <a:gdLst>
                <a:gd name="connsiteX0" fmla="*/ 156656 w 156655"/>
                <a:gd name="connsiteY0" fmla="*/ 57133 h 147440"/>
                <a:gd name="connsiteX1" fmla="*/ 112424 w 156655"/>
                <a:gd name="connsiteY1" fmla="*/ 147441 h 147440"/>
                <a:gd name="connsiteX2" fmla="*/ 16587 w 156655"/>
                <a:gd name="connsiteY2" fmla="*/ 82935 h 147440"/>
                <a:gd name="connsiteX3" fmla="*/ 0 w 156655"/>
                <a:gd name="connsiteY3" fmla="*/ 36860 h 147440"/>
                <a:gd name="connsiteX4" fmla="*/ 125325 w 156655"/>
                <a:gd name="connsiteY4" fmla="*/ 0 h 147440"/>
                <a:gd name="connsiteX5" fmla="*/ 156656 w 156655"/>
                <a:gd name="connsiteY5" fmla="*/ 57133 h 14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655" h="147440">
                  <a:moveTo>
                    <a:pt x="156656" y="57133"/>
                  </a:moveTo>
                  <a:lnTo>
                    <a:pt x="112424" y="147441"/>
                  </a:lnTo>
                  <a:lnTo>
                    <a:pt x="16587" y="82935"/>
                  </a:lnTo>
                  <a:lnTo>
                    <a:pt x="0" y="36860"/>
                  </a:lnTo>
                  <a:lnTo>
                    <a:pt x="125325" y="0"/>
                  </a:lnTo>
                  <a:lnTo>
                    <a:pt x="156656" y="57133"/>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18" name="Freeform: Shape 1217">
              <a:extLst>
                <a:ext uri="{FF2B5EF4-FFF2-40B4-BE49-F238E27FC236}">
                  <a16:creationId xmlns:a16="http://schemas.microsoft.com/office/drawing/2014/main" id="{177B9C9C-2AF5-EF19-A1E9-BFCF55989C8A}"/>
                </a:ext>
              </a:extLst>
            </p:cNvPr>
            <p:cNvSpPr/>
            <p:nvPr/>
          </p:nvSpPr>
          <p:spPr>
            <a:xfrm>
              <a:off x="6391275" y="2867674"/>
              <a:ext cx="243277" cy="322526"/>
            </a:xfrm>
            <a:custGeom>
              <a:avLst/>
              <a:gdLst>
                <a:gd name="connsiteX0" fmla="*/ 167714 w 243277"/>
                <a:gd name="connsiteY0" fmla="*/ 305940 h 322526"/>
                <a:gd name="connsiteX1" fmla="*/ 114267 w 243277"/>
                <a:gd name="connsiteY1" fmla="*/ 322527 h 322526"/>
                <a:gd name="connsiteX2" fmla="*/ 46075 w 243277"/>
                <a:gd name="connsiteY2" fmla="*/ 307783 h 322526"/>
                <a:gd name="connsiteX3" fmla="*/ 7372 w 243277"/>
                <a:gd name="connsiteY3" fmla="*/ 245120 h 322526"/>
                <a:gd name="connsiteX4" fmla="*/ 0 w 243277"/>
                <a:gd name="connsiteY4" fmla="*/ 132697 h 322526"/>
                <a:gd name="connsiteX5" fmla="*/ 11058 w 243277"/>
                <a:gd name="connsiteY5" fmla="*/ 101366 h 322526"/>
                <a:gd name="connsiteX6" fmla="*/ 35017 w 243277"/>
                <a:gd name="connsiteY6" fmla="*/ 68191 h 322526"/>
                <a:gd name="connsiteX7" fmla="*/ 108738 w 243277"/>
                <a:gd name="connsiteY7" fmla="*/ 62662 h 322526"/>
                <a:gd name="connsiteX8" fmla="*/ 138226 w 243277"/>
                <a:gd name="connsiteY8" fmla="*/ 31331 h 322526"/>
                <a:gd name="connsiteX9" fmla="*/ 204574 w 243277"/>
                <a:gd name="connsiteY9" fmla="*/ 0 h 322526"/>
                <a:gd name="connsiteX10" fmla="*/ 204574 w 243277"/>
                <a:gd name="connsiteY10" fmla="*/ 57133 h 322526"/>
                <a:gd name="connsiteX11" fmla="*/ 182458 w 243277"/>
                <a:gd name="connsiteY11" fmla="*/ 93994 h 322526"/>
                <a:gd name="connsiteX12" fmla="*/ 195359 w 243277"/>
                <a:gd name="connsiteY12" fmla="*/ 123482 h 322526"/>
                <a:gd name="connsiteX13" fmla="*/ 243277 w 243277"/>
                <a:gd name="connsiteY13" fmla="*/ 140069 h 322526"/>
                <a:gd name="connsiteX14" fmla="*/ 224847 w 243277"/>
                <a:gd name="connsiteY14" fmla="*/ 182458 h 322526"/>
                <a:gd name="connsiteX15" fmla="*/ 199045 w 243277"/>
                <a:gd name="connsiteY15" fmla="*/ 171400 h 322526"/>
                <a:gd name="connsiteX16" fmla="*/ 141912 w 243277"/>
                <a:gd name="connsiteY16" fmla="*/ 250649 h 322526"/>
                <a:gd name="connsiteX17" fmla="*/ 167714 w 243277"/>
                <a:gd name="connsiteY17" fmla="*/ 305940 h 32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277" h="322526">
                  <a:moveTo>
                    <a:pt x="167714" y="305940"/>
                  </a:moveTo>
                  <a:lnTo>
                    <a:pt x="114267" y="322527"/>
                  </a:lnTo>
                  <a:lnTo>
                    <a:pt x="46075" y="307783"/>
                  </a:lnTo>
                  <a:lnTo>
                    <a:pt x="7372" y="245120"/>
                  </a:lnTo>
                  <a:lnTo>
                    <a:pt x="0" y="132697"/>
                  </a:lnTo>
                  <a:lnTo>
                    <a:pt x="11058" y="101366"/>
                  </a:lnTo>
                  <a:lnTo>
                    <a:pt x="35017" y="68191"/>
                  </a:lnTo>
                  <a:lnTo>
                    <a:pt x="108738" y="62662"/>
                  </a:lnTo>
                  <a:lnTo>
                    <a:pt x="138226" y="31331"/>
                  </a:lnTo>
                  <a:lnTo>
                    <a:pt x="204574" y="0"/>
                  </a:lnTo>
                  <a:lnTo>
                    <a:pt x="204574" y="57133"/>
                  </a:lnTo>
                  <a:lnTo>
                    <a:pt x="182458" y="93994"/>
                  </a:lnTo>
                  <a:lnTo>
                    <a:pt x="195359" y="123482"/>
                  </a:lnTo>
                  <a:lnTo>
                    <a:pt x="243277" y="140069"/>
                  </a:lnTo>
                  <a:lnTo>
                    <a:pt x="224847" y="182458"/>
                  </a:lnTo>
                  <a:lnTo>
                    <a:pt x="199045" y="171400"/>
                  </a:lnTo>
                  <a:lnTo>
                    <a:pt x="141912" y="250649"/>
                  </a:lnTo>
                  <a:lnTo>
                    <a:pt x="167714" y="305940"/>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19" name="Freeform: Shape 1218">
              <a:extLst>
                <a:ext uri="{FF2B5EF4-FFF2-40B4-BE49-F238E27FC236}">
                  <a16:creationId xmlns:a16="http://schemas.microsoft.com/office/drawing/2014/main" id="{55664A5C-262A-2A78-0482-D07E13A77252}"/>
                </a:ext>
              </a:extLst>
            </p:cNvPr>
            <p:cNvSpPr/>
            <p:nvPr/>
          </p:nvSpPr>
          <p:spPr>
            <a:xfrm>
              <a:off x="5480828" y="5237969"/>
              <a:ext cx="1035771" cy="279768"/>
            </a:xfrm>
            <a:custGeom>
              <a:avLst/>
              <a:gdLst>
                <a:gd name="connsiteX0" fmla="*/ 1017341 w 1035771"/>
                <a:gd name="connsiteY0" fmla="*/ 80908 h 279768"/>
                <a:gd name="connsiteX1" fmla="*/ 1035771 w 1035771"/>
                <a:gd name="connsiteY1" fmla="*/ 193332 h 279768"/>
                <a:gd name="connsiteX2" fmla="*/ 1017894 w 1035771"/>
                <a:gd name="connsiteY2" fmla="*/ 279769 h 279768"/>
                <a:gd name="connsiteX3" fmla="*/ 22853 w 1035771"/>
                <a:gd name="connsiteY3" fmla="*/ 279769 h 279768"/>
                <a:gd name="connsiteX4" fmla="*/ 0 w 1035771"/>
                <a:gd name="connsiteY4" fmla="*/ 230376 h 279768"/>
                <a:gd name="connsiteX5" fmla="*/ 93994 w 1035771"/>
                <a:gd name="connsiteY5" fmla="*/ 165871 h 279768"/>
                <a:gd name="connsiteX6" fmla="*/ 200888 w 1035771"/>
                <a:gd name="connsiteY6" fmla="*/ 145598 h 279768"/>
                <a:gd name="connsiteX7" fmla="*/ 261707 w 1035771"/>
                <a:gd name="connsiteY7" fmla="*/ 97679 h 279768"/>
                <a:gd name="connsiteX8" fmla="*/ 355701 w 1035771"/>
                <a:gd name="connsiteY8" fmla="*/ 60819 h 279768"/>
                <a:gd name="connsiteX9" fmla="*/ 521572 w 1035771"/>
                <a:gd name="connsiteY9" fmla="*/ 40546 h 279768"/>
                <a:gd name="connsiteX10" fmla="*/ 683756 w 1035771"/>
                <a:gd name="connsiteY10" fmla="*/ 31331 h 279768"/>
                <a:gd name="connsiteX11" fmla="*/ 733518 w 1035771"/>
                <a:gd name="connsiteY11" fmla="*/ 47918 h 279768"/>
                <a:gd name="connsiteX12" fmla="*/ 823825 w 1035771"/>
                <a:gd name="connsiteY12" fmla="*/ 1843 h 279768"/>
                <a:gd name="connsiteX13" fmla="*/ 928877 w 1035771"/>
                <a:gd name="connsiteY13" fmla="*/ 0 h 279768"/>
                <a:gd name="connsiteX14" fmla="*/ 969423 w 1035771"/>
                <a:gd name="connsiteY14" fmla="*/ 27645 h 279768"/>
                <a:gd name="connsiteX15" fmla="*/ 1035771 w 1035771"/>
                <a:gd name="connsiteY15" fmla="*/ 20273 h 279768"/>
                <a:gd name="connsiteX16" fmla="*/ 1017341 w 1035771"/>
                <a:gd name="connsiteY16" fmla="*/ 80908 h 27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5771" h="279768">
                  <a:moveTo>
                    <a:pt x="1017341" y="80908"/>
                  </a:moveTo>
                  <a:lnTo>
                    <a:pt x="1035771" y="193332"/>
                  </a:lnTo>
                  <a:lnTo>
                    <a:pt x="1017894" y="279769"/>
                  </a:lnTo>
                  <a:lnTo>
                    <a:pt x="22853" y="279769"/>
                  </a:lnTo>
                  <a:lnTo>
                    <a:pt x="0" y="230376"/>
                  </a:lnTo>
                  <a:lnTo>
                    <a:pt x="93994" y="165871"/>
                  </a:lnTo>
                  <a:lnTo>
                    <a:pt x="200888" y="145598"/>
                  </a:lnTo>
                  <a:lnTo>
                    <a:pt x="261707" y="97679"/>
                  </a:lnTo>
                  <a:lnTo>
                    <a:pt x="355701" y="60819"/>
                  </a:lnTo>
                  <a:lnTo>
                    <a:pt x="521572" y="40546"/>
                  </a:lnTo>
                  <a:lnTo>
                    <a:pt x="683756" y="31331"/>
                  </a:lnTo>
                  <a:lnTo>
                    <a:pt x="733518" y="47918"/>
                  </a:lnTo>
                  <a:lnTo>
                    <a:pt x="823825" y="1843"/>
                  </a:lnTo>
                  <a:lnTo>
                    <a:pt x="928877" y="0"/>
                  </a:lnTo>
                  <a:lnTo>
                    <a:pt x="969423" y="27645"/>
                  </a:lnTo>
                  <a:lnTo>
                    <a:pt x="1035771" y="20273"/>
                  </a:lnTo>
                  <a:lnTo>
                    <a:pt x="1017341" y="80908"/>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20" name="Freeform: Shape 1219">
              <a:extLst>
                <a:ext uri="{FF2B5EF4-FFF2-40B4-BE49-F238E27FC236}">
                  <a16:creationId xmlns:a16="http://schemas.microsoft.com/office/drawing/2014/main" id="{ED7E3E54-A86B-1EBD-B7DC-CB9F1B725946}"/>
                </a:ext>
              </a:extLst>
            </p:cNvPr>
            <p:cNvSpPr/>
            <p:nvPr/>
          </p:nvSpPr>
          <p:spPr>
            <a:xfrm>
              <a:off x="7655579" y="2663100"/>
              <a:ext cx="401775" cy="234062"/>
            </a:xfrm>
            <a:custGeom>
              <a:avLst/>
              <a:gdLst>
                <a:gd name="connsiteX0" fmla="*/ 385189 w 401775"/>
                <a:gd name="connsiteY0" fmla="*/ 14744 h 234062"/>
                <a:gd name="connsiteX1" fmla="*/ 401776 w 401775"/>
                <a:gd name="connsiteY1" fmla="*/ 33174 h 234062"/>
                <a:gd name="connsiteX2" fmla="*/ 353858 w 401775"/>
                <a:gd name="connsiteY2" fmla="*/ 95836 h 234062"/>
                <a:gd name="connsiteX3" fmla="*/ 398090 w 401775"/>
                <a:gd name="connsiteY3" fmla="*/ 199045 h 234062"/>
                <a:gd name="connsiteX4" fmla="*/ 368602 w 401775"/>
                <a:gd name="connsiteY4" fmla="*/ 234062 h 234062"/>
                <a:gd name="connsiteX5" fmla="*/ 298567 w 401775"/>
                <a:gd name="connsiteY5" fmla="*/ 232219 h 234062"/>
                <a:gd name="connsiteX6" fmla="*/ 217475 w 401775"/>
                <a:gd name="connsiteY6" fmla="*/ 191673 h 234062"/>
                <a:gd name="connsiteX7" fmla="*/ 178772 w 401775"/>
                <a:gd name="connsiteY7" fmla="*/ 178772 h 234062"/>
                <a:gd name="connsiteX8" fmla="*/ 108737 w 401775"/>
                <a:gd name="connsiteY8" fmla="*/ 197202 h 234062"/>
                <a:gd name="connsiteX9" fmla="*/ 106894 w 401775"/>
                <a:gd name="connsiteY9" fmla="*/ 132697 h 234062"/>
                <a:gd name="connsiteX10" fmla="*/ 79249 w 401775"/>
                <a:gd name="connsiteY10" fmla="*/ 147441 h 234062"/>
                <a:gd name="connsiteX11" fmla="*/ 18430 w 401775"/>
                <a:gd name="connsiteY11" fmla="*/ 108738 h 234062"/>
                <a:gd name="connsiteX12" fmla="*/ 0 w 401775"/>
                <a:gd name="connsiteY12" fmla="*/ 46075 h 234062"/>
                <a:gd name="connsiteX13" fmla="*/ 101366 w 401775"/>
                <a:gd name="connsiteY13" fmla="*/ 14744 h 234062"/>
                <a:gd name="connsiteX14" fmla="*/ 204574 w 401775"/>
                <a:gd name="connsiteY14" fmla="*/ 0 h 234062"/>
                <a:gd name="connsiteX15" fmla="*/ 298567 w 401775"/>
                <a:gd name="connsiteY15" fmla="*/ 16587 h 234062"/>
                <a:gd name="connsiteX16" fmla="*/ 385189 w 401775"/>
                <a:gd name="connsiteY16" fmla="*/ 14744 h 234062"/>
                <a:gd name="connsiteX17" fmla="*/ 385189 w 401775"/>
                <a:gd name="connsiteY17" fmla="*/ 14744 h 2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01775" h="234062">
                  <a:moveTo>
                    <a:pt x="385189" y="14744"/>
                  </a:moveTo>
                  <a:lnTo>
                    <a:pt x="401776" y="33174"/>
                  </a:lnTo>
                  <a:lnTo>
                    <a:pt x="353858" y="95836"/>
                  </a:lnTo>
                  <a:lnTo>
                    <a:pt x="398090" y="199045"/>
                  </a:lnTo>
                  <a:lnTo>
                    <a:pt x="368602" y="234062"/>
                  </a:lnTo>
                  <a:lnTo>
                    <a:pt x="298567" y="232219"/>
                  </a:lnTo>
                  <a:lnTo>
                    <a:pt x="217475" y="191673"/>
                  </a:lnTo>
                  <a:lnTo>
                    <a:pt x="178772" y="178772"/>
                  </a:lnTo>
                  <a:lnTo>
                    <a:pt x="108737" y="197202"/>
                  </a:lnTo>
                  <a:lnTo>
                    <a:pt x="106894" y="132697"/>
                  </a:lnTo>
                  <a:lnTo>
                    <a:pt x="79249" y="147441"/>
                  </a:lnTo>
                  <a:lnTo>
                    <a:pt x="18430" y="108738"/>
                  </a:lnTo>
                  <a:lnTo>
                    <a:pt x="0" y="46075"/>
                  </a:lnTo>
                  <a:lnTo>
                    <a:pt x="101366" y="14744"/>
                  </a:lnTo>
                  <a:lnTo>
                    <a:pt x="204574" y="0"/>
                  </a:lnTo>
                  <a:lnTo>
                    <a:pt x="298567" y="16587"/>
                  </a:lnTo>
                  <a:lnTo>
                    <a:pt x="385189" y="14744"/>
                  </a:lnTo>
                  <a:lnTo>
                    <a:pt x="385189" y="14744"/>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21" name="Freeform: Shape 1220">
              <a:extLst>
                <a:ext uri="{FF2B5EF4-FFF2-40B4-BE49-F238E27FC236}">
                  <a16:creationId xmlns:a16="http://schemas.microsoft.com/office/drawing/2014/main" id="{BA251D04-ED27-B3A3-77D5-6546CA1A34C8}"/>
                </a:ext>
              </a:extLst>
            </p:cNvPr>
            <p:cNvSpPr/>
            <p:nvPr/>
          </p:nvSpPr>
          <p:spPr>
            <a:xfrm>
              <a:off x="7406773" y="2239024"/>
              <a:ext cx="844098" cy="398274"/>
            </a:xfrm>
            <a:custGeom>
              <a:avLst/>
              <a:gdLst>
                <a:gd name="connsiteX0" fmla="*/ 844098 w 844098"/>
                <a:gd name="connsiteY0" fmla="*/ 73905 h 398274"/>
                <a:gd name="connsiteX1" fmla="*/ 844098 w 844098"/>
                <a:gd name="connsiteY1" fmla="*/ 74089 h 398274"/>
                <a:gd name="connsiteX2" fmla="*/ 827511 w 844098"/>
                <a:gd name="connsiteY2" fmla="*/ 127536 h 398274"/>
                <a:gd name="connsiteX3" fmla="*/ 764849 w 844098"/>
                <a:gd name="connsiteY3" fmla="*/ 190014 h 398274"/>
                <a:gd name="connsiteX4" fmla="*/ 617408 w 844098"/>
                <a:gd name="connsiteY4" fmla="*/ 326397 h 398274"/>
                <a:gd name="connsiteX5" fmla="*/ 469967 w 844098"/>
                <a:gd name="connsiteY5" fmla="*/ 335612 h 398274"/>
                <a:gd name="connsiteX6" fmla="*/ 329899 w 844098"/>
                <a:gd name="connsiteY6" fmla="*/ 374315 h 398274"/>
                <a:gd name="connsiteX7" fmla="*/ 199045 w 844098"/>
                <a:gd name="connsiteY7" fmla="*/ 398274 h 398274"/>
                <a:gd name="connsiteX8" fmla="*/ 140069 w 844098"/>
                <a:gd name="connsiteY8" fmla="*/ 339298 h 398274"/>
                <a:gd name="connsiteX9" fmla="*/ 53447 w 844098"/>
                <a:gd name="connsiteY9" fmla="*/ 304281 h 398274"/>
                <a:gd name="connsiteX10" fmla="*/ 55290 w 844098"/>
                <a:gd name="connsiteY10" fmla="*/ 197386 h 398274"/>
                <a:gd name="connsiteX11" fmla="*/ 0 w 844098"/>
                <a:gd name="connsiteY11" fmla="*/ 101550 h 398274"/>
                <a:gd name="connsiteX12" fmla="*/ 29488 w 844098"/>
                <a:gd name="connsiteY12" fmla="*/ 38888 h 398274"/>
                <a:gd name="connsiteX13" fmla="*/ 66164 w 844098"/>
                <a:gd name="connsiteY13" fmla="*/ 0 h 398274"/>
                <a:gd name="connsiteX14" fmla="*/ 708268 w 844098"/>
                <a:gd name="connsiteY14" fmla="*/ 0 h 398274"/>
                <a:gd name="connsiteX15" fmla="*/ 707716 w 844098"/>
                <a:gd name="connsiteY15" fmla="*/ 2027 h 398274"/>
                <a:gd name="connsiteX16" fmla="*/ 844098 w 844098"/>
                <a:gd name="connsiteY16" fmla="*/ 73905 h 398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44098" h="398274">
                  <a:moveTo>
                    <a:pt x="844098" y="73905"/>
                  </a:moveTo>
                  <a:lnTo>
                    <a:pt x="844098" y="74089"/>
                  </a:lnTo>
                  <a:lnTo>
                    <a:pt x="827511" y="127536"/>
                  </a:lnTo>
                  <a:lnTo>
                    <a:pt x="764849" y="190014"/>
                  </a:lnTo>
                  <a:lnTo>
                    <a:pt x="617408" y="326397"/>
                  </a:lnTo>
                  <a:lnTo>
                    <a:pt x="469967" y="335612"/>
                  </a:lnTo>
                  <a:lnTo>
                    <a:pt x="329899" y="374315"/>
                  </a:lnTo>
                  <a:lnTo>
                    <a:pt x="199045" y="398274"/>
                  </a:lnTo>
                  <a:lnTo>
                    <a:pt x="140069" y="339298"/>
                  </a:lnTo>
                  <a:lnTo>
                    <a:pt x="53447" y="304281"/>
                  </a:lnTo>
                  <a:lnTo>
                    <a:pt x="55290" y="197386"/>
                  </a:lnTo>
                  <a:lnTo>
                    <a:pt x="0" y="101550"/>
                  </a:lnTo>
                  <a:lnTo>
                    <a:pt x="29488" y="38888"/>
                  </a:lnTo>
                  <a:lnTo>
                    <a:pt x="66164" y="0"/>
                  </a:lnTo>
                  <a:lnTo>
                    <a:pt x="708268" y="0"/>
                  </a:lnTo>
                  <a:lnTo>
                    <a:pt x="707716" y="2027"/>
                  </a:lnTo>
                  <a:lnTo>
                    <a:pt x="844098" y="73905"/>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22" name="Freeform: Shape 1221">
              <a:extLst>
                <a:ext uri="{FF2B5EF4-FFF2-40B4-BE49-F238E27FC236}">
                  <a16:creationId xmlns:a16="http://schemas.microsoft.com/office/drawing/2014/main" id="{ABD9165A-BE56-B377-C646-0FD1677BD636}"/>
                </a:ext>
              </a:extLst>
            </p:cNvPr>
            <p:cNvSpPr/>
            <p:nvPr/>
          </p:nvSpPr>
          <p:spPr>
            <a:xfrm>
              <a:off x="5027448" y="3151498"/>
              <a:ext cx="169556" cy="145597"/>
            </a:xfrm>
            <a:custGeom>
              <a:avLst/>
              <a:gdLst>
                <a:gd name="connsiteX0" fmla="*/ 119796 w 169556"/>
                <a:gd name="connsiteY0" fmla="*/ 145598 h 145597"/>
                <a:gd name="connsiteX1" fmla="*/ 55290 w 169556"/>
                <a:gd name="connsiteY1" fmla="*/ 123482 h 145597"/>
                <a:gd name="connsiteX2" fmla="*/ 0 w 169556"/>
                <a:gd name="connsiteY2" fmla="*/ 125325 h 145597"/>
                <a:gd name="connsiteX3" fmla="*/ 22116 w 169556"/>
                <a:gd name="connsiteY3" fmla="*/ 64505 h 145597"/>
                <a:gd name="connsiteX4" fmla="*/ 5529 w 169556"/>
                <a:gd name="connsiteY4" fmla="*/ 5529 h 145597"/>
                <a:gd name="connsiteX5" fmla="*/ 79249 w 169556"/>
                <a:gd name="connsiteY5" fmla="*/ 0 h 145597"/>
                <a:gd name="connsiteX6" fmla="*/ 169557 w 169556"/>
                <a:gd name="connsiteY6" fmla="*/ 70034 h 145597"/>
                <a:gd name="connsiteX7" fmla="*/ 119796 w 169556"/>
                <a:gd name="connsiteY7" fmla="*/ 145598 h 145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556" h="145597">
                  <a:moveTo>
                    <a:pt x="119796" y="145598"/>
                  </a:moveTo>
                  <a:lnTo>
                    <a:pt x="55290" y="123482"/>
                  </a:lnTo>
                  <a:lnTo>
                    <a:pt x="0" y="125325"/>
                  </a:lnTo>
                  <a:lnTo>
                    <a:pt x="22116" y="64505"/>
                  </a:lnTo>
                  <a:lnTo>
                    <a:pt x="5529" y="5529"/>
                  </a:lnTo>
                  <a:lnTo>
                    <a:pt x="79249" y="0"/>
                  </a:lnTo>
                  <a:lnTo>
                    <a:pt x="169557" y="70034"/>
                  </a:lnTo>
                  <a:lnTo>
                    <a:pt x="119796" y="145598"/>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23" name="Freeform: Shape 1222">
              <a:extLst>
                <a:ext uri="{FF2B5EF4-FFF2-40B4-BE49-F238E27FC236}">
                  <a16:creationId xmlns:a16="http://schemas.microsoft.com/office/drawing/2014/main" id="{817597FF-E39F-06FF-EE97-734C52309776}"/>
                </a:ext>
              </a:extLst>
            </p:cNvPr>
            <p:cNvSpPr/>
            <p:nvPr/>
          </p:nvSpPr>
          <p:spPr>
            <a:xfrm>
              <a:off x="5165674" y="2768152"/>
              <a:ext cx="678227" cy="973109"/>
            </a:xfrm>
            <a:custGeom>
              <a:avLst/>
              <a:gdLst>
                <a:gd name="connsiteX0" fmla="*/ 274608 w 678227"/>
                <a:gd name="connsiteY0" fmla="*/ 0 h 973109"/>
                <a:gd name="connsiteX1" fmla="*/ 180615 w 678227"/>
                <a:gd name="connsiteY1" fmla="*/ 119796 h 973109"/>
                <a:gd name="connsiteX2" fmla="*/ 267236 w 678227"/>
                <a:gd name="connsiteY2" fmla="*/ 105052 h 973109"/>
                <a:gd name="connsiteX3" fmla="*/ 361230 w 678227"/>
                <a:gd name="connsiteY3" fmla="*/ 105052 h 973109"/>
                <a:gd name="connsiteX4" fmla="*/ 337271 w 678227"/>
                <a:gd name="connsiteY4" fmla="*/ 195359 h 973109"/>
                <a:gd name="connsiteX5" fmla="*/ 258021 w 678227"/>
                <a:gd name="connsiteY5" fmla="*/ 294882 h 973109"/>
                <a:gd name="connsiteX6" fmla="*/ 348329 w 678227"/>
                <a:gd name="connsiteY6" fmla="*/ 300411 h 973109"/>
                <a:gd name="connsiteX7" fmla="*/ 353858 w 678227"/>
                <a:gd name="connsiteY7" fmla="*/ 313312 h 973109"/>
                <a:gd name="connsiteX8" fmla="*/ 431264 w 678227"/>
                <a:gd name="connsiteY8" fmla="*/ 444165 h 973109"/>
                <a:gd name="connsiteX9" fmla="*/ 490240 w 678227"/>
                <a:gd name="connsiteY9" fmla="*/ 462595 h 973109"/>
                <a:gd name="connsiteX10" fmla="*/ 543688 w 678227"/>
                <a:gd name="connsiteY10" fmla="*/ 591606 h 973109"/>
                <a:gd name="connsiteX11" fmla="*/ 569490 w 678227"/>
                <a:gd name="connsiteY11" fmla="*/ 635838 h 973109"/>
                <a:gd name="connsiteX12" fmla="*/ 678227 w 678227"/>
                <a:gd name="connsiteY12" fmla="*/ 656112 h 973109"/>
                <a:gd name="connsiteX13" fmla="*/ 667169 w 678227"/>
                <a:gd name="connsiteY13" fmla="*/ 729832 h 973109"/>
                <a:gd name="connsiteX14" fmla="*/ 622937 w 678227"/>
                <a:gd name="connsiteY14" fmla="*/ 763006 h 973109"/>
                <a:gd name="connsiteX15" fmla="*/ 657954 w 678227"/>
                <a:gd name="connsiteY15" fmla="*/ 821982 h 973109"/>
                <a:gd name="connsiteX16" fmla="*/ 576862 w 678227"/>
                <a:gd name="connsiteY16" fmla="*/ 880959 h 973109"/>
                <a:gd name="connsiteX17" fmla="*/ 457066 w 678227"/>
                <a:gd name="connsiteY17" fmla="*/ 879116 h 973109"/>
                <a:gd name="connsiteX18" fmla="*/ 302254 w 678227"/>
                <a:gd name="connsiteY18" fmla="*/ 912290 h 973109"/>
                <a:gd name="connsiteX19" fmla="*/ 261707 w 678227"/>
                <a:gd name="connsiteY19" fmla="*/ 888331 h 973109"/>
                <a:gd name="connsiteX20" fmla="*/ 200888 w 678227"/>
                <a:gd name="connsiteY20" fmla="*/ 941778 h 973109"/>
                <a:gd name="connsiteX21" fmla="*/ 117953 w 678227"/>
                <a:gd name="connsiteY21" fmla="*/ 928877 h 973109"/>
                <a:gd name="connsiteX22" fmla="*/ 51604 w 678227"/>
                <a:gd name="connsiteY22" fmla="*/ 973109 h 973109"/>
                <a:gd name="connsiteX23" fmla="*/ 5529 w 678227"/>
                <a:gd name="connsiteY23" fmla="*/ 950993 h 973109"/>
                <a:gd name="connsiteX24" fmla="*/ 140069 w 678227"/>
                <a:gd name="connsiteY24" fmla="*/ 831197 h 973109"/>
                <a:gd name="connsiteX25" fmla="*/ 221161 w 678227"/>
                <a:gd name="connsiteY25" fmla="*/ 805395 h 973109"/>
                <a:gd name="connsiteX26" fmla="*/ 81092 w 678227"/>
                <a:gd name="connsiteY26" fmla="*/ 786965 h 973109"/>
                <a:gd name="connsiteX27" fmla="*/ 57133 w 678227"/>
                <a:gd name="connsiteY27" fmla="*/ 740890 h 973109"/>
                <a:gd name="connsiteX28" fmla="*/ 151127 w 678227"/>
                <a:gd name="connsiteY28" fmla="*/ 705873 h 973109"/>
                <a:gd name="connsiteX29" fmla="*/ 105052 w 678227"/>
                <a:gd name="connsiteY29" fmla="*/ 645053 h 973109"/>
                <a:gd name="connsiteX30" fmla="*/ 123482 w 678227"/>
                <a:gd name="connsiteY30" fmla="*/ 571333 h 973109"/>
                <a:gd name="connsiteX31" fmla="*/ 254335 w 678227"/>
                <a:gd name="connsiteY31" fmla="*/ 582391 h 973109"/>
                <a:gd name="connsiteX32" fmla="*/ 269079 w 678227"/>
                <a:gd name="connsiteY32" fmla="*/ 516043 h 973109"/>
                <a:gd name="connsiteX33" fmla="*/ 211946 w 678227"/>
                <a:gd name="connsiteY33" fmla="*/ 447851 h 973109"/>
                <a:gd name="connsiteX34" fmla="*/ 210103 w 678227"/>
                <a:gd name="connsiteY34" fmla="*/ 446008 h 973109"/>
                <a:gd name="connsiteX35" fmla="*/ 105052 w 678227"/>
                <a:gd name="connsiteY35" fmla="*/ 425735 h 973109"/>
                <a:gd name="connsiteX36" fmla="*/ 84778 w 678227"/>
                <a:gd name="connsiteY36" fmla="*/ 396247 h 973109"/>
                <a:gd name="connsiteX37" fmla="*/ 117953 w 678227"/>
                <a:gd name="connsiteY37" fmla="*/ 346486 h 973109"/>
                <a:gd name="connsiteX38" fmla="*/ 90307 w 678227"/>
                <a:gd name="connsiteY38" fmla="*/ 315155 h 973109"/>
                <a:gd name="connsiteX39" fmla="*/ 42389 w 678227"/>
                <a:gd name="connsiteY39" fmla="*/ 368602 h 973109"/>
                <a:gd name="connsiteX40" fmla="*/ 40546 w 678227"/>
                <a:gd name="connsiteY40" fmla="*/ 259864 h 973109"/>
                <a:gd name="connsiteX41" fmla="*/ 0 w 678227"/>
                <a:gd name="connsiteY41" fmla="*/ 204574 h 973109"/>
                <a:gd name="connsiteX42" fmla="*/ 35017 w 678227"/>
                <a:gd name="connsiteY42" fmla="*/ 90307 h 973109"/>
                <a:gd name="connsiteX43" fmla="*/ 105052 w 678227"/>
                <a:gd name="connsiteY43" fmla="*/ 1843 h 973109"/>
                <a:gd name="connsiteX44" fmla="*/ 171400 w 678227"/>
                <a:gd name="connsiteY44" fmla="*/ 9215 h 973109"/>
                <a:gd name="connsiteX45" fmla="*/ 274608 w 678227"/>
                <a:gd name="connsiteY45" fmla="*/ 0 h 97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78227" h="973109">
                  <a:moveTo>
                    <a:pt x="274608" y="0"/>
                  </a:moveTo>
                  <a:lnTo>
                    <a:pt x="180615" y="119796"/>
                  </a:lnTo>
                  <a:lnTo>
                    <a:pt x="267236" y="105052"/>
                  </a:lnTo>
                  <a:lnTo>
                    <a:pt x="361230" y="105052"/>
                  </a:lnTo>
                  <a:lnTo>
                    <a:pt x="337271" y="195359"/>
                  </a:lnTo>
                  <a:lnTo>
                    <a:pt x="258021" y="294882"/>
                  </a:lnTo>
                  <a:lnTo>
                    <a:pt x="348329" y="300411"/>
                  </a:lnTo>
                  <a:lnTo>
                    <a:pt x="353858" y="313312"/>
                  </a:lnTo>
                  <a:lnTo>
                    <a:pt x="431264" y="444165"/>
                  </a:lnTo>
                  <a:lnTo>
                    <a:pt x="490240" y="462595"/>
                  </a:lnTo>
                  <a:lnTo>
                    <a:pt x="543688" y="591606"/>
                  </a:lnTo>
                  <a:lnTo>
                    <a:pt x="569490" y="635838"/>
                  </a:lnTo>
                  <a:lnTo>
                    <a:pt x="678227" y="656112"/>
                  </a:lnTo>
                  <a:lnTo>
                    <a:pt x="667169" y="729832"/>
                  </a:lnTo>
                  <a:lnTo>
                    <a:pt x="622937" y="763006"/>
                  </a:lnTo>
                  <a:lnTo>
                    <a:pt x="657954" y="821982"/>
                  </a:lnTo>
                  <a:lnTo>
                    <a:pt x="576862" y="880959"/>
                  </a:lnTo>
                  <a:lnTo>
                    <a:pt x="457066" y="879116"/>
                  </a:lnTo>
                  <a:lnTo>
                    <a:pt x="302254" y="912290"/>
                  </a:lnTo>
                  <a:lnTo>
                    <a:pt x="261707" y="888331"/>
                  </a:lnTo>
                  <a:lnTo>
                    <a:pt x="200888" y="941778"/>
                  </a:lnTo>
                  <a:lnTo>
                    <a:pt x="117953" y="928877"/>
                  </a:lnTo>
                  <a:lnTo>
                    <a:pt x="51604" y="973109"/>
                  </a:lnTo>
                  <a:lnTo>
                    <a:pt x="5529" y="950993"/>
                  </a:lnTo>
                  <a:lnTo>
                    <a:pt x="140069" y="831197"/>
                  </a:lnTo>
                  <a:lnTo>
                    <a:pt x="221161" y="805395"/>
                  </a:lnTo>
                  <a:lnTo>
                    <a:pt x="81092" y="786965"/>
                  </a:lnTo>
                  <a:lnTo>
                    <a:pt x="57133" y="740890"/>
                  </a:lnTo>
                  <a:lnTo>
                    <a:pt x="151127" y="705873"/>
                  </a:lnTo>
                  <a:lnTo>
                    <a:pt x="105052" y="645053"/>
                  </a:lnTo>
                  <a:lnTo>
                    <a:pt x="123482" y="571333"/>
                  </a:lnTo>
                  <a:lnTo>
                    <a:pt x="254335" y="582391"/>
                  </a:lnTo>
                  <a:lnTo>
                    <a:pt x="269079" y="516043"/>
                  </a:lnTo>
                  <a:lnTo>
                    <a:pt x="211946" y="447851"/>
                  </a:lnTo>
                  <a:lnTo>
                    <a:pt x="210103" y="446008"/>
                  </a:lnTo>
                  <a:lnTo>
                    <a:pt x="105052" y="425735"/>
                  </a:lnTo>
                  <a:lnTo>
                    <a:pt x="84778" y="396247"/>
                  </a:lnTo>
                  <a:lnTo>
                    <a:pt x="117953" y="346486"/>
                  </a:lnTo>
                  <a:lnTo>
                    <a:pt x="90307" y="315155"/>
                  </a:lnTo>
                  <a:lnTo>
                    <a:pt x="42389" y="368602"/>
                  </a:lnTo>
                  <a:lnTo>
                    <a:pt x="40546" y="259864"/>
                  </a:lnTo>
                  <a:lnTo>
                    <a:pt x="0" y="204574"/>
                  </a:lnTo>
                  <a:lnTo>
                    <a:pt x="35017" y="90307"/>
                  </a:lnTo>
                  <a:lnTo>
                    <a:pt x="105052" y="1843"/>
                  </a:lnTo>
                  <a:lnTo>
                    <a:pt x="171400" y="9215"/>
                  </a:lnTo>
                  <a:lnTo>
                    <a:pt x="274608" y="0"/>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24" name="Freeform: Shape 1223">
              <a:extLst>
                <a:ext uri="{FF2B5EF4-FFF2-40B4-BE49-F238E27FC236}">
                  <a16:creationId xmlns:a16="http://schemas.microsoft.com/office/drawing/2014/main" id="{319EFB46-8299-0D80-90F1-03749BE33B9C}"/>
                </a:ext>
              </a:extLst>
            </p:cNvPr>
            <p:cNvSpPr/>
            <p:nvPr/>
          </p:nvSpPr>
          <p:spPr>
            <a:xfrm>
              <a:off x="8007594" y="5405498"/>
              <a:ext cx="272765" cy="92150"/>
            </a:xfrm>
            <a:custGeom>
              <a:avLst/>
              <a:gdLst>
                <a:gd name="connsiteX0" fmla="*/ 14744 w 272765"/>
                <a:gd name="connsiteY0" fmla="*/ 0 h 92150"/>
                <a:gd name="connsiteX1" fmla="*/ 71878 w 272765"/>
                <a:gd name="connsiteY1" fmla="*/ 40546 h 92150"/>
                <a:gd name="connsiteX2" fmla="*/ 147441 w 272765"/>
                <a:gd name="connsiteY2" fmla="*/ 33174 h 92150"/>
                <a:gd name="connsiteX3" fmla="*/ 221161 w 272765"/>
                <a:gd name="connsiteY3" fmla="*/ 40546 h 92150"/>
                <a:gd name="connsiteX4" fmla="*/ 221161 w 272765"/>
                <a:gd name="connsiteY4" fmla="*/ 62662 h 92150"/>
                <a:gd name="connsiteX5" fmla="*/ 272765 w 272765"/>
                <a:gd name="connsiteY5" fmla="*/ 47918 h 92150"/>
                <a:gd name="connsiteX6" fmla="*/ 263550 w 272765"/>
                <a:gd name="connsiteY6" fmla="*/ 82935 h 92150"/>
                <a:gd name="connsiteX7" fmla="*/ 123482 w 272765"/>
                <a:gd name="connsiteY7" fmla="*/ 92150 h 92150"/>
                <a:gd name="connsiteX8" fmla="*/ 121639 w 272765"/>
                <a:gd name="connsiteY8" fmla="*/ 73720 h 92150"/>
                <a:gd name="connsiteX9" fmla="*/ 0 w 272765"/>
                <a:gd name="connsiteY9" fmla="*/ 49761 h 92150"/>
                <a:gd name="connsiteX10" fmla="*/ 14744 w 272765"/>
                <a:gd name="connsiteY10" fmla="*/ 0 h 9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2765" h="92150">
                  <a:moveTo>
                    <a:pt x="14744" y="0"/>
                  </a:moveTo>
                  <a:lnTo>
                    <a:pt x="71878" y="40546"/>
                  </a:lnTo>
                  <a:lnTo>
                    <a:pt x="147441" y="33174"/>
                  </a:lnTo>
                  <a:lnTo>
                    <a:pt x="221161" y="40546"/>
                  </a:lnTo>
                  <a:lnTo>
                    <a:pt x="221161" y="62662"/>
                  </a:lnTo>
                  <a:lnTo>
                    <a:pt x="272765" y="47918"/>
                  </a:lnTo>
                  <a:lnTo>
                    <a:pt x="263550" y="82935"/>
                  </a:lnTo>
                  <a:lnTo>
                    <a:pt x="123482" y="92150"/>
                  </a:lnTo>
                  <a:lnTo>
                    <a:pt x="121639" y="73720"/>
                  </a:lnTo>
                  <a:lnTo>
                    <a:pt x="0" y="49761"/>
                  </a:lnTo>
                  <a:lnTo>
                    <a:pt x="14744" y="0"/>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25" name="Freeform: Shape 1224">
              <a:extLst>
                <a:ext uri="{FF2B5EF4-FFF2-40B4-BE49-F238E27FC236}">
                  <a16:creationId xmlns:a16="http://schemas.microsoft.com/office/drawing/2014/main" id="{0E3A4022-2108-785D-515C-DF08B41CEA97}"/>
                </a:ext>
              </a:extLst>
            </p:cNvPr>
            <p:cNvSpPr/>
            <p:nvPr/>
          </p:nvSpPr>
          <p:spPr>
            <a:xfrm>
              <a:off x="7637149" y="4684881"/>
              <a:ext cx="597134" cy="637681"/>
            </a:xfrm>
            <a:custGeom>
              <a:avLst/>
              <a:gdLst>
                <a:gd name="connsiteX0" fmla="*/ 554746 w 597134"/>
                <a:gd name="connsiteY0" fmla="*/ 117953 h 637681"/>
                <a:gd name="connsiteX1" fmla="*/ 495769 w 597134"/>
                <a:gd name="connsiteY1" fmla="*/ 114267 h 637681"/>
                <a:gd name="connsiteX2" fmla="*/ 446008 w 597134"/>
                <a:gd name="connsiteY2" fmla="*/ 103209 h 637681"/>
                <a:gd name="connsiteX3" fmla="*/ 331742 w 597134"/>
                <a:gd name="connsiteY3" fmla="*/ 132697 h 637681"/>
                <a:gd name="connsiteX4" fmla="*/ 405462 w 597134"/>
                <a:gd name="connsiteY4" fmla="*/ 199045 h 637681"/>
                <a:gd name="connsiteX5" fmla="*/ 359387 w 597134"/>
                <a:gd name="connsiteY5" fmla="*/ 219318 h 637681"/>
                <a:gd name="connsiteX6" fmla="*/ 305939 w 597134"/>
                <a:gd name="connsiteY6" fmla="*/ 219318 h 637681"/>
                <a:gd name="connsiteX7" fmla="*/ 248806 w 597134"/>
                <a:gd name="connsiteY7" fmla="*/ 158499 h 637681"/>
                <a:gd name="connsiteX8" fmla="*/ 232219 w 597134"/>
                <a:gd name="connsiteY8" fmla="*/ 184301 h 637681"/>
                <a:gd name="connsiteX9" fmla="*/ 261707 w 597134"/>
                <a:gd name="connsiteY9" fmla="*/ 254335 h 637681"/>
                <a:gd name="connsiteX10" fmla="*/ 315154 w 597134"/>
                <a:gd name="connsiteY10" fmla="*/ 309626 h 637681"/>
                <a:gd name="connsiteX11" fmla="*/ 280137 w 597134"/>
                <a:gd name="connsiteY11" fmla="*/ 335428 h 637681"/>
                <a:gd name="connsiteX12" fmla="*/ 339114 w 597134"/>
                <a:gd name="connsiteY12" fmla="*/ 388875 h 637681"/>
                <a:gd name="connsiteX13" fmla="*/ 390718 w 597134"/>
                <a:gd name="connsiteY13" fmla="*/ 423892 h 637681"/>
                <a:gd name="connsiteX14" fmla="*/ 398090 w 597134"/>
                <a:gd name="connsiteY14" fmla="*/ 490241 h 637681"/>
                <a:gd name="connsiteX15" fmla="*/ 305939 w 597134"/>
                <a:gd name="connsiteY15" fmla="*/ 458910 h 637681"/>
                <a:gd name="connsiteX16" fmla="*/ 339114 w 597134"/>
                <a:gd name="connsiteY16" fmla="*/ 519729 h 637681"/>
                <a:gd name="connsiteX17" fmla="*/ 278294 w 597134"/>
                <a:gd name="connsiteY17" fmla="*/ 530787 h 637681"/>
                <a:gd name="connsiteX18" fmla="*/ 324370 w 597134"/>
                <a:gd name="connsiteY18" fmla="*/ 635838 h 637681"/>
                <a:gd name="connsiteX19" fmla="*/ 259864 w 597134"/>
                <a:gd name="connsiteY19" fmla="*/ 637681 h 637681"/>
                <a:gd name="connsiteX20" fmla="*/ 175086 w 597134"/>
                <a:gd name="connsiteY20" fmla="*/ 586077 h 637681"/>
                <a:gd name="connsiteX21" fmla="*/ 130854 w 597134"/>
                <a:gd name="connsiteY21" fmla="*/ 492084 h 637681"/>
                <a:gd name="connsiteX22" fmla="*/ 106894 w 597134"/>
                <a:gd name="connsiteY22" fmla="*/ 412834 h 637681"/>
                <a:gd name="connsiteX23" fmla="*/ 64505 w 597134"/>
                <a:gd name="connsiteY23" fmla="*/ 359387 h 637681"/>
                <a:gd name="connsiteX24" fmla="*/ 9215 w 597134"/>
                <a:gd name="connsiteY24" fmla="*/ 291196 h 637681"/>
                <a:gd name="connsiteX25" fmla="*/ 0 w 597134"/>
                <a:gd name="connsiteY25" fmla="*/ 258021 h 637681"/>
                <a:gd name="connsiteX26" fmla="*/ 40546 w 597134"/>
                <a:gd name="connsiteY26" fmla="*/ 200888 h 637681"/>
                <a:gd name="connsiteX27" fmla="*/ 42389 w 597134"/>
                <a:gd name="connsiteY27" fmla="*/ 162185 h 637681"/>
                <a:gd name="connsiteX28" fmla="*/ 73720 w 597134"/>
                <a:gd name="connsiteY28" fmla="*/ 145598 h 637681"/>
                <a:gd name="connsiteX29" fmla="*/ 71877 w 597134"/>
                <a:gd name="connsiteY29" fmla="*/ 114267 h 637681"/>
                <a:gd name="connsiteX30" fmla="*/ 134539 w 597134"/>
                <a:gd name="connsiteY30" fmla="*/ 105051 h 637681"/>
                <a:gd name="connsiteX31" fmla="*/ 167714 w 597134"/>
                <a:gd name="connsiteY31" fmla="*/ 79249 h 637681"/>
                <a:gd name="connsiteX32" fmla="*/ 219318 w 597134"/>
                <a:gd name="connsiteY32" fmla="*/ 81093 h 637681"/>
                <a:gd name="connsiteX33" fmla="*/ 234062 w 597134"/>
                <a:gd name="connsiteY33" fmla="*/ 60819 h 637681"/>
                <a:gd name="connsiteX34" fmla="*/ 252492 w 597134"/>
                <a:gd name="connsiteY34" fmla="*/ 57133 h 637681"/>
                <a:gd name="connsiteX35" fmla="*/ 322527 w 597134"/>
                <a:gd name="connsiteY35" fmla="*/ 60819 h 637681"/>
                <a:gd name="connsiteX36" fmla="*/ 396247 w 597134"/>
                <a:gd name="connsiteY36" fmla="*/ 27645 h 637681"/>
                <a:gd name="connsiteX37" fmla="*/ 468124 w 597134"/>
                <a:gd name="connsiteY37" fmla="*/ 70034 h 637681"/>
                <a:gd name="connsiteX38" fmla="*/ 552903 w 597134"/>
                <a:gd name="connsiteY38" fmla="*/ 58976 h 637681"/>
                <a:gd name="connsiteX39" fmla="*/ 547374 w 597134"/>
                <a:gd name="connsiteY39" fmla="*/ 0 h 637681"/>
                <a:gd name="connsiteX40" fmla="*/ 597135 w 597134"/>
                <a:gd name="connsiteY40" fmla="*/ 31331 h 637681"/>
                <a:gd name="connsiteX41" fmla="*/ 576862 w 597134"/>
                <a:gd name="connsiteY41" fmla="*/ 105051 h 637681"/>
                <a:gd name="connsiteX42" fmla="*/ 554746 w 597134"/>
                <a:gd name="connsiteY42" fmla="*/ 117953 h 637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97134" h="637681">
                  <a:moveTo>
                    <a:pt x="554746" y="117953"/>
                  </a:moveTo>
                  <a:lnTo>
                    <a:pt x="495769" y="114267"/>
                  </a:lnTo>
                  <a:lnTo>
                    <a:pt x="446008" y="103209"/>
                  </a:lnTo>
                  <a:lnTo>
                    <a:pt x="331742" y="132697"/>
                  </a:lnTo>
                  <a:lnTo>
                    <a:pt x="405462" y="199045"/>
                  </a:lnTo>
                  <a:lnTo>
                    <a:pt x="359387" y="219318"/>
                  </a:lnTo>
                  <a:lnTo>
                    <a:pt x="305939" y="219318"/>
                  </a:lnTo>
                  <a:lnTo>
                    <a:pt x="248806" y="158499"/>
                  </a:lnTo>
                  <a:lnTo>
                    <a:pt x="232219" y="184301"/>
                  </a:lnTo>
                  <a:lnTo>
                    <a:pt x="261707" y="254335"/>
                  </a:lnTo>
                  <a:lnTo>
                    <a:pt x="315154" y="309626"/>
                  </a:lnTo>
                  <a:lnTo>
                    <a:pt x="280137" y="335428"/>
                  </a:lnTo>
                  <a:lnTo>
                    <a:pt x="339114" y="388875"/>
                  </a:lnTo>
                  <a:lnTo>
                    <a:pt x="390718" y="423892"/>
                  </a:lnTo>
                  <a:lnTo>
                    <a:pt x="398090" y="490241"/>
                  </a:lnTo>
                  <a:lnTo>
                    <a:pt x="305939" y="458910"/>
                  </a:lnTo>
                  <a:lnTo>
                    <a:pt x="339114" y="519729"/>
                  </a:lnTo>
                  <a:lnTo>
                    <a:pt x="278294" y="530787"/>
                  </a:lnTo>
                  <a:lnTo>
                    <a:pt x="324370" y="635838"/>
                  </a:lnTo>
                  <a:lnTo>
                    <a:pt x="259864" y="637681"/>
                  </a:lnTo>
                  <a:lnTo>
                    <a:pt x="175086" y="586077"/>
                  </a:lnTo>
                  <a:lnTo>
                    <a:pt x="130854" y="492084"/>
                  </a:lnTo>
                  <a:lnTo>
                    <a:pt x="106894" y="412834"/>
                  </a:lnTo>
                  <a:lnTo>
                    <a:pt x="64505" y="359387"/>
                  </a:lnTo>
                  <a:lnTo>
                    <a:pt x="9215" y="291196"/>
                  </a:lnTo>
                  <a:lnTo>
                    <a:pt x="0" y="258021"/>
                  </a:lnTo>
                  <a:lnTo>
                    <a:pt x="40546" y="200888"/>
                  </a:lnTo>
                  <a:lnTo>
                    <a:pt x="42389" y="162185"/>
                  </a:lnTo>
                  <a:lnTo>
                    <a:pt x="73720" y="145598"/>
                  </a:lnTo>
                  <a:lnTo>
                    <a:pt x="71877" y="114267"/>
                  </a:lnTo>
                  <a:lnTo>
                    <a:pt x="134539" y="105051"/>
                  </a:lnTo>
                  <a:lnTo>
                    <a:pt x="167714" y="79249"/>
                  </a:lnTo>
                  <a:lnTo>
                    <a:pt x="219318" y="81093"/>
                  </a:lnTo>
                  <a:lnTo>
                    <a:pt x="234062" y="60819"/>
                  </a:lnTo>
                  <a:lnTo>
                    <a:pt x="252492" y="57133"/>
                  </a:lnTo>
                  <a:lnTo>
                    <a:pt x="322527" y="60819"/>
                  </a:lnTo>
                  <a:lnTo>
                    <a:pt x="396247" y="27645"/>
                  </a:lnTo>
                  <a:lnTo>
                    <a:pt x="468124" y="70034"/>
                  </a:lnTo>
                  <a:lnTo>
                    <a:pt x="552903" y="58976"/>
                  </a:lnTo>
                  <a:lnTo>
                    <a:pt x="547374" y="0"/>
                  </a:lnTo>
                  <a:lnTo>
                    <a:pt x="597135" y="31331"/>
                  </a:lnTo>
                  <a:lnTo>
                    <a:pt x="576862" y="105051"/>
                  </a:lnTo>
                  <a:lnTo>
                    <a:pt x="554746" y="117953"/>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26" name="Freeform: Shape 1225">
              <a:extLst>
                <a:ext uri="{FF2B5EF4-FFF2-40B4-BE49-F238E27FC236}">
                  <a16:creationId xmlns:a16="http://schemas.microsoft.com/office/drawing/2014/main" id="{7B564AB7-85F4-2197-F6D4-C43A5F0FFA4E}"/>
                </a:ext>
              </a:extLst>
            </p:cNvPr>
            <p:cNvSpPr/>
            <p:nvPr/>
          </p:nvSpPr>
          <p:spPr>
            <a:xfrm>
              <a:off x="6971823" y="4139351"/>
              <a:ext cx="534472" cy="468124"/>
            </a:xfrm>
            <a:custGeom>
              <a:avLst/>
              <a:gdLst>
                <a:gd name="connsiteX0" fmla="*/ 475497 w 534472"/>
                <a:gd name="connsiteY0" fmla="*/ 68191 h 468124"/>
                <a:gd name="connsiteX1" fmla="*/ 503142 w 534472"/>
                <a:gd name="connsiteY1" fmla="*/ 114267 h 468124"/>
                <a:gd name="connsiteX2" fmla="*/ 534473 w 534472"/>
                <a:gd name="connsiteY2" fmla="*/ 147441 h 468124"/>
                <a:gd name="connsiteX3" fmla="*/ 503142 w 534472"/>
                <a:gd name="connsiteY3" fmla="*/ 191673 h 468124"/>
                <a:gd name="connsiteX4" fmla="*/ 458909 w 534472"/>
                <a:gd name="connsiteY4" fmla="*/ 165871 h 468124"/>
                <a:gd name="connsiteX5" fmla="*/ 394404 w 534472"/>
                <a:gd name="connsiteY5" fmla="*/ 167714 h 468124"/>
                <a:gd name="connsiteX6" fmla="*/ 311468 w 534472"/>
                <a:gd name="connsiteY6" fmla="*/ 147441 h 468124"/>
                <a:gd name="connsiteX7" fmla="*/ 269080 w 534472"/>
                <a:gd name="connsiteY7" fmla="*/ 149284 h 468124"/>
                <a:gd name="connsiteX8" fmla="*/ 250649 w 534472"/>
                <a:gd name="connsiteY8" fmla="*/ 175086 h 468124"/>
                <a:gd name="connsiteX9" fmla="*/ 213789 w 534472"/>
                <a:gd name="connsiteY9" fmla="*/ 147441 h 468124"/>
                <a:gd name="connsiteX10" fmla="*/ 199045 w 534472"/>
                <a:gd name="connsiteY10" fmla="*/ 195359 h 468124"/>
                <a:gd name="connsiteX11" fmla="*/ 248806 w 534472"/>
                <a:gd name="connsiteY11" fmla="*/ 250649 h 468124"/>
                <a:gd name="connsiteX12" fmla="*/ 272765 w 534472"/>
                <a:gd name="connsiteY12" fmla="*/ 285666 h 468124"/>
                <a:gd name="connsiteX13" fmla="*/ 318841 w 534472"/>
                <a:gd name="connsiteY13" fmla="*/ 329899 h 468124"/>
                <a:gd name="connsiteX14" fmla="*/ 357544 w 534472"/>
                <a:gd name="connsiteY14" fmla="*/ 355701 h 468124"/>
                <a:gd name="connsiteX15" fmla="*/ 396247 w 534472"/>
                <a:gd name="connsiteY15" fmla="*/ 405462 h 468124"/>
                <a:gd name="connsiteX16" fmla="*/ 484712 w 534472"/>
                <a:gd name="connsiteY16" fmla="*/ 449694 h 468124"/>
                <a:gd name="connsiteX17" fmla="*/ 475497 w 534472"/>
                <a:gd name="connsiteY17" fmla="*/ 468124 h 468124"/>
                <a:gd name="connsiteX18" fmla="*/ 383346 w 534472"/>
                <a:gd name="connsiteY18" fmla="*/ 425735 h 468124"/>
                <a:gd name="connsiteX19" fmla="*/ 324370 w 534472"/>
                <a:gd name="connsiteY19" fmla="*/ 383346 h 468124"/>
                <a:gd name="connsiteX20" fmla="*/ 235905 w 534472"/>
                <a:gd name="connsiteY20" fmla="*/ 348329 h 468124"/>
                <a:gd name="connsiteX21" fmla="*/ 149284 w 534472"/>
                <a:gd name="connsiteY21" fmla="*/ 263550 h 468124"/>
                <a:gd name="connsiteX22" fmla="*/ 167714 w 534472"/>
                <a:gd name="connsiteY22" fmla="*/ 254335 h 468124"/>
                <a:gd name="connsiteX23" fmla="*/ 121639 w 534472"/>
                <a:gd name="connsiteY23" fmla="*/ 204574 h 468124"/>
                <a:gd name="connsiteX24" fmla="*/ 116110 w 534472"/>
                <a:gd name="connsiteY24" fmla="*/ 165871 h 468124"/>
                <a:gd name="connsiteX25" fmla="*/ 55290 w 534472"/>
                <a:gd name="connsiteY25" fmla="*/ 147441 h 468124"/>
                <a:gd name="connsiteX26" fmla="*/ 29488 w 534472"/>
                <a:gd name="connsiteY26" fmla="*/ 197202 h 468124"/>
                <a:gd name="connsiteX27" fmla="*/ 0 w 534472"/>
                <a:gd name="connsiteY27" fmla="*/ 158499 h 468124"/>
                <a:gd name="connsiteX28" fmla="*/ 0 w 534472"/>
                <a:gd name="connsiteY28" fmla="*/ 117953 h 468124"/>
                <a:gd name="connsiteX29" fmla="*/ 1843 w 534472"/>
                <a:gd name="connsiteY29" fmla="*/ 116110 h 468124"/>
                <a:gd name="connsiteX30" fmla="*/ 68191 w 534472"/>
                <a:gd name="connsiteY30" fmla="*/ 119796 h 468124"/>
                <a:gd name="connsiteX31" fmla="*/ 82935 w 534472"/>
                <a:gd name="connsiteY31" fmla="*/ 101366 h 468124"/>
                <a:gd name="connsiteX32" fmla="*/ 116110 w 534472"/>
                <a:gd name="connsiteY32" fmla="*/ 119796 h 468124"/>
                <a:gd name="connsiteX33" fmla="*/ 152970 w 534472"/>
                <a:gd name="connsiteY33" fmla="*/ 121639 h 468124"/>
                <a:gd name="connsiteX34" fmla="*/ 151127 w 534472"/>
                <a:gd name="connsiteY34" fmla="*/ 90308 h 468124"/>
                <a:gd name="connsiteX35" fmla="*/ 182458 w 534472"/>
                <a:gd name="connsiteY35" fmla="*/ 77406 h 468124"/>
                <a:gd name="connsiteX36" fmla="*/ 187987 w 534472"/>
                <a:gd name="connsiteY36" fmla="*/ 31331 h 468124"/>
                <a:gd name="connsiteX37" fmla="*/ 259864 w 534472"/>
                <a:gd name="connsiteY37" fmla="*/ 0 h 468124"/>
                <a:gd name="connsiteX38" fmla="*/ 289352 w 534472"/>
                <a:gd name="connsiteY38" fmla="*/ 14744 h 468124"/>
                <a:gd name="connsiteX39" fmla="*/ 363073 w 534472"/>
                <a:gd name="connsiteY39" fmla="*/ 64505 h 468124"/>
                <a:gd name="connsiteX40" fmla="*/ 442322 w 534472"/>
                <a:gd name="connsiteY40" fmla="*/ 86622 h 468124"/>
                <a:gd name="connsiteX41" fmla="*/ 475497 w 534472"/>
                <a:gd name="connsiteY41" fmla="*/ 68191 h 468124"/>
                <a:gd name="connsiteX42" fmla="*/ 475497 w 534472"/>
                <a:gd name="connsiteY42" fmla="*/ 68191 h 46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34472" h="468124">
                  <a:moveTo>
                    <a:pt x="475497" y="68191"/>
                  </a:moveTo>
                  <a:lnTo>
                    <a:pt x="503142" y="114267"/>
                  </a:lnTo>
                  <a:lnTo>
                    <a:pt x="534473" y="147441"/>
                  </a:lnTo>
                  <a:lnTo>
                    <a:pt x="503142" y="191673"/>
                  </a:lnTo>
                  <a:lnTo>
                    <a:pt x="458909" y="165871"/>
                  </a:lnTo>
                  <a:lnTo>
                    <a:pt x="394404" y="167714"/>
                  </a:lnTo>
                  <a:lnTo>
                    <a:pt x="311468" y="147441"/>
                  </a:lnTo>
                  <a:lnTo>
                    <a:pt x="269080" y="149284"/>
                  </a:lnTo>
                  <a:lnTo>
                    <a:pt x="250649" y="175086"/>
                  </a:lnTo>
                  <a:lnTo>
                    <a:pt x="213789" y="147441"/>
                  </a:lnTo>
                  <a:lnTo>
                    <a:pt x="199045" y="195359"/>
                  </a:lnTo>
                  <a:lnTo>
                    <a:pt x="248806" y="250649"/>
                  </a:lnTo>
                  <a:lnTo>
                    <a:pt x="272765" y="285666"/>
                  </a:lnTo>
                  <a:lnTo>
                    <a:pt x="318841" y="329899"/>
                  </a:lnTo>
                  <a:lnTo>
                    <a:pt x="357544" y="355701"/>
                  </a:lnTo>
                  <a:lnTo>
                    <a:pt x="396247" y="405462"/>
                  </a:lnTo>
                  <a:lnTo>
                    <a:pt x="484712" y="449694"/>
                  </a:lnTo>
                  <a:lnTo>
                    <a:pt x="475497" y="468124"/>
                  </a:lnTo>
                  <a:lnTo>
                    <a:pt x="383346" y="425735"/>
                  </a:lnTo>
                  <a:lnTo>
                    <a:pt x="324370" y="383346"/>
                  </a:lnTo>
                  <a:lnTo>
                    <a:pt x="235905" y="348329"/>
                  </a:lnTo>
                  <a:lnTo>
                    <a:pt x="149284" y="263550"/>
                  </a:lnTo>
                  <a:lnTo>
                    <a:pt x="167714" y="254335"/>
                  </a:lnTo>
                  <a:lnTo>
                    <a:pt x="121639" y="204574"/>
                  </a:lnTo>
                  <a:lnTo>
                    <a:pt x="116110" y="165871"/>
                  </a:lnTo>
                  <a:lnTo>
                    <a:pt x="55290" y="147441"/>
                  </a:lnTo>
                  <a:lnTo>
                    <a:pt x="29488" y="197202"/>
                  </a:lnTo>
                  <a:lnTo>
                    <a:pt x="0" y="158499"/>
                  </a:lnTo>
                  <a:lnTo>
                    <a:pt x="0" y="117953"/>
                  </a:lnTo>
                  <a:lnTo>
                    <a:pt x="1843" y="116110"/>
                  </a:lnTo>
                  <a:lnTo>
                    <a:pt x="68191" y="119796"/>
                  </a:lnTo>
                  <a:lnTo>
                    <a:pt x="82935" y="101366"/>
                  </a:lnTo>
                  <a:lnTo>
                    <a:pt x="116110" y="119796"/>
                  </a:lnTo>
                  <a:lnTo>
                    <a:pt x="152970" y="121639"/>
                  </a:lnTo>
                  <a:lnTo>
                    <a:pt x="151127" y="90308"/>
                  </a:lnTo>
                  <a:lnTo>
                    <a:pt x="182458" y="77406"/>
                  </a:lnTo>
                  <a:lnTo>
                    <a:pt x="187987" y="31331"/>
                  </a:lnTo>
                  <a:lnTo>
                    <a:pt x="259864" y="0"/>
                  </a:lnTo>
                  <a:lnTo>
                    <a:pt x="289352" y="14744"/>
                  </a:lnTo>
                  <a:lnTo>
                    <a:pt x="363073" y="64505"/>
                  </a:lnTo>
                  <a:lnTo>
                    <a:pt x="442322" y="86622"/>
                  </a:lnTo>
                  <a:lnTo>
                    <a:pt x="475497" y="68191"/>
                  </a:lnTo>
                  <a:lnTo>
                    <a:pt x="475497" y="68191"/>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27" name="Freeform: Shape 1226">
              <a:extLst>
                <a:ext uri="{FF2B5EF4-FFF2-40B4-BE49-F238E27FC236}">
                  <a16:creationId xmlns:a16="http://schemas.microsoft.com/office/drawing/2014/main" id="{79D2CC05-5599-C420-0D66-9AA962DE52E0}"/>
                </a:ext>
              </a:extLst>
            </p:cNvPr>
            <p:cNvSpPr/>
            <p:nvPr/>
          </p:nvSpPr>
          <p:spPr>
            <a:xfrm>
              <a:off x="7194827" y="3894230"/>
              <a:ext cx="587919" cy="331741"/>
            </a:xfrm>
            <a:custGeom>
              <a:avLst/>
              <a:gdLst>
                <a:gd name="connsiteX0" fmla="*/ 523415 w 587919"/>
                <a:gd name="connsiteY0" fmla="*/ 23959 h 331741"/>
                <a:gd name="connsiteX1" fmla="*/ 578705 w 587919"/>
                <a:gd name="connsiteY1" fmla="*/ 55290 h 331741"/>
                <a:gd name="connsiteX2" fmla="*/ 587920 w 587919"/>
                <a:gd name="connsiteY2" fmla="*/ 86621 h 331741"/>
                <a:gd name="connsiteX3" fmla="*/ 534473 w 587919"/>
                <a:gd name="connsiteY3" fmla="*/ 110581 h 331741"/>
                <a:gd name="connsiteX4" fmla="*/ 499455 w 587919"/>
                <a:gd name="connsiteY4" fmla="*/ 187987 h 331741"/>
                <a:gd name="connsiteX5" fmla="*/ 451537 w 587919"/>
                <a:gd name="connsiteY5" fmla="*/ 267236 h 331741"/>
                <a:gd name="connsiteX6" fmla="*/ 379660 w 587919"/>
                <a:gd name="connsiteY6" fmla="*/ 289352 h 331741"/>
                <a:gd name="connsiteX7" fmla="*/ 320684 w 587919"/>
                <a:gd name="connsiteY7" fmla="*/ 283823 h 331741"/>
                <a:gd name="connsiteX8" fmla="*/ 252492 w 587919"/>
                <a:gd name="connsiteY8" fmla="*/ 313312 h 331741"/>
                <a:gd name="connsiteX9" fmla="*/ 219318 w 587919"/>
                <a:gd name="connsiteY9" fmla="*/ 331742 h 331741"/>
                <a:gd name="connsiteX10" fmla="*/ 140069 w 587919"/>
                <a:gd name="connsiteY10" fmla="*/ 309626 h 331741"/>
                <a:gd name="connsiteX11" fmla="*/ 66348 w 587919"/>
                <a:gd name="connsiteY11" fmla="*/ 259864 h 331741"/>
                <a:gd name="connsiteX12" fmla="*/ 36860 w 587919"/>
                <a:gd name="connsiteY12" fmla="*/ 245120 h 331741"/>
                <a:gd name="connsiteX13" fmla="*/ 14744 w 587919"/>
                <a:gd name="connsiteY13" fmla="*/ 206417 h 331741"/>
                <a:gd name="connsiteX14" fmla="*/ 0 w 587919"/>
                <a:gd name="connsiteY14" fmla="*/ 204574 h 331741"/>
                <a:gd name="connsiteX15" fmla="*/ 23959 w 587919"/>
                <a:gd name="connsiteY15" fmla="*/ 130854 h 331741"/>
                <a:gd name="connsiteX16" fmla="*/ 3686 w 587919"/>
                <a:gd name="connsiteY16" fmla="*/ 105051 h 331741"/>
                <a:gd name="connsiteX17" fmla="*/ 55290 w 587919"/>
                <a:gd name="connsiteY17" fmla="*/ 105051 h 331741"/>
                <a:gd name="connsiteX18" fmla="*/ 58976 w 587919"/>
                <a:gd name="connsiteY18" fmla="*/ 57133 h 331741"/>
                <a:gd name="connsiteX19" fmla="*/ 108737 w 587919"/>
                <a:gd name="connsiteY19" fmla="*/ 88464 h 331741"/>
                <a:gd name="connsiteX20" fmla="*/ 143755 w 587919"/>
                <a:gd name="connsiteY20" fmla="*/ 99522 h 331741"/>
                <a:gd name="connsiteX21" fmla="*/ 219318 w 587919"/>
                <a:gd name="connsiteY21" fmla="*/ 86621 h 331741"/>
                <a:gd name="connsiteX22" fmla="*/ 224847 w 587919"/>
                <a:gd name="connsiteY22" fmla="*/ 62662 h 331741"/>
                <a:gd name="connsiteX23" fmla="*/ 259864 w 587919"/>
                <a:gd name="connsiteY23" fmla="*/ 58976 h 331741"/>
                <a:gd name="connsiteX24" fmla="*/ 302253 w 587919"/>
                <a:gd name="connsiteY24" fmla="*/ 42389 h 331741"/>
                <a:gd name="connsiteX25" fmla="*/ 313312 w 587919"/>
                <a:gd name="connsiteY25" fmla="*/ 49761 h 331741"/>
                <a:gd name="connsiteX26" fmla="*/ 355701 w 587919"/>
                <a:gd name="connsiteY26" fmla="*/ 35017 h 331741"/>
                <a:gd name="connsiteX27" fmla="*/ 374131 w 587919"/>
                <a:gd name="connsiteY27" fmla="*/ 7372 h 331741"/>
                <a:gd name="connsiteX28" fmla="*/ 403619 w 587919"/>
                <a:gd name="connsiteY28" fmla="*/ 0 h 331741"/>
                <a:gd name="connsiteX29" fmla="*/ 504984 w 587919"/>
                <a:gd name="connsiteY29" fmla="*/ 35017 h 331741"/>
                <a:gd name="connsiteX30" fmla="*/ 523415 w 587919"/>
                <a:gd name="connsiteY30" fmla="*/ 23959 h 331741"/>
                <a:gd name="connsiteX31" fmla="*/ 523415 w 587919"/>
                <a:gd name="connsiteY31" fmla="*/ 23959 h 33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7919" h="331741">
                  <a:moveTo>
                    <a:pt x="523415" y="23959"/>
                  </a:moveTo>
                  <a:lnTo>
                    <a:pt x="578705" y="55290"/>
                  </a:lnTo>
                  <a:lnTo>
                    <a:pt x="587920" y="86621"/>
                  </a:lnTo>
                  <a:lnTo>
                    <a:pt x="534473" y="110581"/>
                  </a:lnTo>
                  <a:lnTo>
                    <a:pt x="499455" y="187987"/>
                  </a:lnTo>
                  <a:lnTo>
                    <a:pt x="451537" y="267236"/>
                  </a:lnTo>
                  <a:lnTo>
                    <a:pt x="379660" y="289352"/>
                  </a:lnTo>
                  <a:lnTo>
                    <a:pt x="320684" y="283823"/>
                  </a:lnTo>
                  <a:lnTo>
                    <a:pt x="252492" y="313312"/>
                  </a:lnTo>
                  <a:lnTo>
                    <a:pt x="219318" y="331742"/>
                  </a:lnTo>
                  <a:lnTo>
                    <a:pt x="140069" y="309626"/>
                  </a:lnTo>
                  <a:lnTo>
                    <a:pt x="66348" y="259864"/>
                  </a:lnTo>
                  <a:lnTo>
                    <a:pt x="36860" y="245120"/>
                  </a:lnTo>
                  <a:lnTo>
                    <a:pt x="14744" y="206417"/>
                  </a:lnTo>
                  <a:lnTo>
                    <a:pt x="0" y="204574"/>
                  </a:lnTo>
                  <a:lnTo>
                    <a:pt x="23959" y="130854"/>
                  </a:lnTo>
                  <a:lnTo>
                    <a:pt x="3686" y="105051"/>
                  </a:lnTo>
                  <a:lnTo>
                    <a:pt x="55290" y="105051"/>
                  </a:lnTo>
                  <a:lnTo>
                    <a:pt x="58976" y="57133"/>
                  </a:lnTo>
                  <a:lnTo>
                    <a:pt x="108737" y="88464"/>
                  </a:lnTo>
                  <a:lnTo>
                    <a:pt x="143755" y="99522"/>
                  </a:lnTo>
                  <a:lnTo>
                    <a:pt x="219318" y="86621"/>
                  </a:lnTo>
                  <a:lnTo>
                    <a:pt x="224847" y="62662"/>
                  </a:lnTo>
                  <a:lnTo>
                    <a:pt x="259864" y="58976"/>
                  </a:lnTo>
                  <a:lnTo>
                    <a:pt x="302253" y="42389"/>
                  </a:lnTo>
                  <a:lnTo>
                    <a:pt x="313312" y="49761"/>
                  </a:lnTo>
                  <a:lnTo>
                    <a:pt x="355701" y="35017"/>
                  </a:lnTo>
                  <a:lnTo>
                    <a:pt x="374131" y="7372"/>
                  </a:lnTo>
                  <a:lnTo>
                    <a:pt x="403619" y="0"/>
                  </a:lnTo>
                  <a:lnTo>
                    <a:pt x="504984" y="35017"/>
                  </a:lnTo>
                  <a:lnTo>
                    <a:pt x="523415" y="23959"/>
                  </a:lnTo>
                  <a:lnTo>
                    <a:pt x="523415" y="23959"/>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28" name="Freeform: Shape 1227">
              <a:extLst>
                <a:ext uri="{FF2B5EF4-FFF2-40B4-BE49-F238E27FC236}">
                  <a16:creationId xmlns:a16="http://schemas.microsoft.com/office/drawing/2014/main" id="{2BBF6C3C-2714-D453-CB8C-90BAB07CB64C}"/>
                </a:ext>
              </a:extLst>
            </p:cNvPr>
            <p:cNvSpPr/>
            <p:nvPr/>
          </p:nvSpPr>
          <p:spPr>
            <a:xfrm>
              <a:off x="4800758" y="3157027"/>
              <a:ext cx="359386" cy="388875"/>
            </a:xfrm>
            <a:custGeom>
              <a:avLst/>
              <a:gdLst>
                <a:gd name="connsiteX0" fmla="*/ 346486 w 359386"/>
                <a:gd name="connsiteY0" fmla="*/ 140069 h 388875"/>
                <a:gd name="connsiteX1" fmla="*/ 359387 w 359386"/>
                <a:gd name="connsiteY1" fmla="*/ 221161 h 388875"/>
                <a:gd name="connsiteX2" fmla="*/ 287509 w 359386"/>
                <a:gd name="connsiteY2" fmla="*/ 322527 h 388875"/>
                <a:gd name="connsiteX3" fmla="*/ 125325 w 359386"/>
                <a:gd name="connsiteY3" fmla="*/ 388875 h 388875"/>
                <a:gd name="connsiteX4" fmla="*/ 0 w 359386"/>
                <a:gd name="connsiteY4" fmla="*/ 372288 h 388875"/>
                <a:gd name="connsiteX5" fmla="*/ 79249 w 359386"/>
                <a:gd name="connsiteY5" fmla="*/ 254335 h 388875"/>
                <a:gd name="connsiteX6" fmla="*/ 40546 w 359386"/>
                <a:gd name="connsiteY6" fmla="*/ 140069 h 388875"/>
                <a:gd name="connsiteX7" fmla="*/ 164028 w 359386"/>
                <a:gd name="connsiteY7" fmla="*/ 51604 h 388875"/>
                <a:gd name="connsiteX8" fmla="*/ 232219 w 359386"/>
                <a:gd name="connsiteY8" fmla="*/ 0 h 388875"/>
                <a:gd name="connsiteX9" fmla="*/ 248806 w 359386"/>
                <a:gd name="connsiteY9" fmla="*/ 58976 h 388875"/>
                <a:gd name="connsiteX10" fmla="*/ 226690 w 359386"/>
                <a:gd name="connsiteY10" fmla="*/ 119796 h 388875"/>
                <a:gd name="connsiteX11" fmla="*/ 281980 w 359386"/>
                <a:gd name="connsiteY11" fmla="*/ 117953 h 388875"/>
                <a:gd name="connsiteX12" fmla="*/ 346486 w 359386"/>
                <a:gd name="connsiteY12" fmla="*/ 140069 h 388875"/>
                <a:gd name="connsiteX13" fmla="*/ 346486 w 359386"/>
                <a:gd name="connsiteY13" fmla="*/ 140069 h 38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9386" h="388875">
                  <a:moveTo>
                    <a:pt x="346486" y="140069"/>
                  </a:moveTo>
                  <a:lnTo>
                    <a:pt x="359387" y="221161"/>
                  </a:lnTo>
                  <a:lnTo>
                    <a:pt x="287509" y="322527"/>
                  </a:lnTo>
                  <a:lnTo>
                    <a:pt x="125325" y="388875"/>
                  </a:lnTo>
                  <a:lnTo>
                    <a:pt x="0" y="372288"/>
                  </a:lnTo>
                  <a:lnTo>
                    <a:pt x="79249" y="254335"/>
                  </a:lnTo>
                  <a:lnTo>
                    <a:pt x="40546" y="140069"/>
                  </a:lnTo>
                  <a:lnTo>
                    <a:pt x="164028" y="51604"/>
                  </a:lnTo>
                  <a:lnTo>
                    <a:pt x="232219" y="0"/>
                  </a:lnTo>
                  <a:lnTo>
                    <a:pt x="248806" y="58976"/>
                  </a:lnTo>
                  <a:lnTo>
                    <a:pt x="226690" y="119796"/>
                  </a:lnTo>
                  <a:lnTo>
                    <a:pt x="281980" y="117953"/>
                  </a:lnTo>
                  <a:lnTo>
                    <a:pt x="346486" y="140069"/>
                  </a:lnTo>
                  <a:lnTo>
                    <a:pt x="346486" y="140069"/>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29" name="Freeform: Shape 1228">
              <a:extLst>
                <a:ext uri="{FF2B5EF4-FFF2-40B4-BE49-F238E27FC236}">
                  <a16:creationId xmlns:a16="http://schemas.microsoft.com/office/drawing/2014/main" id="{DE772231-4FC5-9F49-41C9-881EE7A71A6F}"/>
                </a:ext>
              </a:extLst>
            </p:cNvPr>
            <p:cNvSpPr/>
            <p:nvPr/>
          </p:nvSpPr>
          <p:spPr>
            <a:xfrm>
              <a:off x="6905474" y="5106931"/>
              <a:ext cx="296724" cy="189829"/>
            </a:xfrm>
            <a:custGeom>
              <a:avLst/>
              <a:gdLst>
                <a:gd name="connsiteX0" fmla="*/ 296725 w 296724"/>
                <a:gd name="connsiteY0" fmla="*/ 0 h 189829"/>
                <a:gd name="connsiteX1" fmla="*/ 265393 w 296724"/>
                <a:gd name="connsiteY1" fmla="*/ 93993 h 189829"/>
                <a:gd name="connsiteX2" fmla="*/ 281980 w 296724"/>
                <a:gd name="connsiteY2" fmla="*/ 129011 h 189829"/>
                <a:gd name="connsiteX3" fmla="*/ 265393 w 296724"/>
                <a:gd name="connsiteY3" fmla="*/ 189830 h 189829"/>
                <a:gd name="connsiteX4" fmla="*/ 187987 w 296724"/>
                <a:gd name="connsiteY4" fmla="*/ 145598 h 189829"/>
                <a:gd name="connsiteX5" fmla="*/ 138226 w 296724"/>
                <a:gd name="connsiteY5" fmla="*/ 132697 h 189829"/>
                <a:gd name="connsiteX6" fmla="*/ 0 w 296724"/>
                <a:gd name="connsiteY6" fmla="*/ 73720 h 189829"/>
                <a:gd name="connsiteX7" fmla="*/ 9215 w 296724"/>
                <a:gd name="connsiteY7" fmla="*/ 12901 h 189829"/>
                <a:gd name="connsiteX8" fmla="*/ 123482 w 296724"/>
                <a:gd name="connsiteY8" fmla="*/ 23959 h 189829"/>
                <a:gd name="connsiteX9" fmla="*/ 223004 w 296724"/>
                <a:gd name="connsiteY9" fmla="*/ 11058 h 189829"/>
                <a:gd name="connsiteX10" fmla="*/ 296725 w 296724"/>
                <a:gd name="connsiteY10" fmla="*/ 0 h 189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724" h="189829">
                  <a:moveTo>
                    <a:pt x="296725" y="0"/>
                  </a:moveTo>
                  <a:lnTo>
                    <a:pt x="265393" y="93993"/>
                  </a:lnTo>
                  <a:lnTo>
                    <a:pt x="281980" y="129011"/>
                  </a:lnTo>
                  <a:lnTo>
                    <a:pt x="265393" y="189830"/>
                  </a:lnTo>
                  <a:lnTo>
                    <a:pt x="187987" y="145598"/>
                  </a:lnTo>
                  <a:lnTo>
                    <a:pt x="138226" y="132697"/>
                  </a:lnTo>
                  <a:lnTo>
                    <a:pt x="0" y="73720"/>
                  </a:lnTo>
                  <a:lnTo>
                    <a:pt x="9215" y="12901"/>
                  </a:lnTo>
                  <a:lnTo>
                    <a:pt x="123482" y="23959"/>
                  </a:lnTo>
                  <a:lnTo>
                    <a:pt x="223004" y="11058"/>
                  </a:lnTo>
                  <a:lnTo>
                    <a:pt x="296725" y="0"/>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30" name="Freeform: Shape 1229">
              <a:extLst>
                <a:ext uri="{FF2B5EF4-FFF2-40B4-BE49-F238E27FC236}">
                  <a16:creationId xmlns:a16="http://schemas.microsoft.com/office/drawing/2014/main" id="{639C6B1B-0DD5-2E38-6BEB-E1766D1FACE8}"/>
                </a:ext>
              </a:extLst>
            </p:cNvPr>
            <p:cNvSpPr/>
            <p:nvPr/>
          </p:nvSpPr>
          <p:spPr>
            <a:xfrm>
              <a:off x="6476053" y="4756759"/>
              <a:ext cx="160341" cy="270922"/>
            </a:xfrm>
            <a:custGeom>
              <a:avLst/>
              <a:gdLst>
                <a:gd name="connsiteX0" fmla="*/ 99523 w 160341"/>
                <a:gd name="connsiteY0" fmla="*/ 0 h 270922"/>
                <a:gd name="connsiteX1" fmla="*/ 160342 w 160341"/>
                <a:gd name="connsiteY1" fmla="*/ 82935 h 270922"/>
                <a:gd name="connsiteX2" fmla="*/ 152970 w 160341"/>
                <a:gd name="connsiteY2" fmla="*/ 239591 h 270922"/>
                <a:gd name="connsiteX3" fmla="*/ 108738 w 160341"/>
                <a:gd name="connsiteY3" fmla="*/ 232219 h 270922"/>
                <a:gd name="connsiteX4" fmla="*/ 70034 w 160341"/>
                <a:gd name="connsiteY4" fmla="*/ 270922 h 270922"/>
                <a:gd name="connsiteX5" fmla="*/ 33174 w 160341"/>
                <a:gd name="connsiteY5" fmla="*/ 239591 h 270922"/>
                <a:gd name="connsiteX6" fmla="*/ 23959 w 160341"/>
                <a:gd name="connsiteY6" fmla="*/ 97679 h 270922"/>
                <a:gd name="connsiteX7" fmla="*/ 0 w 160341"/>
                <a:gd name="connsiteY7" fmla="*/ 31331 h 270922"/>
                <a:gd name="connsiteX8" fmla="*/ 53447 w 160341"/>
                <a:gd name="connsiteY8" fmla="*/ 36860 h 270922"/>
                <a:gd name="connsiteX9" fmla="*/ 99523 w 160341"/>
                <a:gd name="connsiteY9" fmla="*/ 0 h 27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0341" h="270922">
                  <a:moveTo>
                    <a:pt x="99523" y="0"/>
                  </a:moveTo>
                  <a:lnTo>
                    <a:pt x="160342" y="82935"/>
                  </a:lnTo>
                  <a:lnTo>
                    <a:pt x="152970" y="239591"/>
                  </a:lnTo>
                  <a:lnTo>
                    <a:pt x="108738" y="232219"/>
                  </a:lnTo>
                  <a:lnTo>
                    <a:pt x="70034" y="270922"/>
                  </a:lnTo>
                  <a:lnTo>
                    <a:pt x="33174" y="239591"/>
                  </a:lnTo>
                  <a:lnTo>
                    <a:pt x="23959" y="97679"/>
                  </a:lnTo>
                  <a:lnTo>
                    <a:pt x="0" y="31331"/>
                  </a:lnTo>
                  <a:lnTo>
                    <a:pt x="53447" y="36860"/>
                  </a:lnTo>
                  <a:lnTo>
                    <a:pt x="99523" y="0"/>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31" name="Freeform: Shape 1230">
              <a:extLst>
                <a:ext uri="{FF2B5EF4-FFF2-40B4-BE49-F238E27FC236}">
                  <a16:creationId xmlns:a16="http://schemas.microsoft.com/office/drawing/2014/main" id="{4C200688-7D27-2806-031C-80B6B97DE07C}"/>
                </a:ext>
              </a:extLst>
            </p:cNvPr>
            <p:cNvSpPr/>
            <p:nvPr/>
          </p:nvSpPr>
          <p:spPr>
            <a:xfrm>
              <a:off x="6324926" y="4069316"/>
              <a:ext cx="1146351" cy="1076317"/>
            </a:xfrm>
            <a:custGeom>
              <a:avLst/>
              <a:gdLst>
                <a:gd name="connsiteX0" fmla="*/ 650582 w 1146351"/>
                <a:gd name="connsiteY0" fmla="*/ 70034 h 1076317"/>
                <a:gd name="connsiteX1" fmla="*/ 643210 w 1146351"/>
                <a:gd name="connsiteY1" fmla="*/ 127168 h 1076317"/>
                <a:gd name="connsiteX2" fmla="*/ 669012 w 1146351"/>
                <a:gd name="connsiteY2" fmla="*/ 176929 h 1076317"/>
                <a:gd name="connsiteX3" fmla="*/ 593449 w 1146351"/>
                <a:gd name="connsiteY3" fmla="*/ 158499 h 1076317"/>
                <a:gd name="connsiteX4" fmla="*/ 521572 w 1146351"/>
                <a:gd name="connsiteY4" fmla="*/ 200888 h 1076317"/>
                <a:gd name="connsiteX5" fmla="*/ 528944 w 1146351"/>
                <a:gd name="connsiteY5" fmla="*/ 258021 h 1076317"/>
                <a:gd name="connsiteX6" fmla="*/ 519729 w 1146351"/>
                <a:gd name="connsiteY6" fmla="*/ 291195 h 1076317"/>
                <a:gd name="connsiteX7" fmla="*/ 554746 w 1146351"/>
                <a:gd name="connsiteY7" fmla="*/ 350172 h 1076317"/>
                <a:gd name="connsiteX8" fmla="*/ 646896 w 1146351"/>
                <a:gd name="connsiteY8" fmla="*/ 409148 h 1076317"/>
                <a:gd name="connsiteX9" fmla="*/ 700344 w 1146351"/>
                <a:gd name="connsiteY9" fmla="*/ 506828 h 1076317"/>
                <a:gd name="connsiteX10" fmla="*/ 812767 w 1146351"/>
                <a:gd name="connsiteY10" fmla="*/ 600821 h 1076317"/>
                <a:gd name="connsiteX11" fmla="*/ 886488 w 1146351"/>
                <a:gd name="connsiteY11" fmla="*/ 598978 h 1076317"/>
                <a:gd name="connsiteX12" fmla="*/ 912290 w 1146351"/>
                <a:gd name="connsiteY12" fmla="*/ 624780 h 1076317"/>
                <a:gd name="connsiteX13" fmla="*/ 886488 w 1146351"/>
                <a:gd name="connsiteY13" fmla="*/ 648739 h 1076317"/>
                <a:gd name="connsiteX14" fmla="*/ 974952 w 1146351"/>
                <a:gd name="connsiteY14" fmla="*/ 691129 h 1076317"/>
                <a:gd name="connsiteX15" fmla="*/ 1048672 w 1146351"/>
                <a:gd name="connsiteY15" fmla="*/ 726146 h 1076317"/>
                <a:gd name="connsiteX16" fmla="*/ 1135294 w 1146351"/>
                <a:gd name="connsiteY16" fmla="*/ 788808 h 1076317"/>
                <a:gd name="connsiteX17" fmla="*/ 1146352 w 1146351"/>
                <a:gd name="connsiteY17" fmla="*/ 809081 h 1076317"/>
                <a:gd name="connsiteX18" fmla="*/ 1131608 w 1146351"/>
                <a:gd name="connsiteY18" fmla="*/ 851470 h 1076317"/>
                <a:gd name="connsiteX19" fmla="*/ 1074474 w 1146351"/>
                <a:gd name="connsiteY19" fmla="*/ 796180 h 1076317"/>
                <a:gd name="connsiteX20" fmla="*/ 989696 w 1146351"/>
                <a:gd name="connsiteY20" fmla="*/ 777750 h 1076317"/>
                <a:gd name="connsiteX21" fmla="*/ 954679 w 1146351"/>
                <a:gd name="connsiteY21" fmla="*/ 853314 h 1076317"/>
                <a:gd name="connsiteX22" fmla="*/ 1026556 w 1146351"/>
                <a:gd name="connsiteY22" fmla="*/ 897546 h 1076317"/>
                <a:gd name="connsiteX23" fmla="*/ 1019184 w 1146351"/>
                <a:gd name="connsiteY23" fmla="*/ 958365 h 1076317"/>
                <a:gd name="connsiteX24" fmla="*/ 980481 w 1146351"/>
                <a:gd name="connsiteY24" fmla="*/ 965737 h 1076317"/>
                <a:gd name="connsiteX25" fmla="*/ 934406 w 1146351"/>
                <a:gd name="connsiteY25" fmla="*/ 1067102 h 1076317"/>
                <a:gd name="connsiteX26" fmla="*/ 893859 w 1146351"/>
                <a:gd name="connsiteY26" fmla="*/ 1076318 h 1076317"/>
                <a:gd name="connsiteX27" fmla="*/ 892017 w 1146351"/>
                <a:gd name="connsiteY27" fmla="*/ 1039457 h 1076317"/>
                <a:gd name="connsiteX28" fmla="*/ 908604 w 1146351"/>
                <a:gd name="connsiteY28" fmla="*/ 976795 h 1076317"/>
                <a:gd name="connsiteX29" fmla="*/ 928877 w 1146351"/>
                <a:gd name="connsiteY29" fmla="*/ 950993 h 1076317"/>
                <a:gd name="connsiteX30" fmla="*/ 886488 w 1146351"/>
                <a:gd name="connsiteY30" fmla="*/ 882801 h 1076317"/>
                <a:gd name="connsiteX31" fmla="*/ 853313 w 1146351"/>
                <a:gd name="connsiteY31" fmla="*/ 823825 h 1076317"/>
                <a:gd name="connsiteX32" fmla="*/ 812767 w 1146351"/>
                <a:gd name="connsiteY32" fmla="*/ 809081 h 1076317"/>
                <a:gd name="connsiteX33" fmla="*/ 779593 w 1146351"/>
                <a:gd name="connsiteY33" fmla="*/ 759320 h 1076317"/>
                <a:gd name="connsiteX34" fmla="*/ 716931 w 1146351"/>
                <a:gd name="connsiteY34" fmla="*/ 737204 h 1076317"/>
                <a:gd name="connsiteX35" fmla="*/ 672698 w 1146351"/>
                <a:gd name="connsiteY35" fmla="*/ 689285 h 1076317"/>
                <a:gd name="connsiteX36" fmla="*/ 602664 w 1146351"/>
                <a:gd name="connsiteY36" fmla="*/ 681914 h 1076317"/>
                <a:gd name="connsiteX37" fmla="*/ 523415 w 1146351"/>
                <a:gd name="connsiteY37" fmla="*/ 630309 h 1076317"/>
                <a:gd name="connsiteX38" fmla="*/ 433107 w 1146351"/>
                <a:gd name="connsiteY38" fmla="*/ 552903 h 1076317"/>
                <a:gd name="connsiteX39" fmla="*/ 364916 w 1146351"/>
                <a:gd name="connsiteY39" fmla="*/ 486554 h 1076317"/>
                <a:gd name="connsiteX40" fmla="*/ 329899 w 1146351"/>
                <a:gd name="connsiteY40" fmla="*/ 370445 h 1076317"/>
                <a:gd name="connsiteX41" fmla="*/ 281980 w 1146351"/>
                <a:gd name="connsiteY41" fmla="*/ 357544 h 1076317"/>
                <a:gd name="connsiteX42" fmla="*/ 204574 w 1146351"/>
                <a:gd name="connsiteY42" fmla="*/ 318841 h 1076317"/>
                <a:gd name="connsiteX43" fmla="*/ 162185 w 1146351"/>
                <a:gd name="connsiteY43" fmla="*/ 333585 h 1076317"/>
                <a:gd name="connsiteX44" fmla="*/ 108738 w 1146351"/>
                <a:gd name="connsiteY44" fmla="*/ 388875 h 1076317"/>
                <a:gd name="connsiteX45" fmla="*/ 70034 w 1146351"/>
                <a:gd name="connsiteY45" fmla="*/ 396247 h 1076317"/>
                <a:gd name="connsiteX46" fmla="*/ 79249 w 1146351"/>
                <a:gd name="connsiteY46" fmla="*/ 346486 h 1076317"/>
                <a:gd name="connsiteX47" fmla="*/ 27645 w 1146351"/>
                <a:gd name="connsiteY47" fmla="*/ 331742 h 1076317"/>
                <a:gd name="connsiteX48" fmla="*/ 0 w 1146351"/>
                <a:gd name="connsiteY48" fmla="*/ 241434 h 1076317"/>
                <a:gd name="connsiteX49" fmla="*/ 31331 w 1146351"/>
                <a:gd name="connsiteY49" fmla="*/ 206417 h 1076317"/>
                <a:gd name="connsiteX50" fmla="*/ 3686 w 1146351"/>
                <a:gd name="connsiteY50" fmla="*/ 162185 h 1076317"/>
                <a:gd name="connsiteX51" fmla="*/ 5529 w 1146351"/>
                <a:gd name="connsiteY51" fmla="*/ 129011 h 1076317"/>
                <a:gd name="connsiteX52" fmla="*/ 46075 w 1146351"/>
                <a:gd name="connsiteY52" fmla="*/ 154813 h 1076317"/>
                <a:gd name="connsiteX53" fmla="*/ 92150 w 1146351"/>
                <a:gd name="connsiteY53" fmla="*/ 149284 h 1076317"/>
                <a:gd name="connsiteX54" fmla="*/ 141912 w 1146351"/>
                <a:gd name="connsiteY54" fmla="*/ 108737 h 1076317"/>
                <a:gd name="connsiteX55" fmla="*/ 158499 w 1146351"/>
                <a:gd name="connsiteY55" fmla="*/ 127168 h 1076317"/>
                <a:gd name="connsiteX56" fmla="*/ 202731 w 1146351"/>
                <a:gd name="connsiteY56" fmla="*/ 123482 h 1076317"/>
                <a:gd name="connsiteX57" fmla="*/ 221161 w 1146351"/>
                <a:gd name="connsiteY57" fmla="*/ 77406 h 1076317"/>
                <a:gd name="connsiteX58" fmla="*/ 291195 w 1146351"/>
                <a:gd name="connsiteY58" fmla="*/ 92150 h 1076317"/>
                <a:gd name="connsiteX59" fmla="*/ 329899 w 1146351"/>
                <a:gd name="connsiteY59" fmla="*/ 71877 h 1076317"/>
                <a:gd name="connsiteX60" fmla="*/ 335428 w 1146351"/>
                <a:gd name="connsiteY60" fmla="*/ 25802 h 1076317"/>
                <a:gd name="connsiteX61" fmla="*/ 392561 w 1146351"/>
                <a:gd name="connsiteY61" fmla="*/ 42389 h 1076317"/>
                <a:gd name="connsiteX62" fmla="*/ 401776 w 1146351"/>
                <a:gd name="connsiteY62" fmla="*/ 20273 h 1076317"/>
                <a:gd name="connsiteX63" fmla="*/ 492083 w 1146351"/>
                <a:gd name="connsiteY63" fmla="*/ 0 h 1076317"/>
                <a:gd name="connsiteX64" fmla="*/ 516043 w 1146351"/>
                <a:gd name="connsiteY64" fmla="*/ 38703 h 1076317"/>
                <a:gd name="connsiteX65" fmla="*/ 650582 w 1146351"/>
                <a:gd name="connsiteY65" fmla="*/ 70034 h 107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46351" h="1076317">
                  <a:moveTo>
                    <a:pt x="650582" y="70034"/>
                  </a:moveTo>
                  <a:lnTo>
                    <a:pt x="643210" y="127168"/>
                  </a:lnTo>
                  <a:lnTo>
                    <a:pt x="669012" y="176929"/>
                  </a:lnTo>
                  <a:lnTo>
                    <a:pt x="593449" y="158499"/>
                  </a:lnTo>
                  <a:lnTo>
                    <a:pt x="521572" y="200888"/>
                  </a:lnTo>
                  <a:lnTo>
                    <a:pt x="528944" y="258021"/>
                  </a:lnTo>
                  <a:lnTo>
                    <a:pt x="519729" y="291195"/>
                  </a:lnTo>
                  <a:lnTo>
                    <a:pt x="554746" y="350172"/>
                  </a:lnTo>
                  <a:lnTo>
                    <a:pt x="646896" y="409148"/>
                  </a:lnTo>
                  <a:lnTo>
                    <a:pt x="700344" y="506828"/>
                  </a:lnTo>
                  <a:lnTo>
                    <a:pt x="812767" y="600821"/>
                  </a:lnTo>
                  <a:lnTo>
                    <a:pt x="886488" y="598978"/>
                  </a:lnTo>
                  <a:lnTo>
                    <a:pt x="912290" y="624780"/>
                  </a:lnTo>
                  <a:lnTo>
                    <a:pt x="886488" y="648739"/>
                  </a:lnTo>
                  <a:lnTo>
                    <a:pt x="974952" y="691129"/>
                  </a:lnTo>
                  <a:lnTo>
                    <a:pt x="1048672" y="726146"/>
                  </a:lnTo>
                  <a:lnTo>
                    <a:pt x="1135294" y="788808"/>
                  </a:lnTo>
                  <a:lnTo>
                    <a:pt x="1146352" y="809081"/>
                  </a:lnTo>
                  <a:lnTo>
                    <a:pt x="1131608" y="851470"/>
                  </a:lnTo>
                  <a:lnTo>
                    <a:pt x="1074474" y="796180"/>
                  </a:lnTo>
                  <a:lnTo>
                    <a:pt x="989696" y="777750"/>
                  </a:lnTo>
                  <a:lnTo>
                    <a:pt x="954679" y="853314"/>
                  </a:lnTo>
                  <a:lnTo>
                    <a:pt x="1026556" y="897546"/>
                  </a:lnTo>
                  <a:lnTo>
                    <a:pt x="1019184" y="958365"/>
                  </a:lnTo>
                  <a:lnTo>
                    <a:pt x="980481" y="965737"/>
                  </a:lnTo>
                  <a:lnTo>
                    <a:pt x="934406" y="1067102"/>
                  </a:lnTo>
                  <a:lnTo>
                    <a:pt x="893859" y="1076318"/>
                  </a:lnTo>
                  <a:lnTo>
                    <a:pt x="892017" y="1039457"/>
                  </a:lnTo>
                  <a:lnTo>
                    <a:pt x="908604" y="976795"/>
                  </a:lnTo>
                  <a:lnTo>
                    <a:pt x="928877" y="950993"/>
                  </a:lnTo>
                  <a:lnTo>
                    <a:pt x="886488" y="882801"/>
                  </a:lnTo>
                  <a:lnTo>
                    <a:pt x="853313" y="823825"/>
                  </a:lnTo>
                  <a:lnTo>
                    <a:pt x="812767" y="809081"/>
                  </a:lnTo>
                  <a:lnTo>
                    <a:pt x="779593" y="759320"/>
                  </a:lnTo>
                  <a:lnTo>
                    <a:pt x="716931" y="737204"/>
                  </a:lnTo>
                  <a:lnTo>
                    <a:pt x="672698" y="689285"/>
                  </a:lnTo>
                  <a:lnTo>
                    <a:pt x="602664" y="681914"/>
                  </a:lnTo>
                  <a:lnTo>
                    <a:pt x="523415" y="630309"/>
                  </a:lnTo>
                  <a:lnTo>
                    <a:pt x="433107" y="552903"/>
                  </a:lnTo>
                  <a:lnTo>
                    <a:pt x="364916" y="486554"/>
                  </a:lnTo>
                  <a:lnTo>
                    <a:pt x="329899" y="370445"/>
                  </a:lnTo>
                  <a:lnTo>
                    <a:pt x="281980" y="357544"/>
                  </a:lnTo>
                  <a:lnTo>
                    <a:pt x="204574" y="318841"/>
                  </a:lnTo>
                  <a:lnTo>
                    <a:pt x="162185" y="333585"/>
                  </a:lnTo>
                  <a:lnTo>
                    <a:pt x="108738" y="388875"/>
                  </a:lnTo>
                  <a:lnTo>
                    <a:pt x="70034" y="396247"/>
                  </a:lnTo>
                  <a:lnTo>
                    <a:pt x="79249" y="346486"/>
                  </a:lnTo>
                  <a:lnTo>
                    <a:pt x="27645" y="331742"/>
                  </a:lnTo>
                  <a:lnTo>
                    <a:pt x="0" y="241434"/>
                  </a:lnTo>
                  <a:lnTo>
                    <a:pt x="31331" y="206417"/>
                  </a:lnTo>
                  <a:lnTo>
                    <a:pt x="3686" y="162185"/>
                  </a:lnTo>
                  <a:lnTo>
                    <a:pt x="5529" y="129011"/>
                  </a:lnTo>
                  <a:lnTo>
                    <a:pt x="46075" y="154813"/>
                  </a:lnTo>
                  <a:lnTo>
                    <a:pt x="92150" y="149284"/>
                  </a:lnTo>
                  <a:lnTo>
                    <a:pt x="141912" y="108737"/>
                  </a:lnTo>
                  <a:lnTo>
                    <a:pt x="158499" y="127168"/>
                  </a:lnTo>
                  <a:lnTo>
                    <a:pt x="202731" y="123482"/>
                  </a:lnTo>
                  <a:lnTo>
                    <a:pt x="221161" y="77406"/>
                  </a:lnTo>
                  <a:lnTo>
                    <a:pt x="291195" y="92150"/>
                  </a:lnTo>
                  <a:lnTo>
                    <a:pt x="329899" y="71877"/>
                  </a:lnTo>
                  <a:lnTo>
                    <a:pt x="335428" y="25802"/>
                  </a:lnTo>
                  <a:lnTo>
                    <a:pt x="392561" y="42389"/>
                  </a:lnTo>
                  <a:lnTo>
                    <a:pt x="401776" y="20273"/>
                  </a:lnTo>
                  <a:lnTo>
                    <a:pt x="492083" y="0"/>
                  </a:lnTo>
                  <a:lnTo>
                    <a:pt x="516043" y="38703"/>
                  </a:lnTo>
                  <a:lnTo>
                    <a:pt x="650582" y="70034"/>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32" name="Freeform: Shape 1231">
              <a:extLst>
                <a:ext uri="{FF2B5EF4-FFF2-40B4-BE49-F238E27FC236}">
                  <a16:creationId xmlns:a16="http://schemas.microsoft.com/office/drawing/2014/main" id="{2D884EE8-BBCA-9802-2442-3577F284D15E}"/>
                </a:ext>
              </a:extLst>
            </p:cNvPr>
            <p:cNvSpPr/>
            <p:nvPr/>
          </p:nvSpPr>
          <p:spPr>
            <a:xfrm>
              <a:off x="7515511" y="3018801"/>
              <a:ext cx="495769" cy="274608"/>
            </a:xfrm>
            <a:custGeom>
              <a:avLst/>
              <a:gdLst>
                <a:gd name="connsiteX0" fmla="*/ 477339 w 495769"/>
                <a:gd name="connsiteY0" fmla="*/ 82935 h 274608"/>
                <a:gd name="connsiteX1" fmla="*/ 495769 w 495769"/>
                <a:gd name="connsiteY1" fmla="*/ 132697 h 274608"/>
                <a:gd name="connsiteX2" fmla="*/ 429421 w 495769"/>
                <a:gd name="connsiteY2" fmla="*/ 169557 h 274608"/>
                <a:gd name="connsiteX3" fmla="*/ 420206 w 495769"/>
                <a:gd name="connsiteY3" fmla="*/ 232219 h 274608"/>
                <a:gd name="connsiteX4" fmla="*/ 331742 w 495769"/>
                <a:gd name="connsiteY4" fmla="*/ 274608 h 274608"/>
                <a:gd name="connsiteX5" fmla="*/ 245120 w 495769"/>
                <a:gd name="connsiteY5" fmla="*/ 274608 h 274608"/>
                <a:gd name="connsiteX6" fmla="*/ 219318 w 495769"/>
                <a:gd name="connsiteY6" fmla="*/ 239591 h 274608"/>
                <a:gd name="connsiteX7" fmla="*/ 173243 w 495769"/>
                <a:gd name="connsiteY7" fmla="*/ 226690 h 274608"/>
                <a:gd name="connsiteX8" fmla="*/ 162185 w 495769"/>
                <a:gd name="connsiteY8" fmla="*/ 199045 h 274608"/>
                <a:gd name="connsiteX9" fmla="*/ 165871 w 495769"/>
                <a:gd name="connsiteY9" fmla="*/ 167714 h 274608"/>
                <a:gd name="connsiteX10" fmla="*/ 125325 w 495769"/>
                <a:gd name="connsiteY10" fmla="*/ 151127 h 274608"/>
                <a:gd name="connsiteX11" fmla="*/ 31331 w 495769"/>
                <a:gd name="connsiteY11" fmla="*/ 130854 h 274608"/>
                <a:gd name="connsiteX12" fmla="*/ 0 w 495769"/>
                <a:gd name="connsiteY12" fmla="*/ 36860 h 274608"/>
                <a:gd name="connsiteX13" fmla="*/ 93994 w 495769"/>
                <a:gd name="connsiteY13" fmla="*/ 3686 h 274608"/>
                <a:gd name="connsiteX14" fmla="*/ 239591 w 495769"/>
                <a:gd name="connsiteY14" fmla="*/ 11058 h 274608"/>
                <a:gd name="connsiteX15" fmla="*/ 322527 w 495769"/>
                <a:gd name="connsiteY15" fmla="*/ 0 h 274608"/>
                <a:gd name="connsiteX16" fmla="*/ 339114 w 495769"/>
                <a:gd name="connsiteY16" fmla="*/ 22116 h 274608"/>
                <a:gd name="connsiteX17" fmla="*/ 385189 w 495769"/>
                <a:gd name="connsiteY17" fmla="*/ 29488 h 274608"/>
                <a:gd name="connsiteX18" fmla="*/ 477339 w 495769"/>
                <a:gd name="connsiteY18" fmla="*/ 82935 h 274608"/>
                <a:gd name="connsiteX19" fmla="*/ 477339 w 495769"/>
                <a:gd name="connsiteY19" fmla="*/ 82935 h 27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769" h="274608">
                  <a:moveTo>
                    <a:pt x="477339" y="82935"/>
                  </a:moveTo>
                  <a:lnTo>
                    <a:pt x="495769" y="132697"/>
                  </a:lnTo>
                  <a:lnTo>
                    <a:pt x="429421" y="169557"/>
                  </a:lnTo>
                  <a:lnTo>
                    <a:pt x="420206" y="232219"/>
                  </a:lnTo>
                  <a:lnTo>
                    <a:pt x="331742" y="274608"/>
                  </a:lnTo>
                  <a:lnTo>
                    <a:pt x="245120" y="274608"/>
                  </a:lnTo>
                  <a:lnTo>
                    <a:pt x="219318" y="239591"/>
                  </a:lnTo>
                  <a:lnTo>
                    <a:pt x="173243" y="226690"/>
                  </a:lnTo>
                  <a:lnTo>
                    <a:pt x="162185" y="199045"/>
                  </a:lnTo>
                  <a:lnTo>
                    <a:pt x="165871" y="167714"/>
                  </a:lnTo>
                  <a:lnTo>
                    <a:pt x="125325" y="151127"/>
                  </a:lnTo>
                  <a:lnTo>
                    <a:pt x="31331" y="130854"/>
                  </a:lnTo>
                  <a:lnTo>
                    <a:pt x="0" y="36860"/>
                  </a:lnTo>
                  <a:lnTo>
                    <a:pt x="93994" y="3686"/>
                  </a:lnTo>
                  <a:lnTo>
                    <a:pt x="239591" y="11058"/>
                  </a:lnTo>
                  <a:lnTo>
                    <a:pt x="322527" y="0"/>
                  </a:lnTo>
                  <a:lnTo>
                    <a:pt x="339114" y="22116"/>
                  </a:lnTo>
                  <a:lnTo>
                    <a:pt x="385189" y="29488"/>
                  </a:lnTo>
                  <a:lnTo>
                    <a:pt x="477339" y="82935"/>
                  </a:lnTo>
                  <a:lnTo>
                    <a:pt x="477339" y="82935"/>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33" name="Freeform: Shape 1232">
              <a:extLst>
                <a:ext uri="{FF2B5EF4-FFF2-40B4-BE49-F238E27FC236}">
                  <a16:creationId xmlns:a16="http://schemas.microsoft.com/office/drawing/2014/main" id="{D2EA29EA-8772-C13C-FEF5-A34B5D71C9C1}"/>
                </a:ext>
              </a:extLst>
            </p:cNvPr>
            <p:cNvSpPr/>
            <p:nvPr/>
          </p:nvSpPr>
          <p:spPr>
            <a:xfrm>
              <a:off x="6210660" y="3722831"/>
              <a:ext cx="49761" cy="77406"/>
            </a:xfrm>
            <a:custGeom>
              <a:avLst/>
              <a:gdLst>
                <a:gd name="connsiteX0" fmla="*/ 46075 w 49761"/>
                <a:gd name="connsiteY0" fmla="*/ 75563 h 77406"/>
                <a:gd name="connsiteX1" fmla="*/ 20273 w 49761"/>
                <a:gd name="connsiteY1" fmla="*/ 77406 h 77406"/>
                <a:gd name="connsiteX2" fmla="*/ 0 w 49761"/>
                <a:gd name="connsiteY2" fmla="*/ 68191 h 77406"/>
                <a:gd name="connsiteX3" fmla="*/ 7372 w 49761"/>
                <a:gd name="connsiteY3" fmla="*/ 3686 h 77406"/>
                <a:gd name="connsiteX4" fmla="*/ 31331 w 49761"/>
                <a:gd name="connsiteY4" fmla="*/ 0 h 77406"/>
                <a:gd name="connsiteX5" fmla="*/ 49761 w 49761"/>
                <a:gd name="connsiteY5" fmla="*/ 25802 h 77406"/>
                <a:gd name="connsiteX6" fmla="*/ 46075 w 49761"/>
                <a:gd name="connsiteY6" fmla="*/ 75563 h 77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61" h="77406">
                  <a:moveTo>
                    <a:pt x="46075" y="75563"/>
                  </a:moveTo>
                  <a:lnTo>
                    <a:pt x="20273" y="77406"/>
                  </a:lnTo>
                  <a:lnTo>
                    <a:pt x="0" y="68191"/>
                  </a:lnTo>
                  <a:lnTo>
                    <a:pt x="7372" y="3686"/>
                  </a:lnTo>
                  <a:lnTo>
                    <a:pt x="31331" y="0"/>
                  </a:lnTo>
                  <a:lnTo>
                    <a:pt x="49761" y="25802"/>
                  </a:lnTo>
                  <a:lnTo>
                    <a:pt x="46075" y="75563"/>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34" name="Freeform: Shape 1233">
              <a:extLst>
                <a:ext uri="{FF2B5EF4-FFF2-40B4-BE49-F238E27FC236}">
                  <a16:creationId xmlns:a16="http://schemas.microsoft.com/office/drawing/2014/main" id="{01E47169-F506-E33B-9D2E-28FAD718948A}"/>
                </a:ext>
              </a:extLst>
            </p:cNvPr>
            <p:cNvSpPr/>
            <p:nvPr/>
          </p:nvSpPr>
          <p:spPr>
            <a:xfrm>
              <a:off x="7506295" y="2841872"/>
              <a:ext cx="621094" cy="259864"/>
            </a:xfrm>
            <a:custGeom>
              <a:avLst/>
              <a:gdLst>
                <a:gd name="connsiteX0" fmla="*/ 517886 w 621094"/>
                <a:gd name="connsiteY0" fmla="*/ 55290 h 259864"/>
                <a:gd name="connsiteX1" fmla="*/ 563961 w 621094"/>
                <a:gd name="connsiteY1" fmla="*/ 79249 h 259864"/>
                <a:gd name="connsiteX2" fmla="*/ 582391 w 621094"/>
                <a:gd name="connsiteY2" fmla="*/ 132697 h 259864"/>
                <a:gd name="connsiteX3" fmla="*/ 621094 w 621094"/>
                <a:gd name="connsiteY3" fmla="*/ 199045 h 259864"/>
                <a:gd name="connsiteX4" fmla="*/ 536316 w 621094"/>
                <a:gd name="connsiteY4" fmla="*/ 241434 h 259864"/>
                <a:gd name="connsiteX5" fmla="*/ 486554 w 621094"/>
                <a:gd name="connsiteY5" fmla="*/ 259864 h 259864"/>
                <a:gd name="connsiteX6" fmla="*/ 394404 w 621094"/>
                <a:gd name="connsiteY6" fmla="*/ 206417 h 259864"/>
                <a:gd name="connsiteX7" fmla="*/ 348329 w 621094"/>
                <a:gd name="connsiteY7" fmla="*/ 199045 h 259864"/>
                <a:gd name="connsiteX8" fmla="*/ 331742 w 621094"/>
                <a:gd name="connsiteY8" fmla="*/ 176929 h 259864"/>
                <a:gd name="connsiteX9" fmla="*/ 248806 w 621094"/>
                <a:gd name="connsiteY9" fmla="*/ 187987 h 259864"/>
                <a:gd name="connsiteX10" fmla="*/ 103209 w 621094"/>
                <a:gd name="connsiteY10" fmla="*/ 180615 h 259864"/>
                <a:gd name="connsiteX11" fmla="*/ 9215 w 621094"/>
                <a:gd name="connsiteY11" fmla="*/ 213789 h 259864"/>
                <a:gd name="connsiteX12" fmla="*/ 0 w 621094"/>
                <a:gd name="connsiteY12" fmla="*/ 130854 h 259864"/>
                <a:gd name="connsiteX13" fmla="*/ 31331 w 621094"/>
                <a:gd name="connsiteY13" fmla="*/ 60819 h 259864"/>
                <a:gd name="connsiteX14" fmla="*/ 106895 w 621094"/>
                <a:gd name="connsiteY14" fmla="*/ 23959 h 259864"/>
                <a:gd name="connsiteX15" fmla="*/ 187987 w 621094"/>
                <a:gd name="connsiteY15" fmla="*/ 106895 h 259864"/>
                <a:gd name="connsiteX16" fmla="*/ 256178 w 621094"/>
                <a:gd name="connsiteY16" fmla="*/ 103209 h 259864"/>
                <a:gd name="connsiteX17" fmla="*/ 258021 w 621094"/>
                <a:gd name="connsiteY17" fmla="*/ 18430 h 259864"/>
                <a:gd name="connsiteX18" fmla="*/ 328056 w 621094"/>
                <a:gd name="connsiteY18" fmla="*/ 0 h 259864"/>
                <a:gd name="connsiteX19" fmla="*/ 366759 w 621094"/>
                <a:gd name="connsiteY19" fmla="*/ 12901 h 259864"/>
                <a:gd name="connsiteX20" fmla="*/ 447851 w 621094"/>
                <a:gd name="connsiteY20" fmla="*/ 53447 h 259864"/>
                <a:gd name="connsiteX21" fmla="*/ 517886 w 621094"/>
                <a:gd name="connsiteY21" fmla="*/ 55290 h 259864"/>
                <a:gd name="connsiteX22" fmla="*/ 517886 w 621094"/>
                <a:gd name="connsiteY22" fmla="*/ 55290 h 25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21094" h="259864">
                  <a:moveTo>
                    <a:pt x="517886" y="55290"/>
                  </a:moveTo>
                  <a:lnTo>
                    <a:pt x="563961" y="79249"/>
                  </a:lnTo>
                  <a:lnTo>
                    <a:pt x="582391" y="132697"/>
                  </a:lnTo>
                  <a:lnTo>
                    <a:pt x="621094" y="199045"/>
                  </a:lnTo>
                  <a:lnTo>
                    <a:pt x="536316" y="241434"/>
                  </a:lnTo>
                  <a:lnTo>
                    <a:pt x="486554" y="259864"/>
                  </a:lnTo>
                  <a:lnTo>
                    <a:pt x="394404" y="206417"/>
                  </a:lnTo>
                  <a:lnTo>
                    <a:pt x="348329" y="199045"/>
                  </a:lnTo>
                  <a:lnTo>
                    <a:pt x="331742" y="176929"/>
                  </a:lnTo>
                  <a:lnTo>
                    <a:pt x="248806" y="187987"/>
                  </a:lnTo>
                  <a:lnTo>
                    <a:pt x="103209" y="180615"/>
                  </a:lnTo>
                  <a:lnTo>
                    <a:pt x="9215" y="213789"/>
                  </a:lnTo>
                  <a:lnTo>
                    <a:pt x="0" y="130854"/>
                  </a:lnTo>
                  <a:lnTo>
                    <a:pt x="31331" y="60819"/>
                  </a:lnTo>
                  <a:lnTo>
                    <a:pt x="106895" y="23959"/>
                  </a:lnTo>
                  <a:lnTo>
                    <a:pt x="187987" y="106895"/>
                  </a:lnTo>
                  <a:lnTo>
                    <a:pt x="256178" y="103209"/>
                  </a:lnTo>
                  <a:lnTo>
                    <a:pt x="258021" y="18430"/>
                  </a:lnTo>
                  <a:lnTo>
                    <a:pt x="328056" y="0"/>
                  </a:lnTo>
                  <a:lnTo>
                    <a:pt x="366759" y="12901"/>
                  </a:lnTo>
                  <a:lnTo>
                    <a:pt x="447851" y="53447"/>
                  </a:lnTo>
                  <a:lnTo>
                    <a:pt x="517886" y="55290"/>
                  </a:lnTo>
                  <a:lnTo>
                    <a:pt x="517886" y="55290"/>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35" name="Freeform: Shape 1234">
              <a:extLst>
                <a:ext uri="{FF2B5EF4-FFF2-40B4-BE49-F238E27FC236}">
                  <a16:creationId xmlns:a16="http://schemas.microsoft.com/office/drawing/2014/main" id="{26076DA9-383D-548D-FBA0-981E61034AA1}"/>
                </a:ext>
              </a:extLst>
            </p:cNvPr>
            <p:cNvSpPr/>
            <p:nvPr/>
          </p:nvSpPr>
          <p:spPr>
            <a:xfrm>
              <a:off x="5053434" y="5398311"/>
              <a:ext cx="450247" cy="119426"/>
            </a:xfrm>
            <a:custGeom>
              <a:avLst/>
              <a:gdLst>
                <a:gd name="connsiteX0" fmla="*/ 450247 w 450247"/>
                <a:gd name="connsiteY0" fmla="*/ 119427 h 119426"/>
                <a:gd name="connsiteX1" fmla="*/ 0 w 450247"/>
                <a:gd name="connsiteY1" fmla="*/ 119427 h 119426"/>
                <a:gd name="connsiteX2" fmla="*/ 25618 w 450247"/>
                <a:gd name="connsiteY2" fmla="*/ 73720 h 119426"/>
                <a:gd name="connsiteX3" fmla="*/ 58792 w 450247"/>
                <a:gd name="connsiteY3" fmla="*/ 0 h 119426"/>
                <a:gd name="connsiteX4" fmla="*/ 130669 w 450247"/>
                <a:gd name="connsiteY4" fmla="*/ 1843 h 119426"/>
                <a:gd name="connsiteX5" fmla="*/ 187803 w 450247"/>
                <a:gd name="connsiteY5" fmla="*/ 51604 h 119426"/>
                <a:gd name="connsiteX6" fmla="*/ 281796 w 450247"/>
                <a:gd name="connsiteY6" fmla="*/ 44232 h 119426"/>
                <a:gd name="connsiteX7" fmla="*/ 383162 w 450247"/>
                <a:gd name="connsiteY7" fmla="*/ 70034 h 119426"/>
                <a:gd name="connsiteX8" fmla="*/ 427394 w 450247"/>
                <a:gd name="connsiteY8" fmla="*/ 70034 h 119426"/>
                <a:gd name="connsiteX9" fmla="*/ 450247 w 450247"/>
                <a:gd name="connsiteY9" fmla="*/ 119427 h 11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247" h="119426">
                  <a:moveTo>
                    <a:pt x="450247" y="119427"/>
                  </a:moveTo>
                  <a:lnTo>
                    <a:pt x="0" y="119427"/>
                  </a:lnTo>
                  <a:lnTo>
                    <a:pt x="25618" y="73720"/>
                  </a:lnTo>
                  <a:lnTo>
                    <a:pt x="58792" y="0"/>
                  </a:lnTo>
                  <a:lnTo>
                    <a:pt x="130669" y="1843"/>
                  </a:lnTo>
                  <a:lnTo>
                    <a:pt x="187803" y="51604"/>
                  </a:lnTo>
                  <a:lnTo>
                    <a:pt x="281796" y="44232"/>
                  </a:lnTo>
                  <a:lnTo>
                    <a:pt x="383162" y="70034"/>
                  </a:lnTo>
                  <a:lnTo>
                    <a:pt x="427394" y="70034"/>
                  </a:lnTo>
                  <a:lnTo>
                    <a:pt x="450247" y="119427"/>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36" name="Freeform: Shape 1235">
              <a:extLst>
                <a:ext uri="{FF2B5EF4-FFF2-40B4-BE49-F238E27FC236}">
                  <a16:creationId xmlns:a16="http://schemas.microsoft.com/office/drawing/2014/main" id="{0B2E2D26-7C54-E84B-6CB9-D405B847D069}"/>
                </a:ext>
              </a:extLst>
            </p:cNvPr>
            <p:cNvSpPr/>
            <p:nvPr/>
          </p:nvSpPr>
          <p:spPr>
            <a:xfrm>
              <a:off x="8136605" y="3912661"/>
              <a:ext cx="344642" cy="344642"/>
            </a:xfrm>
            <a:custGeom>
              <a:avLst/>
              <a:gdLst>
                <a:gd name="connsiteX0" fmla="*/ 193516 w 344642"/>
                <a:gd name="connsiteY0" fmla="*/ 344643 h 344642"/>
                <a:gd name="connsiteX1" fmla="*/ 169557 w 344642"/>
                <a:gd name="connsiteY1" fmla="*/ 291195 h 344642"/>
                <a:gd name="connsiteX2" fmla="*/ 173243 w 344642"/>
                <a:gd name="connsiteY2" fmla="*/ 241434 h 344642"/>
                <a:gd name="connsiteX3" fmla="*/ 162185 w 344642"/>
                <a:gd name="connsiteY3" fmla="*/ 191673 h 344642"/>
                <a:gd name="connsiteX4" fmla="*/ 99523 w 344642"/>
                <a:gd name="connsiteY4" fmla="*/ 121639 h 344642"/>
                <a:gd name="connsiteX5" fmla="*/ 62662 w 344642"/>
                <a:gd name="connsiteY5" fmla="*/ 73720 h 344642"/>
                <a:gd name="connsiteX6" fmla="*/ 29488 w 344642"/>
                <a:gd name="connsiteY6" fmla="*/ 40546 h 344642"/>
                <a:gd name="connsiteX7" fmla="*/ 0 w 344642"/>
                <a:gd name="connsiteY7" fmla="*/ 27645 h 344642"/>
                <a:gd name="connsiteX8" fmla="*/ 20273 w 344642"/>
                <a:gd name="connsiteY8" fmla="*/ 11058 h 344642"/>
                <a:gd name="connsiteX9" fmla="*/ 79249 w 344642"/>
                <a:gd name="connsiteY9" fmla="*/ 0 h 344642"/>
                <a:gd name="connsiteX10" fmla="*/ 152970 w 344642"/>
                <a:gd name="connsiteY10" fmla="*/ 35017 h 344642"/>
                <a:gd name="connsiteX11" fmla="*/ 189830 w 344642"/>
                <a:gd name="connsiteY11" fmla="*/ 40546 h 344642"/>
                <a:gd name="connsiteX12" fmla="*/ 237748 w 344642"/>
                <a:gd name="connsiteY12" fmla="*/ 71877 h 344642"/>
                <a:gd name="connsiteX13" fmla="*/ 235905 w 344642"/>
                <a:gd name="connsiteY13" fmla="*/ 110581 h 344642"/>
                <a:gd name="connsiteX14" fmla="*/ 272765 w 344642"/>
                <a:gd name="connsiteY14" fmla="*/ 129011 h 344642"/>
                <a:gd name="connsiteX15" fmla="*/ 293039 w 344642"/>
                <a:gd name="connsiteY15" fmla="*/ 176929 h 344642"/>
                <a:gd name="connsiteX16" fmla="*/ 329899 w 344642"/>
                <a:gd name="connsiteY16" fmla="*/ 206417 h 344642"/>
                <a:gd name="connsiteX17" fmla="*/ 326213 w 344642"/>
                <a:gd name="connsiteY17" fmla="*/ 224847 h 344642"/>
                <a:gd name="connsiteX18" fmla="*/ 344643 w 344642"/>
                <a:gd name="connsiteY18" fmla="*/ 235905 h 344642"/>
                <a:gd name="connsiteX19" fmla="*/ 320684 w 344642"/>
                <a:gd name="connsiteY19" fmla="*/ 245120 h 344642"/>
                <a:gd name="connsiteX20" fmla="*/ 265394 w 344642"/>
                <a:gd name="connsiteY20" fmla="*/ 241434 h 344642"/>
                <a:gd name="connsiteX21" fmla="*/ 254335 w 344642"/>
                <a:gd name="connsiteY21" fmla="*/ 224847 h 344642"/>
                <a:gd name="connsiteX22" fmla="*/ 235905 w 344642"/>
                <a:gd name="connsiteY22" fmla="*/ 234062 h 344642"/>
                <a:gd name="connsiteX23" fmla="*/ 246963 w 344642"/>
                <a:gd name="connsiteY23" fmla="*/ 254335 h 344642"/>
                <a:gd name="connsiteX24" fmla="*/ 226690 w 344642"/>
                <a:gd name="connsiteY24" fmla="*/ 293038 h 344642"/>
                <a:gd name="connsiteX25" fmla="*/ 215632 w 344642"/>
                <a:gd name="connsiteY25" fmla="*/ 331742 h 344642"/>
                <a:gd name="connsiteX26" fmla="*/ 193516 w 344642"/>
                <a:gd name="connsiteY26" fmla="*/ 344643 h 344642"/>
                <a:gd name="connsiteX27" fmla="*/ 193516 w 344642"/>
                <a:gd name="connsiteY27" fmla="*/ 344643 h 34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44642" h="344642">
                  <a:moveTo>
                    <a:pt x="193516" y="344643"/>
                  </a:moveTo>
                  <a:lnTo>
                    <a:pt x="169557" y="291195"/>
                  </a:lnTo>
                  <a:lnTo>
                    <a:pt x="173243" y="241434"/>
                  </a:lnTo>
                  <a:lnTo>
                    <a:pt x="162185" y="191673"/>
                  </a:lnTo>
                  <a:lnTo>
                    <a:pt x="99523" y="121639"/>
                  </a:lnTo>
                  <a:lnTo>
                    <a:pt x="62662" y="73720"/>
                  </a:lnTo>
                  <a:lnTo>
                    <a:pt x="29488" y="40546"/>
                  </a:lnTo>
                  <a:lnTo>
                    <a:pt x="0" y="27645"/>
                  </a:lnTo>
                  <a:lnTo>
                    <a:pt x="20273" y="11058"/>
                  </a:lnTo>
                  <a:lnTo>
                    <a:pt x="79249" y="0"/>
                  </a:lnTo>
                  <a:lnTo>
                    <a:pt x="152970" y="35017"/>
                  </a:lnTo>
                  <a:lnTo>
                    <a:pt x="189830" y="40546"/>
                  </a:lnTo>
                  <a:lnTo>
                    <a:pt x="237748" y="71877"/>
                  </a:lnTo>
                  <a:lnTo>
                    <a:pt x="235905" y="110581"/>
                  </a:lnTo>
                  <a:lnTo>
                    <a:pt x="272765" y="129011"/>
                  </a:lnTo>
                  <a:lnTo>
                    <a:pt x="293039" y="176929"/>
                  </a:lnTo>
                  <a:lnTo>
                    <a:pt x="329899" y="206417"/>
                  </a:lnTo>
                  <a:lnTo>
                    <a:pt x="326213" y="224847"/>
                  </a:lnTo>
                  <a:lnTo>
                    <a:pt x="344643" y="235905"/>
                  </a:lnTo>
                  <a:lnTo>
                    <a:pt x="320684" y="245120"/>
                  </a:lnTo>
                  <a:lnTo>
                    <a:pt x="265394" y="241434"/>
                  </a:lnTo>
                  <a:lnTo>
                    <a:pt x="254335" y="224847"/>
                  </a:lnTo>
                  <a:lnTo>
                    <a:pt x="235905" y="234062"/>
                  </a:lnTo>
                  <a:lnTo>
                    <a:pt x="246963" y="254335"/>
                  </a:lnTo>
                  <a:lnTo>
                    <a:pt x="226690" y="293038"/>
                  </a:lnTo>
                  <a:lnTo>
                    <a:pt x="215632" y="331742"/>
                  </a:lnTo>
                  <a:lnTo>
                    <a:pt x="193516" y="344643"/>
                  </a:lnTo>
                  <a:lnTo>
                    <a:pt x="193516" y="344643"/>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37" name="Freeform: Shape 1236">
              <a:extLst>
                <a:ext uri="{FF2B5EF4-FFF2-40B4-BE49-F238E27FC236}">
                  <a16:creationId xmlns:a16="http://schemas.microsoft.com/office/drawing/2014/main" id="{746B265D-F87D-261B-3F61-7D02EDE59548}"/>
                </a:ext>
              </a:extLst>
            </p:cNvPr>
            <p:cNvSpPr/>
            <p:nvPr/>
          </p:nvSpPr>
          <p:spPr>
            <a:xfrm>
              <a:off x="7648207" y="4625905"/>
              <a:ext cx="241434" cy="173242"/>
            </a:xfrm>
            <a:custGeom>
              <a:avLst/>
              <a:gdLst>
                <a:gd name="connsiteX0" fmla="*/ 241434 w 241434"/>
                <a:gd name="connsiteY0" fmla="*/ 116110 h 173242"/>
                <a:gd name="connsiteX1" fmla="*/ 223004 w 241434"/>
                <a:gd name="connsiteY1" fmla="*/ 119796 h 173242"/>
                <a:gd name="connsiteX2" fmla="*/ 208260 w 241434"/>
                <a:gd name="connsiteY2" fmla="*/ 140069 h 173242"/>
                <a:gd name="connsiteX3" fmla="*/ 156656 w 241434"/>
                <a:gd name="connsiteY3" fmla="*/ 138226 h 173242"/>
                <a:gd name="connsiteX4" fmla="*/ 123482 w 241434"/>
                <a:gd name="connsiteY4" fmla="*/ 164028 h 173242"/>
                <a:gd name="connsiteX5" fmla="*/ 60819 w 241434"/>
                <a:gd name="connsiteY5" fmla="*/ 173243 h 173242"/>
                <a:gd name="connsiteX6" fmla="*/ 18430 w 241434"/>
                <a:gd name="connsiteY6" fmla="*/ 145598 h 173242"/>
                <a:gd name="connsiteX7" fmla="*/ 0 w 241434"/>
                <a:gd name="connsiteY7" fmla="*/ 95836 h 173242"/>
                <a:gd name="connsiteX8" fmla="*/ 9215 w 241434"/>
                <a:gd name="connsiteY8" fmla="*/ 55290 h 173242"/>
                <a:gd name="connsiteX9" fmla="*/ 22116 w 241434"/>
                <a:gd name="connsiteY9" fmla="*/ 57133 h 173242"/>
                <a:gd name="connsiteX10" fmla="*/ 23959 w 241434"/>
                <a:gd name="connsiteY10" fmla="*/ 33174 h 173242"/>
                <a:gd name="connsiteX11" fmla="*/ 77406 w 241434"/>
                <a:gd name="connsiteY11" fmla="*/ 14744 h 173242"/>
                <a:gd name="connsiteX12" fmla="*/ 99523 w 241434"/>
                <a:gd name="connsiteY12" fmla="*/ 9215 h 173242"/>
                <a:gd name="connsiteX13" fmla="*/ 130854 w 241434"/>
                <a:gd name="connsiteY13" fmla="*/ 3686 h 173242"/>
                <a:gd name="connsiteX14" fmla="*/ 175086 w 241434"/>
                <a:gd name="connsiteY14" fmla="*/ 0 h 173242"/>
                <a:gd name="connsiteX15" fmla="*/ 226690 w 241434"/>
                <a:gd name="connsiteY15" fmla="*/ 38703 h 173242"/>
                <a:gd name="connsiteX16" fmla="*/ 241434 w 241434"/>
                <a:gd name="connsiteY16" fmla="*/ 116110 h 173242"/>
                <a:gd name="connsiteX17" fmla="*/ 241434 w 241434"/>
                <a:gd name="connsiteY17" fmla="*/ 116110 h 173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434" h="173242">
                  <a:moveTo>
                    <a:pt x="241434" y="116110"/>
                  </a:moveTo>
                  <a:lnTo>
                    <a:pt x="223004" y="119796"/>
                  </a:lnTo>
                  <a:lnTo>
                    <a:pt x="208260" y="140069"/>
                  </a:lnTo>
                  <a:lnTo>
                    <a:pt x="156656" y="138226"/>
                  </a:lnTo>
                  <a:lnTo>
                    <a:pt x="123482" y="164028"/>
                  </a:lnTo>
                  <a:lnTo>
                    <a:pt x="60819" y="173243"/>
                  </a:lnTo>
                  <a:lnTo>
                    <a:pt x="18430" y="145598"/>
                  </a:lnTo>
                  <a:lnTo>
                    <a:pt x="0" y="95836"/>
                  </a:lnTo>
                  <a:lnTo>
                    <a:pt x="9215" y="55290"/>
                  </a:lnTo>
                  <a:lnTo>
                    <a:pt x="22116" y="57133"/>
                  </a:lnTo>
                  <a:lnTo>
                    <a:pt x="23959" y="33174"/>
                  </a:lnTo>
                  <a:lnTo>
                    <a:pt x="77406" y="14744"/>
                  </a:lnTo>
                  <a:lnTo>
                    <a:pt x="99523" y="9215"/>
                  </a:lnTo>
                  <a:lnTo>
                    <a:pt x="130854" y="3686"/>
                  </a:lnTo>
                  <a:lnTo>
                    <a:pt x="175086" y="0"/>
                  </a:lnTo>
                  <a:lnTo>
                    <a:pt x="226690" y="38703"/>
                  </a:lnTo>
                  <a:lnTo>
                    <a:pt x="241434" y="116110"/>
                  </a:lnTo>
                  <a:lnTo>
                    <a:pt x="241434" y="116110"/>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38" name="Freeform: Shape 1237">
              <a:extLst>
                <a:ext uri="{FF2B5EF4-FFF2-40B4-BE49-F238E27FC236}">
                  <a16:creationId xmlns:a16="http://schemas.microsoft.com/office/drawing/2014/main" id="{DB7DFF9C-AE41-A5CE-5142-21CFAD77437D}"/>
                </a:ext>
              </a:extLst>
            </p:cNvPr>
            <p:cNvSpPr/>
            <p:nvPr/>
          </p:nvSpPr>
          <p:spPr>
            <a:xfrm>
              <a:off x="7447319" y="4485836"/>
              <a:ext cx="175085" cy="193515"/>
            </a:xfrm>
            <a:custGeom>
              <a:avLst/>
              <a:gdLst>
                <a:gd name="connsiteX0" fmla="*/ 167714 w 175085"/>
                <a:gd name="connsiteY0" fmla="*/ 82935 h 193515"/>
                <a:gd name="connsiteX1" fmla="*/ 152970 w 175085"/>
                <a:gd name="connsiteY1" fmla="*/ 108738 h 193515"/>
                <a:gd name="connsiteX2" fmla="*/ 127168 w 175085"/>
                <a:gd name="connsiteY2" fmla="*/ 119795 h 193515"/>
                <a:gd name="connsiteX3" fmla="*/ 119796 w 175085"/>
                <a:gd name="connsiteY3" fmla="*/ 97679 h 193515"/>
                <a:gd name="connsiteX4" fmla="*/ 84778 w 175085"/>
                <a:gd name="connsiteY4" fmla="*/ 154813 h 193515"/>
                <a:gd name="connsiteX5" fmla="*/ 93993 w 175085"/>
                <a:gd name="connsiteY5" fmla="*/ 193516 h 193515"/>
                <a:gd name="connsiteX6" fmla="*/ 73720 w 175085"/>
                <a:gd name="connsiteY6" fmla="*/ 184301 h 193515"/>
                <a:gd name="connsiteX7" fmla="*/ 42389 w 175085"/>
                <a:gd name="connsiteY7" fmla="*/ 145598 h 193515"/>
                <a:gd name="connsiteX8" fmla="*/ 0 w 175085"/>
                <a:gd name="connsiteY8" fmla="*/ 121639 h 193515"/>
                <a:gd name="connsiteX9" fmla="*/ 9215 w 175085"/>
                <a:gd name="connsiteY9" fmla="*/ 103209 h 193515"/>
                <a:gd name="connsiteX10" fmla="*/ 16587 w 175085"/>
                <a:gd name="connsiteY10" fmla="*/ 38703 h 193515"/>
                <a:gd name="connsiteX11" fmla="*/ 46075 w 175085"/>
                <a:gd name="connsiteY11" fmla="*/ 11058 h 193515"/>
                <a:gd name="connsiteX12" fmla="*/ 62662 w 175085"/>
                <a:gd name="connsiteY12" fmla="*/ 0 h 193515"/>
                <a:gd name="connsiteX13" fmla="*/ 88465 w 175085"/>
                <a:gd name="connsiteY13" fmla="*/ 20273 h 193515"/>
                <a:gd name="connsiteX14" fmla="*/ 105051 w 175085"/>
                <a:gd name="connsiteY14" fmla="*/ 36860 h 193515"/>
                <a:gd name="connsiteX15" fmla="*/ 136383 w 175085"/>
                <a:gd name="connsiteY15" fmla="*/ 49761 h 193515"/>
                <a:gd name="connsiteX16" fmla="*/ 175086 w 175085"/>
                <a:gd name="connsiteY16" fmla="*/ 73720 h 193515"/>
                <a:gd name="connsiteX17" fmla="*/ 167714 w 175085"/>
                <a:gd name="connsiteY17" fmla="*/ 82935 h 193515"/>
                <a:gd name="connsiteX18" fmla="*/ 167714 w 175085"/>
                <a:gd name="connsiteY18" fmla="*/ 82935 h 193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5085" h="193515">
                  <a:moveTo>
                    <a:pt x="167714" y="82935"/>
                  </a:moveTo>
                  <a:lnTo>
                    <a:pt x="152970" y="108738"/>
                  </a:lnTo>
                  <a:lnTo>
                    <a:pt x="127168" y="119795"/>
                  </a:lnTo>
                  <a:lnTo>
                    <a:pt x="119796" y="97679"/>
                  </a:lnTo>
                  <a:lnTo>
                    <a:pt x="84778" y="154813"/>
                  </a:lnTo>
                  <a:lnTo>
                    <a:pt x="93993" y="193516"/>
                  </a:lnTo>
                  <a:lnTo>
                    <a:pt x="73720" y="184301"/>
                  </a:lnTo>
                  <a:lnTo>
                    <a:pt x="42389" y="145598"/>
                  </a:lnTo>
                  <a:lnTo>
                    <a:pt x="0" y="121639"/>
                  </a:lnTo>
                  <a:lnTo>
                    <a:pt x="9215" y="103209"/>
                  </a:lnTo>
                  <a:lnTo>
                    <a:pt x="16587" y="38703"/>
                  </a:lnTo>
                  <a:lnTo>
                    <a:pt x="46075" y="11058"/>
                  </a:lnTo>
                  <a:lnTo>
                    <a:pt x="62662" y="0"/>
                  </a:lnTo>
                  <a:lnTo>
                    <a:pt x="88465" y="20273"/>
                  </a:lnTo>
                  <a:lnTo>
                    <a:pt x="105051" y="36860"/>
                  </a:lnTo>
                  <a:lnTo>
                    <a:pt x="136383" y="49761"/>
                  </a:lnTo>
                  <a:lnTo>
                    <a:pt x="175086" y="73720"/>
                  </a:lnTo>
                  <a:lnTo>
                    <a:pt x="167714" y="82935"/>
                  </a:lnTo>
                  <a:lnTo>
                    <a:pt x="167714" y="82935"/>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39" name="Freeform: Shape 1238">
              <a:extLst>
                <a:ext uri="{FF2B5EF4-FFF2-40B4-BE49-F238E27FC236}">
                  <a16:creationId xmlns:a16="http://schemas.microsoft.com/office/drawing/2014/main" id="{0BF5E030-0F66-CD92-D16F-C255F0387E70}"/>
                </a:ext>
              </a:extLst>
            </p:cNvPr>
            <p:cNvSpPr/>
            <p:nvPr/>
          </p:nvSpPr>
          <p:spPr>
            <a:xfrm>
              <a:off x="6101922" y="2239024"/>
              <a:ext cx="632152" cy="589947"/>
            </a:xfrm>
            <a:custGeom>
              <a:avLst/>
              <a:gdLst>
                <a:gd name="connsiteX0" fmla="*/ 632152 w 632152"/>
                <a:gd name="connsiteY0" fmla="*/ 241619 h 589947"/>
                <a:gd name="connsiteX1" fmla="*/ 617408 w 632152"/>
                <a:gd name="connsiteY1" fmla="*/ 368786 h 589947"/>
                <a:gd name="connsiteX2" fmla="*/ 554746 w 632152"/>
                <a:gd name="connsiteY2" fmla="*/ 442507 h 589947"/>
                <a:gd name="connsiteX3" fmla="*/ 521572 w 632152"/>
                <a:gd name="connsiteY3" fmla="*/ 505169 h 589947"/>
                <a:gd name="connsiteX4" fmla="*/ 460752 w 632152"/>
                <a:gd name="connsiteY4" fmla="*/ 438821 h 589947"/>
                <a:gd name="connsiteX5" fmla="*/ 302253 w 632152"/>
                <a:gd name="connsiteY5" fmla="*/ 564145 h 589947"/>
                <a:gd name="connsiteX6" fmla="*/ 189830 w 632152"/>
                <a:gd name="connsiteY6" fmla="*/ 589947 h 589947"/>
                <a:gd name="connsiteX7" fmla="*/ 70034 w 632152"/>
                <a:gd name="connsiteY7" fmla="*/ 534657 h 589947"/>
                <a:gd name="connsiteX8" fmla="*/ 36860 w 632152"/>
                <a:gd name="connsiteY8" fmla="*/ 418547 h 589947"/>
                <a:gd name="connsiteX9" fmla="*/ 0 w 632152"/>
                <a:gd name="connsiteY9" fmla="*/ 169741 h 589947"/>
                <a:gd name="connsiteX10" fmla="*/ 73720 w 632152"/>
                <a:gd name="connsiteY10" fmla="*/ 101550 h 589947"/>
                <a:gd name="connsiteX11" fmla="*/ 281980 w 632152"/>
                <a:gd name="connsiteY11" fmla="*/ 11242 h 589947"/>
                <a:gd name="connsiteX12" fmla="*/ 297462 w 632152"/>
                <a:gd name="connsiteY12" fmla="*/ 0 h 589947"/>
                <a:gd name="connsiteX13" fmla="*/ 577231 w 632152"/>
                <a:gd name="connsiteY13" fmla="*/ 0 h 589947"/>
                <a:gd name="connsiteX14" fmla="*/ 556589 w 632152"/>
                <a:gd name="connsiteY14" fmla="*/ 46260 h 589947"/>
                <a:gd name="connsiteX15" fmla="*/ 575019 w 632152"/>
                <a:gd name="connsiteY15" fmla="*/ 188171 h 589947"/>
                <a:gd name="connsiteX16" fmla="*/ 632152 w 632152"/>
                <a:gd name="connsiteY16" fmla="*/ 241619 h 589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2152" h="589947">
                  <a:moveTo>
                    <a:pt x="632152" y="241619"/>
                  </a:moveTo>
                  <a:lnTo>
                    <a:pt x="617408" y="368786"/>
                  </a:lnTo>
                  <a:lnTo>
                    <a:pt x="554746" y="442507"/>
                  </a:lnTo>
                  <a:lnTo>
                    <a:pt x="521572" y="505169"/>
                  </a:lnTo>
                  <a:lnTo>
                    <a:pt x="460752" y="438821"/>
                  </a:lnTo>
                  <a:lnTo>
                    <a:pt x="302253" y="564145"/>
                  </a:lnTo>
                  <a:lnTo>
                    <a:pt x="189830" y="589947"/>
                  </a:lnTo>
                  <a:lnTo>
                    <a:pt x="70034" y="534657"/>
                  </a:lnTo>
                  <a:lnTo>
                    <a:pt x="36860" y="418547"/>
                  </a:lnTo>
                  <a:lnTo>
                    <a:pt x="0" y="169741"/>
                  </a:lnTo>
                  <a:lnTo>
                    <a:pt x="73720" y="101550"/>
                  </a:lnTo>
                  <a:lnTo>
                    <a:pt x="281980" y="11242"/>
                  </a:lnTo>
                  <a:lnTo>
                    <a:pt x="297462" y="0"/>
                  </a:lnTo>
                  <a:lnTo>
                    <a:pt x="577231" y="0"/>
                  </a:lnTo>
                  <a:lnTo>
                    <a:pt x="556589" y="46260"/>
                  </a:lnTo>
                  <a:lnTo>
                    <a:pt x="575019" y="188171"/>
                  </a:lnTo>
                  <a:lnTo>
                    <a:pt x="632152" y="241619"/>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40" name="Freeform: Shape 1239">
              <a:extLst>
                <a:ext uri="{FF2B5EF4-FFF2-40B4-BE49-F238E27FC236}">
                  <a16:creationId xmlns:a16="http://schemas.microsoft.com/office/drawing/2014/main" id="{9BDBC0B5-B9BF-61C9-5568-EC1970084807}"/>
                </a:ext>
              </a:extLst>
            </p:cNvPr>
            <p:cNvSpPr/>
            <p:nvPr/>
          </p:nvSpPr>
          <p:spPr>
            <a:xfrm>
              <a:off x="6938649" y="3188358"/>
              <a:ext cx="923347" cy="659797"/>
            </a:xfrm>
            <a:custGeom>
              <a:avLst/>
              <a:gdLst>
                <a:gd name="connsiteX0" fmla="*/ 479182 w 923347"/>
                <a:gd name="connsiteY0" fmla="*/ 46075 h 659797"/>
                <a:gd name="connsiteX1" fmla="*/ 587920 w 923347"/>
                <a:gd name="connsiteY1" fmla="*/ 58976 h 659797"/>
                <a:gd name="connsiteX2" fmla="*/ 750105 w 923347"/>
                <a:gd name="connsiteY2" fmla="*/ 57133 h 659797"/>
                <a:gd name="connsiteX3" fmla="*/ 796180 w 923347"/>
                <a:gd name="connsiteY3" fmla="*/ 70034 h 659797"/>
                <a:gd name="connsiteX4" fmla="*/ 821982 w 923347"/>
                <a:gd name="connsiteY4" fmla="*/ 105052 h 659797"/>
                <a:gd name="connsiteX5" fmla="*/ 833040 w 923347"/>
                <a:gd name="connsiteY5" fmla="*/ 154813 h 659797"/>
                <a:gd name="connsiteX6" fmla="*/ 864372 w 923347"/>
                <a:gd name="connsiteY6" fmla="*/ 197202 h 659797"/>
                <a:gd name="connsiteX7" fmla="*/ 871744 w 923347"/>
                <a:gd name="connsiteY7" fmla="*/ 241434 h 659797"/>
                <a:gd name="connsiteX8" fmla="*/ 820139 w 923347"/>
                <a:gd name="connsiteY8" fmla="*/ 265393 h 659797"/>
                <a:gd name="connsiteX9" fmla="*/ 855157 w 923347"/>
                <a:gd name="connsiteY9" fmla="*/ 316998 h 659797"/>
                <a:gd name="connsiteX10" fmla="*/ 864372 w 923347"/>
                <a:gd name="connsiteY10" fmla="*/ 368602 h 659797"/>
                <a:gd name="connsiteX11" fmla="*/ 923348 w 923347"/>
                <a:gd name="connsiteY11" fmla="*/ 468124 h 659797"/>
                <a:gd name="connsiteX12" fmla="*/ 917819 w 923347"/>
                <a:gd name="connsiteY12" fmla="*/ 499456 h 659797"/>
                <a:gd name="connsiteX13" fmla="*/ 875430 w 923347"/>
                <a:gd name="connsiteY13" fmla="*/ 512357 h 659797"/>
                <a:gd name="connsiteX14" fmla="*/ 805395 w 923347"/>
                <a:gd name="connsiteY14" fmla="*/ 608193 h 659797"/>
                <a:gd name="connsiteX15" fmla="*/ 834883 w 923347"/>
                <a:gd name="connsiteY15" fmla="*/ 659798 h 659797"/>
                <a:gd name="connsiteX16" fmla="*/ 814610 w 923347"/>
                <a:gd name="connsiteY16" fmla="*/ 652425 h 659797"/>
                <a:gd name="connsiteX17" fmla="*/ 722460 w 923347"/>
                <a:gd name="connsiteY17" fmla="*/ 608193 h 659797"/>
                <a:gd name="connsiteX18" fmla="*/ 657954 w 923347"/>
                <a:gd name="connsiteY18" fmla="*/ 624780 h 659797"/>
                <a:gd name="connsiteX19" fmla="*/ 613722 w 923347"/>
                <a:gd name="connsiteY19" fmla="*/ 613722 h 659797"/>
                <a:gd name="connsiteX20" fmla="*/ 562118 w 923347"/>
                <a:gd name="connsiteY20" fmla="*/ 637681 h 659797"/>
                <a:gd name="connsiteX21" fmla="*/ 512357 w 923347"/>
                <a:gd name="connsiteY21" fmla="*/ 597135 h 659797"/>
                <a:gd name="connsiteX22" fmla="*/ 477340 w 923347"/>
                <a:gd name="connsiteY22" fmla="*/ 613722 h 659797"/>
                <a:gd name="connsiteX23" fmla="*/ 471811 w 923347"/>
                <a:gd name="connsiteY23" fmla="*/ 606350 h 659797"/>
                <a:gd name="connsiteX24" fmla="*/ 423892 w 923347"/>
                <a:gd name="connsiteY24" fmla="*/ 549217 h 659797"/>
                <a:gd name="connsiteX25" fmla="*/ 355701 w 923347"/>
                <a:gd name="connsiteY25" fmla="*/ 543688 h 659797"/>
                <a:gd name="connsiteX26" fmla="*/ 342800 w 923347"/>
                <a:gd name="connsiteY26" fmla="*/ 506828 h 659797"/>
                <a:gd name="connsiteX27" fmla="*/ 280137 w 923347"/>
                <a:gd name="connsiteY27" fmla="*/ 493927 h 659797"/>
                <a:gd name="connsiteX28" fmla="*/ 269080 w 923347"/>
                <a:gd name="connsiteY28" fmla="*/ 523415 h 659797"/>
                <a:gd name="connsiteX29" fmla="*/ 217475 w 923347"/>
                <a:gd name="connsiteY29" fmla="*/ 499456 h 659797"/>
                <a:gd name="connsiteX30" fmla="*/ 221161 w 923347"/>
                <a:gd name="connsiteY30" fmla="*/ 468124 h 659797"/>
                <a:gd name="connsiteX31" fmla="*/ 152970 w 923347"/>
                <a:gd name="connsiteY31" fmla="*/ 458909 h 659797"/>
                <a:gd name="connsiteX32" fmla="*/ 106895 w 923347"/>
                <a:gd name="connsiteY32" fmla="*/ 422049 h 659797"/>
                <a:gd name="connsiteX33" fmla="*/ 62662 w 923347"/>
                <a:gd name="connsiteY33" fmla="*/ 350172 h 659797"/>
                <a:gd name="connsiteX34" fmla="*/ 66348 w 923347"/>
                <a:gd name="connsiteY34" fmla="*/ 309626 h 659797"/>
                <a:gd name="connsiteX35" fmla="*/ 38703 w 923347"/>
                <a:gd name="connsiteY35" fmla="*/ 248806 h 659797"/>
                <a:gd name="connsiteX36" fmla="*/ 3686 w 923347"/>
                <a:gd name="connsiteY36" fmla="*/ 210103 h 659797"/>
                <a:gd name="connsiteX37" fmla="*/ 25802 w 923347"/>
                <a:gd name="connsiteY37" fmla="*/ 178772 h 659797"/>
                <a:gd name="connsiteX38" fmla="*/ 0 w 923347"/>
                <a:gd name="connsiteY38" fmla="*/ 121639 h 659797"/>
                <a:gd name="connsiteX39" fmla="*/ 57133 w 923347"/>
                <a:gd name="connsiteY39" fmla="*/ 88464 h 659797"/>
                <a:gd name="connsiteX40" fmla="*/ 187987 w 923347"/>
                <a:gd name="connsiteY40" fmla="*/ 36860 h 659797"/>
                <a:gd name="connsiteX41" fmla="*/ 294882 w 923347"/>
                <a:gd name="connsiteY41" fmla="*/ 0 h 659797"/>
                <a:gd name="connsiteX42" fmla="*/ 383346 w 923347"/>
                <a:gd name="connsiteY42" fmla="*/ 18430 h 659797"/>
                <a:gd name="connsiteX43" fmla="*/ 394404 w 923347"/>
                <a:gd name="connsiteY43" fmla="*/ 46075 h 659797"/>
                <a:gd name="connsiteX44" fmla="*/ 479182 w 923347"/>
                <a:gd name="connsiteY44" fmla="*/ 46075 h 65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23347" h="659797">
                  <a:moveTo>
                    <a:pt x="479182" y="46075"/>
                  </a:moveTo>
                  <a:lnTo>
                    <a:pt x="587920" y="58976"/>
                  </a:lnTo>
                  <a:lnTo>
                    <a:pt x="750105" y="57133"/>
                  </a:lnTo>
                  <a:lnTo>
                    <a:pt x="796180" y="70034"/>
                  </a:lnTo>
                  <a:lnTo>
                    <a:pt x="821982" y="105052"/>
                  </a:lnTo>
                  <a:lnTo>
                    <a:pt x="833040" y="154813"/>
                  </a:lnTo>
                  <a:lnTo>
                    <a:pt x="864372" y="197202"/>
                  </a:lnTo>
                  <a:lnTo>
                    <a:pt x="871744" y="241434"/>
                  </a:lnTo>
                  <a:lnTo>
                    <a:pt x="820139" y="265393"/>
                  </a:lnTo>
                  <a:lnTo>
                    <a:pt x="855157" y="316998"/>
                  </a:lnTo>
                  <a:lnTo>
                    <a:pt x="864372" y="368602"/>
                  </a:lnTo>
                  <a:lnTo>
                    <a:pt x="923348" y="468124"/>
                  </a:lnTo>
                  <a:lnTo>
                    <a:pt x="917819" y="499456"/>
                  </a:lnTo>
                  <a:lnTo>
                    <a:pt x="875430" y="512357"/>
                  </a:lnTo>
                  <a:lnTo>
                    <a:pt x="805395" y="608193"/>
                  </a:lnTo>
                  <a:lnTo>
                    <a:pt x="834883" y="659798"/>
                  </a:lnTo>
                  <a:lnTo>
                    <a:pt x="814610" y="652425"/>
                  </a:lnTo>
                  <a:lnTo>
                    <a:pt x="722460" y="608193"/>
                  </a:lnTo>
                  <a:lnTo>
                    <a:pt x="657954" y="624780"/>
                  </a:lnTo>
                  <a:lnTo>
                    <a:pt x="613722" y="613722"/>
                  </a:lnTo>
                  <a:lnTo>
                    <a:pt x="562118" y="637681"/>
                  </a:lnTo>
                  <a:lnTo>
                    <a:pt x="512357" y="597135"/>
                  </a:lnTo>
                  <a:lnTo>
                    <a:pt x="477340" y="613722"/>
                  </a:lnTo>
                  <a:lnTo>
                    <a:pt x="471811" y="606350"/>
                  </a:lnTo>
                  <a:lnTo>
                    <a:pt x="423892" y="549217"/>
                  </a:lnTo>
                  <a:lnTo>
                    <a:pt x="355701" y="543688"/>
                  </a:lnTo>
                  <a:lnTo>
                    <a:pt x="342800" y="506828"/>
                  </a:lnTo>
                  <a:lnTo>
                    <a:pt x="280137" y="493927"/>
                  </a:lnTo>
                  <a:lnTo>
                    <a:pt x="269080" y="523415"/>
                  </a:lnTo>
                  <a:lnTo>
                    <a:pt x="217475" y="499456"/>
                  </a:lnTo>
                  <a:lnTo>
                    <a:pt x="221161" y="468124"/>
                  </a:lnTo>
                  <a:lnTo>
                    <a:pt x="152970" y="458909"/>
                  </a:lnTo>
                  <a:lnTo>
                    <a:pt x="106895" y="422049"/>
                  </a:lnTo>
                  <a:lnTo>
                    <a:pt x="62662" y="350172"/>
                  </a:lnTo>
                  <a:lnTo>
                    <a:pt x="66348" y="309626"/>
                  </a:lnTo>
                  <a:lnTo>
                    <a:pt x="38703" y="248806"/>
                  </a:lnTo>
                  <a:lnTo>
                    <a:pt x="3686" y="210103"/>
                  </a:lnTo>
                  <a:lnTo>
                    <a:pt x="25802" y="178772"/>
                  </a:lnTo>
                  <a:lnTo>
                    <a:pt x="0" y="121639"/>
                  </a:lnTo>
                  <a:lnTo>
                    <a:pt x="57133" y="88464"/>
                  </a:lnTo>
                  <a:lnTo>
                    <a:pt x="187987" y="36860"/>
                  </a:lnTo>
                  <a:lnTo>
                    <a:pt x="294882" y="0"/>
                  </a:lnTo>
                  <a:lnTo>
                    <a:pt x="383346" y="18430"/>
                  </a:lnTo>
                  <a:lnTo>
                    <a:pt x="394404" y="46075"/>
                  </a:lnTo>
                  <a:lnTo>
                    <a:pt x="479182" y="46075"/>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41" name="Freeform: Shape 1240">
              <a:extLst>
                <a:ext uri="{FF2B5EF4-FFF2-40B4-BE49-F238E27FC236}">
                  <a16:creationId xmlns:a16="http://schemas.microsoft.com/office/drawing/2014/main" id="{353A04DA-2405-647D-CE64-6E6414999F94}"/>
                </a:ext>
              </a:extLst>
            </p:cNvPr>
            <p:cNvSpPr/>
            <p:nvPr/>
          </p:nvSpPr>
          <p:spPr>
            <a:xfrm>
              <a:off x="7574487" y="3940306"/>
              <a:ext cx="893859" cy="527100"/>
            </a:xfrm>
            <a:custGeom>
              <a:avLst/>
              <a:gdLst>
                <a:gd name="connsiteX0" fmla="*/ 562118 w 893859"/>
                <a:gd name="connsiteY0" fmla="*/ 0 h 527100"/>
                <a:gd name="connsiteX1" fmla="*/ 591606 w 893859"/>
                <a:gd name="connsiteY1" fmla="*/ 12901 h 527100"/>
                <a:gd name="connsiteX2" fmla="*/ 624780 w 893859"/>
                <a:gd name="connsiteY2" fmla="*/ 46075 h 527100"/>
                <a:gd name="connsiteX3" fmla="*/ 661641 w 893859"/>
                <a:gd name="connsiteY3" fmla="*/ 93993 h 527100"/>
                <a:gd name="connsiteX4" fmla="*/ 724303 w 893859"/>
                <a:gd name="connsiteY4" fmla="*/ 164028 h 527100"/>
                <a:gd name="connsiteX5" fmla="*/ 735361 w 893859"/>
                <a:gd name="connsiteY5" fmla="*/ 213789 h 527100"/>
                <a:gd name="connsiteX6" fmla="*/ 731675 w 893859"/>
                <a:gd name="connsiteY6" fmla="*/ 263550 h 527100"/>
                <a:gd name="connsiteX7" fmla="*/ 755634 w 893859"/>
                <a:gd name="connsiteY7" fmla="*/ 316998 h 527100"/>
                <a:gd name="connsiteX8" fmla="*/ 799866 w 893859"/>
                <a:gd name="connsiteY8" fmla="*/ 339114 h 527100"/>
                <a:gd name="connsiteX9" fmla="*/ 842255 w 893859"/>
                <a:gd name="connsiteY9" fmla="*/ 318841 h 527100"/>
                <a:gd name="connsiteX10" fmla="*/ 886488 w 893859"/>
                <a:gd name="connsiteY10" fmla="*/ 339114 h 527100"/>
                <a:gd name="connsiteX11" fmla="*/ 893860 w 893859"/>
                <a:gd name="connsiteY11" fmla="*/ 370445 h 527100"/>
                <a:gd name="connsiteX12" fmla="*/ 851470 w 893859"/>
                <a:gd name="connsiteY12" fmla="*/ 394404 h 527100"/>
                <a:gd name="connsiteX13" fmla="*/ 821982 w 893859"/>
                <a:gd name="connsiteY13" fmla="*/ 383346 h 527100"/>
                <a:gd name="connsiteX14" fmla="*/ 814610 w 893859"/>
                <a:gd name="connsiteY14" fmla="*/ 525258 h 527100"/>
                <a:gd name="connsiteX15" fmla="*/ 757477 w 893859"/>
                <a:gd name="connsiteY15" fmla="*/ 512357 h 527100"/>
                <a:gd name="connsiteX16" fmla="*/ 683757 w 893859"/>
                <a:gd name="connsiteY16" fmla="*/ 469967 h 527100"/>
                <a:gd name="connsiteX17" fmla="*/ 575019 w 893859"/>
                <a:gd name="connsiteY17" fmla="*/ 497613 h 527100"/>
                <a:gd name="connsiteX18" fmla="*/ 532630 w 893859"/>
                <a:gd name="connsiteY18" fmla="*/ 527101 h 527100"/>
                <a:gd name="connsiteX19" fmla="*/ 392561 w 893859"/>
                <a:gd name="connsiteY19" fmla="*/ 519729 h 527100"/>
                <a:gd name="connsiteX20" fmla="*/ 318841 w 893859"/>
                <a:gd name="connsiteY20" fmla="*/ 503142 h 527100"/>
                <a:gd name="connsiteX21" fmla="*/ 283824 w 893859"/>
                <a:gd name="connsiteY21" fmla="*/ 510514 h 527100"/>
                <a:gd name="connsiteX22" fmla="*/ 250649 w 893859"/>
                <a:gd name="connsiteY22" fmla="*/ 462595 h 527100"/>
                <a:gd name="connsiteX23" fmla="*/ 232219 w 893859"/>
                <a:gd name="connsiteY23" fmla="*/ 442322 h 527100"/>
                <a:gd name="connsiteX24" fmla="*/ 250649 w 893859"/>
                <a:gd name="connsiteY24" fmla="*/ 422049 h 527100"/>
                <a:gd name="connsiteX25" fmla="*/ 226690 w 893859"/>
                <a:gd name="connsiteY25" fmla="*/ 409148 h 527100"/>
                <a:gd name="connsiteX26" fmla="*/ 199045 w 893859"/>
                <a:gd name="connsiteY26" fmla="*/ 434950 h 527100"/>
                <a:gd name="connsiteX27" fmla="*/ 141912 w 893859"/>
                <a:gd name="connsiteY27" fmla="*/ 399933 h 527100"/>
                <a:gd name="connsiteX28" fmla="*/ 129011 w 893859"/>
                <a:gd name="connsiteY28" fmla="*/ 352015 h 527100"/>
                <a:gd name="connsiteX29" fmla="*/ 70034 w 893859"/>
                <a:gd name="connsiteY29" fmla="*/ 326213 h 527100"/>
                <a:gd name="connsiteX30" fmla="*/ 55290 w 893859"/>
                <a:gd name="connsiteY30" fmla="*/ 287509 h 527100"/>
                <a:gd name="connsiteX31" fmla="*/ 0 w 893859"/>
                <a:gd name="connsiteY31" fmla="*/ 243277 h 527100"/>
                <a:gd name="connsiteX32" fmla="*/ 71878 w 893859"/>
                <a:gd name="connsiteY32" fmla="*/ 221161 h 527100"/>
                <a:gd name="connsiteX33" fmla="*/ 119796 w 893859"/>
                <a:gd name="connsiteY33" fmla="*/ 141912 h 527100"/>
                <a:gd name="connsiteX34" fmla="*/ 154813 w 893859"/>
                <a:gd name="connsiteY34" fmla="*/ 64505 h 527100"/>
                <a:gd name="connsiteX35" fmla="*/ 208260 w 893859"/>
                <a:gd name="connsiteY35" fmla="*/ 40546 h 527100"/>
                <a:gd name="connsiteX36" fmla="*/ 245120 w 893859"/>
                <a:gd name="connsiteY36" fmla="*/ 14744 h 527100"/>
                <a:gd name="connsiteX37" fmla="*/ 304097 w 893859"/>
                <a:gd name="connsiteY37" fmla="*/ 27645 h 527100"/>
                <a:gd name="connsiteX38" fmla="*/ 363073 w 893859"/>
                <a:gd name="connsiteY38" fmla="*/ 27645 h 527100"/>
                <a:gd name="connsiteX39" fmla="*/ 409148 w 893859"/>
                <a:gd name="connsiteY39" fmla="*/ 57133 h 527100"/>
                <a:gd name="connsiteX40" fmla="*/ 438636 w 893859"/>
                <a:gd name="connsiteY40" fmla="*/ 38703 h 527100"/>
                <a:gd name="connsiteX41" fmla="*/ 504985 w 893859"/>
                <a:gd name="connsiteY41" fmla="*/ 27645 h 527100"/>
                <a:gd name="connsiteX42" fmla="*/ 523415 w 893859"/>
                <a:gd name="connsiteY42" fmla="*/ 0 h 527100"/>
                <a:gd name="connsiteX43" fmla="*/ 562118 w 893859"/>
                <a:gd name="connsiteY43" fmla="*/ 0 h 52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93859" h="527100">
                  <a:moveTo>
                    <a:pt x="562118" y="0"/>
                  </a:moveTo>
                  <a:lnTo>
                    <a:pt x="591606" y="12901"/>
                  </a:lnTo>
                  <a:lnTo>
                    <a:pt x="624780" y="46075"/>
                  </a:lnTo>
                  <a:lnTo>
                    <a:pt x="661641" y="93993"/>
                  </a:lnTo>
                  <a:lnTo>
                    <a:pt x="724303" y="164028"/>
                  </a:lnTo>
                  <a:lnTo>
                    <a:pt x="735361" y="213789"/>
                  </a:lnTo>
                  <a:lnTo>
                    <a:pt x="731675" y="263550"/>
                  </a:lnTo>
                  <a:lnTo>
                    <a:pt x="755634" y="316998"/>
                  </a:lnTo>
                  <a:lnTo>
                    <a:pt x="799866" y="339114"/>
                  </a:lnTo>
                  <a:lnTo>
                    <a:pt x="842255" y="318841"/>
                  </a:lnTo>
                  <a:lnTo>
                    <a:pt x="886488" y="339114"/>
                  </a:lnTo>
                  <a:lnTo>
                    <a:pt x="893860" y="370445"/>
                  </a:lnTo>
                  <a:lnTo>
                    <a:pt x="851470" y="394404"/>
                  </a:lnTo>
                  <a:lnTo>
                    <a:pt x="821982" y="383346"/>
                  </a:lnTo>
                  <a:lnTo>
                    <a:pt x="814610" y="525258"/>
                  </a:lnTo>
                  <a:lnTo>
                    <a:pt x="757477" y="512357"/>
                  </a:lnTo>
                  <a:lnTo>
                    <a:pt x="683757" y="469967"/>
                  </a:lnTo>
                  <a:lnTo>
                    <a:pt x="575019" y="497613"/>
                  </a:lnTo>
                  <a:lnTo>
                    <a:pt x="532630" y="527101"/>
                  </a:lnTo>
                  <a:lnTo>
                    <a:pt x="392561" y="519729"/>
                  </a:lnTo>
                  <a:lnTo>
                    <a:pt x="318841" y="503142"/>
                  </a:lnTo>
                  <a:lnTo>
                    <a:pt x="283824" y="510514"/>
                  </a:lnTo>
                  <a:lnTo>
                    <a:pt x="250649" y="462595"/>
                  </a:lnTo>
                  <a:lnTo>
                    <a:pt x="232219" y="442322"/>
                  </a:lnTo>
                  <a:lnTo>
                    <a:pt x="250649" y="422049"/>
                  </a:lnTo>
                  <a:lnTo>
                    <a:pt x="226690" y="409148"/>
                  </a:lnTo>
                  <a:lnTo>
                    <a:pt x="199045" y="434950"/>
                  </a:lnTo>
                  <a:lnTo>
                    <a:pt x="141912" y="399933"/>
                  </a:lnTo>
                  <a:lnTo>
                    <a:pt x="129011" y="352015"/>
                  </a:lnTo>
                  <a:lnTo>
                    <a:pt x="70034" y="326213"/>
                  </a:lnTo>
                  <a:lnTo>
                    <a:pt x="55290" y="287509"/>
                  </a:lnTo>
                  <a:lnTo>
                    <a:pt x="0" y="243277"/>
                  </a:lnTo>
                  <a:lnTo>
                    <a:pt x="71878" y="221161"/>
                  </a:lnTo>
                  <a:lnTo>
                    <a:pt x="119796" y="141912"/>
                  </a:lnTo>
                  <a:lnTo>
                    <a:pt x="154813" y="64505"/>
                  </a:lnTo>
                  <a:lnTo>
                    <a:pt x="208260" y="40546"/>
                  </a:lnTo>
                  <a:lnTo>
                    <a:pt x="245120" y="14744"/>
                  </a:lnTo>
                  <a:lnTo>
                    <a:pt x="304097" y="27645"/>
                  </a:lnTo>
                  <a:lnTo>
                    <a:pt x="363073" y="27645"/>
                  </a:lnTo>
                  <a:lnTo>
                    <a:pt x="409148" y="57133"/>
                  </a:lnTo>
                  <a:lnTo>
                    <a:pt x="438636" y="38703"/>
                  </a:lnTo>
                  <a:lnTo>
                    <a:pt x="504985" y="27645"/>
                  </a:lnTo>
                  <a:lnTo>
                    <a:pt x="523415" y="0"/>
                  </a:lnTo>
                  <a:lnTo>
                    <a:pt x="562118" y="0"/>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42" name="Freeform: Shape 1241">
              <a:extLst>
                <a:ext uri="{FF2B5EF4-FFF2-40B4-BE49-F238E27FC236}">
                  <a16:creationId xmlns:a16="http://schemas.microsoft.com/office/drawing/2014/main" id="{A20B3172-DFF6-9E19-2EC6-F496153E9ED6}"/>
                </a:ext>
              </a:extLst>
            </p:cNvPr>
            <p:cNvSpPr/>
            <p:nvPr/>
          </p:nvSpPr>
          <p:spPr>
            <a:xfrm>
              <a:off x="7447319" y="4178054"/>
              <a:ext cx="422049" cy="457066"/>
            </a:xfrm>
            <a:custGeom>
              <a:avLst/>
              <a:gdLst>
                <a:gd name="connsiteX0" fmla="*/ 377817 w 422049"/>
                <a:gd name="connsiteY0" fmla="*/ 224847 h 457066"/>
                <a:gd name="connsiteX1" fmla="*/ 357544 w 422049"/>
                <a:gd name="connsiteY1" fmla="*/ 250649 h 457066"/>
                <a:gd name="connsiteX2" fmla="*/ 370445 w 422049"/>
                <a:gd name="connsiteY2" fmla="*/ 294882 h 457066"/>
                <a:gd name="connsiteX3" fmla="*/ 422049 w 422049"/>
                <a:gd name="connsiteY3" fmla="*/ 344643 h 457066"/>
                <a:gd name="connsiteX4" fmla="*/ 388875 w 422049"/>
                <a:gd name="connsiteY4" fmla="*/ 381503 h 457066"/>
                <a:gd name="connsiteX5" fmla="*/ 377817 w 422049"/>
                <a:gd name="connsiteY5" fmla="*/ 418363 h 457066"/>
                <a:gd name="connsiteX6" fmla="*/ 388875 w 422049"/>
                <a:gd name="connsiteY6" fmla="*/ 433107 h 457066"/>
                <a:gd name="connsiteX7" fmla="*/ 375974 w 422049"/>
                <a:gd name="connsiteY7" fmla="*/ 447851 h 457066"/>
                <a:gd name="connsiteX8" fmla="*/ 331742 w 422049"/>
                <a:gd name="connsiteY8" fmla="*/ 451537 h 457066"/>
                <a:gd name="connsiteX9" fmla="*/ 300411 w 422049"/>
                <a:gd name="connsiteY9" fmla="*/ 457066 h 457066"/>
                <a:gd name="connsiteX10" fmla="*/ 294882 w 422049"/>
                <a:gd name="connsiteY10" fmla="*/ 447851 h 457066"/>
                <a:gd name="connsiteX11" fmla="*/ 305939 w 422049"/>
                <a:gd name="connsiteY11" fmla="*/ 434950 h 457066"/>
                <a:gd name="connsiteX12" fmla="*/ 313312 w 422049"/>
                <a:gd name="connsiteY12" fmla="*/ 405462 h 457066"/>
                <a:gd name="connsiteX13" fmla="*/ 300411 w 422049"/>
                <a:gd name="connsiteY13" fmla="*/ 407305 h 457066"/>
                <a:gd name="connsiteX14" fmla="*/ 280137 w 422049"/>
                <a:gd name="connsiteY14" fmla="*/ 385189 h 457066"/>
                <a:gd name="connsiteX15" fmla="*/ 263550 w 422049"/>
                <a:gd name="connsiteY15" fmla="*/ 379660 h 457066"/>
                <a:gd name="connsiteX16" fmla="*/ 248806 w 422049"/>
                <a:gd name="connsiteY16" fmla="*/ 361230 h 457066"/>
                <a:gd name="connsiteX17" fmla="*/ 230376 w 422049"/>
                <a:gd name="connsiteY17" fmla="*/ 353858 h 457066"/>
                <a:gd name="connsiteX18" fmla="*/ 215632 w 422049"/>
                <a:gd name="connsiteY18" fmla="*/ 337271 h 457066"/>
                <a:gd name="connsiteX19" fmla="*/ 199045 w 422049"/>
                <a:gd name="connsiteY19" fmla="*/ 344643 h 457066"/>
                <a:gd name="connsiteX20" fmla="*/ 189830 w 422049"/>
                <a:gd name="connsiteY20" fmla="*/ 383346 h 457066"/>
                <a:gd name="connsiteX21" fmla="*/ 167714 w 422049"/>
                <a:gd name="connsiteY21" fmla="*/ 390718 h 457066"/>
                <a:gd name="connsiteX22" fmla="*/ 175086 w 422049"/>
                <a:gd name="connsiteY22" fmla="*/ 381503 h 457066"/>
                <a:gd name="connsiteX23" fmla="*/ 136383 w 422049"/>
                <a:gd name="connsiteY23" fmla="*/ 357544 h 457066"/>
                <a:gd name="connsiteX24" fmla="*/ 105051 w 422049"/>
                <a:gd name="connsiteY24" fmla="*/ 344643 h 457066"/>
                <a:gd name="connsiteX25" fmla="*/ 88465 w 422049"/>
                <a:gd name="connsiteY25" fmla="*/ 328056 h 457066"/>
                <a:gd name="connsiteX26" fmla="*/ 62662 w 422049"/>
                <a:gd name="connsiteY26" fmla="*/ 307783 h 457066"/>
                <a:gd name="connsiteX27" fmla="*/ 82935 w 422049"/>
                <a:gd name="connsiteY27" fmla="*/ 302254 h 457066"/>
                <a:gd name="connsiteX28" fmla="*/ 92150 w 422049"/>
                <a:gd name="connsiteY28" fmla="*/ 248806 h 457066"/>
                <a:gd name="connsiteX29" fmla="*/ 42389 w 422049"/>
                <a:gd name="connsiteY29" fmla="*/ 202731 h 457066"/>
                <a:gd name="connsiteX30" fmla="*/ 62662 w 422049"/>
                <a:gd name="connsiteY30" fmla="*/ 151127 h 457066"/>
                <a:gd name="connsiteX31" fmla="*/ 27645 w 422049"/>
                <a:gd name="connsiteY31" fmla="*/ 152970 h 457066"/>
                <a:gd name="connsiteX32" fmla="*/ 58976 w 422049"/>
                <a:gd name="connsiteY32" fmla="*/ 108738 h 457066"/>
                <a:gd name="connsiteX33" fmla="*/ 27645 w 422049"/>
                <a:gd name="connsiteY33" fmla="*/ 75564 h 457066"/>
                <a:gd name="connsiteX34" fmla="*/ 0 w 422049"/>
                <a:gd name="connsiteY34" fmla="*/ 29488 h 457066"/>
                <a:gd name="connsiteX35" fmla="*/ 68191 w 422049"/>
                <a:gd name="connsiteY35" fmla="*/ 0 h 457066"/>
                <a:gd name="connsiteX36" fmla="*/ 127168 w 422049"/>
                <a:gd name="connsiteY36" fmla="*/ 5529 h 457066"/>
                <a:gd name="connsiteX37" fmla="*/ 182458 w 422049"/>
                <a:gd name="connsiteY37" fmla="*/ 49761 h 457066"/>
                <a:gd name="connsiteX38" fmla="*/ 197202 w 422049"/>
                <a:gd name="connsiteY38" fmla="*/ 88465 h 457066"/>
                <a:gd name="connsiteX39" fmla="*/ 256178 w 422049"/>
                <a:gd name="connsiteY39" fmla="*/ 114267 h 457066"/>
                <a:gd name="connsiteX40" fmla="*/ 269079 w 422049"/>
                <a:gd name="connsiteY40" fmla="*/ 162185 h 457066"/>
                <a:gd name="connsiteX41" fmla="*/ 326213 w 422049"/>
                <a:gd name="connsiteY41" fmla="*/ 197202 h 457066"/>
                <a:gd name="connsiteX42" fmla="*/ 353858 w 422049"/>
                <a:gd name="connsiteY42" fmla="*/ 171400 h 457066"/>
                <a:gd name="connsiteX43" fmla="*/ 377817 w 422049"/>
                <a:gd name="connsiteY43" fmla="*/ 184301 h 457066"/>
                <a:gd name="connsiteX44" fmla="*/ 359387 w 422049"/>
                <a:gd name="connsiteY44" fmla="*/ 204574 h 457066"/>
                <a:gd name="connsiteX45" fmla="*/ 377817 w 422049"/>
                <a:gd name="connsiteY45" fmla="*/ 224847 h 457066"/>
                <a:gd name="connsiteX46" fmla="*/ 377817 w 422049"/>
                <a:gd name="connsiteY46" fmla="*/ 224847 h 457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2049" h="457066">
                  <a:moveTo>
                    <a:pt x="377817" y="224847"/>
                  </a:moveTo>
                  <a:lnTo>
                    <a:pt x="357544" y="250649"/>
                  </a:lnTo>
                  <a:lnTo>
                    <a:pt x="370445" y="294882"/>
                  </a:lnTo>
                  <a:lnTo>
                    <a:pt x="422049" y="344643"/>
                  </a:lnTo>
                  <a:lnTo>
                    <a:pt x="388875" y="381503"/>
                  </a:lnTo>
                  <a:lnTo>
                    <a:pt x="377817" y="418363"/>
                  </a:lnTo>
                  <a:lnTo>
                    <a:pt x="388875" y="433107"/>
                  </a:lnTo>
                  <a:lnTo>
                    <a:pt x="375974" y="447851"/>
                  </a:lnTo>
                  <a:lnTo>
                    <a:pt x="331742" y="451537"/>
                  </a:lnTo>
                  <a:lnTo>
                    <a:pt x="300411" y="457066"/>
                  </a:lnTo>
                  <a:lnTo>
                    <a:pt x="294882" y="447851"/>
                  </a:lnTo>
                  <a:lnTo>
                    <a:pt x="305939" y="434950"/>
                  </a:lnTo>
                  <a:lnTo>
                    <a:pt x="313312" y="405462"/>
                  </a:lnTo>
                  <a:lnTo>
                    <a:pt x="300411" y="407305"/>
                  </a:lnTo>
                  <a:lnTo>
                    <a:pt x="280137" y="385189"/>
                  </a:lnTo>
                  <a:lnTo>
                    <a:pt x="263550" y="379660"/>
                  </a:lnTo>
                  <a:lnTo>
                    <a:pt x="248806" y="361230"/>
                  </a:lnTo>
                  <a:lnTo>
                    <a:pt x="230376" y="353858"/>
                  </a:lnTo>
                  <a:lnTo>
                    <a:pt x="215632" y="337271"/>
                  </a:lnTo>
                  <a:lnTo>
                    <a:pt x="199045" y="344643"/>
                  </a:lnTo>
                  <a:lnTo>
                    <a:pt x="189830" y="383346"/>
                  </a:lnTo>
                  <a:lnTo>
                    <a:pt x="167714" y="390718"/>
                  </a:lnTo>
                  <a:lnTo>
                    <a:pt x="175086" y="381503"/>
                  </a:lnTo>
                  <a:lnTo>
                    <a:pt x="136383" y="357544"/>
                  </a:lnTo>
                  <a:lnTo>
                    <a:pt x="105051" y="344643"/>
                  </a:lnTo>
                  <a:lnTo>
                    <a:pt x="88465" y="328056"/>
                  </a:lnTo>
                  <a:lnTo>
                    <a:pt x="62662" y="307783"/>
                  </a:lnTo>
                  <a:lnTo>
                    <a:pt x="82935" y="302254"/>
                  </a:lnTo>
                  <a:lnTo>
                    <a:pt x="92150" y="248806"/>
                  </a:lnTo>
                  <a:lnTo>
                    <a:pt x="42389" y="202731"/>
                  </a:lnTo>
                  <a:lnTo>
                    <a:pt x="62662" y="151127"/>
                  </a:lnTo>
                  <a:lnTo>
                    <a:pt x="27645" y="152970"/>
                  </a:lnTo>
                  <a:lnTo>
                    <a:pt x="58976" y="108738"/>
                  </a:lnTo>
                  <a:lnTo>
                    <a:pt x="27645" y="75564"/>
                  </a:lnTo>
                  <a:lnTo>
                    <a:pt x="0" y="29488"/>
                  </a:lnTo>
                  <a:lnTo>
                    <a:pt x="68191" y="0"/>
                  </a:lnTo>
                  <a:lnTo>
                    <a:pt x="127168" y="5529"/>
                  </a:lnTo>
                  <a:lnTo>
                    <a:pt x="182458" y="49761"/>
                  </a:lnTo>
                  <a:lnTo>
                    <a:pt x="197202" y="88465"/>
                  </a:lnTo>
                  <a:lnTo>
                    <a:pt x="256178" y="114267"/>
                  </a:lnTo>
                  <a:lnTo>
                    <a:pt x="269079" y="162185"/>
                  </a:lnTo>
                  <a:lnTo>
                    <a:pt x="326213" y="197202"/>
                  </a:lnTo>
                  <a:lnTo>
                    <a:pt x="353858" y="171400"/>
                  </a:lnTo>
                  <a:lnTo>
                    <a:pt x="377817" y="184301"/>
                  </a:lnTo>
                  <a:lnTo>
                    <a:pt x="359387" y="204574"/>
                  </a:lnTo>
                  <a:lnTo>
                    <a:pt x="377817" y="224847"/>
                  </a:lnTo>
                  <a:lnTo>
                    <a:pt x="377817" y="224847"/>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43" name="Freeform: Shape 1242">
              <a:extLst>
                <a:ext uri="{FF2B5EF4-FFF2-40B4-BE49-F238E27FC236}">
                  <a16:creationId xmlns:a16="http://schemas.microsoft.com/office/drawing/2014/main" id="{7DDB33A8-5396-66AD-A23F-5E70F9437A13}"/>
                </a:ext>
              </a:extLst>
            </p:cNvPr>
            <p:cNvSpPr/>
            <p:nvPr/>
          </p:nvSpPr>
          <p:spPr>
            <a:xfrm>
              <a:off x="7240902" y="3785493"/>
              <a:ext cx="512356" cy="208259"/>
            </a:xfrm>
            <a:custGeom>
              <a:avLst/>
              <a:gdLst>
                <a:gd name="connsiteX0" fmla="*/ 512356 w 512356"/>
                <a:gd name="connsiteY0" fmla="*/ 55290 h 208259"/>
                <a:gd name="connsiteX1" fmla="*/ 490240 w 512356"/>
                <a:gd name="connsiteY1" fmla="*/ 86621 h 208259"/>
                <a:gd name="connsiteX2" fmla="*/ 477339 w 512356"/>
                <a:gd name="connsiteY2" fmla="*/ 132697 h 208259"/>
                <a:gd name="connsiteX3" fmla="*/ 458909 w 512356"/>
                <a:gd name="connsiteY3" fmla="*/ 143755 h 208259"/>
                <a:gd name="connsiteX4" fmla="*/ 357544 w 512356"/>
                <a:gd name="connsiteY4" fmla="*/ 108738 h 208259"/>
                <a:gd name="connsiteX5" fmla="*/ 328055 w 512356"/>
                <a:gd name="connsiteY5" fmla="*/ 116110 h 208259"/>
                <a:gd name="connsiteX6" fmla="*/ 309625 w 512356"/>
                <a:gd name="connsiteY6" fmla="*/ 143755 h 208259"/>
                <a:gd name="connsiteX7" fmla="*/ 267236 w 512356"/>
                <a:gd name="connsiteY7" fmla="*/ 158499 h 208259"/>
                <a:gd name="connsiteX8" fmla="*/ 256178 w 512356"/>
                <a:gd name="connsiteY8" fmla="*/ 151127 h 208259"/>
                <a:gd name="connsiteX9" fmla="*/ 213789 w 512356"/>
                <a:gd name="connsiteY9" fmla="*/ 167714 h 208259"/>
                <a:gd name="connsiteX10" fmla="*/ 178772 w 512356"/>
                <a:gd name="connsiteY10" fmla="*/ 171400 h 208259"/>
                <a:gd name="connsiteX11" fmla="*/ 173243 w 512356"/>
                <a:gd name="connsiteY11" fmla="*/ 195359 h 208259"/>
                <a:gd name="connsiteX12" fmla="*/ 97679 w 512356"/>
                <a:gd name="connsiteY12" fmla="*/ 208260 h 208259"/>
                <a:gd name="connsiteX13" fmla="*/ 62662 w 512356"/>
                <a:gd name="connsiteY13" fmla="*/ 197202 h 208259"/>
                <a:gd name="connsiteX14" fmla="*/ 12901 w 512356"/>
                <a:gd name="connsiteY14" fmla="*/ 165871 h 208259"/>
                <a:gd name="connsiteX15" fmla="*/ 0 w 512356"/>
                <a:gd name="connsiteY15" fmla="*/ 127168 h 208259"/>
                <a:gd name="connsiteX16" fmla="*/ 5529 w 512356"/>
                <a:gd name="connsiteY16" fmla="*/ 112424 h 208259"/>
                <a:gd name="connsiteX17" fmla="*/ 16587 w 512356"/>
                <a:gd name="connsiteY17" fmla="*/ 86621 h 208259"/>
                <a:gd name="connsiteX18" fmla="*/ 57133 w 512356"/>
                <a:gd name="connsiteY18" fmla="*/ 88464 h 208259"/>
                <a:gd name="connsiteX19" fmla="*/ 86621 w 512356"/>
                <a:gd name="connsiteY19" fmla="*/ 77406 h 208259"/>
                <a:gd name="connsiteX20" fmla="*/ 88464 w 512356"/>
                <a:gd name="connsiteY20" fmla="*/ 66348 h 208259"/>
                <a:gd name="connsiteX21" fmla="*/ 105051 w 512356"/>
                <a:gd name="connsiteY21" fmla="*/ 60819 h 208259"/>
                <a:gd name="connsiteX22" fmla="*/ 108737 w 512356"/>
                <a:gd name="connsiteY22" fmla="*/ 35017 h 208259"/>
                <a:gd name="connsiteX23" fmla="*/ 129011 w 512356"/>
                <a:gd name="connsiteY23" fmla="*/ 29488 h 208259"/>
                <a:gd name="connsiteX24" fmla="*/ 141912 w 512356"/>
                <a:gd name="connsiteY24" fmla="*/ 9215 h 208259"/>
                <a:gd name="connsiteX25" fmla="*/ 169557 w 512356"/>
                <a:gd name="connsiteY25" fmla="*/ 9215 h 208259"/>
                <a:gd name="connsiteX26" fmla="*/ 175086 w 512356"/>
                <a:gd name="connsiteY26" fmla="*/ 16587 h 208259"/>
                <a:gd name="connsiteX27" fmla="*/ 210103 w 512356"/>
                <a:gd name="connsiteY27" fmla="*/ 0 h 208259"/>
                <a:gd name="connsiteX28" fmla="*/ 259864 w 512356"/>
                <a:gd name="connsiteY28" fmla="*/ 40546 h 208259"/>
                <a:gd name="connsiteX29" fmla="*/ 311468 w 512356"/>
                <a:gd name="connsiteY29" fmla="*/ 16587 h 208259"/>
                <a:gd name="connsiteX30" fmla="*/ 355701 w 512356"/>
                <a:gd name="connsiteY30" fmla="*/ 27645 h 208259"/>
                <a:gd name="connsiteX31" fmla="*/ 420206 w 512356"/>
                <a:gd name="connsiteY31" fmla="*/ 11058 h 208259"/>
                <a:gd name="connsiteX32" fmla="*/ 512356 w 512356"/>
                <a:gd name="connsiteY32" fmla="*/ 55290 h 208259"/>
                <a:gd name="connsiteX33" fmla="*/ 512356 w 512356"/>
                <a:gd name="connsiteY33" fmla="*/ 55290 h 208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12356" h="208259">
                  <a:moveTo>
                    <a:pt x="512356" y="55290"/>
                  </a:moveTo>
                  <a:lnTo>
                    <a:pt x="490240" y="86621"/>
                  </a:lnTo>
                  <a:lnTo>
                    <a:pt x="477339" y="132697"/>
                  </a:lnTo>
                  <a:lnTo>
                    <a:pt x="458909" y="143755"/>
                  </a:lnTo>
                  <a:lnTo>
                    <a:pt x="357544" y="108738"/>
                  </a:lnTo>
                  <a:lnTo>
                    <a:pt x="328055" y="116110"/>
                  </a:lnTo>
                  <a:lnTo>
                    <a:pt x="309625" y="143755"/>
                  </a:lnTo>
                  <a:lnTo>
                    <a:pt x="267236" y="158499"/>
                  </a:lnTo>
                  <a:lnTo>
                    <a:pt x="256178" y="151127"/>
                  </a:lnTo>
                  <a:lnTo>
                    <a:pt x="213789" y="167714"/>
                  </a:lnTo>
                  <a:lnTo>
                    <a:pt x="178772" y="171400"/>
                  </a:lnTo>
                  <a:lnTo>
                    <a:pt x="173243" y="195359"/>
                  </a:lnTo>
                  <a:lnTo>
                    <a:pt x="97679" y="208260"/>
                  </a:lnTo>
                  <a:lnTo>
                    <a:pt x="62662" y="197202"/>
                  </a:lnTo>
                  <a:lnTo>
                    <a:pt x="12901" y="165871"/>
                  </a:lnTo>
                  <a:lnTo>
                    <a:pt x="0" y="127168"/>
                  </a:lnTo>
                  <a:lnTo>
                    <a:pt x="5529" y="112424"/>
                  </a:lnTo>
                  <a:lnTo>
                    <a:pt x="16587" y="86621"/>
                  </a:lnTo>
                  <a:lnTo>
                    <a:pt x="57133" y="88464"/>
                  </a:lnTo>
                  <a:lnTo>
                    <a:pt x="86621" y="77406"/>
                  </a:lnTo>
                  <a:lnTo>
                    <a:pt x="88464" y="66348"/>
                  </a:lnTo>
                  <a:lnTo>
                    <a:pt x="105051" y="60819"/>
                  </a:lnTo>
                  <a:lnTo>
                    <a:pt x="108737" y="35017"/>
                  </a:lnTo>
                  <a:lnTo>
                    <a:pt x="129011" y="29488"/>
                  </a:lnTo>
                  <a:lnTo>
                    <a:pt x="141912" y="9215"/>
                  </a:lnTo>
                  <a:lnTo>
                    <a:pt x="169557" y="9215"/>
                  </a:lnTo>
                  <a:lnTo>
                    <a:pt x="175086" y="16587"/>
                  </a:lnTo>
                  <a:lnTo>
                    <a:pt x="210103" y="0"/>
                  </a:lnTo>
                  <a:lnTo>
                    <a:pt x="259864" y="40546"/>
                  </a:lnTo>
                  <a:lnTo>
                    <a:pt x="311468" y="16587"/>
                  </a:lnTo>
                  <a:lnTo>
                    <a:pt x="355701" y="27645"/>
                  </a:lnTo>
                  <a:lnTo>
                    <a:pt x="420206" y="11058"/>
                  </a:lnTo>
                  <a:lnTo>
                    <a:pt x="512356" y="55290"/>
                  </a:lnTo>
                  <a:lnTo>
                    <a:pt x="512356" y="55290"/>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44" name="Freeform: Shape 1243">
              <a:extLst>
                <a:ext uri="{FF2B5EF4-FFF2-40B4-BE49-F238E27FC236}">
                  <a16:creationId xmlns:a16="http://schemas.microsoft.com/office/drawing/2014/main" id="{1A74B3C2-425E-52ED-6D70-C299D58FD20D}"/>
                </a:ext>
              </a:extLst>
            </p:cNvPr>
            <p:cNvSpPr/>
            <p:nvPr/>
          </p:nvSpPr>
          <p:spPr>
            <a:xfrm>
              <a:off x="6968137" y="4098804"/>
              <a:ext cx="263550" cy="162184"/>
            </a:xfrm>
            <a:custGeom>
              <a:avLst/>
              <a:gdLst>
                <a:gd name="connsiteX0" fmla="*/ 263550 w 263550"/>
                <a:gd name="connsiteY0" fmla="*/ 40546 h 162184"/>
                <a:gd name="connsiteX1" fmla="*/ 191673 w 263550"/>
                <a:gd name="connsiteY1" fmla="*/ 71877 h 162184"/>
                <a:gd name="connsiteX2" fmla="*/ 186144 w 263550"/>
                <a:gd name="connsiteY2" fmla="*/ 117953 h 162184"/>
                <a:gd name="connsiteX3" fmla="*/ 154813 w 263550"/>
                <a:gd name="connsiteY3" fmla="*/ 130854 h 162184"/>
                <a:gd name="connsiteX4" fmla="*/ 156656 w 263550"/>
                <a:gd name="connsiteY4" fmla="*/ 162185 h 162184"/>
                <a:gd name="connsiteX5" fmla="*/ 119796 w 263550"/>
                <a:gd name="connsiteY5" fmla="*/ 160342 h 162184"/>
                <a:gd name="connsiteX6" fmla="*/ 86621 w 263550"/>
                <a:gd name="connsiteY6" fmla="*/ 141912 h 162184"/>
                <a:gd name="connsiteX7" fmla="*/ 71877 w 263550"/>
                <a:gd name="connsiteY7" fmla="*/ 160342 h 162184"/>
                <a:gd name="connsiteX8" fmla="*/ 5529 w 263550"/>
                <a:gd name="connsiteY8" fmla="*/ 156656 h 162184"/>
                <a:gd name="connsiteX9" fmla="*/ 25802 w 263550"/>
                <a:gd name="connsiteY9" fmla="*/ 147441 h 162184"/>
                <a:gd name="connsiteX10" fmla="*/ 0 w 263550"/>
                <a:gd name="connsiteY10" fmla="*/ 97679 h 162184"/>
                <a:gd name="connsiteX11" fmla="*/ 7372 w 263550"/>
                <a:gd name="connsiteY11" fmla="*/ 40546 h 162184"/>
                <a:gd name="connsiteX12" fmla="*/ 84778 w 263550"/>
                <a:gd name="connsiteY12" fmla="*/ 49761 h 162184"/>
                <a:gd name="connsiteX13" fmla="*/ 129011 w 263550"/>
                <a:gd name="connsiteY13" fmla="*/ 22116 h 162184"/>
                <a:gd name="connsiteX14" fmla="*/ 210103 w 263550"/>
                <a:gd name="connsiteY14" fmla="*/ 20273 h 162184"/>
                <a:gd name="connsiteX15" fmla="*/ 226690 w 263550"/>
                <a:gd name="connsiteY15" fmla="*/ 0 h 162184"/>
                <a:gd name="connsiteX16" fmla="*/ 241434 w 263550"/>
                <a:gd name="connsiteY16" fmla="*/ 1843 h 162184"/>
                <a:gd name="connsiteX17" fmla="*/ 263550 w 263550"/>
                <a:gd name="connsiteY17" fmla="*/ 40546 h 162184"/>
                <a:gd name="connsiteX18" fmla="*/ 263550 w 263550"/>
                <a:gd name="connsiteY18" fmla="*/ 40546 h 16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3550" h="162184">
                  <a:moveTo>
                    <a:pt x="263550" y="40546"/>
                  </a:moveTo>
                  <a:lnTo>
                    <a:pt x="191673" y="71877"/>
                  </a:lnTo>
                  <a:lnTo>
                    <a:pt x="186144" y="117953"/>
                  </a:lnTo>
                  <a:lnTo>
                    <a:pt x="154813" y="130854"/>
                  </a:lnTo>
                  <a:lnTo>
                    <a:pt x="156656" y="162185"/>
                  </a:lnTo>
                  <a:lnTo>
                    <a:pt x="119796" y="160342"/>
                  </a:lnTo>
                  <a:lnTo>
                    <a:pt x="86621" y="141912"/>
                  </a:lnTo>
                  <a:lnTo>
                    <a:pt x="71877" y="160342"/>
                  </a:lnTo>
                  <a:lnTo>
                    <a:pt x="5529" y="156656"/>
                  </a:lnTo>
                  <a:lnTo>
                    <a:pt x="25802" y="147441"/>
                  </a:lnTo>
                  <a:lnTo>
                    <a:pt x="0" y="97679"/>
                  </a:lnTo>
                  <a:lnTo>
                    <a:pt x="7372" y="40546"/>
                  </a:lnTo>
                  <a:lnTo>
                    <a:pt x="84778" y="49761"/>
                  </a:lnTo>
                  <a:lnTo>
                    <a:pt x="129011" y="22116"/>
                  </a:lnTo>
                  <a:lnTo>
                    <a:pt x="210103" y="20273"/>
                  </a:lnTo>
                  <a:lnTo>
                    <a:pt x="226690" y="0"/>
                  </a:lnTo>
                  <a:lnTo>
                    <a:pt x="241434" y="1843"/>
                  </a:lnTo>
                  <a:lnTo>
                    <a:pt x="263550" y="40546"/>
                  </a:lnTo>
                  <a:lnTo>
                    <a:pt x="263550" y="40546"/>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45" name="Freeform: Shape 1244">
              <a:extLst>
                <a:ext uri="{FF2B5EF4-FFF2-40B4-BE49-F238E27FC236}">
                  <a16:creationId xmlns:a16="http://schemas.microsoft.com/office/drawing/2014/main" id="{1F610819-7002-E61D-0CA2-E55000C93D54}"/>
                </a:ext>
              </a:extLst>
            </p:cNvPr>
            <p:cNvSpPr/>
            <p:nvPr/>
          </p:nvSpPr>
          <p:spPr>
            <a:xfrm>
              <a:off x="6623494" y="2239024"/>
              <a:ext cx="655189" cy="892200"/>
            </a:xfrm>
            <a:custGeom>
              <a:avLst/>
              <a:gdLst>
                <a:gd name="connsiteX0" fmla="*/ 549217 w 655189"/>
                <a:gd name="connsiteY0" fmla="*/ 311653 h 892200"/>
                <a:gd name="connsiteX1" fmla="*/ 637681 w 655189"/>
                <a:gd name="connsiteY1" fmla="*/ 372472 h 892200"/>
                <a:gd name="connsiteX2" fmla="*/ 576862 w 655189"/>
                <a:gd name="connsiteY2" fmla="*/ 494111 h 892200"/>
                <a:gd name="connsiteX3" fmla="*/ 492084 w 655189"/>
                <a:gd name="connsiteY3" fmla="*/ 519913 h 892200"/>
                <a:gd name="connsiteX4" fmla="*/ 481025 w 655189"/>
                <a:gd name="connsiteY4" fmla="*/ 704214 h 892200"/>
                <a:gd name="connsiteX5" fmla="*/ 442322 w 655189"/>
                <a:gd name="connsiteY5" fmla="*/ 809265 h 892200"/>
                <a:gd name="connsiteX6" fmla="*/ 337271 w 655189"/>
                <a:gd name="connsiteY6" fmla="*/ 798207 h 892200"/>
                <a:gd name="connsiteX7" fmla="*/ 296725 w 655189"/>
                <a:gd name="connsiteY7" fmla="*/ 886672 h 892200"/>
                <a:gd name="connsiteX8" fmla="*/ 195359 w 655189"/>
                <a:gd name="connsiteY8" fmla="*/ 892201 h 892200"/>
                <a:gd name="connsiteX9" fmla="*/ 160342 w 655189"/>
                <a:gd name="connsiteY9" fmla="*/ 787149 h 892200"/>
                <a:gd name="connsiteX10" fmla="*/ 77406 w 655189"/>
                <a:gd name="connsiteY10" fmla="*/ 659982 h 892200"/>
                <a:gd name="connsiteX11" fmla="*/ 0 w 655189"/>
                <a:gd name="connsiteY11" fmla="*/ 505169 h 892200"/>
                <a:gd name="connsiteX12" fmla="*/ 33174 w 655189"/>
                <a:gd name="connsiteY12" fmla="*/ 442507 h 892200"/>
                <a:gd name="connsiteX13" fmla="*/ 95837 w 655189"/>
                <a:gd name="connsiteY13" fmla="*/ 368786 h 892200"/>
                <a:gd name="connsiteX14" fmla="*/ 110581 w 655189"/>
                <a:gd name="connsiteY14" fmla="*/ 241619 h 892200"/>
                <a:gd name="connsiteX15" fmla="*/ 53447 w 655189"/>
                <a:gd name="connsiteY15" fmla="*/ 188171 h 892200"/>
                <a:gd name="connsiteX16" fmla="*/ 35017 w 655189"/>
                <a:gd name="connsiteY16" fmla="*/ 46260 h 892200"/>
                <a:gd name="connsiteX17" fmla="*/ 55659 w 655189"/>
                <a:gd name="connsiteY17" fmla="*/ 0 h 892200"/>
                <a:gd name="connsiteX18" fmla="*/ 655190 w 655189"/>
                <a:gd name="connsiteY18" fmla="*/ 0 h 892200"/>
                <a:gd name="connsiteX19" fmla="*/ 519729 w 655189"/>
                <a:gd name="connsiteY19" fmla="*/ 86806 h 892200"/>
                <a:gd name="connsiteX20" fmla="*/ 481025 w 655189"/>
                <a:gd name="connsiteY20" fmla="*/ 236090 h 892200"/>
                <a:gd name="connsiteX21" fmla="*/ 549217 w 655189"/>
                <a:gd name="connsiteY21" fmla="*/ 311653 h 89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55189" h="892200">
                  <a:moveTo>
                    <a:pt x="549217" y="311653"/>
                  </a:moveTo>
                  <a:lnTo>
                    <a:pt x="637681" y="372472"/>
                  </a:lnTo>
                  <a:lnTo>
                    <a:pt x="576862" y="494111"/>
                  </a:lnTo>
                  <a:lnTo>
                    <a:pt x="492084" y="519913"/>
                  </a:lnTo>
                  <a:lnTo>
                    <a:pt x="481025" y="704214"/>
                  </a:lnTo>
                  <a:lnTo>
                    <a:pt x="442322" y="809265"/>
                  </a:lnTo>
                  <a:lnTo>
                    <a:pt x="337271" y="798207"/>
                  </a:lnTo>
                  <a:lnTo>
                    <a:pt x="296725" y="886672"/>
                  </a:lnTo>
                  <a:lnTo>
                    <a:pt x="195359" y="892201"/>
                  </a:lnTo>
                  <a:lnTo>
                    <a:pt x="160342" y="787149"/>
                  </a:lnTo>
                  <a:lnTo>
                    <a:pt x="77406" y="659982"/>
                  </a:lnTo>
                  <a:lnTo>
                    <a:pt x="0" y="505169"/>
                  </a:lnTo>
                  <a:lnTo>
                    <a:pt x="33174" y="442507"/>
                  </a:lnTo>
                  <a:lnTo>
                    <a:pt x="95837" y="368786"/>
                  </a:lnTo>
                  <a:lnTo>
                    <a:pt x="110581" y="241619"/>
                  </a:lnTo>
                  <a:lnTo>
                    <a:pt x="53447" y="188171"/>
                  </a:lnTo>
                  <a:lnTo>
                    <a:pt x="35017" y="46260"/>
                  </a:lnTo>
                  <a:lnTo>
                    <a:pt x="55659" y="0"/>
                  </a:lnTo>
                  <a:lnTo>
                    <a:pt x="655190" y="0"/>
                  </a:lnTo>
                  <a:lnTo>
                    <a:pt x="519729" y="86806"/>
                  </a:lnTo>
                  <a:lnTo>
                    <a:pt x="481025" y="236090"/>
                  </a:lnTo>
                  <a:lnTo>
                    <a:pt x="549217" y="311653"/>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46" name="Freeform: Shape 1245">
              <a:extLst>
                <a:ext uri="{FF2B5EF4-FFF2-40B4-BE49-F238E27FC236}">
                  <a16:creationId xmlns:a16="http://schemas.microsoft.com/office/drawing/2014/main" id="{57EF5EE5-6DC3-0975-9092-097DE3E10F15}"/>
                </a:ext>
              </a:extLst>
            </p:cNvPr>
            <p:cNvSpPr/>
            <p:nvPr/>
          </p:nvSpPr>
          <p:spPr>
            <a:xfrm>
              <a:off x="6498169" y="5211982"/>
              <a:ext cx="280137" cy="305755"/>
            </a:xfrm>
            <a:custGeom>
              <a:avLst/>
              <a:gdLst>
                <a:gd name="connsiteX0" fmla="*/ 235905 w 280137"/>
                <a:gd name="connsiteY0" fmla="*/ 164028 h 305755"/>
                <a:gd name="connsiteX1" fmla="*/ 270922 w 280137"/>
                <a:gd name="connsiteY1" fmla="*/ 193516 h 305755"/>
                <a:gd name="connsiteX2" fmla="*/ 261707 w 280137"/>
                <a:gd name="connsiteY2" fmla="*/ 296724 h 305755"/>
                <a:gd name="connsiteX3" fmla="*/ 251755 w 280137"/>
                <a:gd name="connsiteY3" fmla="*/ 305755 h 305755"/>
                <a:gd name="connsiteX4" fmla="*/ 553 w 280137"/>
                <a:gd name="connsiteY4" fmla="*/ 305755 h 305755"/>
                <a:gd name="connsiteX5" fmla="*/ 18430 w 280137"/>
                <a:gd name="connsiteY5" fmla="*/ 219318 h 305755"/>
                <a:gd name="connsiteX6" fmla="*/ 0 w 280137"/>
                <a:gd name="connsiteY6" fmla="*/ 106895 h 305755"/>
                <a:gd name="connsiteX7" fmla="*/ 18430 w 280137"/>
                <a:gd name="connsiteY7" fmla="*/ 46259 h 305755"/>
                <a:gd name="connsiteX8" fmla="*/ 18430 w 280137"/>
                <a:gd name="connsiteY8" fmla="*/ 46075 h 305755"/>
                <a:gd name="connsiteX9" fmla="*/ 123482 w 280137"/>
                <a:gd name="connsiteY9" fmla="*/ 0 h 305755"/>
                <a:gd name="connsiteX10" fmla="*/ 191673 w 280137"/>
                <a:gd name="connsiteY10" fmla="*/ 12901 h 305755"/>
                <a:gd name="connsiteX11" fmla="*/ 191673 w 280137"/>
                <a:gd name="connsiteY11" fmla="*/ 73720 h 305755"/>
                <a:gd name="connsiteX12" fmla="*/ 272765 w 280137"/>
                <a:gd name="connsiteY12" fmla="*/ 29488 h 305755"/>
                <a:gd name="connsiteX13" fmla="*/ 280137 w 280137"/>
                <a:gd name="connsiteY13" fmla="*/ 51604 h 305755"/>
                <a:gd name="connsiteX14" fmla="*/ 234062 w 280137"/>
                <a:gd name="connsiteY14" fmla="*/ 110581 h 305755"/>
                <a:gd name="connsiteX15" fmla="*/ 235905 w 280137"/>
                <a:gd name="connsiteY15" fmla="*/ 164028 h 30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137" h="305755">
                  <a:moveTo>
                    <a:pt x="235905" y="164028"/>
                  </a:moveTo>
                  <a:lnTo>
                    <a:pt x="270922" y="193516"/>
                  </a:lnTo>
                  <a:lnTo>
                    <a:pt x="261707" y="296724"/>
                  </a:lnTo>
                  <a:lnTo>
                    <a:pt x="251755" y="305755"/>
                  </a:lnTo>
                  <a:lnTo>
                    <a:pt x="553" y="305755"/>
                  </a:lnTo>
                  <a:lnTo>
                    <a:pt x="18430" y="219318"/>
                  </a:lnTo>
                  <a:lnTo>
                    <a:pt x="0" y="106895"/>
                  </a:lnTo>
                  <a:lnTo>
                    <a:pt x="18430" y="46259"/>
                  </a:lnTo>
                  <a:lnTo>
                    <a:pt x="18430" y="46075"/>
                  </a:lnTo>
                  <a:lnTo>
                    <a:pt x="123482" y="0"/>
                  </a:lnTo>
                  <a:lnTo>
                    <a:pt x="191673" y="12901"/>
                  </a:lnTo>
                  <a:lnTo>
                    <a:pt x="191673" y="73720"/>
                  </a:lnTo>
                  <a:lnTo>
                    <a:pt x="272765" y="29488"/>
                  </a:lnTo>
                  <a:lnTo>
                    <a:pt x="280137" y="51604"/>
                  </a:lnTo>
                  <a:lnTo>
                    <a:pt x="234062" y="110581"/>
                  </a:lnTo>
                  <a:lnTo>
                    <a:pt x="235905" y="164028"/>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47" name="Freeform: Shape 1246">
              <a:extLst>
                <a:ext uri="{FF2B5EF4-FFF2-40B4-BE49-F238E27FC236}">
                  <a16:creationId xmlns:a16="http://schemas.microsoft.com/office/drawing/2014/main" id="{FEE131E8-E06D-A310-F031-DC16A22DBCC6}"/>
                </a:ext>
              </a:extLst>
            </p:cNvPr>
            <p:cNvSpPr/>
            <p:nvPr/>
          </p:nvSpPr>
          <p:spPr>
            <a:xfrm>
              <a:off x="8221383" y="4669769"/>
              <a:ext cx="643025" cy="684125"/>
            </a:xfrm>
            <a:custGeom>
              <a:avLst/>
              <a:gdLst>
                <a:gd name="connsiteX0" fmla="*/ 558432 w 643025"/>
                <a:gd name="connsiteY0" fmla="*/ 26171 h 684125"/>
                <a:gd name="connsiteX1" fmla="*/ 643026 w 643025"/>
                <a:gd name="connsiteY1" fmla="*/ 0 h 684125"/>
                <a:gd name="connsiteX2" fmla="*/ 643026 w 643025"/>
                <a:gd name="connsiteY2" fmla="*/ 675647 h 684125"/>
                <a:gd name="connsiteX3" fmla="*/ 573176 w 643025"/>
                <a:gd name="connsiteY3" fmla="*/ 625149 h 684125"/>
                <a:gd name="connsiteX4" fmla="*/ 468124 w 643025"/>
                <a:gd name="connsiteY4" fmla="*/ 621463 h 684125"/>
                <a:gd name="connsiteX5" fmla="*/ 449694 w 643025"/>
                <a:gd name="connsiteY5" fmla="*/ 669381 h 684125"/>
                <a:gd name="connsiteX6" fmla="*/ 383346 w 643025"/>
                <a:gd name="connsiteY6" fmla="*/ 684125 h 684125"/>
                <a:gd name="connsiteX7" fmla="*/ 283823 w 643025"/>
                <a:gd name="connsiteY7" fmla="*/ 621463 h 684125"/>
                <a:gd name="connsiteX8" fmla="*/ 176929 w 643025"/>
                <a:gd name="connsiteY8" fmla="*/ 623306 h 684125"/>
                <a:gd name="connsiteX9" fmla="*/ 106895 w 643025"/>
                <a:gd name="connsiteY9" fmla="*/ 505353 h 684125"/>
                <a:gd name="connsiteX10" fmla="*/ 29488 w 643025"/>
                <a:gd name="connsiteY10" fmla="*/ 440848 h 684125"/>
                <a:gd name="connsiteX11" fmla="*/ 66348 w 643025"/>
                <a:gd name="connsiteY11" fmla="*/ 348697 h 684125"/>
                <a:gd name="connsiteX12" fmla="*/ 0 w 643025"/>
                <a:gd name="connsiteY12" fmla="*/ 291564 h 684125"/>
                <a:gd name="connsiteX13" fmla="*/ 93993 w 643025"/>
                <a:gd name="connsiteY13" fmla="*/ 179141 h 684125"/>
                <a:gd name="connsiteX14" fmla="*/ 241434 w 643025"/>
                <a:gd name="connsiteY14" fmla="*/ 175454 h 684125"/>
                <a:gd name="connsiteX15" fmla="*/ 270922 w 643025"/>
                <a:gd name="connsiteY15" fmla="*/ 85147 h 684125"/>
                <a:gd name="connsiteX16" fmla="*/ 455223 w 643025"/>
                <a:gd name="connsiteY16" fmla="*/ 101734 h 684125"/>
                <a:gd name="connsiteX17" fmla="*/ 558432 w 643025"/>
                <a:gd name="connsiteY17" fmla="*/ 26171 h 68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43025" h="684125">
                  <a:moveTo>
                    <a:pt x="558432" y="26171"/>
                  </a:moveTo>
                  <a:lnTo>
                    <a:pt x="643026" y="0"/>
                  </a:lnTo>
                  <a:lnTo>
                    <a:pt x="643026" y="675647"/>
                  </a:lnTo>
                  <a:lnTo>
                    <a:pt x="573176" y="625149"/>
                  </a:lnTo>
                  <a:lnTo>
                    <a:pt x="468124" y="621463"/>
                  </a:lnTo>
                  <a:lnTo>
                    <a:pt x="449694" y="669381"/>
                  </a:lnTo>
                  <a:lnTo>
                    <a:pt x="383346" y="684125"/>
                  </a:lnTo>
                  <a:lnTo>
                    <a:pt x="283823" y="621463"/>
                  </a:lnTo>
                  <a:lnTo>
                    <a:pt x="176929" y="623306"/>
                  </a:lnTo>
                  <a:lnTo>
                    <a:pt x="106895" y="505353"/>
                  </a:lnTo>
                  <a:lnTo>
                    <a:pt x="29488" y="440848"/>
                  </a:lnTo>
                  <a:lnTo>
                    <a:pt x="66348" y="348697"/>
                  </a:lnTo>
                  <a:lnTo>
                    <a:pt x="0" y="291564"/>
                  </a:lnTo>
                  <a:lnTo>
                    <a:pt x="93993" y="179141"/>
                  </a:lnTo>
                  <a:lnTo>
                    <a:pt x="241434" y="175454"/>
                  </a:lnTo>
                  <a:lnTo>
                    <a:pt x="270922" y="85147"/>
                  </a:lnTo>
                  <a:lnTo>
                    <a:pt x="455223" y="101734"/>
                  </a:lnTo>
                  <a:lnTo>
                    <a:pt x="558432" y="26171"/>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48" name="Freeform: Shape 1247">
              <a:extLst>
                <a:ext uri="{FF2B5EF4-FFF2-40B4-BE49-F238E27FC236}">
                  <a16:creationId xmlns:a16="http://schemas.microsoft.com/office/drawing/2014/main" id="{0BA89792-851C-B7CA-664B-7C5AF9799C65}"/>
                </a:ext>
              </a:extLst>
            </p:cNvPr>
            <p:cNvSpPr/>
            <p:nvPr/>
          </p:nvSpPr>
          <p:spPr>
            <a:xfrm>
              <a:off x="8184523" y="4648021"/>
              <a:ext cx="281980" cy="232219"/>
            </a:xfrm>
            <a:custGeom>
              <a:avLst/>
              <a:gdLst>
                <a:gd name="connsiteX0" fmla="*/ 7372 w 281980"/>
                <a:gd name="connsiteY0" fmla="*/ 154813 h 232219"/>
                <a:gd name="connsiteX1" fmla="*/ 29488 w 281980"/>
                <a:gd name="connsiteY1" fmla="*/ 141912 h 232219"/>
                <a:gd name="connsiteX2" fmla="*/ 49761 w 281980"/>
                <a:gd name="connsiteY2" fmla="*/ 68191 h 232219"/>
                <a:gd name="connsiteX3" fmla="*/ 0 w 281980"/>
                <a:gd name="connsiteY3" fmla="*/ 36860 h 232219"/>
                <a:gd name="connsiteX4" fmla="*/ 92150 w 281980"/>
                <a:gd name="connsiteY4" fmla="*/ 0 h 232219"/>
                <a:gd name="connsiteX5" fmla="*/ 176929 w 281980"/>
                <a:gd name="connsiteY5" fmla="*/ 14744 h 232219"/>
                <a:gd name="connsiteX6" fmla="*/ 193516 w 281980"/>
                <a:gd name="connsiteY6" fmla="*/ 60819 h 232219"/>
                <a:gd name="connsiteX7" fmla="*/ 281981 w 281980"/>
                <a:gd name="connsiteY7" fmla="*/ 97680 h 232219"/>
                <a:gd name="connsiteX8" fmla="*/ 269079 w 281980"/>
                <a:gd name="connsiteY8" fmla="*/ 127168 h 232219"/>
                <a:gd name="connsiteX9" fmla="*/ 154813 w 281980"/>
                <a:gd name="connsiteY9" fmla="*/ 132697 h 232219"/>
                <a:gd name="connsiteX10" fmla="*/ 117952 w 281980"/>
                <a:gd name="connsiteY10" fmla="*/ 169557 h 232219"/>
                <a:gd name="connsiteX11" fmla="*/ 46075 w 281980"/>
                <a:gd name="connsiteY11" fmla="*/ 232219 h 232219"/>
                <a:gd name="connsiteX12" fmla="*/ 9215 w 281980"/>
                <a:gd name="connsiteY12" fmla="*/ 178772 h 232219"/>
                <a:gd name="connsiteX13" fmla="*/ 7372 w 281980"/>
                <a:gd name="connsiteY13" fmla="*/ 154813 h 232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1980" h="232219">
                  <a:moveTo>
                    <a:pt x="7372" y="154813"/>
                  </a:moveTo>
                  <a:lnTo>
                    <a:pt x="29488" y="141912"/>
                  </a:lnTo>
                  <a:lnTo>
                    <a:pt x="49761" y="68191"/>
                  </a:lnTo>
                  <a:lnTo>
                    <a:pt x="0" y="36860"/>
                  </a:lnTo>
                  <a:lnTo>
                    <a:pt x="92150" y="0"/>
                  </a:lnTo>
                  <a:lnTo>
                    <a:pt x="176929" y="14744"/>
                  </a:lnTo>
                  <a:lnTo>
                    <a:pt x="193516" y="60819"/>
                  </a:lnTo>
                  <a:lnTo>
                    <a:pt x="281981" y="97680"/>
                  </a:lnTo>
                  <a:lnTo>
                    <a:pt x="269079" y="127168"/>
                  </a:lnTo>
                  <a:lnTo>
                    <a:pt x="154813" y="132697"/>
                  </a:lnTo>
                  <a:lnTo>
                    <a:pt x="117952" y="169557"/>
                  </a:lnTo>
                  <a:lnTo>
                    <a:pt x="46075" y="232219"/>
                  </a:lnTo>
                  <a:lnTo>
                    <a:pt x="9215" y="178772"/>
                  </a:lnTo>
                  <a:lnTo>
                    <a:pt x="7372" y="154813"/>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49" name="Freeform: Shape 1248">
              <a:extLst>
                <a:ext uri="{FF2B5EF4-FFF2-40B4-BE49-F238E27FC236}">
                  <a16:creationId xmlns:a16="http://schemas.microsoft.com/office/drawing/2014/main" id="{F9434ED4-6F2D-C7DF-6069-5E1AF05B5A8A}"/>
                </a:ext>
              </a:extLst>
            </p:cNvPr>
            <p:cNvSpPr/>
            <p:nvPr/>
          </p:nvSpPr>
          <p:spPr>
            <a:xfrm>
              <a:off x="7718242" y="3470338"/>
              <a:ext cx="1166625" cy="911552"/>
            </a:xfrm>
            <a:custGeom>
              <a:avLst/>
              <a:gdLst>
                <a:gd name="connsiteX0" fmla="*/ 1166625 w 1166625"/>
                <a:gd name="connsiteY0" fmla="*/ 178772 h 911552"/>
                <a:gd name="connsiteX1" fmla="*/ 1146168 w 1166625"/>
                <a:gd name="connsiteY1" fmla="*/ 154997 h 911552"/>
                <a:gd name="connsiteX2" fmla="*/ 1146168 w 1166625"/>
                <a:gd name="connsiteY2" fmla="*/ 911553 h 911552"/>
                <a:gd name="connsiteX3" fmla="*/ 1103963 w 1166625"/>
                <a:gd name="connsiteY3" fmla="*/ 893860 h 911552"/>
                <a:gd name="connsiteX4" fmla="*/ 1116864 w 1166625"/>
                <a:gd name="connsiteY4" fmla="*/ 840412 h 911552"/>
                <a:gd name="connsiteX5" fmla="*/ 1008126 w 1166625"/>
                <a:gd name="connsiteY5" fmla="*/ 805395 h 911552"/>
                <a:gd name="connsiteX6" fmla="*/ 1021027 w 1166625"/>
                <a:gd name="connsiteY6" fmla="*/ 783279 h 911552"/>
                <a:gd name="connsiteX7" fmla="*/ 1105806 w 1166625"/>
                <a:gd name="connsiteY7" fmla="*/ 744576 h 911552"/>
                <a:gd name="connsiteX8" fmla="*/ 1074475 w 1166625"/>
                <a:gd name="connsiteY8" fmla="*/ 718774 h 911552"/>
                <a:gd name="connsiteX9" fmla="*/ 925191 w 1166625"/>
                <a:gd name="connsiteY9" fmla="*/ 689285 h 911552"/>
                <a:gd name="connsiteX10" fmla="*/ 910447 w 1166625"/>
                <a:gd name="connsiteY10" fmla="*/ 645053 h 911552"/>
                <a:gd name="connsiteX11" fmla="*/ 827511 w 1166625"/>
                <a:gd name="connsiteY11" fmla="*/ 659797 h 911552"/>
                <a:gd name="connsiteX12" fmla="*/ 803552 w 1166625"/>
                <a:gd name="connsiteY12" fmla="*/ 724303 h 911552"/>
                <a:gd name="connsiteX13" fmla="*/ 742733 w 1166625"/>
                <a:gd name="connsiteY13" fmla="*/ 809081 h 911552"/>
                <a:gd name="connsiteX14" fmla="*/ 698500 w 1166625"/>
                <a:gd name="connsiteY14" fmla="*/ 788808 h 911552"/>
                <a:gd name="connsiteX15" fmla="*/ 656111 w 1166625"/>
                <a:gd name="connsiteY15" fmla="*/ 809081 h 911552"/>
                <a:gd name="connsiteX16" fmla="*/ 611879 w 1166625"/>
                <a:gd name="connsiteY16" fmla="*/ 786965 h 911552"/>
                <a:gd name="connsiteX17" fmla="*/ 633995 w 1166625"/>
                <a:gd name="connsiteY17" fmla="*/ 774064 h 911552"/>
                <a:gd name="connsiteX18" fmla="*/ 645053 w 1166625"/>
                <a:gd name="connsiteY18" fmla="*/ 735361 h 911552"/>
                <a:gd name="connsiteX19" fmla="*/ 665327 w 1166625"/>
                <a:gd name="connsiteY19" fmla="*/ 696658 h 911552"/>
                <a:gd name="connsiteX20" fmla="*/ 654268 w 1166625"/>
                <a:gd name="connsiteY20" fmla="*/ 676384 h 911552"/>
                <a:gd name="connsiteX21" fmla="*/ 672698 w 1166625"/>
                <a:gd name="connsiteY21" fmla="*/ 667169 h 911552"/>
                <a:gd name="connsiteX22" fmla="*/ 683757 w 1166625"/>
                <a:gd name="connsiteY22" fmla="*/ 683757 h 911552"/>
                <a:gd name="connsiteX23" fmla="*/ 739047 w 1166625"/>
                <a:gd name="connsiteY23" fmla="*/ 687443 h 911552"/>
                <a:gd name="connsiteX24" fmla="*/ 763006 w 1166625"/>
                <a:gd name="connsiteY24" fmla="*/ 678227 h 911552"/>
                <a:gd name="connsiteX25" fmla="*/ 744576 w 1166625"/>
                <a:gd name="connsiteY25" fmla="*/ 667169 h 911552"/>
                <a:gd name="connsiteX26" fmla="*/ 748262 w 1166625"/>
                <a:gd name="connsiteY26" fmla="*/ 648739 h 911552"/>
                <a:gd name="connsiteX27" fmla="*/ 711402 w 1166625"/>
                <a:gd name="connsiteY27" fmla="*/ 619251 h 911552"/>
                <a:gd name="connsiteX28" fmla="*/ 691129 w 1166625"/>
                <a:gd name="connsiteY28" fmla="*/ 571333 h 911552"/>
                <a:gd name="connsiteX29" fmla="*/ 654268 w 1166625"/>
                <a:gd name="connsiteY29" fmla="*/ 552903 h 911552"/>
                <a:gd name="connsiteX30" fmla="*/ 656111 w 1166625"/>
                <a:gd name="connsiteY30" fmla="*/ 514200 h 911552"/>
                <a:gd name="connsiteX31" fmla="*/ 608193 w 1166625"/>
                <a:gd name="connsiteY31" fmla="*/ 482868 h 911552"/>
                <a:gd name="connsiteX32" fmla="*/ 571333 w 1166625"/>
                <a:gd name="connsiteY32" fmla="*/ 477339 h 911552"/>
                <a:gd name="connsiteX33" fmla="*/ 497613 w 1166625"/>
                <a:gd name="connsiteY33" fmla="*/ 442322 h 911552"/>
                <a:gd name="connsiteX34" fmla="*/ 438636 w 1166625"/>
                <a:gd name="connsiteY34" fmla="*/ 453380 h 911552"/>
                <a:gd name="connsiteX35" fmla="*/ 418363 w 1166625"/>
                <a:gd name="connsiteY35" fmla="*/ 469967 h 911552"/>
                <a:gd name="connsiteX36" fmla="*/ 379660 w 1166625"/>
                <a:gd name="connsiteY36" fmla="*/ 469967 h 911552"/>
                <a:gd name="connsiteX37" fmla="*/ 361230 w 1166625"/>
                <a:gd name="connsiteY37" fmla="*/ 497613 h 911552"/>
                <a:gd name="connsiteX38" fmla="*/ 294882 w 1166625"/>
                <a:gd name="connsiteY38" fmla="*/ 508671 h 911552"/>
                <a:gd name="connsiteX39" fmla="*/ 265393 w 1166625"/>
                <a:gd name="connsiteY39" fmla="*/ 527101 h 911552"/>
                <a:gd name="connsiteX40" fmla="*/ 219318 w 1166625"/>
                <a:gd name="connsiteY40" fmla="*/ 497613 h 911552"/>
                <a:gd name="connsiteX41" fmla="*/ 160342 w 1166625"/>
                <a:gd name="connsiteY41" fmla="*/ 497613 h 911552"/>
                <a:gd name="connsiteX42" fmla="*/ 101366 w 1166625"/>
                <a:gd name="connsiteY42" fmla="*/ 484711 h 911552"/>
                <a:gd name="connsiteX43" fmla="*/ 64505 w 1166625"/>
                <a:gd name="connsiteY43" fmla="*/ 510514 h 911552"/>
                <a:gd name="connsiteX44" fmla="*/ 55290 w 1166625"/>
                <a:gd name="connsiteY44" fmla="*/ 479182 h 911552"/>
                <a:gd name="connsiteX45" fmla="*/ 0 w 1166625"/>
                <a:gd name="connsiteY45" fmla="*/ 447851 h 911552"/>
                <a:gd name="connsiteX46" fmla="*/ 12901 w 1166625"/>
                <a:gd name="connsiteY46" fmla="*/ 401776 h 911552"/>
                <a:gd name="connsiteX47" fmla="*/ 35017 w 1166625"/>
                <a:gd name="connsiteY47" fmla="*/ 370445 h 911552"/>
                <a:gd name="connsiteX48" fmla="*/ 55290 w 1166625"/>
                <a:gd name="connsiteY48" fmla="*/ 377817 h 911552"/>
                <a:gd name="connsiteX49" fmla="*/ 25802 w 1166625"/>
                <a:gd name="connsiteY49" fmla="*/ 326213 h 911552"/>
                <a:gd name="connsiteX50" fmla="*/ 95836 w 1166625"/>
                <a:gd name="connsiteY50" fmla="*/ 230376 h 911552"/>
                <a:gd name="connsiteX51" fmla="*/ 138226 w 1166625"/>
                <a:gd name="connsiteY51" fmla="*/ 217475 h 911552"/>
                <a:gd name="connsiteX52" fmla="*/ 143755 w 1166625"/>
                <a:gd name="connsiteY52" fmla="*/ 186144 h 911552"/>
                <a:gd name="connsiteX53" fmla="*/ 84779 w 1166625"/>
                <a:gd name="connsiteY53" fmla="*/ 86621 h 911552"/>
                <a:gd name="connsiteX54" fmla="*/ 127168 w 1166625"/>
                <a:gd name="connsiteY54" fmla="*/ 81092 h 911552"/>
                <a:gd name="connsiteX55" fmla="*/ 171400 w 1166625"/>
                <a:gd name="connsiteY55" fmla="*/ 51604 h 911552"/>
                <a:gd name="connsiteX56" fmla="*/ 241434 w 1166625"/>
                <a:gd name="connsiteY56" fmla="*/ 47918 h 911552"/>
                <a:gd name="connsiteX57" fmla="*/ 331742 w 1166625"/>
                <a:gd name="connsiteY57" fmla="*/ 57133 h 911552"/>
                <a:gd name="connsiteX58" fmla="*/ 436793 w 1166625"/>
                <a:gd name="connsiteY58" fmla="*/ 84778 h 911552"/>
                <a:gd name="connsiteX59" fmla="*/ 508671 w 1166625"/>
                <a:gd name="connsiteY59" fmla="*/ 86621 h 911552"/>
                <a:gd name="connsiteX60" fmla="*/ 543688 w 1166625"/>
                <a:gd name="connsiteY60" fmla="*/ 103209 h 911552"/>
                <a:gd name="connsiteX61" fmla="*/ 575019 w 1166625"/>
                <a:gd name="connsiteY61" fmla="*/ 82935 h 911552"/>
                <a:gd name="connsiteX62" fmla="*/ 602664 w 1166625"/>
                <a:gd name="connsiteY62" fmla="*/ 110581 h 911552"/>
                <a:gd name="connsiteX63" fmla="*/ 681914 w 1166625"/>
                <a:gd name="connsiteY63" fmla="*/ 105051 h 911552"/>
                <a:gd name="connsiteX64" fmla="*/ 720617 w 1166625"/>
                <a:gd name="connsiteY64" fmla="*/ 116110 h 911552"/>
                <a:gd name="connsiteX65" fmla="*/ 715088 w 1166625"/>
                <a:gd name="connsiteY65" fmla="*/ 58976 h 911552"/>
                <a:gd name="connsiteX66" fmla="*/ 739047 w 1166625"/>
                <a:gd name="connsiteY66" fmla="*/ 33174 h 911552"/>
                <a:gd name="connsiteX67" fmla="*/ 814610 w 1166625"/>
                <a:gd name="connsiteY67" fmla="*/ 27645 h 911552"/>
                <a:gd name="connsiteX68" fmla="*/ 847784 w 1166625"/>
                <a:gd name="connsiteY68" fmla="*/ 31331 h 911552"/>
                <a:gd name="connsiteX69" fmla="*/ 866214 w 1166625"/>
                <a:gd name="connsiteY69" fmla="*/ 5713 h 911552"/>
                <a:gd name="connsiteX70" fmla="*/ 866214 w 1166625"/>
                <a:gd name="connsiteY70" fmla="*/ 5529 h 911552"/>
                <a:gd name="connsiteX71" fmla="*/ 893860 w 1166625"/>
                <a:gd name="connsiteY71" fmla="*/ 11058 h 911552"/>
                <a:gd name="connsiteX72" fmla="*/ 984167 w 1166625"/>
                <a:gd name="connsiteY72" fmla="*/ 0 h 911552"/>
                <a:gd name="connsiteX73" fmla="*/ 1054201 w 1166625"/>
                <a:gd name="connsiteY73" fmla="*/ 64505 h 911552"/>
                <a:gd name="connsiteX74" fmla="*/ 1054201 w 1166625"/>
                <a:gd name="connsiteY74" fmla="*/ 64690 h 911552"/>
                <a:gd name="connsiteX75" fmla="*/ 1037614 w 1166625"/>
                <a:gd name="connsiteY75" fmla="*/ 88649 h 911552"/>
                <a:gd name="connsiteX76" fmla="*/ 1052359 w 1166625"/>
                <a:gd name="connsiteY76" fmla="*/ 123482 h 911552"/>
                <a:gd name="connsiteX77" fmla="*/ 1124236 w 1166625"/>
                <a:gd name="connsiteY77" fmla="*/ 129011 h 911552"/>
                <a:gd name="connsiteX78" fmla="*/ 1124236 w 1166625"/>
                <a:gd name="connsiteY78" fmla="*/ 129195 h 911552"/>
                <a:gd name="connsiteX79" fmla="*/ 1146168 w 1166625"/>
                <a:gd name="connsiteY79" fmla="*/ 154813 h 911552"/>
                <a:gd name="connsiteX80" fmla="*/ 1166625 w 1166625"/>
                <a:gd name="connsiteY80" fmla="*/ 178772 h 91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166625" h="911552">
                  <a:moveTo>
                    <a:pt x="1166625" y="178772"/>
                  </a:moveTo>
                  <a:lnTo>
                    <a:pt x="1146168" y="154997"/>
                  </a:lnTo>
                  <a:lnTo>
                    <a:pt x="1146168" y="911553"/>
                  </a:lnTo>
                  <a:lnTo>
                    <a:pt x="1103963" y="893860"/>
                  </a:lnTo>
                  <a:lnTo>
                    <a:pt x="1116864" y="840412"/>
                  </a:lnTo>
                  <a:lnTo>
                    <a:pt x="1008126" y="805395"/>
                  </a:lnTo>
                  <a:lnTo>
                    <a:pt x="1021027" y="783279"/>
                  </a:lnTo>
                  <a:lnTo>
                    <a:pt x="1105806" y="744576"/>
                  </a:lnTo>
                  <a:lnTo>
                    <a:pt x="1074475" y="718774"/>
                  </a:lnTo>
                  <a:lnTo>
                    <a:pt x="925191" y="689285"/>
                  </a:lnTo>
                  <a:lnTo>
                    <a:pt x="910447" y="645053"/>
                  </a:lnTo>
                  <a:lnTo>
                    <a:pt x="827511" y="659797"/>
                  </a:lnTo>
                  <a:lnTo>
                    <a:pt x="803552" y="724303"/>
                  </a:lnTo>
                  <a:lnTo>
                    <a:pt x="742733" y="809081"/>
                  </a:lnTo>
                  <a:lnTo>
                    <a:pt x="698500" y="788808"/>
                  </a:lnTo>
                  <a:lnTo>
                    <a:pt x="656111" y="809081"/>
                  </a:lnTo>
                  <a:lnTo>
                    <a:pt x="611879" y="786965"/>
                  </a:lnTo>
                  <a:lnTo>
                    <a:pt x="633995" y="774064"/>
                  </a:lnTo>
                  <a:lnTo>
                    <a:pt x="645053" y="735361"/>
                  </a:lnTo>
                  <a:lnTo>
                    <a:pt x="665327" y="696658"/>
                  </a:lnTo>
                  <a:lnTo>
                    <a:pt x="654268" y="676384"/>
                  </a:lnTo>
                  <a:lnTo>
                    <a:pt x="672698" y="667169"/>
                  </a:lnTo>
                  <a:lnTo>
                    <a:pt x="683757" y="683757"/>
                  </a:lnTo>
                  <a:lnTo>
                    <a:pt x="739047" y="687443"/>
                  </a:lnTo>
                  <a:lnTo>
                    <a:pt x="763006" y="678227"/>
                  </a:lnTo>
                  <a:lnTo>
                    <a:pt x="744576" y="667169"/>
                  </a:lnTo>
                  <a:lnTo>
                    <a:pt x="748262" y="648739"/>
                  </a:lnTo>
                  <a:lnTo>
                    <a:pt x="711402" y="619251"/>
                  </a:lnTo>
                  <a:lnTo>
                    <a:pt x="691129" y="571333"/>
                  </a:lnTo>
                  <a:lnTo>
                    <a:pt x="654268" y="552903"/>
                  </a:lnTo>
                  <a:lnTo>
                    <a:pt x="656111" y="514200"/>
                  </a:lnTo>
                  <a:lnTo>
                    <a:pt x="608193" y="482868"/>
                  </a:lnTo>
                  <a:lnTo>
                    <a:pt x="571333" y="477339"/>
                  </a:lnTo>
                  <a:lnTo>
                    <a:pt x="497613" y="442322"/>
                  </a:lnTo>
                  <a:lnTo>
                    <a:pt x="438636" y="453380"/>
                  </a:lnTo>
                  <a:lnTo>
                    <a:pt x="418363" y="469967"/>
                  </a:lnTo>
                  <a:lnTo>
                    <a:pt x="379660" y="469967"/>
                  </a:lnTo>
                  <a:lnTo>
                    <a:pt x="361230" y="497613"/>
                  </a:lnTo>
                  <a:lnTo>
                    <a:pt x="294882" y="508671"/>
                  </a:lnTo>
                  <a:lnTo>
                    <a:pt x="265393" y="527101"/>
                  </a:lnTo>
                  <a:lnTo>
                    <a:pt x="219318" y="497613"/>
                  </a:lnTo>
                  <a:lnTo>
                    <a:pt x="160342" y="497613"/>
                  </a:lnTo>
                  <a:lnTo>
                    <a:pt x="101366" y="484711"/>
                  </a:lnTo>
                  <a:lnTo>
                    <a:pt x="64505" y="510514"/>
                  </a:lnTo>
                  <a:lnTo>
                    <a:pt x="55290" y="479182"/>
                  </a:lnTo>
                  <a:lnTo>
                    <a:pt x="0" y="447851"/>
                  </a:lnTo>
                  <a:lnTo>
                    <a:pt x="12901" y="401776"/>
                  </a:lnTo>
                  <a:lnTo>
                    <a:pt x="35017" y="370445"/>
                  </a:lnTo>
                  <a:lnTo>
                    <a:pt x="55290" y="377817"/>
                  </a:lnTo>
                  <a:lnTo>
                    <a:pt x="25802" y="326213"/>
                  </a:lnTo>
                  <a:lnTo>
                    <a:pt x="95836" y="230376"/>
                  </a:lnTo>
                  <a:lnTo>
                    <a:pt x="138226" y="217475"/>
                  </a:lnTo>
                  <a:lnTo>
                    <a:pt x="143755" y="186144"/>
                  </a:lnTo>
                  <a:lnTo>
                    <a:pt x="84779" y="86621"/>
                  </a:lnTo>
                  <a:lnTo>
                    <a:pt x="127168" y="81092"/>
                  </a:lnTo>
                  <a:lnTo>
                    <a:pt x="171400" y="51604"/>
                  </a:lnTo>
                  <a:lnTo>
                    <a:pt x="241434" y="47918"/>
                  </a:lnTo>
                  <a:lnTo>
                    <a:pt x="331742" y="57133"/>
                  </a:lnTo>
                  <a:lnTo>
                    <a:pt x="436793" y="84778"/>
                  </a:lnTo>
                  <a:lnTo>
                    <a:pt x="508671" y="86621"/>
                  </a:lnTo>
                  <a:lnTo>
                    <a:pt x="543688" y="103209"/>
                  </a:lnTo>
                  <a:lnTo>
                    <a:pt x="575019" y="82935"/>
                  </a:lnTo>
                  <a:lnTo>
                    <a:pt x="602664" y="110581"/>
                  </a:lnTo>
                  <a:lnTo>
                    <a:pt x="681914" y="105051"/>
                  </a:lnTo>
                  <a:lnTo>
                    <a:pt x="720617" y="116110"/>
                  </a:lnTo>
                  <a:lnTo>
                    <a:pt x="715088" y="58976"/>
                  </a:lnTo>
                  <a:lnTo>
                    <a:pt x="739047" y="33174"/>
                  </a:lnTo>
                  <a:lnTo>
                    <a:pt x="814610" y="27645"/>
                  </a:lnTo>
                  <a:lnTo>
                    <a:pt x="847784" y="31331"/>
                  </a:lnTo>
                  <a:lnTo>
                    <a:pt x="866214" y="5713"/>
                  </a:lnTo>
                  <a:lnTo>
                    <a:pt x="866214" y="5529"/>
                  </a:lnTo>
                  <a:lnTo>
                    <a:pt x="893860" y="11058"/>
                  </a:lnTo>
                  <a:lnTo>
                    <a:pt x="984167" y="0"/>
                  </a:lnTo>
                  <a:lnTo>
                    <a:pt x="1054201" y="64505"/>
                  </a:lnTo>
                  <a:lnTo>
                    <a:pt x="1054201" y="64690"/>
                  </a:lnTo>
                  <a:lnTo>
                    <a:pt x="1037614" y="88649"/>
                  </a:lnTo>
                  <a:lnTo>
                    <a:pt x="1052359" y="123482"/>
                  </a:lnTo>
                  <a:lnTo>
                    <a:pt x="1124236" y="129011"/>
                  </a:lnTo>
                  <a:lnTo>
                    <a:pt x="1124236" y="129195"/>
                  </a:lnTo>
                  <a:lnTo>
                    <a:pt x="1146168" y="154813"/>
                  </a:lnTo>
                  <a:lnTo>
                    <a:pt x="1166625" y="178772"/>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50" name="Freeform: Shape 1249">
              <a:extLst>
                <a:ext uri="{FF2B5EF4-FFF2-40B4-BE49-F238E27FC236}">
                  <a16:creationId xmlns:a16="http://schemas.microsoft.com/office/drawing/2014/main" id="{C3124B3E-814E-CB27-2B97-F7EDE1EEC39E}"/>
                </a:ext>
              </a:extLst>
            </p:cNvPr>
            <p:cNvSpPr/>
            <p:nvPr/>
          </p:nvSpPr>
          <p:spPr>
            <a:xfrm>
              <a:off x="7600289" y="4515325"/>
              <a:ext cx="160341" cy="167713"/>
            </a:xfrm>
            <a:custGeom>
              <a:avLst/>
              <a:gdLst>
                <a:gd name="connsiteX0" fmla="*/ 147441 w 160341"/>
                <a:gd name="connsiteY0" fmla="*/ 119796 h 167713"/>
                <a:gd name="connsiteX1" fmla="*/ 125324 w 160341"/>
                <a:gd name="connsiteY1" fmla="*/ 125325 h 167713"/>
                <a:gd name="connsiteX2" fmla="*/ 71877 w 160341"/>
                <a:gd name="connsiteY2" fmla="*/ 143755 h 167713"/>
                <a:gd name="connsiteX3" fmla="*/ 70034 w 160341"/>
                <a:gd name="connsiteY3" fmla="*/ 167714 h 167713"/>
                <a:gd name="connsiteX4" fmla="*/ 57133 w 160341"/>
                <a:gd name="connsiteY4" fmla="*/ 165871 h 167713"/>
                <a:gd name="connsiteX5" fmla="*/ 46075 w 160341"/>
                <a:gd name="connsiteY5" fmla="*/ 123482 h 167713"/>
                <a:gd name="connsiteX6" fmla="*/ 22116 w 160341"/>
                <a:gd name="connsiteY6" fmla="*/ 110581 h 167713"/>
                <a:gd name="connsiteX7" fmla="*/ 0 w 160341"/>
                <a:gd name="connsiteY7" fmla="*/ 79249 h 167713"/>
                <a:gd name="connsiteX8" fmla="*/ 14744 w 160341"/>
                <a:gd name="connsiteY8" fmla="*/ 53447 h 167713"/>
                <a:gd name="connsiteX9" fmla="*/ 36860 w 160341"/>
                <a:gd name="connsiteY9" fmla="*/ 46075 h 167713"/>
                <a:gd name="connsiteX10" fmla="*/ 46075 w 160341"/>
                <a:gd name="connsiteY10" fmla="*/ 7372 h 167713"/>
                <a:gd name="connsiteX11" fmla="*/ 62662 w 160341"/>
                <a:gd name="connsiteY11" fmla="*/ 0 h 167713"/>
                <a:gd name="connsiteX12" fmla="*/ 77406 w 160341"/>
                <a:gd name="connsiteY12" fmla="*/ 16587 h 167713"/>
                <a:gd name="connsiteX13" fmla="*/ 95836 w 160341"/>
                <a:gd name="connsiteY13" fmla="*/ 23959 h 167713"/>
                <a:gd name="connsiteX14" fmla="*/ 110581 w 160341"/>
                <a:gd name="connsiteY14" fmla="*/ 42389 h 167713"/>
                <a:gd name="connsiteX15" fmla="*/ 127168 w 160341"/>
                <a:gd name="connsiteY15" fmla="*/ 47918 h 167713"/>
                <a:gd name="connsiteX16" fmla="*/ 147441 w 160341"/>
                <a:gd name="connsiteY16" fmla="*/ 70034 h 167713"/>
                <a:gd name="connsiteX17" fmla="*/ 160342 w 160341"/>
                <a:gd name="connsiteY17" fmla="*/ 68191 h 167713"/>
                <a:gd name="connsiteX18" fmla="*/ 152970 w 160341"/>
                <a:gd name="connsiteY18" fmla="*/ 97680 h 167713"/>
                <a:gd name="connsiteX19" fmla="*/ 141912 w 160341"/>
                <a:gd name="connsiteY19" fmla="*/ 110581 h 167713"/>
                <a:gd name="connsiteX20" fmla="*/ 147441 w 160341"/>
                <a:gd name="connsiteY20" fmla="*/ 119796 h 167713"/>
                <a:gd name="connsiteX21" fmla="*/ 147441 w 160341"/>
                <a:gd name="connsiteY21" fmla="*/ 119796 h 16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0341" h="167713">
                  <a:moveTo>
                    <a:pt x="147441" y="119796"/>
                  </a:moveTo>
                  <a:lnTo>
                    <a:pt x="125324" y="125325"/>
                  </a:lnTo>
                  <a:lnTo>
                    <a:pt x="71877" y="143755"/>
                  </a:lnTo>
                  <a:lnTo>
                    <a:pt x="70034" y="167714"/>
                  </a:lnTo>
                  <a:lnTo>
                    <a:pt x="57133" y="165871"/>
                  </a:lnTo>
                  <a:lnTo>
                    <a:pt x="46075" y="123482"/>
                  </a:lnTo>
                  <a:lnTo>
                    <a:pt x="22116" y="110581"/>
                  </a:lnTo>
                  <a:lnTo>
                    <a:pt x="0" y="79249"/>
                  </a:lnTo>
                  <a:lnTo>
                    <a:pt x="14744" y="53447"/>
                  </a:lnTo>
                  <a:lnTo>
                    <a:pt x="36860" y="46075"/>
                  </a:lnTo>
                  <a:lnTo>
                    <a:pt x="46075" y="7372"/>
                  </a:lnTo>
                  <a:lnTo>
                    <a:pt x="62662" y="0"/>
                  </a:lnTo>
                  <a:lnTo>
                    <a:pt x="77406" y="16587"/>
                  </a:lnTo>
                  <a:lnTo>
                    <a:pt x="95836" y="23959"/>
                  </a:lnTo>
                  <a:lnTo>
                    <a:pt x="110581" y="42389"/>
                  </a:lnTo>
                  <a:lnTo>
                    <a:pt x="127168" y="47918"/>
                  </a:lnTo>
                  <a:lnTo>
                    <a:pt x="147441" y="70034"/>
                  </a:lnTo>
                  <a:lnTo>
                    <a:pt x="160342" y="68191"/>
                  </a:lnTo>
                  <a:lnTo>
                    <a:pt x="152970" y="97680"/>
                  </a:lnTo>
                  <a:lnTo>
                    <a:pt x="141912" y="110581"/>
                  </a:lnTo>
                  <a:lnTo>
                    <a:pt x="147441" y="119796"/>
                  </a:lnTo>
                  <a:lnTo>
                    <a:pt x="147441" y="119796"/>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51" name="Freeform: Shape 1250">
              <a:extLst>
                <a:ext uri="{FF2B5EF4-FFF2-40B4-BE49-F238E27FC236}">
                  <a16:creationId xmlns:a16="http://schemas.microsoft.com/office/drawing/2014/main" id="{3F3C66F2-CF22-B1AB-BC15-B63EDBF12783}"/>
                </a:ext>
              </a:extLst>
            </p:cNvPr>
            <p:cNvSpPr/>
            <p:nvPr/>
          </p:nvSpPr>
          <p:spPr>
            <a:xfrm>
              <a:off x="5991342" y="3337641"/>
              <a:ext cx="329898" cy="307782"/>
            </a:xfrm>
            <a:custGeom>
              <a:avLst/>
              <a:gdLst>
                <a:gd name="connsiteX0" fmla="*/ 258021 w 329898"/>
                <a:gd name="connsiteY0" fmla="*/ 307783 h 307782"/>
                <a:gd name="connsiteX1" fmla="*/ 206417 w 329898"/>
                <a:gd name="connsiteY1" fmla="*/ 280138 h 307782"/>
                <a:gd name="connsiteX2" fmla="*/ 149284 w 329898"/>
                <a:gd name="connsiteY2" fmla="*/ 230376 h 307782"/>
                <a:gd name="connsiteX3" fmla="*/ 66348 w 329898"/>
                <a:gd name="connsiteY3" fmla="*/ 254335 h 307782"/>
                <a:gd name="connsiteX4" fmla="*/ 0 w 329898"/>
                <a:gd name="connsiteY4" fmla="*/ 245120 h 307782"/>
                <a:gd name="connsiteX5" fmla="*/ 46075 w 329898"/>
                <a:gd name="connsiteY5" fmla="*/ 213789 h 307782"/>
                <a:gd name="connsiteX6" fmla="*/ 119796 w 329898"/>
                <a:gd name="connsiteY6" fmla="*/ 47918 h 307782"/>
                <a:gd name="connsiteX7" fmla="*/ 239591 w 329898"/>
                <a:gd name="connsiteY7" fmla="*/ 0 h 307782"/>
                <a:gd name="connsiteX8" fmla="*/ 313312 w 329898"/>
                <a:gd name="connsiteY8" fmla="*/ 3686 h 307782"/>
                <a:gd name="connsiteX9" fmla="*/ 329899 w 329898"/>
                <a:gd name="connsiteY9" fmla="*/ 42389 h 307782"/>
                <a:gd name="connsiteX10" fmla="*/ 313312 w 329898"/>
                <a:gd name="connsiteY10" fmla="*/ 145598 h 307782"/>
                <a:gd name="connsiteX11" fmla="*/ 291195 w 329898"/>
                <a:gd name="connsiteY11" fmla="*/ 187987 h 307782"/>
                <a:gd name="connsiteX12" fmla="*/ 237748 w 329898"/>
                <a:gd name="connsiteY12" fmla="*/ 187987 h 307782"/>
                <a:gd name="connsiteX13" fmla="*/ 258021 w 329898"/>
                <a:gd name="connsiteY13" fmla="*/ 307783 h 307782"/>
                <a:gd name="connsiteX14" fmla="*/ 258021 w 329898"/>
                <a:gd name="connsiteY14" fmla="*/ 307783 h 30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898" h="307782">
                  <a:moveTo>
                    <a:pt x="258021" y="307783"/>
                  </a:moveTo>
                  <a:lnTo>
                    <a:pt x="206417" y="280138"/>
                  </a:lnTo>
                  <a:lnTo>
                    <a:pt x="149284" y="230376"/>
                  </a:lnTo>
                  <a:lnTo>
                    <a:pt x="66348" y="254335"/>
                  </a:lnTo>
                  <a:lnTo>
                    <a:pt x="0" y="245120"/>
                  </a:lnTo>
                  <a:lnTo>
                    <a:pt x="46075" y="213789"/>
                  </a:lnTo>
                  <a:lnTo>
                    <a:pt x="119796" y="47918"/>
                  </a:lnTo>
                  <a:lnTo>
                    <a:pt x="239591" y="0"/>
                  </a:lnTo>
                  <a:lnTo>
                    <a:pt x="313312" y="3686"/>
                  </a:lnTo>
                  <a:lnTo>
                    <a:pt x="329899" y="42389"/>
                  </a:lnTo>
                  <a:lnTo>
                    <a:pt x="313312" y="145598"/>
                  </a:lnTo>
                  <a:lnTo>
                    <a:pt x="291195" y="187987"/>
                  </a:lnTo>
                  <a:lnTo>
                    <a:pt x="237748" y="187987"/>
                  </a:lnTo>
                  <a:lnTo>
                    <a:pt x="258021" y="307783"/>
                  </a:lnTo>
                  <a:lnTo>
                    <a:pt x="258021" y="307783"/>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52" name="Freeform: Shape 1251">
              <a:extLst>
                <a:ext uri="{FF2B5EF4-FFF2-40B4-BE49-F238E27FC236}">
                  <a16:creationId xmlns:a16="http://schemas.microsoft.com/office/drawing/2014/main" id="{A0482790-D6F4-E37B-607C-D07508200B42}"/>
                </a:ext>
              </a:extLst>
            </p:cNvPr>
            <p:cNvSpPr/>
            <p:nvPr/>
          </p:nvSpPr>
          <p:spPr>
            <a:xfrm>
              <a:off x="4771270" y="4631434"/>
              <a:ext cx="311468" cy="639524"/>
            </a:xfrm>
            <a:custGeom>
              <a:avLst/>
              <a:gdLst>
                <a:gd name="connsiteX0" fmla="*/ 195359 w 311468"/>
                <a:gd name="connsiteY0" fmla="*/ 610036 h 639524"/>
                <a:gd name="connsiteX1" fmla="*/ 154813 w 311468"/>
                <a:gd name="connsiteY1" fmla="*/ 639524 h 639524"/>
                <a:gd name="connsiteX2" fmla="*/ 103209 w 311468"/>
                <a:gd name="connsiteY2" fmla="*/ 622937 h 639524"/>
                <a:gd name="connsiteX3" fmla="*/ 53447 w 311468"/>
                <a:gd name="connsiteY3" fmla="*/ 635838 h 639524"/>
                <a:gd name="connsiteX4" fmla="*/ 70034 w 311468"/>
                <a:gd name="connsiteY4" fmla="*/ 543688 h 639524"/>
                <a:gd name="connsiteX5" fmla="*/ 64505 w 311468"/>
                <a:gd name="connsiteY5" fmla="*/ 471810 h 639524"/>
                <a:gd name="connsiteX6" fmla="*/ 20273 w 311468"/>
                <a:gd name="connsiteY6" fmla="*/ 460752 h 639524"/>
                <a:gd name="connsiteX7" fmla="*/ 0 w 311468"/>
                <a:gd name="connsiteY7" fmla="*/ 416520 h 639524"/>
                <a:gd name="connsiteX8" fmla="*/ 9215 w 311468"/>
                <a:gd name="connsiteY8" fmla="*/ 339114 h 639524"/>
                <a:gd name="connsiteX9" fmla="*/ 49761 w 311468"/>
                <a:gd name="connsiteY9" fmla="*/ 296724 h 639524"/>
                <a:gd name="connsiteX10" fmla="*/ 58976 w 311468"/>
                <a:gd name="connsiteY10" fmla="*/ 248806 h 639524"/>
                <a:gd name="connsiteX11" fmla="*/ 81092 w 311468"/>
                <a:gd name="connsiteY11" fmla="*/ 178772 h 639524"/>
                <a:gd name="connsiteX12" fmla="*/ 81092 w 311468"/>
                <a:gd name="connsiteY12" fmla="*/ 129011 h 639524"/>
                <a:gd name="connsiteX13" fmla="*/ 64505 w 311468"/>
                <a:gd name="connsiteY13" fmla="*/ 86621 h 639524"/>
                <a:gd name="connsiteX14" fmla="*/ 60819 w 311468"/>
                <a:gd name="connsiteY14" fmla="*/ 46075 h 639524"/>
                <a:gd name="connsiteX15" fmla="*/ 95836 w 311468"/>
                <a:gd name="connsiteY15" fmla="*/ 16587 h 639524"/>
                <a:gd name="connsiteX16" fmla="*/ 136383 w 311468"/>
                <a:gd name="connsiteY16" fmla="*/ 0 h 639524"/>
                <a:gd name="connsiteX17" fmla="*/ 158499 w 311468"/>
                <a:gd name="connsiteY17" fmla="*/ 57133 h 639524"/>
                <a:gd name="connsiteX18" fmla="*/ 213789 w 311468"/>
                <a:gd name="connsiteY18" fmla="*/ 57133 h 639524"/>
                <a:gd name="connsiteX19" fmla="*/ 230376 w 311468"/>
                <a:gd name="connsiteY19" fmla="*/ 42389 h 639524"/>
                <a:gd name="connsiteX20" fmla="*/ 287509 w 311468"/>
                <a:gd name="connsiteY20" fmla="*/ 46075 h 639524"/>
                <a:gd name="connsiteX21" fmla="*/ 311469 w 311468"/>
                <a:gd name="connsiteY21" fmla="*/ 105051 h 639524"/>
                <a:gd name="connsiteX22" fmla="*/ 267236 w 311468"/>
                <a:gd name="connsiteY22" fmla="*/ 136383 h 639524"/>
                <a:gd name="connsiteX23" fmla="*/ 261707 w 311468"/>
                <a:gd name="connsiteY23" fmla="*/ 228533 h 639524"/>
                <a:gd name="connsiteX24" fmla="*/ 246963 w 311468"/>
                <a:gd name="connsiteY24" fmla="*/ 245120 h 639524"/>
                <a:gd name="connsiteX25" fmla="*/ 241434 w 311468"/>
                <a:gd name="connsiteY25" fmla="*/ 302253 h 639524"/>
                <a:gd name="connsiteX26" fmla="*/ 199045 w 311468"/>
                <a:gd name="connsiteY26" fmla="*/ 311469 h 639524"/>
                <a:gd name="connsiteX27" fmla="*/ 235905 w 311468"/>
                <a:gd name="connsiteY27" fmla="*/ 381503 h 639524"/>
                <a:gd name="connsiteX28" fmla="*/ 206417 w 311468"/>
                <a:gd name="connsiteY28" fmla="*/ 458909 h 639524"/>
                <a:gd name="connsiteX29" fmla="*/ 239591 w 311468"/>
                <a:gd name="connsiteY29" fmla="*/ 493927 h 639524"/>
                <a:gd name="connsiteX30" fmla="*/ 224847 w 311468"/>
                <a:gd name="connsiteY30" fmla="*/ 525258 h 639524"/>
                <a:gd name="connsiteX31" fmla="*/ 187987 w 311468"/>
                <a:gd name="connsiteY31" fmla="*/ 569490 h 639524"/>
                <a:gd name="connsiteX32" fmla="*/ 195359 w 311468"/>
                <a:gd name="connsiteY32" fmla="*/ 610036 h 639524"/>
                <a:gd name="connsiteX33" fmla="*/ 195359 w 311468"/>
                <a:gd name="connsiteY33" fmla="*/ 610036 h 639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11468" h="639524">
                  <a:moveTo>
                    <a:pt x="195359" y="610036"/>
                  </a:moveTo>
                  <a:lnTo>
                    <a:pt x="154813" y="639524"/>
                  </a:lnTo>
                  <a:lnTo>
                    <a:pt x="103209" y="622937"/>
                  </a:lnTo>
                  <a:lnTo>
                    <a:pt x="53447" y="635838"/>
                  </a:lnTo>
                  <a:lnTo>
                    <a:pt x="70034" y="543688"/>
                  </a:lnTo>
                  <a:lnTo>
                    <a:pt x="64505" y="471810"/>
                  </a:lnTo>
                  <a:lnTo>
                    <a:pt x="20273" y="460752"/>
                  </a:lnTo>
                  <a:lnTo>
                    <a:pt x="0" y="416520"/>
                  </a:lnTo>
                  <a:lnTo>
                    <a:pt x="9215" y="339114"/>
                  </a:lnTo>
                  <a:lnTo>
                    <a:pt x="49761" y="296724"/>
                  </a:lnTo>
                  <a:lnTo>
                    <a:pt x="58976" y="248806"/>
                  </a:lnTo>
                  <a:lnTo>
                    <a:pt x="81092" y="178772"/>
                  </a:lnTo>
                  <a:lnTo>
                    <a:pt x="81092" y="129011"/>
                  </a:lnTo>
                  <a:lnTo>
                    <a:pt x="64505" y="86621"/>
                  </a:lnTo>
                  <a:lnTo>
                    <a:pt x="60819" y="46075"/>
                  </a:lnTo>
                  <a:lnTo>
                    <a:pt x="95836" y="16587"/>
                  </a:lnTo>
                  <a:lnTo>
                    <a:pt x="136383" y="0"/>
                  </a:lnTo>
                  <a:lnTo>
                    <a:pt x="158499" y="57133"/>
                  </a:lnTo>
                  <a:lnTo>
                    <a:pt x="213789" y="57133"/>
                  </a:lnTo>
                  <a:lnTo>
                    <a:pt x="230376" y="42389"/>
                  </a:lnTo>
                  <a:lnTo>
                    <a:pt x="287509" y="46075"/>
                  </a:lnTo>
                  <a:lnTo>
                    <a:pt x="311469" y="105051"/>
                  </a:lnTo>
                  <a:lnTo>
                    <a:pt x="267236" y="136383"/>
                  </a:lnTo>
                  <a:lnTo>
                    <a:pt x="261707" y="228533"/>
                  </a:lnTo>
                  <a:lnTo>
                    <a:pt x="246963" y="245120"/>
                  </a:lnTo>
                  <a:lnTo>
                    <a:pt x="241434" y="302253"/>
                  </a:lnTo>
                  <a:lnTo>
                    <a:pt x="199045" y="311469"/>
                  </a:lnTo>
                  <a:lnTo>
                    <a:pt x="235905" y="381503"/>
                  </a:lnTo>
                  <a:lnTo>
                    <a:pt x="206417" y="458909"/>
                  </a:lnTo>
                  <a:lnTo>
                    <a:pt x="239591" y="493927"/>
                  </a:lnTo>
                  <a:lnTo>
                    <a:pt x="224847" y="525258"/>
                  </a:lnTo>
                  <a:lnTo>
                    <a:pt x="187987" y="569490"/>
                  </a:lnTo>
                  <a:lnTo>
                    <a:pt x="195359" y="610036"/>
                  </a:lnTo>
                  <a:lnTo>
                    <a:pt x="195359" y="610036"/>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53" name="Freeform: Shape 1252">
              <a:extLst>
                <a:ext uri="{FF2B5EF4-FFF2-40B4-BE49-F238E27FC236}">
                  <a16:creationId xmlns:a16="http://schemas.microsoft.com/office/drawing/2014/main" id="{D62AF288-E1E9-D940-A393-C314DE05168F}"/>
                </a:ext>
              </a:extLst>
            </p:cNvPr>
            <p:cNvSpPr/>
            <p:nvPr/>
          </p:nvSpPr>
          <p:spPr>
            <a:xfrm>
              <a:off x="7417831" y="3149654"/>
              <a:ext cx="270922" cy="97679"/>
            </a:xfrm>
            <a:custGeom>
              <a:avLst/>
              <a:gdLst>
                <a:gd name="connsiteX0" fmla="*/ 270922 w 270922"/>
                <a:gd name="connsiteY0" fmla="*/ 95837 h 97679"/>
                <a:gd name="connsiteX1" fmla="*/ 108738 w 270922"/>
                <a:gd name="connsiteY1" fmla="*/ 97680 h 97679"/>
                <a:gd name="connsiteX2" fmla="*/ 0 w 270922"/>
                <a:gd name="connsiteY2" fmla="*/ 84778 h 97679"/>
                <a:gd name="connsiteX3" fmla="*/ 12901 w 270922"/>
                <a:gd name="connsiteY3" fmla="*/ 36860 h 97679"/>
                <a:gd name="connsiteX4" fmla="*/ 129011 w 270922"/>
                <a:gd name="connsiteY4" fmla="*/ 0 h 97679"/>
                <a:gd name="connsiteX5" fmla="*/ 223004 w 270922"/>
                <a:gd name="connsiteY5" fmla="*/ 20273 h 97679"/>
                <a:gd name="connsiteX6" fmla="*/ 263550 w 270922"/>
                <a:gd name="connsiteY6" fmla="*/ 36860 h 97679"/>
                <a:gd name="connsiteX7" fmla="*/ 259864 w 270922"/>
                <a:gd name="connsiteY7" fmla="*/ 68191 h 97679"/>
                <a:gd name="connsiteX8" fmla="*/ 270922 w 270922"/>
                <a:gd name="connsiteY8" fmla="*/ 95837 h 9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922" h="97679">
                  <a:moveTo>
                    <a:pt x="270922" y="95837"/>
                  </a:moveTo>
                  <a:lnTo>
                    <a:pt x="108738" y="97680"/>
                  </a:lnTo>
                  <a:lnTo>
                    <a:pt x="0" y="84778"/>
                  </a:lnTo>
                  <a:lnTo>
                    <a:pt x="12901" y="36860"/>
                  </a:lnTo>
                  <a:lnTo>
                    <a:pt x="129011" y="0"/>
                  </a:lnTo>
                  <a:lnTo>
                    <a:pt x="223004" y="20273"/>
                  </a:lnTo>
                  <a:lnTo>
                    <a:pt x="263550" y="36860"/>
                  </a:lnTo>
                  <a:lnTo>
                    <a:pt x="259864" y="68191"/>
                  </a:lnTo>
                  <a:lnTo>
                    <a:pt x="270922" y="95837"/>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54" name="Freeform: Shape 1253">
              <a:extLst>
                <a:ext uri="{FF2B5EF4-FFF2-40B4-BE49-F238E27FC236}">
                  <a16:creationId xmlns:a16="http://schemas.microsoft.com/office/drawing/2014/main" id="{E46492A8-4551-4FCA-0C43-9AC2F029CB6D}"/>
                </a:ext>
              </a:extLst>
            </p:cNvPr>
            <p:cNvSpPr/>
            <p:nvPr/>
          </p:nvSpPr>
          <p:spPr>
            <a:xfrm>
              <a:off x="8009437" y="2239024"/>
              <a:ext cx="854972" cy="1386127"/>
            </a:xfrm>
            <a:custGeom>
              <a:avLst/>
              <a:gdLst>
                <a:gd name="connsiteX0" fmla="*/ 854972 w 854972"/>
                <a:gd name="connsiteY0" fmla="*/ 0 h 1386127"/>
                <a:gd name="connsiteX1" fmla="*/ 854972 w 854972"/>
                <a:gd name="connsiteY1" fmla="*/ 1386128 h 1386127"/>
                <a:gd name="connsiteX2" fmla="*/ 833040 w 854972"/>
                <a:gd name="connsiteY2" fmla="*/ 1360510 h 1386127"/>
                <a:gd name="connsiteX3" fmla="*/ 761163 w 854972"/>
                <a:gd name="connsiteY3" fmla="*/ 1354981 h 1386127"/>
                <a:gd name="connsiteX4" fmla="*/ 761163 w 854972"/>
                <a:gd name="connsiteY4" fmla="*/ 1354796 h 1386127"/>
                <a:gd name="connsiteX5" fmla="*/ 746419 w 854972"/>
                <a:gd name="connsiteY5" fmla="*/ 1319964 h 1386127"/>
                <a:gd name="connsiteX6" fmla="*/ 763006 w 854972"/>
                <a:gd name="connsiteY6" fmla="*/ 1296004 h 1386127"/>
                <a:gd name="connsiteX7" fmla="*/ 692971 w 854972"/>
                <a:gd name="connsiteY7" fmla="*/ 1231499 h 1386127"/>
                <a:gd name="connsiteX8" fmla="*/ 602664 w 854972"/>
                <a:gd name="connsiteY8" fmla="*/ 1242557 h 1386127"/>
                <a:gd name="connsiteX9" fmla="*/ 575019 w 854972"/>
                <a:gd name="connsiteY9" fmla="*/ 1237028 h 1386127"/>
                <a:gd name="connsiteX10" fmla="*/ 556589 w 854972"/>
                <a:gd name="connsiteY10" fmla="*/ 1262646 h 1386127"/>
                <a:gd name="connsiteX11" fmla="*/ 556589 w 854972"/>
                <a:gd name="connsiteY11" fmla="*/ 1262830 h 1386127"/>
                <a:gd name="connsiteX12" fmla="*/ 523415 w 854972"/>
                <a:gd name="connsiteY12" fmla="*/ 1259144 h 1386127"/>
                <a:gd name="connsiteX13" fmla="*/ 523415 w 854972"/>
                <a:gd name="connsiteY13" fmla="*/ 1258960 h 1386127"/>
                <a:gd name="connsiteX14" fmla="*/ 486554 w 854972"/>
                <a:gd name="connsiteY14" fmla="*/ 1185424 h 1386127"/>
                <a:gd name="connsiteX15" fmla="*/ 458909 w 854972"/>
                <a:gd name="connsiteY15" fmla="*/ 1148564 h 1386127"/>
                <a:gd name="connsiteX16" fmla="*/ 473653 w 854972"/>
                <a:gd name="connsiteY16" fmla="*/ 1137506 h 1386127"/>
                <a:gd name="connsiteX17" fmla="*/ 545531 w 854972"/>
                <a:gd name="connsiteY17" fmla="*/ 1141192 h 1386127"/>
                <a:gd name="connsiteX18" fmla="*/ 575019 w 854972"/>
                <a:gd name="connsiteY18" fmla="*/ 1117232 h 1386127"/>
                <a:gd name="connsiteX19" fmla="*/ 574835 w 854972"/>
                <a:gd name="connsiteY19" fmla="*/ 1117048 h 1386127"/>
                <a:gd name="connsiteX20" fmla="*/ 543688 w 854972"/>
                <a:gd name="connsiteY20" fmla="*/ 1087744 h 1386127"/>
                <a:gd name="connsiteX21" fmla="*/ 481025 w 854972"/>
                <a:gd name="connsiteY21" fmla="*/ 1067471 h 1386127"/>
                <a:gd name="connsiteX22" fmla="*/ 481025 w 854972"/>
                <a:gd name="connsiteY22" fmla="*/ 1047198 h 1386127"/>
                <a:gd name="connsiteX23" fmla="*/ 442322 w 854972"/>
                <a:gd name="connsiteY23" fmla="*/ 1026925 h 1386127"/>
                <a:gd name="connsiteX24" fmla="*/ 442322 w 854972"/>
                <a:gd name="connsiteY24" fmla="*/ 1026741 h 1386127"/>
                <a:gd name="connsiteX25" fmla="*/ 372288 w 854972"/>
                <a:gd name="connsiteY25" fmla="*/ 953205 h 1386127"/>
                <a:gd name="connsiteX26" fmla="*/ 385189 w 854972"/>
                <a:gd name="connsiteY26" fmla="*/ 923716 h 1386127"/>
                <a:gd name="connsiteX27" fmla="*/ 364916 w 854972"/>
                <a:gd name="connsiteY27" fmla="*/ 870269 h 1386127"/>
                <a:gd name="connsiteX28" fmla="*/ 276451 w 854972"/>
                <a:gd name="connsiteY28" fmla="*/ 844467 h 1386127"/>
                <a:gd name="connsiteX29" fmla="*/ 232219 w 854972"/>
                <a:gd name="connsiteY29" fmla="*/ 857368 h 1386127"/>
                <a:gd name="connsiteX30" fmla="*/ 232219 w 854972"/>
                <a:gd name="connsiteY30" fmla="*/ 857184 h 1386127"/>
                <a:gd name="connsiteX31" fmla="*/ 215632 w 854972"/>
                <a:gd name="connsiteY31" fmla="*/ 829723 h 1386127"/>
                <a:gd name="connsiteX32" fmla="*/ 117952 w 854972"/>
                <a:gd name="connsiteY32" fmla="*/ 802078 h 1386127"/>
                <a:gd name="connsiteX33" fmla="*/ 117952 w 854972"/>
                <a:gd name="connsiteY33" fmla="*/ 801893 h 1386127"/>
                <a:gd name="connsiteX34" fmla="*/ 79249 w 854972"/>
                <a:gd name="connsiteY34" fmla="*/ 735729 h 1386127"/>
                <a:gd name="connsiteX35" fmla="*/ 60819 w 854972"/>
                <a:gd name="connsiteY35" fmla="*/ 682282 h 1386127"/>
                <a:gd name="connsiteX36" fmla="*/ 14744 w 854972"/>
                <a:gd name="connsiteY36" fmla="*/ 658323 h 1386127"/>
                <a:gd name="connsiteX37" fmla="*/ 14744 w 854972"/>
                <a:gd name="connsiteY37" fmla="*/ 658139 h 1386127"/>
                <a:gd name="connsiteX38" fmla="*/ 14928 w 854972"/>
                <a:gd name="connsiteY38" fmla="*/ 658139 h 1386127"/>
                <a:gd name="connsiteX39" fmla="*/ 44232 w 854972"/>
                <a:gd name="connsiteY39" fmla="*/ 623306 h 1386127"/>
                <a:gd name="connsiteX40" fmla="*/ 0 w 854972"/>
                <a:gd name="connsiteY40" fmla="*/ 520097 h 1386127"/>
                <a:gd name="connsiteX41" fmla="*/ 47918 w 854972"/>
                <a:gd name="connsiteY41" fmla="*/ 457435 h 1386127"/>
                <a:gd name="connsiteX42" fmla="*/ 47918 w 854972"/>
                <a:gd name="connsiteY42" fmla="*/ 457251 h 1386127"/>
                <a:gd name="connsiteX43" fmla="*/ 31331 w 854972"/>
                <a:gd name="connsiteY43" fmla="*/ 439005 h 1386127"/>
                <a:gd name="connsiteX44" fmla="*/ 31515 w 854972"/>
                <a:gd name="connsiteY44" fmla="*/ 439005 h 1386127"/>
                <a:gd name="connsiteX45" fmla="*/ 114267 w 854972"/>
                <a:gd name="connsiteY45" fmla="*/ 378186 h 1386127"/>
                <a:gd name="connsiteX46" fmla="*/ 14744 w 854972"/>
                <a:gd name="connsiteY46" fmla="*/ 326581 h 1386127"/>
                <a:gd name="connsiteX47" fmla="*/ 162185 w 854972"/>
                <a:gd name="connsiteY47" fmla="*/ 190199 h 1386127"/>
                <a:gd name="connsiteX48" fmla="*/ 224847 w 854972"/>
                <a:gd name="connsiteY48" fmla="*/ 127536 h 1386127"/>
                <a:gd name="connsiteX49" fmla="*/ 241434 w 854972"/>
                <a:gd name="connsiteY49" fmla="*/ 74089 h 1386127"/>
                <a:gd name="connsiteX50" fmla="*/ 105051 w 854972"/>
                <a:gd name="connsiteY50" fmla="*/ 2212 h 1386127"/>
                <a:gd name="connsiteX51" fmla="*/ 105051 w 854972"/>
                <a:gd name="connsiteY51" fmla="*/ 2027 h 1386127"/>
                <a:gd name="connsiteX52" fmla="*/ 105604 w 854972"/>
                <a:gd name="connsiteY52" fmla="*/ 0 h 1386127"/>
                <a:gd name="connsiteX53" fmla="*/ 854972 w 854972"/>
                <a:gd name="connsiteY53" fmla="*/ 0 h 1386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854972" h="1386127">
                  <a:moveTo>
                    <a:pt x="854972" y="0"/>
                  </a:moveTo>
                  <a:lnTo>
                    <a:pt x="854972" y="1386128"/>
                  </a:lnTo>
                  <a:lnTo>
                    <a:pt x="833040" y="1360510"/>
                  </a:lnTo>
                  <a:lnTo>
                    <a:pt x="761163" y="1354981"/>
                  </a:lnTo>
                  <a:lnTo>
                    <a:pt x="761163" y="1354796"/>
                  </a:lnTo>
                  <a:lnTo>
                    <a:pt x="746419" y="1319964"/>
                  </a:lnTo>
                  <a:lnTo>
                    <a:pt x="763006" y="1296004"/>
                  </a:lnTo>
                  <a:lnTo>
                    <a:pt x="692971" y="1231499"/>
                  </a:lnTo>
                  <a:lnTo>
                    <a:pt x="602664" y="1242557"/>
                  </a:lnTo>
                  <a:lnTo>
                    <a:pt x="575019" y="1237028"/>
                  </a:lnTo>
                  <a:lnTo>
                    <a:pt x="556589" y="1262646"/>
                  </a:lnTo>
                  <a:lnTo>
                    <a:pt x="556589" y="1262830"/>
                  </a:lnTo>
                  <a:lnTo>
                    <a:pt x="523415" y="1259144"/>
                  </a:lnTo>
                  <a:lnTo>
                    <a:pt x="523415" y="1258960"/>
                  </a:lnTo>
                  <a:lnTo>
                    <a:pt x="486554" y="1185424"/>
                  </a:lnTo>
                  <a:lnTo>
                    <a:pt x="458909" y="1148564"/>
                  </a:lnTo>
                  <a:lnTo>
                    <a:pt x="473653" y="1137506"/>
                  </a:lnTo>
                  <a:lnTo>
                    <a:pt x="545531" y="1141192"/>
                  </a:lnTo>
                  <a:lnTo>
                    <a:pt x="575019" y="1117232"/>
                  </a:lnTo>
                  <a:lnTo>
                    <a:pt x="574835" y="1117048"/>
                  </a:lnTo>
                  <a:lnTo>
                    <a:pt x="543688" y="1087744"/>
                  </a:lnTo>
                  <a:lnTo>
                    <a:pt x="481025" y="1067471"/>
                  </a:lnTo>
                  <a:lnTo>
                    <a:pt x="481025" y="1047198"/>
                  </a:lnTo>
                  <a:lnTo>
                    <a:pt x="442322" y="1026925"/>
                  </a:lnTo>
                  <a:lnTo>
                    <a:pt x="442322" y="1026741"/>
                  </a:lnTo>
                  <a:lnTo>
                    <a:pt x="372288" y="953205"/>
                  </a:lnTo>
                  <a:lnTo>
                    <a:pt x="385189" y="923716"/>
                  </a:lnTo>
                  <a:lnTo>
                    <a:pt x="364916" y="870269"/>
                  </a:lnTo>
                  <a:lnTo>
                    <a:pt x="276451" y="844467"/>
                  </a:lnTo>
                  <a:lnTo>
                    <a:pt x="232219" y="857368"/>
                  </a:lnTo>
                  <a:lnTo>
                    <a:pt x="232219" y="857184"/>
                  </a:lnTo>
                  <a:lnTo>
                    <a:pt x="215632" y="829723"/>
                  </a:lnTo>
                  <a:lnTo>
                    <a:pt x="117952" y="802078"/>
                  </a:lnTo>
                  <a:lnTo>
                    <a:pt x="117952" y="801893"/>
                  </a:lnTo>
                  <a:lnTo>
                    <a:pt x="79249" y="735729"/>
                  </a:lnTo>
                  <a:lnTo>
                    <a:pt x="60819" y="682282"/>
                  </a:lnTo>
                  <a:lnTo>
                    <a:pt x="14744" y="658323"/>
                  </a:lnTo>
                  <a:lnTo>
                    <a:pt x="14744" y="658139"/>
                  </a:lnTo>
                  <a:lnTo>
                    <a:pt x="14928" y="658139"/>
                  </a:lnTo>
                  <a:lnTo>
                    <a:pt x="44232" y="623306"/>
                  </a:lnTo>
                  <a:lnTo>
                    <a:pt x="0" y="520097"/>
                  </a:lnTo>
                  <a:lnTo>
                    <a:pt x="47918" y="457435"/>
                  </a:lnTo>
                  <a:lnTo>
                    <a:pt x="47918" y="457251"/>
                  </a:lnTo>
                  <a:lnTo>
                    <a:pt x="31331" y="439005"/>
                  </a:lnTo>
                  <a:lnTo>
                    <a:pt x="31515" y="439005"/>
                  </a:lnTo>
                  <a:lnTo>
                    <a:pt x="114267" y="378186"/>
                  </a:lnTo>
                  <a:lnTo>
                    <a:pt x="14744" y="326581"/>
                  </a:lnTo>
                  <a:lnTo>
                    <a:pt x="162185" y="190199"/>
                  </a:lnTo>
                  <a:lnTo>
                    <a:pt x="224847" y="127536"/>
                  </a:lnTo>
                  <a:lnTo>
                    <a:pt x="241434" y="74089"/>
                  </a:lnTo>
                  <a:lnTo>
                    <a:pt x="105051" y="2212"/>
                  </a:lnTo>
                  <a:lnTo>
                    <a:pt x="105051" y="2027"/>
                  </a:lnTo>
                  <a:lnTo>
                    <a:pt x="105604" y="0"/>
                  </a:lnTo>
                  <a:lnTo>
                    <a:pt x="854972" y="0"/>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55" name="Freeform: Shape 1254">
              <a:extLst>
                <a:ext uri="{FF2B5EF4-FFF2-40B4-BE49-F238E27FC236}">
                  <a16:creationId xmlns:a16="http://schemas.microsoft.com/office/drawing/2014/main" id="{8326F1C8-21CA-1E39-7EAE-6968F325C665}"/>
                </a:ext>
              </a:extLst>
            </p:cNvPr>
            <p:cNvSpPr/>
            <p:nvPr/>
          </p:nvSpPr>
          <p:spPr>
            <a:xfrm>
              <a:off x="8864409" y="3625151"/>
              <a:ext cx="20457" cy="23959"/>
            </a:xfrm>
            <a:custGeom>
              <a:avLst/>
              <a:gdLst>
                <a:gd name="connsiteX0" fmla="*/ 0 w 20457"/>
                <a:gd name="connsiteY0" fmla="*/ 0 h 23959"/>
                <a:gd name="connsiteX1" fmla="*/ 20457 w 20457"/>
                <a:gd name="connsiteY1" fmla="*/ 23959 h 23959"/>
                <a:gd name="connsiteX2" fmla="*/ 0 w 20457"/>
                <a:gd name="connsiteY2" fmla="*/ 184 h 23959"/>
                <a:gd name="connsiteX3" fmla="*/ 0 w 20457"/>
                <a:gd name="connsiteY3" fmla="*/ 0 h 23959"/>
              </a:gdLst>
              <a:ahLst/>
              <a:cxnLst>
                <a:cxn ang="0">
                  <a:pos x="connsiteX0" y="connsiteY0"/>
                </a:cxn>
                <a:cxn ang="0">
                  <a:pos x="connsiteX1" y="connsiteY1"/>
                </a:cxn>
                <a:cxn ang="0">
                  <a:pos x="connsiteX2" y="connsiteY2"/>
                </a:cxn>
                <a:cxn ang="0">
                  <a:pos x="connsiteX3" y="connsiteY3"/>
                </a:cxn>
              </a:cxnLst>
              <a:rect l="l" t="t" r="r" b="b"/>
              <a:pathLst>
                <a:path w="20457" h="23959">
                  <a:moveTo>
                    <a:pt x="0" y="0"/>
                  </a:moveTo>
                  <a:lnTo>
                    <a:pt x="20457" y="23959"/>
                  </a:lnTo>
                  <a:lnTo>
                    <a:pt x="0" y="184"/>
                  </a:lnTo>
                  <a:lnTo>
                    <a:pt x="0" y="0"/>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56" name="Freeform: Shape 1255">
              <a:extLst>
                <a:ext uri="{FF2B5EF4-FFF2-40B4-BE49-F238E27FC236}">
                  <a16:creationId xmlns:a16="http://schemas.microsoft.com/office/drawing/2014/main" id="{C8C69841-3993-C545-76AE-A55D3F089F8A}"/>
                </a:ext>
              </a:extLst>
            </p:cNvPr>
            <p:cNvSpPr/>
            <p:nvPr/>
          </p:nvSpPr>
          <p:spPr>
            <a:xfrm>
              <a:off x="4804444" y="4460034"/>
              <a:ext cx="1179526" cy="915975"/>
            </a:xfrm>
            <a:custGeom>
              <a:avLst/>
              <a:gdLst>
                <a:gd name="connsiteX0" fmla="*/ 709559 w 1179526"/>
                <a:gd name="connsiteY0" fmla="*/ 38703 h 915975"/>
                <a:gd name="connsiteX1" fmla="*/ 746419 w 1179526"/>
                <a:gd name="connsiteY1" fmla="*/ 82935 h 915975"/>
                <a:gd name="connsiteX2" fmla="*/ 921505 w 1179526"/>
                <a:gd name="connsiteY2" fmla="*/ 136383 h 915975"/>
                <a:gd name="connsiteX3" fmla="*/ 956522 w 1179526"/>
                <a:gd name="connsiteY3" fmla="*/ 110581 h 915975"/>
                <a:gd name="connsiteX4" fmla="*/ 1063416 w 1179526"/>
                <a:gd name="connsiteY4" fmla="*/ 164028 h 915975"/>
                <a:gd name="connsiteX5" fmla="*/ 1172154 w 1179526"/>
                <a:gd name="connsiteY5" fmla="*/ 149284 h 915975"/>
                <a:gd name="connsiteX6" fmla="*/ 1179526 w 1179526"/>
                <a:gd name="connsiteY6" fmla="*/ 217475 h 915975"/>
                <a:gd name="connsiteX7" fmla="*/ 1089219 w 1179526"/>
                <a:gd name="connsiteY7" fmla="*/ 294882 h 915975"/>
                <a:gd name="connsiteX8" fmla="*/ 967580 w 1179526"/>
                <a:gd name="connsiteY8" fmla="*/ 320684 h 915975"/>
                <a:gd name="connsiteX9" fmla="*/ 958365 w 1179526"/>
                <a:gd name="connsiteY9" fmla="*/ 359387 h 915975"/>
                <a:gd name="connsiteX10" fmla="*/ 899389 w 1179526"/>
                <a:gd name="connsiteY10" fmla="*/ 423892 h 915975"/>
                <a:gd name="connsiteX11" fmla="*/ 862528 w 1179526"/>
                <a:gd name="connsiteY11" fmla="*/ 519729 h 915975"/>
                <a:gd name="connsiteX12" fmla="*/ 899389 w 1179526"/>
                <a:gd name="connsiteY12" fmla="*/ 587920 h 915975"/>
                <a:gd name="connsiteX13" fmla="*/ 844098 w 1179526"/>
                <a:gd name="connsiteY13" fmla="*/ 639524 h 915975"/>
                <a:gd name="connsiteX14" fmla="*/ 821982 w 1179526"/>
                <a:gd name="connsiteY14" fmla="*/ 716931 h 915975"/>
                <a:gd name="connsiteX15" fmla="*/ 748262 w 1179526"/>
                <a:gd name="connsiteY15" fmla="*/ 740890 h 915975"/>
                <a:gd name="connsiteX16" fmla="*/ 680070 w 1179526"/>
                <a:gd name="connsiteY16" fmla="*/ 831197 h 915975"/>
                <a:gd name="connsiteX17" fmla="*/ 554746 w 1179526"/>
                <a:gd name="connsiteY17" fmla="*/ 833040 h 915975"/>
                <a:gd name="connsiteX18" fmla="*/ 462595 w 1179526"/>
                <a:gd name="connsiteY18" fmla="*/ 831197 h 915975"/>
                <a:gd name="connsiteX19" fmla="*/ 399933 w 1179526"/>
                <a:gd name="connsiteY19" fmla="*/ 871744 h 915975"/>
                <a:gd name="connsiteX20" fmla="*/ 361230 w 1179526"/>
                <a:gd name="connsiteY20" fmla="*/ 915976 h 915975"/>
                <a:gd name="connsiteX21" fmla="*/ 313312 w 1179526"/>
                <a:gd name="connsiteY21" fmla="*/ 906761 h 915975"/>
                <a:gd name="connsiteX22" fmla="*/ 278294 w 1179526"/>
                <a:gd name="connsiteY22" fmla="*/ 866215 h 915975"/>
                <a:gd name="connsiteX23" fmla="*/ 252492 w 1179526"/>
                <a:gd name="connsiteY23" fmla="*/ 799866 h 915975"/>
                <a:gd name="connsiteX24" fmla="*/ 162185 w 1179526"/>
                <a:gd name="connsiteY24" fmla="*/ 781436 h 915975"/>
                <a:gd name="connsiteX25" fmla="*/ 154813 w 1179526"/>
                <a:gd name="connsiteY25" fmla="*/ 740890 h 915975"/>
                <a:gd name="connsiteX26" fmla="*/ 191673 w 1179526"/>
                <a:gd name="connsiteY26" fmla="*/ 696658 h 915975"/>
                <a:gd name="connsiteX27" fmla="*/ 206417 w 1179526"/>
                <a:gd name="connsiteY27" fmla="*/ 665327 h 915975"/>
                <a:gd name="connsiteX28" fmla="*/ 173243 w 1179526"/>
                <a:gd name="connsiteY28" fmla="*/ 630309 h 915975"/>
                <a:gd name="connsiteX29" fmla="*/ 202731 w 1179526"/>
                <a:gd name="connsiteY29" fmla="*/ 552903 h 915975"/>
                <a:gd name="connsiteX30" fmla="*/ 165871 w 1179526"/>
                <a:gd name="connsiteY30" fmla="*/ 482868 h 915975"/>
                <a:gd name="connsiteX31" fmla="*/ 208260 w 1179526"/>
                <a:gd name="connsiteY31" fmla="*/ 473653 h 915975"/>
                <a:gd name="connsiteX32" fmla="*/ 213789 w 1179526"/>
                <a:gd name="connsiteY32" fmla="*/ 416520 h 915975"/>
                <a:gd name="connsiteX33" fmla="*/ 228533 w 1179526"/>
                <a:gd name="connsiteY33" fmla="*/ 399933 h 915975"/>
                <a:gd name="connsiteX34" fmla="*/ 234062 w 1179526"/>
                <a:gd name="connsiteY34" fmla="*/ 307783 h 915975"/>
                <a:gd name="connsiteX35" fmla="*/ 278294 w 1179526"/>
                <a:gd name="connsiteY35" fmla="*/ 276451 h 915975"/>
                <a:gd name="connsiteX36" fmla="*/ 254335 w 1179526"/>
                <a:gd name="connsiteY36" fmla="*/ 217475 h 915975"/>
                <a:gd name="connsiteX37" fmla="*/ 197202 w 1179526"/>
                <a:gd name="connsiteY37" fmla="*/ 213789 h 915975"/>
                <a:gd name="connsiteX38" fmla="*/ 180615 w 1179526"/>
                <a:gd name="connsiteY38" fmla="*/ 228533 h 915975"/>
                <a:gd name="connsiteX39" fmla="*/ 125325 w 1179526"/>
                <a:gd name="connsiteY39" fmla="*/ 228533 h 915975"/>
                <a:gd name="connsiteX40" fmla="*/ 103209 w 1179526"/>
                <a:gd name="connsiteY40" fmla="*/ 171400 h 915975"/>
                <a:gd name="connsiteX41" fmla="*/ 62662 w 1179526"/>
                <a:gd name="connsiteY41" fmla="*/ 187987 h 915975"/>
                <a:gd name="connsiteX42" fmla="*/ 27645 w 1179526"/>
                <a:gd name="connsiteY42" fmla="*/ 217475 h 915975"/>
                <a:gd name="connsiteX43" fmla="*/ 36860 w 1179526"/>
                <a:gd name="connsiteY43" fmla="*/ 134540 h 915975"/>
                <a:gd name="connsiteX44" fmla="*/ 0 w 1179526"/>
                <a:gd name="connsiteY44" fmla="*/ 84778 h 915975"/>
                <a:gd name="connsiteX45" fmla="*/ 136383 w 1179526"/>
                <a:gd name="connsiteY45" fmla="*/ 0 h 915975"/>
                <a:gd name="connsiteX46" fmla="*/ 250649 w 1179526"/>
                <a:gd name="connsiteY46" fmla="*/ 20273 h 915975"/>
                <a:gd name="connsiteX47" fmla="*/ 377817 w 1179526"/>
                <a:gd name="connsiteY47" fmla="*/ 20273 h 915975"/>
                <a:gd name="connsiteX48" fmla="*/ 477339 w 1179526"/>
                <a:gd name="connsiteY48" fmla="*/ 40546 h 915975"/>
                <a:gd name="connsiteX49" fmla="*/ 556589 w 1179526"/>
                <a:gd name="connsiteY49" fmla="*/ 33174 h 915975"/>
                <a:gd name="connsiteX50" fmla="*/ 709559 w 1179526"/>
                <a:gd name="connsiteY50" fmla="*/ 38703 h 915975"/>
                <a:gd name="connsiteX51" fmla="*/ 709559 w 1179526"/>
                <a:gd name="connsiteY51" fmla="*/ 38703 h 915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79526" h="915975">
                  <a:moveTo>
                    <a:pt x="709559" y="38703"/>
                  </a:moveTo>
                  <a:lnTo>
                    <a:pt x="746419" y="82935"/>
                  </a:lnTo>
                  <a:lnTo>
                    <a:pt x="921505" y="136383"/>
                  </a:lnTo>
                  <a:lnTo>
                    <a:pt x="956522" y="110581"/>
                  </a:lnTo>
                  <a:lnTo>
                    <a:pt x="1063416" y="164028"/>
                  </a:lnTo>
                  <a:lnTo>
                    <a:pt x="1172154" y="149284"/>
                  </a:lnTo>
                  <a:lnTo>
                    <a:pt x="1179526" y="217475"/>
                  </a:lnTo>
                  <a:lnTo>
                    <a:pt x="1089219" y="294882"/>
                  </a:lnTo>
                  <a:lnTo>
                    <a:pt x="967580" y="320684"/>
                  </a:lnTo>
                  <a:lnTo>
                    <a:pt x="958365" y="359387"/>
                  </a:lnTo>
                  <a:lnTo>
                    <a:pt x="899389" y="423892"/>
                  </a:lnTo>
                  <a:lnTo>
                    <a:pt x="862528" y="519729"/>
                  </a:lnTo>
                  <a:lnTo>
                    <a:pt x="899389" y="587920"/>
                  </a:lnTo>
                  <a:lnTo>
                    <a:pt x="844098" y="639524"/>
                  </a:lnTo>
                  <a:lnTo>
                    <a:pt x="821982" y="716931"/>
                  </a:lnTo>
                  <a:lnTo>
                    <a:pt x="748262" y="740890"/>
                  </a:lnTo>
                  <a:lnTo>
                    <a:pt x="680070" y="831197"/>
                  </a:lnTo>
                  <a:lnTo>
                    <a:pt x="554746" y="833040"/>
                  </a:lnTo>
                  <a:lnTo>
                    <a:pt x="462595" y="831197"/>
                  </a:lnTo>
                  <a:lnTo>
                    <a:pt x="399933" y="871744"/>
                  </a:lnTo>
                  <a:lnTo>
                    <a:pt x="361230" y="915976"/>
                  </a:lnTo>
                  <a:lnTo>
                    <a:pt x="313312" y="906761"/>
                  </a:lnTo>
                  <a:lnTo>
                    <a:pt x="278294" y="866215"/>
                  </a:lnTo>
                  <a:lnTo>
                    <a:pt x="252492" y="799866"/>
                  </a:lnTo>
                  <a:lnTo>
                    <a:pt x="162185" y="781436"/>
                  </a:lnTo>
                  <a:lnTo>
                    <a:pt x="154813" y="740890"/>
                  </a:lnTo>
                  <a:lnTo>
                    <a:pt x="191673" y="696658"/>
                  </a:lnTo>
                  <a:lnTo>
                    <a:pt x="206417" y="665327"/>
                  </a:lnTo>
                  <a:lnTo>
                    <a:pt x="173243" y="630309"/>
                  </a:lnTo>
                  <a:lnTo>
                    <a:pt x="202731" y="552903"/>
                  </a:lnTo>
                  <a:lnTo>
                    <a:pt x="165871" y="482868"/>
                  </a:lnTo>
                  <a:lnTo>
                    <a:pt x="208260" y="473653"/>
                  </a:lnTo>
                  <a:lnTo>
                    <a:pt x="213789" y="416520"/>
                  </a:lnTo>
                  <a:lnTo>
                    <a:pt x="228533" y="399933"/>
                  </a:lnTo>
                  <a:lnTo>
                    <a:pt x="234062" y="307783"/>
                  </a:lnTo>
                  <a:lnTo>
                    <a:pt x="278294" y="276451"/>
                  </a:lnTo>
                  <a:lnTo>
                    <a:pt x="254335" y="217475"/>
                  </a:lnTo>
                  <a:lnTo>
                    <a:pt x="197202" y="213789"/>
                  </a:lnTo>
                  <a:lnTo>
                    <a:pt x="180615" y="228533"/>
                  </a:lnTo>
                  <a:lnTo>
                    <a:pt x="125325" y="228533"/>
                  </a:lnTo>
                  <a:lnTo>
                    <a:pt x="103209" y="171400"/>
                  </a:lnTo>
                  <a:lnTo>
                    <a:pt x="62662" y="187987"/>
                  </a:lnTo>
                  <a:lnTo>
                    <a:pt x="27645" y="217475"/>
                  </a:lnTo>
                  <a:lnTo>
                    <a:pt x="36860" y="134540"/>
                  </a:lnTo>
                  <a:lnTo>
                    <a:pt x="0" y="84778"/>
                  </a:lnTo>
                  <a:lnTo>
                    <a:pt x="136383" y="0"/>
                  </a:lnTo>
                  <a:lnTo>
                    <a:pt x="250649" y="20273"/>
                  </a:lnTo>
                  <a:lnTo>
                    <a:pt x="377817" y="20273"/>
                  </a:lnTo>
                  <a:lnTo>
                    <a:pt x="477339" y="40546"/>
                  </a:lnTo>
                  <a:lnTo>
                    <a:pt x="556589" y="33174"/>
                  </a:lnTo>
                  <a:lnTo>
                    <a:pt x="709559" y="38703"/>
                  </a:lnTo>
                  <a:lnTo>
                    <a:pt x="709559" y="38703"/>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57" name="Freeform: Shape 1256">
              <a:extLst>
                <a:ext uri="{FF2B5EF4-FFF2-40B4-BE49-F238E27FC236}">
                  <a16:creationId xmlns:a16="http://schemas.microsoft.com/office/drawing/2014/main" id="{3E514C49-C554-C7CE-E8EC-D610CB5A21B7}"/>
                </a:ext>
              </a:extLst>
            </p:cNvPr>
            <p:cNvSpPr/>
            <p:nvPr/>
          </p:nvSpPr>
          <p:spPr>
            <a:xfrm>
              <a:off x="6507384" y="4546656"/>
              <a:ext cx="95836" cy="189830"/>
            </a:xfrm>
            <a:custGeom>
              <a:avLst/>
              <a:gdLst>
                <a:gd name="connsiteX0" fmla="*/ 95836 w 95836"/>
                <a:gd name="connsiteY0" fmla="*/ 99523 h 189830"/>
                <a:gd name="connsiteX1" fmla="*/ 68191 w 95836"/>
                <a:gd name="connsiteY1" fmla="*/ 189830 h 189830"/>
                <a:gd name="connsiteX2" fmla="*/ 23959 w 95836"/>
                <a:gd name="connsiteY2" fmla="*/ 165871 h 189830"/>
                <a:gd name="connsiteX3" fmla="*/ 0 w 95836"/>
                <a:gd name="connsiteY3" fmla="*/ 88465 h 189830"/>
                <a:gd name="connsiteX4" fmla="*/ 16587 w 95836"/>
                <a:gd name="connsiteY4" fmla="*/ 44232 h 189830"/>
                <a:gd name="connsiteX5" fmla="*/ 75563 w 95836"/>
                <a:gd name="connsiteY5" fmla="*/ 0 h 189830"/>
                <a:gd name="connsiteX6" fmla="*/ 95836 w 95836"/>
                <a:gd name="connsiteY6" fmla="*/ 99523 h 18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836" h="189830">
                  <a:moveTo>
                    <a:pt x="95836" y="99523"/>
                  </a:moveTo>
                  <a:lnTo>
                    <a:pt x="68191" y="189830"/>
                  </a:lnTo>
                  <a:lnTo>
                    <a:pt x="23959" y="165871"/>
                  </a:lnTo>
                  <a:lnTo>
                    <a:pt x="0" y="88465"/>
                  </a:lnTo>
                  <a:lnTo>
                    <a:pt x="16587" y="44232"/>
                  </a:lnTo>
                  <a:lnTo>
                    <a:pt x="75563" y="0"/>
                  </a:lnTo>
                  <a:lnTo>
                    <a:pt x="95836" y="99523"/>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58" name="Freeform: Shape 1257">
              <a:extLst>
                <a:ext uri="{FF2B5EF4-FFF2-40B4-BE49-F238E27FC236}">
                  <a16:creationId xmlns:a16="http://schemas.microsoft.com/office/drawing/2014/main" id="{F91B135C-D694-F833-3BAD-199CACC5A5A7}"/>
                </a:ext>
              </a:extLst>
            </p:cNvPr>
            <p:cNvSpPr/>
            <p:nvPr/>
          </p:nvSpPr>
          <p:spPr>
            <a:xfrm>
              <a:off x="5272568" y="3604878"/>
              <a:ext cx="1161096" cy="1019184"/>
            </a:xfrm>
            <a:custGeom>
              <a:avLst/>
              <a:gdLst>
                <a:gd name="connsiteX0" fmla="*/ 938092 w 1161096"/>
                <a:gd name="connsiteY0" fmla="*/ 186144 h 1019184"/>
                <a:gd name="connsiteX1" fmla="*/ 958365 w 1161096"/>
                <a:gd name="connsiteY1" fmla="*/ 195359 h 1019184"/>
                <a:gd name="connsiteX2" fmla="*/ 984167 w 1161096"/>
                <a:gd name="connsiteY2" fmla="*/ 193516 h 1019184"/>
                <a:gd name="connsiteX3" fmla="*/ 1028399 w 1161096"/>
                <a:gd name="connsiteY3" fmla="*/ 223004 h 1019184"/>
                <a:gd name="connsiteX4" fmla="*/ 1161096 w 1161096"/>
                <a:gd name="connsiteY4" fmla="*/ 245120 h 1019184"/>
                <a:gd name="connsiteX5" fmla="*/ 1116864 w 1161096"/>
                <a:gd name="connsiteY5" fmla="*/ 322527 h 1019184"/>
                <a:gd name="connsiteX6" fmla="*/ 1109492 w 1161096"/>
                <a:gd name="connsiteY6" fmla="*/ 405462 h 1019184"/>
                <a:gd name="connsiteX7" fmla="*/ 1085533 w 1161096"/>
                <a:gd name="connsiteY7" fmla="*/ 425735 h 1019184"/>
                <a:gd name="connsiteX8" fmla="*/ 1043143 w 1161096"/>
                <a:gd name="connsiteY8" fmla="*/ 414677 h 1019184"/>
                <a:gd name="connsiteX9" fmla="*/ 1046829 w 1161096"/>
                <a:gd name="connsiteY9" fmla="*/ 444165 h 1019184"/>
                <a:gd name="connsiteX10" fmla="*/ 980481 w 1161096"/>
                <a:gd name="connsiteY10" fmla="*/ 508671 h 1019184"/>
                <a:gd name="connsiteX11" fmla="*/ 980481 w 1161096"/>
                <a:gd name="connsiteY11" fmla="*/ 562118 h 1019184"/>
                <a:gd name="connsiteX12" fmla="*/ 1024713 w 1161096"/>
                <a:gd name="connsiteY12" fmla="*/ 543688 h 1019184"/>
                <a:gd name="connsiteX13" fmla="*/ 1057887 w 1161096"/>
                <a:gd name="connsiteY13" fmla="*/ 593449 h 1019184"/>
                <a:gd name="connsiteX14" fmla="*/ 1056044 w 1161096"/>
                <a:gd name="connsiteY14" fmla="*/ 626623 h 1019184"/>
                <a:gd name="connsiteX15" fmla="*/ 1083690 w 1161096"/>
                <a:gd name="connsiteY15" fmla="*/ 670856 h 1019184"/>
                <a:gd name="connsiteX16" fmla="*/ 1052358 w 1161096"/>
                <a:gd name="connsiteY16" fmla="*/ 705873 h 1019184"/>
                <a:gd name="connsiteX17" fmla="*/ 1080004 w 1161096"/>
                <a:gd name="connsiteY17" fmla="*/ 796180 h 1019184"/>
                <a:gd name="connsiteX18" fmla="*/ 1131608 w 1161096"/>
                <a:gd name="connsiteY18" fmla="*/ 810924 h 1019184"/>
                <a:gd name="connsiteX19" fmla="*/ 1122393 w 1161096"/>
                <a:gd name="connsiteY19" fmla="*/ 860686 h 1019184"/>
                <a:gd name="connsiteX20" fmla="*/ 1039457 w 1161096"/>
                <a:gd name="connsiteY20" fmla="*/ 927034 h 1019184"/>
                <a:gd name="connsiteX21" fmla="*/ 851470 w 1161096"/>
                <a:gd name="connsiteY21" fmla="*/ 895703 h 1019184"/>
                <a:gd name="connsiteX22" fmla="*/ 715088 w 1161096"/>
                <a:gd name="connsiteY22" fmla="*/ 934406 h 1019184"/>
                <a:gd name="connsiteX23" fmla="*/ 704030 w 1161096"/>
                <a:gd name="connsiteY23" fmla="*/ 1004440 h 1019184"/>
                <a:gd name="connsiteX24" fmla="*/ 595292 w 1161096"/>
                <a:gd name="connsiteY24" fmla="*/ 1019184 h 1019184"/>
                <a:gd name="connsiteX25" fmla="*/ 488398 w 1161096"/>
                <a:gd name="connsiteY25" fmla="*/ 965737 h 1019184"/>
                <a:gd name="connsiteX26" fmla="*/ 453380 w 1161096"/>
                <a:gd name="connsiteY26" fmla="*/ 991539 h 1019184"/>
                <a:gd name="connsiteX27" fmla="*/ 278294 w 1161096"/>
                <a:gd name="connsiteY27" fmla="*/ 938092 h 1019184"/>
                <a:gd name="connsiteX28" fmla="*/ 241434 w 1161096"/>
                <a:gd name="connsiteY28" fmla="*/ 893860 h 1019184"/>
                <a:gd name="connsiteX29" fmla="*/ 291195 w 1161096"/>
                <a:gd name="connsiteY29" fmla="*/ 823825 h 1019184"/>
                <a:gd name="connsiteX30" fmla="*/ 309626 w 1161096"/>
                <a:gd name="connsiteY30" fmla="*/ 591606 h 1019184"/>
                <a:gd name="connsiteX31" fmla="*/ 215632 w 1161096"/>
                <a:gd name="connsiteY31" fmla="*/ 469967 h 1019184"/>
                <a:gd name="connsiteX32" fmla="*/ 147441 w 1161096"/>
                <a:gd name="connsiteY32" fmla="*/ 410991 h 1019184"/>
                <a:gd name="connsiteX33" fmla="*/ 7372 w 1161096"/>
                <a:gd name="connsiteY33" fmla="*/ 366759 h 1019184"/>
                <a:gd name="connsiteX34" fmla="*/ 0 w 1161096"/>
                <a:gd name="connsiteY34" fmla="*/ 281981 h 1019184"/>
                <a:gd name="connsiteX35" fmla="*/ 119796 w 1161096"/>
                <a:gd name="connsiteY35" fmla="*/ 258021 h 1019184"/>
                <a:gd name="connsiteX36" fmla="*/ 272765 w 1161096"/>
                <a:gd name="connsiteY36" fmla="*/ 287509 h 1019184"/>
                <a:gd name="connsiteX37" fmla="*/ 245120 w 1161096"/>
                <a:gd name="connsiteY37" fmla="*/ 156656 h 1019184"/>
                <a:gd name="connsiteX38" fmla="*/ 331742 w 1161096"/>
                <a:gd name="connsiteY38" fmla="*/ 206417 h 1019184"/>
                <a:gd name="connsiteX39" fmla="*/ 541845 w 1161096"/>
                <a:gd name="connsiteY39" fmla="*/ 117953 h 1019184"/>
                <a:gd name="connsiteX40" fmla="*/ 569490 w 1161096"/>
                <a:gd name="connsiteY40" fmla="*/ 23959 h 1019184"/>
                <a:gd name="connsiteX41" fmla="*/ 646896 w 1161096"/>
                <a:gd name="connsiteY41" fmla="*/ 0 h 1019184"/>
                <a:gd name="connsiteX42" fmla="*/ 661640 w 1161096"/>
                <a:gd name="connsiteY42" fmla="*/ 40546 h 1019184"/>
                <a:gd name="connsiteX43" fmla="*/ 702187 w 1161096"/>
                <a:gd name="connsiteY43" fmla="*/ 42389 h 1019184"/>
                <a:gd name="connsiteX44" fmla="*/ 746419 w 1161096"/>
                <a:gd name="connsiteY44" fmla="*/ 88465 h 1019184"/>
                <a:gd name="connsiteX45" fmla="*/ 810924 w 1161096"/>
                <a:gd name="connsiteY45" fmla="*/ 141912 h 1019184"/>
                <a:gd name="connsiteX46" fmla="*/ 856999 w 1161096"/>
                <a:gd name="connsiteY46" fmla="*/ 132697 h 1019184"/>
                <a:gd name="connsiteX47" fmla="*/ 938092 w 1161096"/>
                <a:gd name="connsiteY47" fmla="*/ 186144 h 101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61096" h="1019184">
                  <a:moveTo>
                    <a:pt x="938092" y="186144"/>
                  </a:moveTo>
                  <a:lnTo>
                    <a:pt x="958365" y="195359"/>
                  </a:lnTo>
                  <a:lnTo>
                    <a:pt x="984167" y="193516"/>
                  </a:lnTo>
                  <a:lnTo>
                    <a:pt x="1028399" y="223004"/>
                  </a:lnTo>
                  <a:lnTo>
                    <a:pt x="1161096" y="245120"/>
                  </a:lnTo>
                  <a:lnTo>
                    <a:pt x="1116864" y="322527"/>
                  </a:lnTo>
                  <a:lnTo>
                    <a:pt x="1109492" y="405462"/>
                  </a:lnTo>
                  <a:lnTo>
                    <a:pt x="1085533" y="425735"/>
                  </a:lnTo>
                  <a:lnTo>
                    <a:pt x="1043143" y="414677"/>
                  </a:lnTo>
                  <a:lnTo>
                    <a:pt x="1046829" y="444165"/>
                  </a:lnTo>
                  <a:lnTo>
                    <a:pt x="980481" y="508671"/>
                  </a:lnTo>
                  <a:lnTo>
                    <a:pt x="980481" y="562118"/>
                  </a:lnTo>
                  <a:lnTo>
                    <a:pt x="1024713" y="543688"/>
                  </a:lnTo>
                  <a:lnTo>
                    <a:pt x="1057887" y="593449"/>
                  </a:lnTo>
                  <a:lnTo>
                    <a:pt x="1056044" y="626623"/>
                  </a:lnTo>
                  <a:lnTo>
                    <a:pt x="1083690" y="670856"/>
                  </a:lnTo>
                  <a:lnTo>
                    <a:pt x="1052358" y="705873"/>
                  </a:lnTo>
                  <a:lnTo>
                    <a:pt x="1080004" y="796180"/>
                  </a:lnTo>
                  <a:lnTo>
                    <a:pt x="1131608" y="810924"/>
                  </a:lnTo>
                  <a:lnTo>
                    <a:pt x="1122393" y="860686"/>
                  </a:lnTo>
                  <a:lnTo>
                    <a:pt x="1039457" y="927034"/>
                  </a:lnTo>
                  <a:lnTo>
                    <a:pt x="851470" y="895703"/>
                  </a:lnTo>
                  <a:lnTo>
                    <a:pt x="715088" y="934406"/>
                  </a:lnTo>
                  <a:lnTo>
                    <a:pt x="704030" y="1004440"/>
                  </a:lnTo>
                  <a:lnTo>
                    <a:pt x="595292" y="1019184"/>
                  </a:lnTo>
                  <a:lnTo>
                    <a:pt x="488398" y="965737"/>
                  </a:lnTo>
                  <a:lnTo>
                    <a:pt x="453380" y="991539"/>
                  </a:lnTo>
                  <a:lnTo>
                    <a:pt x="278294" y="938092"/>
                  </a:lnTo>
                  <a:lnTo>
                    <a:pt x="241434" y="893860"/>
                  </a:lnTo>
                  <a:lnTo>
                    <a:pt x="291195" y="823825"/>
                  </a:lnTo>
                  <a:lnTo>
                    <a:pt x="309626" y="591606"/>
                  </a:lnTo>
                  <a:lnTo>
                    <a:pt x="215632" y="469967"/>
                  </a:lnTo>
                  <a:lnTo>
                    <a:pt x="147441" y="410991"/>
                  </a:lnTo>
                  <a:lnTo>
                    <a:pt x="7372" y="366759"/>
                  </a:lnTo>
                  <a:lnTo>
                    <a:pt x="0" y="281981"/>
                  </a:lnTo>
                  <a:lnTo>
                    <a:pt x="119796" y="258021"/>
                  </a:lnTo>
                  <a:lnTo>
                    <a:pt x="272765" y="287509"/>
                  </a:lnTo>
                  <a:lnTo>
                    <a:pt x="245120" y="156656"/>
                  </a:lnTo>
                  <a:lnTo>
                    <a:pt x="331742" y="206417"/>
                  </a:lnTo>
                  <a:lnTo>
                    <a:pt x="541845" y="117953"/>
                  </a:lnTo>
                  <a:lnTo>
                    <a:pt x="569490" y="23959"/>
                  </a:lnTo>
                  <a:lnTo>
                    <a:pt x="646896" y="0"/>
                  </a:lnTo>
                  <a:lnTo>
                    <a:pt x="661640" y="40546"/>
                  </a:lnTo>
                  <a:lnTo>
                    <a:pt x="702187" y="42389"/>
                  </a:lnTo>
                  <a:lnTo>
                    <a:pt x="746419" y="88465"/>
                  </a:lnTo>
                  <a:lnTo>
                    <a:pt x="810924" y="141912"/>
                  </a:lnTo>
                  <a:lnTo>
                    <a:pt x="856999" y="132697"/>
                  </a:lnTo>
                  <a:lnTo>
                    <a:pt x="938092" y="186144"/>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59" name="Freeform: Shape 1258">
              <a:extLst>
                <a:ext uri="{FF2B5EF4-FFF2-40B4-BE49-F238E27FC236}">
                  <a16:creationId xmlns:a16="http://schemas.microsoft.com/office/drawing/2014/main" id="{3C4A21D6-5CA4-A1C9-525D-302B4D241C46}"/>
                </a:ext>
              </a:extLst>
            </p:cNvPr>
            <p:cNvSpPr/>
            <p:nvPr/>
          </p:nvSpPr>
          <p:spPr>
            <a:xfrm>
              <a:off x="7098990" y="5374167"/>
              <a:ext cx="23959" cy="20272"/>
            </a:xfrm>
            <a:custGeom>
              <a:avLst/>
              <a:gdLst>
                <a:gd name="connsiteX0" fmla="*/ 23959 w 23959"/>
                <a:gd name="connsiteY0" fmla="*/ 14744 h 20272"/>
                <a:gd name="connsiteX1" fmla="*/ 20273 w 23959"/>
                <a:gd name="connsiteY1" fmla="*/ 20273 h 20272"/>
                <a:gd name="connsiteX2" fmla="*/ 11058 w 23959"/>
                <a:gd name="connsiteY2" fmla="*/ 16587 h 20272"/>
                <a:gd name="connsiteX3" fmla="*/ 1843 w 23959"/>
                <a:gd name="connsiteY3" fmla="*/ 11058 h 20272"/>
                <a:gd name="connsiteX4" fmla="*/ 1843 w 23959"/>
                <a:gd name="connsiteY4" fmla="*/ 1843 h 20272"/>
                <a:gd name="connsiteX5" fmla="*/ 0 w 23959"/>
                <a:gd name="connsiteY5" fmla="*/ 0 h 20272"/>
                <a:gd name="connsiteX6" fmla="*/ 11058 w 23959"/>
                <a:gd name="connsiteY6" fmla="*/ 0 h 20272"/>
                <a:gd name="connsiteX7" fmla="*/ 18430 w 23959"/>
                <a:gd name="connsiteY7" fmla="*/ 5529 h 20272"/>
                <a:gd name="connsiteX8" fmla="*/ 22116 w 23959"/>
                <a:gd name="connsiteY8" fmla="*/ 9215 h 20272"/>
                <a:gd name="connsiteX9" fmla="*/ 23959 w 23959"/>
                <a:gd name="connsiteY9" fmla="*/ 14744 h 2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59" h="20272">
                  <a:moveTo>
                    <a:pt x="23959" y="14744"/>
                  </a:moveTo>
                  <a:lnTo>
                    <a:pt x="20273" y="20273"/>
                  </a:lnTo>
                  <a:lnTo>
                    <a:pt x="11058" y="16587"/>
                  </a:lnTo>
                  <a:lnTo>
                    <a:pt x="1843" y="11058"/>
                  </a:lnTo>
                  <a:lnTo>
                    <a:pt x="1843" y="1843"/>
                  </a:lnTo>
                  <a:lnTo>
                    <a:pt x="0" y="0"/>
                  </a:lnTo>
                  <a:lnTo>
                    <a:pt x="11058" y="0"/>
                  </a:lnTo>
                  <a:lnTo>
                    <a:pt x="18430" y="5529"/>
                  </a:lnTo>
                  <a:lnTo>
                    <a:pt x="22116" y="9215"/>
                  </a:lnTo>
                  <a:lnTo>
                    <a:pt x="23959" y="14744"/>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sp>
          <p:nvSpPr>
            <p:cNvPr id="1260" name="Freeform: Shape 1259">
              <a:extLst>
                <a:ext uri="{FF2B5EF4-FFF2-40B4-BE49-F238E27FC236}">
                  <a16:creationId xmlns:a16="http://schemas.microsoft.com/office/drawing/2014/main" id="{04BD6A50-080F-8E82-F467-750DC2642DEA}"/>
                </a:ext>
              </a:extLst>
            </p:cNvPr>
            <p:cNvSpPr/>
            <p:nvPr/>
          </p:nvSpPr>
          <p:spPr>
            <a:xfrm>
              <a:off x="7084246" y="5361266"/>
              <a:ext cx="14744" cy="7372"/>
            </a:xfrm>
            <a:custGeom>
              <a:avLst/>
              <a:gdLst>
                <a:gd name="connsiteX0" fmla="*/ 9215 w 14744"/>
                <a:gd name="connsiteY0" fmla="*/ 7372 h 7372"/>
                <a:gd name="connsiteX1" fmla="*/ 0 w 14744"/>
                <a:gd name="connsiteY1" fmla="*/ 5529 h 7372"/>
                <a:gd name="connsiteX2" fmla="*/ 0 w 14744"/>
                <a:gd name="connsiteY2" fmla="*/ 1843 h 7372"/>
                <a:gd name="connsiteX3" fmla="*/ 7372 w 14744"/>
                <a:gd name="connsiteY3" fmla="*/ 0 h 7372"/>
                <a:gd name="connsiteX4" fmla="*/ 14744 w 14744"/>
                <a:gd name="connsiteY4" fmla="*/ 5529 h 7372"/>
                <a:gd name="connsiteX5" fmla="*/ 9215 w 14744"/>
                <a:gd name="connsiteY5" fmla="*/ 7372 h 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44" h="7372">
                  <a:moveTo>
                    <a:pt x="9215" y="7372"/>
                  </a:moveTo>
                  <a:lnTo>
                    <a:pt x="0" y="5529"/>
                  </a:lnTo>
                  <a:lnTo>
                    <a:pt x="0" y="1843"/>
                  </a:lnTo>
                  <a:lnTo>
                    <a:pt x="7372" y="0"/>
                  </a:lnTo>
                  <a:lnTo>
                    <a:pt x="14744" y="5529"/>
                  </a:lnTo>
                  <a:lnTo>
                    <a:pt x="9215" y="7372"/>
                  </a:lnTo>
                  <a:close/>
                </a:path>
              </a:pathLst>
            </a:custGeom>
            <a:grpFill/>
            <a:ln w="1891" cap="rnd">
              <a:solidFill>
                <a:srgbClr val="0A32B2"/>
              </a:solidFill>
              <a:prstDash val="solid"/>
              <a:rou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N" dirty="0">
                <a:latin typeface="Source Sans Pro" panose="020B0503030403020204" pitchFamily="34" charset="0"/>
              </a:endParaRPr>
            </a:p>
          </p:txBody>
        </p:sp>
      </p:grpSp>
      <p:grpSp>
        <p:nvGrpSpPr>
          <p:cNvPr id="27" name="Group 26">
            <a:extLst>
              <a:ext uri="{FF2B5EF4-FFF2-40B4-BE49-F238E27FC236}">
                <a16:creationId xmlns:a16="http://schemas.microsoft.com/office/drawing/2014/main" id="{7DA82022-E2F3-BD64-3A8C-4E2DE00BFEEB}"/>
              </a:ext>
            </a:extLst>
          </p:cNvPr>
          <p:cNvGrpSpPr/>
          <p:nvPr/>
        </p:nvGrpSpPr>
        <p:grpSpPr>
          <a:xfrm>
            <a:off x="5127613" y="1996790"/>
            <a:ext cx="6027439" cy="3693745"/>
            <a:chOff x="5127613" y="1996790"/>
            <a:chExt cx="6027439" cy="3693745"/>
          </a:xfrm>
        </p:grpSpPr>
        <p:pic>
          <p:nvPicPr>
            <p:cNvPr id="1266" name="Graphic 1265">
              <a:extLst>
                <a:ext uri="{FF2B5EF4-FFF2-40B4-BE49-F238E27FC236}">
                  <a16:creationId xmlns:a16="http://schemas.microsoft.com/office/drawing/2014/main" id="{DA0BF59C-598D-EC22-7D64-8552017CCA2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720992" y="3811026"/>
              <a:ext cx="434060" cy="427449"/>
            </a:xfrm>
            <a:prstGeom prst="rect">
              <a:avLst/>
            </a:prstGeom>
          </p:spPr>
        </p:pic>
        <p:pic>
          <p:nvPicPr>
            <p:cNvPr id="1134" name="Graphic 1133">
              <a:extLst>
                <a:ext uri="{FF2B5EF4-FFF2-40B4-BE49-F238E27FC236}">
                  <a16:creationId xmlns:a16="http://schemas.microsoft.com/office/drawing/2014/main" id="{15469283-19C8-0609-B5BB-D199206775E2}"/>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619294" y="4930480"/>
              <a:ext cx="428619" cy="434001"/>
            </a:xfrm>
            <a:prstGeom prst="rect">
              <a:avLst/>
            </a:prstGeom>
          </p:spPr>
        </p:pic>
        <p:pic>
          <p:nvPicPr>
            <p:cNvPr id="1135" name="Graphic 1134">
              <a:extLst>
                <a:ext uri="{FF2B5EF4-FFF2-40B4-BE49-F238E27FC236}">
                  <a16:creationId xmlns:a16="http://schemas.microsoft.com/office/drawing/2014/main" id="{9E86BA32-0CD1-BCA1-7B78-4237CAF28C93}"/>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6041736" y="2329632"/>
              <a:ext cx="423275" cy="533159"/>
            </a:xfrm>
            <a:prstGeom prst="rect">
              <a:avLst/>
            </a:prstGeom>
          </p:spPr>
        </p:pic>
        <p:pic>
          <p:nvPicPr>
            <p:cNvPr id="1136" name="Graphic 1135">
              <a:extLst>
                <a:ext uri="{FF2B5EF4-FFF2-40B4-BE49-F238E27FC236}">
                  <a16:creationId xmlns:a16="http://schemas.microsoft.com/office/drawing/2014/main" id="{D87DE82D-5473-B1ED-ED7F-5E931FB1701C}"/>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5998893" y="5039828"/>
              <a:ext cx="377096" cy="527346"/>
            </a:xfrm>
            <a:prstGeom prst="rect">
              <a:avLst/>
            </a:prstGeom>
          </p:spPr>
        </p:pic>
        <p:pic>
          <p:nvPicPr>
            <p:cNvPr id="1137" name="Graphic 1136">
              <a:extLst>
                <a:ext uri="{FF2B5EF4-FFF2-40B4-BE49-F238E27FC236}">
                  <a16:creationId xmlns:a16="http://schemas.microsoft.com/office/drawing/2014/main" id="{3C90A863-B5AE-3477-5B6C-36F68B23C2B3}"/>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7793360" y="3315505"/>
              <a:ext cx="376371" cy="376371"/>
            </a:xfrm>
            <a:prstGeom prst="rect">
              <a:avLst/>
            </a:prstGeom>
          </p:spPr>
        </p:pic>
        <p:pic>
          <p:nvPicPr>
            <p:cNvPr id="1138" name="Graphic 1137">
              <a:extLst>
                <a:ext uri="{FF2B5EF4-FFF2-40B4-BE49-F238E27FC236}">
                  <a16:creationId xmlns:a16="http://schemas.microsoft.com/office/drawing/2014/main" id="{4914B43D-805D-4006-E7C0-5B1023079889}"/>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6746026" y="2629811"/>
              <a:ext cx="416837" cy="416837"/>
            </a:xfrm>
            <a:prstGeom prst="rect">
              <a:avLst/>
            </a:prstGeom>
          </p:spPr>
        </p:pic>
        <p:pic>
          <p:nvPicPr>
            <p:cNvPr id="1141" name="Graphic 1140">
              <a:extLst>
                <a:ext uri="{FF2B5EF4-FFF2-40B4-BE49-F238E27FC236}">
                  <a16:creationId xmlns:a16="http://schemas.microsoft.com/office/drawing/2014/main" id="{7D996BA5-589F-1177-88FB-971871ADCA03}"/>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8397676" y="4118323"/>
              <a:ext cx="409332" cy="409332"/>
            </a:xfrm>
            <a:prstGeom prst="rect">
              <a:avLst/>
            </a:prstGeom>
          </p:spPr>
        </p:pic>
        <p:pic>
          <p:nvPicPr>
            <p:cNvPr id="1143" name="Graphic 1142">
              <a:extLst>
                <a:ext uri="{FF2B5EF4-FFF2-40B4-BE49-F238E27FC236}">
                  <a16:creationId xmlns:a16="http://schemas.microsoft.com/office/drawing/2014/main" id="{E3896DF2-0BA6-036C-248A-738DA1E955B8}"/>
                </a:ext>
              </a:extLst>
            </p:cNvPr>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a:off x="7984883" y="4103927"/>
              <a:ext cx="286525" cy="463098"/>
            </a:xfrm>
            <a:prstGeom prst="rect">
              <a:avLst/>
            </a:prstGeom>
          </p:spPr>
        </p:pic>
        <p:pic>
          <p:nvPicPr>
            <p:cNvPr id="1145" name="Graphic 1144">
              <a:extLst>
                <a:ext uri="{FF2B5EF4-FFF2-40B4-BE49-F238E27FC236}">
                  <a16:creationId xmlns:a16="http://schemas.microsoft.com/office/drawing/2014/main" id="{97B98EC3-8D9A-9065-0B78-48A059FDDD86}"/>
                </a:ext>
              </a:extLst>
            </p:cNvPr>
            <p:cNvPicPr>
              <a:picLocks noChangeAspect="1"/>
            </p:cNvPicPr>
            <p:nvPr/>
          </p:nvPicPr>
          <p:blipFill>
            <a:blip r:embed="rId18">
              <a:extLst>
                <a:ext uri="{96DAC541-7B7A-43D3-8B79-37D633B846F1}">
                  <asvg:svgBlip xmlns:asvg="http://schemas.microsoft.com/office/drawing/2016/SVG/main" xmlns="" r:embed="rId19"/>
                </a:ext>
              </a:extLst>
            </a:blip>
            <a:stretch>
              <a:fillRect/>
            </a:stretch>
          </p:blipFill>
          <p:spPr>
            <a:xfrm>
              <a:off x="6545027" y="1996790"/>
              <a:ext cx="454930" cy="460752"/>
            </a:xfrm>
            <a:prstGeom prst="rect">
              <a:avLst/>
            </a:prstGeom>
          </p:spPr>
        </p:pic>
        <p:pic>
          <p:nvPicPr>
            <p:cNvPr id="1147" name="Graphic 1146">
              <a:extLst>
                <a:ext uri="{FF2B5EF4-FFF2-40B4-BE49-F238E27FC236}">
                  <a16:creationId xmlns:a16="http://schemas.microsoft.com/office/drawing/2014/main" id="{EA061C90-9E95-09E4-D676-BC905172DBBC}"/>
                </a:ext>
              </a:extLst>
            </p:cNvPr>
            <p:cNvPicPr>
              <a:picLocks noChangeAspect="1"/>
            </p:cNvPicPr>
            <p:nvPr/>
          </p:nvPicPr>
          <p:blipFill>
            <a:blip r:embed="rId20">
              <a:extLst>
                <a:ext uri="{96DAC541-7B7A-43D3-8B79-37D633B846F1}">
                  <asvg:svgBlip xmlns:asvg="http://schemas.microsoft.com/office/drawing/2016/SVG/main" xmlns="" r:embed="rId21"/>
                </a:ext>
              </a:extLst>
            </a:blip>
            <a:stretch>
              <a:fillRect/>
            </a:stretch>
          </p:blipFill>
          <p:spPr>
            <a:xfrm>
              <a:off x="5127613" y="5139018"/>
              <a:ext cx="408565" cy="551517"/>
            </a:xfrm>
            <a:prstGeom prst="rect">
              <a:avLst/>
            </a:prstGeom>
          </p:spPr>
        </p:pic>
        <p:pic>
          <p:nvPicPr>
            <p:cNvPr id="1149" name="Graphic 1148">
              <a:extLst>
                <a:ext uri="{FF2B5EF4-FFF2-40B4-BE49-F238E27FC236}">
                  <a16:creationId xmlns:a16="http://schemas.microsoft.com/office/drawing/2014/main" id="{3C238513-C608-58B9-B5C9-434C6601F791}"/>
                </a:ext>
              </a:extLst>
            </p:cNvPr>
            <p:cNvPicPr>
              <a:picLocks noChangeAspect="1"/>
            </p:cNvPicPr>
            <p:nvPr/>
          </p:nvPicPr>
          <p:blipFill>
            <a:blip r:embed="rId22">
              <a:extLst>
                <a:ext uri="{96DAC541-7B7A-43D3-8B79-37D633B846F1}">
                  <asvg:svgBlip xmlns:asvg="http://schemas.microsoft.com/office/drawing/2016/SVG/main" xmlns="" r:embed="rId23"/>
                </a:ext>
              </a:extLst>
            </a:blip>
            <a:stretch>
              <a:fillRect/>
            </a:stretch>
          </p:blipFill>
          <p:spPr>
            <a:xfrm>
              <a:off x="6827919" y="3861497"/>
              <a:ext cx="408637" cy="408637"/>
            </a:xfrm>
            <a:prstGeom prst="rect">
              <a:avLst/>
            </a:prstGeom>
          </p:spPr>
        </p:pic>
      </p:grpSp>
      <p:sp>
        <p:nvSpPr>
          <p:cNvPr id="1150" name="TextBox 1149">
            <a:extLst>
              <a:ext uri="{FF2B5EF4-FFF2-40B4-BE49-F238E27FC236}">
                <a16:creationId xmlns:a16="http://schemas.microsoft.com/office/drawing/2014/main" id="{F2786DCD-D24C-870A-B569-153623F69022}"/>
              </a:ext>
            </a:extLst>
          </p:cNvPr>
          <p:cNvSpPr txBox="1"/>
          <p:nvPr/>
        </p:nvSpPr>
        <p:spPr>
          <a:xfrm>
            <a:off x="658813" y="654341"/>
            <a:ext cx="3852337" cy="584775"/>
          </a:xfrm>
          <a:prstGeom prst="rect">
            <a:avLst/>
          </a:prstGeom>
          <a:noFill/>
        </p:spPr>
        <p:txBody>
          <a:bodyPr wrap="none" rtlCol="0">
            <a:spAutoFit/>
          </a:bodyPr>
          <a:lstStyle/>
          <a:p>
            <a:r>
              <a:rPr lang="en-US" sz="3200" dirty="0">
                <a:solidFill>
                  <a:schemeClr val="bg1"/>
                </a:solidFill>
                <a:latin typeface="Lora Medium" pitchFamily="2" charset="0"/>
              </a:rPr>
              <a:t>TEAM LOCATIONS</a:t>
            </a:r>
            <a:endParaRPr lang="en-IN" sz="3200" dirty="0">
              <a:solidFill>
                <a:schemeClr val="bg1"/>
              </a:solidFill>
              <a:latin typeface="Lora Medium" pitchFamily="2" charset="0"/>
            </a:endParaRPr>
          </a:p>
        </p:txBody>
      </p:sp>
      <p:sp>
        <p:nvSpPr>
          <p:cNvPr id="1267" name="TextBox 1266">
            <a:extLst>
              <a:ext uri="{FF2B5EF4-FFF2-40B4-BE49-F238E27FC236}">
                <a16:creationId xmlns:a16="http://schemas.microsoft.com/office/drawing/2014/main" id="{B5214C33-DC04-B386-5D9E-526BA9156B82}"/>
              </a:ext>
            </a:extLst>
          </p:cNvPr>
          <p:cNvSpPr txBox="1"/>
          <p:nvPr/>
        </p:nvSpPr>
        <p:spPr>
          <a:xfrm>
            <a:off x="658814" y="1457254"/>
            <a:ext cx="3972646" cy="969496"/>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UEFA Champions League is a European club football competition that features teams from various countries. Some of the countries that regularly have teams participating in the Champions League include:</a:t>
            </a:r>
            <a:endParaRPr lang="en-IN" sz="1200" dirty="0">
              <a:solidFill>
                <a:schemeClr val="bg1"/>
              </a:solidFill>
              <a:latin typeface="Source Sans Pro" panose="020B0503030403020204" pitchFamily="34" charset="0"/>
              <a:ea typeface="Source Code Pro" panose="020B0309030403020204" pitchFamily="49" charset="0"/>
            </a:endParaRPr>
          </a:p>
        </p:txBody>
      </p:sp>
      <p:grpSp>
        <p:nvGrpSpPr>
          <p:cNvPr id="25" name="Group 24">
            <a:extLst>
              <a:ext uri="{FF2B5EF4-FFF2-40B4-BE49-F238E27FC236}">
                <a16:creationId xmlns:a16="http://schemas.microsoft.com/office/drawing/2014/main" id="{D8080950-0133-1961-8FC2-0E6A8D615595}"/>
              </a:ext>
            </a:extLst>
          </p:cNvPr>
          <p:cNvGrpSpPr/>
          <p:nvPr/>
        </p:nvGrpSpPr>
        <p:grpSpPr>
          <a:xfrm>
            <a:off x="658814" y="2913139"/>
            <a:ext cx="3917767" cy="400879"/>
            <a:chOff x="658814" y="2664563"/>
            <a:chExt cx="3917767" cy="400879"/>
          </a:xfrm>
        </p:grpSpPr>
        <p:sp>
          <p:nvSpPr>
            <p:cNvPr id="3" name="TextBox 2">
              <a:extLst>
                <a:ext uri="{FF2B5EF4-FFF2-40B4-BE49-F238E27FC236}">
                  <a16:creationId xmlns:a16="http://schemas.microsoft.com/office/drawing/2014/main" id="{B1B1E5D3-1004-A185-33A7-81FEF0C17667}"/>
                </a:ext>
              </a:extLst>
            </p:cNvPr>
            <p:cNvSpPr txBox="1"/>
            <p:nvPr/>
          </p:nvSpPr>
          <p:spPr>
            <a:xfrm>
              <a:off x="658814" y="2664563"/>
              <a:ext cx="979486" cy="400879"/>
            </a:xfrm>
            <a:prstGeom prst="rect">
              <a:avLst/>
            </a:prstGeom>
            <a:noFill/>
          </p:spPr>
          <p:txBody>
            <a:bodyPr wrap="square" rtlCol="0">
              <a:spAutoFit/>
            </a:bodyPr>
            <a:lstStyle/>
            <a:p>
              <a:pPr>
                <a:lnSpc>
                  <a:spcPct val="120000"/>
                </a:lnSpc>
              </a:pPr>
              <a:r>
                <a:rPr lang="en-US" dirty="0">
                  <a:solidFill>
                    <a:schemeClr val="bg1"/>
                  </a:solidFill>
                  <a:latin typeface="Lora Medium" pitchFamily="2" charset="0"/>
                  <a:ea typeface="Source Code Pro" panose="020B0309030403020204" pitchFamily="49" charset="0"/>
                </a:rPr>
                <a:t>Spain </a:t>
              </a:r>
              <a:r>
                <a:rPr lang="en-US" sz="1200" dirty="0">
                  <a:solidFill>
                    <a:schemeClr val="bg1"/>
                  </a:solidFill>
                  <a:latin typeface="Source Sans Pro" panose="020B0503030403020204" pitchFamily="34" charset="0"/>
                  <a:ea typeface="Source Code Pro" panose="020B0309030403020204" pitchFamily="49" charset="0"/>
                </a:rPr>
                <a:t>:</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4" name="TextBox 3">
              <a:extLst>
                <a:ext uri="{FF2B5EF4-FFF2-40B4-BE49-F238E27FC236}">
                  <a16:creationId xmlns:a16="http://schemas.microsoft.com/office/drawing/2014/main" id="{F46D1925-B563-FD27-63D9-96B3A0DF9FA0}"/>
                </a:ext>
              </a:extLst>
            </p:cNvPr>
            <p:cNvSpPr txBox="1"/>
            <p:nvPr/>
          </p:nvSpPr>
          <p:spPr>
            <a:xfrm>
              <a:off x="1449251" y="2760316"/>
              <a:ext cx="3127330"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Barcelona, Real Madrid, and Atletico Madrid</a:t>
              </a:r>
            </a:p>
          </p:txBody>
        </p:sp>
      </p:grpSp>
      <p:grpSp>
        <p:nvGrpSpPr>
          <p:cNvPr id="24" name="Group 23">
            <a:extLst>
              <a:ext uri="{FF2B5EF4-FFF2-40B4-BE49-F238E27FC236}">
                <a16:creationId xmlns:a16="http://schemas.microsoft.com/office/drawing/2014/main" id="{0CB1C002-823A-54E1-3993-9F4EA190F9F4}"/>
              </a:ext>
            </a:extLst>
          </p:cNvPr>
          <p:cNvGrpSpPr/>
          <p:nvPr/>
        </p:nvGrpSpPr>
        <p:grpSpPr>
          <a:xfrm>
            <a:off x="658814" y="3448234"/>
            <a:ext cx="4196022" cy="400879"/>
            <a:chOff x="658814" y="3081135"/>
            <a:chExt cx="4196022" cy="400879"/>
          </a:xfrm>
        </p:grpSpPr>
        <p:sp>
          <p:nvSpPr>
            <p:cNvPr id="7" name="TextBox 6">
              <a:extLst>
                <a:ext uri="{FF2B5EF4-FFF2-40B4-BE49-F238E27FC236}">
                  <a16:creationId xmlns:a16="http://schemas.microsoft.com/office/drawing/2014/main" id="{50322E09-3321-6D90-3812-290DF3DD8BB4}"/>
                </a:ext>
              </a:extLst>
            </p:cNvPr>
            <p:cNvSpPr txBox="1"/>
            <p:nvPr/>
          </p:nvSpPr>
          <p:spPr>
            <a:xfrm>
              <a:off x="658814" y="3081135"/>
              <a:ext cx="1199260" cy="400879"/>
            </a:xfrm>
            <a:prstGeom prst="rect">
              <a:avLst/>
            </a:prstGeom>
            <a:noFill/>
          </p:spPr>
          <p:txBody>
            <a:bodyPr wrap="square" rtlCol="0">
              <a:spAutoFit/>
            </a:bodyPr>
            <a:lstStyle/>
            <a:p>
              <a:pPr>
                <a:lnSpc>
                  <a:spcPct val="120000"/>
                </a:lnSpc>
              </a:pPr>
              <a:r>
                <a:rPr lang="en-US" dirty="0">
                  <a:solidFill>
                    <a:schemeClr val="bg1"/>
                  </a:solidFill>
                  <a:latin typeface="Lora Medium" pitchFamily="2" charset="0"/>
                  <a:ea typeface="Source Code Pro" panose="020B0309030403020204" pitchFamily="49" charset="0"/>
                </a:rPr>
                <a:t>England </a:t>
              </a:r>
              <a:r>
                <a:rPr lang="en-US" sz="1200" dirty="0">
                  <a:solidFill>
                    <a:schemeClr val="bg1"/>
                  </a:solidFill>
                  <a:latin typeface="Source Sans Pro" panose="020B0503030403020204" pitchFamily="34" charset="0"/>
                  <a:ea typeface="Source Code Pro" panose="020B0309030403020204" pitchFamily="49" charset="0"/>
                </a:rPr>
                <a:t>:</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8" name="TextBox 7">
              <a:extLst>
                <a:ext uri="{FF2B5EF4-FFF2-40B4-BE49-F238E27FC236}">
                  <a16:creationId xmlns:a16="http://schemas.microsoft.com/office/drawing/2014/main" id="{A07D1FB2-BD36-FDAB-DE99-AF73CCAE9B60}"/>
                </a:ext>
              </a:extLst>
            </p:cNvPr>
            <p:cNvSpPr txBox="1"/>
            <p:nvPr/>
          </p:nvSpPr>
          <p:spPr>
            <a:xfrm>
              <a:off x="1727506" y="3176888"/>
              <a:ext cx="3127330"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Manchester United, Liverpool, and Chelsea</a:t>
              </a:r>
            </a:p>
          </p:txBody>
        </p:sp>
      </p:grpSp>
      <p:grpSp>
        <p:nvGrpSpPr>
          <p:cNvPr id="20" name="Group 19">
            <a:extLst>
              <a:ext uri="{FF2B5EF4-FFF2-40B4-BE49-F238E27FC236}">
                <a16:creationId xmlns:a16="http://schemas.microsoft.com/office/drawing/2014/main" id="{BF715CC2-70C5-49BD-70D5-5F3929AC9A47}"/>
              </a:ext>
            </a:extLst>
          </p:cNvPr>
          <p:cNvGrpSpPr/>
          <p:nvPr/>
        </p:nvGrpSpPr>
        <p:grpSpPr>
          <a:xfrm>
            <a:off x="658814" y="3983329"/>
            <a:ext cx="3772319" cy="400879"/>
            <a:chOff x="658814" y="3785816"/>
            <a:chExt cx="3772319" cy="400879"/>
          </a:xfrm>
        </p:grpSpPr>
        <p:sp>
          <p:nvSpPr>
            <p:cNvPr id="9" name="TextBox 8">
              <a:extLst>
                <a:ext uri="{FF2B5EF4-FFF2-40B4-BE49-F238E27FC236}">
                  <a16:creationId xmlns:a16="http://schemas.microsoft.com/office/drawing/2014/main" id="{3E89917E-C3F3-AFA4-B664-C7A63DC0D5F9}"/>
                </a:ext>
              </a:extLst>
            </p:cNvPr>
            <p:cNvSpPr txBox="1"/>
            <p:nvPr/>
          </p:nvSpPr>
          <p:spPr>
            <a:xfrm>
              <a:off x="658814" y="3785816"/>
              <a:ext cx="790437" cy="400879"/>
            </a:xfrm>
            <a:prstGeom prst="rect">
              <a:avLst/>
            </a:prstGeom>
            <a:noFill/>
          </p:spPr>
          <p:txBody>
            <a:bodyPr wrap="square" rtlCol="0">
              <a:spAutoFit/>
            </a:bodyPr>
            <a:lstStyle/>
            <a:p>
              <a:pPr>
                <a:lnSpc>
                  <a:spcPct val="120000"/>
                </a:lnSpc>
              </a:pPr>
              <a:r>
                <a:rPr lang="en-US" dirty="0">
                  <a:solidFill>
                    <a:schemeClr val="bg1"/>
                  </a:solidFill>
                  <a:latin typeface="Lora Medium" pitchFamily="2" charset="0"/>
                  <a:ea typeface="Source Code Pro" panose="020B0309030403020204" pitchFamily="49" charset="0"/>
                </a:rPr>
                <a:t>Italy </a:t>
              </a:r>
              <a:r>
                <a:rPr lang="en-US" sz="1200" dirty="0">
                  <a:solidFill>
                    <a:schemeClr val="bg1"/>
                  </a:solidFill>
                  <a:latin typeface="Source Sans Pro" panose="020B0503030403020204" pitchFamily="34" charset="0"/>
                  <a:ea typeface="Source Code Pro" panose="020B0309030403020204" pitchFamily="49" charset="0"/>
                </a:rPr>
                <a:t>:</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10" name="TextBox 9">
              <a:extLst>
                <a:ext uri="{FF2B5EF4-FFF2-40B4-BE49-F238E27FC236}">
                  <a16:creationId xmlns:a16="http://schemas.microsoft.com/office/drawing/2014/main" id="{31172863-9910-A4E6-E91C-A78818B349FB}"/>
                </a:ext>
              </a:extLst>
            </p:cNvPr>
            <p:cNvSpPr txBox="1"/>
            <p:nvPr/>
          </p:nvSpPr>
          <p:spPr>
            <a:xfrm>
              <a:off x="1303803" y="3881569"/>
              <a:ext cx="3127330"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Juventus, AC Milan, and Inter Milan</a:t>
              </a:r>
            </a:p>
          </p:txBody>
        </p:sp>
      </p:grpSp>
      <p:grpSp>
        <p:nvGrpSpPr>
          <p:cNvPr id="19" name="Group 18">
            <a:extLst>
              <a:ext uri="{FF2B5EF4-FFF2-40B4-BE49-F238E27FC236}">
                <a16:creationId xmlns:a16="http://schemas.microsoft.com/office/drawing/2014/main" id="{E16668D0-E872-FAA5-541D-6E771FA71E4F}"/>
              </a:ext>
            </a:extLst>
          </p:cNvPr>
          <p:cNvGrpSpPr/>
          <p:nvPr/>
        </p:nvGrpSpPr>
        <p:grpSpPr>
          <a:xfrm>
            <a:off x="658814" y="4518424"/>
            <a:ext cx="4299207" cy="613173"/>
            <a:chOff x="658814" y="4386173"/>
            <a:chExt cx="4299207" cy="613173"/>
          </a:xfrm>
        </p:grpSpPr>
        <p:sp>
          <p:nvSpPr>
            <p:cNvPr id="12" name="TextBox 11">
              <a:extLst>
                <a:ext uri="{FF2B5EF4-FFF2-40B4-BE49-F238E27FC236}">
                  <a16:creationId xmlns:a16="http://schemas.microsoft.com/office/drawing/2014/main" id="{188E7866-2E28-5E39-8EB2-5C7E7A613CF8}"/>
                </a:ext>
              </a:extLst>
            </p:cNvPr>
            <p:cNvSpPr txBox="1"/>
            <p:nvPr/>
          </p:nvSpPr>
          <p:spPr>
            <a:xfrm>
              <a:off x="658814" y="4386173"/>
              <a:ext cx="1396806" cy="400879"/>
            </a:xfrm>
            <a:prstGeom prst="rect">
              <a:avLst/>
            </a:prstGeom>
            <a:noFill/>
          </p:spPr>
          <p:txBody>
            <a:bodyPr wrap="square" rtlCol="0">
              <a:spAutoFit/>
            </a:bodyPr>
            <a:lstStyle/>
            <a:p>
              <a:pPr>
                <a:lnSpc>
                  <a:spcPct val="120000"/>
                </a:lnSpc>
              </a:pPr>
              <a:r>
                <a:rPr lang="en-US" dirty="0">
                  <a:solidFill>
                    <a:schemeClr val="bg1"/>
                  </a:solidFill>
                  <a:latin typeface="Lora Medium" pitchFamily="2" charset="0"/>
                  <a:ea typeface="Source Code Pro" panose="020B0309030403020204" pitchFamily="49" charset="0"/>
                </a:rPr>
                <a:t>Germany </a:t>
              </a:r>
              <a:r>
                <a:rPr lang="en-US" sz="1200" dirty="0">
                  <a:solidFill>
                    <a:schemeClr val="bg1"/>
                  </a:solidFill>
                  <a:latin typeface="Source Sans Pro" panose="020B0503030403020204" pitchFamily="34" charset="0"/>
                  <a:ea typeface="Source Code Pro" panose="020B0309030403020204" pitchFamily="49" charset="0"/>
                </a:rPr>
                <a:t>:</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13" name="TextBox 12">
              <a:extLst>
                <a:ext uri="{FF2B5EF4-FFF2-40B4-BE49-F238E27FC236}">
                  <a16:creationId xmlns:a16="http://schemas.microsoft.com/office/drawing/2014/main" id="{E76408E0-9B52-814B-A225-CF9D3312C353}"/>
                </a:ext>
              </a:extLst>
            </p:cNvPr>
            <p:cNvSpPr txBox="1"/>
            <p:nvPr/>
          </p:nvSpPr>
          <p:spPr>
            <a:xfrm>
              <a:off x="1830691" y="4473048"/>
              <a:ext cx="3127330" cy="526298"/>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Bayern Munich, Borussia Dortmund, and RB Leipzig</a:t>
              </a:r>
            </a:p>
          </p:txBody>
        </p:sp>
      </p:grpSp>
      <p:grpSp>
        <p:nvGrpSpPr>
          <p:cNvPr id="17" name="Group 16">
            <a:extLst>
              <a:ext uri="{FF2B5EF4-FFF2-40B4-BE49-F238E27FC236}">
                <a16:creationId xmlns:a16="http://schemas.microsoft.com/office/drawing/2014/main" id="{403EC875-B5E0-441B-4766-F0F9CC1197EB}"/>
              </a:ext>
            </a:extLst>
          </p:cNvPr>
          <p:cNvGrpSpPr/>
          <p:nvPr/>
        </p:nvGrpSpPr>
        <p:grpSpPr>
          <a:xfrm>
            <a:off x="658814" y="5142735"/>
            <a:ext cx="4051883" cy="622051"/>
            <a:chOff x="658814" y="5017237"/>
            <a:chExt cx="4051883" cy="622051"/>
          </a:xfrm>
        </p:grpSpPr>
        <p:sp>
          <p:nvSpPr>
            <p:cNvPr id="15" name="TextBox 14">
              <a:extLst>
                <a:ext uri="{FF2B5EF4-FFF2-40B4-BE49-F238E27FC236}">
                  <a16:creationId xmlns:a16="http://schemas.microsoft.com/office/drawing/2014/main" id="{ADFACA52-8E0F-7732-05C8-583268D2FEA7}"/>
                </a:ext>
              </a:extLst>
            </p:cNvPr>
            <p:cNvSpPr txBox="1"/>
            <p:nvPr/>
          </p:nvSpPr>
          <p:spPr>
            <a:xfrm>
              <a:off x="658814" y="5017237"/>
              <a:ext cx="1396806" cy="400879"/>
            </a:xfrm>
            <a:prstGeom prst="rect">
              <a:avLst/>
            </a:prstGeom>
            <a:noFill/>
          </p:spPr>
          <p:txBody>
            <a:bodyPr wrap="square" rtlCol="0">
              <a:spAutoFit/>
            </a:bodyPr>
            <a:lstStyle/>
            <a:p>
              <a:pPr>
                <a:lnSpc>
                  <a:spcPct val="120000"/>
                </a:lnSpc>
              </a:pPr>
              <a:r>
                <a:rPr lang="en-US" dirty="0">
                  <a:solidFill>
                    <a:schemeClr val="bg1"/>
                  </a:solidFill>
                  <a:latin typeface="Lora Medium" pitchFamily="2" charset="0"/>
                  <a:ea typeface="Source Code Pro" panose="020B0309030403020204" pitchFamily="49" charset="0"/>
                </a:rPr>
                <a:t>France </a:t>
              </a:r>
              <a:r>
                <a:rPr lang="en-US" sz="1200" dirty="0">
                  <a:solidFill>
                    <a:schemeClr val="bg1"/>
                  </a:solidFill>
                  <a:latin typeface="Source Sans Pro" panose="020B0503030403020204" pitchFamily="34" charset="0"/>
                  <a:ea typeface="Source Code Pro" panose="020B0309030403020204" pitchFamily="49" charset="0"/>
                </a:rPr>
                <a:t>:</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16" name="TextBox 15">
              <a:extLst>
                <a:ext uri="{FF2B5EF4-FFF2-40B4-BE49-F238E27FC236}">
                  <a16:creationId xmlns:a16="http://schemas.microsoft.com/office/drawing/2014/main" id="{2366CD7A-6511-70D4-EA1A-BC091E560D55}"/>
                </a:ext>
              </a:extLst>
            </p:cNvPr>
            <p:cNvSpPr txBox="1"/>
            <p:nvPr/>
          </p:nvSpPr>
          <p:spPr>
            <a:xfrm>
              <a:off x="1583367" y="5112990"/>
              <a:ext cx="3127330" cy="526298"/>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Paris Saint-Germain, Olympique Marseille, and AS Monaco</a:t>
              </a:r>
            </a:p>
          </p:txBody>
        </p:sp>
      </p:grpSp>
      <p:sp>
        <p:nvSpPr>
          <p:cNvPr id="29" name="Graphic 3">
            <a:extLst>
              <a:ext uri="{FF2B5EF4-FFF2-40B4-BE49-F238E27FC236}">
                <a16:creationId xmlns:a16="http://schemas.microsoft.com/office/drawing/2014/main" id="{B984C119-CB35-7D0D-5842-31B8056218E0}"/>
              </a:ext>
            </a:extLst>
          </p:cNvPr>
          <p:cNvSpPr/>
          <p:nvPr/>
        </p:nvSpPr>
        <p:spPr>
          <a:xfrm rot="2669729">
            <a:off x="-481569" y="5789069"/>
            <a:ext cx="1709886" cy="1704584"/>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spTree>
    <p:extLst>
      <p:ext uri="{BB962C8B-B14F-4D97-AF65-F5344CB8AC3E}">
        <p14:creationId xmlns:p14="http://schemas.microsoft.com/office/powerpoint/2010/main" val="757150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AB758D-F465-502F-7DE3-E21B1D32538C}"/>
              </a:ext>
            </a:extLst>
          </p:cNvPr>
          <p:cNvSpPr/>
          <p:nvPr/>
        </p:nvSpPr>
        <p:spPr>
          <a:xfrm>
            <a:off x="0" y="0"/>
            <a:ext cx="12192000" cy="6858000"/>
          </a:xfrm>
          <a:prstGeom prst="rect">
            <a:avLst/>
          </a:prstGeom>
          <a:solidFill>
            <a:srgbClr val="00074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Graphic 3">
            <a:extLst>
              <a:ext uri="{FF2B5EF4-FFF2-40B4-BE49-F238E27FC236}">
                <a16:creationId xmlns:a16="http://schemas.microsoft.com/office/drawing/2014/main" id="{5473D06E-ED01-871E-E5A1-10C1A1016AB0}"/>
              </a:ext>
            </a:extLst>
          </p:cNvPr>
          <p:cNvSpPr/>
          <p:nvPr/>
        </p:nvSpPr>
        <p:spPr>
          <a:xfrm rot="16838573">
            <a:off x="9566439" y="249863"/>
            <a:ext cx="5402662" cy="5385910"/>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0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pic>
        <p:nvPicPr>
          <p:cNvPr id="5" name="Picture 4" descr="A picture containing indoor, black, dark, porcelain&#10;&#10;Description automatically generated">
            <a:extLst>
              <a:ext uri="{FF2B5EF4-FFF2-40B4-BE49-F238E27FC236}">
                <a16:creationId xmlns:a16="http://schemas.microsoft.com/office/drawing/2014/main" id="{AF2C631E-087E-EB5C-0249-38EAB0EC9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1000" y="1809750"/>
            <a:ext cx="3270000" cy="4725548"/>
          </a:xfrm>
          <a:prstGeom prst="rect">
            <a:avLst/>
          </a:prstGeom>
        </p:spPr>
      </p:pic>
      <p:sp>
        <p:nvSpPr>
          <p:cNvPr id="6" name="TextBox 5">
            <a:extLst>
              <a:ext uri="{FF2B5EF4-FFF2-40B4-BE49-F238E27FC236}">
                <a16:creationId xmlns:a16="http://schemas.microsoft.com/office/drawing/2014/main" id="{D174BA96-F828-83C4-E2A7-194793131238}"/>
              </a:ext>
            </a:extLst>
          </p:cNvPr>
          <p:cNvSpPr txBox="1"/>
          <p:nvPr/>
        </p:nvSpPr>
        <p:spPr>
          <a:xfrm>
            <a:off x="2968381" y="519282"/>
            <a:ext cx="6255239" cy="584775"/>
          </a:xfrm>
          <a:prstGeom prst="rect">
            <a:avLst/>
          </a:prstGeom>
          <a:noFill/>
        </p:spPr>
        <p:txBody>
          <a:bodyPr wrap="none" rtlCol="0">
            <a:spAutoFit/>
          </a:bodyPr>
          <a:lstStyle/>
          <a:p>
            <a:pPr algn="ctr"/>
            <a:r>
              <a:rPr lang="en-US" sz="3200" dirty="0">
                <a:solidFill>
                  <a:schemeClr val="bg1"/>
                </a:solidFill>
                <a:latin typeface="Lora Medium" pitchFamily="2" charset="0"/>
              </a:rPr>
              <a:t>CHAMPIONS LEAGUE TROPHY</a:t>
            </a:r>
            <a:endParaRPr lang="en-IN" sz="3200" dirty="0">
              <a:solidFill>
                <a:schemeClr val="bg1"/>
              </a:solidFill>
              <a:latin typeface="Lora Medium" pitchFamily="2" charset="0"/>
            </a:endParaRPr>
          </a:p>
        </p:txBody>
      </p:sp>
      <p:sp>
        <p:nvSpPr>
          <p:cNvPr id="7" name="TextBox 6">
            <a:extLst>
              <a:ext uri="{FF2B5EF4-FFF2-40B4-BE49-F238E27FC236}">
                <a16:creationId xmlns:a16="http://schemas.microsoft.com/office/drawing/2014/main" id="{CB431CCF-C62C-822F-E7C3-255EBC41933C}"/>
              </a:ext>
            </a:extLst>
          </p:cNvPr>
          <p:cNvSpPr txBox="1"/>
          <p:nvPr/>
        </p:nvSpPr>
        <p:spPr>
          <a:xfrm>
            <a:off x="658814" y="3178531"/>
            <a:ext cx="3817936" cy="3679469"/>
          </a:xfrm>
          <a:prstGeom prst="rect">
            <a:avLst/>
          </a:prstGeom>
          <a:noFill/>
        </p:spPr>
        <p:txBody>
          <a:bodyPr wrap="square" rtlCol="0">
            <a:spAutoFit/>
          </a:bodyPr>
          <a:lstStyle/>
          <a:p>
            <a:pPr algn="just">
              <a:lnSpc>
                <a:spcPct val="130000"/>
              </a:lnSpc>
            </a:pPr>
            <a:r>
              <a:rPr lang="en-US" sz="1200" dirty="0">
                <a:solidFill>
                  <a:schemeClr val="bg1"/>
                </a:solidFill>
                <a:latin typeface="Source Sans Pro" panose="020B0503030403020204" pitchFamily="34" charset="0"/>
                <a:ea typeface="Source Code Pro" panose="020B0309030403020204" pitchFamily="49" charset="0"/>
              </a:rPr>
              <a:t>The trophy stands at 60 cm tall and weighs 7.5 kg and is made of sterling silver. It features a hexagonal base with a malachite ring, with the names of the winning teams and the year they won the competition engraved on it. The trophy is also adorned with a representation of Nike, the Greek goddess of victory, holding a cup above her head.</a:t>
            </a:r>
          </a:p>
          <a:p>
            <a:pPr algn="just">
              <a:lnSpc>
                <a:spcPct val="130000"/>
              </a:lnSpc>
            </a:pPr>
            <a:endParaRPr lang="en-US" sz="1200" dirty="0">
              <a:solidFill>
                <a:schemeClr val="bg1"/>
              </a:solidFill>
              <a:latin typeface="Source Sans Pro" panose="020B0503030403020204" pitchFamily="34" charset="0"/>
              <a:ea typeface="Source Code Pro" panose="020B0309030403020204" pitchFamily="49" charset="0"/>
            </a:endParaRPr>
          </a:p>
          <a:p>
            <a:pPr algn="just">
              <a:lnSpc>
                <a:spcPct val="130000"/>
              </a:lnSpc>
            </a:pPr>
            <a:r>
              <a:rPr lang="en-US" sz="1200" dirty="0">
                <a:solidFill>
                  <a:schemeClr val="bg1"/>
                </a:solidFill>
                <a:latin typeface="Source Sans Pro" panose="020B0503030403020204" pitchFamily="34" charset="0"/>
                <a:ea typeface="Source Code Pro" panose="020B0309030403020204" pitchFamily="49" charset="0"/>
              </a:rPr>
              <a:t>Winning the Champions League trophy is considered one of the greatest achievements in club football, and the competition is widely regarded as the pinnacle of the sport. The trophy is a symbol of excellence, and winning it is a coveted prize for the top clubs in Europe.</a:t>
            </a:r>
          </a:p>
          <a:p>
            <a:pPr algn="just">
              <a:lnSpc>
                <a:spcPct val="130000"/>
              </a:lnSpc>
            </a:pPr>
            <a:endParaRPr lang="en-US" sz="1200" dirty="0">
              <a:solidFill>
                <a:schemeClr val="bg1"/>
              </a:solidFill>
              <a:latin typeface="Source Sans Pro" panose="020B0503030403020204" pitchFamily="34" charset="0"/>
              <a:ea typeface="Source Code Pro" panose="020B0309030403020204" pitchFamily="49" charset="0"/>
            </a:endParaRPr>
          </a:p>
          <a:p>
            <a:pPr algn="just">
              <a:lnSpc>
                <a:spcPct val="130000"/>
              </a:lnSpc>
            </a:pP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2" name="TextBox 1">
            <a:extLst>
              <a:ext uri="{FF2B5EF4-FFF2-40B4-BE49-F238E27FC236}">
                <a16:creationId xmlns:a16="http://schemas.microsoft.com/office/drawing/2014/main" id="{7E5AE5F8-E5F7-A048-129C-29C328423C96}"/>
              </a:ext>
            </a:extLst>
          </p:cNvPr>
          <p:cNvSpPr txBox="1"/>
          <p:nvPr/>
        </p:nvSpPr>
        <p:spPr>
          <a:xfrm>
            <a:off x="7219950" y="5299972"/>
            <a:ext cx="4331493" cy="1038746"/>
          </a:xfrm>
          <a:prstGeom prst="rect">
            <a:avLst/>
          </a:prstGeom>
          <a:noFill/>
        </p:spPr>
        <p:txBody>
          <a:bodyPr wrap="square" rtlCol="0">
            <a:spAutoFit/>
          </a:bodyPr>
          <a:lstStyle/>
          <a:p>
            <a:pPr algn="just">
              <a:lnSpc>
                <a:spcPct val="130000"/>
              </a:lnSpc>
            </a:pPr>
            <a:r>
              <a:rPr lang="en-US" sz="1200" dirty="0">
                <a:solidFill>
                  <a:schemeClr val="bg1"/>
                </a:solidFill>
                <a:latin typeface="Source Sans Pro" panose="020B0503030403020204" pitchFamily="34" charset="0"/>
                <a:ea typeface="Source Code Pro" panose="020B0309030403020204" pitchFamily="49" charset="0"/>
              </a:rPr>
              <a:t>Overall, the Champions League trophy is an iconic symbol of one of the greatest club football competitions in the world, and a symbol of the passion, skill, and dedication of the players and teams who compete for it.</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 name="TextBox 2">
            <a:extLst>
              <a:ext uri="{FF2B5EF4-FFF2-40B4-BE49-F238E27FC236}">
                <a16:creationId xmlns:a16="http://schemas.microsoft.com/office/drawing/2014/main" id="{6A625F2F-EDC8-C31D-17DD-93738693D899}"/>
              </a:ext>
            </a:extLst>
          </p:cNvPr>
          <p:cNvSpPr txBox="1"/>
          <p:nvPr/>
        </p:nvSpPr>
        <p:spPr>
          <a:xfrm>
            <a:off x="812800" y="1150428"/>
            <a:ext cx="10566400" cy="558614"/>
          </a:xfrm>
          <a:prstGeom prst="rect">
            <a:avLst/>
          </a:prstGeom>
          <a:noFill/>
        </p:spPr>
        <p:txBody>
          <a:bodyPr wrap="square" rtlCol="0">
            <a:spAutoFit/>
          </a:bodyPr>
          <a:lstStyle/>
          <a:p>
            <a:pPr algn="ctr">
              <a:lnSpc>
                <a:spcPct val="130000"/>
              </a:lnSpc>
            </a:pPr>
            <a:r>
              <a:rPr lang="en-US" sz="1200" dirty="0">
                <a:solidFill>
                  <a:schemeClr val="bg1"/>
                </a:solidFill>
                <a:latin typeface="Source Sans Pro" panose="020B0503030403020204" pitchFamily="34" charset="0"/>
                <a:ea typeface="Source Code Pro" panose="020B0309030403020204" pitchFamily="49" charset="0"/>
              </a:rPr>
              <a:t>The Champion's League trophy is a silver trophy awarded annually to the winner of the UEFA Champions League, the most prestigious club football competition in Europe. The trophy was introduced in the 1967-68 season and has been awarded to the winner of the competition every year since.</a:t>
            </a:r>
            <a:endParaRPr lang="en-IN" sz="1200" dirty="0">
              <a:solidFill>
                <a:schemeClr val="bg1"/>
              </a:solidFill>
              <a:latin typeface="Source Sans Pro" panose="020B0503030403020204" pitchFamily="34" charset="0"/>
              <a:ea typeface="Source Code Pro" panose="020B0309030403020204" pitchFamily="49" charset="0"/>
            </a:endParaRPr>
          </a:p>
        </p:txBody>
      </p:sp>
    </p:spTree>
    <p:extLst>
      <p:ext uri="{BB962C8B-B14F-4D97-AF65-F5344CB8AC3E}">
        <p14:creationId xmlns:p14="http://schemas.microsoft.com/office/powerpoint/2010/main" val="2691695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F3C8A7E-64A9-5C3D-8B92-ACF056416887}"/>
              </a:ext>
            </a:extLst>
          </p:cNvPr>
          <p:cNvSpPr/>
          <p:nvPr/>
        </p:nvSpPr>
        <p:spPr>
          <a:xfrm>
            <a:off x="0" y="0"/>
            <a:ext cx="12192000" cy="6858000"/>
          </a:xfrm>
          <a:prstGeom prst="rect">
            <a:avLst/>
          </a:prstGeom>
          <a:solidFill>
            <a:srgbClr val="00074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Rounded Corners 8">
            <a:extLst>
              <a:ext uri="{FF2B5EF4-FFF2-40B4-BE49-F238E27FC236}">
                <a16:creationId xmlns:a16="http://schemas.microsoft.com/office/drawing/2014/main" id="{03F57B8C-9DE6-CDFD-9EFB-BE022D9C189E}"/>
              </a:ext>
            </a:extLst>
          </p:cNvPr>
          <p:cNvSpPr/>
          <p:nvPr/>
        </p:nvSpPr>
        <p:spPr>
          <a:xfrm>
            <a:off x="10137565" y="2418442"/>
            <a:ext cx="1353457" cy="1353457"/>
          </a:xfrm>
          <a:prstGeom prst="roundRect">
            <a:avLst>
              <a:gd name="adj" fmla="val 7284"/>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3" name="Rectangle: Rounded Corners 2">
            <a:extLst>
              <a:ext uri="{FF2B5EF4-FFF2-40B4-BE49-F238E27FC236}">
                <a16:creationId xmlns:a16="http://schemas.microsoft.com/office/drawing/2014/main" id="{6B2FB14C-8BF6-5006-2604-B3CC228387A9}"/>
              </a:ext>
            </a:extLst>
          </p:cNvPr>
          <p:cNvSpPr/>
          <p:nvPr/>
        </p:nvSpPr>
        <p:spPr>
          <a:xfrm>
            <a:off x="2590528" y="2418442"/>
            <a:ext cx="1353457" cy="1353457"/>
          </a:xfrm>
          <a:prstGeom prst="roundRect">
            <a:avLst>
              <a:gd name="adj" fmla="val 7284"/>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6" name="Rectangle: Rounded Corners 5">
            <a:extLst>
              <a:ext uri="{FF2B5EF4-FFF2-40B4-BE49-F238E27FC236}">
                <a16:creationId xmlns:a16="http://schemas.microsoft.com/office/drawing/2014/main" id="{45FE4C8E-A9F2-4D01-A552-62BB42884FCC}"/>
              </a:ext>
            </a:extLst>
          </p:cNvPr>
          <p:cNvSpPr/>
          <p:nvPr/>
        </p:nvSpPr>
        <p:spPr>
          <a:xfrm>
            <a:off x="4478699" y="2418442"/>
            <a:ext cx="1353457" cy="1353457"/>
          </a:xfrm>
          <a:prstGeom prst="roundRect">
            <a:avLst>
              <a:gd name="adj" fmla="val 7284"/>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7" name="Rectangle: Rounded Corners 6">
            <a:extLst>
              <a:ext uri="{FF2B5EF4-FFF2-40B4-BE49-F238E27FC236}">
                <a16:creationId xmlns:a16="http://schemas.microsoft.com/office/drawing/2014/main" id="{505970D6-2128-22DB-90CA-0BE87B0D1FB2}"/>
              </a:ext>
            </a:extLst>
          </p:cNvPr>
          <p:cNvSpPr/>
          <p:nvPr/>
        </p:nvSpPr>
        <p:spPr>
          <a:xfrm>
            <a:off x="6361217" y="2418442"/>
            <a:ext cx="1353457" cy="1353457"/>
          </a:xfrm>
          <a:prstGeom prst="roundRect">
            <a:avLst>
              <a:gd name="adj" fmla="val 7284"/>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8" name="Rectangle: Rounded Corners 7">
            <a:extLst>
              <a:ext uri="{FF2B5EF4-FFF2-40B4-BE49-F238E27FC236}">
                <a16:creationId xmlns:a16="http://schemas.microsoft.com/office/drawing/2014/main" id="{87DCA098-6D28-4E68-04FB-DA20D0D20883}"/>
              </a:ext>
            </a:extLst>
          </p:cNvPr>
          <p:cNvSpPr/>
          <p:nvPr/>
        </p:nvSpPr>
        <p:spPr>
          <a:xfrm>
            <a:off x="8255047" y="2418442"/>
            <a:ext cx="1353457" cy="1353457"/>
          </a:xfrm>
          <a:prstGeom prst="roundRect">
            <a:avLst>
              <a:gd name="adj" fmla="val 7284"/>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10" name="Rectangle: Rounded Corners 9">
            <a:extLst>
              <a:ext uri="{FF2B5EF4-FFF2-40B4-BE49-F238E27FC236}">
                <a16:creationId xmlns:a16="http://schemas.microsoft.com/office/drawing/2014/main" id="{E48EBDE3-5E46-599C-F4CD-D0ABDACE6563}"/>
              </a:ext>
            </a:extLst>
          </p:cNvPr>
          <p:cNvSpPr/>
          <p:nvPr/>
        </p:nvSpPr>
        <p:spPr>
          <a:xfrm>
            <a:off x="702355" y="4435928"/>
            <a:ext cx="1353457" cy="1353457"/>
          </a:xfrm>
          <a:prstGeom prst="roundRect">
            <a:avLst>
              <a:gd name="adj" fmla="val 7284"/>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11" name="Rectangle: Rounded Corners 10">
            <a:extLst>
              <a:ext uri="{FF2B5EF4-FFF2-40B4-BE49-F238E27FC236}">
                <a16:creationId xmlns:a16="http://schemas.microsoft.com/office/drawing/2014/main" id="{4BF0F142-A2F5-C5AF-690A-A57FBE1901EE}"/>
              </a:ext>
            </a:extLst>
          </p:cNvPr>
          <p:cNvSpPr/>
          <p:nvPr/>
        </p:nvSpPr>
        <p:spPr>
          <a:xfrm>
            <a:off x="2590528" y="4435928"/>
            <a:ext cx="1353457" cy="1353457"/>
          </a:xfrm>
          <a:prstGeom prst="roundRect">
            <a:avLst>
              <a:gd name="adj" fmla="val 7284"/>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12" name="Rectangle: Rounded Corners 11">
            <a:extLst>
              <a:ext uri="{FF2B5EF4-FFF2-40B4-BE49-F238E27FC236}">
                <a16:creationId xmlns:a16="http://schemas.microsoft.com/office/drawing/2014/main" id="{D746AEB3-FAE2-9B39-0A1E-518CDC6ED104}"/>
              </a:ext>
            </a:extLst>
          </p:cNvPr>
          <p:cNvSpPr/>
          <p:nvPr/>
        </p:nvSpPr>
        <p:spPr>
          <a:xfrm>
            <a:off x="4478699" y="4435928"/>
            <a:ext cx="1353457" cy="1353457"/>
          </a:xfrm>
          <a:prstGeom prst="roundRect">
            <a:avLst>
              <a:gd name="adj" fmla="val 7284"/>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13" name="Rectangle: Rounded Corners 12">
            <a:extLst>
              <a:ext uri="{FF2B5EF4-FFF2-40B4-BE49-F238E27FC236}">
                <a16:creationId xmlns:a16="http://schemas.microsoft.com/office/drawing/2014/main" id="{4B4DF070-4656-F0D1-5EE8-53F301A25534}"/>
              </a:ext>
            </a:extLst>
          </p:cNvPr>
          <p:cNvSpPr/>
          <p:nvPr/>
        </p:nvSpPr>
        <p:spPr>
          <a:xfrm>
            <a:off x="6361217" y="4435928"/>
            <a:ext cx="1353457" cy="1353457"/>
          </a:xfrm>
          <a:prstGeom prst="roundRect">
            <a:avLst>
              <a:gd name="adj" fmla="val 7284"/>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14" name="Rectangle: Rounded Corners 13">
            <a:extLst>
              <a:ext uri="{FF2B5EF4-FFF2-40B4-BE49-F238E27FC236}">
                <a16:creationId xmlns:a16="http://schemas.microsoft.com/office/drawing/2014/main" id="{0EBDE2B2-138E-7E61-9A3F-25E531B7A94E}"/>
              </a:ext>
            </a:extLst>
          </p:cNvPr>
          <p:cNvSpPr/>
          <p:nvPr/>
        </p:nvSpPr>
        <p:spPr>
          <a:xfrm>
            <a:off x="8255047" y="4435928"/>
            <a:ext cx="1353457" cy="1353457"/>
          </a:xfrm>
          <a:prstGeom prst="roundRect">
            <a:avLst>
              <a:gd name="adj" fmla="val 7284"/>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15" name="Rectangle: Rounded Corners 14">
            <a:extLst>
              <a:ext uri="{FF2B5EF4-FFF2-40B4-BE49-F238E27FC236}">
                <a16:creationId xmlns:a16="http://schemas.microsoft.com/office/drawing/2014/main" id="{F59BE0D3-5D0E-B296-E939-520A09C230DF}"/>
              </a:ext>
            </a:extLst>
          </p:cNvPr>
          <p:cNvSpPr/>
          <p:nvPr/>
        </p:nvSpPr>
        <p:spPr>
          <a:xfrm>
            <a:off x="10137565" y="4435928"/>
            <a:ext cx="1353457" cy="1353457"/>
          </a:xfrm>
          <a:prstGeom prst="roundRect">
            <a:avLst>
              <a:gd name="adj" fmla="val 7284"/>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457" name="Rectangle: Rounded Corners 456">
            <a:extLst>
              <a:ext uri="{FF2B5EF4-FFF2-40B4-BE49-F238E27FC236}">
                <a16:creationId xmlns:a16="http://schemas.microsoft.com/office/drawing/2014/main" id="{D629140B-BE15-A03A-39F3-552EED27B4E5}"/>
              </a:ext>
            </a:extLst>
          </p:cNvPr>
          <p:cNvSpPr/>
          <p:nvPr/>
        </p:nvSpPr>
        <p:spPr>
          <a:xfrm>
            <a:off x="702355" y="2418442"/>
            <a:ext cx="1353457" cy="1353457"/>
          </a:xfrm>
          <a:prstGeom prst="roundRect">
            <a:avLst>
              <a:gd name="adj" fmla="val 7284"/>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pic>
        <p:nvPicPr>
          <p:cNvPr id="438" name="Graphic 437">
            <a:extLst>
              <a:ext uri="{FF2B5EF4-FFF2-40B4-BE49-F238E27FC236}">
                <a16:creationId xmlns:a16="http://schemas.microsoft.com/office/drawing/2014/main" id="{8F25DCDC-B052-EF2F-8225-0A94082C0ECC}"/>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8571110" y="2672827"/>
            <a:ext cx="721331" cy="730387"/>
          </a:xfrm>
          <a:prstGeom prst="rect">
            <a:avLst/>
          </a:prstGeom>
        </p:spPr>
      </p:pic>
      <p:pic>
        <p:nvPicPr>
          <p:cNvPr id="444" name="Graphic 443">
            <a:extLst>
              <a:ext uri="{FF2B5EF4-FFF2-40B4-BE49-F238E27FC236}">
                <a16:creationId xmlns:a16="http://schemas.microsoft.com/office/drawing/2014/main" id="{64CE898A-72EF-7165-0E42-C8A831A5D5C2}"/>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664871" y="4676775"/>
            <a:ext cx="757462" cy="757462"/>
          </a:xfrm>
          <a:prstGeom prst="rect">
            <a:avLst/>
          </a:prstGeom>
        </p:spPr>
      </p:pic>
      <p:pic>
        <p:nvPicPr>
          <p:cNvPr id="450" name="Graphic 449">
            <a:extLst>
              <a:ext uri="{FF2B5EF4-FFF2-40B4-BE49-F238E27FC236}">
                <a16:creationId xmlns:a16="http://schemas.microsoft.com/office/drawing/2014/main" id="{728CD37C-C165-B172-8EC1-63D089E8FE33}"/>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553044" y="4676775"/>
            <a:ext cx="757462" cy="757462"/>
          </a:xfrm>
          <a:prstGeom prst="rect">
            <a:avLst/>
          </a:prstGeom>
        </p:spPr>
      </p:pic>
      <p:pic>
        <p:nvPicPr>
          <p:cNvPr id="452" name="Graphic 451">
            <a:extLst>
              <a:ext uri="{FF2B5EF4-FFF2-40B4-BE49-F238E27FC236}">
                <a16:creationId xmlns:a16="http://schemas.microsoft.com/office/drawing/2014/main" id="{2DFAAF7F-1ADC-C543-D55D-FCE83FADAD45}"/>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10502634" y="4611765"/>
            <a:ext cx="634625" cy="887482"/>
          </a:xfrm>
          <a:prstGeom prst="rect">
            <a:avLst/>
          </a:prstGeom>
        </p:spPr>
      </p:pic>
      <p:pic>
        <p:nvPicPr>
          <p:cNvPr id="454" name="Graphic 453">
            <a:extLst>
              <a:ext uri="{FF2B5EF4-FFF2-40B4-BE49-F238E27FC236}">
                <a16:creationId xmlns:a16="http://schemas.microsoft.com/office/drawing/2014/main" id="{F153BC53-BA9B-85D7-F830-E1030E285B7B}"/>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4830651" y="4646415"/>
            <a:ext cx="649554" cy="818182"/>
          </a:xfrm>
          <a:prstGeom prst="rect">
            <a:avLst/>
          </a:prstGeom>
        </p:spPr>
      </p:pic>
      <p:pic>
        <p:nvPicPr>
          <p:cNvPr id="488" name="Graphic 487">
            <a:extLst>
              <a:ext uri="{FF2B5EF4-FFF2-40B4-BE49-F238E27FC236}">
                <a16:creationId xmlns:a16="http://schemas.microsoft.com/office/drawing/2014/main" id="{8FF36C47-B31F-FDBB-2392-2A056370A483}"/>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2949944" y="4611765"/>
            <a:ext cx="634625" cy="887482"/>
          </a:xfrm>
          <a:prstGeom prst="rect">
            <a:avLst/>
          </a:prstGeom>
        </p:spPr>
      </p:pic>
      <p:pic>
        <p:nvPicPr>
          <p:cNvPr id="489" name="Graphic 488">
            <a:extLst>
              <a:ext uri="{FF2B5EF4-FFF2-40B4-BE49-F238E27FC236}">
                <a16:creationId xmlns:a16="http://schemas.microsoft.com/office/drawing/2014/main" id="{9B290A38-A468-DC16-2209-B2B214452B4F}"/>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1061771" y="4611765"/>
            <a:ext cx="634625" cy="887482"/>
          </a:xfrm>
          <a:prstGeom prst="rect">
            <a:avLst/>
          </a:prstGeom>
        </p:spPr>
      </p:pic>
      <p:pic>
        <p:nvPicPr>
          <p:cNvPr id="490" name="Graphic 489">
            <a:extLst>
              <a:ext uri="{FF2B5EF4-FFF2-40B4-BE49-F238E27FC236}">
                <a16:creationId xmlns:a16="http://schemas.microsoft.com/office/drawing/2014/main" id="{F404CF24-9E2B-ED80-290C-44ED11B40D85}"/>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10502634" y="2594279"/>
            <a:ext cx="634625" cy="887482"/>
          </a:xfrm>
          <a:prstGeom prst="rect">
            <a:avLst/>
          </a:prstGeom>
        </p:spPr>
      </p:pic>
      <p:pic>
        <p:nvPicPr>
          <p:cNvPr id="491" name="Graphic 490">
            <a:extLst>
              <a:ext uri="{FF2B5EF4-FFF2-40B4-BE49-F238E27FC236}">
                <a16:creationId xmlns:a16="http://schemas.microsoft.com/office/drawing/2014/main" id="{86086E5F-8903-835B-257B-639208A269E3}"/>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6726290" y="2594279"/>
            <a:ext cx="634625" cy="887482"/>
          </a:xfrm>
          <a:prstGeom prst="rect">
            <a:avLst/>
          </a:prstGeom>
        </p:spPr>
      </p:pic>
      <p:pic>
        <p:nvPicPr>
          <p:cNvPr id="492" name="Graphic 491">
            <a:extLst>
              <a:ext uri="{FF2B5EF4-FFF2-40B4-BE49-F238E27FC236}">
                <a16:creationId xmlns:a16="http://schemas.microsoft.com/office/drawing/2014/main" id="{4D999433-BEE2-6440-9CAF-FC277749F15A}"/>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4746338" y="2628929"/>
            <a:ext cx="818182" cy="818182"/>
          </a:xfrm>
          <a:prstGeom prst="rect">
            <a:avLst/>
          </a:prstGeom>
        </p:spPr>
      </p:pic>
      <p:pic>
        <p:nvPicPr>
          <p:cNvPr id="495" name="Graphic 494">
            <a:extLst>
              <a:ext uri="{FF2B5EF4-FFF2-40B4-BE49-F238E27FC236}">
                <a16:creationId xmlns:a16="http://schemas.microsoft.com/office/drawing/2014/main" id="{3FAB36DA-20AF-C383-2352-A386535894FD}"/>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2888525" y="2659289"/>
            <a:ext cx="757462" cy="757462"/>
          </a:xfrm>
          <a:prstGeom prst="rect">
            <a:avLst/>
          </a:prstGeom>
        </p:spPr>
      </p:pic>
      <p:pic>
        <p:nvPicPr>
          <p:cNvPr id="496" name="Graphic 495">
            <a:extLst>
              <a:ext uri="{FF2B5EF4-FFF2-40B4-BE49-F238E27FC236}">
                <a16:creationId xmlns:a16="http://schemas.microsoft.com/office/drawing/2014/main" id="{A2A351EA-6EAA-C9FC-05EB-0CF75DDC594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018418" y="2672827"/>
            <a:ext cx="721331" cy="730387"/>
          </a:xfrm>
          <a:prstGeom prst="rect">
            <a:avLst/>
          </a:prstGeom>
        </p:spPr>
      </p:pic>
      <p:sp>
        <p:nvSpPr>
          <p:cNvPr id="497" name="Rectangle: Rounded Corners 496">
            <a:extLst>
              <a:ext uri="{FF2B5EF4-FFF2-40B4-BE49-F238E27FC236}">
                <a16:creationId xmlns:a16="http://schemas.microsoft.com/office/drawing/2014/main" id="{98AF50E6-A2F6-C338-B047-83C045B8349F}"/>
              </a:ext>
            </a:extLst>
          </p:cNvPr>
          <p:cNvSpPr/>
          <p:nvPr/>
        </p:nvSpPr>
        <p:spPr>
          <a:xfrm>
            <a:off x="702355" y="3646479"/>
            <a:ext cx="1353457" cy="423641"/>
          </a:xfrm>
          <a:prstGeom prst="roundRect">
            <a:avLst/>
          </a:prstGeom>
          <a:solidFill>
            <a:srgbClr val="082172">
              <a:alpha val="20000"/>
            </a:srgbClr>
          </a:solidFill>
          <a:ln>
            <a:solidFill>
              <a:srgbClr val="082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Source Sans Pro SemiBold" panose="020B0604020202020204" pitchFamily="34" charset="0"/>
              </a:rPr>
              <a:t>2011</a:t>
            </a:r>
            <a:endParaRPr lang="en-IN" dirty="0">
              <a:latin typeface="Source Sans Pro SemiBold" panose="020B0604020202020204" pitchFamily="34" charset="0"/>
            </a:endParaRPr>
          </a:p>
        </p:txBody>
      </p:sp>
      <p:sp>
        <p:nvSpPr>
          <p:cNvPr id="498" name="Rectangle: Rounded Corners 497">
            <a:extLst>
              <a:ext uri="{FF2B5EF4-FFF2-40B4-BE49-F238E27FC236}">
                <a16:creationId xmlns:a16="http://schemas.microsoft.com/office/drawing/2014/main" id="{093394AD-FB07-AA1D-863D-264715EE8346}"/>
              </a:ext>
            </a:extLst>
          </p:cNvPr>
          <p:cNvSpPr/>
          <p:nvPr/>
        </p:nvSpPr>
        <p:spPr>
          <a:xfrm>
            <a:off x="2590528" y="3646479"/>
            <a:ext cx="1353457" cy="423641"/>
          </a:xfrm>
          <a:prstGeom prst="roundRect">
            <a:avLst/>
          </a:prstGeom>
          <a:solidFill>
            <a:srgbClr val="082172">
              <a:alpha val="20000"/>
            </a:srgbClr>
          </a:solidFill>
          <a:ln>
            <a:solidFill>
              <a:srgbClr val="082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Source Sans Pro SemiBold" panose="020B0604020202020204" pitchFamily="34" charset="0"/>
              </a:rPr>
              <a:t>2012</a:t>
            </a:r>
            <a:endParaRPr lang="en-IN" sz="1400" dirty="0">
              <a:latin typeface="Source Sans Pro SemiBold" panose="020B0604020202020204" pitchFamily="34" charset="0"/>
            </a:endParaRPr>
          </a:p>
        </p:txBody>
      </p:sp>
      <p:sp>
        <p:nvSpPr>
          <p:cNvPr id="499" name="Rectangle: Rounded Corners 498">
            <a:extLst>
              <a:ext uri="{FF2B5EF4-FFF2-40B4-BE49-F238E27FC236}">
                <a16:creationId xmlns:a16="http://schemas.microsoft.com/office/drawing/2014/main" id="{AD3CBC58-E8C7-8141-31B0-BD04BEFB128C}"/>
              </a:ext>
            </a:extLst>
          </p:cNvPr>
          <p:cNvSpPr/>
          <p:nvPr/>
        </p:nvSpPr>
        <p:spPr>
          <a:xfrm>
            <a:off x="4478701" y="3646479"/>
            <a:ext cx="1353457" cy="423641"/>
          </a:xfrm>
          <a:prstGeom prst="roundRect">
            <a:avLst/>
          </a:prstGeom>
          <a:solidFill>
            <a:srgbClr val="082172">
              <a:alpha val="20000"/>
            </a:srgbClr>
          </a:solidFill>
          <a:ln>
            <a:solidFill>
              <a:srgbClr val="082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Source Sans Pro SemiBold" panose="020B0604020202020204" pitchFamily="34" charset="0"/>
              </a:rPr>
              <a:t>2013</a:t>
            </a:r>
            <a:endParaRPr lang="en-IN" sz="1400" dirty="0">
              <a:latin typeface="Source Sans Pro SemiBold" panose="020B0604020202020204" pitchFamily="34" charset="0"/>
            </a:endParaRPr>
          </a:p>
        </p:txBody>
      </p:sp>
      <p:sp>
        <p:nvSpPr>
          <p:cNvPr id="500" name="Rectangle: Rounded Corners 499">
            <a:extLst>
              <a:ext uri="{FF2B5EF4-FFF2-40B4-BE49-F238E27FC236}">
                <a16:creationId xmlns:a16="http://schemas.microsoft.com/office/drawing/2014/main" id="{3CFE6FE4-D2A3-7842-C721-2742F9713E0A}"/>
              </a:ext>
            </a:extLst>
          </p:cNvPr>
          <p:cNvSpPr/>
          <p:nvPr/>
        </p:nvSpPr>
        <p:spPr>
          <a:xfrm>
            <a:off x="6366874" y="3646479"/>
            <a:ext cx="1353457" cy="423641"/>
          </a:xfrm>
          <a:prstGeom prst="roundRect">
            <a:avLst/>
          </a:prstGeom>
          <a:solidFill>
            <a:srgbClr val="082172">
              <a:alpha val="20000"/>
            </a:srgbClr>
          </a:solidFill>
          <a:ln>
            <a:solidFill>
              <a:srgbClr val="082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Source Sans Pro SemiBold" panose="020B0604020202020204" pitchFamily="34" charset="0"/>
              </a:rPr>
              <a:t>2014</a:t>
            </a:r>
            <a:endParaRPr lang="en-IN" sz="1400" dirty="0">
              <a:latin typeface="Source Sans Pro SemiBold" panose="020B0604020202020204" pitchFamily="34" charset="0"/>
            </a:endParaRPr>
          </a:p>
        </p:txBody>
      </p:sp>
      <p:sp>
        <p:nvSpPr>
          <p:cNvPr id="501" name="Rectangle: Rounded Corners 500">
            <a:extLst>
              <a:ext uri="{FF2B5EF4-FFF2-40B4-BE49-F238E27FC236}">
                <a16:creationId xmlns:a16="http://schemas.microsoft.com/office/drawing/2014/main" id="{4CA11FEB-DB91-8BE4-8230-2D619A43B910}"/>
              </a:ext>
            </a:extLst>
          </p:cNvPr>
          <p:cNvSpPr/>
          <p:nvPr/>
        </p:nvSpPr>
        <p:spPr>
          <a:xfrm>
            <a:off x="8255047" y="3646479"/>
            <a:ext cx="1353457" cy="423641"/>
          </a:xfrm>
          <a:prstGeom prst="roundRect">
            <a:avLst/>
          </a:prstGeom>
          <a:solidFill>
            <a:srgbClr val="082172">
              <a:alpha val="20000"/>
            </a:srgbClr>
          </a:solidFill>
          <a:ln>
            <a:solidFill>
              <a:srgbClr val="082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Source Sans Pro SemiBold" panose="020B0604020202020204" pitchFamily="34" charset="0"/>
              </a:rPr>
              <a:t>2015</a:t>
            </a:r>
            <a:endParaRPr lang="en-IN" sz="1400" dirty="0">
              <a:latin typeface="Source Sans Pro SemiBold" panose="020B0604020202020204" pitchFamily="34" charset="0"/>
            </a:endParaRPr>
          </a:p>
        </p:txBody>
      </p:sp>
      <p:sp>
        <p:nvSpPr>
          <p:cNvPr id="502" name="Rectangle: Rounded Corners 501">
            <a:extLst>
              <a:ext uri="{FF2B5EF4-FFF2-40B4-BE49-F238E27FC236}">
                <a16:creationId xmlns:a16="http://schemas.microsoft.com/office/drawing/2014/main" id="{8A7EE167-1B52-E3A2-713D-E3820E7E53F7}"/>
              </a:ext>
            </a:extLst>
          </p:cNvPr>
          <p:cNvSpPr/>
          <p:nvPr/>
        </p:nvSpPr>
        <p:spPr>
          <a:xfrm>
            <a:off x="10143218" y="3646479"/>
            <a:ext cx="1353457" cy="423641"/>
          </a:xfrm>
          <a:prstGeom prst="roundRect">
            <a:avLst/>
          </a:prstGeom>
          <a:solidFill>
            <a:srgbClr val="082172">
              <a:alpha val="20000"/>
            </a:srgbClr>
          </a:solidFill>
          <a:ln>
            <a:solidFill>
              <a:srgbClr val="082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Source Sans Pro SemiBold" panose="020B0604020202020204" pitchFamily="34" charset="0"/>
              </a:rPr>
              <a:t>2016</a:t>
            </a:r>
            <a:endParaRPr lang="en-IN" sz="1400" dirty="0">
              <a:latin typeface="Source Sans Pro SemiBold" panose="020B0604020202020204" pitchFamily="34" charset="0"/>
            </a:endParaRPr>
          </a:p>
        </p:txBody>
      </p:sp>
      <p:sp>
        <p:nvSpPr>
          <p:cNvPr id="503" name="Rectangle: Rounded Corners 502">
            <a:extLst>
              <a:ext uri="{FF2B5EF4-FFF2-40B4-BE49-F238E27FC236}">
                <a16:creationId xmlns:a16="http://schemas.microsoft.com/office/drawing/2014/main" id="{AC7B7A23-C3BE-A3B8-6198-1C2C6313398E}"/>
              </a:ext>
            </a:extLst>
          </p:cNvPr>
          <p:cNvSpPr/>
          <p:nvPr/>
        </p:nvSpPr>
        <p:spPr>
          <a:xfrm>
            <a:off x="702355" y="5663965"/>
            <a:ext cx="1353457" cy="423641"/>
          </a:xfrm>
          <a:prstGeom prst="roundRect">
            <a:avLst/>
          </a:prstGeom>
          <a:solidFill>
            <a:srgbClr val="082172">
              <a:alpha val="20000"/>
            </a:srgbClr>
          </a:solidFill>
          <a:ln>
            <a:solidFill>
              <a:srgbClr val="082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Source Sans Pro SemiBold" panose="020B0604020202020204" pitchFamily="34" charset="0"/>
              </a:rPr>
              <a:t>2017</a:t>
            </a:r>
            <a:endParaRPr lang="en-IN" sz="1400" dirty="0">
              <a:latin typeface="Source Sans Pro SemiBold" panose="020B0604020202020204" pitchFamily="34" charset="0"/>
            </a:endParaRPr>
          </a:p>
        </p:txBody>
      </p:sp>
      <p:sp>
        <p:nvSpPr>
          <p:cNvPr id="504" name="Rectangle: Rounded Corners 503">
            <a:extLst>
              <a:ext uri="{FF2B5EF4-FFF2-40B4-BE49-F238E27FC236}">
                <a16:creationId xmlns:a16="http://schemas.microsoft.com/office/drawing/2014/main" id="{0347E925-7A68-C1CD-25EF-EF2ED6844687}"/>
              </a:ext>
            </a:extLst>
          </p:cNvPr>
          <p:cNvSpPr/>
          <p:nvPr/>
        </p:nvSpPr>
        <p:spPr>
          <a:xfrm>
            <a:off x="2590528" y="5663965"/>
            <a:ext cx="1353457" cy="423641"/>
          </a:xfrm>
          <a:prstGeom prst="roundRect">
            <a:avLst/>
          </a:prstGeom>
          <a:solidFill>
            <a:srgbClr val="082172">
              <a:alpha val="20000"/>
            </a:srgbClr>
          </a:solidFill>
          <a:ln>
            <a:solidFill>
              <a:srgbClr val="082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Source Sans Pro SemiBold" panose="020B0604020202020204" pitchFamily="34" charset="0"/>
              </a:rPr>
              <a:t>2018</a:t>
            </a:r>
            <a:endParaRPr lang="en-IN" sz="1400" dirty="0">
              <a:latin typeface="Source Sans Pro SemiBold" panose="020B0604020202020204" pitchFamily="34" charset="0"/>
            </a:endParaRPr>
          </a:p>
        </p:txBody>
      </p:sp>
      <p:sp>
        <p:nvSpPr>
          <p:cNvPr id="505" name="Rectangle: Rounded Corners 504">
            <a:extLst>
              <a:ext uri="{FF2B5EF4-FFF2-40B4-BE49-F238E27FC236}">
                <a16:creationId xmlns:a16="http://schemas.microsoft.com/office/drawing/2014/main" id="{F3FAE8B9-C7D2-9607-E704-ECEC6C607BD2}"/>
              </a:ext>
            </a:extLst>
          </p:cNvPr>
          <p:cNvSpPr/>
          <p:nvPr/>
        </p:nvSpPr>
        <p:spPr>
          <a:xfrm>
            <a:off x="4478701" y="5663965"/>
            <a:ext cx="1353457" cy="423641"/>
          </a:xfrm>
          <a:prstGeom prst="roundRect">
            <a:avLst/>
          </a:prstGeom>
          <a:solidFill>
            <a:srgbClr val="082172">
              <a:alpha val="20000"/>
            </a:srgbClr>
          </a:solidFill>
          <a:ln>
            <a:solidFill>
              <a:srgbClr val="082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Source Sans Pro SemiBold" panose="020B0604020202020204" pitchFamily="34" charset="0"/>
              </a:rPr>
              <a:t>2019</a:t>
            </a:r>
            <a:endParaRPr lang="en-IN" sz="1400" dirty="0">
              <a:latin typeface="Source Sans Pro SemiBold" panose="020B0604020202020204" pitchFamily="34" charset="0"/>
            </a:endParaRPr>
          </a:p>
        </p:txBody>
      </p:sp>
      <p:sp>
        <p:nvSpPr>
          <p:cNvPr id="506" name="Rectangle: Rounded Corners 505">
            <a:extLst>
              <a:ext uri="{FF2B5EF4-FFF2-40B4-BE49-F238E27FC236}">
                <a16:creationId xmlns:a16="http://schemas.microsoft.com/office/drawing/2014/main" id="{304ACB9D-D26D-910D-6035-0A46159A2D1E}"/>
              </a:ext>
            </a:extLst>
          </p:cNvPr>
          <p:cNvSpPr/>
          <p:nvPr/>
        </p:nvSpPr>
        <p:spPr>
          <a:xfrm>
            <a:off x="6366874" y="5663965"/>
            <a:ext cx="1353457" cy="423641"/>
          </a:xfrm>
          <a:prstGeom prst="roundRect">
            <a:avLst/>
          </a:prstGeom>
          <a:solidFill>
            <a:srgbClr val="082172">
              <a:alpha val="20000"/>
            </a:srgbClr>
          </a:solidFill>
          <a:ln>
            <a:solidFill>
              <a:srgbClr val="082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Source Sans Pro SemiBold" panose="020B0604020202020204" pitchFamily="34" charset="0"/>
              </a:rPr>
              <a:t>2020</a:t>
            </a:r>
            <a:endParaRPr lang="en-IN" sz="1400" dirty="0">
              <a:latin typeface="Source Sans Pro SemiBold" panose="020B0604020202020204" pitchFamily="34" charset="0"/>
            </a:endParaRPr>
          </a:p>
        </p:txBody>
      </p:sp>
      <p:sp>
        <p:nvSpPr>
          <p:cNvPr id="507" name="Rectangle: Rounded Corners 506">
            <a:extLst>
              <a:ext uri="{FF2B5EF4-FFF2-40B4-BE49-F238E27FC236}">
                <a16:creationId xmlns:a16="http://schemas.microsoft.com/office/drawing/2014/main" id="{77453C33-84D6-9D9F-939A-35D87FBF6DA0}"/>
              </a:ext>
            </a:extLst>
          </p:cNvPr>
          <p:cNvSpPr/>
          <p:nvPr/>
        </p:nvSpPr>
        <p:spPr>
          <a:xfrm>
            <a:off x="8255047" y="5663965"/>
            <a:ext cx="1353457" cy="423641"/>
          </a:xfrm>
          <a:prstGeom prst="roundRect">
            <a:avLst/>
          </a:prstGeom>
          <a:solidFill>
            <a:srgbClr val="082172">
              <a:alpha val="20000"/>
            </a:srgbClr>
          </a:solidFill>
          <a:ln>
            <a:solidFill>
              <a:srgbClr val="082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Source Sans Pro SemiBold" panose="020B0604020202020204" pitchFamily="34" charset="0"/>
              </a:rPr>
              <a:t>2021</a:t>
            </a:r>
            <a:endParaRPr lang="en-IN" sz="1400" dirty="0">
              <a:latin typeface="Source Sans Pro SemiBold" panose="020B0604020202020204" pitchFamily="34" charset="0"/>
            </a:endParaRPr>
          </a:p>
        </p:txBody>
      </p:sp>
      <p:sp>
        <p:nvSpPr>
          <p:cNvPr id="508" name="Rectangle: Rounded Corners 507">
            <a:extLst>
              <a:ext uri="{FF2B5EF4-FFF2-40B4-BE49-F238E27FC236}">
                <a16:creationId xmlns:a16="http://schemas.microsoft.com/office/drawing/2014/main" id="{B7CEF77D-5A80-920C-DB7C-EA59DC880896}"/>
              </a:ext>
            </a:extLst>
          </p:cNvPr>
          <p:cNvSpPr/>
          <p:nvPr/>
        </p:nvSpPr>
        <p:spPr>
          <a:xfrm>
            <a:off x="10143218" y="5663965"/>
            <a:ext cx="1353457" cy="423641"/>
          </a:xfrm>
          <a:prstGeom prst="roundRect">
            <a:avLst/>
          </a:prstGeom>
          <a:solidFill>
            <a:srgbClr val="082172">
              <a:alpha val="20000"/>
            </a:srgbClr>
          </a:solidFill>
          <a:ln>
            <a:solidFill>
              <a:srgbClr val="082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Source Sans Pro SemiBold" panose="020B0604020202020204" pitchFamily="34" charset="0"/>
              </a:rPr>
              <a:t>2022</a:t>
            </a:r>
            <a:endParaRPr lang="en-IN" sz="1400" dirty="0">
              <a:latin typeface="Source Sans Pro SemiBold" panose="020B0604020202020204" pitchFamily="34" charset="0"/>
            </a:endParaRPr>
          </a:p>
        </p:txBody>
      </p:sp>
      <p:sp>
        <p:nvSpPr>
          <p:cNvPr id="510" name="TextBox 509">
            <a:extLst>
              <a:ext uri="{FF2B5EF4-FFF2-40B4-BE49-F238E27FC236}">
                <a16:creationId xmlns:a16="http://schemas.microsoft.com/office/drawing/2014/main" id="{FD3E4C72-D54F-4608-8753-428A16EE739A}"/>
              </a:ext>
            </a:extLst>
          </p:cNvPr>
          <p:cNvSpPr txBox="1"/>
          <p:nvPr/>
        </p:nvSpPr>
        <p:spPr>
          <a:xfrm>
            <a:off x="658813" y="654341"/>
            <a:ext cx="6503703" cy="584775"/>
          </a:xfrm>
          <a:prstGeom prst="rect">
            <a:avLst/>
          </a:prstGeom>
          <a:noFill/>
        </p:spPr>
        <p:txBody>
          <a:bodyPr wrap="none" rtlCol="0">
            <a:spAutoFit/>
          </a:bodyPr>
          <a:lstStyle/>
          <a:p>
            <a:r>
              <a:rPr lang="en-US" sz="3200" dirty="0">
                <a:solidFill>
                  <a:schemeClr val="bg1"/>
                </a:solidFill>
                <a:latin typeface="Lora Medium" pitchFamily="2" charset="0"/>
              </a:rPr>
              <a:t>CHAMPIONS LEAGUE WINNERS</a:t>
            </a:r>
            <a:endParaRPr lang="en-IN" sz="3200" dirty="0">
              <a:solidFill>
                <a:schemeClr val="bg1"/>
              </a:solidFill>
              <a:latin typeface="Lora Medium" pitchFamily="2" charset="0"/>
            </a:endParaRPr>
          </a:p>
        </p:txBody>
      </p:sp>
      <p:sp>
        <p:nvSpPr>
          <p:cNvPr id="2" name="TextBox 1">
            <a:extLst>
              <a:ext uri="{FF2B5EF4-FFF2-40B4-BE49-F238E27FC236}">
                <a16:creationId xmlns:a16="http://schemas.microsoft.com/office/drawing/2014/main" id="{1B15A667-4A68-B6D4-6047-E03892870714}"/>
              </a:ext>
            </a:extLst>
          </p:cNvPr>
          <p:cNvSpPr txBox="1"/>
          <p:nvPr/>
        </p:nvSpPr>
        <p:spPr>
          <a:xfrm>
            <a:off x="658813" y="1319676"/>
            <a:ext cx="10830831" cy="747897"/>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A total of 22 clubs have won the Champions League/European Cup. Real Madrid hold the record for the most victories, having won the competition fourteen times, including the inaugural edition. They have also won the competition the most consecutive times, with five straight titles from 1956 to 1960. Juventus have been runners-up the most times, losing seven finals</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16" name="Graphic 3">
            <a:extLst>
              <a:ext uri="{FF2B5EF4-FFF2-40B4-BE49-F238E27FC236}">
                <a16:creationId xmlns:a16="http://schemas.microsoft.com/office/drawing/2014/main" id="{847831DD-07AD-601F-9CE9-2FDE4403CA09}"/>
              </a:ext>
            </a:extLst>
          </p:cNvPr>
          <p:cNvSpPr/>
          <p:nvPr/>
        </p:nvSpPr>
        <p:spPr>
          <a:xfrm rot="11427082">
            <a:off x="10857918" y="-708760"/>
            <a:ext cx="1709886" cy="1704584"/>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spTree>
    <p:extLst>
      <p:ext uri="{BB962C8B-B14F-4D97-AF65-F5344CB8AC3E}">
        <p14:creationId xmlns:p14="http://schemas.microsoft.com/office/powerpoint/2010/main" val="2552621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6A0B0E7-2C1F-2353-4052-5F1B3D98CEAB}"/>
              </a:ext>
            </a:extLst>
          </p:cNvPr>
          <p:cNvSpPr/>
          <p:nvPr/>
        </p:nvSpPr>
        <p:spPr>
          <a:xfrm>
            <a:off x="0" y="0"/>
            <a:ext cx="12192000" cy="6858000"/>
          </a:xfrm>
          <a:prstGeom prst="rect">
            <a:avLst/>
          </a:prstGeom>
          <a:solidFill>
            <a:srgbClr val="00074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ctangle 2">
            <a:extLst>
              <a:ext uri="{FF2B5EF4-FFF2-40B4-BE49-F238E27FC236}">
                <a16:creationId xmlns:a16="http://schemas.microsoft.com/office/drawing/2014/main" id="{AA5CA88A-E4B9-57B0-4424-E81668686673}"/>
              </a:ext>
            </a:extLst>
          </p:cNvPr>
          <p:cNvSpPr/>
          <p:nvPr/>
        </p:nvSpPr>
        <p:spPr>
          <a:xfrm>
            <a:off x="1" y="5518074"/>
            <a:ext cx="4648200" cy="387426"/>
          </a:xfrm>
          <a:custGeom>
            <a:avLst/>
            <a:gdLst>
              <a:gd name="connsiteX0" fmla="*/ 0 w 4648200"/>
              <a:gd name="connsiteY0" fmla="*/ 0 h 387426"/>
              <a:gd name="connsiteX1" fmla="*/ 4648200 w 4648200"/>
              <a:gd name="connsiteY1" fmla="*/ 0 h 387426"/>
              <a:gd name="connsiteX2" fmla="*/ 4648200 w 4648200"/>
              <a:gd name="connsiteY2" fmla="*/ 387426 h 387426"/>
              <a:gd name="connsiteX3" fmla="*/ 0 w 4648200"/>
              <a:gd name="connsiteY3" fmla="*/ 387426 h 387426"/>
              <a:gd name="connsiteX4" fmla="*/ 0 w 4648200"/>
              <a:gd name="connsiteY4" fmla="*/ 0 h 387426"/>
              <a:gd name="connsiteX0" fmla="*/ 0 w 4648200"/>
              <a:gd name="connsiteY0" fmla="*/ 0 h 387426"/>
              <a:gd name="connsiteX1" fmla="*/ 4343400 w 4648200"/>
              <a:gd name="connsiteY1" fmla="*/ 33337 h 387426"/>
              <a:gd name="connsiteX2" fmla="*/ 4648200 w 4648200"/>
              <a:gd name="connsiteY2" fmla="*/ 387426 h 387426"/>
              <a:gd name="connsiteX3" fmla="*/ 0 w 4648200"/>
              <a:gd name="connsiteY3" fmla="*/ 387426 h 387426"/>
              <a:gd name="connsiteX4" fmla="*/ 0 w 4648200"/>
              <a:gd name="connsiteY4" fmla="*/ 0 h 387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8200" h="387426">
                <a:moveTo>
                  <a:pt x="0" y="0"/>
                </a:moveTo>
                <a:lnTo>
                  <a:pt x="4343400" y="33337"/>
                </a:lnTo>
                <a:lnTo>
                  <a:pt x="4648200" y="387426"/>
                </a:lnTo>
                <a:lnTo>
                  <a:pt x="0" y="387426"/>
                </a:lnTo>
                <a:lnTo>
                  <a:pt x="0" y="0"/>
                </a:lnTo>
                <a:close/>
              </a:path>
            </a:pathLst>
          </a:custGeom>
          <a:gradFill>
            <a:gsLst>
              <a:gs pos="22000">
                <a:srgbClr val="00074B"/>
              </a:gs>
              <a:gs pos="10000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pic>
        <p:nvPicPr>
          <p:cNvPr id="4" name="Picture 3" descr="A picture containing device&#10;&#10;Description automatically generated">
            <a:extLst>
              <a:ext uri="{FF2B5EF4-FFF2-40B4-BE49-F238E27FC236}">
                <a16:creationId xmlns:a16="http://schemas.microsoft.com/office/drawing/2014/main" id="{D9497CC8-037B-D985-40AC-4B5B2A9DA5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625" y="617220"/>
            <a:ext cx="3657600" cy="5486400"/>
          </a:xfrm>
          <a:prstGeom prst="rect">
            <a:avLst/>
          </a:prstGeom>
        </p:spPr>
      </p:pic>
      <p:sp>
        <p:nvSpPr>
          <p:cNvPr id="5" name="TextBox 4">
            <a:extLst>
              <a:ext uri="{FF2B5EF4-FFF2-40B4-BE49-F238E27FC236}">
                <a16:creationId xmlns:a16="http://schemas.microsoft.com/office/drawing/2014/main" id="{3D3C3EE6-9F52-3C96-6F38-72F164E124BC}"/>
              </a:ext>
            </a:extLst>
          </p:cNvPr>
          <p:cNvSpPr txBox="1"/>
          <p:nvPr/>
        </p:nvSpPr>
        <p:spPr>
          <a:xfrm>
            <a:off x="4648201" y="1359352"/>
            <a:ext cx="6703949" cy="747897"/>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Champions League Man of the Match trophy is awarded to the player who has been deemed to have made the greatest impact in a Champions League match. The award is presented to the recipient after the match and is considered a great honor by players and fans alike.</a:t>
            </a:r>
          </a:p>
        </p:txBody>
      </p:sp>
      <p:sp>
        <p:nvSpPr>
          <p:cNvPr id="2" name="Rectangle: Rounded Corners 1">
            <a:extLst>
              <a:ext uri="{FF2B5EF4-FFF2-40B4-BE49-F238E27FC236}">
                <a16:creationId xmlns:a16="http://schemas.microsoft.com/office/drawing/2014/main" id="{D8CD7977-9608-4F7E-579F-BF18158B93D9}"/>
              </a:ext>
            </a:extLst>
          </p:cNvPr>
          <p:cNvSpPr/>
          <p:nvPr/>
        </p:nvSpPr>
        <p:spPr>
          <a:xfrm>
            <a:off x="1" y="5905500"/>
            <a:ext cx="4648200" cy="952500"/>
          </a:xfrm>
          <a:prstGeom prst="roundRect">
            <a:avLst>
              <a:gd name="adj" fmla="val 0"/>
            </a:avLst>
          </a:prstGeom>
          <a:gradFill>
            <a:gsLst>
              <a:gs pos="100000">
                <a:srgbClr val="00074B"/>
              </a:gs>
              <a:gs pos="0">
                <a:srgbClr val="08217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Source Sans Pro" panose="020B0503030403020204" pitchFamily="34" charset="0"/>
            </a:endParaRPr>
          </a:p>
        </p:txBody>
      </p:sp>
      <p:sp>
        <p:nvSpPr>
          <p:cNvPr id="6" name="TextBox 5">
            <a:extLst>
              <a:ext uri="{FF2B5EF4-FFF2-40B4-BE49-F238E27FC236}">
                <a16:creationId xmlns:a16="http://schemas.microsoft.com/office/drawing/2014/main" id="{EA1B288A-A7F1-A949-AEE6-12FCAD234978}"/>
              </a:ext>
            </a:extLst>
          </p:cNvPr>
          <p:cNvSpPr txBox="1"/>
          <p:nvPr/>
        </p:nvSpPr>
        <p:spPr>
          <a:xfrm>
            <a:off x="4648202" y="685800"/>
            <a:ext cx="4382931" cy="584775"/>
          </a:xfrm>
          <a:prstGeom prst="rect">
            <a:avLst/>
          </a:prstGeom>
          <a:noFill/>
        </p:spPr>
        <p:txBody>
          <a:bodyPr wrap="none" rtlCol="0">
            <a:spAutoFit/>
          </a:bodyPr>
          <a:lstStyle/>
          <a:p>
            <a:r>
              <a:rPr lang="en-US" sz="3200" dirty="0">
                <a:solidFill>
                  <a:schemeClr val="bg1"/>
                </a:solidFill>
                <a:latin typeface="Lora Medium" pitchFamily="2" charset="0"/>
              </a:rPr>
              <a:t>MAN OF THE MATCH</a:t>
            </a:r>
            <a:endParaRPr lang="en-IN" sz="3200" dirty="0">
              <a:solidFill>
                <a:schemeClr val="bg1"/>
              </a:solidFill>
              <a:latin typeface="Lora Medium" pitchFamily="2" charset="0"/>
            </a:endParaRPr>
          </a:p>
        </p:txBody>
      </p:sp>
      <p:sp>
        <p:nvSpPr>
          <p:cNvPr id="7" name="TextBox 6">
            <a:extLst>
              <a:ext uri="{FF2B5EF4-FFF2-40B4-BE49-F238E27FC236}">
                <a16:creationId xmlns:a16="http://schemas.microsoft.com/office/drawing/2014/main" id="{C161096B-FC49-3C0F-50FF-7FFBCB526754}"/>
              </a:ext>
            </a:extLst>
          </p:cNvPr>
          <p:cNvSpPr txBox="1"/>
          <p:nvPr/>
        </p:nvSpPr>
        <p:spPr>
          <a:xfrm>
            <a:off x="5592932" y="2997384"/>
            <a:ext cx="5903742" cy="2520690"/>
          </a:xfrm>
          <a:prstGeom prst="rect">
            <a:avLst/>
          </a:prstGeom>
          <a:noFill/>
        </p:spPr>
        <p:txBody>
          <a:bodyPr wrap="square" rtlCol="0">
            <a:spAutoFit/>
          </a:bodyPr>
          <a:lstStyle/>
          <a:p>
            <a:pPr algn="just">
              <a:lnSpc>
                <a:spcPct val="120000"/>
              </a:lnSpc>
            </a:pPr>
            <a:r>
              <a:rPr lang="en-US" sz="1200" dirty="0">
                <a:solidFill>
                  <a:schemeClr val="bg1"/>
                </a:solidFill>
                <a:latin typeface="Source Sans Pro" panose="020B0503030403020204" pitchFamily="34" charset="0"/>
                <a:ea typeface="Source Code Pro" panose="020B0309030403020204" pitchFamily="49" charset="0"/>
              </a:rPr>
              <a:t>The Man of the Match trophy is designed to celebrate and recognize individual performance, and is a way of acknowledging the skill, effort, and commitment of the players who take to the field in the Champions League. The recipient is selected by a panel of experts, who evaluate the players' performances based on a range of criteria, including goals scored, assists provided, defensive contributions, and overall impact on the game.</a:t>
            </a:r>
          </a:p>
          <a:p>
            <a:pPr algn="just">
              <a:lnSpc>
                <a:spcPct val="120000"/>
              </a:lnSpc>
            </a:pPr>
            <a:endParaRPr lang="en-US" sz="1200" dirty="0">
              <a:solidFill>
                <a:schemeClr val="bg1"/>
              </a:solidFill>
              <a:latin typeface="Source Sans Pro" panose="020B0503030403020204" pitchFamily="34" charset="0"/>
              <a:ea typeface="Source Code Pro" panose="020B0309030403020204" pitchFamily="49" charset="0"/>
            </a:endParaRPr>
          </a:p>
          <a:p>
            <a:pPr algn="just">
              <a:lnSpc>
                <a:spcPct val="120000"/>
              </a:lnSpc>
            </a:pPr>
            <a:r>
              <a:rPr lang="en-US" sz="1200" dirty="0">
                <a:solidFill>
                  <a:schemeClr val="bg1"/>
                </a:solidFill>
                <a:latin typeface="Source Sans Pro" panose="020B0503030403020204" pitchFamily="34" charset="0"/>
                <a:ea typeface="Source Code Pro" panose="020B0309030403020204" pitchFamily="49" charset="0"/>
              </a:rPr>
              <a:t>Winning the Man of the Match trophy is a significant accomplishment for a player and is a testament to their individual ability and impact on the game. It is also a recognition of their contribution to their team's success in the Champions League and reflects their impact on the competition.</a:t>
            </a:r>
            <a:endParaRPr lang="en-IN" sz="1200" dirty="0">
              <a:solidFill>
                <a:schemeClr val="bg1"/>
              </a:solidFill>
              <a:latin typeface="Source Sans Pro" panose="020B0503030403020204" pitchFamily="34" charset="0"/>
              <a:ea typeface="Source Code Pro" panose="020B0309030403020204" pitchFamily="49" charset="0"/>
            </a:endParaRPr>
          </a:p>
        </p:txBody>
      </p:sp>
      <p:cxnSp>
        <p:nvCxnSpPr>
          <p:cNvPr id="8" name="Straight Connector 7">
            <a:extLst>
              <a:ext uri="{FF2B5EF4-FFF2-40B4-BE49-F238E27FC236}">
                <a16:creationId xmlns:a16="http://schemas.microsoft.com/office/drawing/2014/main" id="{FAE0DCFD-4776-652D-FC1E-1CF38F676AFC}"/>
              </a:ext>
            </a:extLst>
          </p:cNvPr>
          <p:cNvCxnSpPr>
            <a:cxnSpLocks/>
          </p:cNvCxnSpPr>
          <p:nvPr/>
        </p:nvCxnSpPr>
        <p:spPr>
          <a:xfrm>
            <a:off x="-303961" y="5905500"/>
            <a:ext cx="4952162" cy="0"/>
          </a:xfrm>
          <a:prstGeom prst="line">
            <a:avLst/>
          </a:prstGeom>
          <a:ln w="3175" cap="rnd">
            <a:solidFill>
              <a:srgbClr val="00074B"/>
            </a:solidFill>
          </a:ln>
        </p:spPr>
        <p:style>
          <a:lnRef idx="1">
            <a:schemeClr val="accent1"/>
          </a:lnRef>
          <a:fillRef idx="0">
            <a:schemeClr val="accent1"/>
          </a:fillRef>
          <a:effectRef idx="0">
            <a:schemeClr val="accent1"/>
          </a:effectRef>
          <a:fontRef idx="minor">
            <a:schemeClr val="tx1"/>
          </a:fontRef>
        </p:style>
      </p:cxnSp>
      <p:sp>
        <p:nvSpPr>
          <p:cNvPr id="9" name="Graphic 3">
            <a:extLst>
              <a:ext uri="{FF2B5EF4-FFF2-40B4-BE49-F238E27FC236}">
                <a16:creationId xmlns:a16="http://schemas.microsoft.com/office/drawing/2014/main" id="{37581508-127D-4951-A56E-E775F8645B0A}"/>
              </a:ext>
            </a:extLst>
          </p:cNvPr>
          <p:cNvSpPr/>
          <p:nvPr/>
        </p:nvSpPr>
        <p:spPr>
          <a:xfrm>
            <a:off x="6590718" y="4257729"/>
            <a:ext cx="7009168" cy="6987434"/>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spTree>
    <p:extLst>
      <p:ext uri="{BB962C8B-B14F-4D97-AF65-F5344CB8AC3E}">
        <p14:creationId xmlns:p14="http://schemas.microsoft.com/office/powerpoint/2010/main" val="342298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F31F497-3AB3-673C-C735-DA7CBB6D4E85}"/>
              </a:ext>
            </a:extLst>
          </p:cNvPr>
          <p:cNvSpPr/>
          <p:nvPr/>
        </p:nvSpPr>
        <p:spPr>
          <a:xfrm>
            <a:off x="0" y="0"/>
            <a:ext cx="12192000" cy="6858000"/>
          </a:xfrm>
          <a:prstGeom prst="rect">
            <a:avLst/>
          </a:prstGeom>
          <a:solidFill>
            <a:srgbClr val="00074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Graphic 3">
            <a:extLst>
              <a:ext uri="{FF2B5EF4-FFF2-40B4-BE49-F238E27FC236}">
                <a16:creationId xmlns:a16="http://schemas.microsoft.com/office/drawing/2014/main" id="{B5036B4B-7932-DA65-7DAE-384FD727320E}"/>
              </a:ext>
            </a:extLst>
          </p:cNvPr>
          <p:cNvSpPr/>
          <p:nvPr/>
        </p:nvSpPr>
        <p:spPr>
          <a:xfrm rot="11427082">
            <a:off x="-405169" y="-741474"/>
            <a:ext cx="1709886" cy="1704584"/>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sp>
        <p:nvSpPr>
          <p:cNvPr id="5" name="Graphic 3">
            <a:extLst>
              <a:ext uri="{FF2B5EF4-FFF2-40B4-BE49-F238E27FC236}">
                <a16:creationId xmlns:a16="http://schemas.microsoft.com/office/drawing/2014/main" id="{E86A4F06-C150-9AD7-CC4A-B78DBBDF7E7A}"/>
              </a:ext>
            </a:extLst>
          </p:cNvPr>
          <p:cNvSpPr/>
          <p:nvPr/>
        </p:nvSpPr>
        <p:spPr>
          <a:xfrm rot="14857691">
            <a:off x="10847944" y="-508590"/>
            <a:ext cx="2403049" cy="2395598"/>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100000">
                <a:schemeClr val="bg1">
                  <a:alpha val="20000"/>
                </a:schemeClr>
              </a:gs>
              <a:gs pos="1000">
                <a:srgbClr val="00074B">
                  <a:alpha val="20000"/>
                </a:srgbClr>
              </a:gs>
            </a:gsLst>
            <a:lin ang="4200000" scaled="0"/>
          </a:gradFill>
          <a:ln w="15162" cap="flat">
            <a:noFill/>
            <a:prstDash val="solid"/>
            <a:miter/>
          </a:ln>
        </p:spPr>
        <p:txBody>
          <a:bodyPr rtlCol="0" anchor="ctr"/>
          <a:lstStyle/>
          <a:p>
            <a:endParaRPr lang="en-IN" dirty="0">
              <a:latin typeface="Source Sans Pro" panose="020B0503030403020204" pitchFamily="34" charset="0"/>
            </a:endParaRPr>
          </a:p>
        </p:txBody>
      </p:sp>
      <p:pic>
        <p:nvPicPr>
          <p:cNvPr id="3288" name="Graphic 3287">
            <a:extLst>
              <a:ext uri="{FF2B5EF4-FFF2-40B4-BE49-F238E27FC236}">
                <a16:creationId xmlns:a16="http://schemas.microsoft.com/office/drawing/2014/main" id="{ACFE6829-564E-8F75-72A7-15C1BF35FFFA}"/>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58058" y="4687926"/>
            <a:ext cx="1507674" cy="1034748"/>
          </a:xfrm>
          <a:prstGeom prst="rect">
            <a:avLst/>
          </a:prstGeom>
        </p:spPr>
      </p:pic>
      <p:pic>
        <p:nvPicPr>
          <p:cNvPr id="3290" name="Graphic 3289">
            <a:extLst>
              <a:ext uri="{FF2B5EF4-FFF2-40B4-BE49-F238E27FC236}">
                <a16:creationId xmlns:a16="http://schemas.microsoft.com/office/drawing/2014/main" id="{48DAA7E3-3A37-3265-54E1-C775A9D23E8D}"/>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4615011" y="4649826"/>
            <a:ext cx="1191838" cy="1034748"/>
          </a:xfrm>
          <a:prstGeom prst="rect">
            <a:avLst/>
          </a:prstGeom>
        </p:spPr>
      </p:pic>
      <p:pic>
        <p:nvPicPr>
          <p:cNvPr id="3882" name="Graphic 3881">
            <a:extLst>
              <a:ext uri="{FF2B5EF4-FFF2-40B4-BE49-F238E27FC236}">
                <a16:creationId xmlns:a16="http://schemas.microsoft.com/office/drawing/2014/main" id="{CCC4FE36-2594-344C-3AB5-4F7FB2C88E7F}"/>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4509888" y="2573318"/>
            <a:ext cx="1252549" cy="994255"/>
          </a:xfrm>
          <a:prstGeom prst="rect">
            <a:avLst/>
          </a:prstGeom>
        </p:spPr>
      </p:pic>
      <p:pic>
        <p:nvPicPr>
          <p:cNvPr id="3884" name="Graphic 3883">
            <a:extLst>
              <a:ext uri="{FF2B5EF4-FFF2-40B4-BE49-F238E27FC236}">
                <a16:creationId xmlns:a16="http://schemas.microsoft.com/office/drawing/2014/main" id="{759A2EB7-DCED-2A7B-98D0-20B7DCD4E81B}"/>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7964804" y="4687926"/>
            <a:ext cx="1348406" cy="1034748"/>
          </a:xfrm>
          <a:prstGeom prst="rect">
            <a:avLst/>
          </a:prstGeom>
        </p:spPr>
      </p:pic>
      <p:pic>
        <p:nvPicPr>
          <p:cNvPr id="3886" name="Graphic 3885">
            <a:extLst>
              <a:ext uri="{FF2B5EF4-FFF2-40B4-BE49-F238E27FC236}">
                <a16:creationId xmlns:a16="http://schemas.microsoft.com/office/drawing/2014/main" id="{A44FA5B4-D8EE-69A1-DC5F-52A5829405E7}"/>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flipH="1">
            <a:off x="7964804" y="2532825"/>
            <a:ext cx="1699896" cy="1127855"/>
          </a:xfrm>
          <a:prstGeom prst="rect">
            <a:avLst/>
          </a:prstGeom>
        </p:spPr>
      </p:pic>
      <p:pic>
        <p:nvPicPr>
          <p:cNvPr id="3888" name="Graphic 3887">
            <a:extLst>
              <a:ext uri="{FF2B5EF4-FFF2-40B4-BE49-F238E27FC236}">
                <a16:creationId xmlns:a16="http://schemas.microsoft.com/office/drawing/2014/main" id="{732BD793-612A-D25C-112D-82DBC711EF96}"/>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1079148" y="2532826"/>
            <a:ext cx="1265486" cy="1034748"/>
          </a:xfrm>
          <a:prstGeom prst="rect">
            <a:avLst/>
          </a:prstGeom>
        </p:spPr>
      </p:pic>
      <p:sp>
        <p:nvSpPr>
          <p:cNvPr id="3890" name="TextBox 3889">
            <a:extLst>
              <a:ext uri="{FF2B5EF4-FFF2-40B4-BE49-F238E27FC236}">
                <a16:creationId xmlns:a16="http://schemas.microsoft.com/office/drawing/2014/main" id="{C58DB1C3-01A9-D4E3-2330-76243D4A7DE8}"/>
              </a:ext>
            </a:extLst>
          </p:cNvPr>
          <p:cNvSpPr txBox="1"/>
          <p:nvPr/>
        </p:nvSpPr>
        <p:spPr>
          <a:xfrm>
            <a:off x="1988626" y="3869061"/>
            <a:ext cx="1939944"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France</a:t>
            </a:r>
            <a:r>
              <a:rPr lang="en-IN" sz="1200" dirty="0">
                <a:solidFill>
                  <a:schemeClr val="bg1"/>
                </a:solidFill>
                <a:latin typeface="Source Sans Pro" panose="020B0503030403020204" pitchFamily="34" charset="0"/>
                <a:ea typeface="Source Code Pro" panose="020B0309030403020204" pitchFamily="49" charset="0"/>
              </a:rPr>
              <a:t> </a:t>
            </a:r>
            <a:r>
              <a:rPr lang="en-US" sz="1200" dirty="0">
                <a:solidFill>
                  <a:schemeClr val="bg1"/>
                </a:solidFill>
                <a:latin typeface="Source Sans Pro" panose="020B0503030403020204" pitchFamily="34" charset="0"/>
                <a:ea typeface="Source Code Pro" panose="020B0309030403020204" pitchFamily="49" charset="0"/>
              </a:rPr>
              <a:t>- 80,698 </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891" name="TextBox 3890">
            <a:extLst>
              <a:ext uri="{FF2B5EF4-FFF2-40B4-BE49-F238E27FC236}">
                <a16:creationId xmlns:a16="http://schemas.microsoft.com/office/drawing/2014/main" id="{CD89EA44-6014-44E7-E36C-E6B30E1EB2E2}"/>
              </a:ext>
            </a:extLst>
          </p:cNvPr>
          <p:cNvSpPr txBox="1"/>
          <p:nvPr/>
        </p:nvSpPr>
        <p:spPr>
          <a:xfrm>
            <a:off x="1988626" y="3544499"/>
            <a:ext cx="1720343" cy="338554"/>
          </a:xfrm>
          <a:prstGeom prst="rect">
            <a:avLst/>
          </a:prstGeom>
          <a:noFill/>
        </p:spPr>
        <p:txBody>
          <a:bodyPr wrap="none" rtlCol="0">
            <a:spAutoFit/>
          </a:bodyPr>
          <a:lstStyle/>
          <a:p>
            <a:r>
              <a:rPr lang="en-US" sz="1600" dirty="0">
                <a:solidFill>
                  <a:schemeClr val="bg1"/>
                </a:solidFill>
                <a:latin typeface="Lora Medium" pitchFamily="2" charset="0"/>
              </a:rPr>
              <a:t>Stade de France</a:t>
            </a:r>
            <a:endParaRPr lang="en-IN" sz="1600" dirty="0">
              <a:solidFill>
                <a:schemeClr val="bg1"/>
              </a:solidFill>
              <a:latin typeface="Lora Medium" pitchFamily="2" charset="0"/>
            </a:endParaRPr>
          </a:p>
        </p:txBody>
      </p:sp>
      <p:sp>
        <p:nvSpPr>
          <p:cNvPr id="3894" name="TextBox 3893">
            <a:extLst>
              <a:ext uri="{FF2B5EF4-FFF2-40B4-BE49-F238E27FC236}">
                <a16:creationId xmlns:a16="http://schemas.microsoft.com/office/drawing/2014/main" id="{70282439-330D-D4D3-AE3F-31D94904D031}"/>
              </a:ext>
            </a:extLst>
          </p:cNvPr>
          <p:cNvSpPr txBox="1"/>
          <p:nvPr/>
        </p:nvSpPr>
        <p:spPr>
          <a:xfrm>
            <a:off x="5432668" y="3865590"/>
            <a:ext cx="1252548"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England - 90,000</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895" name="TextBox 3894">
            <a:extLst>
              <a:ext uri="{FF2B5EF4-FFF2-40B4-BE49-F238E27FC236}">
                <a16:creationId xmlns:a16="http://schemas.microsoft.com/office/drawing/2014/main" id="{9BC290C6-5E6C-BCFC-013B-DB903C6A6E76}"/>
              </a:ext>
            </a:extLst>
          </p:cNvPr>
          <p:cNvSpPr txBox="1"/>
          <p:nvPr/>
        </p:nvSpPr>
        <p:spPr>
          <a:xfrm>
            <a:off x="5432668" y="3541028"/>
            <a:ext cx="1936749" cy="338554"/>
          </a:xfrm>
          <a:prstGeom prst="rect">
            <a:avLst/>
          </a:prstGeom>
          <a:noFill/>
        </p:spPr>
        <p:txBody>
          <a:bodyPr wrap="none" rtlCol="0">
            <a:spAutoFit/>
          </a:bodyPr>
          <a:lstStyle/>
          <a:p>
            <a:r>
              <a:rPr lang="en-US" sz="1600" dirty="0">
                <a:solidFill>
                  <a:schemeClr val="bg1"/>
                </a:solidFill>
                <a:latin typeface="Lora Medium" pitchFamily="2" charset="0"/>
              </a:rPr>
              <a:t>Wembley Stadium</a:t>
            </a:r>
            <a:endParaRPr lang="en-IN" sz="1600" dirty="0">
              <a:solidFill>
                <a:schemeClr val="bg1"/>
              </a:solidFill>
              <a:latin typeface="Lora Medium" pitchFamily="2" charset="0"/>
            </a:endParaRPr>
          </a:p>
        </p:txBody>
      </p:sp>
      <p:sp>
        <p:nvSpPr>
          <p:cNvPr id="3896" name="TextBox 3895">
            <a:extLst>
              <a:ext uri="{FF2B5EF4-FFF2-40B4-BE49-F238E27FC236}">
                <a16:creationId xmlns:a16="http://schemas.microsoft.com/office/drawing/2014/main" id="{B5862D7A-8417-A65F-8EFA-0FEE9A0E2431}"/>
              </a:ext>
            </a:extLst>
          </p:cNvPr>
          <p:cNvSpPr txBox="1"/>
          <p:nvPr/>
        </p:nvSpPr>
        <p:spPr>
          <a:xfrm>
            <a:off x="8889916" y="3892136"/>
            <a:ext cx="1252548"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Spain - 68,456</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897" name="TextBox 3896">
            <a:extLst>
              <a:ext uri="{FF2B5EF4-FFF2-40B4-BE49-F238E27FC236}">
                <a16:creationId xmlns:a16="http://schemas.microsoft.com/office/drawing/2014/main" id="{30125E25-F68D-CBF1-644A-568547C8EDD6}"/>
              </a:ext>
            </a:extLst>
          </p:cNvPr>
          <p:cNvSpPr txBox="1"/>
          <p:nvPr/>
        </p:nvSpPr>
        <p:spPr>
          <a:xfrm>
            <a:off x="8889916" y="3567574"/>
            <a:ext cx="2425665" cy="338554"/>
          </a:xfrm>
          <a:prstGeom prst="rect">
            <a:avLst/>
          </a:prstGeom>
          <a:noFill/>
        </p:spPr>
        <p:txBody>
          <a:bodyPr wrap="none" rtlCol="0">
            <a:spAutoFit/>
          </a:bodyPr>
          <a:lstStyle/>
          <a:p>
            <a:r>
              <a:rPr lang="en-US" sz="1600" dirty="0" err="1">
                <a:solidFill>
                  <a:schemeClr val="bg1"/>
                </a:solidFill>
                <a:latin typeface="Lora Medium" pitchFamily="2" charset="0"/>
              </a:rPr>
              <a:t>Metropolitano</a:t>
            </a:r>
            <a:r>
              <a:rPr lang="en-US" sz="1600" dirty="0">
                <a:solidFill>
                  <a:schemeClr val="bg1"/>
                </a:solidFill>
                <a:latin typeface="Lora Medium" pitchFamily="2" charset="0"/>
              </a:rPr>
              <a:t> Stadium</a:t>
            </a:r>
          </a:p>
        </p:txBody>
      </p:sp>
      <p:sp>
        <p:nvSpPr>
          <p:cNvPr id="3898" name="TextBox 3897">
            <a:extLst>
              <a:ext uri="{FF2B5EF4-FFF2-40B4-BE49-F238E27FC236}">
                <a16:creationId xmlns:a16="http://schemas.microsoft.com/office/drawing/2014/main" id="{B362AFA0-A7BD-DD15-18FA-94BF76B48350}"/>
              </a:ext>
            </a:extLst>
          </p:cNvPr>
          <p:cNvSpPr txBox="1"/>
          <p:nvPr/>
        </p:nvSpPr>
        <p:spPr>
          <a:xfrm>
            <a:off x="8895325" y="6021836"/>
            <a:ext cx="1252548"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Turkey - 74,753</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899" name="TextBox 3898">
            <a:extLst>
              <a:ext uri="{FF2B5EF4-FFF2-40B4-BE49-F238E27FC236}">
                <a16:creationId xmlns:a16="http://schemas.microsoft.com/office/drawing/2014/main" id="{8A183CC8-90EC-34A5-BA33-29AE07BB4217}"/>
              </a:ext>
            </a:extLst>
          </p:cNvPr>
          <p:cNvSpPr txBox="1"/>
          <p:nvPr/>
        </p:nvSpPr>
        <p:spPr>
          <a:xfrm>
            <a:off x="8895325" y="5697274"/>
            <a:ext cx="2629246" cy="338554"/>
          </a:xfrm>
          <a:prstGeom prst="rect">
            <a:avLst/>
          </a:prstGeom>
          <a:noFill/>
        </p:spPr>
        <p:txBody>
          <a:bodyPr wrap="none" rtlCol="0">
            <a:spAutoFit/>
          </a:bodyPr>
          <a:lstStyle/>
          <a:p>
            <a:r>
              <a:rPr lang="en-US" sz="1600" dirty="0">
                <a:solidFill>
                  <a:schemeClr val="bg1"/>
                </a:solidFill>
                <a:latin typeface="Lora Medium" pitchFamily="2" charset="0"/>
              </a:rPr>
              <a:t>Atatürk Olympic Stadium</a:t>
            </a:r>
            <a:endParaRPr lang="en-IN" sz="1600" dirty="0">
              <a:solidFill>
                <a:schemeClr val="bg1"/>
              </a:solidFill>
              <a:latin typeface="Lora Medium" pitchFamily="2" charset="0"/>
            </a:endParaRPr>
          </a:p>
        </p:txBody>
      </p:sp>
      <p:sp>
        <p:nvSpPr>
          <p:cNvPr id="3900" name="TextBox 3899">
            <a:extLst>
              <a:ext uri="{FF2B5EF4-FFF2-40B4-BE49-F238E27FC236}">
                <a16:creationId xmlns:a16="http://schemas.microsoft.com/office/drawing/2014/main" id="{06B084B0-09DD-FEDE-649F-C226FDB532A1}"/>
              </a:ext>
            </a:extLst>
          </p:cNvPr>
          <p:cNvSpPr txBox="1"/>
          <p:nvPr/>
        </p:nvSpPr>
        <p:spPr>
          <a:xfrm>
            <a:off x="5417036" y="6016114"/>
            <a:ext cx="1697630"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Germany - 75,024</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901" name="TextBox 3900">
            <a:extLst>
              <a:ext uri="{FF2B5EF4-FFF2-40B4-BE49-F238E27FC236}">
                <a16:creationId xmlns:a16="http://schemas.microsoft.com/office/drawing/2014/main" id="{E05E730F-4021-D8BB-012A-45429EAB9DC1}"/>
              </a:ext>
            </a:extLst>
          </p:cNvPr>
          <p:cNvSpPr txBox="1"/>
          <p:nvPr/>
        </p:nvSpPr>
        <p:spPr>
          <a:xfrm>
            <a:off x="5417036" y="5691552"/>
            <a:ext cx="1451038" cy="338554"/>
          </a:xfrm>
          <a:prstGeom prst="rect">
            <a:avLst/>
          </a:prstGeom>
          <a:noFill/>
        </p:spPr>
        <p:txBody>
          <a:bodyPr wrap="none" rtlCol="0">
            <a:spAutoFit/>
          </a:bodyPr>
          <a:lstStyle/>
          <a:p>
            <a:r>
              <a:rPr lang="en-US" sz="1600" dirty="0">
                <a:solidFill>
                  <a:schemeClr val="bg1"/>
                </a:solidFill>
                <a:latin typeface="Lora Medium" pitchFamily="2" charset="0"/>
              </a:rPr>
              <a:t>Allianz Arena</a:t>
            </a:r>
            <a:endParaRPr lang="en-IN" sz="1600" dirty="0">
              <a:solidFill>
                <a:schemeClr val="bg1"/>
              </a:solidFill>
              <a:latin typeface="Lora Medium" pitchFamily="2" charset="0"/>
            </a:endParaRPr>
          </a:p>
        </p:txBody>
      </p:sp>
      <p:sp>
        <p:nvSpPr>
          <p:cNvPr id="3902" name="TextBox 3901">
            <a:extLst>
              <a:ext uri="{FF2B5EF4-FFF2-40B4-BE49-F238E27FC236}">
                <a16:creationId xmlns:a16="http://schemas.microsoft.com/office/drawing/2014/main" id="{C57FEAEE-42B5-8405-1F52-2C0528876128}"/>
              </a:ext>
            </a:extLst>
          </p:cNvPr>
          <p:cNvSpPr txBox="1"/>
          <p:nvPr/>
        </p:nvSpPr>
        <p:spPr>
          <a:xfrm>
            <a:off x="1988626" y="6020130"/>
            <a:ext cx="1252548" cy="304699"/>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Italy - 80,018</a:t>
            </a:r>
            <a:endParaRPr lang="en-IN" sz="1200" dirty="0">
              <a:solidFill>
                <a:schemeClr val="bg1"/>
              </a:solidFill>
              <a:latin typeface="Source Sans Pro" panose="020B0503030403020204" pitchFamily="34" charset="0"/>
              <a:ea typeface="Source Code Pro" panose="020B0309030403020204" pitchFamily="49" charset="0"/>
            </a:endParaRPr>
          </a:p>
        </p:txBody>
      </p:sp>
      <p:sp>
        <p:nvSpPr>
          <p:cNvPr id="3903" name="TextBox 3902">
            <a:extLst>
              <a:ext uri="{FF2B5EF4-FFF2-40B4-BE49-F238E27FC236}">
                <a16:creationId xmlns:a16="http://schemas.microsoft.com/office/drawing/2014/main" id="{7B9A273B-EA01-7D86-3461-1D621A66F697}"/>
              </a:ext>
            </a:extLst>
          </p:cNvPr>
          <p:cNvSpPr txBox="1"/>
          <p:nvPr/>
        </p:nvSpPr>
        <p:spPr>
          <a:xfrm>
            <a:off x="1988626" y="5695568"/>
            <a:ext cx="979755" cy="338554"/>
          </a:xfrm>
          <a:prstGeom prst="rect">
            <a:avLst/>
          </a:prstGeom>
          <a:noFill/>
        </p:spPr>
        <p:txBody>
          <a:bodyPr wrap="none" rtlCol="0">
            <a:spAutoFit/>
          </a:bodyPr>
          <a:lstStyle/>
          <a:p>
            <a:r>
              <a:rPr lang="en-US" sz="1600" dirty="0">
                <a:solidFill>
                  <a:schemeClr val="bg1"/>
                </a:solidFill>
                <a:latin typeface="Lora Medium" pitchFamily="2" charset="0"/>
              </a:rPr>
              <a:t>San Siro</a:t>
            </a:r>
            <a:endParaRPr lang="en-IN" sz="1600" dirty="0">
              <a:solidFill>
                <a:schemeClr val="bg1"/>
              </a:solidFill>
              <a:latin typeface="Lora Medium" pitchFamily="2" charset="0"/>
            </a:endParaRPr>
          </a:p>
        </p:txBody>
      </p:sp>
      <p:sp>
        <p:nvSpPr>
          <p:cNvPr id="2" name="TextBox 1">
            <a:extLst>
              <a:ext uri="{FF2B5EF4-FFF2-40B4-BE49-F238E27FC236}">
                <a16:creationId xmlns:a16="http://schemas.microsoft.com/office/drawing/2014/main" id="{D889DCB9-D140-306F-1276-4CC339649B36}"/>
              </a:ext>
            </a:extLst>
          </p:cNvPr>
          <p:cNvSpPr txBox="1"/>
          <p:nvPr/>
        </p:nvSpPr>
        <p:spPr>
          <a:xfrm>
            <a:off x="2968381" y="519282"/>
            <a:ext cx="6255239" cy="584775"/>
          </a:xfrm>
          <a:prstGeom prst="rect">
            <a:avLst/>
          </a:prstGeom>
          <a:noFill/>
        </p:spPr>
        <p:txBody>
          <a:bodyPr wrap="none" rtlCol="0">
            <a:spAutoFit/>
          </a:bodyPr>
          <a:lstStyle/>
          <a:p>
            <a:pPr algn="ctr"/>
            <a:r>
              <a:rPr lang="en-US" sz="3200" dirty="0">
                <a:solidFill>
                  <a:schemeClr val="bg1"/>
                </a:solidFill>
                <a:latin typeface="Lora Medium" pitchFamily="2" charset="0"/>
              </a:rPr>
              <a:t>CHAMPIONS LEAGUE TROPHY</a:t>
            </a:r>
            <a:endParaRPr lang="en-IN" sz="3200" dirty="0">
              <a:solidFill>
                <a:schemeClr val="bg1"/>
              </a:solidFill>
              <a:latin typeface="Lora Medium" pitchFamily="2" charset="0"/>
            </a:endParaRPr>
          </a:p>
        </p:txBody>
      </p:sp>
      <p:sp>
        <p:nvSpPr>
          <p:cNvPr id="3" name="TextBox 2">
            <a:extLst>
              <a:ext uri="{FF2B5EF4-FFF2-40B4-BE49-F238E27FC236}">
                <a16:creationId xmlns:a16="http://schemas.microsoft.com/office/drawing/2014/main" id="{BDC84CDC-B8CC-1B95-EC98-974890C73957}"/>
              </a:ext>
            </a:extLst>
          </p:cNvPr>
          <p:cNvSpPr txBox="1"/>
          <p:nvPr/>
        </p:nvSpPr>
        <p:spPr>
          <a:xfrm>
            <a:off x="812800" y="1150428"/>
            <a:ext cx="10566400" cy="798680"/>
          </a:xfrm>
          <a:prstGeom prst="rect">
            <a:avLst/>
          </a:prstGeom>
          <a:noFill/>
        </p:spPr>
        <p:txBody>
          <a:bodyPr wrap="square" rtlCol="0">
            <a:spAutoFit/>
          </a:bodyPr>
          <a:lstStyle/>
          <a:p>
            <a:pPr algn="ctr">
              <a:lnSpc>
                <a:spcPct val="130000"/>
              </a:lnSpc>
            </a:pPr>
            <a:r>
              <a:rPr lang="en-US" sz="1200" dirty="0">
                <a:solidFill>
                  <a:schemeClr val="bg1"/>
                </a:solidFill>
                <a:latin typeface="Source Sans Pro" panose="020B0503030403020204" pitchFamily="34" charset="0"/>
                <a:ea typeface="Source Code Pro" panose="020B0309030403020204" pitchFamily="49" charset="0"/>
              </a:rPr>
              <a:t>A stadium must be rated as category four in order to host games in the playoffs of the qualifying stage for the UEFA Champions League, or any game in the main competition. Category four is also required to host any game in the main competition of the UEFA Europa League, UEFA Europa Conference League, UEFA Nations League or the UEFA European Championship final tournament.</a:t>
            </a:r>
            <a:endParaRPr lang="en-IN" sz="1200" dirty="0">
              <a:solidFill>
                <a:schemeClr val="bg1"/>
              </a:solidFill>
              <a:latin typeface="Source Sans Pro" panose="020B0503030403020204" pitchFamily="34" charset="0"/>
              <a:ea typeface="Source Code Pro" panose="020B0309030403020204" pitchFamily="49" charset="0"/>
            </a:endParaRPr>
          </a:p>
        </p:txBody>
      </p:sp>
    </p:spTree>
    <p:extLst>
      <p:ext uri="{BB962C8B-B14F-4D97-AF65-F5344CB8AC3E}">
        <p14:creationId xmlns:p14="http://schemas.microsoft.com/office/powerpoint/2010/main" val="972233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42646F9-6B1D-E37B-1AE7-7ABF951A064A}"/>
              </a:ext>
            </a:extLst>
          </p:cNvPr>
          <p:cNvSpPr/>
          <p:nvPr/>
        </p:nvSpPr>
        <p:spPr>
          <a:xfrm>
            <a:off x="0" y="0"/>
            <a:ext cx="12192000" cy="6858000"/>
          </a:xfrm>
          <a:prstGeom prst="rect">
            <a:avLst/>
          </a:prstGeom>
          <a:solidFill>
            <a:srgbClr val="00074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extBox 1">
            <a:extLst>
              <a:ext uri="{FF2B5EF4-FFF2-40B4-BE49-F238E27FC236}">
                <a16:creationId xmlns:a16="http://schemas.microsoft.com/office/drawing/2014/main" id="{50BC8C98-D321-6317-9B3C-1765D43C629C}"/>
              </a:ext>
            </a:extLst>
          </p:cNvPr>
          <p:cNvSpPr txBox="1"/>
          <p:nvPr/>
        </p:nvSpPr>
        <p:spPr>
          <a:xfrm>
            <a:off x="658813" y="654341"/>
            <a:ext cx="3095719" cy="584775"/>
          </a:xfrm>
          <a:prstGeom prst="rect">
            <a:avLst/>
          </a:prstGeom>
          <a:noFill/>
        </p:spPr>
        <p:txBody>
          <a:bodyPr wrap="none" rtlCol="0">
            <a:spAutoFit/>
          </a:bodyPr>
          <a:lstStyle/>
          <a:p>
            <a:r>
              <a:rPr lang="en-US" sz="3200" dirty="0">
                <a:solidFill>
                  <a:schemeClr val="bg1"/>
                </a:solidFill>
                <a:latin typeface="Lora Medium" pitchFamily="2" charset="0"/>
              </a:rPr>
              <a:t>MAJOR TEAMS</a:t>
            </a:r>
            <a:endParaRPr lang="en-IN" sz="3200" dirty="0">
              <a:solidFill>
                <a:schemeClr val="bg1"/>
              </a:solidFill>
              <a:latin typeface="Lora Medium" pitchFamily="2" charset="0"/>
            </a:endParaRPr>
          </a:p>
        </p:txBody>
      </p:sp>
      <p:grpSp>
        <p:nvGrpSpPr>
          <p:cNvPr id="3" name="Group 2">
            <a:extLst>
              <a:ext uri="{FF2B5EF4-FFF2-40B4-BE49-F238E27FC236}">
                <a16:creationId xmlns:a16="http://schemas.microsoft.com/office/drawing/2014/main" id="{A36CC3F1-DA35-03B4-006C-FE3E3A807AFD}"/>
              </a:ext>
            </a:extLst>
          </p:cNvPr>
          <p:cNvGrpSpPr/>
          <p:nvPr/>
        </p:nvGrpSpPr>
        <p:grpSpPr>
          <a:xfrm>
            <a:off x="707572" y="2655223"/>
            <a:ext cx="3232608" cy="1363625"/>
            <a:chOff x="605972" y="2439323"/>
            <a:chExt cx="3232608" cy="1363625"/>
          </a:xfrm>
        </p:grpSpPr>
        <p:pic>
          <p:nvPicPr>
            <p:cNvPr id="14" name="Graphic 13">
              <a:extLst>
                <a:ext uri="{FF2B5EF4-FFF2-40B4-BE49-F238E27FC236}">
                  <a16:creationId xmlns:a16="http://schemas.microsoft.com/office/drawing/2014/main" id="{ED65065F-A2C8-91A8-D684-4E9063FA2B01}"/>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05972" y="2439323"/>
              <a:ext cx="543896" cy="543896"/>
            </a:xfrm>
            <a:prstGeom prst="rect">
              <a:avLst/>
            </a:prstGeom>
          </p:spPr>
        </p:pic>
        <p:sp>
          <p:nvSpPr>
            <p:cNvPr id="15" name="TextBox 14">
              <a:extLst>
                <a:ext uri="{FF2B5EF4-FFF2-40B4-BE49-F238E27FC236}">
                  <a16:creationId xmlns:a16="http://schemas.microsoft.com/office/drawing/2014/main" id="{4BD4CC60-3439-A428-A4F1-EFB1C35579A1}"/>
                </a:ext>
              </a:extLst>
            </p:cNvPr>
            <p:cNvSpPr txBox="1"/>
            <p:nvPr/>
          </p:nvSpPr>
          <p:spPr>
            <a:xfrm>
              <a:off x="1198114" y="2511276"/>
              <a:ext cx="2640466" cy="400110"/>
            </a:xfrm>
            <a:prstGeom prst="rect">
              <a:avLst/>
            </a:prstGeom>
            <a:noFill/>
          </p:spPr>
          <p:txBody>
            <a:bodyPr wrap="none" rtlCol="0">
              <a:spAutoFit/>
            </a:bodyPr>
            <a:lstStyle/>
            <a:p>
              <a:r>
                <a:rPr lang="en-US" sz="2000" dirty="0">
                  <a:solidFill>
                    <a:schemeClr val="bg1"/>
                  </a:solidFill>
                  <a:latin typeface="Lora Medium" pitchFamily="2" charset="0"/>
                </a:rPr>
                <a:t>Paris Saint-Germain</a:t>
              </a:r>
              <a:endParaRPr lang="en-IN" sz="2000" dirty="0">
                <a:solidFill>
                  <a:schemeClr val="bg1"/>
                </a:solidFill>
                <a:latin typeface="Lora Medium" pitchFamily="2" charset="0"/>
              </a:endParaRPr>
            </a:p>
          </p:txBody>
        </p:sp>
        <p:sp>
          <p:nvSpPr>
            <p:cNvPr id="16" name="TextBox 15">
              <a:extLst>
                <a:ext uri="{FF2B5EF4-FFF2-40B4-BE49-F238E27FC236}">
                  <a16:creationId xmlns:a16="http://schemas.microsoft.com/office/drawing/2014/main" id="{486743F9-1D7A-01C5-3E22-3156D736A0E0}"/>
                </a:ext>
              </a:extLst>
            </p:cNvPr>
            <p:cNvSpPr txBox="1"/>
            <p:nvPr/>
          </p:nvSpPr>
          <p:spPr>
            <a:xfrm>
              <a:off x="605973" y="3055051"/>
              <a:ext cx="3225702" cy="747897"/>
            </a:xfrm>
            <a:prstGeom prst="rect">
              <a:avLst/>
            </a:prstGeom>
            <a:noFill/>
          </p:spPr>
          <p:txBody>
            <a:bodyPr wrap="square" rtlCol="0">
              <a:spAutoFit/>
            </a:bodyPr>
            <a:lstStyle/>
            <a:p>
              <a:pPr algn="just">
                <a:lnSpc>
                  <a:spcPct val="120000"/>
                </a:lnSpc>
              </a:pPr>
              <a:r>
                <a:rPr lang="en-US" sz="1200" dirty="0">
                  <a:solidFill>
                    <a:schemeClr val="bg1"/>
                  </a:solidFill>
                  <a:latin typeface="Source Sans Pro" panose="020B0503030403020204" pitchFamily="34" charset="0"/>
                  <a:ea typeface="Source Code Pro" panose="020B0309030403020204" pitchFamily="49" charset="0"/>
                </a:rPr>
                <a:t>PSG is a professional football club based in Paris, France. They compete in Ligue 1, the top division of French football. </a:t>
              </a:r>
              <a:endParaRPr lang="en-IN" sz="1200" dirty="0">
                <a:solidFill>
                  <a:schemeClr val="bg1"/>
                </a:solidFill>
                <a:latin typeface="Source Sans Pro" panose="020B0503030403020204" pitchFamily="34" charset="0"/>
                <a:ea typeface="Source Code Pro" panose="020B0309030403020204" pitchFamily="49" charset="0"/>
              </a:endParaRPr>
            </a:p>
          </p:txBody>
        </p:sp>
      </p:grpSp>
      <p:grpSp>
        <p:nvGrpSpPr>
          <p:cNvPr id="8" name="Group 7">
            <a:extLst>
              <a:ext uri="{FF2B5EF4-FFF2-40B4-BE49-F238E27FC236}">
                <a16:creationId xmlns:a16="http://schemas.microsoft.com/office/drawing/2014/main" id="{A7D755D7-3E1F-6CB4-BB63-788C27B98FFA}"/>
              </a:ext>
            </a:extLst>
          </p:cNvPr>
          <p:cNvGrpSpPr/>
          <p:nvPr/>
        </p:nvGrpSpPr>
        <p:grpSpPr>
          <a:xfrm>
            <a:off x="4442740" y="2674056"/>
            <a:ext cx="3225702" cy="1344792"/>
            <a:chOff x="4074887" y="2458156"/>
            <a:chExt cx="3225702" cy="1344792"/>
          </a:xfrm>
        </p:grpSpPr>
        <p:pic>
          <p:nvPicPr>
            <p:cNvPr id="5" name="Graphic 4">
              <a:extLst>
                <a:ext uri="{FF2B5EF4-FFF2-40B4-BE49-F238E27FC236}">
                  <a16:creationId xmlns:a16="http://schemas.microsoft.com/office/drawing/2014/main" id="{7FA7BB6A-9B6E-4D9C-9DF5-2E0FEBC58D48}"/>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4118828" y="2458156"/>
              <a:ext cx="499954" cy="506230"/>
            </a:xfrm>
            <a:prstGeom prst="rect">
              <a:avLst/>
            </a:prstGeom>
          </p:spPr>
        </p:pic>
        <p:sp>
          <p:nvSpPr>
            <p:cNvPr id="55" name="TextBox 54">
              <a:extLst>
                <a:ext uri="{FF2B5EF4-FFF2-40B4-BE49-F238E27FC236}">
                  <a16:creationId xmlns:a16="http://schemas.microsoft.com/office/drawing/2014/main" id="{2DE00A57-508F-6DCD-92C3-9AFEE51137A0}"/>
                </a:ext>
              </a:extLst>
            </p:cNvPr>
            <p:cNvSpPr txBox="1"/>
            <p:nvPr/>
          </p:nvSpPr>
          <p:spPr>
            <a:xfrm>
              <a:off x="4667028" y="2511276"/>
              <a:ext cx="1773242" cy="400110"/>
            </a:xfrm>
            <a:prstGeom prst="rect">
              <a:avLst/>
            </a:prstGeom>
            <a:noFill/>
          </p:spPr>
          <p:txBody>
            <a:bodyPr wrap="none" rtlCol="0">
              <a:spAutoFit/>
            </a:bodyPr>
            <a:lstStyle/>
            <a:p>
              <a:r>
                <a:rPr lang="en-US" sz="2000" dirty="0">
                  <a:solidFill>
                    <a:schemeClr val="bg1"/>
                  </a:solidFill>
                  <a:latin typeface="Lora Medium" pitchFamily="2" charset="0"/>
                </a:rPr>
                <a:t>FC Barcelona</a:t>
              </a:r>
              <a:endParaRPr lang="en-IN" sz="2000" dirty="0">
                <a:solidFill>
                  <a:schemeClr val="bg1"/>
                </a:solidFill>
                <a:latin typeface="Lora Medium" pitchFamily="2" charset="0"/>
              </a:endParaRPr>
            </a:p>
          </p:txBody>
        </p:sp>
        <p:sp>
          <p:nvSpPr>
            <p:cNvPr id="56" name="TextBox 55">
              <a:extLst>
                <a:ext uri="{FF2B5EF4-FFF2-40B4-BE49-F238E27FC236}">
                  <a16:creationId xmlns:a16="http://schemas.microsoft.com/office/drawing/2014/main" id="{BFA03F61-6959-2217-9C59-CAABB48FDB5C}"/>
                </a:ext>
              </a:extLst>
            </p:cNvPr>
            <p:cNvSpPr txBox="1"/>
            <p:nvPr/>
          </p:nvSpPr>
          <p:spPr>
            <a:xfrm>
              <a:off x="4074887" y="3055051"/>
              <a:ext cx="3225702" cy="747897"/>
            </a:xfrm>
            <a:prstGeom prst="rect">
              <a:avLst/>
            </a:prstGeom>
            <a:noFill/>
          </p:spPr>
          <p:txBody>
            <a:bodyPr wrap="square" rtlCol="0">
              <a:spAutoFit/>
            </a:bodyPr>
            <a:lstStyle/>
            <a:p>
              <a:pPr algn="just">
                <a:lnSpc>
                  <a:spcPct val="120000"/>
                </a:lnSpc>
              </a:pPr>
              <a:r>
                <a:rPr lang="en-US" sz="1200" dirty="0">
                  <a:solidFill>
                    <a:schemeClr val="bg1"/>
                  </a:solidFill>
                  <a:latin typeface="Source Sans Pro" panose="020B0503030403020204" pitchFamily="34" charset="0"/>
                  <a:ea typeface="Source Code Pro" panose="020B0309030403020204" pitchFamily="49" charset="0"/>
                </a:rPr>
                <a:t>Professional football club based in Barcelona, Catalonia, Spain, that competes in La Liga, the top flight of Spanish football.</a:t>
              </a:r>
              <a:endParaRPr lang="en-IN" sz="1200" dirty="0">
                <a:solidFill>
                  <a:schemeClr val="bg1"/>
                </a:solidFill>
                <a:latin typeface="Source Sans Pro" panose="020B0503030403020204" pitchFamily="34" charset="0"/>
                <a:ea typeface="Source Code Pro" panose="020B0309030403020204" pitchFamily="49" charset="0"/>
              </a:endParaRPr>
            </a:p>
          </p:txBody>
        </p:sp>
      </p:grpSp>
      <p:grpSp>
        <p:nvGrpSpPr>
          <p:cNvPr id="9" name="Group 8">
            <a:extLst>
              <a:ext uri="{FF2B5EF4-FFF2-40B4-BE49-F238E27FC236}">
                <a16:creationId xmlns:a16="http://schemas.microsoft.com/office/drawing/2014/main" id="{557D5AED-D6C8-2BC5-9566-DAAC38C25B6D}"/>
              </a:ext>
            </a:extLst>
          </p:cNvPr>
          <p:cNvGrpSpPr/>
          <p:nvPr/>
        </p:nvGrpSpPr>
        <p:grpSpPr>
          <a:xfrm>
            <a:off x="8171001" y="2542245"/>
            <a:ext cx="3225702" cy="1476603"/>
            <a:chOff x="7688401" y="2326345"/>
            <a:chExt cx="3225702" cy="1476603"/>
          </a:xfrm>
        </p:grpSpPr>
        <p:pic>
          <p:nvPicPr>
            <p:cNvPr id="7" name="Graphic 6">
              <a:extLst>
                <a:ext uri="{FF2B5EF4-FFF2-40B4-BE49-F238E27FC236}">
                  <a16:creationId xmlns:a16="http://schemas.microsoft.com/office/drawing/2014/main" id="{0DB8FCD7-3D20-5DB9-230B-83F4563A3DF2}"/>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7739430" y="2326345"/>
              <a:ext cx="441836" cy="617880"/>
            </a:xfrm>
            <a:prstGeom prst="rect">
              <a:avLst/>
            </a:prstGeom>
          </p:spPr>
        </p:pic>
        <p:sp>
          <p:nvSpPr>
            <p:cNvPr id="61" name="TextBox 60">
              <a:extLst>
                <a:ext uri="{FF2B5EF4-FFF2-40B4-BE49-F238E27FC236}">
                  <a16:creationId xmlns:a16="http://schemas.microsoft.com/office/drawing/2014/main" id="{4356A72A-4B56-89BB-AB10-EE7AF9C7FC38}"/>
                </a:ext>
              </a:extLst>
            </p:cNvPr>
            <p:cNvSpPr txBox="1"/>
            <p:nvPr/>
          </p:nvSpPr>
          <p:spPr>
            <a:xfrm>
              <a:off x="8280542" y="2511276"/>
              <a:ext cx="2024913" cy="400110"/>
            </a:xfrm>
            <a:prstGeom prst="rect">
              <a:avLst/>
            </a:prstGeom>
            <a:noFill/>
          </p:spPr>
          <p:txBody>
            <a:bodyPr wrap="none" rtlCol="0">
              <a:spAutoFit/>
            </a:bodyPr>
            <a:lstStyle/>
            <a:p>
              <a:r>
                <a:rPr lang="en-US" sz="2000" dirty="0">
                  <a:solidFill>
                    <a:schemeClr val="bg1"/>
                  </a:solidFill>
                  <a:latin typeface="Lora Medium" pitchFamily="2" charset="0"/>
                </a:rPr>
                <a:t>Real Madrid CF</a:t>
              </a:r>
              <a:endParaRPr lang="en-IN" sz="2000" dirty="0">
                <a:solidFill>
                  <a:schemeClr val="bg1"/>
                </a:solidFill>
                <a:latin typeface="Lora Medium" pitchFamily="2" charset="0"/>
              </a:endParaRPr>
            </a:p>
          </p:txBody>
        </p:sp>
        <p:sp>
          <p:nvSpPr>
            <p:cNvPr id="62" name="TextBox 61">
              <a:extLst>
                <a:ext uri="{FF2B5EF4-FFF2-40B4-BE49-F238E27FC236}">
                  <a16:creationId xmlns:a16="http://schemas.microsoft.com/office/drawing/2014/main" id="{80C0A7FB-8B66-B3AB-125A-E7A744AE9AD9}"/>
                </a:ext>
              </a:extLst>
            </p:cNvPr>
            <p:cNvSpPr txBox="1"/>
            <p:nvPr/>
          </p:nvSpPr>
          <p:spPr>
            <a:xfrm>
              <a:off x="7688401" y="3055051"/>
              <a:ext cx="3225702" cy="747897"/>
            </a:xfrm>
            <a:prstGeom prst="rect">
              <a:avLst/>
            </a:prstGeom>
            <a:noFill/>
          </p:spPr>
          <p:txBody>
            <a:bodyPr wrap="square" rtlCol="0">
              <a:spAutoFit/>
            </a:bodyPr>
            <a:lstStyle/>
            <a:p>
              <a:pPr algn="just">
                <a:lnSpc>
                  <a:spcPct val="120000"/>
                </a:lnSpc>
              </a:pPr>
              <a:r>
                <a:rPr lang="en-US" sz="1200" dirty="0">
                  <a:solidFill>
                    <a:schemeClr val="bg1"/>
                  </a:solidFill>
                  <a:latin typeface="Source Sans Pro" panose="020B0503030403020204" pitchFamily="34" charset="0"/>
                  <a:ea typeface="Source Code Pro" panose="020B0309030403020204" pitchFamily="49" charset="0"/>
                </a:rPr>
                <a:t>Spanish professional football club based in Madrid. The club is estimated to be the world's most valuable football team</a:t>
              </a:r>
              <a:endParaRPr lang="en-IN" sz="1200" dirty="0">
                <a:solidFill>
                  <a:schemeClr val="bg1"/>
                </a:solidFill>
                <a:latin typeface="Source Sans Pro" panose="020B0503030403020204" pitchFamily="34" charset="0"/>
                <a:ea typeface="Source Code Pro" panose="020B0309030403020204" pitchFamily="49" charset="0"/>
              </a:endParaRPr>
            </a:p>
          </p:txBody>
        </p:sp>
      </p:grpSp>
      <p:grpSp>
        <p:nvGrpSpPr>
          <p:cNvPr id="4" name="Group 3">
            <a:extLst>
              <a:ext uri="{FF2B5EF4-FFF2-40B4-BE49-F238E27FC236}">
                <a16:creationId xmlns:a16="http://schemas.microsoft.com/office/drawing/2014/main" id="{D3615504-5256-C2B2-F613-4BBCE3D6BF13}"/>
              </a:ext>
            </a:extLst>
          </p:cNvPr>
          <p:cNvGrpSpPr/>
          <p:nvPr/>
        </p:nvGrpSpPr>
        <p:grpSpPr>
          <a:xfrm>
            <a:off x="707572" y="4581990"/>
            <a:ext cx="3225703" cy="1365326"/>
            <a:chOff x="605972" y="4467690"/>
            <a:chExt cx="3225703" cy="1365326"/>
          </a:xfrm>
        </p:grpSpPr>
        <p:sp>
          <p:nvSpPr>
            <p:cNvPr id="28" name="TextBox 27">
              <a:extLst>
                <a:ext uri="{FF2B5EF4-FFF2-40B4-BE49-F238E27FC236}">
                  <a16:creationId xmlns:a16="http://schemas.microsoft.com/office/drawing/2014/main" id="{39F2A508-7970-8F50-9873-229ED83629E6}"/>
                </a:ext>
              </a:extLst>
            </p:cNvPr>
            <p:cNvSpPr txBox="1"/>
            <p:nvPr/>
          </p:nvSpPr>
          <p:spPr>
            <a:xfrm>
              <a:off x="1198114" y="4541344"/>
              <a:ext cx="2512226" cy="400110"/>
            </a:xfrm>
            <a:prstGeom prst="rect">
              <a:avLst/>
            </a:prstGeom>
            <a:noFill/>
          </p:spPr>
          <p:txBody>
            <a:bodyPr wrap="none" rtlCol="0">
              <a:spAutoFit/>
            </a:bodyPr>
            <a:lstStyle/>
            <a:p>
              <a:r>
                <a:rPr lang="en-US" sz="2000" dirty="0">
                  <a:solidFill>
                    <a:schemeClr val="bg1"/>
                  </a:solidFill>
                  <a:latin typeface="Lora Medium" pitchFamily="2" charset="0"/>
                </a:rPr>
                <a:t>Manchester United</a:t>
              </a:r>
              <a:endParaRPr lang="en-IN" sz="2000" dirty="0">
                <a:solidFill>
                  <a:schemeClr val="bg1"/>
                </a:solidFill>
                <a:latin typeface="Lora Medium" pitchFamily="2" charset="0"/>
              </a:endParaRPr>
            </a:p>
          </p:txBody>
        </p:sp>
        <p:sp>
          <p:nvSpPr>
            <p:cNvPr id="29" name="TextBox 28">
              <a:extLst>
                <a:ext uri="{FF2B5EF4-FFF2-40B4-BE49-F238E27FC236}">
                  <a16:creationId xmlns:a16="http://schemas.microsoft.com/office/drawing/2014/main" id="{B069F8C9-0FED-1799-82D1-9AB51B82666E}"/>
                </a:ext>
              </a:extLst>
            </p:cNvPr>
            <p:cNvSpPr txBox="1"/>
            <p:nvPr/>
          </p:nvSpPr>
          <p:spPr>
            <a:xfrm>
              <a:off x="605973" y="5085119"/>
              <a:ext cx="3225702" cy="747897"/>
            </a:xfrm>
            <a:prstGeom prst="rect">
              <a:avLst/>
            </a:prstGeom>
            <a:noFill/>
          </p:spPr>
          <p:txBody>
            <a:bodyPr wrap="square" rtlCol="0">
              <a:spAutoFit/>
            </a:bodyPr>
            <a:lstStyle/>
            <a:p>
              <a:pPr algn="just">
                <a:lnSpc>
                  <a:spcPct val="120000"/>
                </a:lnSpc>
              </a:pPr>
              <a:r>
                <a:rPr lang="en-US" sz="1200" dirty="0">
                  <a:solidFill>
                    <a:schemeClr val="bg1"/>
                  </a:solidFill>
                  <a:latin typeface="Source Sans Pro" panose="020B0503030403020204" pitchFamily="34" charset="0"/>
                  <a:ea typeface="Source Code Pro" panose="020B0309030403020204" pitchFamily="49" charset="0"/>
                </a:rPr>
                <a:t> Professional football club based in England. The club competes in the Premier League, the top division in the English football league. </a:t>
              </a:r>
              <a:endParaRPr lang="en-IN" sz="1200" dirty="0">
                <a:solidFill>
                  <a:schemeClr val="bg1"/>
                </a:solidFill>
                <a:latin typeface="Source Sans Pro" panose="020B0503030403020204" pitchFamily="34" charset="0"/>
                <a:ea typeface="Source Code Pro" panose="020B0309030403020204" pitchFamily="49" charset="0"/>
              </a:endParaRPr>
            </a:p>
          </p:txBody>
        </p:sp>
        <p:pic>
          <p:nvPicPr>
            <p:cNvPr id="3266" name="Graphic 3265">
              <a:extLst>
                <a:ext uri="{FF2B5EF4-FFF2-40B4-BE49-F238E27FC236}">
                  <a16:creationId xmlns:a16="http://schemas.microsoft.com/office/drawing/2014/main" id="{B87308B1-EC33-A1FC-EE62-4D644B5C058F}"/>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605972" y="4467690"/>
              <a:ext cx="543896" cy="550856"/>
            </a:xfrm>
            <a:prstGeom prst="rect">
              <a:avLst/>
            </a:prstGeom>
          </p:spPr>
        </p:pic>
      </p:grpSp>
      <p:grpSp>
        <p:nvGrpSpPr>
          <p:cNvPr id="6" name="Group 5">
            <a:extLst>
              <a:ext uri="{FF2B5EF4-FFF2-40B4-BE49-F238E27FC236}">
                <a16:creationId xmlns:a16="http://schemas.microsoft.com/office/drawing/2014/main" id="{03737BB1-DE8D-019F-CC0D-C894AB515A8B}"/>
              </a:ext>
            </a:extLst>
          </p:cNvPr>
          <p:cNvGrpSpPr/>
          <p:nvPr/>
        </p:nvGrpSpPr>
        <p:grpSpPr>
          <a:xfrm>
            <a:off x="4439287" y="4593365"/>
            <a:ext cx="3225702" cy="1353951"/>
            <a:chOff x="4074887" y="4479065"/>
            <a:chExt cx="3225702" cy="1353951"/>
          </a:xfrm>
        </p:grpSpPr>
        <p:sp>
          <p:nvSpPr>
            <p:cNvPr id="58" name="TextBox 57">
              <a:extLst>
                <a:ext uri="{FF2B5EF4-FFF2-40B4-BE49-F238E27FC236}">
                  <a16:creationId xmlns:a16="http://schemas.microsoft.com/office/drawing/2014/main" id="{7CF73DBB-3FEB-355D-9238-F8487EB2251A}"/>
                </a:ext>
              </a:extLst>
            </p:cNvPr>
            <p:cNvSpPr txBox="1"/>
            <p:nvPr/>
          </p:nvSpPr>
          <p:spPr>
            <a:xfrm>
              <a:off x="4667028" y="4541344"/>
              <a:ext cx="1636987" cy="400110"/>
            </a:xfrm>
            <a:prstGeom prst="rect">
              <a:avLst/>
            </a:prstGeom>
            <a:noFill/>
          </p:spPr>
          <p:txBody>
            <a:bodyPr wrap="none" rtlCol="0">
              <a:spAutoFit/>
            </a:bodyPr>
            <a:lstStyle/>
            <a:p>
              <a:r>
                <a:rPr lang="en-US" sz="2000" dirty="0">
                  <a:solidFill>
                    <a:schemeClr val="bg1"/>
                  </a:solidFill>
                  <a:latin typeface="Lora Medium" pitchFamily="2" charset="0"/>
                </a:rPr>
                <a:t>Chelsea F.C.</a:t>
              </a:r>
              <a:endParaRPr lang="en-IN" sz="2000" dirty="0">
                <a:solidFill>
                  <a:schemeClr val="bg1"/>
                </a:solidFill>
                <a:latin typeface="Lora Medium" pitchFamily="2" charset="0"/>
              </a:endParaRPr>
            </a:p>
          </p:txBody>
        </p:sp>
        <p:sp>
          <p:nvSpPr>
            <p:cNvPr id="59" name="TextBox 58">
              <a:extLst>
                <a:ext uri="{FF2B5EF4-FFF2-40B4-BE49-F238E27FC236}">
                  <a16:creationId xmlns:a16="http://schemas.microsoft.com/office/drawing/2014/main" id="{6D5E7C21-5482-3489-4EA5-771D62C97480}"/>
                </a:ext>
              </a:extLst>
            </p:cNvPr>
            <p:cNvSpPr txBox="1"/>
            <p:nvPr/>
          </p:nvSpPr>
          <p:spPr>
            <a:xfrm>
              <a:off x="4074887" y="5085119"/>
              <a:ext cx="3225702" cy="747897"/>
            </a:xfrm>
            <a:prstGeom prst="rect">
              <a:avLst/>
            </a:prstGeom>
            <a:noFill/>
          </p:spPr>
          <p:txBody>
            <a:bodyPr wrap="square" rtlCol="0">
              <a:spAutoFit/>
            </a:bodyPr>
            <a:lstStyle/>
            <a:p>
              <a:pPr algn="just">
                <a:lnSpc>
                  <a:spcPct val="120000"/>
                </a:lnSpc>
              </a:pPr>
              <a:r>
                <a:rPr lang="en-US" sz="1200" dirty="0">
                  <a:solidFill>
                    <a:schemeClr val="bg1"/>
                  </a:solidFill>
                  <a:latin typeface="Source Sans Pro" panose="020B0503030403020204" pitchFamily="34" charset="0"/>
                  <a:ea typeface="Source Code Pro" panose="020B0309030403020204" pitchFamily="49" charset="0"/>
                </a:rPr>
                <a:t>An English professional football club based in West London. The club competes in the Premier League, the top division of English football</a:t>
              </a:r>
              <a:endParaRPr lang="en-IN" sz="1200" dirty="0">
                <a:solidFill>
                  <a:schemeClr val="bg1"/>
                </a:solidFill>
                <a:latin typeface="Source Sans Pro" panose="020B0503030403020204" pitchFamily="34" charset="0"/>
                <a:ea typeface="Source Code Pro" panose="020B0309030403020204" pitchFamily="49" charset="0"/>
              </a:endParaRPr>
            </a:p>
          </p:txBody>
        </p:sp>
        <p:pic>
          <p:nvPicPr>
            <p:cNvPr id="3267" name="Graphic 3266">
              <a:extLst>
                <a:ext uri="{FF2B5EF4-FFF2-40B4-BE49-F238E27FC236}">
                  <a16:creationId xmlns:a16="http://schemas.microsoft.com/office/drawing/2014/main" id="{490CA4E9-2DB3-E2C7-9E0B-06CFEBD7ABED}"/>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4081385" y="4479065"/>
              <a:ext cx="530253" cy="530253"/>
            </a:xfrm>
            <a:prstGeom prst="rect">
              <a:avLst/>
            </a:prstGeom>
          </p:spPr>
        </p:pic>
      </p:grpSp>
      <p:grpSp>
        <p:nvGrpSpPr>
          <p:cNvPr id="10" name="Group 9">
            <a:extLst>
              <a:ext uri="{FF2B5EF4-FFF2-40B4-BE49-F238E27FC236}">
                <a16:creationId xmlns:a16="http://schemas.microsoft.com/office/drawing/2014/main" id="{0EDEC055-8EBC-CF93-9B81-DBF37038EA98}"/>
              </a:ext>
            </a:extLst>
          </p:cNvPr>
          <p:cNvGrpSpPr/>
          <p:nvPr/>
        </p:nvGrpSpPr>
        <p:grpSpPr>
          <a:xfrm>
            <a:off x="8171000" y="4579722"/>
            <a:ext cx="3225703" cy="1367594"/>
            <a:chOff x="7688400" y="4465422"/>
            <a:chExt cx="3225703" cy="1367594"/>
          </a:xfrm>
        </p:grpSpPr>
        <p:sp>
          <p:nvSpPr>
            <p:cNvPr id="3264" name="TextBox 3263">
              <a:extLst>
                <a:ext uri="{FF2B5EF4-FFF2-40B4-BE49-F238E27FC236}">
                  <a16:creationId xmlns:a16="http://schemas.microsoft.com/office/drawing/2014/main" id="{271C8643-54BF-0678-0F4C-680A6D703566}"/>
                </a:ext>
              </a:extLst>
            </p:cNvPr>
            <p:cNvSpPr txBox="1"/>
            <p:nvPr/>
          </p:nvSpPr>
          <p:spPr>
            <a:xfrm>
              <a:off x="8280542" y="4541344"/>
              <a:ext cx="2408032" cy="400110"/>
            </a:xfrm>
            <a:prstGeom prst="rect">
              <a:avLst/>
            </a:prstGeom>
            <a:noFill/>
          </p:spPr>
          <p:txBody>
            <a:bodyPr wrap="none" rtlCol="0">
              <a:spAutoFit/>
            </a:bodyPr>
            <a:lstStyle/>
            <a:p>
              <a:r>
                <a:rPr lang="en-US" sz="2000" dirty="0">
                  <a:solidFill>
                    <a:schemeClr val="bg1"/>
                  </a:solidFill>
                  <a:latin typeface="Lora Medium" pitchFamily="2" charset="0"/>
                </a:rPr>
                <a:t>FC Bayern Munich</a:t>
              </a:r>
              <a:endParaRPr lang="en-IN" sz="2000" dirty="0">
                <a:solidFill>
                  <a:schemeClr val="bg1"/>
                </a:solidFill>
                <a:latin typeface="Lora Medium" pitchFamily="2" charset="0"/>
              </a:endParaRPr>
            </a:p>
          </p:txBody>
        </p:sp>
        <p:sp>
          <p:nvSpPr>
            <p:cNvPr id="3265" name="TextBox 3264">
              <a:extLst>
                <a:ext uri="{FF2B5EF4-FFF2-40B4-BE49-F238E27FC236}">
                  <a16:creationId xmlns:a16="http://schemas.microsoft.com/office/drawing/2014/main" id="{D43BC420-A590-F8B1-651E-B5D5822F3DC5}"/>
                </a:ext>
              </a:extLst>
            </p:cNvPr>
            <p:cNvSpPr txBox="1"/>
            <p:nvPr/>
          </p:nvSpPr>
          <p:spPr>
            <a:xfrm>
              <a:off x="7688401" y="5085119"/>
              <a:ext cx="3225702" cy="747897"/>
            </a:xfrm>
            <a:prstGeom prst="rect">
              <a:avLst/>
            </a:prstGeom>
            <a:noFill/>
          </p:spPr>
          <p:txBody>
            <a:bodyPr wrap="square" rtlCol="0">
              <a:spAutoFit/>
            </a:bodyPr>
            <a:lstStyle/>
            <a:p>
              <a:pPr algn="just">
                <a:lnSpc>
                  <a:spcPct val="120000"/>
                </a:lnSpc>
              </a:pPr>
              <a:r>
                <a:rPr lang="en-US" sz="1200" dirty="0">
                  <a:solidFill>
                    <a:schemeClr val="bg1"/>
                  </a:solidFill>
                  <a:latin typeface="Source Sans Pro" panose="020B0503030403020204" pitchFamily="34" charset="0"/>
                  <a:ea typeface="Source Code Pro" panose="020B0309030403020204" pitchFamily="49" charset="0"/>
                </a:rPr>
                <a:t>German professional sports club based in Bavaria. Bayern is the most successful club in German football history</a:t>
              </a:r>
              <a:endParaRPr lang="en-IN" sz="1200" dirty="0">
                <a:solidFill>
                  <a:schemeClr val="bg1"/>
                </a:solidFill>
                <a:latin typeface="Source Sans Pro" panose="020B0503030403020204" pitchFamily="34" charset="0"/>
                <a:ea typeface="Source Code Pro" panose="020B0309030403020204" pitchFamily="49" charset="0"/>
              </a:endParaRPr>
            </a:p>
          </p:txBody>
        </p:sp>
        <p:pic>
          <p:nvPicPr>
            <p:cNvPr id="3268" name="Graphic 3267">
              <a:extLst>
                <a:ext uri="{FF2B5EF4-FFF2-40B4-BE49-F238E27FC236}">
                  <a16:creationId xmlns:a16="http://schemas.microsoft.com/office/drawing/2014/main" id="{4FD49DC0-119B-F4AD-D638-7824C88D7998}"/>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7688400" y="4465422"/>
              <a:ext cx="543896" cy="543896"/>
            </a:xfrm>
            <a:prstGeom prst="rect">
              <a:avLst/>
            </a:prstGeom>
          </p:spPr>
        </p:pic>
      </p:grpSp>
      <p:sp>
        <p:nvSpPr>
          <p:cNvPr id="11" name="TextBox 10">
            <a:extLst>
              <a:ext uri="{FF2B5EF4-FFF2-40B4-BE49-F238E27FC236}">
                <a16:creationId xmlns:a16="http://schemas.microsoft.com/office/drawing/2014/main" id="{81B84835-BF72-23DB-07CC-8860319BB5FA}"/>
              </a:ext>
            </a:extLst>
          </p:cNvPr>
          <p:cNvSpPr txBox="1"/>
          <p:nvPr/>
        </p:nvSpPr>
        <p:spPr>
          <a:xfrm>
            <a:off x="658813" y="1342483"/>
            <a:ext cx="5856287" cy="747897"/>
          </a:xfrm>
          <a:prstGeom prst="rect">
            <a:avLst/>
          </a:prstGeom>
          <a:noFill/>
        </p:spPr>
        <p:txBody>
          <a:bodyPr wrap="square" rtlCol="0">
            <a:spAutoFit/>
          </a:bodyPr>
          <a:lstStyle/>
          <a:p>
            <a:pPr>
              <a:lnSpc>
                <a:spcPct val="120000"/>
              </a:lnSpc>
            </a:pPr>
            <a:r>
              <a:rPr lang="en-US" sz="1200" dirty="0">
                <a:solidFill>
                  <a:schemeClr val="bg1"/>
                </a:solidFill>
                <a:latin typeface="Source Sans Pro" panose="020B0503030403020204" pitchFamily="34" charset="0"/>
                <a:ea typeface="Source Code Pro" panose="020B0309030403020204" pitchFamily="49" charset="0"/>
              </a:rPr>
              <a:t>The UEFA Champions League is a European club football competition that features many of the best teams from across the continent. Some of the most successful and well-known teams in the competition include:</a:t>
            </a:r>
          </a:p>
        </p:txBody>
      </p:sp>
      <p:sp>
        <p:nvSpPr>
          <p:cNvPr id="12" name="Graphic 3">
            <a:extLst>
              <a:ext uri="{FF2B5EF4-FFF2-40B4-BE49-F238E27FC236}">
                <a16:creationId xmlns:a16="http://schemas.microsoft.com/office/drawing/2014/main" id="{66D5DF9F-F5D6-2C0C-0CD9-ABA96B81FAD4}"/>
              </a:ext>
            </a:extLst>
          </p:cNvPr>
          <p:cNvSpPr/>
          <p:nvPr/>
        </p:nvSpPr>
        <p:spPr>
          <a:xfrm>
            <a:off x="7427806" y="-1781770"/>
            <a:ext cx="5596044" cy="5578691"/>
          </a:xfrm>
          <a:custGeom>
            <a:avLst/>
            <a:gdLst>
              <a:gd name="connsiteX0" fmla="*/ 1664522 w 4052235"/>
              <a:gd name="connsiteY0" fmla="*/ 4008413 h 4039669"/>
              <a:gd name="connsiteX1" fmla="*/ 1227660 w 4052235"/>
              <a:gd name="connsiteY1" fmla="*/ 3729568 h 4039669"/>
              <a:gd name="connsiteX2" fmla="*/ 1108351 w 4052235"/>
              <a:gd name="connsiteY2" fmla="*/ 3661413 h 4039669"/>
              <a:gd name="connsiteX3" fmla="*/ 664203 w 4052235"/>
              <a:gd name="connsiteY3" fmla="*/ 3492315 h 4039669"/>
              <a:gd name="connsiteX4" fmla="*/ 546714 w 4052235"/>
              <a:gd name="connsiteY4" fmla="*/ 3395622 h 4039669"/>
              <a:gd name="connsiteX5" fmla="*/ 941985 w 4052235"/>
              <a:gd name="connsiteY5" fmla="*/ 3337789 h 4039669"/>
              <a:gd name="connsiteX6" fmla="*/ 721884 w 4052235"/>
              <a:gd name="connsiteY6" fmla="*/ 2865863 h 4039669"/>
              <a:gd name="connsiteX7" fmla="*/ 691222 w 4052235"/>
              <a:gd name="connsiteY7" fmla="*/ 2833834 h 4039669"/>
              <a:gd name="connsiteX8" fmla="*/ 356214 w 4052235"/>
              <a:gd name="connsiteY8" fmla="*/ 2599769 h 4039669"/>
              <a:gd name="connsiteX9" fmla="*/ 221269 w 4052235"/>
              <a:gd name="connsiteY9" fmla="*/ 2926277 h 4039669"/>
              <a:gd name="connsiteX10" fmla="*/ 204268 w 4052235"/>
              <a:gd name="connsiteY10" fmla="*/ 2932197 h 4039669"/>
              <a:gd name="connsiteX11" fmla="*/ 134443 w 4052235"/>
              <a:gd name="connsiteY11" fmla="*/ 2641208 h 4039669"/>
              <a:gd name="connsiteX12" fmla="*/ 116835 w 4052235"/>
              <a:gd name="connsiteY12" fmla="*/ 2422322 h 4039669"/>
              <a:gd name="connsiteX13" fmla="*/ 81467 w 4052235"/>
              <a:gd name="connsiteY13" fmla="*/ 2311209 h 4039669"/>
              <a:gd name="connsiteX14" fmla="*/ 60671 w 4052235"/>
              <a:gd name="connsiteY14" fmla="*/ 2279636 h 4039669"/>
              <a:gd name="connsiteX15" fmla="*/ 132166 w 4052235"/>
              <a:gd name="connsiteY15" fmla="*/ 2033275 h 4039669"/>
              <a:gd name="connsiteX16" fmla="*/ 198045 w 4052235"/>
              <a:gd name="connsiteY16" fmla="*/ 1959959 h 4039669"/>
              <a:gd name="connsiteX17" fmla="*/ 358187 w 4052235"/>
              <a:gd name="connsiteY17" fmla="*/ 1592618 h 4039669"/>
              <a:gd name="connsiteX18" fmla="*/ 357580 w 4052235"/>
              <a:gd name="connsiteY18" fmla="*/ 1505033 h 4039669"/>
              <a:gd name="connsiteX19" fmla="*/ 247833 w 4052235"/>
              <a:gd name="connsiteY19" fmla="*/ 1298139 h 4039669"/>
              <a:gd name="connsiteX20" fmla="*/ 33956 w 4052235"/>
              <a:gd name="connsiteY20" fmla="*/ 1620396 h 4039669"/>
              <a:gd name="connsiteX21" fmla="*/ 748296 w 4052235"/>
              <a:gd name="connsiteY21" fmla="*/ 427906 h 4039669"/>
              <a:gd name="connsiteX22" fmla="*/ 577073 w 4052235"/>
              <a:gd name="connsiteY22" fmla="*/ 745155 h 4039669"/>
              <a:gd name="connsiteX23" fmla="*/ 932574 w 4052235"/>
              <a:gd name="connsiteY23" fmla="*/ 630399 h 4039669"/>
              <a:gd name="connsiteX24" fmla="*/ 1254073 w 4052235"/>
              <a:gd name="connsiteY24" fmla="*/ 341232 h 4039669"/>
              <a:gd name="connsiteX25" fmla="*/ 1128995 w 4052235"/>
              <a:gd name="connsiteY25" fmla="*/ 163785 h 4039669"/>
              <a:gd name="connsiteX26" fmla="*/ 1346211 w 4052235"/>
              <a:gd name="connsiteY26" fmla="*/ 136766 h 4039669"/>
              <a:gd name="connsiteX27" fmla="*/ 2023210 w 4052235"/>
              <a:gd name="connsiteY27" fmla="*/ 39163 h 4039669"/>
              <a:gd name="connsiteX28" fmla="*/ 2410132 w 4052235"/>
              <a:gd name="connsiteY28" fmla="*/ 0 h 4039669"/>
              <a:gd name="connsiteX29" fmla="*/ 2412257 w 4052235"/>
              <a:gd name="connsiteY29" fmla="*/ 19126 h 4039669"/>
              <a:gd name="connsiteX30" fmla="*/ 2110492 w 4052235"/>
              <a:gd name="connsiteY30" fmla="*/ 190653 h 4039669"/>
              <a:gd name="connsiteX31" fmla="*/ 2114590 w 4052235"/>
              <a:gd name="connsiteY31" fmla="*/ 215699 h 4039669"/>
              <a:gd name="connsiteX32" fmla="*/ 3216004 w 4052235"/>
              <a:gd name="connsiteY32" fmla="*/ 567404 h 4039669"/>
              <a:gd name="connsiteX33" fmla="*/ 3244086 w 4052235"/>
              <a:gd name="connsiteY33" fmla="*/ 373109 h 4039669"/>
              <a:gd name="connsiteX34" fmla="*/ 3307384 w 4052235"/>
              <a:gd name="connsiteY34" fmla="*/ 435344 h 4039669"/>
              <a:gd name="connsiteX35" fmla="*/ 3815134 w 4052235"/>
              <a:gd name="connsiteY35" fmla="*/ 1091699 h 4039669"/>
              <a:gd name="connsiteX36" fmla="*/ 3950685 w 4052235"/>
              <a:gd name="connsiteY36" fmla="*/ 1316658 h 4039669"/>
              <a:gd name="connsiteX37" fmla="*/ 3701592 w 4052235"/>
              <a:gd name="connsiteY37" fmla="*/ 1221483 h 4039669"/>
              <a:gd name="connsiteX38" fmla="*/ 3804963 w 4052235"/>
              <a:gd name="connsiteY38" fmla="*/ 2372078 h 4039669"/>
              <a:gd name="connsiteX39" fmla="*/ 4052235 w 4052235"/>
              <a:gd name="connsiteY39" fmla="*/ 2181577 h 4039669"/>
              <a:gd name="connsiteX40" fmla="*/ 3872208 w 4052235"/>
              <a:gd name="connsiteY40" fmla="*/ 2652745 h 4039669"/>
              <a:gd name="connsiteX41" fmla="*/ 3764283 w 4052235"/>
              <a:gd name="connsiteY41" fmla="*/ 2930527 h 4039669"/>
              <a:gd name="connsiteX42" fmla="*/ 3676242 w 4052235"/>
              <a:gd name="connsiteY42" fmla="*/ 3221970 h 4039669"/>
              <a:gd name="connsiteX43" fmla="*/ 3544789 w 4052235"/>
              <a:gd name="connsiteY43" fmla="*/ 3092794 h 4039669"/>
              <a:gd name="connsiteX44" fmla="*/ 3474660 w 4052235"/>
              <a:gd name="connsiteY44" fmla="*/ 3076704 h 4039669"/>
              <a:gd name="connsiteX45" fmla="*/ 2968429 w 4052235"/>
              <a:gd name="connsiteY45" fmla="*/ 3328074 h 4039669"/>
              <a:gd name="connsiteX46" fmla="*/ 2952946 w 4052235"/>
              <a:gd name="connsiteY46" fmla="*/ 3650484 h 4039669"/>
              <a:gd name="connsiteX47" fmla="*/ 3413336 w 4052235"/>
              <a:gd name="connsiteY47" fmla="*/ 3477894 h 4039669"/>
              <a:gd name="connsiteX48" fmla="*/ 2035050 w 4052235"/>
              <a:gd name="connsiteY48" fmla="*/ 4035888 h 4039669"/>
              <a:gd name="connsiteX49" fmla="*/ 2326191 w 4052235"/>
              <a:gd name="connsiteY49" fmla="*/ 3906104 h 4039669"/>
              <a:gd name="connsiteX50" fmla="*/ 2060552 w 4052235"/>
              <a:gd name="connsiteY50" fmla="*/ 3717880 h 4039669"/>
              <a:gd name="connsiteX51" fmla="*/ 2032622 w 4052235"/>
              <a:gd name="connsiteY51" fmla="*/ 3708469 h 4039669"/>
              <a:gd name="connsiteX52" fmla="*/ 1603046 w 4052235"/>
              <a:gd name="connsiteY52" fmla="*/ 3708014 h 4039669"/>
              <a:gd name="connsiteX53" fmla="*/ 1664674 w 4052235"/>
              <a:gd name="connsiteY53" fmla="*/ 4008110 h 4039669"/>
              <a:gd name="connsiteX54" fmla="*/ 2382354 w 4052235"/>
              <a:gd name="connsiteY54" fmla="*/ 3704219 h 4039669"/>
              <a:gd name="connsiteX55" fmla="*/ 2458099 w 4052235"/>
              <a:gd name="connsiteY55" fmla="*/ 3704826 h 4039669"/>
              <a:gd name="connsiteX56" fmla="*/ 2680628 w 4052235"/>
              <a:gd name="connsiteY56" fmla="*/ 3609651 h 4039669"/>
              <a:gd name="connsiteX57" fmla="*/ 3193691 w 4052235"/>
              <a:gd name="connsiteY57" fmla="*/ 2915955 h 4039669"/>
              <a:gd name="connsiteX58" fmla="*/ 3183065 w 4052235"/>
              <a:gd name="connsiteY58" fmla="*/ 2840058 h 4039669"/>
              <a:gd name="connsiteX59" fmla="*/ 2819368 w 4052235"/>
              <a:gd name="connsiteY59" fmla="*/ 2497156 h 4039669"/>
              <a:gd name="connsiteX60" fmla="*/ 2768972 w 4052235"/>
              <a:gd name="connsiteY60" fmla="*/ 2466342 h 4039669"/>
              <a:gd name="connsiteX61" fmla="*/ 2109277 w 4052235"/>
              <a:gd name="connsiteY61" fmla="*/ 2298155 h 4039669"/>
              <a:gd name="connsiteX62" fmla="*/ 2003174 w 4052235"/>
              <a:gd name="connsiteY62" fmla="*/ 2344604 h 4039669"/>
              <a:gd name="connsiteX63" fmla="*/ 1792636 w 4052235"/>
              <a:gd name="connsiteY63" fmla="*/ 2713007 h 4039669"/>
              <a:gd name="connsiteX64" fmla="*/ 1709453 w 4052235"/>
              <a:gd name="connsiteY64" fmla="*/ 2881801 h 4039669"/>
              <a:gd name="connsiteX65" fmla="*/ 1620502 w 4052235"/>
              <a:gd name="connsiteY65" fmla="*/ 3403819 h 4039669"/>
              <a:gd name="connsiteX66" fmla="*/ 1656781 w 4052235"/>
              <a:gd name="connsiteY66" fmla="*/ 3483055 h 4039669"/>
              <a:gd name="connsiteX67" fmla="*/ 2382202 w 4052235"/>
              <a:gd name="connsiteY67" fmla="*/ 3704370 h 4039669"/>
              <a:gd name="connsiteX68" fmla="*/ 460040 w 4052235"/>
              <a:gd name="connsiteY68" fmla="*/ 1940225 h 4039669"/>
              <a:gd name="connsiteX69" fmla="*/ 661926 w 4052235"/>
              <a:gd name="connsiteY69" fmla="*/ 1910322 h 4039669"/>
              <a:gd name="connsiteX70" fmla="*/ 997541 w 4052235"/>
              <a:gd name="connsiteY70" fmla="*/ 1861293 h 4039669"/>
              <a:gd name="connsiteX71" fmla="*/ 1490719 w 4052235"/>
              <a:gd name="connsiteY71" fmla="*/ 1667452 h 4039669"/>
              <a:gd name="connsiteX72" fmla="*/ 1562821 w 4052235"/>
              <a:gd name="connsiteY72" fmla="*/ 1566965 h 4039669"/>
              <a:gd name="connsiteX73" fmla="*/ 1634771 w 4052235"/>
              <a:gd name="connsiteY73" fmla="*/ 996221 h 4039669"/>
              <a:gd name="connsiteX74" fmla="*/ 1614127 w 4052235"/>
              <a:gd name="connsiteY74" fmla="*/ 915922 h 4039669"/>
              <a:gd name="connsiteX75" fmla="*/ 1405714 w 4052235"/>
              <a:gd name="connsiteY75" fmla="*/ 617800 h 4039669"/>
              <a:gd name="connsiteX76" fmla="*/ 1287619 w 4052235"/>
              <a:gd name="connsiteY76" fmla="*/ 573021 h 4039669"/>
              <a:gd name="connsiteX77" fmla="*/ 518633 w 4052235"/>
              <a:gd name="connsiteY77" fmla="*/ 1020660 h 4039669"/>
              <a:gd name="connsiteX78" fmla="*/ 468085 w 4052235"/>
              <a:gd name="connsiteY78" fmla="*/ 1101870 h 4039669"/>
              <a:gd name="connsiteX79" fmla="*/ 460344 w 4052235"/>
              <a:gd name="connsiteY79" fmla="*/ 1940225 h 4039669"/>
              <a:gd name="connsiteX80" fmla="*/ 3180636 w 4052235"/>
              <a:gd name="connsiteY80" fmla="*/ 2470289 h 4039669"/>
              <a:gd name="connsiteX81" fmla="*/ 3401951 w 4052235"/>
              <a:gd name="connsiteY81" fmla="*/ 2456627 h 4039669"/>
              <a:gd name="connsiteX82" fmla="*/ 3466312 w 4052235"/>
              <a:gd name="connsiteY82" fmla="*/ 2407446 h 4039669"/>
              <a:gd name="connsiteX83" fmla="*/ 3699163 w 4052235"/>
              <a:gd name="connsiteY83" fmla="*/ 1873285 h 4039669"/>
              <a:gd name="connsiteX84" fmla="*/ 3692029 w 4052235"/>
              <a:gd name="connsiteY84" fmla="*/ 1738340 h 4039669"/>
              <a:gd name="connsiteX85" fmla="*/ 3400889 w 4052235"/>
              <a:gd name="connsiteY85" fmla="*/ 1259583 h 4039669"/>
              <a:gd name="connsiteX86" fmla="*/ 3290080 w 4052235"/>
              <a:gd name="connsiteY86" fmla="*/ 1203875 h 4039669"/>
              <a:gd name="connsiteX87" fmla="*/ 2805858 w 4052235"/>
              <a:gd name="connsiteY87" fmla="*/ 1288879 h 4039669"/>
              <a:gd name="connsiteX88" fmla="*/ 2740739 w 4052235"/>
              <a:gd name="connsiteY88" fmla="*/ 1335632 h 4039669"/>
              <a:gd name="connsiteX89" fmla="*/ 2352602 w 4052235"/>
              <a:gd name="connsiteY89" fmla="*/ 1830630 h 4039669"/>
              <a:gd name="connsiteX90" fmla="*/ 2357460 w 4052235"/>
              <a:gd name="connsiteY90" fmla="*/ 1942199 h 4039669"/>
              <a:gd name="connsiteX91" fmla="*/ 2773526 w 4052235"/>
              <a:gd name="connsiteY91" fmla="*/ 2383311 h 4039669"/>
              <a:gd name="connsiteX92" fmla="*/ 2896175 w 4052235"/>
              <a:gd name="connsiteY92" fmla="*/ 2442055 h 4039669"/>
              <a:gd name="connsiteX93" fmla="*/ 3180636 w 4052235"/>
              <a:gd name="connsiteY93" fmla="*/ 2470289 h 4039669"/>
              <a:gd name="connsiteX94" fmla="*/ 2434419 w 4052235"/>
              <a:gd name="connsiteY94" fmla="*/ 395574 h 4039669"/>
              <a:gd name="connsiteX95" fmla="*/ 1936992 w 4052235"/>
              <a:gd name="connsiteY95" fmla="*/ 442934 h 4039669"/>
              <a:gd name="connsiteX96" fmla="*/ 1852595 w 4052235"/>
              <a:gd name="connsiteY96" fmla="*/ 501830 h 4039669"/>
              <a:gd name="connsiteX97" fmla="*/ 1703533 w 4052235"/>
              <a:gd name="connsiteY97" fmla="*/ 904841 h 4039669"/>
              <a:gd name="connsiteX98" fmla="*/ 1722204 w 4052235"/>
              <a:gd name="connsiteY98" fmla="*/ 1003963 h 4039669"/>
              <a:gd name="connsiteX99" fmla="*/ 1965225 w 4052235"/>
              <a:gd name="connsiteY99" fmla="*/ 1414413 h 4039669"/>
              <a:gd name="connsiteX100" fmla="*/ 2076035 w 4052235"/>
              <a:gd name="connsiteY100" fmla="*/ 1457370 h 4039669"/>
              <a:gd name="connsiteX101" fmla="*/ 2713112 w 4052235"/>
              <a:gd name="connsiteY101" fmla="*/ 1265351 h 4039669"/>
              <a:gd name="connsiteX102" fmla="*/ 2776562 w 4052235"/>
              <a:gd name="connsiteY102" fmla="*/ 1228769 h 4039669"/>
              <a:gd name="connsiteX103" fmla="*/ 3044629 w 4052235"/>
              <a:gd name="connsiteY103" fmla="*/ 910306 h 4039669"/>
              <a:gd name="connsiteX104" fmla="*/ 3035522 w 4052235"/>
              <a:gd name="connsiteY104" fmla="*/ 808301 h 4039669"/>
              <a:gd name="connsiteX105" fmla="*/ 2655431 w 4052235"/>
              <a:gd name="connsiteY105" fmla="*/ 472230 h 4039669"/>
              <a:gd name="connsiteX106" fmla="*/ 2434419 w 4052235"/>
              <a:gd name="connsiteY106" fmla="*/ 395422 h 4039669"/>
              <a:gd name="connsiteX107" fmla="*/ 1664978 w 4052235"/>
              <a:gd name="connsiteY107" fmla="*/ 2828977 h 4039669"/>
              <a:gd name="connsiteX108" fmla="*/ 1661942 w 4052235"/>
              <a:gd name="connsiteY108" fmla="*/ 2800743 h 4039669"/>
              <a:gd name="connsiteX109" fmla="*/ 1569651 w 4052235"/>
              <a:gd name="connsiteY109" fmla="*/ 2187345 h 4039669"/>
              <a:gd name="connsiteX110" fmla="*/ 1505291 w 4052235"/>
              <a:gd name="connsiteY110" fmla="*/ 2117824 h 4039669"/>
              <a:gd name="connsiteX111" fmla="*/ 1021221 w 4052235"/>
              <a:gd name="connsiteY111" fmla="*/ 1943110 h 4039669"/>
              <a:gd name="connsiteX112" fmla="*/ 935002 w 4052235"/>
              <a:gd name="connsiteY112" fmla="*/ 1956164 h 4039669"/>
              <a:gd name="connsiteX113" fmla="*/ 596958 w 4052235"/>
              <a:gd name="connsiteY113" fmla="*/ 2271136 h 4039669"/>
              <a:gd name="connsiteX114" fmla="*/ 566296 w 4052235"/>
              <a:gd name="connsiteY114" fmla="*/ 2426420 h 4039669"/>
              <a:gd name="connsiteX115" fmla="*/ 644470 w 4052235"/>
              <a:gd name="connsiteY115" fmla="*/ 2639235 h 4039669"/>
              <a:gd name="connsiteX116" fmla="*/ 766512 w 4052235"/>
              <a:gd name="connsiteY116" fmla="*/ 2853416 h 4039669"/>
              <a:gd name="connsiteX117" fmla="*/ 1168309 w 4052235"/>
              <a:gd name="connsiteY117" fmla="*/ 3175522 h 4039669"/>
              <a:gd name="connsiteX118" fmla="*/ 1259841 w 4052235"/>
              <a:gd name="connsiteY118" fmla="*/ 3177798 h 4039669"/>
              <a:gd name="connsiteX119" fmla="*/ 1637048 w 4052235"/>
              <a:gd name="connsiteY119" fmla="*/ 2873756 h 4039669"/>
              <a:gd name="connsiteX120" fmla="*/ 1664978 w 4052235"/>
              <a:gd name="connsiteY120" fmla="*/ 2828825 h 403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4052235" h="4039669">
                <a:moveTo>
                  <a:pt x="1664522" y="4008413"/>
                </a:moveTo>
                <a:cubicBezTo>
                  <a:pt x="1485254" y="3962875"/>
                  <a:pt x="1352587" y="3853584"/>
                  <a:pt x="1227660" y="3729568"/>
                </a:cubicBezTo>
                <a:cubicBezTo>
                  <a:pt x="1196239" y="3698299"/>
                  <a:pt x="1150853" y="3677958"/>
                  <a:pt x="1108351" y="3661413"/>
                </a:cubicBezTo>
                <a:cubicBezTo>
                  <a:pt x="960959" y="3603580"/>
                  <a:pt x="810684" y="3552577"/>
                  <a:pt x="664203" y="3492315"/>
                </a:cubicBezTo>
                <a:cubicBezTo>
                  <a:pt x="619879" y="3474100"/>
                  <a:pt x="584207" y="3434633"/>
                  <a:pt x="546714" y="3395622"/>
                </a:cubicBezTo>
                <a:cubicBezTo>
                  <a:pt x="685606" y="3406855"/>
                  <a:pt x="816452" y="3390309"/>
                  <a:pt x="941985" y="3337789"/>
                </a:cubicBezTo>
                <a:cubicBezTo>
                  <a:pt x="866999" y="3176584"/>
                  <a:pt x="795049" y="3020996"/>
                  <a:pt x="721884" y="2865863"/>
                </a:cubicBezTo>
                <a:cubicBezTo>
                  <a:pt x="715813" y="2853112"/>
                  <a:pt x="703214" y="2842335"/>
                  <a:pt x="691222" y="2833834"/>
                </a:cubicBezTo>
                <a:cubicBezTo>
                  <a:pt x="583752" y="2758241"/>
                  <a:pt x="475827" y="2683255"/>
                  <a:pt x="356214" y="2599769"/>
                </a:cubicBezTo>
                <a:cubicBezTo>
                  <a:pt x="310675" y="2709971"/>
                  <a:pt x="266048" y="2818048"/>
                  <a:pt x="221269" y="2926277"/>
                </a:cubicBezTo>
                <a:lnTo>
                  <a:pt x="204268" y="2932197"/>
                </a:lnTo>
                <a:cubicBezTo>
                  <a:pt x="180437" y="2835352"/>
                  <a:pt x="152051" y="2739267"/>
                  <a:pt x="134443" y="2641208"/>
                </a:cubicBezTo>
                <a:cubicBezTo>
                  <a:pt x="121541" y="2569562"/>
                  <a:pt x="126095" y="2494879"/>
                  <a:pt x="116835" y="2422322"/>
                </a:cubicBezTo>
                <a:cubicBezTo>
                  <a:pt x="111978" y="2384374"/>
                  <a:pt x="94825" y="2347791"/>
                  <a:pt x="81467" y="2311209"/>
                </a:cubicBezTo>
                <a:cubicBezTo>
                  <a:pt x="77217" y="2299673"/>
                  <a:pt x="67350" y="2290261"/>
                  <a:pt x="60671" y="2279636"/>
                </a:cubicBezTo>
                <a:cubicBezTo>
                  <a:pt x="-32530" y="2131637"/>
                  <a:pt x="-25547" y="2112663"/>
                  <a:pt x="132166" y="2033275"/>
                </a:cubicBezTo>
                <a:cubicBezTo>
                  <a:pt x="159793" y="2019462"/>
                  <a:pt x="184535" y="1988648"/>
                  <a:pt x="198045" y="1959959"/>
                </a:cubicBezTo>
                <a:cubicBezTo>
                  <a:pt x="254512" y="1838979"/>
                  <a:pt x="308095" y="1716330"/>
                  <a:pt x="358187" y="1592618"/>
                </a:cubicBezTo>
                <a:cubicBezTo>
                  <a:pt x="368509" y="1567117"/>
                  <a:pt x="368509" y="1529927"/>
                  <a:pt x="357580" y="1505033"/>
                </a:cubicBezTo>
                <a:cubicBezTo>
                  <a:pt x="328284" y="1439003"/>
                  <a:pt x="290335" y="1376768"/>
                  <a:pt x="247833" y="1298139"/>
                </a:cubicBezTo>
                <a:cubicBezTo>
                  <a:pt x="171784" y="1412743"/>
                  <a:pt x="102870" y="1516570"/>
                  <a:pt x="33956" y="1620396"/>
                </a:cubicBezTo>
                <a:cubicBezTo>
                  <a:pt x="111522" y="1128130"/>
                  <a:pt x="363651" y="739235"/>
                  <a:pt x="748296" y="427906"/>
                </a:cubicBezTo>
                <a:cubicBezTo>
                  <a:pt x="691222" y="533706"/>
                  <a:pt x="634148" y="639506"/>
                  <a:pt x="577073" y="745155"/>
                </a:cubicBezTo>
                <a:cubicBezTo>
                  <a:pt x="707160" y="727395"/>
                  <a:pt x="834819" y="747432"/>
                  <a:pt x="932574" y="630399"/>
                </a:cubicBezTo>
                <a:cubicBezTo>
                  <a:pt x="1022132" y="523232"/>
                  <a:pt x="1140986" y="440657"/>
                  <a:pt x="1254073" y="341232"/>
                </a:cubicBezTo>
                <a:cubicBezTo>
                  <a:pt x="1217642" y="289622"/>
                  <a:pt x="1177720" y="232851"/>
                  <a:pt x="1128995" y="163785"/>
                </a:cubicBezTo>
                <a:cubicBezTo>
                  <a:pt x="1208383" y="153160"/>
                  <a:pt x="1278056" y="132212"/>
                  <a:pt x="1346211" y="136766"/>
                </a:cubicBezTo>
                <a:cubicBezTo>
                  <a:pt x="1579821" y="152249"/>
                  <a:pt x="1799467" y="87737"/>
                  <a:pt x="2023210" y="39163"/>
                </a:cubicBezTo>
                <a:cubicBezTo>
                  <a:pt x="2149047" y="11840"/>
                  <a:pt x="2280956" y="12143"/>
                  <a:pt x="2410132" y="0"/>
                </a:cubicBezTo>
                <a:cubicBezTo>
                  <a:pt x="2410891" y="6375"/>
                  <a:pt x="2411498" y="12751"/>
                  <a:pt x="2412257" y="19126"/>
                </a:cubicBezTo>
                <a:cubicBezTo>
                  <a:pt x="2311618" y="76352"/>
                  <a:pt x="2211131" y="133578"/>
                  <a:pt x="2110492" y="190653"/>
                </a:cubicBezTo>
                <a:cubicBezTo>
                  <a:pt x="2111858" y="199001"/>
                  <a:pt x="2113224" y="207350"/>
                  <a:pt x="2114590" y="215699"/>
                </a:cubicBezTo>
                <a:cubicBezTo>
                  <a:pt x="2477529" y="331517"/>
                  <a:pt x="2840315" y="447487"/>
                  <a:pt x="3216004" y="567404"/>
                </a:cubicBezTo>
                <a:cubicBezTo>
                  <a:pt x="3224049" y="512000"/>
                  <a:pt x="3233005" y="449309"/>
                  <a:pt x="3244086" y="373109"/>
                </a:cubicBezTo>
                <a:cubicBezTo>
                  <a:pt x="3268069" y="396333"/>
                  <a:pt x="3292053" y="412879"/>
                  <a:pt x="3307384" y="435344"/>
                </a:cubicBezTo>
                <a:cubicBezTo>
                  <a:pt x="3463124" y="664552"/>
                  <a:pt x="3632071" y="883287"/>
                  <a:pt x="3815134" y="1091699"/>
                </a:cubicBezTo>
                <a:cubicBezTo>
                  <a:pt x="3868261" y="1152113"/>
                  <a:pt x="3900138" y="1231198"/>
                  <a:pt x="3950685" y="1316658"/>
                </a:cubicBezTo>
                <a:cubicBezTo>
                  <a:pt x="3855207" y="1280227"/>
                  <a:pt x="3779917" y="1251386"/>
                  <a:pt x="3701592" y="1221483"/>
                </a:cubicBezTo>
                <a:cubicBezTo>
                  <a:pt x="3736201" y="1607190"/>
                  <a:pt x="3769444" y="1977111"/>
                  <a:pt x="3804963" y="2372078"/>
                </a:cubicBezTo>
                <a:cubicBezTo>
                  <a:pt x="3893611" y="2303771"/>
                  <a:pt x="3971026" y="2244116"/>
                  <a:pt x="4052235" y="2181577"/>
                </a:cubicBezTo>
                <a:cubicBezTo>
                  <a:pt x="4024761" y="2352952"/>
                  <a:pt x="3966168" y="2511273"/>
                  <a:pt x="3872208" y="2652745"/>
                </a:cubicBezTo>
                <a:cubicBezTo>
                  <a:pt x="3814678" y="2739571"/>
                  <a:pt x="3783257" y="2829584"/>
                  <a:pt x="3764283" y="2930527"/>
                </a:cubicBezTo>
                <a:cubicBezTo>
                  <a:pt x="3746371" y="3025550"/>
                  <a:pt x="3708878" y="3116929"/>
                  <a:pt x="3676242" y="3221970"/>
                </a:cubicBezTo>
                <a:cubicBezTo>
                  <a:pt x="3623266" y="3168994"/>
                  <a:pt x="3586988" y="3127403"/>
                  <a:pt x="3544789" y="3092794"/>
                </a:cubicBezTo>
                <a:cubicBezTo>
                  <a:pt x="3527636" y="3078829"/>
                  <a:pt x="3492117" y="3068355"/>
                  <a:pt x="3474660" y="3076704"/>
                </a:cubicBezTo>
                <a:cubicBezTo>
                  <a:pt x="3307080" y="3156851"/>
                  <a:pt x="3141626" y="3241248"/>
                  <a:pt x="2968429" y="3328074"/>
                </a:cubicBezTo>
                <a:cubicBezTo>
                  <a:pt x="2964027" y="3420820"/>
                  <a:pt x="2958714" y="3531326"/>
                  <a:pt x="2952946" y="3650484"/>
                </a:cubicBezTo>
                <a:cubicBezTo>
                  <a:pt x="3114303" y="3625741"/>
                  <a:pt x="3262453" y="3562595"/>
                  <a:pt x="3413336" y="3477894"/>
                </a:cubicBezTo>
                <a:cubicBezTo>
                  <a:pt x="3244693" y="3759168"/>
                  <a:pt x="2452938" y="4078086"/>
                  <a:pt x="2035050" y="4035888"/>
                </a:cubicBezTo>
                <a:cubicBezTo>
                  <a:pt x="2134475" y="3991564"/>
                  <a:pt x="2225551" y="3951035"/>
                  <a:pt x="2326191" y="3906104"/>
                </a:cubicBezTo>
                <a:cubicBezTo>
                  <a:pt x="2228587" y="3836886"/>
                  <a:pt x="2144797" y="3777080"/>
                  <a:pt x="2060552" y="3717880"/>
                </a:cubicBezTo>
                <a:cubicBezTo>
                  <a:pt x="2052810" y="3712415"/>
                  <a:pt x="2042033" y="3708469"/>
                  <a:pt x="2032622" y="3708469"/>
                </a:cubicBezTo>
                <a:cubicBezTo>
                  <a:pt x="1894186" y="3707862"/>
                  <a:pt x="1755598" y="3708014"/>
                  <a:pt x="1603046" y="3708014"/>
                </a:cubicBezTo>
                <a:cubicBezTo>
                  <a:pt x="1624601" y="3813358"/>
                  <a:pt x="1643727" y="3905952"/>
                  <a:pt x="1664674" y="4008110"/>
                </a:cubicBezTo>
                <a:close/>
                <a:moveTo>
                  <a:pt x="2382354" y="3704219"/>
                </a:moveTo>
                <a:cubicBezTo>
                  <a:pt x="2407704" y="3704219"/>
                  <a:pt x="2433508" y="3700879"/>
                  <a:pt x="2458099" y="3704826"/>
                </a:cubicBezTo>
                <a:cubicBezTo>
                  <a:pt x="2552818" y="3719701"/>
                  <a:pt x="2625072" y="3684941"/>
                  <a:pt x="2680628" y="3609651"/>
                </a:cubicBezTo>
                <a:cubicBezTo>
                  <a:pt x="2851548" y="3378318"/>
                  <a:pt x="3022468" y="3147136"/>
                  <a:pt x="3193691" y="2915955"/>
                </a:cubicBezTo>
                <a:cubicBezTo>
                  <a:pt x="3215549" y="2886355"/>
                  <a:pt x="3212209" y="2866774"/>
                  <a:pt x="3183065" y="2840058"/>
                </a:cubicBezTo>
                <a:cubicBezTo>
                  <a:pt x="3060112" y="2727579"/>
                  <a:pt x="2940803" y="2611153"/>
                  <a:pt x="2819368" y="2497156"/>
                </a:cubicBezTo>
                <a:cubicBezTo>
                  <a:pt x="2805251" y="2483798"/>
                  <a:pt x="2787339" y="2471048"/>
                  <a:pt x="2768972" y="2466342"/>
                </a:cubicBezTo>
                <a:cubicBezTo>
                  <a:pt x="2549327" y="2409420"/>
                  <a:pt x="2329226" y="2354470"/>
                  <a:pt x="2109277" y="2298155"/>
                </a:cubicBezTo>
                <a:cubicBezTo>
                  <a:pt x="2060703" y="2285708"/>
                  <a:pt x="2028220" y="2299673"/>
                  <a:pt x="2003174" y="2344604"/>
                </a:cubicBezTo>
                <a:cubicBezTo>
                  <a:pt x="1934411" y="2468164"/>
                  <a:pt x="1861854" y="2589750"/>
                  <a:pt x="1792636" y="2713007"/>
                </a:cubicBezTo>
                <a:cubicBezTo>
                  <a:pt x="1761822" y="2767804"/>
                  <a:pt x="1722052" y="2822298"/>
                  <a:pt x="1709453" y="2881801"/>
                </a:cubicBezTo>
                <a:cubicBezTo>
                  <a:pt x="1672871" y="3054390"/>
                  <a:pt x="1645852" y="3229105"/>
                  <a:pt x="1620502" y="3403819"/>
                </a:cubicBezTo>
                <a:cubicBezTo>
                  <a:pt x="1616859" y="3428713"/>
                  <a:pt x="1635682" y="3471367"/>
                  <a:pt x="1656781" y="3483055"/>
                </a:cubicBezTo>
                <a:cubicBezTo>
                  <a:pt x="1882498" y="3608133"/>
                  <a:pt x="2106545" y="3742167"/>
                  <a:pt x="2382202" y="3704370"/>
                </a:cubicBezTo>
                <a:close/>
                <a:moveTo>
                  <a:pt x="460040" y="1940225"/>
                </a:moveTo>
                <a:cubicBezTo>
                  <a:pt x="532446" y="1929448"/>
                  <a:pt x="597110" y="1919278"/>
                  <a:pt x="661926" y="1910322"/>
                </a:cubicBezTo>
                <a:cubicBezTo>
                  <a:pt x="774101" y="1894687"/>
                  <a:pt x="891134" y="1894991"/>
                  <a:pt x="997541" y="1861293"/>
                </a:cubicBezTo>
                <a:cubicBezTo>
                  <a:pt x="1165577" y="1808165"/>
                  <a:pt x="1325871" y="1731054"/>
                  <a:pt x="1490719" y="1667452"/>
                </a:cubicBezTo>
                <a:cubicBezTo>
                  <a:pt x="1540355" y="1648326"/>
                  <a:pt x="1557052" y="1619486"/>
                  <a:pt x="1562821" y="1566965"/>
                </a:cubicBezTo>
                <a:cubicBezTo>
                  <a:pt x="1583464" y="1376312"/>
                  <a:pt x="1612305" y="1186722"/>
                  <a:pt x="1634771" y="996221"/>
                </a:cubicBezTo>
                <a:cubicBezTo>
                  <a:pt x="1637807" y="970416"/>
                  <a:pt x="1628851" y="937781"/>
                  <a:pt x="1614127" y="915922"/>
                </a:cubicBezTo>
                <a:cubicBezTo>
                  <a:pt x="1546275" y="815435"/>
                  <a:pt x="1470986" y="719805"/>
                  <a:pt x="1405714" y="617800"/>
                </a:cubicBezTo>
                <a:cubicBezTo>
                  <a:pt x="1373838" y="567860"/>
                  <a:pt x="1343024" y="559359"/>
                  <a:pt x="1287619" y="573021"/>
                </a:cubicBezTo>
                <a:cubicBezTo>
                  <a:pt x="987068" y="647400"/>
                  <a:pt x="732206" y="798434"/>
                  <a:pt x="518633" y="1020660"/>
                </a:cubicBezTo>
                <a:cubicBezTo>
                  <a:pt x="496926" y="1043277"/>
                  <a:pt x="475979" y="1072270"/>
                  <a:pt x="468085" y="1101870"/>
                </a:cubicBezTo>
                <a:cubicBezTo>
                  <a:pt x="393403" y="1378286"/>
                  <a:pt x="401600" y="1656068"/>
                  <a:pt x="460344" y="1940225"/>
                </a:cubicBezTo>
                <a:close/>
                <a:moveTo>
                  <a:pt x="3180636" y="2470289"/>
                </a:moveTo>
                <a:cubicBezTo>
                  <a:pt x="3250917" y="2466646"/>
                  <a:pt x="3327117" y="2466342"/>
                  <a:pt x="3401951" y="2456627"/>
                </a:cubicBezTo>
                <a:cubicBezTo>
                  <a:pt x="3425631" y="2453591"/>
                  <a:pt x="3456294" y="2429608"/>
                  <a:pt x="3466312" y="2407446"/>
                </a:cubicBezTo>
                <a:cubicBezTo>
                  <a:pt x="3546004" y="2230303"/>
                  <a:pt x="3620382" y="2050731"/>
                  <a:pt x="3699163" y="1873285"/>
                </a:cubicBezTo>
                <a:cubicBezTo>
                  <a:pt x="3720718" y="1824711"/>
                  <a:pt x="3720111" y="1783726"/>
                  <a:pt x="3692029" y="1738340"/>
                </a:cubicBezTo>
                <a:cubicBezTo>
                  <a:pt x="3593515" y="1579716"/>
                  <a:pt x="3495912" y="1420332"/>
                  <a:pt x="3400889" y="1259583"/>
                </a:cubicBezTo>
                <a:cubicBezTo>
                  <a:pt x="3374021" y="1214197"/>
                  <a:pt x="3341234" y="1194919"/>
                  <a:pt x="3290080" y="1203875"/>
                </a:cubicBezTo>
                <a:cubicBezTo>
                  <a:pt x="3128571" y="1231805"/>
                  <a:pt x="2966759" y="1258065"/>
                  <a:pt x="2805858" y="1288879"/>
                </a:cubicBezTo>
                <a:cubicBezTo>
                  <a:pt x="2781875" y="1293433"/>
                  <a:pt x="2756981" y="1315291"/>
                  <a:pt x="2740739" y="1335632"/>
                </a:cubicBezTo>
                <a:cubicBezTo>
                  <a:pt x="2610500" y="1499872"/>
                  <a:pt x="2482993" y="1666390"/>
                  <a:pt x="2352602" y="1830630"/>
                </a:cubicBezTo>
                <a:cubicBezTo>
                  <a:pt x="2319512" y="1872374"/>
                  <a:pt x="2321333" y="1904099"/>
                  <a:pt x="2357460" y="1942199"/>
                </a:cubicBezTo>
                <a:cubicBezTo>
                  <a:pt x="2496503" y="2088831"/>
                  <a:pt x="2631903" y="2239107"/>
                  <a:pt x="2773526" y="2383311"/>
                </a:cubicBezTo>
                <a:cubicBezTo>
                  <a:pt x="2803733" y="2413973"/>
                  <a:pt x="2852762" y="2434769"/>
                  <a:pt x="2896175" y="2442055"/>
                </a:cubicBezTo>
                <a:cubicBezTo>
                  <a:pt x="2988010" y="2457538"/>
                  <a:pt x="3081819" y="2461181"/>
                  <a:pt x="3180636" y="2470289"/>
                </a:cubicBezTo>
                <a:close/>
                <a:moveTo>
                  <a:pt x="2434419" y="395574"/>
                </a:moveTo>
                <a:cubicBezTo>
                  <a:pt x="2268509" y="410602"/>
                  <a:pt x="2102295" y="423049"/>
                  <a:pt x="1936992" y="442934"/>
                </a:cubicBezTo>
                <a:cubicBezTo>
                  <a:pt x="1906178" y="446728"/>
                  <a:pt x="1863979" y="474507"/>
                  <a:pt x="1852595" y="501830"/>
                </a:cubicBezTo>
                <a:cubicBezTo>
                  <a:pt x="1797342" y="633890"/>
                  <a:pt x="1748009" y="768683"/>
                  <a:pt x="1703533" y="904841"/>
                </a:cubicBezTo>
                <a:cubicBezTo>
                  <a:pt x="1694274" y="933227"/>
                  <a:pt x="1706114" y="975881"/>
                  <a:pt x="1722204" y="1003963"/>
                </a:cubicBezTo>
                <a:cubicBezTo>
                  <a:pt x="1800833" y="1142095"/>
                  <a:pt x="1884927" y="1277191"/>
                  <a:pt x="1965225" y="1414413"/>
                </a:cubicBezTo>
                <a:cubicBezTo>
                  <a:pt x="1992093" y="1460254"/>
                  <a:pt x="2020934" y="1474675"/>
                  <a:pt x="2076035" y="1457370"/>
                </a:cubicBezTo>
                <a:cubicBezTo>
                  <a:pt x="2287483" y="1390581"/>
                  <a:pt x="2500905" y="1329864"/>
                  <a:pt x="2713112" y="1265351"/>
                </a:cubicBezTo>
                <a:cubicBezTo>
                  <a:pt x="2736033" y="1258369"/>
                  <a:pt x="2761383" y="1246377"/>
                  <a:pt x="2776562" y="1228769"/>
                </a:cubicBezTo>
                <a:cubicBezTo>
                  <a:pt x="2867334" y="1123728"/>
                  <a:pt x="2954919" y="1016106"/>
                  <a:pt x="3044629" y="910306"/>
                </a:cubicBezTo>
                <a:cubicBezTo>
                  <a:pt x="3077265" y="871750"/>
                  <a:pt x="3073622" y="841392"/>
                  <a:pt x="3035522" y="808301"/>
                </a:cubicBezTo>
                <a:cubicBezTo>
                  <a:pt x="2908015" y="697188"/>
                  <a:pt x="2782178" y="584253"/>
                  <a:pt x="2655431" y="472230"/>
                </a:cubicBezTo>
                <a:cubicBezTo>
                  <a:pt x="2592436" y="416370"/>
                  <a:pt x="2522763" y="380091"/>
                  <a:pt x="2434419" y="395422"/>
                </a:cubicBezTo>
                <a:close/>
                <a:moveTo>
                  <a:pt x="1664978" y="2828977"/>
                </a:moveTo>
                <a:cubicBezTo>
                  <a:pt x="1663004" y="2810762"/>
                  <a:pt x="1662701" y="2805753"/>
                  <a:pt x="1661942" y="2800743"/>
                </a:cubicBezTo>
                <a:cubicBezTo>
                  <a:pt x="1632038" y="2596126"/>
                  <a:pt x="1603957" y="2391204"/>
                  <a:pt x="1569651" y="2187345"/>
                </a:cubicBezTo>
                <a:cubicBezTo>
                  <a:pt x="1565097" y="2160782"/>
                  <a:pt x="1532310" y="2128298"/>
                  <a:pt x="1505291" y="2117824"/>
                </a:cubicBezTo>
                <a:cubicBezTo>
                  <a:pt x="1345300" y="2055892"/>
                  <a:pt x="1183792" y="1997907"/>
                  <a:pt x="1021221" y="1943110"/>
                </a:cubicBezTo>
                <a:cubicBezTo>
                  <a:pt x="996175" y="1934609"/>
                  <a:pt x="953673" y="1939618"/>
                  <a:pt x="935002" y="1956164"/>
                </a:cubicBezTo>
                <a:cubicBezTo>
                  <a:pt x="819943" y="2058473"/>
                  <a:pt x="710348" y="2166853"/>
                  <a:pt x="596958" y="2271136"/>
                </a:cubicBezTo>
                <a:cubicBezTo>
                  <a:pt x="547018" y="2316977"/>
                  <a:pt x="540339" y="2365248"/>
                  <a:pt x="566296" y="2426420"/>
                </a:cubicBezTo>
                <a:cubicBezTo>
                  <a:pt x="595592" y="2495942"/>
                  <a:pt x="613048" y="2570776"/>
                  <a:pt x="644470" y="2639235"/>
                </a:cubicBezTo>
                <a:cubicBezTo>
                  <a:pt x="678927" y="2714069"/>
                  <a:pt x="709134" y="2799529"/>
                  <a:pt x="766512" y="2853416"/>
                </a:cubicBezTo>
                <a:cubicBezTo>
                  <a:pt x="891438" y="2970600"/>
                  <a:pt x="1030936" y="3072454"/>
                  <a:pt x="1168309" y="3175522"/>
                </a:cubicBezTo>
                <a:cubicBezTo>
                  <a:pt x="1188953" y="3191005"/>
                  <a:pt x="1240259" y="3192674"/>
                  <a:pt x="1259841" y="3177798"/>
                </a:cubicBezTo>
                <a:cubicBezTo>
                  <a:pt x="1388410" y="3080195"/>
                  <a:pt x="1512729" y="2976976"/>
                  <a:pt x="1637048" y="2873756"/>
                </a:cubicBezTo>
                <a:cubicBezTo>
                  <a:pt x="1652531" y="2861005"/>
                  <a:pt x="1659513" y="2838085"/>
                  <a:pt x="1664978" y="2828825"/>
                </a:cubicBezTo>
                <a:close/>
              </a:path>
            </a:pathLst>
          </a:custGeom>
          <a:gradFill>
            <a:gsLst>
              <a:gs pos="0">
                <a:schemeClr val="bg1">
                  <a:alpha val="20000"/>
                </a:schemeClr>
              </a:gs>
              <a:gs pos="100000">
                <a:srgbClr val="00074B">
                  <a:alpha val="20000"/>
                </a:srgbClr>
              </a:gs>
            </a:gsLst>
            <a:lin ang="5400000" scaled="1"/>
          </a:gradFill>
          <a:ln w="15162" cap="flat">
            <a:noFill/>
            <a:prstDash val="solid"/>
            <a:miter/>
          </a:ln>
        </p:spPr>
        <p:txBody>
          <a:bodyPr rtlCol="0" anchor="ctr"/>
          <a:lstStyle/>
          <a:p>
            <a:endParaRPr lang="en-IN" dirty="0">
              <a:latin typeface="Source Sans Pro" panose="020B0503030403020204" pitchFamily="34" charset="0"/>
            </a:endParaRPr>
          </a:p>
        </p:txBody>
      </p:sp>
    </p:spTree>
    <p:extLst>
      <p:ext uri="{BB962C8B-B14F-4D97-AF65-F5344CB8AC3E}">
        <p14:creationId xmlns:p14="http://schemas.microsoft.com/office/powerpoint/2010/main" val="3679804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2153</TotalTime>
  <Words>1888</Words>
  <Application>Microsoft Office PowerPoint</Application>
  <PresentationFormat>Panorámica</PresentationFormat>
  <Paragraphs>237</Paragraphs>
  <Slides>15</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15</vt:i4>
      </vt:variant>
    </vt:vector>
  </HeadingPairs>
  <TitlesOfParts>
    <vt:vector size="23" baseType="lpstr">
      <vt:lpstr>Calibri</vt:lpstr>
      <vt:lpstr>Source Code Pro</vt:lpstr>
      <vt:lpstr>Source Sans Pro</vt:lpstr>
      <vt:lpstr>Lora Medium</vt:lpstr>
      <vt:lpstr>Source Sans Pro SemiBold</vt:lpstr>
      <vt:lpstr>Arial</vt:lpstr>
      <vt:lpstr>Bahnschrift SemiBold SemiConden</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Sapling Creations</dc:creator>
  <cp:lastModifiedBy>eduardo</cp:lastModifiedBy>
  <cp:revision>283</cp:revision>
  <dcterms:created xsi:type="dcterms:W3CDTF">2021-11-17T09:33:18Z</dcterms:created>
  <dcterms:modified xsi:type="dcterms:W3CDTF">2025-12-12T08:45:56Z</dcterms:modified>
</cp:coreProperties>
</file>