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</p:sldMasterIdLst>
  <p:notesMasterIdLst>
    <p:notesMasterId r:id="rId63"/>
  </p:notesMasterIdLst>
  <p:sldIdLst>
    <p:sldId id="2134808265" r:id="rId3"/>
    <p:sldId id="2134808281" r:id="rId4"/>
    <p:sldId id="2134808266" r:id="rId5"/>
    <p:sldId id="2134808267" r:id="rId6"/>
    <p:sldId id="2134808443" r:id="rId7"/>
    <p:sldId id="2134808284" r:id="rId8"/>
    <p:sldId id="2134808438" r:id="rId9"/>
    <p:sldId id="2134808268" r:id="rId10"/>
    <p:sldId id="2134806282" r:id="rId11"/>
    <p:sldId id="2134808270" r:id="rId12"/>
    <p:sldId id="2134808271" r:id="rId13"/>
    <p:sldId id="2134808285" r:id="rId14"/>
    <p:sldId id="2134808273" r:id="rId15"/>
    <p:sldId id="2134808849" r:id="rId16"/>
    <p:sldId id="2134807223" r:id="rId17"/>
    <p:sldId id="2134808870" r:id="rId18"/>
    <p:sldId id="2134808951" r:id="rId19"/>
    <p:sldId id="2134808846" r:id="rId20"/>
    <p:sldId id="2134808945" r:id="rId21"/>
    <p:sldId id="2134808930" r:id="rId22"/>
    <p:sldId id="2134805531" r:id="rId23"/>
    <p:sldId id="2134808437" r:id="rId24"/>
    <p:sldId id="2134808931" r:id="rId25"/>
    <p:sldId id="2134808932" r:id="rId26"/>
    <p:sldId id="2147482353" r:id="rId27"/>
    <p:sldId id="2147482362" r:id="rId28"/>
    <p:sldId id="2134808949" r:id="rId29"/>
    <p:sldId id="2147482359" r:id="rId30"/>
    <p:sldId id="2147482373" r:id="rId31"/>
    <p:sldId id="2147482374" r:id="rId32"/>
    <p:sldId id="2134808935" r:id="rId33"/>
    <p:sldId id="2147482375" r:id="rId34"/>
    <p:sldId id="2134808876" r:id="rId35"/>
    <p:sldId id="2134808924" r:id="rId36"/>
    <p:sldId id="2134808874" r:id="rId37"/>
    <p:sldId id="2134808925" r:id="rId38"/>
    <p:sldId id="2134808587" r:id="rId39"/>
    <p:sldId id="2134807357" r:id="rId40"/>
    <p:sldId id="2134808857" r:id="rId41"/>
    <p:sldId id="2134805975" r:id="rId42"/>
    <p:sldId id="2134805827" r:id="rId43"/>
    <p:sldId id="2134805828" r:id="rId44"/>
    <p:sldId id="2134805527" r:id="rId45"/>
    <p:sldId id="2134805896" r:id="rId46"/>
    <p:sldId id="2134805897" r:id="rId47"/>
    <p:sldId id="2134808914" r:id="rId48"/>
    <p:sldId id="2134805528" r:id="rId49"/>
    <p:sldId id="2134808436" r:id="rId50"/>
    <p:sldId id="2134805829" r:id="rId51"/>
    <p:sldId id="2134805530" r:id="rId52"/>
    <p:sldId id="2134808433" r:id="rId53"/>
    <p:sldId id="2134808434" r:id="rId54"/>
    <p:sldId id="2134808956" r:id="rId55"/>
    <p:sldId id="2134808957" r:id="rId56"/>
    <p:sldId id="2134808431" r:id="rId57"/>
    <p:sldId id="2134808425" r:id="rId58"/>
    <p:sldId id="2134807509" r:id="rId59"/>
    <p:sldId id="2147482376" r:id="rId60"/>
    <p:sldId id="2147482377" r:id="rId61"/>
    <p:sldId id="2134808474" r:id="rId62"/>
  </p:sldIdLst>
  <p:sldSz cx="13716000" cy="10287000"/>
  <p:notesSz cx="6858000" cy="9144000"/>
  <p:embeddedFontLst>
    <p:embeddedFont>
      <p:font typeface="Cambria" panose="02040503050406030204" pitchFamily="18" charset="0"/>
      <p:regular r:id="rId64"/>
      <p:bold r:id="rId65"/>
      <p:italic r:id="rId66"/>
      <p:boldItalic r:id="rId67"/>
    </p:embeddedFont>
    <p:embeddedFont>
      <p:font typeface="Carelia" panose="020B0604020202020204" charset="0"/>
      <p:regular r:id="rId68"/>
    </p:embeddedFont>
    <p:embeddedFont>
      <p:font typeface="Dosis" pitchFamily="2" charset="0"/>
      <p:regular r:id="rId69"/>
      <p:bold r:id="rId70"/>
    </p:embeddedFont>
    <p:embeddedFont>
      <p:font typeface="Dosis Bold" pitchFamily="2" charset="0"/>
      <p:regular r:id="rId71"/>
      <p:bold r:id="rId72"/>
    </p:embeddedFont>
    <p:embeddedFont>
      <p:font typeface="KG Primary Penmanship Alt" panose="020B0604020202020204" charset="0"/>
      <p:regular r:id="rId73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03F"/>
    <a:srgbClr val="F2F2F2"/>
    <a:srgbClr val="7F7F7F"/>
    <a:srgbClr val="106584"/>
    <a:srgbClr val="FDEADA"/>
    <a:srgbClr val="FFFFFF"/>
    <a:srgbClr val="F7F1BD"/>
    <a:srgbClr val="106585"/>
    <a:srgbClr val="426C7C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0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411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3.fntdata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7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21/07/2025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4.xml"/><Relationship Id="rId7" Type="http://schemas.openxmlformats.org/officeDocument/2006/relationships/image" Target="../media/image2.jpe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06.xml"/><Relationship Id="rId10" Type="http://schemas.openxmlformats.org/officeDocument/2006/relationships/image" Target="../media/image5.png"/><Relationship Id="rId4" Type="http://schemas.openxmlformats.org/officeDocument/2006/relationships/tags" Target="../tags/tag105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33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13.svg"/><Relationship Id="rId5" Type="http://schemas.openxmlformats.org/officeDocument/2006/relationships/tags" Target="../tags/tag111.xml"/><Relationship Id="rId10" Type="http://schemas.openxmlformats.org/officeDocument/2006/relationships/image" Target="../media/image12.png"/><Relationship Id="rId4" Type="http://schemas.openxmlformats.org/officeDocument/2006/relationships/tags" Target="../tags/tag110.xml"/><Relationship Id="rId9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image" Target="../media/image13.sv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12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2.jpeg"/><Relationship Id="rId5" Type="http://schemas.openxmlformats.org/officeDocument/2006/relationships/tags" Target="../tags/tag118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17.xml"/><Relationship Id="rId9" Type="http://schemas.openxmlformats.org/officeDocument/2006/relationships/tags" Target="../tags/tag1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5.xml"/><Relationship Id="rId7" Type="http://schemas.openxmlformats.org/officeDocument/2006/relationships/image" Target="../media/image2.jpe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7.xml"/><Relationship Id="rId10" Type="http://schemas.openxmlformats.org/officeDocument/2006/relationships/image" Target="../media/image5.png"/><Relationship Id="rId4" Type="http://schemas.openxmlformats.org/officeDocument/2006/relationships/tags" Target="../tags/tag126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40.xml"/><Relationship Id="rId18" Type="http://schemas.openxmlformats.org/officeDocument/2006/relationships/tags" Target="../tags/tag145.xml"/><Relationship Id="rId26" Type="http://schemas.openxmlformats.org/officeDocument/2006/relationships/tags" Target="../tags/tag153.xml"/><Relationship Id="rId3" Type="http://schemas.openxmlformats.org/officeDocument/2006/relationships/tags" Target="../tags/tag130.xml"/><Relationship Id="rId21" Type="http://schemas.openxmlformats.org/officeDocument/2006/relationships/tags" Target="../tags/tag148.xml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17" Type="http://schemas.openxmlformats.org/officeDocument/2006/relationships/tags" Target="../tags/tag144.xml"/><Relationship Id="rId25" Type="http://schemas.openxmlformats.org/officeDocument/2006/relationships/tags" Target="../tags/tag152.xml"/><Relationship Id="rId33" Type="http://schemas.openxmlformats.org/officeDocument/2006/relationships/image" Target="../media/image26.svg"/><Relationship Id="rId2" Type="http://schemas.openxmlformats.org/officeDocument/2006/relationships/tags" Target="../tags/tag129.xml"/><Relationship Id="rId16" Type="http://schemas.openxmlformats.org/officeDocument/2006/relationships/tags" Target="../tags/tag143.xml"/><Relationship Id="rId20" Type="http://schemas.openxmlformats.org/officeDocument/2006/relationships/tags" Target="../tags/tag147.xml"/><Relationship Id="rId29" Type="http://schemas.openxmlformats.org/officeDocument/2006/relationships/tags" Target="../tags/tag156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24" Type="http://schemas.openxmlformats.org/officeDocument/2006/relationships/tags" Target="../tags/tag151.xml"/><Relationship Id="rId32" Type="http://schemas.openxmlformats.org/officeDocument/2006/relationships/image" Target="../media/image12.png"/><Relationship Id="rId5" Type="http://schemas.openxmlformats.org/officeDocument/2006/relationships/tags" Target="../tags/tag132.xml"/><Relationship Id="rId15" Type="http://schemas.openxmlformats.org/officeDocument/2006/relationships/tags" Target="../tags/tag142.xml"/><Relationship Id="rId23" Type="http://schemas.openxmlformats.org/officeDocument/2006/relationships/tags" Target="../tags/tag150.xml"/><Relationship Id="rId28" Type="http://schemas.openxmlformats.org/officeDocument/2006/relationships/tags" Target="../tags/tag155.xml"/><Relationship Id="rId10" Type="http://schemas.openxmlformats.org/officeDocument/2006/relationships/tags" Target="../tags/tag137.xml"/><Relationship Id="rId19" Type="http://schemas.openxmlformats.org/officeDocument/2006/relationships/tags" Target="../tags/tag146.xml"/><Relationship Id="rId31" Type="http://schemas.openxmlformats.org/officeDocument/2006/relationships/image" Target="../media/image2.jpe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tags" Target="../tags/tag141.xml"/><Relationship Id="rId22" Type="http://schemas.openxmlformats.org/officeDocument/2006/relationships/tags" Target="../tags/tag149.xml"/><Relationship Id="rId27" Type="http://schemas.openxmlformats.org/officeDocument/2006/relationships/tags" Target="../tags/tag154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9.xml"/><Relationship Id="rId7" Type="http://schemas.openxmlformats.org/officeDocument/2006/relationships/image" Target="../media/image2.jpeg"/><Relationship Id="rId12" Type="http://schemas.openxmlformats.org/officeDocument/2006/relationships/image" Target="../media/image36.pn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5" Type="http://schemas.openxmlformats.org/officeDocument/2006/relationships/tags" Target="../tags/tag161.xml"/><Relationship Id="rId10" Type="http://schemas.openxmlformats.org/officeDocument/2006/relationships/image" Target="../media/image34.png"/><Relationship Id="rId4" Type="http://schemas.openxmlformats.org/officeDocument/2006/relationships/tags" Target="../tags/tag160.xml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image" Target="../media/image5.png"/><Relationship Id="rId5" Type="http://schemas.openxmlformats.org/officeDocument/2006/relationships/tags" Target="../tags/tag166.xml"/><Relationship Id="rId10" Type="http://schemas.openxmlformats.org/officeDocument/2006/relationships/image" Target="../media/image4.svg"/><Relationship Id="rId4" Type="http://schemas.openxmlformats.org/officeDocument/2006/relationships/tags" Target="../tags/tag165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image" Target="../media/image2.jpeg"/><Relationship Id="rId18" Type="http://schemas.openxmlformats.org/officeDocument/2006/relationships/image" Target="../media/image39.png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38.svg"/><Relationship Id="rId2" Type="http://schemas.openxmlformats.org/officeDocument/2006/relationships/tags" Target="../tags/tag169.xml"/><Relationship Id="rId16" Type="http://schemas.openxmlformats.org/officeDocument/2006/relationships/image" Target="../media/image37.pn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tags" Target="../tags/tag178.xml"/><Relationship Id="rId5" Type="http://schemas.openxmlformats.org/officeDocument/2006/relationships/tags" Target="../tags/tag172.xml"/><Relationship Id="rId15" Type="http://schemas.openxmlformats.org/officeDocument/2006/relationships/image" Target="../media/image26.svg"/><Relationship Id="rId10" Type="http://schemas.openxmlformats.org/officeDocument/2006/relationships/tags" Target="../tags/tag177.xml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13" Type="http://schemas.openxmlformats.org/officeDocument/2006/relationships/image" Target="../media/image40.png"/><Relationship Id="rId3" Type="http://schemas.openxmlformats.org/officeDocument/2006/relationships/tags" Target="../tags/tag181.xml"/><Relationship Id="rId7" Type="http://schemas.openxmlformats.org/officeDocument/2006/relationships/tags" Target="../tags/tag185.xml"/><Relationship Id="rId12" Type="http://schemas.openxmlformats.org/officeDocument/2006/relationships/image" Target="../media/image16.sv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image" Target="../media/image15.png"/><Relationship Id="rId5" Type="http://schemas.openxmlformats.org/officeDocument/2006/relationships/tags" Target="../tags/tag18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2.xml"/><Relationship Id="rId9" Type="http://schemas.openxmlformats.org/officeDocument/2006/relationships/tags" Target="../tags/tag18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90.xml"/><Relationship Id="rId7" Type="http://schemas.openxmlformats.org/officeDocument/2006/relationships/image" Target="../media/image15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2.xml"/><Relationship Id="rId4" Type="http://schemas.openxmlformats.org/officeDocument/2006/relationships/tags" Target="../tags/tag191.xml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95.xml"/><Relationship Id="rId7" Type="http://schemas.openxmlformats.org/officeDocument/2006/relationships/image" Target="../media/image15.png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00.xml"/><Relationship Id="rId7" Type="http://schemas.openxmlformats.org/officeDocument/2006/relationships/image" Target="../media/image15.png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02.xml"/><Relationship Id="rId10" Type="http://schemas.openxmlformats.org/officeDocument/2006/relationships/image" Target="../media/image41.png"/><Relationship Id="rId4" Type="http://schemas.openxmlformats.org/officeDocument/2006/relationships/tags" Target="../tags/tag201.xml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205.xml"/><Relationship Id="rId7" Type="http://schemas.openxmlformats.org/officeDocument/2006/relationships/image" Target="../media/image16.svg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09.xml"/><Relationship Id="rId7" Type="http://schemas.openxmlformats.org/officeDocument/2006/relationships/image" Target="../media/image15.png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11.xml"/><Relationship Id="rId10" Type="http://schemas.openxmlformats.org/officeDocument/2006/relationships/image" Target="../media/image41.png"/><Relationship Id="rId4" Type="http://schemas.openxmlformats.org/officeDocument/2006/relationships/tags" Target="../tags/tag210.xml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214.xml"/><Relationship Id="rId7" Type="http://schemas.openxmlformats.org/officeDocument/2006/relationships/image" Target="../media/image16.svg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218.xml"/><Relationship Id="rId7" Type="http://schemas.openxmlformats.org/officeDocument/2006/relationships/image" Target="../media/image16.svg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4.png"/><Relationship Id="rId4" Type="http://schemas.openxmlformats.org/officeDocument/2006/relationships/tags" Target="../tags/tag219.xml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2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4.png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image" Target="../media/image43.png"/><Relationship Id="rId5" Type="http://schemas.openxmlformats.org/officeDocument/2006/relationships/tags" Target="../tags/tag224.xml"/><Relationship Id="rId10" Type="http://schemas.openxmlformats.org/officeDocument/2006/relationships/image" Target="../media/image20.png"/><Relationship Id="rId4" Type="http://schemas.openxmlformats.org/officeDocument/2006/relationships/tags" Target="../tags/tag223.xml"/><Relationship Id="rId9" Type="http://schemas.openxmlformats.org/officeDocument/2006/relationships/image" Target="../media/image1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2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11" Type="http://schemas.openxmlformats.org/officeDocument/2006/relationships/image" Target="../media/image5.png"/><Relationship Id="rId5" Type="http://schemas.openxmlformats.org/officeDocument/2006/relationships/tags" Target="../tags/tag230.xml"/><Relationship Id="rId10" Type="http://schemas.openxmlformats.org/officeDocument/2006/relationships/image" Target="../media/image4.svg"/><Relationship Id="rId4" Type="http://schemas.openxmlformats.org/officeDocument/2006/relationships/tags" Target="../tags/tag229.xml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39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8.svg"/><Relationship Id="rId3" Type="http://schemas.openxmlformats.org/officeDocument/2006/relationships/tags" Target="../tags/tag234.xml"/><Relationship Id="rId7" Type="http://schemas.openxmlformats.org/officeDocument/2006/relationships/tags" Target="../tags/tag238.xml"/><Relationship Id="rId12" Type="http://schemas.openxmlformats.org/officeDocument/2006/relationships/tags" Target="../tags/tag243.xml"/><Relationship Id="rId17" Type="http://schemas.openxmlformats.org/officeDocument/2006/relationships/image" Target="../media/image37.png"/><Relationship Id="rId2" Type="http://schemas.openxmlformats.org/officeDocument/2006/relationships/tags" Target="../tags/tag233.xml"/><Relationship Id="rId16" Type="http://schemas.openxmlformats.org/officeDocument/2006/relationships/image" Target="../media/image26.svg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11" Type="http://schemas.openxmlformats.org/officeDocument/2006/relationships/tags" Target="../tags/tag242.xml"/><Relationship Id="rId5" Type="http://schemas.openxmlformats.org/officeDocument/2006/relationships/tags" Target="../tags/tag236.xml"/><Relationship Id="rId15" Type="http://schemas.openxmlformats.org/officeDocument/2006/relationships/image" Target="../media/image12.png"/><Relationship Id="rId10" Type="http://schemas.openxmlformats.org/officeDocument/2006/relationships/tags" Target="../tags/tag241.xml"/><Relationship Id="rId19" Type="http://schemas.openxmlformats.org/officeDocument/2006/relationships/image" Target="../media/image39.png"/><Relationship Id="rId4" Type="http://schemas.openxmlformats.org/officeDocument/2006/relationships/tags" Target="../tags/tag235.xml"/><Relationship Id="rId9" Type="http://schemas.openxmlformats.org/officeDocument/2006/relationships/tags" Target="../tags/tag240.xml"/><Relationship Id="rId1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46.xml"/><Relationship Id="rId7" Type="http://schemas.openxmlformats.org/officeDocument/2006/relationships/image" Target="../media/image15.png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7.png"/><Relationship Id="rId5" Type="http://schemas.openxmlformats.org/officeDocument/2006/relationships/tags" Target="../tags/tag248.xml"/><Relationship Id="rId10" Type="http://schemas.openxmlformats.org/officeDocument/2006/relationships/image" Target="../media/image46.PNG"/><Relationship Id="rId4" Type="http://schemas.openxmlformats.org/officeDocument/2006/relationships/tags" Target="../tags/tag247.xml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54.xml"/><Relationship Id="rId13" Type="http://schemas.openxmlformats.org/officeDocument/2006/relationships/image" Target="../media/image48.png"/><Relationship Id="rId3" Type="http://schemas.openxmlformats.org/officeDocument/2006/relationships/tags" Target="../tags/tag251.xml"/><Relationship Id="rId7" Type="http://schemas.microsoft.com/office/2007/relationships/media" Target="../media/media1.wav"/><Relationship Id="rId12" Type="http://schemas.openxmlformats.org/officeDocument/2006/relationships/image" Target="../media/image47.png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6" Type="http://schemas.openxmlformats.org/officeDocument/2006/relationships/audio" Target="NULL" TargetMode="External"/><Relationship Id="rId11" Type="http://schemas.openxmlformats.org/officeDocument/2006/relationships/image" Target="../media/image46.PNG"/><Relationship Id="rId5" Type="http://schemas.openxmlformats.org/officeDocument/2006/relationships/tags" Target="../tags/tag253.xml"/><Relationship Id="rId10" Type="http://schemas.openxmlformats.org/officeDocument/2006/relationships/image" Target="../media/image45.png"/><Relationship Id="rId4" Type="http://schemas.openxmlformats.org/officeDocument/2006/relationships/tags" Target="../tags/tag252.xml"/><Relationship Id="rId9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tags" Target="../tags/tag257.xml"/><Relationship Id="rId7" Type="http://schemas.openxmlformats.org/officeDocument/2006/relationships/image" Target="../media/image16.svg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5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64.xml"/><Relationship Id="rId13" Type="http://schemas.openxmlformats.org/officeDocument/2006/relationships/image" Target="../media/image48.png"/><Relationship Id="rId3" Type="http://schemas.openxmlformats.org/officeDocument/2006/relationships/tags" Target="../tags/tag261.xml"/><Relationship Id="rId7" Type="http://schemas.microsoft.com/office/2007/relationships/media" Target="../media/media1.wav"/><Relationship Id="rId12" Type="http://schemas.openxmlformats.org/officeDocument/2006/relationships/image" Target="../media/image47.png"/><Relationship Id="rId2" Type="http://schemas.openxmlformats.org/officeDocument/2006/relationships/tags" Target="../tags/tag260.xml"/><Relationship Id="rId1" Type="http://schemas.openxmlformats.org/officeDocument/2006/relationships/tags" Target="../tags/tag259.xml"/><Relationship Id="rId6" Type="http://schemas.openxmlformats.org/officeDocument/2006/relationships/audio" Target="NULL" TargetMode="External"/><Relationship Id="rId11" Type="http://schemas.openxmlformats.org/officeDocument/2006/relationships/image" Target="../media/image46.PNG"/><Relationship Id="rId5" Type="http://schemas.openxmlformats.org/officeDocument/2006/relationships/tags" Target="../tags/tag263.xml"/><Relationship Id="rId10" Type="http://schemas.openxmlformats.org/officeDocument/2006/relationships/image" Target="../media/image45.png"/><Relationship Id="rId4" Type="http://schemas.openxmlformats.org/officeDocument/2006/relationships/tags" Target="../tags/tag262.xml"/><Relationship Id="rId9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72.xml"/><Relationship Id="rId13" Type="http://schemas.openxmlformats.org/officeDocument/2006/relationships/tags" Target="../tags/tag277.xml"/><Relationship Id="rId18" Type="http://schemas.openxmlformats.org/officeDocument/2006/relationships/image" Target="../media/image46.PNG"/><Relationship Id="rId3" Type="http://schemas.openxmlformats.org/officeDocument/2006/relationships/tags" Target="../tags/tag267.xml"/><Relationship Id="rId7" Type="http://schemas.openxmlformats.org/officeDocument/2006/relationships/tags" Target="../tags/tag271.xml"/><Relationship Id="rId12" Type="http://schemas.openxmlformats.org/officeDocument/2006/relationships/tags" Target="../tags/tag276.xml"/><Relationship Id="rId17" Type="http://schemas.openxmlformats.org/officeDocument/2006/relationships/image" Target="../media/image45.png"/><Relationship Id="rId2" Type="http://schemas.openxmlformats.org/officeDocument/2006/relationships/tags" Target="../tags/tag266.xml"/><Relationship Id="rId16" Type="http://schemas.openxmlformats.org/officeDocument/2006/relationships/image" Target="../media/image16.svg"/><Relationship Id="rId1" Type="http://schemas.openxmlformats.org/officeDocument/2006/relationships/tags" Target="../tags/tag265.xml"/><Relationship Id="rId6" Type="http://schemas.openxmlformats.org/officeDocument/2006/relationships/tags" Target="../tags/tag270.xml"/><Relationship Id="rId11" Type="http://schemas.openxmlformats.org/officeDocument/2006/relationships/tags" Target="../tags/tag275.xml"/><Relationship Id="rId5" Type="http://schemas.openxmlformats.org/officeDocument/2006/relationships/tags" Target="../tags/tag269.xml"/><Relationship Id="rId15" Type="http://schemas.openxmlformats.org/officeDocument/2006/relationships/image" Target="../media/image15.png"/><Relationship Id="rId10" Type="http://schemas.openxmlformats.org/officeDocument/2006/relationships/tags" Target="../tags/tag274.xml"/><Relationship Id="rId19" Type="http://schemas.openxmlformats.org/officeDocument/2006/relationships/image" Target="../media/image50.png"/><Relationship Id="rId4" Type="http://schemas.openxmlformats.org/officeDocument/2006/relationships/tags" Target="../tags/tag268.xml"/><Relationship Id="rId9" Type="http://schemas.openxmlformats.org/officeDocument/2006/relationships/tags" Target="../tags/tag273.xml"/><Relationship Id="rId14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285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0.png"/><Relationship Id="rId3" Type="http://schemas.openxmlformats.org/officeDocument/2006/relationships/tags" Target="../tags/tag280.xml"/><Relationship Id="rId7" Type="http://schemas.openxmlformats.org/officeDocument/2006/relationships/tags" Target="../tags/tag284.xml"/><Relationship Id="rId12" Type="http://schemas.openxmlformats.org/officeDocument/2006/relationships/tags" Target="../tags/tag289.xml"/><Relationship Id="rId17" Type="http://schemas.openxmlformats.org/officeDocument/2006/relationships/image" Target="../media/image46.PNG"/><Relationship Id="rId2" Type="http://schemas.openxmlformats.org/officeDocument/2006/relationships/tags" Target="../tags/tag279.xml"/><Relationship Id="rId16" Type="http://schemas.openxmlformats.org/officeDocument/2006/relationships/image" Target="../media/image51.png"/><Relationship Id="rId1" Type="http://schemas.openxmlformats.org/officeDocument/2006/relationships/tags" Target="../tags/tag278.xml"/><Relationship Id="rId6" Type="http://schemas.openxmlformats.org/officeDocument/2006/relationships/tags" Target="../tags/tag283.xml"/><Relationship Id="rId11" Type="http://schemas.openxmlformats.org/officeDocument/2006/relationships/tags" Target="../tags/tag288.xml"/><Relationship Id="rId5" Type="http://schemas.openxmlformats.org/officeDocument/2006/relationships/tags" Target="../tags/tag282.xml"/><Relationship Id="rId15" Type="http://schemas.openxmlformats.org/officeDocument/2006/relationships/image" Target="../media/image16.svg"/><Relationship Id="rId10" Type="http://schemas.openxmlformats.org/officeDocument/2006/relationships/tags" Target="../tags/tag287.xml"/><Relationship Id="rId4" Type="http://schemas.openxmlformats.org/officeDocument/2006/relationships/tags" Target="../tags/tag281.xml"/><Relationship Id="rId9" Type="http://schemas.openxmlformats.org/officeDocument/2006/relationships/tags" Target="../tags/tag286.xml"/><Relationship Id="rId1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3.jpeg"/><Relationship Id="rId3" Type="http://schemas.openxmlformats.org/officeDocument/2006/relationships/tags" Target="../tags/tag29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2.jpeg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6" Type="http://schemas.openxmlformats.org/officeDocument/2006/relationships/tags" Target="../tags/tag295.xml"/><Relationship Id="rId11" Type="http://schemas.openxmlformats.org/officeDocument/2006/relationships/image" Target="../media/image43.png"/><Relationship Id="rId5" Type="http://schemas.openxmlformats.org/officeDocument/2006/relationships/tags" Target="../tags/tag294.xml"/><Relationship Id="rId10" Type="http://schemas.openxmlformats.org/officeDocument/2006/relationships/image" Target="../media/image45.png"/><Relationship Id="rId4" Type="http://schemas.openxmlformats.org/officeDocument/2006/relationships/tags" Target="../tags/tag293.xml"/><Relationship Id="rId9" Type="http://schemas.openxmlformats.org/officeDocument/2006/relationships/image" Target="../media/image16.svg"/><Relationship Id="rId1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03.xml"/><Relationship Id="rId13" Type="http://schemas.openxmlformats.org/officeDocument/2006/relationships/image" Target="../media/image15.png"/><Relationship Id="rId18" Type="http://schemas.openxmlformats.org/officeDocument/2006/relationships/image" Target="../media/image53.jpeg"/><Relationship Id="rId3" Type="http://schemas.openxmlformats.org/officeDocument/2006/relationships/tags" Target="../tags/tag298.xml"/><Relationship Id="rId7" Type="http://schemas.openxmlformats.org/officeDocument/2006/relationships/tags" Target="../tags/tag302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52.jpeg"/><Relationship Id="rId2" Type="http://schemas.openxmlformats.org/officeDocument/2006/relationships/tags" Target="../tags/tag297.xml"/><Relationship Id="rId16" Type="http://schemas.openxmlformats.org/officeDocument/2006/relationships/image" Target="../media/image43.png"/><Relationship Id="rId1" Type="http://schemas.openxmlformats.org/officeDocument/2006/relationships/tags" Target="../tags/tag296.xml"/><Relationship Id="rId6" Type="http://schemas.openxmlformats.org/officeDocument/2006/relationships/tags" Target="../tags/tag301.xml"/><Relationship Id="rId11" Type="http://schemas.openxmlformats.org/officeDocument/2006/relationships/tags" Target="../tags/tag306.xml"/><Relationship Id="rId5" Type="http://schemas.openxmlformats.org/officeDocument/2006/relationships/tags" Target="../tags/tag300.xml"/><Relationship Id="rId15" Type="http://schemas.openxmlformats.org/officeDocument/2006/relationships/image" Target="../media/image51.png"/><Relationship Id="rId10" Type="http://schemas.openxmlformats.org/officeDocument/2006/relationships/tags" Target="../tags/tag305.xml"/><Relationship Id="rId19" Type="http://schemas.openxmlformats.org/officeDocument/2006/relationships/image" Target="../media/image47.png"/><Relationship Id="rId4" Type="http://schemas.openxmlformats.org/officeDocument/2006/relationships/tags" Target="../tags/tag299.xml"/><Relationship Id="rId9" Type="http://schemas.openxmlformats.org/officeDocument/2006/relationships/tags" Target="../tags/tag304.xml"/><Relationship Id="rId14" Type="http://schemas.openxmlformats.org/officeDocument/2006/relationships/image" Target="../media/image1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309.xml"/><Relationship Id="rId7" Type="http://schemas.openxmlformats.org/officeDocument/2006/relationships/image" Target="../media/image16.svg"/><Relationship Id="rId2" Type="http://schemas.openxmlformats.org/officeDocument/2006/relationships/tags" Target="../tags/tag308.xml"/><Relationship Id="rId1" Type="http://schemas.openxmlformats.org/officeDocument/2006/relationships/tags" Target="../tags/tag307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1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1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6" Type="http://schemas.openxmlformats.org/officeDocument/2006/relationships/tags" Target="../tags/tag316.xml"/><Relationship Id="rId5" Type="http://schemas.openxmlformats.org/officeDocument/2006/relationships/tags" Target="../tags/tag315.xml"/><Relationship Id="rId10" Type="http://schemas.openxmlformats.org/officeDocument/2006/relationships/image" Target="../media/image55.png"/><Relationship Id="rId4" Type="http://schemas.openxmlformats.org/officeDocument/2006/relationships/tags" Target="../tags/tag314.xml"/><Relationship Id="rId9" Type="http://schemas.openxmlformats.org/officeDocument/2006/relationships/image" Target="../media/image1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319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318.xml"/><Relationship Id="rId1" Type="http://schemas.openxmlformats.org/officeDocument/2006/relationships/tags" Target="../tags/tag317.xml"/><Relationship Id="rId6" Type="http://schemas.openxmlformats.org/officeDocument/2006/relationships/tags" Target="../tags/tag322.xml"/><Relationship Id="rId11" Type="http://schemas.openxmlformats.org/officeDocument/2006/relationships/image" Target="../media/image5.png"/><Relationship Id="rId5" Type="http://schemas.openxmlformats.org/officeDocument/2006/relationships/tags" Target="../tags/tag321.xml"/><Relationship Id="rId10" Type="http://schemas.openxmlformats.org/officeDocument/2006/relationships/image" Target="../media/image4.svg"/><Relationship Id="rId4" Type="http://schemas.openxmlformats.org/officeDocument/2006/relationships/tags" Target="../tags/tag320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330.xml"/><Relationship Id="rId13" Type="http://schemas.openxmlformats.org/officeDocument/2006/relationships/image" Target="../media/image26.svg"/><Relationship Id="rId3" Type="http://schemas.openxmlformats.org/officeDocument/2006/relationships/tags" Target="../tags/tag325.xml"/><Relationship Id="rId7" Type="http://schemas.openxmlformats.org/officeDocument/2006/relationships/tags" Target="../tags/tag329.xml"/><Relationship Id="rId12" Type="http://schemas.openxmlformats.org/officeDocument/2006/relationships/image" Target="../media/image12.png"/><Relationship Id="rId2" Type="http://schemas.openxmlformats.org/officeDocument/2006/relationships/tags" Target="../tags/tag324.xml"/><Relationship Id="rId16" Type="http://schemas.openxmlformats.org/officeDocument/2006/relationships/image" Target="../media/image39.png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11" Type="http://schemas.openxmlformats.org/officeDocument/2006/relationships/image" Target="../media/image2.jpeg"/><Relationship Id="rId5" Type="http://schemas.openxmlformats.org/officeDocument/2006/relationships/tags" Target="../tags/tag327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26.xml"/><Relationship Id="rId9" Type="http://schemas.openxmlformats.org/officeDocument/2006/relationships/tags" Target="../tags/tag331.xml"/><Relationship Id="rId1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34.xml"/><Relationship Id="rId7" Type="http://schemas.openxmlformats.org/officeDocument/2006/relationships/image" Target="../media/image15.png"/><Relationship Id="rId2" Type="http://schemas.openxmlformats.org/officeDocument/2006/relationships/tags" Target="../tags/tag333.xml"/><Relationship Id="rId1" Type="http://schemas.openxmlformats.org/officeDocument/2006/relationships/tags" Target="../tags/tag33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6.xml"/><Relationship Id="rId4" Type="http://schemas.openxmlformats.org/officeDocument/2006/relationships/tags" Target="../tags/tag335.xml"/><Relationship Id="rId9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tags" Target="../tags/tag339.xml"/><Relationship Id="rId7" Type="http://schemas.openxmlformats.org/officeDocument/2006/relationships/image" Target="../media/image16.svg"/><Relationship Id="rId2" Type="http://schemas.openxmlformats.org/officeDocument/2006/relationships/tags" Target="../tags/tag338.xml"/><Relationship Id="rId1" Type="http://schemas.openxmlformats.org/officeDocument/2006/relationships/tags" Target="../tags/tag337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40.xml"/><Relationship Id="rId9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343.xml"/><Relationship Id="rId7" Type="http://schemas.openxmlformats.org/officeDocument/2006/relationships/image" Target="../media/image16.svg"/><Relationship Id="rId2" Type="http://schemas.openxmlformats.org/officeDocument/2006/relationships/tags" Target="../tags/tag342.xml"/><Relationship Id="rId1" Type="http://schemas.openxmlformats.org/officeDocument/2006/relationships/tags" Target="../tags/tag34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44.xml"/><Relationship Id="rId9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47.xml"/><Relationship Id="rId7" Type="http://schemas.openxmlformats.org/officeDocument/2006/relationships/tags" Target="../tags/tag351.xml"/><Relationship Id="rId12" Type="http://schemas.openxmlformats.org/officeDocument/2006/relationships/image" Target="../media/image60.png"/><Relationship Id="rId2" Type="http://schemas.openxmlformats.org/officeDocument/2006/relationships/tags" Target="../tags/tag346.xml"/><Relationship Id="rId1" Type="http://schemas.openxmlformats.org/officeDocument/2006/relationships/tags" Target="../tags/tag345.xml"/><Relationship Id="rId6" Type="http://schemas.openxmlformats.org/officeDocument/2006/relationships/tags" Target="../tags/tag350.xml"/><Relationship Id="rId11" Type="http://schemas.openxmlformats.org/officeDocument/2006/relationships/image" Target="../media/image56.jpeg"/><Relationship Id="rId5" Type="http://schemas.openxmlformats.org/officeDocument/2006/relationships/tags" Target="../tags/tag349.xml"/><Relationship Id="rId10" Type="http://schemas.openxmlformats.org/officeDocument/2006/relationships/image" Target="../media/image16.svg"/><Relationship Id="rId4" Type="http://schemas.openxmlformats.org/officeDocument/2006/relationships/tags" Target="../tags/tag348.xml"/><Relationship Id="rId9" Type="http://schemas.openxmlformats.org/officeDocument/2006/relationships/image" Target="../media/image1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354.xml"/><Relationship Id="rId7" Type="http://schemas.openxmlformats.org/officeDocument/2006/relationships/image" Target="../media/image16.svg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9.png"/><Relationship Id="rId4" Type="http://schemas.openxmlformats.org/officeDocument/2006/relationships/tags" Target="../tags/tag355.xml"/><Relationship Id="rId9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58.xml"/><Relationship Id="rId7" Type="http://schemas.openxmlformats.org/officeDocument/2006/relationships/image" Target="../media/image15.png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0.xml"/><Relationship Id="rId10" Type="http://schemas.openxmlformats.org/officeDocument/2006/relationships/image" Target="../media/image62.jpeg"/><Relationship Id="rId4" Type="http://schemas.openxmlformats.org/officeDocument/2006/relationships/tags" Target="../tags/tag359.xml"/><Relationship Id="rId9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363.xml"/><Relationship Id="rId7" Type="http://schemas.openxmlformats.org/officeDocument/2006/relationships/image" Target="../media/image16.svg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64.xml"/><Relationship Id="rId9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372.xml"/><Relationship Id="rId13" Type="http://schemas.openxmlformats.org/officeDocument/2006/relationships/image" Target="../media/image16.svg"/><Relationship Id="rId3" Type="http://schemas.openxmlformats.org/officeDocument/2006/relationships/tags" Target="../tags/tag367.xml"/><Relationship Id="rId7" Type="http://schemas.openxmlformats.org/officeDocument/2006/relationships/tags" Target="../tags/tag371.xml"/><Relationship Id="rId12" Type="http://schemas.openxmlformats.org/officeDocument/2006/relationships/image" Target="../media/image15.png"/><Relationship Id="rId2" Type="http://schemas.openxmlformats.org/officeDocument/2006/relationships/tags" Target="../tags/tag366.xml"/><Relationship Id="rId1" Type="http://schemas.openxmlformats.org/officeDocument/2006/relationships/tags" Target="../tags/tag365.xml"/><Relationship Id="rId6" Type="http://schemas.openxmlformats.org/officeDocument/2006/relationships/tags" Target="../tags/tag370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69.xml"/><Relationship Id="rId10" Type="http://schemas.openxmlformats.org/officeDocument/2006/relationships/tags" Target="../tags/tag374.xml"/><Relationship Id="rId4" Type="http://schemas.openxmlformats.org/officeDocument/2006/relationships/tags" Target="../tags/tag368.xml"/><Relationship Id="rId9" Type="http://schemas.openxmlformats.org/officeDocument/2006/relationships/tags" Target="../tags/tag373.xml"/><Relationship Id="rId1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tags" Target="../tags/tag377.xml"/><Relationship Id="rId7" Type="http://schemas.openxmlformats.org/officeDocument/2006/relationships/image" Target="../media/image16.svg"/><Relationship Id="rId2" Type="http://schemas.openxmlformats.org/officeDocument/2006/relationships/tags" Target="../tags/tag376.xml"/><Relationship Id="rId1" Type="http://schemas.openxmlformats.org/officeDocument/2006/relationships/tags" Target="../tags/tag375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78.xml"/><Relationship Id="rId9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8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381.xml"/><Relationship Id="rId7" Type="http://schemas.openxmlformats.org/officeDocument/2006/relationships/image" Target="../media/image16.svg"/><Relationship Id="rId2" Type="http://schemas.openxmlformats.org/officeDocument/2006/relationships/tags" Target="../tags/tag380.xml"/><Relationship Id="rId1" Type="http://schemas.openxmlformats.org/officeDocument/2006/relationships/tags" Target="../tags/tag37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82.xml"/><Relationship Id="rId9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tags" Target="../tags/tag390.xml"/><Relationship Id="rId13" Type="http://schemas.openxmlformats.org/officeDocument/2006/relationships/tags" Target="../tags/tag395.xml"/><Relationship Id="rId18" Type="http://schemas.openxmlformats.org/officeDocument/2006/relationships/image" Target="../media/image60.png"/><Relationship Id="rId3" Type="http://schemas.openxmlformats.org/officeDocument/2006/relationships/tags" Target="../tags/tag385.xml"/><Relationship Id="rId7" Type="http://schemas.openxmlformats.org/officeDocument/2006/relationships/tags" Target="../tags/tag389.xml"/><Relationship Id="rId12" Type="http://schemas.openxmlformats.org/officeDocument/2006/relationships/tags" Target="../tags/tag394.xml"/><Relationship Id="rId17" Type="http://schemas.openxmlformats.org/officeDocument/2006/relationships/image" Target="../media/image16.svg"/><Relationship Id="rId2" Type="http://schemas.openxmlformats.org/officeDocument/2006/relationships/tags" Target="../tags/tag384.xml"/><Relationship Id="rId16" Type="http://schemas.openxmlformats.org/officeDocument/2006/relationships/image" Target="../media/image15.png"/><Relationship Id="rId1" Type="http://schemas.openxmlformats.org/officeDocument/2006/relationships/tags" Target="../tags/tag383.xml"/><Relationship Id="rId6" Type="http://schemas.openxmlformats.org/officeDocument/2006/relationships/tags" Target="../tags/tag388.xml"/><Relationship Id="rId11" Type="http://schemas.openxmlformats.org/officeDocument/2006/relationships/tags" Target="../tags/tag393.xml"/><Relationship Id="rId5" Type="http://schemas.openxmlformats.org/officeDocument/2006/relationships/tags" Target="../tags/tag387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92.xml"/><Relationship Id="rId4" Type="http://schemas.openxmlformats.org/officeDocument/2006/relationships/tags" Target="../tags/tag386.xml"/><Relationship Id="rId9" Type="http://schemas.openxmlformats.org/officeDocument/2006/relationships/tags" Target="../tags/tag391.xml"/><Relationship Id="rId14" Type="http://schemas.openxmlformats.org/officeDocument/2006/relationships/tags" Target="../tags/tag39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399.xml"/><Relationship Id="rId7" Type="http://schemas.openxmlformats.org/officeDocument/2006/relationships/image" Target="../media/image16.svg"/><Relationship Id="rId2" Type="http://schemas.openxmlformats.org/officeDocument/2006/relationships/tags" Target="../tags/tag398.xml"/><Relationship Id="rId1" Type="http://schemas.openxmlformats.org/officeDocument/2006/relationships/tags" Target="../tags/tag397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4.png"/><Relationship Id="rId4" Type="http://schemas.openxmlformats.org/officeDocument/2006/relationships/tags" Target="../tags/tag400.xml"/><Relationship Id="rId9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03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02.xml"/><Relationship Id="rId1" Type="http://schemas.openxmlformats.org/officeDocument/2006/relationships/tags" Target="../tags/tag401.xml"/><Relationship Id="rId6" Type="http://schemas.openxmlformats.org/officeDocument/2006/relationships/tags" Target="../tags/tag406.xml"/><Relationship Id="rId11" Type="http://schemas.openxmlformats.org/officeDocument/2006/relationships/image" Target="../media/image41.png"/><Relationship Id="rId5" Type="http://schemas.openxmlformats.org/officeDocument/2006/relationships/tags" Target="../tags/tag405.xml"/><Relationship Id="rId10" Type="http://schemas.openxmlformats.org/officeDocument/2006/relationships/image" Target="../media/image30.png"/><Relationship Id="rId4" Type="http://schemas.openxmlformats.org/officeDocument/2006/relationships/tags" Target="../tags/tag404.xml"/><Relationship Id="rId9" Type="http://schemas.openxmlformats.org/officeDocument/2006/relationships/image" Target="../media/image16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414.xml"/><Relationship Id="rId13" Type="http://schemas.openxmlformats.org/officeDocument/2006/relationships/image" Target="../media/image16.svg"/><Relationship Id="rId3" Type="http://schemas.openxmlformats.org/officeDocument/2006/relationships/tags" Target="../tags/tag409.xml"/><Relationship Id="rId7" Type="http://schemas.openxmlformats.org/officeDocument/2006/relationships/tags" Target="../tags/tag413.xml"/><Relationship Id="rId12" Type="http://schemas.openxmlformats.org/officeDocument/2006/relationships/image" Target="../media/image15.png"/><Relationship Id="rId2" Type="http://schemas.openxmlformats.org/officeDocument/2006/relationships/tags" Target="../tags/tag408.xml"/><Relationship Id="rId1" Type="http://schemas.openxmlformats.org/officeDocument/2006/relationships/tags" Target="../tags/tag407.xml"/><Relationship Id="rId6" Type="http://schemas.openxmlformats.org/officeDocument/2006/relationships/tags" Target="../tags/tag412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11.xml"/><Relationship Id="rId10" Type="http://schemas.openxmlformats.org/officeDocument/2006/relationships/tags" Target="../tags/tag416.xml"/><Relationship Id="rId4" Type="http://schemas.openxmlformats.org/officeDocument/2006/relationships/tags" Target="../tags/tag410.xml"/><Relationship Id="rId9" Type="http://schemas.openxmlformats.org/officeDocument/2006/relationships/tags" Target="../tags/tag415.xml"/><Relationship Id="rId14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1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18.xml"/><Relationship Id="rId1" Type="http://schemas.openxmlformats.org/officeDocument/2006/relationships/tags" Target="../tags/tag417.xml"/><Relationship Id="rId6" Type="http://schemas.openxmlformats.org/officeDocument/2006/relationships/tags" Target="../tags/tag422.xml"/><Relationship Id="rId11" Type="http://schemas.openxmlformats.org/officeDocument/2006/relationships/image" Target="../media/image65.png"/><Relationship Id="rId5" Type="http://schemas.openxmlformats.org/officeDocument/2006/relationships/tags" Target="../tags/tag421.xml"/><Relationship Id="rId10" Type="http://schemas.openxmlformats.org/officeDocument/2006/relationships/image" Target="../media/image29.png"/><Relationship Id="rId4" Type="http://schemas.openxmlformats.org/officeDocument/2006/relationships/tags" Target="../tags/tag420.xml"/><Relationship Id="rId9" Type="http://schemas.openxmlformats.org/officeDocument/2006/relationships/image" Target="../media/image16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25.xml"/><Relationship Id="rId7" Type="http://schemas.openxmlformats.org/officeDocument/2006/relationships/image" Target="../media/image15.png"/><Relationship Id="rId2" Type="http://schemas.openxmlformats.org/officeDocument/2006/relationships/tags" Target="../tags/tag424.xml"/><Relationship Id="rId1" Type="http://schemas.openxmlformats.org/officeDocument/2006/relationships/tags" Target="../tags/tag42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27.xml"/><Relationship Id="rId10" Type="http://schemas.openxmlformats.org/officeDocument/2006/relationships/image" Target="../media/image36.png"/><Relationship Id="rId4" Type="http://schemas.openxmlformats.org/officeDocument/2006/relationships/tags" Target="../tags/tag426.xml"/><Relationship Id="rId9" Type="http://schemas.openxmlformats.org/officeDocument/2006/relationships/image" Target="../media/image62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435.xml"/><Relationship Id="rId13" Type="http://schemas.openxmlformats.org/officeDocument/2006/relationships/image" Target="../media/image23.jpeg"/><Relationship Id="rId3" Type="http://schemas.openxmlformats.org/officeDocument/2006/relationships/tags" Target="../tags/tag430.xml"/><Relationship Id="rId7" Type="http://schemas.openxmlformats.org/officeDocument/2006/relationships/tags" Target="../tags/tag434.xml"/><Relationship Id="rId12" Type="http://schemas.openxmlformats.org/officeDocument/2006/relationships/image" Target="../media/image16.svg"/><Relationship Id="rId2" Type="http://schemas.openxmlformats.org/officeDocument/2006/relationships/tags" Target="../tags/tag429.xml"/><Relationship Id="rId1" Type="http://schemas.openxmlformats.org/officeDocument/2006/relationships/tags" Target="../tags/tag428.xml"/><Relationship Id="rId6" Type="http://schemas.openxmlformats.org/officeDocument/2006/relationships/tags" Target="../tags/tag433.xml"/><Relationship Id="rId11" Type="http://schemas.openxmlformats.org/officeDocument/2006/relationships/image" Target="../media/image15.png"/><Relationship Id="rId5" Type="http://schemas.openxmlformats.org/officeDocument/2006/relationships/tags" Target="../tags/tag432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31.xml"/><Relationship Id="rId9" Type="http://schemas.openxmlformats.org/officeDocument/2006/relationships/tags" Target="../tags/tag436.xml"/><Relationship Id="rId1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microsoft.com/office/2007/relationships/media" Target="../media/media2.mp3"/><Relationship Id="rId7" Type="http://schemas.openxmlformats.org/officeDocument/2006/relationships/tags" Target="../tags/tag441.xml"/><Relationship Id="rId12" Type="http://schemas.openxmlformats.org/officeDocument/2006/relationships/image" Target="../media/image16.svg"/><Relationship Id="rId2" Type="http://schemas.openxmlformats.org/officeDocument/2006/relationships/tags" Target="../tags/tag438.xml"/><Relationship Id="rId1" Type="http://schemas.openxmlformats.org/officeDocument/2006/relationships/tags" Target="../tags/tag437.xml"/><Relationship Id="rId6" Type="http://schemas.openxmlformats.org/officeDocument/2006/relationships/tags" Target="../tags/tag440.xml"/><Relationship Id="rId11" Type="http://schemas.openxmlformats.org/officeDocument/2006/relationships/image" Target="../media/image15.png"/><Relationship Id="rId5" Type="http://schemas.openxmlformats.org/officeDocument/2006/relationships/tags" Target="../tags/tag439.xml"/><Relationship Id="rId10" Type="http://schemas.openxmlformats.org/officeDocument/2006/relationships/image" Target="../media/image48.png"/><Relationship Id="rId4" Type="http://schemas.openxmlformats.org/officeDocument/2006/relationships/audio" Target="../media/media2.mp3"/><Relationship Id="rId9" Type="http://schemas.openxmlformats.org/officeDocument/2006/relationships/image" Target="../media/image67.gi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9.jpg"/><Relationship Id="rId3" Type="http://schemas.openxmlformats.org/officeDocument/2006/relationships/tags" Target="../tags/tag444.xml"/><Relationship Id="rId7" Type="http://schemas.openxmlformats.org/officeDocument/2006/relationships/tags" Target="../tags/tag448.xml"/><Relationship Id="rId12" Type="http://schemas.openxmlformats.org/officeDocument/2006/relationships/image" Target="../media/image52.jpeg"/><Relationship Id="rId2" Type="http://schemas.openxmlformats.org/officeDocument/2006/relationships/tags" Target="../tags/tag443.xml"/><Relationship Id="rId16" Type="http://schemas.openxmlformats.org/officeDocument/2006/relationships/image" Target="../media/image71.png"/><Relationship Id="rId1" Type="http://schemas.openxmlformats.org/officeDocument/2006/relationships/tags" Target="../tags/tag442.xml"/><Relationship Id="rId6" Type="http://schemas.openxmlformats.org/officeDocument/2006/relationships/tags" Target="../tags/tag447.xml"/><Relationship Id="rId11" Type="http://schemas.openxmlformats.org/officeDocument/2006/relationships/image" Target="../media/image68.jpg"/><Relationship Id="rId5" Type="http://schemas.openxmlformats.org/officeDocument/2006/relationships/tags" Target="../tags/tag446.xml"/><Relationship Id="rId15" Type="http://schemas.microsoft.com/office/2007/relationships/hdphoto" Target="../media/hdphoto2.wdp"/><Relationship Id="rId10" Type="http://schemas.openxmlformats.org/officeDocument/2006/relationships/image" Target="../media/image16.svg"/><Relationship Id="rId4" Type="http://schemas.openxmlformats.org/officeDocument/2006/relationships/tags" Target="../tags/tag445.xml"/><Relationship Id="rId9" Type="http://schemas.openxmlformats.org/officeDocument/2006/relationships/image" Target="../media/image15.png"/><Relationship Id="rId1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10.png"/><Relationship Id="rId3" Type="http://schemas.openxmlformats.org/officeDocument/2006/relationships/tags" Target="../tags/tag63.xml"/><Relationship Id="rId21" Type="http://schemas.openxmlformats.org/officeDocument/2006/relationships/tags" Target="../tags/tag81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26.sv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29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12.pn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2.jpeg"/><Relationship Id="rId28" Type="http://schemas.openxmlformats.org/officeDocument/2006/relationships/image" Target="../media/image28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slideLayout" Target="../slideLayouts/slideLayout18.xml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456.xml"/><Relationship Id="rId13" Type="http://schemas.openxmlformats.org/officeDocument/2006/relationships/image" Target="../media/image40.png"/><Relationship Id="rId3" Type="http://schemas.openxmlformats.org/officeDocument/2006/relationships/tags" Target="../tags/tag451.xml"/><Relationship Id="rId7" Type="http://schemas.openxmlformats.org/officeDocument/2006/relationships/tags" Target="../tags/tag455.xml"/><Relationship Id="rId12" Type="http://schemas.openxmlformats.org/officeDocument/2006/relationships/image" Target="../media/image16.svg"/><Relationship Id="rId2" Type="http://schemas.openxmlformats.org/officeDocument/2006/relationships/tags" Target="../tags/tag450.xml"/><Relationship Id="rId1" Type="http://schemas.openxmlformats.org/officeDocument/2006/relationships/tags" Target="../tags/tag449.xml"/><Relationship Id="rId6" Type="http://schemas.openxmlformats.org/officeDocument/2006/relationships/tags" Target="../tags/tag454.xml"/><Relationship Id="rId11" Type="http://schemas.openxmlformats.org/officeDocument/2006/relationships/image" Target="../media/image15.png"/><Relationship Id="rId5" Type="http://schemas.openxmlformats.org/officeDocument/2006/relationships/tags" Target="../tags/tag453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52.xml"/><Relationship Id="rId9" Type="http://schemas.openxmlformats.org/officeDocument/2006/relationships/tags" Target="../tags/tag45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12" Type="http://schemas.openxmlformats.org/officeDocument/2006/relationships/image" Target="../media/image31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../media/image26.svg"/><Relationship Id="rId5" Type="http://schemas.openxmlformats.org/officeDocument/2006/relationships/tags" Target="../tags/tag86.xml"/><Relationship Id="rId10" Type="http://schemas.openxmlformats.org/officeDocument/2006/relationships/image" Target="../media/image12.png"/><Relationship Id="rId4" Type="http://schemas.openxmlformats.org/officeDocument/2006/relationships/tags" Target="../tags/tag85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1.xml"/><Relationship Id="rId7" Type="http://schemas.openxmlformats.org/officeDocument/2006/relationships/image" Target="../media/image2.jpe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3.xml"/><Relationship Id="rId10" Type="http://schemas.openxmlformats.org/officeDocument/2006/relationships/image" Target="../media/image5.png"/><Relationship Id="rId4" Type="http://schemas.openxmlformats.org/officeDocument/2006/relationships/tags" Target="../tags/tag92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26.sv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12.png"/><Relationship Id="rId5" Type="http://schemas.openxmlformats.org/officeDocument/2006/relationships/tags" Target="../tags/tag98.xml"/><Relationship Id="rId10" Type="http://schemas.openxmlformats.org/officeDocument/2006/relationships/image" Target="../media/image2.jpeg"/><Relationship Id="rId4" Type="http://schemas.openxmlformats.org/officeDocument/2006/relationships/tags" Target="../tags/tag97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5 - Séance </a:t>
            </a:r>
            <a:r>
              <a:rPr lang="ar-MA" sz="4001" b="1" dirty="0">
                <a:solidFill>
                  <a:prstClr val="white"/>
                </a:solidFill>
                <a:latin typeface="Dosis Bold"/>
              </a:rPr>
              <a:t>3</a:t>
            </a:r>
            <a:endParaRPr lang="en-US" sz="4001" b="1" dirty="0">
              <a:solidFill>
                <a:prstClr val="white"/>
              </a:solidFill>
              <a:latin typeface="Dosis Bold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2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2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D56A02-822C-0F86-577A-60DB46E4E2B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92208" y="1980926"/>
            <a:ext cx="9731583" cy="63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41030"/>
            <a:ext cx="12954000" cy="960347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 C’est quoi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Est-ce que tu as…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 Il y a quoi dans…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C’est quel jour, aujourd’hui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5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Tu fais quoi en classe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2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classe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92622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ctr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Vocabulaire 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Écoute active du dialogue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 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E46C0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Appropriation de l'acte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Écriture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srgbClr val="8DC63F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</a:t>
            </a: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881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3E9C46-A42D-F3F2-6BDB-F88CF77AA2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8076" y="2950043"/>
            <a:ext cx="3779848" cy="534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F14EF46-4B1B-06B9-63F3-F7DBE9E4A4A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3084" y="2950043"/>
            <a:ext cx="3772227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03039B1-EDE3-5204-1A06-AF0C7110F7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0689" y="2936355"/>
            <a:ext cx="3787468" cy="534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Tu fais quoi en classe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Oui, je fais … / Non, je ne fais pas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Écrire la lettre </a:t>
            </a:r>
            <a:r>
              <a:rPr lang="fr-MA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</a:t>
            </a: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en minuscule et en majuscule.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302168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</a:t>
            </a:r>
            <a:r>
              <a:rPr lang="ar-MA" sz="6000" b="1" dirty="0">
                <a:solidFill>
                  <a:srgbClr val="215968"/>
                </a:solidFill>
                <a:latin typeface="Dosis" pitchFamily="2" charset="0"/>
              </a:rPr>
              <a:t>3</a:t>
            </a: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193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02599" y="5749003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5653523"/>
            <a:ext cx="504425" cy="5490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F196A93-E68D-1372-8AE7-C3B1CFBDEE2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702599" y="4800541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lettres étudiées.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C75F036-BA9D-7899-1EE8-CECE1BF402A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4705061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E8049-5033-D1AE-50FE-3CEB4EF2C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5F535EE7-1904-E12B-7AF8-DB8E119529A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7354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CE625457-CC88-C482-6411-EC59DC889B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9542" y="716394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Observez bien. C’est la lettre « p ».</a:t>
            </a: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E9B19D76-D731-5043-20B9-DF5C4B618BC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72472" y="545263"/>
            <a:ext cx="1250264" cy="1512774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C812351-58E9-DE57-98FB-DDEB9DC317C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46541399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5BC2B0D-D8C7-75DE-6751-75DE9B664EE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3900" b="1" dirty="0">
                <a:solidFill>
                  <a:srgbClr val="106585"/>
                </a:solidFill>
                <a:latin typeface="+mj-lt"/>
              </a:rPr>
              <a:t>p</a:t>
            </a:r>
            <a:r>
              <a:rPr kumimoji="0" lang="fr-MA" sz="239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endParaRPr kumimoji="0" lang="fr-MA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340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252A3-5679-18F9-D7E9-933597243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01A3A5BA-98A0-BB4F-5B4D-54BC7FAD78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7354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4BB3096F-7673-6BFF-2D74-05AD8519ED0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9542" y="716394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Observez bien. C’est la lettre i.</a:t>
            </a: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4D84F29A-7D72-F795-A109-826014325E9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72472" y="545263"/>
            <a:ext cx="1250264" cy="1512774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B40B2F8-F00F-B750-6514-E90EA4D48E5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53240319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3A8B8EF-0486-54D8-EE4D-CE3B7620024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3900" b="1" dirty="0">
                <a:solidFill>
                  <a:srgbClr val="106585"/>
                </a:solidFill>
                <a:latin typeface="+mj-lt"/>
              </a:rPr>
              <a:t>i</a:t>
            </a:r>
            <a:r>
              <a:rPr kumimoji="0" lang="fr-MA" sz="239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2667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Prenez vos ardoises et écrivez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 ».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159D94-A626-2CE2-DE46-4CACB11C5F1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9F9451A-C328-68B1-01A7-EF1B84CCF24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9397E9F-1F6C-A08A-675B-08B12E09445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076571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87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8F089-889B-87B6-0591-F191D3929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7D2E1EB-858E-624C-2EC8-85E65843AF9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85A5FFF-67CC-9194-C423-276684496A4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53CD38-042A-AF75-E4CB-57ECC495590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75AA039-4B23-AAC1-698D-19799EEC2989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655191971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4263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90529-2832-6D13-61EE-4DD4FCB31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332544AD-299F-858D-6169-FCE8AE1FCD2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864E135-C802-43D0-D2C6-87EFFE217EE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Écrivez le mot papi.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4B89177-506F-74BB-2D43-BFA8ED98EAF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3ED2BD-955A-5C52-1D12-E45EB51F3FC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9D229E4-3347-971B-3F6B-445BC41D129E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75934501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4870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1DDE-782C-2DD0-3F36-415C64629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956850F-C5ED-C414-4D6D-5F6CF47FA4C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E2B53D-1A85-E919-963B-20003522D84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FBFBD6-CD3C-5DDA-839B-E6C6D81536A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A4D5856-1510-BB0C-9D49-08CA0E3215C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57761348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039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73770-7557-EE41-6962-F923854EC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F036B05-BF35-4399-05A1-0CB508A3114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F54D3D2-56CF-5834-25D0-486AD78D5EC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ces mots la séance précédente.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911A681-FEBD-9874-DA8E-1426EDB90D6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425D4465-1671-D0BF-69CA-F173901CB2D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61099823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0DF8D925-C39C-F77E-24C6-992D096190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7660" y="4019817"/>
            <a:ext cx="2229867" cy="24308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871E0F7-DFC3-35F2-294D-D7D72FA6FD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8474" y="3928086"/>
            <a:ext cx="2577247" cy="25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53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les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1EF0813-5623-34B8-6FAC-7B400337E2F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0279" y="6664172"/>
            <a:ext cx="3473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dessiner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13E59B7-3BF4-D5AA-9A3A-FAE164F1860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748474" y="6664170"/>
            <a:ext cx="2577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parler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FF38F483-CBF1-CE42-279C-4B6A49C0A58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546986129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E9BEC77C-F67E-7695-26B6-81D26149CA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7660" y="4019817"/>
            <a:ext cx="2229867" cy="24308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981B17C-420F-9FA3-3B40-99CE725357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48474" y="3928086"/>
            <a:ext cx="2577247" cy="252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04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9EBF-02E7-DF35-C8D5-D69727A0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A9E35D-598B-2412-5921-A19D1976C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92671D-ECD8-96EC-A86E-94F4CCF99B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Tu fais quoi en classe ?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Oui, je fais … / Non, je ne fais pas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Écrire la lettre r en minuscule et en majuscule.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A2F269-8203-AE2A-2593-DD963AF166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EFBED-2F38-6CF5-0E88-370C2E0786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439FE-AC15-5FD8-D1B6-4B9C89ECCE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476476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855B124-D0A7-4F85-61DC-C9828EBEB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3</a:t>
            </a:r>
          </a:p>
        </p:txBody>
      </p:sp>
    </p:spTree>
    <p:extLst>
      <p:ext uri="{BB962C8B-B14F-4D97-AF65-F5344CB8AC3E}">
        <p14:creationId xmlns:p14="http://schemas.microsoft.com/office/powerpoint/2010/main" val="2149669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90665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l’acte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79022" y="4670110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MA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Qu’est-ce que tu fais </a:t>
            </a: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en classe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79022" y="6548500"/>
            <a:ext cx="8443805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Oui, je fais … / Non, je ne fais pas … .</a:t>
            </a:r>
          </a:p>
        </p:txBody>
      </p:sp>
    </p:spTree>
    <p:extLst>
      <p:ext uri="{BB962C8B-B14F-4D97-AF65-F5344CB8AC3E}">
        <p14:creationId xmlns:p14="http://schemas.microsoft.com/office/powerpoint/2010/main" val="40858604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DD41D1-CBD3-A388-722D-730911CECCD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2" y="736196"/>
            <a:ext cx="966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Rita et Karim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774F60C-B678-845F-F9E1-85247DD830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35" y="3321180"/>
            <a:ext cx="2988006" cy="50543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25AF10-8DB1-D0FE-46A5-431087BE85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1126" y="3773294"/>
            <a:ext cx="2988006" cy="415015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4CB5DB5-64EB-1847-8B1C-B0BFD85ADFE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96256078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503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6" name="Parcours_1_Pd2_S5_Dialogue">
            <a:hlinkClick r:id="" action="ppaction://media"/>
            <a:extLst>
              <a:ext uri="{FF2B5EF4-FFF2-40B4-BE49-F238E27FC236}">
                <a16:creationId xmlns:a16="http://schemas.microsoft.com/office/drawing/2014/main" id="{B0999809-5A20-4C34-C15B-2078676A733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6913" end="7801.442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41471" y="771822"/>
            <a:ext cx="487363" cy="48736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3CB5E15-0AAF-1CF8-B2FD-D61CAE641121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96256078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5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61879105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485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6" name="Parcours_1_Pd2_S5_Dialogue">
            <a:hlinkClick r:id="" action="ppaction://media"/>
            <a:extLst>
              <a:ext uri="{FF2B5EF4-FFF2-40B4-BE49-F238E27FC236}">
                <a16:creationId xmlns:a16="http://schemas.microsoft.com/office/drawing/2014/main" id="{B0999809-5A20-4C34-C15B-2078676A733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6913" end="7801.442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41471" y="771822"/>
            <a:ext cx="487363" cy="48736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3CB5E15-0AAF-1CF8-B2FD-D61CAE641121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854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39F56-E5A3-FC1D-6A2D-58C81C1AE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C7A8612-DA5E-8FC1-8E53-4C8D429AEF0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7E9E87A-5204-A509-89E7-A216585C89D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332F0B-10D8-5A46-59B5-8B0834EDCBD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2A7C286-5550-9331-4F5A-23E99D68B0E7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E337C36-587A-A129-8848-BDC698896D58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83CCDD71-9BED-8838-934F-BA75C0CD2FF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174BB77-06D4-8D67-E76C-05C3A66A75AC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1E44878-C191-19CC-0284-F44C8E1E1A1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3F89A8F-79A6-2004-0889-1E293394F5B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70604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D615212-5895-ED92-BEAD-DEFCB6BF27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Est-ce que tu fais des dessins en classe ? 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B632FBE-256F-7602-2E39-496B2ED8592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F3B8F094-094A-97AB-FB3D-7542A1556FE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57356" y="1945163"/>
            <a:ext cx="6058587" cy="1544197"/>
          </a:xfrm>
          <a:prstGeom prst="wedgeEllipseCallout">
            <a:avLst>
              <a:gd name="adj1" fmla="val -9858"/>
              <a:gd name="adj2" fmla="val 8378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Est-ce que tu fais des dessins en classe ?  </a:t>
            </a:r>
          </a:p>
        </p:txBody>
      </p:sp>
      <p:pic>
        <p:nvPicPr>
          <p:cNvPr id="6" name="Image 5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DBFA2604-9964-8C72-DEDE-6EAFAA21E3C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094" y="4084879"/>
            <a:ext cx="3096699" cy="523824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16FC584-EDF9-D746-EFF6-BE132F4B17E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578" y="4512436"/>
            <a:ext cx="2743510" cy="4280923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20318113-5D5E-DAF1-460F-F8D12CF8F3FE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05499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FDD29-E4F3-58CC-90BB-24A5CA6B2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3D3911E-21D4-5203-F4B2-937AF60CF75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0FE7F7F-D1A6-5BDE-FC77-92B001DB1A6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0B098B-E4AE-ACC2-86BF-A6BC8BDCD569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7B7BE6C-2A88-B542-B7C2-E4CFCBF73E8D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E70BD17-4F0A-246A-FA48-E3B546426CA5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D635B33-19F1-9910-B616-19AB60C469A9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524B5E0-DF9E-EC27-6F89-265B3948006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202B3E57-37CD-D141-DEB6-BAFF320B2676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319220E-462D-0FC3-EA59-ED7E59BA080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07D8246-7B5C-1A00-ACBF-8E1256567AD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Est-ce que tu fais des dessins en classe ? 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84CECC43-0EEB-7889-6531-449B435D3A2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27A132F2-5502-6A6F-54A9-0A8AF6C80D7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57356" y="1945163"/>
            <a:ext cx="6200782" cy="1544197"/>
          </a:xfrm>
          <a:prstGeom prst="wedgeEllipseCallout">
            <a:avLst>
              <a:gd name="adj1" fmla="val -9858"/>
              <a:gd name="adj2" fmla="val 8378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Est-ce que tu fais des dessins en classe ?  </a:t>
            </a:r>
          </a:p>
        </p:txBody>
      </p:sp>
      <p:pic>
        <p:nvPicPr>
          <p:cNvPr id="9" name="Image 8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9AD2287C-F9EC-7D7D-599D-6201E2A2916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094" y="4084879"/>
            <a:ext cx="3096699" cy="523824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AF5837F-40D4-98AE-E553-9BB03E83BE9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578" y="4512436"/>
            <a:ext cx="2743510" cy="4280923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508EC03D-663E-0474-CBA1-094E591CB803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979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BB534-85D5-78AA-4A4D-60730C9A0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12CA62F3-3C7E-D2FF-FA70-998EF6B0725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0FEC587-D5F5-40CF-28D6-5E2369F4621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Oui, je fais des dessins. 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85CAFC7-223F-27D2-DD04-1ED97D9EDD4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14486E08-92C1-9BE6-F626-51801A338A8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490333" y="2022872"/>
            <a:ext cx="4304172" cy="1544197"/>
          </a:xfrm>
          <a:prstGeom prst="wedgeEllipseCallout">
            <a:avLst>
              <a:gd name="adj1" fmla="val -17113"/>
              <a:gd name="adj2" fmla="val 8286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Oui, je fais des dessins.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3CE0EEA-C9B2-00CB-2C5D-C78C2C28E6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48587" y="5374433"/>
            <a:ext cx="3066882" cy="3343275"/>
          </a:xfrm>
          <a:prstGeom prst="rect">
            <a:avLst/>
          </a:prstGeom>
        </p:spPr>
      </p:pic>
      <p:pic>
        <p:nvPicPr>
          <p:cNvPr id="21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DF7FA83A-E7D9-BC7F-01B7-593434ACCE42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515774" y="4008541"/>
            <a:ext cx="1246765" cy="15441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B1C08725-AAA2-FBA9-446B-48BF3C570BD3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038902" y="3943813"/>
            <a:ext cx="5621442" cy="50802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0318939-434E-6F74-021E-68120D30D38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51984" y="4643203"/>
            <a:ext cx="3096698" cy="4150156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32FC6C7-239F-0411-F508-B9D2340CCB1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38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1CF6B-A81B-1730-F673-8B7CAAD66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93BA81B-AE09-1548-2D8C-9FCD4E9EAF3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97A48BC-E566-78E1-FC52-8EFBF31385B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E7E7C21-588A-95C1-2FA9-5F5C144E9F3D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4138F87-622D-0C3B-035E-29CEC6FA0B75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542C8C2-329A-3A46-EF81-71930510A5FA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63F32021-2342-DFF1-723F-D02975CD837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7691376-F103-6D1D-2AE7-907DA390AA19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DF0185D-266F-B664-ECDD-9369AC4B948F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B368ABFD-2C28-816B-927C-EFFDFE6A0C0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745D8A0-D82B-B42B-9EBC-367D90464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Oui, je fais des dessins.»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B755EA6-1E70-1E3D-1805-C08C6F00C1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EBDFCA-84B9-A1CC-BE7B-D2863D9B7B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48587" y="5374433"/>
            <a:ext cx="3066882" cy="3343275"/>
          </a:xfrm>
          <a:prstGeom prst="rect">
            <a:avLst/>
          </a:prstGeom>
        </p:spPr>
      </p:pic>
      <p:pic>
        <p:nvPicPr>
          <p:cNvPr id="9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3CD009F2-41FB-9525-4135-6DF885028C51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515774" y="4008541"/>
            <a:ext cx="1246765" cy="15441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B9C790CF-84B4-8F40-591F-9BE8DB75FB2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490333" y="2109956"/>
            <a:ext cx="4304172" cy="1544197"/>
          </a:xfrm>
          <a:prstGeom prst="wedgeEllipseCallout">
            <a:avLst>
              <a:gd name="adj1" fmla="val -17113"/>
              <a:gd name="adj2" fmla="val 82863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Oui, je fais des dessins.</a:t>
            </a:r>
          </a:p>
        </p:txBody>
      </p:sp>
      <p:pic>
        <p:nvPicPr>
          <p:cNvPr id="13" name="Image 12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C7735D01-3DE3-DF8E-F5BD-0EC6EEE1ABA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038902" y="3943813"/>
            <a:ext cx="5621442" cy="508029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432B0C1-0738-3D85-3920-9F8FF4AFD1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51984" y="4643203"/>
            <a:ext cx="3096698" cy="4150156"/>
          </a:xfrm>
          <a:prstGeom prst="rect">
            <a:avLst/>
          </a:prstGeom>
        </p:spPr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C40736AC-846F-D0B3-19A7-2968492E6546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58802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626D-5665-BFE5-AD5B-CA712B3EC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781BEEB-75F9-8D6F-FBAF-83803CBB47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66186" y="6975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87519C9-070E-3F1F-CF92-9776F8765A7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tu fais des dessins en classe?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par une phrase ?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2B68A08-7BEE-7847-D523-09DBEE247AEB}"/>
              </a:ext>
            </a:extLst>
          </p:cNvPr>
          <p:cNvSpPr txBox="1"/>
          <p:nvPr/>
        </p:nvSpPr>
        <p:spPr>
          <a:xfrm>
            <a:off x="342901" y="2593744"/>
            <a:ext cx="12987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800" b="1" dirty="0">
                <a:solidFill>
                  <a:srgbClr val="215968"/>
                </a:solidFill>
                <a:latin typeface="Dosis" pitchFamily="2" charset="0"/>
              </a:rPr>
              <a:t>Est-ce que tu fais des dessins en classe</a:t>
            </a: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14" name="Picture 49" descr="A cartoon of a person teaching a group of children&#10;&#10;Description automatically generated">
            <a:extLst>
              <a:ext uri="{FF2B5EF4-FFF2-40B4-BE49-F238E27FC236}">
                <a16:creationId xmlns:a16="http://schemas.microsoft.com/office/drawing/2014/main" id="{446AA54F-9C7E-21A1-852E-3D790A7CA4A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5" y="3672832"/>
            <a:ext cx="6391263" cy="4787529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728B842-C6E8-0811-25E2-4FE334AF086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7684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8160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ABAF63-6006-02C6-A006-D0E55369A0E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744686"/>
            <a:ext cx="12139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passer au tableau pour jouer le dialogue ?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8B2302-BCBB-63D5-AED2-B7CF5EBD366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66797" y="3889783"/>
            <a:ext cx="3876666" cy="250743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B324B6E-3637-8CFF-B169-426F55C0872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286376" y="4390756"/>
            <a:ext cx="7462828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fr-FR" sz="3200" b="1" kern="100" spc="425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- </a:t>
            </a: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Est-ce que tu fais des dessins en classe?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- </a:t>
            </a:r>
            <a:r>
              <a:rPr lang="fr-FR" sz="3200" b="1" kern="100" spc="425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Oui</a:t>
            </a: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, je fais … 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747449-33E8-7188-E1DE-02D22FB80F0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973016" y="6791641"/>
            <a:ext cx="46129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les élèves échangent les rôles.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544CFA7-5A41-3116-5116-FA98615DA9E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20440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Tu fais quoi en classe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Oui, je fais … / Non, je ne fais pas …</a:t>
            </a:r>
            <a:r>
              <a:rPr lang="ar-MA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Écrire la lettre r en minuscule et en majuscule.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666499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3 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801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274939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467100"/>
            <a:ext cx="110392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556128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B066AEB-6B71-642E-1C2E-E7CACD2CBDB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67488" y="4418770"/>
            <a:ext cx="504425" cy="5490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817759" y="4518787"/>
            <a:ext cx="9130753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Écrire la lettre r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en minuscule et en majuscule.</a:t>
            </a:r>
          </a:p>
        </p:txBody>
      </p:sp>
    </p:spTree>
    <p:extLst>
      <p:ext uri="{BB962C8B-B14F-4D97-AF65-F5344CB8AC3E}">
        <p14:creationId xmlns:p14="http://schemas.microsoft.com/office/powerpoint/2010/main" val="40045610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10385" y="81018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45166" y="594285"/>
            <a:ext cx="1071525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Aujourd’hui, nous allons apprendre à écrire la lettre r.</a:t>
            </a: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3C397133-3B63-D0EF-FD33-E67E0051484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EEAEF4CB-2D3D-E65E-2E2D-A7EA0C5F639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8BA30D5-F842-8174-EEA4-123688E6F2B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2404288"/>
            <a:ext cx="130302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2000" dirty="0">
                <a:solidFill>
                  <a:srgbClr val="106584"/>
                </a:solidFill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endParaRPr kumimoji="0" lang="fr-FR" sz="42000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085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47069" y="68687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99" y="534339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r. Elle fait le son «r».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veut répéter « r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? </a:t>
            </a:r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0FFEF522-D194-32CD-5357-D4DA01C3DAB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09242A7C-F3FB-76D9-E671-71EF41D77A9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81232AE-27E2-3436-A9D9-650B858820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2145" y="3558345"/>
            <a:ext cx="8111710" cy="344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76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7983" y="794389"/>
            <a:ext cx="345516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1588" y="616270"/>
            <a:ext cx="106329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la lettre r sur le tableau. Regardez comment je fais.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AA8F882-86C9-058D-06A8-240185C8A99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18DE32DE-2055-3762-8F39-4BD22514AF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F18EB30-F04C-D98D-57DC-11EDD32A45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2335" y="3575173"/>
            <a:ext cx="6331330" cy="329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50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85852" y="70738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22408" y="449753"/>
            <a:ext cx="12227935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 doigt</a:t>
            </a:r>
            <a:endParaRPr kumimoji="0" lang="fr-FR" sz="22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CDCAB31-A21D-CCF8-FB9D-037DB6EC96C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V="1">
            <a:off x="6476999" y="4152899"/>
            <a:ext cx="152400" cy="1523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C87C69E-F24F-42A2-E36B-A4C25096BAF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086600" y="42291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964E9903-F4C0-C95C-1E37-DAB9FB81880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CB51ECA7-A790-0642-DAEB-4B995D1E74F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023DB6-2940-965F-5079-403ADAC1458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144650" y="2878242"/>
            <a:ext cx="3383728" cy="45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398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26906" y="82501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85863" y="604451"/>
            <a:ext cx="1212089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tracez la lettre r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l’air avec le doigt. 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BC34AFF0-2DB3-AD0D-0A55-847357D971E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26BA8C27-2AD6-E69C-034B-31925AD391D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94375" l="3975" r="89854">
                        <a14:foregroundMark x1="17155" y1="3828" x2="17155" y2="18359"/>
                        <a14:foregroundMark x1="11192" y1="13906" x2="4079" y2="16484"/>
                        <a14:foregroundMark x1="20084" y1="48281" x2="15063" y2="59375"/>
                        <a14:foregroundMark x1="15063" y1="59375" x2="15063" y2="59688"/>
                        <a14:foregroundMark x1="18828" y1="60938" x2="31067" y2="71563"/>
                        <a14:foregroundMark x1="31067" y1="71563" x2="41423" y2="88594"/>
                        <a14:foregroundMark x1="41423" y1="88594" x2="34414" y2="94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5080" y="575875"/>
            <a:ext cx="1333683" cy="17856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6724D4F-B6E9-F11E-F088-5BC3D15B59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2335" y="3575173"/>
            <a:ext cx="6331330" cy="329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386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223" y="8053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849" y="717737"/>
            <a:ext cx="1202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ardoises.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ED6EF-AFFD-DF1E-A521-AC8DEF56AD7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735" y="2445399"/>
            <a:ext cx="6057078" cy="468294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1235AB2B-3D73-F1B1-C598-5EAB077DE5F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7F2BFFC0-6AB5-DD6B-ECA0-FB9E9EFD9D3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3" y="684420"/>
            <a:ext cx="1306999" cy="113682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376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3710" y="8320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9864" y="571087"/>
            <a:ext cx="112962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Écrivez la lettre r.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9DD199E0-E065-2581-4631-B9E400B5120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4B33BED6-6C5D-CBDF-B5B4-2334A686084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8040" y="795025"/>
            <a:ext cx="1658224" cy="91913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FE93488-7C49-C832-63DA-ADA3DDDF03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2335" y="3575173"/>
            <a:ext cx="6331330" cy="329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009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6B78A-CF6D-7092-0124-373FADEC0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00BA6A3-E15D-CEA4-0A6B-9A7062C625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00B04A-CC1E-622E-29FF-85BD4D0B650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6DF2B3-0108-33A6-EF2D-EBD7245F1ED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EEC15A9-19DD-2727-61CF-86D6107B572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7A9E8EA-3A9B-CC96-CE59-55A82A40D17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E93467-CA91-BF87-0283-6674C68671B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F28B5DC-6B70-1C93-652D-0F60ADA5F43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595A592-E71B-4180-D5AB-8DC2B2F052F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00D6B6D-F83D-1605-B384-4EF56180036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3C8FB0-0D65-BD9F-B9D9-87482D9BE1F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3D1797-2ABA-3417-45E3-3D739B1851A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00A0AA0-BF0C-0373-B1D3-F4C2934EB27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4400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77782" y="84098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1227" y="746209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r en majuscule. Elle fait le son « r ». 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91FB1A5-8B7A-72AC-3F1C-98F91D9A987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3F391647-629C-6B7D-A486-691573E07C9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B3689B7-8857-8546-52C8-32CF70C583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1415" y="2888869"/>
            <a:ext cx="5953170" cy="450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66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38120" y="84001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A5BBB0D-2CC7-F3B2-E206-A3F130E62D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6409" y="763323"/>
            <a:ext cx="10187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la lettre r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majuscule au tableau. Regardez comment je fais.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058CD46E-CED5-5AA6-4A37-498A5FB4F0B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9" name="Image 18">
            <a:extLst>
              <a:ext uri="{FF2B5EF4-FFF2-40B4-BE49-F238E27FC236}">
                <a16:creationId xmlns:a16="http://schemas.microsoft.com/office/drawing/2014/main" id="{2BA4CE40-7740-59D1-4903-51EA704438C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2FA3308-F6DB-CF3F-88CF-AF78C170FB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5986" y="2962628"/>
            <a:ext cx="5804028" cy="436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763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9A4AD-B9B7-0992-706A-32541C3FC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A9A0C56-4BC2-4699-BDC5-1B6B306006B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42C8966-222F-0369-8C29-8CA067E2378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BC3E2152-D568-2ED2-555D-A6F5EC70281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F9E888AC-A199-9C90-2575-E9046FB3270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47360699-AA23-CABE-6B29-24072186660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5" name="Rectangle : coins arrondis 14">
                  <a:extLst>
                    <a:ext uri="{FF2B5EF4-FFF2-40B4-BE49-F238E27FC236}">
                      <a16:creationId xmlns:a16="http://schemas.microsoft.com/office/drawing/2014/main" id="{3C91C83D-B26E-66EE-718E-B2B1206FCD5C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5410ADF6-AB16-ADFE-888D-B2FB022E398E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81B1752-C1B8-46FE-275C-A8A68EB5FC2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75852" y="300300"/>
            <a:ext cx="13164293" cy="9720000"/>
          </a:xfrm>
          <a:prstGeom prst="roundRect">
            <a:avLst>
              <a:gd name="adj" fmla="val 22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AD18FF4-55C5-3408-A16C-9001FD867E7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31021" y="317191"/>
            <a:ext cx="13154395" cy="1066800"/>
          </a:xfrm>
          <a:prstGeom prst="roundRect">
            <a:avLst>
              <a:gd name="adj" fmla="val 14434"/>
            </a:avLst>
          </a:prstGeom>
          <a:solidFill>
            <a:schemeClr val="bg1">
              <a:lumMod val="95000"/>
            </a:schemeClr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0ABF934-A073-0156-18E6-705DB665BC2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2897" y="1553519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8A524720-D28C-BD90-E516-607FF07518A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97775" y="802230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0D508E9-C65D-4274-E415-27AB8FD75D8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34331" y="544598"/>
            <a:ext cx="12227935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 doigt</a:t>
            </a:r>
            <a:endParaRPr kumimoji="0" lang="fr-FR" sz="22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A44FC88-0D63-65DF-C65D-7B2C4F65C63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flipV="1">
            <a:off x="6476999" y="4152899"/>
            <a:ext cx="152400" cy="1523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B1F5938-7DB9-6181-587E-2523FC0A674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7086600" y="42291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63B3E6AD-307F-9ED9-F825-B4E27D2313B4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62F63EB9-509F-1A07-F9D5-D6128326FB1C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144650" y="2878242"/>
            <a:ext cx="3383728" cy="45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509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539FD-409A-2F78-E371-C53EFB493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A6076EB3-277A-02EA-4817-E4BD1731EB9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26906" y="79643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D226640-FE2A-DA40-BFFA-96B4B75914F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43013" y="575875"/>
            <a:ext cx="1206374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tracez la lettre r majuscule en l’air avec le doigt. 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F16D72B0-2E76-E485-910C-5BFC422E9FF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BCE9DA8-2D66-CDCB-1698-3EEA2439F6C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94375" l="3975" r="89854">
                        <a14:foregroundMark x1="17155" y1="3828" x2="17155" y2="18359"/>
                        <a14:foregroundMark x1="11192" y1="13906" x2="4079" y2="16484"/>
                        <a14:foregroundMark x1="20084" y1="48281" x2="15063" y2="59375"/>
                        <a14:foregroundMark x1="15063" y1="59375" x2="15063" y2="59688"/>
                        <a14:foregroundMark x1="18828" y1="60938" x2="31067" y2="71563"/>
                        <a14:foregroundMark x1="31067" y1="71563" x2="41423" y2="88594"/>
                        <a14:foregroundMark x1="41423" y1="88594" x2="34414" y2="94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5080" y="575875"/>
            <a:ext cx="1333683" cy="178568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F9A01A2-171D-6E51-55BE-38CDBBEC68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5986" y="2962628"/>
            <a:ext cx="5804028" cy="436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81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Prenez vos ardoises et écrivez la lettre r en majuscule.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159D94-A626-2CE2-DE46-4CACB11C5F1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D9BA79AA-1088-1A5B-BBFE-A5CDEE33A5BC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9F9451A-C328-68B1-01A7-EF1B84CCF24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227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8F089-889B-87B6-0591-F191D3929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43A89D7-053F-03D1-408B-C62601A628B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F6F31AA-D977-8209-1045-ED74E7F93E9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D27285-988E-2EF8-885E-8ACBC7D1BB6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29BB99A-6A9F-00DE-A9FF-E6F0C6FE1EE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7453B1F-2478-3590-2C72-F0C1A1F0724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A6B0082-8F6D-4DF7-8826-C417E9BA43A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28123A8-346C-D79E-0F4F-D7ED369ED4E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D4DC20-95C4-8F8C-65A3-E06F8D2E968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7D2E1EB-858E-624C-2EC8-85E65843AF9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85A5FFF-67CC-9194-C423-276684496A4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53CD38-042A-AF75-E4CB-57ECC49559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BB3A263-5CB7-95D8-DFCB-941352D9EAD2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3234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CF20E-FF45-A43A-6F3A-99B7D48DB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01032046-D188-65BB-F18E-E78D3BE300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DF5453-4153-358A-36D5-F86A47E71BE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3E845F-604F-C835-1434-6653962B027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699334" y="2571317"/>
            <a:ext cx="3999271" cy="5710896"/>
          </a:xfrm>
          <a:prstGeom prst="rect">
            <a:avLst/>
          </a:prstGeom>
        </p:spPr>
      </p:pic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6ED62753-EA9F-94B6-0569-6B6CE03A9D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577B13-6923-0D00-948F-1DE0691CD30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38206" y="1111691"/>
            <a:ext cx="12497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&gt; 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Si  les élèves ne disposent pas de livret,  l’activité doit </a:t>
            </a:r>
            <a:r>
              <a:rPr kumimoji="0" lang="fr-FR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être réalisée sur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les cahiers à partir du modèle affiché à l’écran.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C5ABFAF-6C55-9CF0-5692-6EAC7F3D0B9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Écriture 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039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EDD629C-DEB6-EF56-BE04-277E91383D8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0" name="Freeform 8">
            <a:extLst>
              <a:ext uri="{FF2B5EF4-FFF2-40B4-BE49-F238E27FC236}">
                <a16:creationId xmlns:a16="http://schemas.microsoft.com/office/drawing/2014/main" id="{1A6C8F40-046A-D562-4E97-F761077A29E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12019" y="790333"/>
            <a:ext cx="364161" cy="31857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2C822F5-D118-EF17-441A-34FD6190E26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57300" y="710527"/>
            <a:ext cx="6558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Allez à la page 38.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0AA06D1-2946-1283-742C-17523ECD057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350" y="577671"/>
            <a:ext cx="1282512" cy="1115530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58EC8AD-FFB8-FA3E-2D7E-8D2A96E2F4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3876" y="1764638"/>
            <a:ext cx="5538490" cy="781183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EFDA06A-2F7B-BC3B-F054-EFA04E03B3C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000502" y="2786061"/>
            <a:ext cx="5705238" cy="17145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7638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A3279-11C3-B735-0761-431161D0A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61601A7-CF3C-5F6B-F41F-13EBFF87583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B577C40-E5BF-5A33-3633-D8D1A4F8A19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1403637C-6DF6-53A0-9A1A-B3E95913B06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10BCFF06-2F5A-50AB-3E33-E432165034B0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EA6AABD4-0512-68D0-3E8E-B956D434FF9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2" name="Rectangle : coins arrondis 11">
                  <a:extLst>
                    <a:ext uri="{FF2B5EF4-FFF2-40B4-BE49-F238E27FC236}">
                      <a16:creationId xmlns:a16="http://schemas.microsoft.com/office/drawing/2014/main" id="{04EEBC8A-224D-8270-3EFC-7CA45C7BCC3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DD4D321-6EBF-93E9-FD39-E2AEB82143C0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6" name="Freeform 8">
            <a:extLst>
              <a:ext uri="{FF2B5EF4-FFF2-40B4-BE49-F238E27FC236}">
                <a16:creationId xmlns:a16="http://schemas.microsoft.com/office/drawing/2014/main" id="{A7E40AAE-A75E-3F1E-C316-DA2D02306E1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662" y="630538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FAC788-4730-067C-885A-FEBFBBC9C46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1. J’écris la lettre r en minuscule et en majuscule.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9ADD39F4-D318-87F7-0B8B-F1807E993B9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7FCD3040-7B6A-3E2C-B036-8DB72764C7D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DCDD1CA-0872-91D2-9601-A3310FE44E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0007" y="3082111"/>
            <a:ext cx="12535986" cy="41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318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557D75E-34B8-6D08-8F73-C8894F1BE51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!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009A303-6D9C-7702-0466-447FDE2DFFB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4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1360A0C-738B-70AF-3B98-F09175FAD604}"/>
              </a:ext>
            </a:extLst>
          </p:cNvPr>
          <p:cNvPicPr>
            <a:picLocks noChangeAspect="1"/>
          </p:cNvPicPr>
          <p:nvPr>
            <a:audi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BF6599C-569A-BF44-7F14-82BA88AEC82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6D25A24-7A69-0520-4DEF-D518C18F448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9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>
            <a:extLst>
              <a:ext uri="{FF2B5EF4-FFF2-40B4-BE49-F238E27FC236}">
                <a16:creationId xmlns:a16="http://schemas.microsoft.com/office/drawing/2014/main" id="{AE68790A-C24D-0752-F2E5-ABDAB46CB3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7698C9-EAE2-243D-A2EB-6815B0A6624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4" name="Image 3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46908B26-A7C8-3F3D-5114-72CB39CF0EC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5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F5673CDC-8C8F-BC98-4208-11A227320114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97312AA-0A54-3438-5874-FFD7FE46601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9D98A1C-AD3B-D986-CF2B-B4CFC3915A4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0466F9F-AB2D-552F-CDEF-065074FDEAA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10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81755" y="6506980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15042</TotalTime>
  <Words>1592</Words>
  <PresentationFormat>Personnalisé</PresentationFormat>
  <Paragraphs>304</Paragraphs>
  <Slides>60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60</vt:i4>
      </vt:variant>
    </vt:vector>
  </HeadingPairs>
  <TitlesOfParts>
    <vt:vector size="70" baseType="lpstr">
      <vt:lpstr>Dosis Bold</vt:lpstr>
      <vt:lpstr>KG Primary Penmanship Alt</vt:lpstr>
      <vt:lpstr>Dosis</vt:lpstr>
      <vt:lpstr>Carelia</vt:lpstr>
      <vt:lpstr>Arial</vt:lpstr>
      <vt:lpstr>Calibri</vt:lpstr>
      <vt:lpstr>Calibri </vt:lpstr>
      <vt:lpstr>Cambria</vt:lpstr>
      <vt:lpstr>1_Office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2025-07-21T18:10:02Z</dcterms:modified>
</cp:coreProperties>
</file>