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2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8843" r:id="rId20"/>
    <p:sldId id="2134807776" r:id="rId21"/>
    <p:sldId id="2134808846" r:id="rId22"/>
    <p:sldId id="2134808882" r:id="rId23"/>
    <p:sldId id="2134808844" r:id="rId24"/>
    <p:sldId id="2134808848" r:id="rId25"/>
    <p:sldId id="2134808850" r:id="rId26"/>
    <p:sldId id="2134808129" r:id="rId27"/>
    <p:sldId id="2134808879" r:id="rId28"/>
    <p:sldId id="2147482380" r:id="rId29"/>
    <p:sldId id="2147482381" r:id="rId30"/>
    <p:sldId id="2147482382" r:id="rId31"/>
    <p:sldId id="2147482383" r:id="rId32"/>
    <p:sldId id="2147482384" r:id="rId33"/>
    <p:sldId id="2147482385" r:id="rId34"/>
    <p:sldId id="2134808674" r:id="rId35"/>
    <p:sldId id="2147482386" r:id="rId36"/>
    <p:sldId id="2147482387" r:id="rId37"/>
    <p:sldId id="2147482390" r:id="rId38"/>
    <p:sldId id="2147482391" r:id="rId39"/>
    <p:sldId id="2147482388" r:id="rId40"/>
    <p:sldId id="2147482389" r:id="rId41"/>
    <p:sldId id="2147482378" r:id="rId42"/>
    <p:sldId id="2147482379" r:id="rId43"/>
    <p:sldId id="2147482392" r:id="rId44"/>
    <p:sldId id="2147482362" r:id="rId45"/>
    <p:sldId id="2134808626" r:id="rId46"/>
    <p:sldId id="2134808923" r:id="rId47"/>
    <p:sldId id="2147482363" r:id="rId48"/>
    <p:sldId id="2134808257" r:id="rId49"/>
    <p:sldId id="2134808258" r:id="rId50"/>
    <p:sldId id="2134808259" r:id="rId51"/>
    <p:sldId id="2134808845" r:id="rId52"/>
    <p:sldId id="2134808837" r:id="rId53"/>
    <p:sldId id="2147482373" r:id="rId54"/>
    <p:sldId id="2147482374" r:id="rId55"/>
    <p:sldId id="2134808248" r:id="rId56"/>
    <p:sldId id="2147482393" r:id="rId57"/>
    <p:sldId id="2134808250" r:id="rId58"/>
    <p:sldId id="2134808805" r:id="rId59"/>
    <p:sldId id="2134808775" r:id="rId60"/>
    <p:sldId id="2134808474" r:id="rId61"/>
  </p:sldIdLst>
  <p:sldSz cx="13716000" cy="10287000"/>
  <p:notesSz cx="6858000" cy="9144000"/>
  <p:embeddedFontLst>
    <p:embeddedFont>
      <p:font typeface="Cambria" panose="02040503050406030204" pitchFamily="18" charset="0"/>
      <p:regular r:id="rId63"/>
      <p:bold r:id="rId64"/>
      <p:italic r:id="rId65"/>
      <p:boldItalic r:id="rId66"/>
    </p:embeddedFont>
    <p:embeddedFont>
      <p:font typeface="Carelia" panose="020B0604020202020204" charset="0"/>
      <p:regular r:id="rId67"/>
    </p:embeddedFont>
    <p:embeddedFont>
      <p:font typeface="Dosis" pitchFamily="2" charset="0"/>
      <p:regular r:id="rId68"/>
      <p:bold r:id="rId69"/>
    </p:embeddedFont>
    <p:embeddedFont>
      <p:font typeface="Dosis Bold" pitchFamily="2" charset="0"/>
      <p:regular r:id="rId70"/>
      <p:bold r:id="rId71"/>
    </p:embeddedFont>
    <p:embeddedFont>
      <p:font typeface="KG Primary Penmanship 2" panose="020B0604020202020204" charset="0"/>
      <p:regular r:id="rId7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7F7F7F"/>
    <a:srgbClr val="106584"/>
    <a:srgbClr val="FDEADA"/>
    <a:srgbClr val="FFFFFF"/>
    <a:srgbClr val="F7F1BD"/>
    <a:srgbClr val="106585"/>
    <a:srgbClr val="426C7C"/>
    <a:srgbClr val="E46C0A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4.fntdata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3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22/07/2025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2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1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0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6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55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5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47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43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6.sv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svg"/><Relationship Id="rId10" Type="http://schemas.openxmlformats.org/officeDocument/2006/relationships/tags" Target="../tags/tag10.xml"/><Relationship Id="rId19" Type="http://schemas.openxmlformats.org/officeDocument/2006/relationships/image" Target="../media/image8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2.xml"/><Relationship Id="rId7" Type="http://schemas.openxmlformats.org/officeDocument/2006/relationships/image" Target="../media/image2.jpe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4.xml"/><Relationship Id="rId10" Type="http://schemas.openxmlformats.org/officeDocument/2006/relationships/image" Target="../media/image5.png"/><Relationship Id="rId4" Type="http://schemas.openxmlformats.org/officeDocument/2006/relationships/tags" Target="../tags/tag103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33.png"/><Relationship Id="rId5" Type="http://schemas.openxmlformats.org/officeDocument/2006/relationships/tags" Target="../tags/tag109.xml"/><Relationship Id="rId10" Type="http://schemas.openxmlformats.org/officeDocument/2006/relationships/image" Target="../media/image13.svg"/><Relationship Id="rId4" Type="http://schemas.openxmlformats.org/officeDocument/2006/relationships/tags" Target="../tags/tag108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13.sv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2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2.jpeg"/><Relationship Id="rId5" Type="http://schemas.openxmlformats.org/officeDocument/2006/relationships/tags" Target="../tags/tag11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2.xml"/><Relationship Id="rId7" Type="http://schemas.openxmlformats.org/officeDocument/2006/relationships/image" Target="../media/image2.jpe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4.xml"/><Relationship Id="rId10" Type="http://schemas.openxmlformats.org/officeDocument/2006/relationships/image" Target="../media/image5.png"/><Relationship Id="rId4" Type="http://schemas.openxmlformats.org/officeDocument/2006/relationships/tags" Target="../tags/tag123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" Type="http://schemas.openxmlformats.org/officeDocument/2006/relationships/tags" Target="../tags/tag127.xml"/><Relationship Id="rId21" Type="http://schemas.openxmlformats.org/officeDocument/2006/relationships/tags" Target="../tags/tag145.xml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image" Target="../media/image13.svg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tags" Target="../tags/tag153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image" Target="../media/image12.png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image" Target="../media/image2.jpe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6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8.xml"/><Relationship Id="rId10" Type="http://schemas.openxmlformats.org/officeDocument/2006/relationships/image" Target="../media/image34.png"/><Relationship Id="rId4" Type="http://schemas.openxmlformats.org/officeDocument/2006/relationships/tags" Target="../tags/tag157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1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5.png"/><Relationship Id="rId5" Type="http://schemas.openxmlformats.org/officeDocument/2006/relationships/tags" Target="../tags/tag163.xml"/><Relationship Id="rId10" Type="http://schemas.openxmlformats.org/officeDocument/2006/relationships/image" Target="../media/image4.svg"/><Relationship Id="rId4" Type="http://schemas.openxmlformats.org/officeDocument/2006/relationships/tags" Target="../tags/tag16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image" Target="../media/image26.svg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../media/image12.png"/><Relationship Id="rId2" Type="http://schemas.openxmlformats.org/officeDocument/2006/relationships/tags" Target="../tags/tag166.xml"/><Relationship Id="rId16" Type="http://schemas.openxmlformats.org/officeDocument/2006/relationships/image" Target="../media/image39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../media/image2.jpeg"/><Relationship Id="rId5" Type="http://schemas.openxmlformats.org/officeDocument/2006/relationships/tags" Target="../tags/tag169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image" Target="../media/image40.pn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16.sv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image" Target="../media/image15.png"/><Relationship Id="rId5" Type="http://schemas.openxmlformats.org/officeDocument/2006/relationships/tags" Target="../tags/tag17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7.xml"/><Relationship Id="rId9" Type="http://schemas.openxmlformats.org/officeDocument/2006/relationships/tags" Target="../tags/tag18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85.xml"/><Relationship Id="rId7" Type="http://schemas.openxmlformats.org/officeDocument/2006/relationships/image" Target="../media/image16.sv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5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.svg"/><Relationship Id="rId2" Type="http://schemas.openxmlformats.org/officeDocument/2006/relationships/tags" Target="../tags/tag13.xml"/><Relationship Id="rId16" Type="http://schemas.openxmlformats.org/officeDocument/2006/relationships/image" Target="../media/image11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.png"/><Relationship Id="rId5" Type="http://schemas.openxmlformats.org/officeDocument/2006/relationships/tags" Target="../tags/tag16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8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image" Target="../media/image5.png"/><Relationship Id="rId5" Type="http://schemas.openxmlformats.org/officeDocument/2006/relationships/tags" Target="../tags/tag191.xml"/><Relationship Id="rId10" Type="http://schemas.openxmlformats.org/officeDocument/2006/relationships/image" Target="../media/image4.svg"/><Relationship Id="rId4" Type="http://schemas.openxmlformats.org/officeDocument/2006/relationships/tags" Target="../tags/tag190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image" Target="../media/image13.svg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image" Target="../media/image12.png"/><Relationship Id="rId2" Type="http://schemas.openxmlformats.org/officeDocument/2006/relationships/tags" Target="../tags/tag194.xml"/><Relationship Id="rId16" Type="http://schemas.openxmlformats.org/officeDocument/2006/relationships/image" Target="../media/image39.pn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2.jpeg"/><Relationship Id="rId5" Type="http://schemas.openxmlformats.org/officeDocument/2006/relationships/tags" Target="../tags/tag197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image" Target="../media/image16.sv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15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06.xml"/><Relationship Id="rId10" Type="http://schemas.openxmlformats.org/officeDocument/2006/relationships/tags" Target="../tags/tag211.xml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image" Target="../media/image42.png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image" Target="../media/image16.sv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image" Target="../media/image15.png"/><Relationship Id="rId5" Type="http://schemas.openxmlformats.org/officeDocument/2006/relationships/tags" Target="../tags/tag216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23.xml"/><Relationship Id="rId7" Type="http://schemas.openxmlformats.org/officeDocument/2006/relationships/image" Target="../media/image15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25.xml"/><Relationship Id="rId10" Type="http://schemas.openxmlformats.org/officeDocument/2006/relationships/image" Target="../media/image45.png"/><Relationship Id="rId4" Type="http://schemas.openxmlformats.org/officeDocument/2006/relationships/tags" Target="../tags/tag224.xml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image" Target="../media/image42.png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12" Type="http://schemas.openxmlformats.org/officeDocument/2006/relationships/image" Target="../media/image16.sv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image" Target="../media/image15.png"/><Relationship Id="rId5" Type="http://schemas.openxmlformats.org/officeDocument/2006/relationships/tags" Target="../tags/tag230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37.xml"/><Relationship Id="rId7" Type="http://schemas.openxmlformats.org/officeDocument/2006/relationships/image" Target="../media/image15.pn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39.xml"/><Relationship Id="rId10" Type="http://schemas.openxmlformats.org/officeDocument/2006/relationships/image" Target="../media/image46.png"/><Relationship Id="rId4" Type="http://schemas.openxmlformats.org/officeDocument/2006/relationships/tags" Target="../tags/tag238.xml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image" Target="../media/image42.pn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16.sv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15.png"/><Relationship Id="rId5" Type="http://schemas.openxmlformats.org/officeDocument/2006/relationships/tags" Target="../tags/tag244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1.xml"/><Relationship Id="rId7" Type="http://schemas.openxmlformats.org/officeDocument/2006/relationships/image" Target="../media/image15.pn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53.xml"/><Relationship Id="rId10" Type="http://schemas.openxmlformats.org/officeDocument/2006/relationships/image" Target="../media/image47.png"/><Relationship Id="rId4" Type="http://schemas.openxmlformats.org/officeDocument/2006/relationships/tags" Target="../tags/tag252.xml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image" Target="../media/image42.png"/><Relationship Id="rId3" Type="http://schemas.openxmlformats.org/officeDocument/2006/relationships/tags" Target="../tags/tag256.xml"/><Relationship Id="rId7" Type="http://schemas.openxmlformats.org/officeDocument/2006/relationships/tags" Target="../tags/tag260.xml"/><Relationship Id="rId12" Type="http://schemas.openxmlformats.org/officeDocument/2006/relationships/image" Target="../media/image16.sv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image" Target="../media/image15.png"/><Relationship Id="rId5" Type="http://schemas.openxmlformats.org/officeDocument/2006/relationships/tags" Target="../tags/tag258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2.xml"/><Relationship Id="rId7" Type="http://schemas.openxmlformats.org/officeDocument/2006/relationships/image" Target="../media/image2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4.xml"/><Relationship Id="rId10" Type="http://schemas.openxmlformats.org/officeDocument/2006/relationships/image" Target="../media/image5.png"/><Relationship Id="rId4" Type="http://schemas.openxmlformats.org/officeDocument/2006/relationships/tags" Target="../tags/tag23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65.xml"/><Relationship Id="rId7" Type="http://schemas.openxmlformats.org/officeDocument/2006/relationships/image" Target="../media/image15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67.xml"/><Relationship Id="rId10" Type="http://schemas.openxmlformats.org/officeDocument/2006/relationships/image" Target="../media/image48.png"/><Relationship Id="rId4" Type="http://schemas.openxmlformats.org/officeDocument/2006/relationships/tags" Target="../tags/tag266.xml"/><Relationship Id="rId9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0.png"/><Relationship Id="rId3" Type="http://schemas.openxmlformats.org/officeDocument/2006/relationships/tags" Target="../tags/tag270.xml"/><Relationship Id="rId7" Type="http://schemas.openxmlformats.org/officeDocument/2006/relationships/audio" Target="../media/media1.wav"/><Relationship Id="rId12" Type="http://schemas.openxmlformats.org/officeDocument/2006/relationships/image" Target="../media/image49.png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microsoft.com/office/2007/relationships/media" Target="../media/media1.wav"/><Relationship Id="rId11" Type="http://schemas.openxmlformats.org/officeDocument/2006/relationships/image" Target="../media/image44.jpeg"/><Relationship Id="rId5" Type="http://schemas.openxmlformats.org/officeDocument/2006/relationships/tags" Target="../tags/tag272.xml"/><Relationship Id="rId10" Type="http://schemas.openxmlformats.org/officeDocument/2006/relationships/image" Target="../media/image16.svg"/><Relationship Id="rId4" Type="http://schemas.openxmlformats.org/officeDocument/2006/relationships/tags" Target="../tags/tag271.xml"/><Relationship Id="rId9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42.pn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image" Target="../media/image16.sv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image" Target="../media/image15.png"/><Relationship Id="rId5" Type="http://schemas.openxmlformats.org/officeDocument/2006/relationships/tags" Target="../tags/tag277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84.xml"/><Relationship Id="rId7" Type="http://schemas.openxmlformats.org/officeDocument/2006/relationships/image" Target="../media/image15.pn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86.xml"/><Relationship Id="rId10" Type="http://schemas.openxmlformats.org/officeDocument/2006/relationships/image" Target="../media/image51.png"/><Relationship Id="rId4" Type="http://schemas.openxmlformats.org/officeDocument/2006/relationships/tags" Target="../tags/tag285.xml"/><Relationship Id="rId9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image" Target="../media/image42.png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12" Type="http://schemas.openxmlformats.org/officeDocument/2006/relationships/image" Target="../media/image16.sv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image" Target="../media/image15.png"/><Relationship Id="rId5" Type="http://schemas.openxmlformats.org/officeDocument/2006/relationships/tags" Target="../tags/tag29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98.xml"/><Relationship Id="rId7" Type="http://schemas.openxmlformats.org/officeDocument/2006/relationships/image" Target="../media/image15.pn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1.wdp"/><Relationship Id="rId5" Type="http://schemas.openxmlformats.org/officeDocument/2006/relationships/tags" Target="../tags/tag300.xml"/><Relationship Id="rId10" Type="http://schemas.openxmlformats.org/officeDocument/2006/relationships/image" Target="../media/image52.png"/><Relationship Id="rId4" Type="http://schemas.openxmlformats.org/officeDocument/2006/relationships/tags" Target="../tags/tag299.xml"/><Relationship Id="rId9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image" Target="../media/image42.png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image" Target="../media/image16.svg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image" Target="../media/image15.png"/><Relationship Id="rId5" Type="http://schemas.openxmlformats.org/officeDocument/2006/relationships/tags" Target="../tags/tag305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2.xml"/><Relationship Id="rId7" Type="http://schemas.openxmlformats.org/officeDocument/2006/relationships/image" Target="../media/image15.pn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14.xml"/><Relationship Id="rId10" Type="http://schemas.openxmlformats.org/officeDocument/2006/relationships/image" Target="../media/image54.jpeg"/><Relationship Id="rId4" Type="http://schemas.openxmlformats.org/officeDocument/2006/relationships/tags" Target="../tags/tag313.xml"/><Relationship Id="rId9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image" Target="../media/image42.png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12" Type="http://schemas.openxmlformats.org/officeDocument/2006/relationships/image" Target="../media/image16.svg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image" Target="../media/image15.png"/><Relationship Id="rId5" Type="http://schemas.openxmlformats.org/officeDocument/2006/relationships/tags" Target="../tags/tag319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6.xml"/><Relationship Id="rId7" Type="http://schemas.openxmlformats.org/officeDocument/2006/relationships/image" Target="../media/image15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28.xml"/><Relationship Id="rId10" Type="http://schemas.openxmlformats.org/officeDocument/2006/relationships/image" Target="../media/image55.png"/><Relationship Id="rId4" Type="http://schemas.openxmlformats.org/officeDocument/2006/relationships/tags" Target="../tags/tag327.xml"/><Relationship Id="rId9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image" Target="../media/image13.svg"/><Relationship Id="rId3" Type="http://schemas.openxmlformats.org/officeDocument/2006/relationships/tags" Target="../tags/tag27.xml"/><Relationship Id="rId21" Type="http://schemas.openxmlformats.org/officeDocument/2006/relationships/image" Target="../media/image16.sv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image" Target="../media/image12.png"/><Relationship Id="rId2" Type="http://schemas.openxmlformats.org/officeDocument/2006/relationships/tags" Target="../tags/tag26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4.xml"/><Relationship Id="rId19" Type="http://schemas.openxmlformats.org/officeDocument/2006/relationships/image" Target="../media/image14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0.png"/><Relationship Id="rId3" Type="http://schemas.openxmlformats.org/officeDocument/2006/relationships/tags" Target="../tags/tag331.xml"/><Relationship Id="rId7" Type="http://schemas.openxmlformats.org/officeDocument/2006/relationships/audio" Target="../media/media2.wav"/><Relationship Id="rId12" Type="http://schemas.openxmlformats.org/officeDocument/2006/relationships/image" Target="../media/image56.png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microsoft.com/office/2007/relationships/media" Target="../media/media2.wav"/><Relationship Id="rId11" Type="http://schemas.openxmlformats.org/officeDocument/2006/relationships/image" Target="../media/image44.jpeg"/><Relationship Id="rId5" Type="http://schemas.openxmlformats.org/officeDocument/2006/relationships/tags" Target="../tags/tag333.xml"/><Relationship Id="rId10" Type="http://schemas.openxmlformats.org/officeDocument/2006/relationships/image" Target="../media/image16.svg"/><Relationship Id="rId4" Type="http://schemas.openxmlformats.org/officeDocument/2006/relationships/tags" Target="../tags/tag332.xml"/><Relationship Id="rId9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image" Target="../media/image45.png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image" Target="../media/image20.png"/><Relationship Id="rId2" Type="http://schemas.openxmlformats.org/officeDocument/2006/relationships/tags" Target="../tags/tag335.xml"/><Relationship Id="rId16" Type="http://schemas.openxmlformats.org/officeDocument/2006/relationships/image" Target="../media/image48.png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image" Target="../media/image16.svg"/><Relationship Id="rId5" Type="http://schemas.openxmlformats.org/officeDocument/2006/relationships/tags" Target="../tags/tag338.xml"/><Relationship Id="rId15" Type="http://schemas.openxmlformats.org/officeDocument/2006/relationships/image" Target="../media/image51.png"/><Relationship Id="rId10" Type="http://schemas.openxmlformats.org/officeDocument/2006/relationships/image" Target="../media/image15.png"/><Relationship Id="rId4" Type="http://schemas.openxmlformats.org/officeDocument/2006/relationships/tags" Target="../tags/tag337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13" Type="http://schemas.openxmlformats.org/officeDocument/2006/relationships/image" Target="../media/image47.png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12" Type="http://schemas.openxmlformats.org/officeDocument/2006/relationships/image" Target="../media/image20.png"/><Relationship Id="rId17" Type="http://schemas.openxmlformats.org/officeDocument/2006/relationships/image" Target="../media/image57.jpeg"/><Relationship Id="rId2" Type="http://schemas.openxmlformats.org/officeDocument/2006/relationships/tags" Target="../tags/tag343.xml"/><Relationship Id="rId16" Type="http://schemas.microsoft.com/office/2007/relationships/hdphoto" Target="../media/hdphoto1.wdp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image" Target="../media/image16.svg"/><Relationship Id="rId5" Type="http://schemas.openxmlformats.org/officeDocument/2006/relationships/tags" Target="../tags/tag346.xml"/><Relationship Id="rId15" Type="http://schemas.openxmlformats.org/officeDocument/2006/relationships/image" Target="../media/image52.png"/><Relationship Id="rId10" Type="http://schemas.openxmlformats.org/officeDocument/2006/relationships/image" Target="../media/image15.png"/><Relationship Id="rId4" Type="http://schemas.openxmlformats.org/officeDocument/2006/relationships/tags" Target="../tags/tag345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352.xml"/><Relationship Id="rId7" Type="http://schemas.openxmlformats.org/officeDocument/2006/relationships/image" Target="../media/image19.pn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image" Target="../media/image16.svg"/><Relationship Id="rId11" Type="http://schemas.openxmlformats.org/officeDocument/2006/relationships/image" Target="../media/image48.png"/><Relationship Id="rId5" Type="http://schemas.openxmlformats.org/officeDocument/2006/relationships/image" Target="../media/image15.png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55.xml"/><Relationship Id="rId7" Type="http://schemas.openxmlformats.org/officeDocument/2006/relationships/image" Target="../media/image19.png"/><Relationship Id="rId12" Type="http://schemas.openxmlformats.org/officeDocument/2006/relationships/image" Target="../media/image57.jpe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image" Target="../media/image16.sv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8.xml"/><Relationship Id="rId7" Type="http://schemas.openxmlformats.org/officeDocument/2006/relationships/image" Target="../media/image15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60.xml"/><Relationship Id="rId10" Type="http://schemas.openxmlformats.org/officeDocument/2006/relationships/image" Target="../media/image34.png"/><Relationship Id="rId4" Type="http://schemas.openxmlformats.org/officeDocument/2006/relationships/tags" Target="../tags/tag359.xml"/><Relationship Id="rId9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13" Type="http://schemas.openxmlformats.org/officeDocument/2006/relationships/tags" Target="../tags/tag373.xml"/><Relationship Id="rId18" Type="http://schemas.openxmlformats.org/officeDocument/2006/relationships/tags" Target="../tags/tag378.xml"/><Relationship Id="rId3" Type="http://schemas.openxmlformats.org/officeDocument/2006/relationships/tags" Target="../tags/tag363.xml"/><Relationship Id="rId21" Type="http://schemas.openxmlformats.org/officeDocument/2006/relationships/image" Target="../media/image15.png"/><Relationship Id="rId7" Type="http://schemas.openxmlformats.org/officeDocument/2006/relationships/tags" Target="../tags/tag367.xml"/><Relationship Id="rId12" Type="http://schemas.openxmlformats.org/officeDocument/2006/relationships/tags" Target="../tags/tag372.xml"/><Relationship Id="rId17" Type="http://schemas.openxmlformats.org/officeDocument/2006/relationships/tags" Target="../tags/tag377.xml"/><Relationship Id="rId25" Type="http://schemas.openxmlformats.org/officeDocument/2006/relationships/image" Target="../media/image44.jpeg"/><Relationship Id="rId2" Type="http://schemas.openxmlformats.org/officeDocument/2006/relationships/tags" Target="../tags/tag362.xml"/><Relationship Id="rId16" Type="http://schemas.openxmlformats.org/officeDocument/2006/relationships/tags" Target="../tags/tag376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tags" Target="../tags/tag371.xml"/><Relationship Id="rId24" Type="http://schemas.openxmlformats.org/officeDocument/2006/relationships/image" Target="../media/image60.jpeg"/><Relationship Id="rId5" Type="http://schemas.openxmlformats.org/officeDocument/2006/relationships/tags" Target="../tags/tag365.xml"/><Relationship Id="rId15" Type="http://schemas.openxmlformats.org/officeDocument/2006/relationships/tags" Target="../tags/tag375.xml"/><Relationship Id="rId23" Type="http://schemas.openxmlformats.org/officeDocument/2006/relationships/image" Target="../media/image59.jpeg"/><Relationship Id="rId10" Type="http://schemas.openxmlformats.org/officeDocument/2006/relationships/tags" Target="../tags/tag370.xml"/><Relationship Id="rId19" Type="http://schemas.openxmlformats.org/officeDocument/2006/relationships/tags" Target="../tags/tag379.xml"/><Relationship Id="rId4" Type="http://schemas.openxmlformats.org/officeDocument/2006/relationships/tags" Target="../tags/tag364.xml"/><Relationship Id="rId9" Type="http://schemas.openxmlformats.org/officeDocument/2006/relationships/tags" Target="../tags/tag369.xml"/><Relationship Id="rId14" Type="http://schemas.openxmlformats.org/officeDocument/2006/relationships/tags" Target="../tags/tag374.xml"/><Relationship Id="rId22" Type="http://schemas.openxmlformats.org/officeDocument/2006/relationships/image" Target="../media/image1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tags" Target="../tags/tag382.xml"/><Relationship Id="rId7" Type="http://schemas.openxmlformats.org/officeDocument/2006/relationships/image" Target="../media/image16.svg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83.xml"/><Relationship Id="rId9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8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image" Target="../media/image5.png"/><Relationship Id="rId5" Type="http://schemas.openxmlformats.org/officeDocument/2006/relationships/tags" Target="../tags/tag388.xml"/><Relationship Id="rId10" Type="http://schemas.openxmlformats.org/officeDocument/2006/relationships/image" Target="../media/image4.svg"/><Relationship Id="rId4" Type="http://schemas.openxmlformats.org/officeDocument/2006/relationships/tags" Target="../tags/tag387.xml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image" Target="../media/image13.svg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image" Target="../media/image12.png"/><Relationship Id="rId2" Type="http://schemas.openxmlformats.org/officeDocument/2006/relationships/tags" Target="../tags/tag391.xml"/><Relationship Id="rId16" Type="http://schemas.openxmlformats.org/officeDocument/2006/relationships/image" Target="../media/image39.png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image" Target="../media/image2.jpeg"/><Relationship Id="rId5" Type="http://schemas.openxmlformats.org/officeDocument/2006/relationships/tags" Target="../tags/tag394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40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image" Target="../media/image18.jpeg"/><Relationship Id="rId3" Type="http://schemas.openxmlformats.org/officeDocument/2006/relationships/tags" Target="../tags/tag41.xml"/><Relationship Id="rId21" Type="http://schemas.openxmlformats.org/officeDocument/2006/relationships/tags" Target="../tags/tag59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image" Target="../media/image21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image" Target="../media/image23.jpe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image" Target="../media/image15.png"/><Relationship Id="rId3" Type="http://schemas.openxmlformats.org/officeDocument/2006/relationships/tags" Target="../tags/tag401.xml"/><Relationship Id="rId7" Type="http://schemas.openxmlformats.org/officeDocument/2006/relationships/tags" Target="../tags/tag40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65.png"/><Relationship Id="rId2" Type="http://schemas.openxmlformats.org/officeDocument/2006/relationships/tags" Target="../tags/tag400.xml"/><Relationship Id="rId16" Type="http://schemas.openxmlformats.org/officeDocument/2006/relationships/image" Target="../media/image64.PNG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9.xml"/><Relationship Id="rId5" Type="http://schemas.openxmlformats.org/officeDocument/2006/relationships/tags" Target="../tags/tag403.xml"/><Relationship Id="rId15" Type="http://schemas.openxmlformats.org/officeDocument/2006/relationships/image" Target="../media/image63.png"/><Relationship Id="rId10" Type="http://schemas.openxmlformats.org/officeDocument/2006/relationships/tags" Target="../tags/tag408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image" Target="../media/image1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50.png"/><Relationship Id="rId3" Type="http://schemas.openxmlformats.org/officeDocument/2006/relationships/tags" Target="../tags/tag412.xml"/><Relationship Id="rId7" Type="http://schemas.microsoft.com/office/2007/relationships/media" Target="../media/media3.wav"/><Relationship Id="rId12" Type="http://schemas.openxmlformats.org/officeDocument/2006/relationships/image" Target="../media/image65.pn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image" Target="../media/image64.PNG"/><Relationship Id="rId5" Type="http://schemas.openxmlformats.org/officeDocument/2006/relationships/tags" Target="../tags/tag414.xml"/><Relationship Id="rId10" Type="http://schemas.openxmlformats.org/officeDocument/2006/relationships/image" Target="../media/image63.png"/><Relationship Id="rId4" Type="http://schemas.openxmlformats.org/officeDocument/2006/relationships/tags" Target="../tags/tag413.xml"/><Relationship Id="rId9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13" Type="http://schemas.openxmlformats.org/officeDocument/2006/relationships/image" Target="../media/image16.svg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12" Type="http://schemas.openxmlformats.org/officeDocument/2006/relationships/image" Target="../media/image15.png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420.xml"/><Relationship Id="rId10" Type="http://schemas.openxmlformats.org/officeDocument/2006/relationships/tags" Target="../tags/tag425.xml"/><Relationship Id="rId4" Type="http://schemas.openxmlformats.org/officeDocument/2006/relationships/tags" Target="../tags/tag419.xml"/><Relationship Id="rId9" Type="http://schemas.openxmlformats.org/officeDocument/2006/relationships/tags" Target="../tags/tag424.xml"/><Relationship Id="rId1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50.png"/><Relationship Id="rId3" Type="http://schemas.openxmlformats.org/officeDocument/2006/relationships/tags" Target="../tags/tag428.xml"/><Relationship Id="rId7" Type="http://schemas.microsoft.com/office/2007/relationships/media" Target="../media/media3.wav"/><Relationship Id="rId12" Type="http://schemas.openxmlformats.org/officeDocument/2006/relationships/image" Target="../media/image65.png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11" Type="http://schemas.openxmlformats.org/officeDocument/2006/relationships/image" Target="../media/image64.PNG"/><Relationship Id="rId5" Type="http://schemas.openxmlformats.org/officeDocument/2006/relationships/tags" Target="../tags/tag430.xml"/><Relationship Id="rId10" Type="http://schemas.openxmlformats.org/officeDocument/2006/relationships/image" Target="../media/image63.png"/><Relationship Id="rId4" Type="http://schemas.openxmlformats.org/officeDocument/2006/relationships/tags" Target="../tags/tag429.xml"/><Relationship Id="rId9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434.xml"/><Relationship Id="rId7" Type="http://schemas.openxmlformats.org/officeDocument/2006/relationships/image" Target="../media/image19.png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13" Type="http://schemas.openxmlformats.org/officeDocument/2006/relationships/image" Target="../media/image16.svg"/><Relationship Id="rId3" Type="http://schemas.openxmlformats.org/officeDocument/2006/relationships/tags" Target="../tags/tag437.xml"/><Relationship Id="rId7" Type="http://schemas.openxmlformats.org/officeDocument/2006/relationships/tags" Target="../tags/tag439.xml"/><Relationship Id="rId12" Type="http://schemas.openxmlformats.org/officeDocument/2006/relationships/image" Target="../media/image15.png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9.xml"/><Relationship Id="rId5" Type="http://schemas.microsoft.com/office/2007/relationships/media" Target="../media/media4.mp3"/><Relationship Id="rId15" Type="http://schemas.openxmlformats.org/officeDocument/2006/relationships/image" Target="../media/image50.png"/><Relationship Id="rId10" Type="http://schemas.openxmlformats.org/officeDocument/2006/relationships/tags" Target="../tags/tag442.xml"/><Relationship Id="rId4" Type="http://schemas.openxmlformats.org/officeDocument/2006/relationships/tags" Target="../tags/tag438.xml"/><Relationship Id="rId9" Type="http://schemas.openxmlformats.org/officeDocument/2006/relationships/tags" Target="../tags/tag441.xml"/><Relationship Id="rId14" Type="http://schemas.openxmlformats.org/officeDocument/2006/relationships/image" Target="../media/image67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50.xml"/><Relationship Id="rId13" Type="http://schemas.openxmlformats.org/officeDocument/2006/relationships/image" Target="../media/image68.jpg"/><Relationship Id="rId18" Type="http://schemas.openxmlformats.org/officeDocument/2006/relationships/image" Target="../media/image72.png"/><Relationship Id="rId3" Type="http://schemas.openxmlformats.org/officeDocument/2006/relationships/tags" Target="../tags/tag445.xml"/><Relationship Id="rId7" Type="http://schemas.openxmlformats.org/officeDocument/2006/relationships/tags" Target="../tags/tag449.xml"/><Relationship Id="rId12" Type="http://schemas.openxmlformats.org/officeDocument/2006/relationships/image" Target="../media/image16.svg"/><Relationship Id="rId17" Type="http://schemas.microsoft.com/office/2007/relationships/hdphoto" Target="../media/hdphoto2.wdp"/><Relationship Id="rId2" Type="http://schemas.openxmlformats.org/officeDocument/2006/relationships/tags" Target="../tags/tag444.xml"/><Relationship Id="rId16" Type="http://schemas.openxmlformats.org/officeDocument/2006/relationships/image" Target="../media/image71.png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11" Type="http://schemas.openxmlformats.org/officeDocument/2006/relationships/image" Target="../media/image15.png"/><Relationship Id="rId5" Type="http://schemas.openxmlformats.org/officeDocument/2006/relationships/tags" Target="../tags/tag447.xml"/><Relationship Id="rId15" Type="http://schemas.openxmlformats.org/officeDocument/2006/relationships/image" Target="../media/image70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446.xml"/><Relationship Id="rId9" Type="http://schemas.openxmlformats.org/officeDocument/2006/relationships/tags" Target="../tags/tag451.xml"/><Relationship Id="rId1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59.xml"/><Relationship Id="rId13" Type="http://schemas.openxmlformats.org/officeDocument/2006/relationships/image" Target="../media/image40.png"/><Relationship Id="rId3" Type="http://schemas.openxmlformats.org/officeDocument/2006/relationships/tags" Target="../tags/tag454.xml"/><Relationship Id="rId7" Type="http://schemas.openxmlformats.org/officeDocument/2006/relationships/tags" Target="../tags/tag458.xml"/><Relationship Id="rId12" Type="http://schemas.openxmlformats.org/officeDocument/2006/relationships/image" Target="../media/image16.svg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tags" Target="../tags/tag457.xml"/><Relationship Id="rId11" Type="http://schemas.openxmlformats.org/officeDocument/2006/relationships/image" Target="../media/image15.png"/><Relationship Id="rId5" Type="http://schemas.openxmlformats.org/officeDocument/2006/relationships/tags" Target="../tags/tag45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55.xml"/><Relationship Id="rId9" Type="http://schemas.openxmlformats.org/officeDocument/2006/relationships/tags" Target="../tags/tag4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image" Target="../media/image27.png"/><Relationship Id="rId3" Type="http://schemas.openxmlformats.org/officeDocument/2006/relationships/tags" Target="../tags/tag62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10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image" Target="../media/image30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6.sv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31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26.svg"/><Relationship Id="rId5" Type="http://schemas.openxmlformats.org/officeDocument/2006/relationships/tags" Target="../tags/tag84.xml"/><Relationship Id="rId10" Type="http://schemas.openxmlformats.org/officeDocument/2006/relationships/image" Target="../media/image12.png"/><Relationship Id="rId4" Type="http://schemas.openxmlformats.org/officeDocument/2006/relationships/tags" Target="../tags/tag83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9.xml"/><Relationship Id="rId7" Type="http://schemas.openxmlformats.org/officeDocument/2006/relationships/image" Target="../media/image2.jpe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1.xml"/><Relationship Id="rId10" Type="http://schemas.openxmlformats.org/officeDocument/2006/relationships/image" Target="../media/image5.png"/><Relationship Id="rId4" Type="http://schemas.openxmlformats.org/officeDocument/2006/relationships/tags" Target="../tags/tag90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26.sv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2.png"/><Relationship Id="rId5" Type="http://schemas.openxmlformats.org/officeDocument/2006/relationships/tags" Target="../tags/tag96.xml"/><Relationship Id="rId10" Type="http://schemas.openxmlformats.org/officeDocument/2006/relationships/image" Target="../media/image2.jpeg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1 - Séance 1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1  : 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35540"/>
            <a:ext cx="5016537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FE9677-ED98-1284-DF96-220B4F886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843" y="2986944"/>
            <a:ext cx="3787468" cy="53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7E83CB-6A55-481E-31DF-5737B60EB2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076" y="2986944"/>
            <a:ext cx="377984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AE98F-B9CA-4589-652A-FF38FF7C5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66586"/>
            <a:ext cx="3787468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483-EBED-AFC3-42E7-5B7C51F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FE0239B-D923-8B2C-30A6-614C7B99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8391A5-78BE-3019-8AFF-6B37DCA6C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9363209" cy="5216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Une maman– un papa - des parents - la sœur – le frère - un canapé – un nez – un chat.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C814555-9B2E-7EEA-2022-DADBF62D63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AA2F05-5E5A-A966-E62E-14E3DE5DD4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ED06D3-C6F5-6B1F-790C-9D323CD5D9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64318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FFE1A9C-85C8-638B-99FB-BDBD5944D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34798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005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7500" y="4809538"/>
            <a:ext cx="552212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des lettres.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5970" y="4742635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658A6F-0765-7A54-7C65-B6FC69C52E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18B1A0A-696F-0520-A35A-72029FBE7A9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2D864C5-DAF0-4655-89C2-53AF9BCE4659}"/>
              </a:ext>
            </a:extLst>
          </p:cNvPr>
          <p:cNvSpPr txBox="1"/>
          <p:nvPr/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syllabes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0E9038-201D-1557-979E-84A96366DB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1475" y="4601557"/>
            <a:ext cx="12973049" cy="3287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sou   pi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ur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ma   le   op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ré   il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so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oum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ru</a:t>
            </a:r>
          </a:p>
        </p:txBody>
      </p:sp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1E73-79C4-5A8B-419A-912B81ED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8CF34B-89FD-EA1A-F90B-5A7C1BF49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F335ADE-79C9-B5C9-51ED-1DAB380868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38301" y="2517417"/>
            <a:ext cx="9387438" cy="5070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28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Une maman– un papa - des parents - la sœur – le frère - un canapé – un nez – un chat</a:t>
            </a: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82CCA9-C0E9-F357-032E-3E45F9BDD4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C2C3C62-D2F0-5D66-B003-9B29F2A6409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F52DD5-72FC-C01C-0E5E-9A31D0DA42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0442" y="442333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8BC9D05-A17F-03E4-0B86-D41C0650A45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4197992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3D89-E7EB-40FF-CF5A-67891382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1A6AA9-C3B1-4A03-25C0-BBE980C6C8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44030F-92D5-5155-F355-E8C7E15D60C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452C29-99B7-8199-E0D2-7FA9B3CE6D3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26A109-A75D-CF93-446A-F83CED64A5A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1B858CF-CB87-B56A-234E-C5EEFE1D0F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50BDE26-F7F8-B9CB-3168-206425D2A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9180C3-8241-7001-16E0-7FBD10F76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F15267E-B8FE-08AE-4F3F-7E36AA92DBD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2D21C84-53F1-7BB4-221B-E998AA8D854A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F97475C-256F-4F9A-39B9-48493C5B2BE1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B5027DB-2000-F021-9FED-7B6245E801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84DD528D-EB98-ECE4-6F2D-CB50C4FB8A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Comprendre et produire les mots du vocabulaire.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5BEF4F0-E29B-45FC-F13B-6B9F91CE515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622343" y="5130467"/>
            <a:ext cx="9382437" cy="134079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70C0"/>
                </a:solidFill>
                <a:latin typeface="Dosis" pitchFamily="2" charset="0"/>
                <a:cs typeface="Calibri" panose="020F0502020204030204" pitchFamily="34" charset="0"/>
              </a:rPr>
              <a:t>Une maman– un papa - des parents - la sœur – le frère - un canapé – un nez – un chat. </a:t>
            </a:r>
          </a:p>
        </p:txBody>
      </p:sp>
    </p:spTree>
    <p:extLst>
      <p:ext uri="{BB962C8B-B14F-4D97-AF65-F5344CB8AC3E}">
        <p14:creationId xmlns:p14="http://schemas.microsoft.com/office/powerpoint/2010/main" val="2711499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C41D705-F852-1966-312B-BABF2E78FCF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860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E71223A-B33E-34CB-4F0F-62BCA0CC348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39066969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habits, garç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E76D3437-D0F1-883A-566F-0C0D456827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75" y="3053177"/>
            <a:ext cx="4816250" cy="4711223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22A640E-2FB7-5A31-59A4-80DFB08403F0}"/>
              </a:ext>
            </a:extLst>
          </p:cNvPr>
          <p:cNvCxnSpPr>
            <a:cxnSpLocks/>
          </p:cNvCxnSpPr>
          <p:nvPr/>
        </p:nvCxnSpPr>
        <p:spPr>
          <a:xfrm>
            <a:off x="4441896" y="2741517"/>
            <a:ext cx="558729" cy="6446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892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B984B-236C-72F3-F692-CBBCD7680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90AEE8D-CF30-52CB-0B74-99D4F544A7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B84D36-91E2-FF8B-9C94-C12AAC4239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maman.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C0D81D-F734-7754-49D1-09801775835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43700" y="4335586"/>
            <a:ext cx="5832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maman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8B6570-C827-FC3A-05DC-7CCC274D5D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C857EFD-2324-B20C-C3B8-62EAC2B1385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39066969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A9C03BF3-BDBF-6E10-2A0B-B202857329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3922" y="3429557"/>
            <a:ext cx="3352547" cy="34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30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39BD3-0EFF-BBCF-25FC-A41BC19F4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AF5CCAC-6E6D-A4D0-1546-9E8266C8DC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1991FA5-74C9-6D57-8173-956D4BCC068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AD28B4-8C12-72DA-E329-71C7B52FC8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1C93A9C-A335-86FD-56ED-13D81C841E2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6223F0-8675-C052-07C7-840A5C46517A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C42B965-38B2-4125-DE8F-BB20295451C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B55C9D7-A71D-BCDD-C330-F9CFB0AF2F70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FE80AAA-01D4-CF9B-DA34-5FE7386A469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B6DCB30-EB60-F1FB-4C91-C375A69901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1175A49-F141-17A8-0F21-26D70A23741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5CCB34-A8DF-2EC7-7C17-5F1B85C578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68EF0D7-8569-DA3B-9E8B-95865B35409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habits, garç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77AC51B4-4A03-E839-9BDD-51CAE8E05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75" y="3053177"/>
            <a:ext cx="4816250" cy="4711223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303B22D-CC8B-764A-C6DC-2E93F6A1F704}"/>
              </a:ext>
            </a:extLst>
          </p:cNvPr>
          <p:cNvCxnSpPr>
            <a:cxnSpLocks/>
          </p:cNvCxnSpPr>
          <p:nvPr/>
        </p:nvCxnSpPr>
        <p:spPr>
          <a:xfrm flipH="1">
            <a:off x="7417492" y="2797844"/>
            <a:ext cx="626371" cy="4820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884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85920-39DB-5473-134F-9A853198E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BA53D51-79B9-F0E9-5DDA-D931D43D823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082BC4-38D1-D7AE-FB28-82A59080161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papa.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24BFFF-7CC2-5C01-104B-697672D5CC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43700" y="4335586"/>
            <a:ext cx="5832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papa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AA2D5-1C13-B94B-A823-531E0BB1BD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68E8731-2063-0866-DBD7-FA1EB3706F0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14ABF8B-F0E2-4C5C-1346-94FE6DB161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1560" y="3382744"/>
            <a:ext cx="3275596" cy="352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65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F0F20-BFB4-7BAB-8C73-A236B829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01C4AAA-23DA-6766-49EB-44FACCFD19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F31CF58-B90D-5AD5-B43B-1831408096C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C843F2-D336-622A-3674-2FF5DBF64D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0A494FA-14EB-8E79-7117-783B2C28DB1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3CEF820-1034-6E6E-D46D-121279E01EF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C2BE19E-9775-6E11-0238-E3E6DAE331D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ADFB172-5E0B-F5D9-2692-A37E77CC081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E62D0E1-E5C4-B233-5108-F37DA2EE7C1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2B7F7DD-8720-1EFF-3663-31BDAF9B77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1EE5A4-AFB4-9EAB-70B7-99886AE7F93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3D7BDE-E84C-2DDC-F765-150631CD6A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4C5E47B-8FB9-6CFB-3953-4028D1CC1E7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habits, garç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244692A0-C894-3117-65AC-A587C88C9B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75" y="3053177"/>
            <a:ext cx="4816250" cy="4711223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DA31BDA-CE20-E5E3-A6E8-9F6531179EF6}"/>
              </a:ext>
            </a:extLst>
          </p:cNvPr>
          <p:cNvCxnSpPr>
            <a:cxnSpLocks/>
          </p:cNvCxnSpPr>
          <p:nvPr/>
        </p:nvCxnSpPr>
        <p:spPr>
          <a:xfrm flipH="1">
            <a:off x="7417492" y="2797844"/>
            <a:ext cx="626371" cy="4820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B27A8D2-314A-420A-55E9-08248839C4C3}"/>
              </a:ext>
            </a:extLst>
          </p:cNvPr>
          <p:cNvCxnSpPr>
            <a:cxnSpLocks/>
          </p:cNvCxnSpPr>
          <p:nvPr/>
        </p:nvCxnSpPr>
        <p:spPr>
          <a:xfrm>
            <a:off x="4441896" y="2741517"/>
            <a:ext cx="558729" cy="6446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423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B157-6F87-BB7E-B979-EAE27ADD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E07EE87-D8A4-DF03-E433-0CAF1EB6F2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709A97-CB8B-65EB-23E5-F1EDA5DEB9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parents.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6280A8D-D111-11D2-8765-FAD45268A5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43700" y="4335586"/>
            <a:ext cx="5832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parents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296B9-266A-0783-346A-B8EF404CB8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2628575-0D84-E98E-58FF-E042592BF84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8929BF9-E28D-8B1B-7ACB-6A0365810B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6301" y="3436084"/>
            <a:ext cx="3395860" cy="341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7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99176-66E6-1D74-8921-1A96AAAC4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074595-D6C3-18E0-F362-7877AC644C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3AEF569-A15B-0B5A-B927-1C71E055235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30736C-AAA5-18E8-BA50-C4B31F58EF2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A824838-DE55-30CA-AAFD-455BDA69AA7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0A8A4D1-1196-A117-B949-DC5FFB56B03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93E9F49-1BCD-73F0-ECD9-94C0B1F9D86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7C8BB96-B911-A0AC-426B-DEFBE7C9B757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4B9608-3D4F-1BE1-B3CE-7FF40DC0331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8813923-4676-F7A5-BEEA-5DA3DD5DF7B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7F3F6A5-E751-9B65-D3BC-76E6F3D3D8C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6AD6A9-6F27-46F6-C59A-C697DC24F6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D3FBD03-FE3B-27EE-09DB-C95DA5F59CA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habits, garç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D6D0AFE4-28F3-3F4E-ED1C-A3502E6A10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75" y="3053177"/>
            <a:ext cx="4816250" cy="4711223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1364130-2191-0751-1ADA-E196B134F55F}"/>
              </a:ext>
            </a:extLst>
          </p:cNvPr>
          <p:cNvCxnSpPr>
            <a:cxnSpLocks/>
          </p:cNvCxnSpPr>
          <p:nvPr/>
        </p:nvCxnSpPr>
        <p:spPr>
          <a:xfrm flipH="1">
            <a:off x="8583741" y="4881096"/>
            <a:ext cx="454923" cy="6295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428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81155-9B9B-F0A7-B7A5-1F540DA1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65C98DA-829E-3953-405B-F12F6E83FC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221E13-4043-3C71-91A4-81431DA191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sœur.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58657D-6886-FF8D-6B2E-6701BE4CCA6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43700" y="4335586"/>
            <a:ext cx="5832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sœur 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CAA49D-7955-21AC-8FBB-F38163A6EB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7BED369-F222-4E41-FF91-1A436BE04BE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F9916D5-42F1-D2C0-4943-AF9464A1E6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8825" y="3608737"/>
            <a:ext cx="3154790" cy="30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08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ACA32-56A7-8127-FE4D-81EB37C61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8C552BF-83E5-E950-38A1-F73B56F82D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9420" y="7186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0CCD8D-7953-7289-8005-7003047E00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3718" y="603464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mon frère Salim.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69F81A-5095-29E9-E22F-C7ABF0E05A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63107" y="2476501"/>
            <a:ext cx="1141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mon frère Salim.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8193AC0-23CB-2558-DFC9-590DFB2D2D1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69" y="393274"/>
            <a:ext cx="1446339" cy="144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5A3DBD-CCEF-9B6C-0A66-F5DC033EBC6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2585" y="4272594"/>
            <a:ext cx="2550829" cy="4628519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5B2EF747-8ECD-91E3-E9AD-331F9451654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c'est mon frère salim">
            <a:hlinkClick r:id="" action="ppaction://media"/>
            <a:extLst>
              <a:ext uri="{FF2B5EF4-FFF2-40B4-BE49-F238E27FC236}">
                <a16:creationId xmlns:a16="http://schemas.microsoft.com/office/drawing/2014/main" id="{5778CF48-576A-5611-28A0-BD7B2E3C14B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14000" y="7798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391E2-10A9-E413-A282-98A428BEE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7BC6F8A-B973-49BC-D4A5-310A4AFB447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4C5E388-4CFB-6159-16BC-A9E109B05DA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3D4B3C-B140-647D-1C14-7BF5582CABC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4C7A2-E9F0-3622-61BC-08C026DAAC9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40005BD-7335-6743-45CE-A88C4BA40915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B3B5193-7AD1-F42A-C214-7B092EACFE4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8A2049A-0BCD-CD7F-517A-1A837365F22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F301DD1-C0A2-C851-DE0D-C9851B4C886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5BC121E-420E-8E21-0663-E604854CBA7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ADDF945-72CC-A293-4444-718E3AD4962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C6E447-5BBA-3943-5283-602E0BA8CC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C0BD4B2-D51E-123B-75F8-F1C35D28E73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habits, garç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24737BF7-D208-AB43-F2C8-B28C2F92B5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75" y="3053177"/>
            <a:ext cx="4816250" cy="4711223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FF8E289-8906-F46A-99D2-BA1B9FACA1F9}"/>
              </a:ext>
            </a:extLst>
          </p:cNvPr>
          <p:cNvCxnSpPr>
            <a:cxnSpLocks/>
          </p:cNvCxnSpPr>
          <p:nvPr/>
        </p:nvCxnSpPr>
        <p:spPr>
          <a:xfrm flipH="1">
            <a:off x="6686550" y="5317984"/>
            <a:ext cx="557213" cy="4701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335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48E16-4348-FB56-6F04-2B97932C4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FC8EFCD-AF14-6D73-2BF8-9BA2ABFED8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F5DDE1-645F-DCA3-A346-EF9E80C56F4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frère.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A410E1-B284-3317-86B8-00858EEA99F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43700" y="4335586"/>
            <a:ext cx="5832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frère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DB9C77-74C8-B004-8A66-D05AF4EBF26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7D51491-13A6-7990-5EB7-C452117EB4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7E6AD828-43AD-1A61-18E1-C2C9E0E93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3895" y="3428133"/>
            <a:ext cx="3503285" cy="34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50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4CD98-E8E2-B828-62FA-B0B64597A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177716-CB93-42D4-9B61-85DF66D5014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1242653-67E1-DACD-83CA-B9C4BB87A2F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3EE04F-D9BC-B420-D3D1-6463D14E3E1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45E89DF-FF16-5D7A-BA01-45786663436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64DA352-396D-441D-CF7A-58F91102CD2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62E4D87-CCD0-4205-929A-22F8B92325C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1D9AF76-B7A3-039E-6CCF-446EE392761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DAAEDF9-6CA0-ECA8-9480-1CE4446C07E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4BA2278-3AAE-900C-8558-128FD4F795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780A53A-13B3-B226-7BD7-F3CEA7E7BF0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4B26A6-9583-C52A-D10A-48A03764DA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D2BDF9C-A1AA-DA21-54D3-A38362DB0A9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6790F28B-3291-DAB9-8F69-AFEDB2A0BB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27" l="4638" r="98551">
                        <a14:foregroundMark x1="12294" y1="44223" x2="4058" y2="56160"/>
                        <a14:foregroundMark x1="13575" y1="42366" x2="13465" y2="42525"/>
                        <a14:foregroundMark x1="42609" y1="287" x2="41512" y2="1878"/>
                        <a14:foregroundMark x1="4058" y1="56160" x2="5153" y2="66991"/>
                        <a14:foregroundMark x1="9695" y1="72583" x2="28046" y2="81768"/>
                        <a14:foregroundMark x1="52803" y1="93661" x2="87246" y2="99427"/>
                        <a14:foregroundMark x1="87246" y1="99427" x2="98261" y2="98854"/>
                        <a14:foregroundMark x1="98551" y1="97135" x2="98551" y2="79656"/>
                        <a14:foregroundMark x1="44928" y1="0" x2="43431" y2="2959"/>
                        <a14:foregroundMark x1="4638" y1="55874" x2="6235" y2="66398"/>
                        <a14:backgroundMark x1="41739" y1="2006" x2="25217" y2="27507"/>
                        <a14:backgroundMark x1="25217" y1="27507" x2="40870" y2="0"/>
                        <a14:backgroundMark x1="25217" y1="25788" x2="12754" y2="41834"/>
                        <a14:backgroundMark x1="12754" y1="41834" x2="11014" y2="42980"/>
                        <a14:backgroundMark x1="3478" y1="67908" x2="7246" y2="73926"/>
                        <a14:backgroundMark x1="27246" y1="82808" x2="41739" y2="86533"/>
                        <a14:backgroundMark x1="41739" y1="86533" x2="49275" y2="95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6299" y="3401838"/>
            <a:ext cx="3443401" cy="34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28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0381-B2EA-73D3-BB2D-B1370D88C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A9E961-5063-1196-B2A8-ED1701DC01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64BC89-5484-8286-64DB-3C67C0430E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nez.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FFECCF-519A-BB5C-B59D-95776C5EE1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</a:t>
            </a:r>
            <a:r>
              <a:rPr lang="fr-FR" sz="9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n</a:t>
            </a: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ez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48B603-EA6B-B48D-7ECB-DFE41B6B50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8AB7F68-96ED-4A74-6AF1-88D6B86CEA9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FD368D58-239A-2B3D-70D5-21A389B289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27" l="4638" r="98551">
                        <a14:foregroundMark x1="12294" y1="44223" x2="4058" y2="56160"/>
                        <a14:foregroundMark x1="13575" y1="42366" x2="13465" y2="42525"/>
                        <a14:foregroundMark x1="42609" y1="287" x2="41512" y2="1878"/>
                        <a14:foregroundMark x1="4058" y1="56160" x2="5153" y2="66991"/>
                        <a14:foregroundMark x1="9695" y1="72583" x2="28046" y2="81768"/>
                        <a14:foregroundMark x1="52803" y1="93661" x2="87246" y2="99427"/>
                        <a14:foregroundMark x1="87246" y1="99427" x2="98261" y2="98854"/>
                        <a14:foregroundMark x1="98551" y1="97135" x2="98551" y2="79656"/>
                        <a14:foregroundMark x1="44928" y1="0" x2="43431" y2="2959"/>
                        <a14:foregroundMark x1="4638" y1="55874" x2="6235" y2="66398"/>
                        <a14:backgroundMark x1="41739" y1="2006" x2="25217" y2="27507"/>
                        <a14:backgroundMark x1="25217" y1="27507" x2="40870" y2="0"/>
                        <a14:backgroundMark x1="25217" y1="25788" x2="12754" y2="41834"/>
                        <a14:backgroundMark x1="12754" y1="41834" x2="11014" y2="42980"/>
                        <a14:backgroundMark x1="3478" y1="67908" x2="7246" y2="73926"/>
                        <a14:backgroundMark x1="27246" y1="82808" x2="41739" y2="86533"/>
                        <a14:backgroundMark x1="41739" y1="86533" x2="49275" y2="95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7363" y="3808325"/>
            <a:ext cx="2639744" cy="267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2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3BF59-24CE-E1D8-4DB3-54B8765FB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CB79AAC-1DA5-7459-ACCA-230F290BC2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A95A431-F8B3-3796-24BA-C3063FD31A9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87C3747-C692-B685-1CC3-9C22F681F71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F5DAE9B-2FA6-1155-1ECE-B87C7A50ABD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6016007-22AB-600B-8A06-9B585BC4C51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8F11F80-CACC-9628-D59F-9390E6A79F8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A38ED59-46BF-A0AA-C0A0-8052BDFFF03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44868B-429C-3D2A-0523-12CAC672752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BA017C3-2301-3465-2161-65EA36F4F0D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F227023-3160-CF15-5079-9ACBB4C6DE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054D60-6927-B302-6B1E-866F1A1C7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2B84CF3-81C4-203C-0385-F758EF80B72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canapé, dessin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C42954F9-C712-FD4F-5EF2-07A96DD8DD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92" y="2447544"/>
            <a:ext cx="5385816" cy="53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97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4BD23-B13B-1F8F-756A-23029411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89B020C-9693-167A-F809-3F50A90230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1AE58B-88A0-66A6-0E52-2424AC9300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canapé.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C6208F-E626-A94E-3897-336FA765DE3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ca</a:t>
            </a:r>
            <a:r>
              <a:rPr lang="fr-FR" sz="9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n</a:t>
            </a: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apé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321878-4736-D033-FE62-5033DB59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44A3479-780D-EB95-DC4F-29BDD04668C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 descr="Une image contenant canapé, dessin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893CD6C1-544B-A111-25D1-A3DC2F5515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2" y="3057543"/>
            <a:ext cx="4167197" cy="41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3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98214-2857-729E-18C7-E8818C186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2214BF-436E-1C1B-89C1-67A570D8EA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39F0AA2-E8BC-C762-1A4D-4594D0FC976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EB0A21-9E1B-F92B-140E-CF5316EF359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EA20121-C776-B8C4-33A1-4B0ACC75BB5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D057638-FC27-1534-46F6-BF7080E1EEE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CE534D9-EF92-3F4C-C137-C4312A1473C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70D4EED-1491-0EBB-65E9-AACEB881F934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FA8EE3D-ABCF-4F01-0C41-1AD64824F57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EAFF80C-199E-27BD-AEA6-D1E58C4BF26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E6CBD2-55AF-CC84-569E-AB6B9DF3111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4BB92E-7901-E634-856C-6AF7A1B9D6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E6C7C98-0C5F-FE64-E226-1BA97792FE2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363268BE-E7A0-788F-543F-DA895D533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6743" y="3359917"/>
            <a:ext cx="4142514" cy="356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78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D9816-A268-7B2D-D730-C40C887EC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C5372EA-C5E8-FA61-C319-3F11F9A7D2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427E3D-4DF4-F6D8-3F27-4D99C3371F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chat.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D907D0-E89E-8628-F49B-119803F5991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chat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E273EF-4B05-9E6C-CBEF-EC187C8189E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5956AB2-BABE-91CE-0B77-2DFAAAFD7DA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7E9FEBE-13A7-D20F-8CC0-07ECD1C65B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6812" y="3619933"/>
            <a:ext cx="3538607" cy="30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2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ACA32-56A7-8127-FE4D-81EB37C61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8C552BF-83E5-E950-38A1-F73B56F82D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9420" y="7186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0CCD8D-7953-7289-8005-7003047E00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8750" y="603464"/>
            <a:ext cx="1216557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chat est sur le canapé.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69F81A-5095-29E9-E22F-C7ABF0E05A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63107" y="2476501"/>
            <a:ext cx="1141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chat est sur le canapé.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8193AC0-23CB-2558-DFC9-590DFB2D2D1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69" y="393274"/>
            <a:ext cx="1446339" cy="1442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D0BAB6F-3B42-E610-8523-DBAEBB8CFB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1305" y="4711561"/>
            <a:ext cx="6113390" cy="3540573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0068B2D5-0735-D7DC-DEEE-4158B91FEC4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arcours_1_P3_S1_Vocab_Phrase_1">
            <a:hlinkClick r:id="" action="ppaction://media"/>
            <a:extLst>
              <a:ext uri="{FF2B5EF4-FFF2-40B4-BE49-F238E27FC236}">
                <a16:creationId xmlns:a16="http://schemas.microsoft.com/office/drawing/2014/main" id="{1304543E-F6BA-3EEA-2330-7591F49FA0B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13988" y="813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256-7DC1-A587-F3C7-9431C2FA3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D908970-B485-0CE2-E50A-DFE6591FA0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3DA2FA-D480-B965-6185-86AC76CCE46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2A546BD-575B-1CEB-9F5D-520690B137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AFADABA-C77F-29B7-5DE5-AD2C012C0F5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181823" y="6221259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papa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43CBC9B-2DB2-CB65-9F66-4BB3F67BAE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89980" y="622125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maman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DC54679-933C-93AB-24E4-C628C117A3E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38142" y="6221257"/>
            <a:ext cx="330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frère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D686FD2-DCC7-8FFC-9A61-B4BE4E7625A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40214" y="6214294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sœur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31FA94A-8C22-5A40-DA8B-C104C833F36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2FD0BE00-1C75-D618-6212-48C1715503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7008" y="3500437"/>
            <a:ext cx="2194887" cy="22442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7754E6-E834-144D-6696-EBCC788B08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3299" y="3518933"/>
            <a:ext cx="2053082" cy="22072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DA02AC-856E-3DA4-326E-0B4246C226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7222" y="3689904"/>
            <a:ext cx="2083909" cy="204075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290C89D-11BC-6E6E-0825-6293EE9BED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06178" y="3714268"/>
            <a:ext cx="2053083" cy="19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14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040B1-0CF6-16E1-B26E-E00479C4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D0CA3AB-6803-F90E-9BDD-2027AA9E03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E1A72A-E770-D942-5C29-26575170E5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74E878-2BD1-D790-90FC-11D193B875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6CEAE53-52AC-ED6F-E127-A87D886220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14825" y="6221259"/>
            <a:ext cx="246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chat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3D39E8-F1E1-C8AB-8AE0-ABAEA2B7518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89980" y="622125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des parents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E425B7-7D25-BA5F-DF9E-30B6E5DD673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38143" y="622125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nez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648E2A-B817-5B9A-8BBC-953F030BA94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876282" y="6214294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canapé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539D8114-0CA0-0838-36A4-82CA477D9EFC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F1129D1D-9B18-764A-7CF9-51997E413A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6560" y="3284004"/>
            <a:ext cx="2375784" cy="23890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9025FD-4FB3-6EA5-88B1-2191B183F8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00562" y="4015071"/>
            <a:ext cx="2028825" cy="17470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5FED8A-2C32-971B-74C6-9172854AFB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27" l="4638" r="98551">
                        <a14:foregroundMark x1="12294" y1="44223" x2="4058" y2="56160"/>
                        <a14:foregroundMark x1="13575" y1="42366" x2="13465" y2="42525"/>
                        <a14:foregroundMark x1="42609" y1="287" x2="41512" y2="1878"/>
                        <a14:foregroundMark x1="4058" y1="56160" x2="5153" y2="66991"/>
                        <a14:foregroundMark x1="9695" y1="72583" x2="28046" y2="81768"/>
                        <a14:foregroundMark x1="52803" y1="93661" x2="87246" y2="99427"/>
                        <a14:foregroundMark x1="87246" y1="99427" x2="98261" y2="98854"/>
                        <a14:foregroundMark x1="98551" y1="97135" x2="98551" y2="79656"/>
                        <a14:foregroundMark x1="44928" y1="0" x2="43431" y2="2959"/>
                        <a14:foregroundMark x1="4638" y1="55874" x2="6235" y2="66398"/>
                        <a14:backgroundMark x1="41739" y1="2006" x2="25217" y2="27507"/>
                        <a14:backgroundMark x1="25217" y1="27507" x2="40870" y2="0"/>
                        <a14:backgroundMark x1="25217" y1="25788" x2="12754" y2="41834"/>
                        <a14:backgroundMark x1="12754" y1="41834" x2="11014" y2="42980"/>
                        <a14:backgroundMark x1="3478" y1="67908" x2="7246" y2="73926"/>
                        <a14:backgroundMark x1="27246" y1="82808" x2="41739" y2="86533"/>
                        <a14:backgroundMark x1="41739" y1="86533" x2="49275" y2="95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7605" y="4116143"/>
            <a:ext cx="1394920" cy="1411093"/>
          </a:xfrm>
          <a:prstGeom prst="rect">
            <a:avLst/>
          </a:prstGeom>
        </p:spPr>
      </p:pic>
      <p:pic>
        <p:nvPicPr>
          <p:cNvPr id="12" name="Image 11" descr="Une image contenant canapé, dessin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F373D3F0-AC05-AD4C-6AAA-7658EC1DD7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986" y="3627399"/>
            <a:ext cx="2519536" cy="25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5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1DA0D-17FD-64B8-2A89-24EABE61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7223B7A-89EB-311C-8E2F-73E31EBD1E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EC211D5-1787-87C7-5E47-E794107D98FD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5821A48E-70E3-2440-879E-420608B55D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6D4A73-E48E-EBE4-FB7E-CFE2D7FCE1A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54F1F9-D5A4-595C-91D6-4BBC08340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008" y="4329117"/>
            <a:ext cx="2194887" cy="22442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D1771E-3C01-C8C2-8992-AA43DA97A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299" y="4347613"/>
            <a:ext cx="2053082" cy="22072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C4A2F6-16FE-4E37-235B-B21142E3CC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7222" y="4518584"/>
            <a:ext cx="2083909" cy="20407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1DB8286-664E-7945-881E-20449DC3FE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06178" y="4542948"/>
            <a:ext cx="2053083" cy="19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99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4BA06-BEF6-E7C1-C551-A20082617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D56BDB6-E6EC-3448-FD6E-3E1E530765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23FF7CA-564B-5565-946E-D9FAA23AD9A8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30B3217A-C1DB-5972-CB11-359E759A45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C4A1B0-0BF6-925F-BB5C-19371455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8E0075B-F677-3A5F-131F-F46802E40C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820" y="4069817"/>
            <a:ext cx="2375784" cy="23890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94593E-9B74-DAB5-829C-BFCB9E79E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822" y="4800884"/>
            <a:ext cx="2028825" cy="17470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49743C-7B45-63EB-7D0C-F010F87DC3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27" l="4638" r="98551">
                        <a14:foregroundMark x1="12294" y1="44223" x2="4058" y2="56160"/>
                        <a14:foregroundMark x1="13575" y1="42366" x2="13465" y2="42525"/>
                        <a14:foregroundMark x1="42609" y1="287" x2="41512" y2="1878"/>
                        <a14:foregroundMark x1="4058" y1="56160" x2="5153" y2="66991"/>
                        <a14:foregroundMark x1="9695" y1="72583" x2="28046" y2="81768"/>
                        <a14:foregroundMark x1="52803" y1="93661" x2="87246" y2="99427"/>
                        <a14:foregroundMark x1="87246" y1="99427" x2="98261" y2="98854"/>
                        <a14:foregroundMark x1="98551" y1="97135" x2="98551" y2="79656"/>
                        <a14:foregroundMark x1="44928" y1="0" x2="43431" y2="2959"/>
                        <a14:foregroundMark x1="4638" y1="55874" x2="6235" y2="66398"/>
                        <a14:backgroundMark x1="41739" y1="2006" x2="25217" y2="27507"/>
                        <a14:backgroundMark x1="25217" y1="27507" x2="40870" y2="0"/>
                        <a14:backgroundMark x1="25217" y1="25788" x2="12754" y2="41834"/>
                        <a14:backgroundMark x1="12754" y1="41834" x2="11014" y2="42980"/>
                        <a14:backgroundMark x1="3478" y1="67908" x2="7246" y2="73926"/>
                        <a14:backgroundMark x1="27246" y1="82808" x2="41739" y2="86533"/>
                        <a14:backgroundMark x1="41739" y1="86533" x2="49275" y2="95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4865" y="4901956"/>
            <a:ext cx="1394920" cy="1411093"/>
          </a:xfrm>
          <a:prstGeom prst="rect">
            <a:avLst/>
          </a:prstGeom>
        </p:spPr>
      </p:pic>
      <p:pic>
        <p:nvPicPr>
          <p:cNvPr id="9" name="Image 8" descr="Une image contenant canapé, dessin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3C6549A9-452F-02B4-9D14-DBE9237B51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246" y="4413212"/>
            <a:ext cx="2519536" cy="25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00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7934-CAA7-87A8-46B4-64629D6F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1CD82-DB2E-5A6F-696C-A97D16437D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6838" y="72724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2D6534-EF35-D2B7-2D7C-AF79B992BF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42265" y="620677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Prenez vos manuels à la page 6.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D2188CF-947C-C9DD-463C-5380E3CDE0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227" y="620677"/>
            <a:ext cx="1331066" cy="115776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61122B-1BE1-A2B2-47B7-ED6E37964C19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48)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802849-C441-7AC3-F105-81CA53A5BD7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4EF24C6D-3C13-0F26-BD74-C6ED71C0FF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7399" y="1721287"/>
            <a:ext cx="5681202" cy="80474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EB3FCF-2633-8297-BA90-5B1FC9241B9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857626" y="2800351"/>
            <a:ext cx="5826528" cy="2343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00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6849-3C1D-417B-AB01-A21CC731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9B4E8CD-BEC7-4102-CF1E-D616776BE9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A6D224-441F-FD4E-453E-4ECDEAC216B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22396A-4290-7C40-2A90-C51E956E61A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BDB7CC-047B-DFA0-074D-48CFB037280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971664-A43D-2AA0-5D4D-4ED7C32A7B33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20A6EA-2668-F8A2-28B5-725233A3D95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2E093D-9914-A0CF-B587-0927963626C0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1D120D-B56A-6E17-38B1-2281B06693F4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918281F-B0AE-0484-B340-F9CBBF260A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618DA0-2E82-7990-78A9-2556FECD42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72816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montrer comment faire l’activité.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F387A88C-A997-DF9E-1946-9E8933F130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0" y="3888013"/>
            <a:ext cx="4895859" cy="361466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5CE506C-E183-191F-4479-480A2844B03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843609" y="3456598"/>
            <a:ext cx="973392" cy="92396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CD3C4D-132F-B2C7-6EA5-A72798597A17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8834283" y="3465002"/>
            <a:ext cx="973392" cy="9835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E9692C5A-D53D-ABB5-A192-4153C0D40E5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941479" y="2486110"/>
            <a:ext cx="969497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1320F66A-7AAC-5E27-6F5C-40E818A7D679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7628935" y="2484065"/>
            <a:ext cx="874646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9CF810B7-1B67-929D-A0FD-1DB06AAE1142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t="12958" r="41278" b="50000"/>
          <a:stretch/>
        </p:blipFill>
        <p:spPr bwMode="auto">
          <a:xfrm>
            <a:off x="4513217" y="7942850"/>
            <a:ext cx="874646" cy="8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FE0FA34-2647-FE5A-BCCD-EBB9B08F69A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881062" y="2484065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montre l’image.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38E6F25-F40C-550B-3CF1-9527F159BD8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32294" y="2436306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dis le mot.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D20A895-513D-8ABC-4DF2-9CEF7C1B015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383155" y="7946358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On échange les rôles.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BA0C41-70C6-EF49-75E6-417D4D1497A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953" y="600007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3E6EA87-1DA5-FF91-7F76-C4DEEFB0B4B6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48)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6D07743-908E-946A-2962-9838DD3C9BEA}"/>
              </a:ext>
            </a:extLst>
          </p:cNvPr>
          <p:cNvGraphicFramePr>
            <a:graphicFrameLocks noGrp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18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9CB1F-EB96-27B2-D078-EA9F7240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44712B6-5EAD-FB70-878F-DAD00D7665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A19588-1407-E14F-216A-6C18C8F534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12980" y="671386"/>
            <a:ext cx="915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travaillez en binômes. Je vais circuler pour vous aider.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510AD80D-172B-FD33-CB30-6327F867B1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8D8528-6369-C16E-0DE6-B0E5660B6DF5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48)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0512D10-87D6-716A-6D85-285AF377D2B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B1E4024E-E6D4-4C76-0789-8BDCF31A8B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891" y="2674951"/>
            <a:ext cx="11979678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59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00A4-C9E7-B963-DC35-AD32A483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58ED713-5770-25AF-E905-3E9256D6BE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FF627B-A074-4DAA-5D97-B5D12AB34C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6720" y="2445969"/>
            <a:ext cx="9337697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Une maman– un papa - des parents - la sœur – le frère - un canapé – un nez – un chat.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020D1C-2B7F-A41C-5870-E9BA360BB7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FECA77-45D4-3071-9FA9-A5AF7BFE3F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61803-BEBD-C67A-AE10-A95649074F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167432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638CB5B-6ACE-5EF5-176E-FE34D353E96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8028047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F4E8-F953-DE67-A677-C660BB27C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66C203-8C16-6326-92D9-3817C04BE4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67E4C1-C145-C38C-D84E-082B7DE70F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05993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366A53-8CC4-2787-C164-A91FCF13571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05FEE7-0765-DF55-CF12-28E9DBF38DB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A523E1D-12C5-2ABC-715F-51F21577D3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6747046-D61C-D736-04E7-B501FE9982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5B1860-BD57-80F6-4727-BD7D083EF3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2874827-60DB-C4E8-DC68-FE3FA9AC5DA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78451CE-B7ED-128B-2D3C-B990E73744BE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E1ADF79-9E04-9FB3-9A65-8F643B39C9D7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04A8D07-FA8F-5BB0-6555-544097EE66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CF0FCC01-B93B-5C41-1CB2-CAC234BE94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Ecouter attentivement le dialogue de la semaine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4CD5C52-E781-109F-B096-DE643C67353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52873" y="4974418"/>
            <a:ext cx="8678662" cy="1038582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qui ? C’est ma/mon … / Ce sont mes ….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as … ? Oui, j’ai … / Non, je n’ai pas … .</a:t>
            </a:r>
          </a:p>
        </p:txBody>
      </p:sp>
    </p:spTree>
    <p:extLst>
      <p:ext uri="{BB962C8B-B14F-4D97-AF65-F5344CB8AC3E}">
        <p14:creationId xmlns:p14="http://schemas.microsoft.com/office/powerpoint/2010/main" val="356688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Voici Rita et Karim. Nous allons écouter leur dialogue. Soyez attentifs.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F6475E1-D26D-5F18-93AB-D937AB4231C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643460122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F606A2-105B-FC33-248C-0307D18BEB2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643460122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Parcours_1_P3_S1_Dialogue">
            <a:hlinkClick r:id="" action="ppaction://media"/>
            <a:extLst>
              <a:ext uri="{FF2B5EF4-FFF2-40B4-BE49-F238E27FC236}">
                <a16:creationId xmlns:a16="http://schemas.microsoft.com/office/drawing/2014/main" id="{57721C93-0D6E-E92E-7FF5-DF9DD6186E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5620" y="770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0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3" dur="2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E4A9EC-D4C3-6FE6-658E-B2660F9FAB7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468545263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F606A2-105B-FC33-248C-0307D18BEB2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Parcours_1_P3_S1_Dialogue">
            <a:hlinkClick r:id="" action="ppaction://media"/>
            <a:extLst>
              <a:ext uri="{FF2B5EF4-FFF2-40B4-BE49-F238E27FC236}">
                <a16:creationId xmlns:a16="http://schemas.microsoft.com/office/drawing/2014/main" id="{57721C93-0D6E-E92E-7FF5-DF9DD6186E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5620" y="770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0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3" dur="2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440D-831A-0966-CFA7-CE565F15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E0342925-82FB-650B-DD32-09AD2E48AB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FD0CB41-3147-FD6F-0872-03AB19E4DC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7312" y="568487"/>
            <a:ext cx="913283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Karim a un frère ?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A7398B-8504-1A79-7B39-5B29AB6C0D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04A300B-EE2B-96F4-1669-6453CB566E2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55418B-FC7A-54E3-F907-932BBCD2324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9356" y="3372482"/>
            <a:ext cx="2550829" cy="46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49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464669EF-7DDC-2167-E8FA-64EACCC1FA8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11553</TotalTime>
  <Words>1534</Words>
  <PresentationFormat>Personnalisé</PresentationFormat>
  <Paragraphs>306</Paragraphs>
  <Slides>57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57</vt:i4>
      </vt:variant>
    </vt:vector>
  </HeadingPairs>
  <TitlesOfParts>
    <vt:vector size="68" baseType="lpstr">
      <vt:lpstr>Dosis Bold</vt:lpstr>
      <vt:lpstr>Dosis</vt:lpstr>
      <vt:lpstr>Carelia</vt:lpstr>
      <vt:lpstr>Arial</vt:lpstr>
      <vt:lpstr>Calibri</vt:lpstr>
      <vt:lpstr>Cambria</vt:lpstr>
      <vt:lpstr>KG Primary Penmanship 2</vt:lpstr>
      <vt:lpstr>1_Office Theme</vt:lpstr>
      <vt:lpstr>Office Theme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2025-07-22T11:30:56Z</dcterms:modified>
</cp:coreProperties>
</file>