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Abril Fatface"/>
      <p:regular r:id="rId29"/>
    </p:embeddedFont>
    <p:embeddedFont>
      <p:font typeface="Lato"/>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9tYl46qkzoT/tGNmwzLIq5eml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brilFatfac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bold.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5f9ba52e9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5f9ba52e9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5f9ba52e9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f9ba52e9c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5f9ba52e9c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5f9ba52e9c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f9ba52e9c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5f9ba52e9c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35f9ba52e9c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f9ba52e9c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35f9ba52e9c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5f9ba52e9c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5f9ba52e9c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5f9ba52e9c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35f9ba52e9c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f9ba52e9c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5f9ba52e9c_0_3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35f9ba52e9c_0_3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f9ba52e9c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35f9ba52e9c_0_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5f9ba52e9c_0_3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5f9ba52e9c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5f9ba52e9c_0_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35f9ba52e9c_0_4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5f9ba52e9c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5f9ba52e9c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35f9ba52e9c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5f9ba52e9c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35f9ba52e9c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35f9ba52e9c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5f9ba52e9c_0_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35f9ba52e9c_0_4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g35f9ba52e9c_0_4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35f9ba52e9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35f9ba52e9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35f9ba52e9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5f9ba52e9c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35f9ba52e9c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35f9ba52e9c_0_4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5f9ba52e9c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5f9ba52e9c_0_5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35f9ba52e9c_0_5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5f9ba52e9c_0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35f9ba52e9c_0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35f9ba52e9c_0_5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5f9ba52e9c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35f9ba52e9c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35f9ba52e9c_0_5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5f9ba52e9c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35f9ba52e9c_0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5f9ba52e9c_0_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5f9ba52e9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g35f9ba52e9c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35f9ba52e9c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5f9ba52e9c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35f9ba52e9c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35f9ba52e9c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f9ba52e9c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35f9ba52e9c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35f9ba52e9c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f9ba52e9c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5f9ba52e9c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5f9ba52e9c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5f9ba52e9c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5f9ba52e9c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5f9ba52e9c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f9ba52e9c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35f9ba52e9c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5f9ba52e9c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f9ba52e9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5f9ba52e9c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5f9ba52e9c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 Id="rId11" Type="http://schemas.openxmlformats.org/officeDocument/2006/relationships/image" Target="../media/image80.png"/><Relationship Id="rId10" Type="http://schemas.openxmlformats.org/officeDocument/2006/relationships/image" Target="../media/image79.png"/><Relationship Id="rId12" Type="http://schemas.openxmlformats.org/officeDocument/2006/relationships/image" Target="../media/image73.png"/><Relationship Id="rId9" Type="http://schemas.openxmlformats.org/officeDocument/2006/relationships/image" Target="../media/image82.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65.png"/><Relationship Id="rId8"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8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20" Type="http://schemas.openxmlformats.org/officeDocument/2006/relationships/image" Target="../media/image104.png"/><Relationship Id="rId22" Type="http://schemas.openxmlformats.org/officeDocument/2006/relationships/image" Target="../media/image109.png"/><Relationship Id="rId21" Type="http://schemas.openxmlformats.org/officeDocument/2006/relationships/image" Target="../media/image108.png"/><Relationship Id="rId24" Type="http://schemas.openxmlformats.org/officeDocument/2006/relationships/image" Target="../media/image106.png"/><Relationship Id="rId23" Type="http://schemas.openxmlformats.org/officeDocument/2006/relationships/image" Target="../media/image11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77.png"/><Relationship Id="rId26" Type="http://schemas.openxmlformats.org/officeDocument/2006/relationships/image" Target="../media/image114.png"/><Relationship Id="rId25" Type="http://schemas.openxmlformats.org/officeDocument/2006/relationships/image" Target="../media/image103.png"/><Relationship Id="rId28" Type="http://schemas.openxmlformats.org/officeDocument/2006/relationships/image" Target="../media/image115.png"/><Relationship Id="rId27" Type="http://schemas.openxmlformats.org/officeDocument/2006/relationships/image" Target="../media/image102.png"/><Relationship Id="rId5" Type="http://schemas.openxmlformats.org/officeDocument/2006/relationships/image" Target="../media/image4.png"/><Relationship Id="rId6" Type="http://schemas.openxmlformats.org/officeDocument/2006/relationships/image" Target="../media/image17.png"/><Relationship Id="rId29" Type="http://schemas.openxmlformats.org/officeDocument/2006/relationships/image" Target="../media/image94.png"/><Relationship Id="rId7" Type="http://schemas.openxmlformats.org/officeDocument/2006/relationships/image" Target="../media/image84.png"/><Relationship Id="rId8" Type="http://schemas.openxmlformats.org/officeDocument/2006/relationships/image" Target="../media/image81.png"/><Relationship Id="rId30" Type="http://schemas.openxmlformats.org/officeDocument/2006/relationships/image" Target="../media/image129.png"/><Relationship Id="rId11" Type="http://schemas.openxmlformats.org/officeDocument/2006/relationships/image" Target="../media/image85.png"/><Relationship Id="rId10" Type="http://schemas.openxmlformats.org/officeDocument/2006/relationships/image" Target="../media/image87.png"/><Relationship Id="rId13" Type="http://schemas.openxmlformats.org/officeDocument/2006/relationships/image" Target="../media/image88.png"/><Relationship Id="rId12" Type="http://schemas.openxmlformats.org/officeDocument/2006/relationships/image" Target="../media/image76.png"/><Relationship Id="rId15" Type="http://schemas.openxmlformats.org/officeDocument/2006/relationships/image" Target="../media/image95.png"/><Relationship Id="rId14" Type="http://schemas.openxmlformats.org/officeDocument/2006/relationships/image" Target="../media/image83.png"/><Relationship Id="rId17" Type="http://schemas.openxmlformats.org/officeDocument/2006/relationships/image" Target="../media/image101.png"/><Relationship Id="rId16" Type="http://schemas.openxmlformats.org/officeDocument/2006/relationships/image" Target="../media/image92.png"/><Relationship Id="rId19" Type="http://schemas.openxmlformats.org/officeDocument/2006/relationships/image" Target="../media/image105.png"/><Relationship Id="rId18" Type="http://schemas.openxmlformats.org/officeDocument/2006/relationships/image" Target="../media/image9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25.png"/><Relationship Id="rId8" Type="http://schemas.openxmlformats.org/officeDocument/2006/relationships/image" Target="../media/image1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127.png"/><Relationship Id="rId8" Type="http://schemas.openxmlformats.org/officeDocument/2006/relationships/image" Target="../media/image1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126.png"/><Relationship Id="rId8" Type="http://schemas.openxmlformats.org/officeDocument/2006/relationships/image" Target="../media/image1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1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8.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132.png"/><Relationship Id="rId8" Type="http://schemas.openxmlformats.org/officeDocument/2006/relationships/image" Target="../media/image130.png"/><Relationship Id="rId11" Type="http://schemas.openxmlformats.org/officeDocument/2006/relationships/image" Target="../media/image139.png"/><Relationship Id="rId10" Type="http://schemas.openxmlformats.org/officeDocument/2006/relationships/image" Target="../media/image144.png"/><Relationship Id="rId13" Type="http://schemas.openxmlformats.org/officeDocument/2006/relationships/image" Target="../media/image151.png"/><Relationship Id="rId12" Type="http://schemas.openxmlformats.org/officeDocument/2006/relationships/image" Target="../media/image1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58.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55.png"/><Relationship Id="rId8" Type="http://schemas.openxmlformats.org/officeDocument/2006/relationships/image" Target="../media/image1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159.png"/><Relationship Id="rId8" Type="http://schemas.openxmlformats.org/officeDocument/2006/relationships/image" Target="../media/image172.png"/></Relationships>
</file>

<file path=ppt/slides/_rels/slide23.xml.rels><?xml version="1.0" encoding="UTF-8" standalone="yes"?><Relationships xmlns="http://schemas.openxmlformats.org/package/2006/relationships"><Relationship Id="rId20" Type="http://schemas.openxmlformats.org/officeDocument/2006/relationships/image" Target="../media/image169.png"/><Relationship Id="rId22" Type="http://schemas.openxmlformats.org/officeDocument/2006/relationships/image" Target="../media/image176.png"/><Relationship Id="rId21" Type="http://schemas.openxmlformats.org/officeDocument/2006/relationships/image" Target="../media/image181.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60.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hyperlink" Target="https://eatemp.com/powerpoint-org-chart-template/" TargetMode="External"/><Relationship Id="rId8" Type="http://schemas.openxmlformats.org/officeDocument/2006/relationships/image" Target="../media/image166.png"/><Relationship Id="rId11" Type="http://schemas.openxmlformats.org/officeDocument/2006/relationships/image" Target="../media/image163.png"/><Relationship Id="rId10" Type="http://schemas.openxmlformats.org/officeDocument/2006/relationships/image" Target="../media/image162.png"/><Relationship Id="rId13" Type="http://schemas.openxmlformats.org/officeDocument/2006/relationships/image" Target="../media/image184.png"/><Relationship Id="rId12" Type="http://schemas.openxmlformats.org/officeDocument/2006/relationships/image" Target="../media/image165.png"/><Relationship Id="rId15" Type="http://schemas.openxmlformats.org/officeDocument/2006/relationships/image" Target="../media/image174.png"/><Relationship Id="rId14" Type="http://schemas.openxmlformats.org/officeDocument/2006/relationships/image" Target="../media/image171.png"/><Relationship Id="rId17" Type="http://schemas.openxmlformats.org/officeDocument/2006/relationships/image" Target="../media/image168.png"/><Relationship Id="rId16" Type="http://schemas.openxmlformats.org/officeDocument/2006/relationships/image" Target="../media/image180.png"/><Relationship Id="rId19" Type="http://schemas.openxmlformats.org/officeDocument/2006/relationships/image" Target="../media/image179.png"/><Relationship Id="rId18" Type="http://schemas.openxmlformats.org/officeDocument/2006/relationships/image" Target="../media/image17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hyperlink" Target="https://unsplash.com/" TargetMode="External"/><Relationship Id="rId8" Type="http://schemas.openxmlformats.org/officeDocument/2006/relationships/image" Target="../media/image18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8.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34.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47.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41.png"/><Relationship Id="rId8"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56.png"/><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60.png"/><Relationship Id="rId8"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15" name="Shape 15"/>
        <p:cNvGrpSpPr/>
        <p:nvPr/>
      </p:nvGrpSpPr>
      <p:grpSpPr>
        <a:xfrm>
          <a:off x="0" y="0"/>
          <a:ext cx="0" cy="0"/>
          <a:chOff x="0" y="0"/>
          <a:chExt cx="0" cy="0"/>
        </a:xfrm>
      </p:grpSpPr>
      <p:pic>
        <p:nvPicPr>
          <p:cNvPr descr=" " id="16" name="Google Shape;16;g35f9ba52e9c_0_0"/>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17" name="Google Shape;17;g35f9ba52e9c_0_0"/>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18" name="Google Shape;18;g35f9ba52e9c_0_0"/>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sp>
        <p:nvSpPr>
          <p:cNvPr id="19" name="Google Shape;19;g35f9ba52e9c_0_0"/>
          <p:cNvSpPr/>
          <p:nvPr/>
        </p:nvSpPr>
        <p:spPr>
          <a:xfrm>
            <a:off x="-635079" y="7899400"/>
            <a:ext cx="25657200" cy="472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35f9ba52e9c_0_0"/>
          <p:cNvSpPr/>
          <p:nvPr/>
        </p:nvSpPr>
        <p:spPr>
          <a:xfrm>
            <a:off x="127016" y="8204200"/>
            <a:ext cx="25149000" cy="51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24000"/>
              <a:buFont typeface="Abril Fatface"/>
              <a:buNone/>
            </a:pPr>
            <a:r>
              <a:rPr b="0" i="0" lang="en-US" sz="24000" u="none" cap="none" strike="noStrike">
                <a:solidFill>
                  <a:srgbClr val="354A65"/>
                </a:solidFill>
                <a:latin typeface="Abril Fatface"/>
                <a:ea typeface="Abril Fatface"/>
                <a:cs typeface="Abril Fatface"/>
                <a:sym typeface="Abril Fatface"/>
              </a:rPr>
              <a:t>Physical Therapy</a:t>
            </a:r>
            <a:endParaRPr b="0" i="0" sz="24000" u="none" cap="none" strike="noStrike">
              <a:solidFill>
                <a:schemeClr val="dk1"/>
              </a:solidFill>
              <a:latin typeface="Calibri"/>
              <a:ea typeface="Calibri"/>
              <a:cs typeface="Calibri"/>
              <a:sym typeface="Calibri"/>
            </a:endParaRPr>
          </a:p>
        </p:txBody>
      </p:sp>
      <p:pic>
        <p:nvPicPr>
          <p:cNvPr descr=" " id="21" name="Google Shape;21;g35f9ba52e9c_0_0"/>
          <p:cNvPicPr preferRelativeResize="0"/>
          <p:nvPr/>
        </p:nvPicPr>
        <p:blipFill rotWithShape="1">
          <a:blip r:embed="rId6">
            <a:alphaModFix/>
          </a:blip>
          <a:srcRect b="0" l="0" r="0" t="0"/>
          <a:stretch/>
        </p:blipFill>
        <p:spPr>
          <a:xfrm>
            <a:off x="6261883" y="203200"/>
            <a:ext cx="11875984" cy="9182100"/>
          </a:xfrm>
          <a:prstGeom prst="rect">
            <a:avLst/>
          </a:prstGeom>
          <a:noFill/>
          <a:ln>
            <a:noFill/>
          </a:ln>
        </p:spPr>
      </p:pic>
      <p:sp>
        <p:nvSpPr>
          <p:cNvPr id="22" name="Google Shape;22;g35f9ba52e9c_0_0"/>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g35f9ba52e9c_0_0"/>
          <p:cNvPicPr preferRelativeResize="0"/>
          <p:nvPr/>
        </p:nvPicPr>
        <p:blipFill rotWithShape="1">
          <a:blip r:embed="rId7">
            <a:alphaModFix/>
          </a:blip>
          <a:srcRect b="0" l="0" r="0" t="0"/>
          <a:stretch/>
        </p:blipFill>
        <p:spPr>
          <a:xfrm>
            <a:off x="23523340" y="304800"/>
            <a:ext cx="711289" cy="2590800"/>
          </a:xfrm>
          <a:prstGeom prst="rect">
            <a:avLst/>
          </a:prstGeom>
          <a:noFill/>
          <a:ln>
            <a:noFill/>
          </a:ln>
        </p:spPr>
      </p:pic>
      <p:sp>
        <p:nvSpPr>
          <p:cNvPr id="24" name="Google Shape;24;g35f9ba52e9c_0_0"/>
          <p:cNvSpPr/>
          <p:nvPr/>
        </p:nvSpPr>
        <p:spPr>
          <a:xfrm>
            <a:off x="3188098" y="12128500"/>
            <a:ext cx="182817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A9B2"/>
              </a:buClr>
              <a:buSzPts val="6400"/>
              <a:buFont typeface="Lato"/>
              <a:buNone/>
            </a:pPr>
            <a:r>
              <a:rPr b="1" i="0" lang="en-US" sz="6400" u="none" cap="none" strike="noStrike">
                <a:solidFill>
                  <a:srgbClr val="84A9B2"/>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208" name="Shape 208"/>
        <p:cNvGrpSpPr/>
        <p:nvPr/>
      </p:nvGrpSpPr>
      <p:grpSpPr>
        <a:xfrm>
          <a:off x="0" y="0"/>
          <a:ext cx="0" cy="0"/>
          <a:chOff x="0" y="0"/>
          <a:chExt cx="0" cy="0"/>
        </a:xfrm>
      </p:grpSpPr>
      <p:pic>
        <p:nvPicPr>
          <p:cNvPr descr=" " id="209" name="Google Shape;209;g35f9ba52e9c_0_184"/>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210" name="Google Shape;210;g35f9ba52e9c_0_184"/>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211" name="Google Shape;211;g35f9ba52e9c_0_184"/>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212" name="Google Shape;212;g35f9ba52e9c_0_1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3" name="Google Shape;213;g35f9ba52e9c_0_18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14" name="Google Shape;214;g35f9ba52e9c_0_184"/>
          <p:cNvPicPr preferRelativeResize="0"/>
          <p:nvPr/>
        </p:nvPicPr>
        <p:blipFill rotWithShape="1">
          <a:blip r:embed="rId7">
            <a:alphaModFix/>
          </a:blip>
          <a:srcRect b="0" l="0" r="0" t="0"/>
          <a:stretch/>
        </p:blipFill>
        <p:spPr>
          <a:xfrm>
            <a:off x="381048" y="2146300"/>
            <a:ext cx="23637654" cy="9144000"/>
          </a:xfrm>
          <a:prstGeom prst="rect">
            <a:avLst/>
          </a:prstGeom>
          <a:noFill/>
          <a:ln>
            <a:noFill/>
          </a:ln>
        </p:spPr>
      </p:pic>
      <p:sp>
        <p:nvSpPr>
          <p:cNvPr id="215" name="Google Shape;215;g35f9ba52e9c_0_184"/>
          <p:cNvSpPr/>
          <p:nvPr/>
        </p:nvSpPr>
        <p:spPr>
          <a:xfrm>
            <a:off x="381048" y="3530600"/>
            <a:ext cx="5347500" cy="77343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5f9ba52e9c_0_184"/>
          <p:cNvSpPr/>
          <p:nvPr/>
        </p:nvSpPr>
        <p:spPr>
          <a:xfrm>
            <a:off x="685886" y="4940300"/>
            <a:ext cx="4737600" cy="60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5f9ba52e9c_0_184"/>
          <p:cNvSpPr/>
          <p:nvPr/>
        </p:nvSpPr>
        <p:spPr>
          <a:xfrm>
            <a:off x="685886"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5f9ba52e9c_0_184"/>
          <p:cNvSpPr/>
          <p:nvPr/>
        </p:nvSpPr>
        <p:spPr>
          <a:xfrm>
            <a:off x="685886"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5f9ba52e9c_0_184"/>
          <p:cNvSpPr/>
          <p:nvPr/>
        </p:nvSpPr>
        <p:spPr>
          <a:xfrm>
            <a:off x="609676" y="49403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Eclipse</a:t>
            </a:r>
            <a:endParaRPr b="0" i="0" sz="3600" u="none" cap="none" strike="noStrike">
              <a:solidFill>
                <a:schemeClr val="dk1"/>
              </a:solidFill>
              <a:latin typeface="Calibri"/>
              <a:ea typeface="Calibri"/>
              <a:cs typeface="Calibri"/>
              <a:sym typeface="Calibri"/>
            </a:endParaRPr>
          </a:p>
        </p:txBody>
      </p:sp>
      <p:sp>
        <p:nvSpPr>
          <p:cNvPr id="220" name="Google Shape;220;g35f9ba52e9c_0_184"/>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1" name="Google Shape;221;g35f9ba52e9c_0_184"/>
          <p:cNvPicPr preferRelativeResize="0"/>
          <p:nvPr/>
        </p:nvPicPr>
        <p:blipFill rotWithShape="1">
          <a:blip r:embed="rId8">
            <a:alphaModFix/>
          </a:blip>
          <a:srcRect b="0" l="0" r="0" t="0"/>
          <a:stretch/>
        </p:blipFill>
        <p:spPr>
          <a:xfrm>
            <a:off x="2241830" y="7137400"/>
            <a:ext cx="1625803" cy="1625600"/>
          </a:xfrm>
          <a:prstGeom prst="rect">
            <a:avLst/>
          </a:prstGeom>
          <a:noFill/>
          <a:ln>
            <a:noFill/>
          </a:ln>
        </p:spPr>
      </p:pic>
      <p:pic>
        <p:nvPicPr>
          <p:cNvPr descr=" " id="222" name="Google Shape;222;g35f9ba52e9c_0_184"/>
          <p:cNvPicPr preferRelativeResize="0"/>
          <p:nvPr/>
        </p:nvPicPr>
        <p:blipFill rotWithShape="1">
          <a:blip r:embed="rId9">
            <a:alphaModFix/>
          </a:blip>
          <a:srcRect b="0" l="0" r="0" t="0"/>
          <a:stretch/>
        </p:blipFill>
        <p:spPr>
          <a:xfrm>
            <a:off x="2326518" y="7222083"/>
            <a:ext cx="1456422" cy="1456246"/>
          </a:xfrm>
          <a:prstGeom prst="rect">
            <a:avLst/>
          </a:prstGeom>
          <a:noFill/>
          <a:ln>
            <a:noFill/>
          </a:ln>
        </p:spPr>
      </p:pic>
      <p:sp>
        <p:nvSpPr>
          <p:cNvPr id="223" name="Google Shape;223;g35f9ba52e9c_0_184"/>
          <p:cNvSpPr/>
          <p:nvPr/>
        </p:nvSpPr>
        <p:spPr>
          <a:xfrm>
            <a:off x="685886"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5f9ba52e9c_0_184"/>
          <p:cNvSpPr/>
          <p:nvPr/>
        </p:nvSpPr>
        <p:spPr>
          <a:xfrm>
            <a:off x="685886"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5f9ba52e9c_0_184"/>
          <p:cNvSpPr/>
          <p:nvPr/>
        </p:nvSpPr>
        <p:spPr>
          <a:xfrm>
            <a:off x="609676" y="91694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Quest</a:t>
            </a:r>
            <a:endParaRPr b="0" i="0" sz="3600" u="none" cap="none" strike="noStrike">
              <a:solidFill>
                <a:schemeClr val="dk1"/>
              </a:solidFill>
              <a:latin typeface="Calibri"/>
              <a:ea typeface="Calibri"/>
              <a:cs typeface="Calibri"/>
              <a:sym typeface="Calibri"/>
            </a:endParaRPr>
          </a:p>
        </p:txBody>
      </p:sp>
      <p:sp>
        <p:nvSpPr>
          <p:cNvPr id="226" name="Google Shape;226;g35f9ba52e9c_0_184"/>
          <p:cNvSpPr/>
          <p:nvPr/>
        </p:nvSpPr>
        <p:spPr>
          <a:xfrm>
            <a:off x="618144" y="99949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7" name="Google Shape;227;g35f9ba52e9c_0_184"/>
          <p:cNvSpPr/>
          <p:nvPr/>
        </p:nvSpPr>
        <p:spPr>
          <a:xfrm>
            <a:off x="6477810" y="3530600"/>
            <a:ext cx="5347500" cy="77343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5f9ba52e9c_0_184"/>
          <p:cNvSpPr/>
          <p:nvPr/>
        </p:nvSpPr>
        <p:spPr>
          <a:xfrm>
            <a:off x="6782648" y="4940300"/>
            <a:ext cx="4737600" cy="60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5f9ba52e9c_0_184"/>
          <p:cNvSpPr/>
          <p:nvPr/>
        </p:nvSpPr>
        <p:spPr>
          <a:xfrm>
            <a:off x="6782648"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5f9ba52e9c_0_184"/>
          <p:cNvSpPr/>
          <p:nvPr/>
        </p:nvSpPr>
        <p:spPr>
          <a:xfrm>
            <a:off x="6782648"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5f9ba52e9c_0_184"/>
          <p:cNvSpPr/>
          <p:nvPr/>
        </p:nvSpPr>
        <p:spPr>
          <a:xfrm>
            <a:off x="6706438" y="49403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Eclipse</a:t>
            </a:r>
            <a:endParaRPr b="0" i="0" sz="3600" u="none" cap="none" strike="noStrike">
              <a:solidFill>
                <a:schemeClr val="dk1"/>
              </a:solidFill>
              <a:latin typeface="Calibri"/>
              <a:ea typeface="Calibri"/>
              <a:cs typeface="Calibri"/>
              <a:sym typeface="Calibri"/>
            </a:endParaRPr>
          </a:p>
        </p:txBody>
      </p:sp>
      <p:sp>
        <p:nvSpPr>
          <p:cNvPr id="232" name="Google Shape;232;g35f9ba52e9c_0_184"/>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3" name="Google Shape;233;g35f9ba52e9c_0_184"/>
          <p:cNvPicPr preferRelativeResize="0"/>
          <p:nvPr/>
        </p:nvPicPr>
        <p:blipFill rotWithShape="1">
          <a:blip r:embed="rId8">
            <a:alphaModFix/>
          </a:blip>
          <a:srcRect b="0" l="0" r="0" t="0"/>
          <a:stretch/>
        </p:blipFill>
        <p:spPr>
          <a:xfrm>
            <a:off x="8338592" y="7137400"/>
            <a:ext cx="1625803" cy="1625600"/>
          </a:xfrm>
          <a:prstGeom prst="rect">
            <a:avLst/>
          </a:prstGeom>
          <a:noFill/>
          <a:ln>
            <a:noFill/>
          </a:ln>
        </p:spPr>
      </p:pic>
      <p:pic>
        <p:nvPicPr>
          <p:cNvPr descr=" " id="234" name="Google Shape;234;g35f9ba52e9c_0_184"/>
          <p:cNvPicPr preferRelativeResize="0"/>
          <p:nvPr/>
        </p:nvPicPr>
        <p:blipFill rotWithShape="1">
          <a:blip r:embed="rId10">
            <a:alphaModFix/>
          </a:blip>
          <a:srcRect b="0" l="0" r="0" t="0"/>
          <a:stretch/>
        </p:blipFill>
        <p:spPr>
          <a:xfrm>
            <a:off x="8541818" y="7340600"/>
            <a:ext cx="1192256" cy="1190414"/>
          </a:xfrm>
          <a:prstGeom prst="rect">
            <a:avLst/>
          </a:prstGeom>
          <a:noFill/>
          <a:ln>
            <a:noFill/>
          </a:ln>
        </p:spPr>
      </p:pic>
      <p:sp>
        <p:nvSpPr>
          <p:cNvPr id="235" name="Google Shape;235;g35f9ba52e9c_0_184"/>
          <p:cNvSpPr/>
          <p:nvPr/>
        </p:nvSpPr>
        <p:spPr>
          <a:xfrm>
            <a:off x="6782648"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5f9ba52e9c_0_184"/>
          <p:cNvSpPr/>
          <p:nvPr/>
        </p:nvSpPr>
        <p:spPr>
          <a:xfrm>
            <a:off x="6782648"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5f9ba52e9c_0_184"/>
          <p:cNvSpPr/>
          <p:nvPr/>
        </p:nvSpPr>
        <p:spPr>
          <a:xfrm>
            <a:off x="6706438" y="91694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Quest</a:t>
            </a:r>
            <a:endParaRPr b="0" i="0" sz="3600" u="none" cap="none" strike="noStrike">
              <a:solidFill>
                <a:schemeClr val="dk1"/>
              </a:solidFill>
              <a:latin typeface="Calibri"/>
              <a:ea typeface="Calibri"/>
              <a:cs typeface="Calibri"/>
              <a:sym typeface="Calibri"/>
            </a:endParaRPr>
          </a:p>
        </p:txBody>
      </p:sp>
      <p:sp>
        <p:nvSpPr>
          <p:cNvPr id="238" name="Google Shape;238;g35f9ba52e9c_0_184"/>
          <p:cNvSpPr/>
          <p:nvPr/>
        </p:nvSpPr>
        <p:spPr>
          <a:xfrm>
            <a:off x="6714906" y="99949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9" name="Google Shape;239;g35f9ba52e9c_0_184"/>
          <p:cNvSpPr/>
          <p:nvPr/>
        </p:nvSpPr>
        <p:spPr>
          <a:xfrm>
            <a:off x="12574572" y="3530600"/>
            <a:ext cx="5347500" cy="77343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5f9ba52e9c_0_184"/>
          <p:cNvSpPr/>
          <p:nvPr/>
        </p:nvSpPr>
        <p:spPr>
          <a:xfrm>
            <a:off x="12879410" y="4940300"/>
            <a:ext cx="4737600" cy="60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5f9ba52e9c_0_184"/>
          <p:cNvSpPr/>
          <p:nvPr/>
        </p:nvSpPr>
        <p:spPr>
          <a:xfrm>
            <a:off x="12879410"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5f9ba52e9c_0_184"/>
          <p:cNvSpPr/>
          <p:nvPr/>
        </p:nvSpPr>
        <p:spPr>
          <a:xfrm>
            <a:off x="12879410"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5f9ba52e9c_0_184"/>
          <p:cNvSpPr/>
          <p:nvPr/>
        </p:nvSpPr>
        <p:spPr>
          <a:xfrm>
            <a:off x="12803200" y="49403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Eclipse</a:t>
            </a:r>
            <a:endParaRPr b="0" i="0" sz="3600" u="none" cap="none" strike="noStrike">
              <a:solidFill>
                <a:schemeClr val="dk1"/>
              </a:solidFill>
              <a:latin typeface="Calibri"/>
              <a:ea typeface="Calibri"/>
              <a:cs typeface="Calibri"/>
              <a:sym typeface="Calibri"/>
            </a:endParaRPr>
          </a:p>
        </p:txBody>
      </p:sp>
      <p:sp>
        <p:nvSpPr>
          <p:cNvPr id="244" name="Google Shape;244;g35f9ba52e9c_0_184"/>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5" name="Google Shape;245;g35f9ba52e9c_0_184"/>
          <p:cNvPicPr preferRelativeResize="0"/>
          <p:nvPr/>
        </p:nvPicPr>
        <p:blipFill rotWithShape="1">
          <a:blip r:embed="rId8">
            <a:alphaModFix/>
          </a:blip>
          <a:srcRect b="0" l="0" r="0" t="0"/>
          <a:stretch/>
        </p:blipFill>
        <p:spPr>
          <a:xfrm>
            <a:off x="14435354" y="7137400"/>
            <a:ext cx="1625803" cy="1625600"/>
          </a:xfrm>
          <a:prstGeom prst="rect">
            <a:avLst/>
          </a:prstGeom>
          <a:noFill/>
          <a:ln>
            <a:noFill/>
          </a:ln>
        </p:spPr>
      </p:pic>
      <p:pic>
        <p:nvPicPr>
          <p:cNvPr descr=" " id="246" name="Google Shape;246;g35f9ba52e9c_0_184"/>
          <p:cNvPicPr preferRelativeResize="0"/>
          <p:nvPr/>
        </p:nvPicPr>
        <p:blipFill rotWithShape="1">
          <a:blip r:embed="rId11">
            <a:alphaModFix/>
          </a:blip>
          <a:srcRect b="0" l="0" r="0" t="0"/>
          <a:stretch/>
        </p:blipFill>
        <p:spPr>
          <a:xfrm>
            <a:off x="14536942" y="7142162"/>
            <a:ext cx="1519452" cy="1519262"/>
          </a:xfrm>
          <a:prstGeom prst="rect">
            <a:avLst/>
          </a:prstGeom>
          <a:noFill/>
          <a:ln>
            <a:noFill/>
          </a:ln>
        </p:spPr>
      </p:pic>
      <p:sp>
        <p:nvSpPr>
          <p:cNvPr id="247" name="Google Shape;247;g35f9ba52e9c_0_184"/>
          <p:cNvSpPr/>
          <p:nvPr/>
        </p:nvSpPr>
        <p:spPr>
          <a:xfrm>
            <a:off x="12879410"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5f9ba52e9c_0_184"/>
          <p:cNvSpPr/>
          <p:nvPr/>
        </p:nvSpPr>
        <p:spPr>
          <a:xfrm>
            <a:off x="12879410"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5f9ba52e9c_0_184"/>
          <p:cNvSpPr/>
          <p:nvPr/>
        </p:nvSpPr>
        <p:spPr>
          <a:xfrm>
            <a:off x="12803200" y="91694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Quest</a:t>
            </a:r>
            <a:endParaRPr b="0" i="0" sz="3600" u="none" cap="none" strike="noStrike">
              <a:solidFill>
                <a:schemeClr val="dk1"/>
              </a:solidFill>
              <a:latin typeface="Calibri"/>
              <a:ea typeface="Calibri"/>
              <a:cs typeface="Calibri"/>
              <a:sym typeface="Calibri"/>
            </a:endParaRPr>
          </a:p>
        </p:txBody>
      </p:sp>
      <p:sp>
        <p:nvSpPr>
          <p:cNvPr id="250" name="Google Shape;250;g35f9ba52e9c_0_184"/>
          <p:cNvSpPr/>
          <p:nvPr/>
        </p:nvSpPr>
        <p:spPr>
          <a:xfrm>
            <a:off x="12811668" y="99949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1" name="Google Shape;251;g35f9ba52e9c_0_184"/>
          <p:cNvSpPr/>
          <p:nvPr/>
        </p:nvSpPr>
        <p:spPr>
          <a:xfrm>
            <a:off x="18671334" y="3530600"/>
            <a:ext cx="5347500" cy="77343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5f9ba52e9c_0_184"/>
          <p:cNvSpPr/>
          <p:nvPr/>
        </p:nvSpPr>
        <p:spPr>
          <a:xfrm>
            <a:off x="18976172" y="4940300"/>
            <a:ext cx="4737600" cy="60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5f9ba52e9c_0_184"/>
          <p:cNvSpPr/>
          <p:nvPr/>
        </p:nvSpPr>
        <p:spPr>
          <a:xfrm>
            <a:off x="18976172"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5f9ba52e9c_0_184"/>
          <p:cNvSpPr/>
          <p:nvPr/>
        </p:nvSpPr>
        <p:spPr>
          <a:xfrm>
            <a:off x="18976172" y="49403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5f9ba52e9c_0_184"/>
          <p:cNvSpPr/>
          <p:nvPr/>
        </p:nvSpPr>
        <p:spPr>
          <a:xfrm>
            <a:off x="18899962" y="49403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Eclipse</a:t>
            </a:r>
            <a:endParaRPr b="0" i="0" sz="3600" u="none" cap="none" strike="noStrike">
              <a:solidFill>
                <a:schemeClr val="dk1"/>
              </a:solidFill>
              <a:latin typeface="Calibri"/>
              <a:ea typeface="Calibri"/>
              <a:cs typeface="Calibri"/>
              <a:sym typeface="Calibri"/>
            </a:endParaRPr>
          </a:p>
        </p:txBody>
      </p:sp>
      <p:sp>
        <p:nvSpPr>
          <p:cNvPr id="256" name="Google Shape;256;g35f9ba52e9c_0_184"/>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7" name="Google Shape;257;g35f9ba52e9c_0_184"/>
          <p:cNvPicPr preferRelativeResize="0"/>
          <p:nvPr/>
        </p:nvPicPr>
        <p:blipFill rotWithShape="1">
          <a:blip r:embed="rId8">
            <a:alphaModFix/>
          </a:blip>
          <a:srcRect b="0" l="0" r="0" t="0"/>
          <a:stretch/>
        </p:blipFill>
        <p:spPr>
          <a:xfrm>
            <a:off x="20532116" y="7137400"/>
            <a:ext cx="1625803" cy="1625600"/>
          </a:xfrm>
          <a:prstGeom prst="rect">
            <a:avLst/>
          </a:prstGeom>
          <a:noFill/>
          <a:ln>
            <a:noFill/>
          </a:ln>
        </p:spPr>
      </p:pic>
      <p:pic>
        <p:nvPicPr>
          <p:cNvPr descr=" " id="258" name="Google Shape;258;g35f9ba52e9c_0_184"/>
          <p:cNvPicPr preferRelativeResize="0"/>
          <p:nvPr/>
        </p:nvPicPr>
        <p:blipFill rotWithShape="1">
          <a:blip r:embed="rId12">
            <a:alphaModFix/>
          </a:blip>
          <a:srcRect b="0" l="0" r="0" t="0"/>
          <a:stretch/>
        </p:blipFill>
        <p:spPr>
          <a:xfrm>
            <a:off x="20599860" y="7137400"/>
            <a:ext cx="1490319" cy="1625600"/>
          </a:xfrm>
          <a:prstGeom prst="rect">
            <a:avLst/>
          </a:prstGeom>
          <a:noFill/>
          <a:ln>
            <a:noFill/>
          </a:ln>
        </p:spPr>
      </p:pic>
      <p:sp>
        <p:nvSpPr>
          <p:cNvPr id="259" name="Google Shape;259;g35f9ba52e9c_0_184"/>
          <p:cNvSpPr/>
          <p:nvPr/>
        </p:nvSpPr>
        <p:spPr>
          <a:xfrm>
            <a:off x="18976172"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5f9ba52e9c_0_184"/>
          <p:cNvSpPr/>
          <p:nvPr/>
        </p:nvSpPr>
        <p:spPr>
          <a:xfrm>
            <a:off x="18976172" y="9169400"/>
            <a:ext cx="4737600" cy="17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5f9ba52e9c_0_184"/>
          <p:cNvSpPr/>
          <p:nvPr/>
        </p:nvSpPr>
        <p:spPr>
          <a:xfrm>
            <a:off x="18899962" y="9169400"/>
            <a:ext cx="4890000" cy="774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Quest</a:t>
            </a:r>
            <a:endParaRPr b="0" i="0" sz="3600" u="none" cap="none" strike="noStrike">
              <a:solidFill>
                <a:schemeClr val="dk1"/>
              </a:solidFill>
              <a:latin typeface="Calibri"/>
              <a:ea typeface="Calibri"/>
              <a:cs typeface="Calibri"/>
              <a:sym typeface="Calibri"/>
            </a:endParaRPr>
          </a:p>
        </p:txBody>
      </p:sp>
      <p:sp>
        <p:nvSpPr>
          <p:cNvPr id="262" name="Google Shape;262;g35f9ba52e9c_0_184"/>
          <p:cNvSpPr/>
          <p:nvPr/>
        </p:nvSpPr>
        <p:spPr>
          <a:xfrm>
            <a:off x="18908430" y="99949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63" name="Google Shape;263;g35f9ba52e9c_0_184"/>
          <p:cNvSpPr/>
          <p:nvPr/>
        </p:nvSpPr>
        <p:spPr>
          <a:xfrm>
            <a:off x="1994149" y="2146300"/>
            <a:ext cx="2133900" cy="2133600"/>
          </a:xfrm>
          <a:prstGeom prst="roundRect">
            <a:avLst>
              <a:gd fmla="val 198429" name="adj"/>
            </a:avLst>
          </a:prstGeom>
          <a:solidFill>
            <a:srgbClr val="5878B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5f9ba52e9c_0_184"/>
          <p:cNvSpPr/>
          <p:nvPr/>
        </p:nvSpPr>
        <p:spPr>
          <a:xfrm>
            <a:off x="2756244" y="2527300"/>
            <a:ext cx="9483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Abril Fatface"/>
              <a:buNone/>
            </a:pPr>
            <a:r>
              <a:rPr b="0" i="0" lang="en-US" sz="8000" u="none" cap="none" strike="noStrike">
                <a:solidFill>
                  <a:srgbClr val="FFFFFF"/>
                </a:solidFill>
                <a:latin typeface="Abril Fatface"/>
                <a:ea typeface="Abril Fatface"/>
                <a:cs typeface="Abril Fatface"/>
                <a:sym typeface="Abril Fatface"/>
              </a:rPr>
              <a:t>S</a:t>
            </a:r>
            <a:endParaRPr b="0" i="0" sz="8000" u="none" cap="none" strike="noStrike">
              <a:solidFill>
                <a:schemeClr val="dk1"/>
              </a:solidFill>
              <a:latin typeface="Calibri"/>
              <a:ea typeface="Calibri"/>
              <a:cs typeface="Calibri"/>
              <a:sym typeface="Calibri"/>
            </a:endParaRPr>
          </a:p>
        </p:txBody>
      </p:sp>
      <p:sp>
        <p:nvSpPr>
          <p:cNvPr id="265" name="Google Shape;265;g35f9ba52e9c_0_184"/>
          <p:cNvSpPr/>
          <p:nvPr/>
        </p:nvSpPr>
        <p:spPr>
          <a:xfrm>
            <a:off x="8090911" y="2146300"/>
            <a:ext cx="2133900" cy="2133600"/>
          </a:xfrm>
          <a:prstGeom prst="roundRect">
            <a:avLst>
              <a:gd fmla="val 198429" name="adj"/>
            </a:avLst>
          </a:prstGeom>
          <a:solidFill>
            <a:srgbClr val="5878B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5f9ba52e9c_0_184"/>
          <p:cNvSpPr/>
          <p:nvPr/>
        </p:nvSpPr>
        <p:spPr>
          <a:xfrm>
            <a:off x="8637080" y="2527300"/>
            <a:ext cx="13803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Abril Fatface"/>
              <a:buNone/>
            </a:pPr>
            <a:r>
              <a:rPr b="0" i="0" lang="en-US" sz="8000" u="none" cap="none" strike="noStrike">
                <a:solidFill>
                  <a:srgbClr val="FFFFFF"/>
                </a:solidFill>
                <a:latin typeface="Abril Fatface"/>
                <a:ea typeface="Abril Fatface"/>
                <a:cs typeface="Abril Fatface"/>
                <a:sym typeface="Abril Fatface"/>
              </a:rPr>
              <a:t>W</a:t>
            </a:r>
            <a:endParaRPr b="0" i="0" sz="8000" u="none" cap="none" strike="noStrike">
              <a:solidFill>
                <a:schemeClr val="dk1"/>
              </a:solidFill>
              <a:latin typeface="Calibri"/>
              <a:ea typeface="Calibri"/>
              <a:cs typeface="Calibri"/>
              <a:sym typeface="Calibri"/>
            </a:endParaRPr>
          </a:p>
        </p:txBody>
      </p:sp>
      <p:sp>
        <p:nvSpPr>
          <p:cNvPr id="267" name="Google Shape;267;g35f9ba52e9c_0_184"/>
          <p:cNvSpPr/>
          <p:nvPr/>
        </p:nvSpPr>
        <p:spPr>
          <a:xfrm>
            <a:off x="14187673" y="2146300"/>
            <a:ext cx="2133900" cy="2133600"/>
          </a:xfrm>
          <a:prstGeom prst="roundRect">
            <a:avLst>
              <a:gd fmla="val 198429" name="adj"/>
            </a:avLst>
          </a:prstGeom>
          <a:solidFill>
            <a:srgbClr val="5878B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5f9ba52e9c_0_184"/>
          <p:cNvSpPr/>
          <p:nvPr/>
        </p:nvSpPr>
        <p:spPr>
          <a:xfrm>
            <a:off x="14873559" y="2527300"/>
            <a:ext cx="11007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Abril Fatface"/>
              <a:buNone/>
            </a:pPr>
            <a:r>
              <a:rPr b="0" i="0" lang="en-US" sz="8000" u="none" cap="none" strike="noStrike">
                <a:solidFill>
                  <a:srgbClr val="FFFFFF"/>
                </a:solidFill>
                <a:latin typeface="Abril Fatface"/>
                <a:ea typeface="Abril Fatface"/>
                <a:cs typeface="Abril Fatface"/>
                <a:sym typeface="Abril Fatface"/>
              </a:rPr>
              <a:t>O</a:t>
            </a:r>
            <a:endParaRPr b="0" i="0" sz="8000" u="none" cap="none" strike="noStrike">
              <a:solidFill>
                <a:schemeClr val="dk1"/>
              </a:solidFill>
              <a:latin typeface="Calibri"/>
              <a:ea typeface="Calibri"/>
              <a:cs typeface="Calibri"/>
              <a:sym typeface="Calibri"/>
            </a:endParaRPr>
          </a:p>
        </p:txBody>
      </p:sp>
      <p:sp>
        <p:nvSpPr>
          <p:cNvPr id="269" name="Google Shape;269;g35f9ba52e9c_0_184"/>
          <p:cNvSpPr/>
          <p:nvPr/>
        </p:nvSpPr>
        <p:spPr>
          <a:xfrm>
            <a:off x="20284435" y="2146300"/>
            <a:ext cx="2133900" cy="2133600"/>
          </a:xfrm>
          <a:prstGeom prst="roundRect">
            <a:avLst>
              <a:gd fmla="val 198429" name="adj"/>
            </a:avLst>
          </a:prstGeom>
          <a:solidFill>
            <a:srgbClr val="5878B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5f9ba52e9c_0_184"/>
          <p:cNvSpPr/>
          <p:nvPr/>
        </p:nvSpPr>
        <p:spPr>
          <a:xfrm>
            <a:off x="21002075" y="2527300"/>
            <a:ext cx="10374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Abril Fatface"/>
              <a:buNone/>
            </a:pPr>
            <a:r>
              <a:rPr b="0" i="0" lang="en-US" sz="8000" u="none" cap="none" strike="noStrike">
                <a:solidFill>
                  <a:srgbClr val="FFFFFF"/>
                </a:solidFill>
                <a:latin typeface="Abril Fatface"/>
                <a:ea typeface="Abril Fatface"/>
                <a:cs typeface="Abril Fatface"/>
                <a:sym typeface="Abril Fatfac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275" name="Shape 275"/>
        <p:cNvGrpSpPr/>
        <p:nvPr/>
      </p:nvGrpSpPr>
      <p:grpSpPr>
        <a:xfrm>
          <a:off x="0" y="0"/>
          <a:ext cx="0" cy="0"/>
          <a:chOff x="0" y="0"/>
          <a:chExt cx="0" cy="0"/>
        </a:xfrm>
      </p:grpSpPr>
      <p:pic>
        <p:nvPicPr>
          <p:cNvPr descr=" " id="276" name="Google Shape;276;g35f9ba52e9c_0_250"/>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277" name="Google Shape;277;g35f9ba52e9c_0_250"/>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278" name="Google Shape;278;g35f9ba52e9c_0_250"/>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sp>
        <p:nvSpPr>
          <p:cNvPr id="279" name="Google Shape;279;g35f9ba52e9c_0_2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0" name="Google Shape;280;g35f9ba52e9c_0_25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81" name="Google Shape;281;g35f9ba52e9c_0_250"/>
          <p:cNvPicPr preferRelativeResize="0"/>
          <p:nvPr/>
        </p:nvPicPr>
        <p:blipFill rotWithShape="1">
          <a:blip r:embed="rId7">
            <a:alphaModFix/>
          </a:blip>
          <a:srcRect b="0" l="0" r="0" t="0"/>
          <a:stretch/>
        </p:blipFill>
        <p:spPr>
          <a:xfrm>
            <a:off x="927216" y="2044700"/>
            <a:ext cx="12777797" cy="9639300"/>
          </a:xfrm>
          <a:prstGeom prst="rect">
            <a:avLst/>
          </a:prstGeom>
          <a:noFill/>
          <a:ln>
            <a:noFill/>
          </a:ln>
        </p:spPr>
      </p:pic>
      <p:sp>
        <p:nvSpPr>
          <p:cNvPr id="282" name="Google Shape;282;g35f9ba52e9c_0_250"/>
          <p:cNvSpPr/>
          <p:nvPr/>
        </p:nvSpPr>
        <p:spPr>
          <a:xfrm>
            <a:off x="14251181" y="1930400"/>
            <a:ext cx="65667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5f9ba52e9c_0_250"/>
          <p:cNvSpPr/>
          <p:nvPr/>
        </p:nvSpPr>
        <p:spPr>
          <a:xfrm>
            <a:off x="15013276" y="2235200"/>
            <a:ext cx="53811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Some Data</a:t>
            </a:r>
            <a:endParaRPr b="0" i="0" sz="8000" u="none" cap="none" strike="noStrike">
              <a:solidFill>
                <a:schemeClr val="dk1"/>
              </a:solidFill>
              <a:latin typeface="Calibri"/>
              <a:ea typeface="Calibri"/>
              <a:cs typeface="Calibri"/>
              <a:sym typeface="Calibri"/>
            </a:endParaRPr>
          </a:p>
        </p:txBody>
      </p:sp>
      <p:sp>
        <p:nvSpPr>
          <p:cNvPr id="284" name="Google Shape;284;g35f9ba52e9c_0_250"/>
          <p:cNvSpPr/>
          <p:nvPr/>
        </p:nvSpPr>
        <p:spPr>
          <a:xfrm>
            <a:off x="14251181" y="5029200"/>
            <a:ext cx="8573700" cy="71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5f9ba52e9c_0_250"/>
          <p:cNvSpPr/>
          <p:nvPr/>
        </p:nvSpPr>
        <p:spPr>
          <a:xfrm>
            <a:off x="14251181" y="5029200"/>
            <a:ext cx="8573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5f9ba52e9c_0_250"/>
          <p:cNvSpPr/>
          <p:nvPr/>
        </p:nvSpPr>
        <p:spPr>
          <a:xfrm>
            <a:off x="14251181" y="5029200"/>
            <a:ext cx="35055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5f9ba52e9c_0_250"/>
          <p:cNvSpPr/>
          <p:nvPr/>
        </p:nvSpPr>
        <p:spPr>
          <a:xfrm>
            <a:off x="15013276" y="5334000"/>
            <a:ext cx="23202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70%</a:t>
            </a:r>
            <a:endParaRPr b="0" i="0" sz="8000" u="none" cap="none" strike="noStrike">
              <a:solidFill>
                <a:schemeClr val="dk1"/>
              </a:solidFill>
              <a:latin typeface="Calibri"/>
              <a:ea typeface="Calibri"/>
              <a:cs typeface="Calibri"/>
              <a:sym typeface="Calibri"/>
            </a:endParaRPr>
          </a:p>
        </p:txBody>
      </p:sp>
      <p:sp>
        <p:nvSpPr>
          <p:cNvPr id="288" name="Google Shape;288;g35f9ba52e9c_0_250"/>
          <p:cNvSpPr/>
          <p:nvPr/>
        </p:nvSpPr>
        <p:spPr>
          <a:xfrm>
            <a:off x="17960045" y="5175250"/>
            <a:ext cx="48648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5f9ba52e9c_0_250"/>
          <p:cNvSpPr/>
          <p:nvPr/>
        </p:nvSpPr>
        <p:spPr>
          <a:xfrm>
            <a:off x="17960045" y="5175250"/>
            <a:ext cx="50172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Enchanted Creatures</a:t>
            </a:r>
            <a:endParaRPr b="0" i="0" sz="3600" u="none" cap="none" strike="noStrike">
              <a:solidFill>
                <a:schemeClr val="dk1"/>
              </a:solidFill>
              <a:latin typeface="Calibri"/>
              <a:ea typeface="Calibri"/>
              <a:cs typeface="Calibri"/>
              <a:sym typeface="Calibri"/>
            </a:endParaRPr>
          </a:p>
        </p:txBody>
      </p:sp>
      <p:sp>
        <p:nvSpPr>
          <p:cNvPr id="290" name="Google Shape;290;g35f9ba52e9c_0_250"/>
          <p:cNvSpPr/>
          <p:nvPr/>
        </p:nvSpPr>
        <p:spPr>
          <a:xfrm>
            <a:off x="17960045" y="5899150"/>
            <a:ext cx="50001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91" name="Google Shape;291;g35f9ba52e9c_0_250"/>
          <p:cNvSpPr/>
          <p:nvPr/>
        </p:nvSpPr>
        <p:spPr>
          <a:xfrm>
            <a:off x="14251181" y="7620000"/>
            <a:ext cx="8573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5f9ba52e9c_0_250"/>
          <p:cNvSpPr/>
          <p:nvPr/>
        </p:nvSpPr>
        <p:spPr>
          <a:xfrm>
            <a:off x="14251181" y="7620000"/>
            <a:ext cx="36072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5f9ba52e9c_0_250"/>
          <p:cNvSpPr/>
          <p:nvPr/>
        </p:nvSpPr>
        <p:spPr>
          <a:xfrm>
            <a:off x="15013276" y="7924800"/>
            <a:ext cx="24219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60%</a:t>
            </a:r>
            <a:endParaRPr b="0" i="0" sz="8000" u="none" cap="none" strike="noStrike">
              <a:solidFill>
                <a:schemeClr val="dk1"/>
              </a:solidFill>
              <a:latin typeface="Calibri"/>
              <a:ea typeface="Calibri"/>
              <a:cs typeface="Calibri"/>
              <a:sym typeface="Calibri"/>
            </a:endParaRPr>
          </a:p>
        </p:txBody>
      </p:sp>
      <p:sp>
        <p:nvSpPr>
          <p:cNvPr id="294" name="Google Shape;294;g35f9ba52e9c_0_250"/>
          <p:cNvSpPr/>
          <p:nvPr/>
        </p:nvSpPr>
        <p:spPr>
          <a:xfrm>
            <a:off x="18061657" y="7696200"/>
            <a:ext cx="4763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5f9ba52e9c_0_250"/>
          <p:cNvSpPr/>
          <p:nvPr/>
        </p:nvSpPr>
        <p:spPr>
          <a:xfrm>
            <a:off x="18061657" y="7696200"/>
            <a:ext cx="4915500" cy="139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Magic-Wielding Individuals</a:t>
            </a:r>
            <a:endParaRPr b="0" i="0" sz="3600" u="none" cap="none" strike="noStrike">
              <a:solidFill>
                <a:schemeClr val="dk1"/>
              </a:solidFill>
              <a:latin typeface="Calibri"/>
              <a:ea typeface="Calibri"/>
              <a:cs typeface="Calibri"/>
              <a:sym typeface="Calibri"/>
            </a:endParaRPr>
          </a:p>
        </p:txBody>
      </p:sp>
      <p:sp>
        <p:nvSpPr>
          <p:cNvPr id="296" name="Google Shape;296;g35f9ba52e9c_0_250"/>
          <p:cNvSpPr/>
          <p:nvPr/>
        </p:nvSpPr>
        <p:spPr>
          <a:xfrm>
            <a:off x="18061657" y="9042400"/>
            <a:ext cx="4898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97" name="Google Shape;297;g35f9ba52e9c_0_250"/>
          <p:cNvSpPr/>
          <p:nvPr/>
        </p:nvSpPr>
        <p:spPr>
          <a:xfrm>
            <a:off x="14251181" y="10210800"/>
            <a:ext cx="8573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5f9ba52e9c_0_250"/>
          <p:cNvSpPr/>
          <p:nvPr/>
        </p:nvSpPr>
        <p:spPr>
          <a:xfrm>
            <a:off x="14251181" y="10210800"/>
            <a:ext cx="36072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5f9ba52e9c_0_250"/>
          <p:cNvSpPr/>
          <p:nvPr/>
        </p:nvSpPr>
        <p:spPr>
          <a:xfrm>
            <a:off x="15013276" y="10515600"/>
            <a:ext cx="24219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90%</a:t>
            </a:r>
            <a:endParaRPr b="0" i="0" sz="8000" u="none" cap="none" strike="noStrike">
              <a:solidFill>
                <a:schemeClr val="dk1"/>
              </a:solidFill>
              <a:latin typeface="Calibri"/>
              <a:ea typeface="Calibri"/>
              <a:cs typeface="Calibri"/>
              <a:sym typeface="Calibri"/>
            </a:endParaRPr>
          </a:p>
        </p:txBody>
      </p:sp>
      <p:sp>
        <p:nvSpPr>
          <p:cNvPr id="300" name="Google Shape;300;g35f9ba52e9c_0_250"/>
          <p:cNvSpPr/>
          <p:nvPr/>
        </p:nvSpPr>
        <p:spPr>
          <a:xfrm>
            <a:off x="18061657" y="10356850"/>
            <a:ext cx="4763100" cy="168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5f9ba52e9c_0_250"/>
          <p:cNvSpPr/>
          <p:nvPr/>
        </p:nvSpPr>
        <p:spPr>
          <a:xfrm>
            <a:off x="18061657" y="10356850"/>
            <a:ext cx="49155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Spells Cast</a:t>
            </a:r>
            <a:endParaRPr b="0" i="0" sz="3600" u="none" cap="none" strike="noStrike">
              <a:solidFill>
                <a:schemeClr val="dk1"/>
              </a:solidFill>
              <a:latin typeface="Calibri"/>
              <a:ea typeface="Calibri"/>
              <a:cs typeface="Calibri"/>
              <a:sym typeface="Calibri"/>
            </a:endParaRPr>
          </a:p>
        </p:txBody>
      </p:sp>
      <p:sp>
        <p:nvSpPr>
          <p:cNvPr id="302" name="Google Shape;302;g35f9ba52e9c_0_250"/>
          <p:cNvSpPr/>
          <p:nvPr/>
        </p:nvSpPr>
        <p:spPr>
          <a:xfrm>
            <a:off x="18061657" y="11080750"/>
            <a:ext cx="4898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307" name="Shape 307"/>
        <p:cNvGrpSpPr/>
        <p:nvPr/>
      </p:nvGrpSpPr>
      <p:grpSpPr>
        <a:xfrm>
          <a:off x="0" y="0"/>
          <a:ext cx="0" cy="0"/>
          <a:chOff x="0" y="0"/>
          <a:chExt cx="0" cy="0"/>
        </a:xfrm>
      </p:grpSpPr>
      <p:pic>
        <p:nvPicPr>
          <p:cNvPr descr=" " id="308" name="Google Shape;308;g35f9ba52e9c_0_281"/>
          <p:cNvPicPr preferRelativeResize="0"/>
          <p:nvPr/>
        </p:nvPicPr>
        <p:blipFill rotWithShape="1">
          <a:blip r:embed="rId3">
            <a:alphaModFix/>
          </a:blip>
          <a:srcRect b="0" l="0" r="0" t="0"/>
          <a:stretch/>
        </p:blipFill>
        <p:spPr>
          <a:xfrm>
            <a:off x="17083635" y="9283700"/>
            <a:ext cx="5969746" cy="2984500"/>
          </a:xfrm>
          <a:prstGeom prst="rect">
            <a:avLst/>
          </a:prstGeom>
          <a:noFill/>
          <a:ln>
            <a:noFill/>
          </a:ln>
        </p:spPr>
      </p:pic>
      <p:pic>
        <p:nvPicPr>
          <p:cNvPr descr=" " id="309" name="Google Shape;309;g35f9ba52e9c_0_281"/>
          <p:cNvPicPr preferRelativeResize="0"/>
          <p:nvPr/>
        </p:nvPicPr>
        <p:blipFill rotWithShape="1">
          <a:blip r:embed="rId4">
            <a:alphaModFix/>
          </a:blip>
          <a:srcRect b="0" l="0" r="0" t="0"/>
          <a:stretch/>
        </p:blipFill>
        <p:spPr>
          <a:xfrm>
            <a:off x="1702013" y="0"/>
            <a:ext cx="6719140" cy="3352800"/>
          </a:xfrm>
          <a:prstGeom prst="rect">
            <a:avLst/>
          </a:prstGeom>
          <a:noFill/>
          <a:ln>
            <a:noFill/>
          </a:ln>
        </p:spPr>
      </p:pic>
      <p:pic>
        <p:nvPicPr>
          <p:cNvPr descr=" " id="310" name="Google Shape;310;g35f9ba52e9c_0_281"/>
          <p:cNvPicPr preferRelativeResize="0"/>
          <p:nvPr/>
        </p:nvPicPr>
        <p:blipFill rotWithShape="1">
          <a:blip r:embed="rId5">
            <a:alphaModFix/>
          </a:blip>
          <a:srcRect b="0" l="0" r="0" t="0"/>
          <a:stretch/>
        </p:blipFill>
        <p:spPr>
          <a:xfrm>
            <a:off x="3645356" y="7962900"/>
            <a:ext cx="2819752" cy="2819400"/>
          </a:xfrm>
          <a:prstGeom prst="rect">
            <a:avLst/>
          </a:prstGeom>
          <a:noFill/>
          <a:ln>
            <a:noFill/>
          </a:ln>
        </p:spPr>
      </p:pic>
      <p:sp>
        <p:nvSpPr>
          <p:cNvPr id="311" name="Google Shape;311;g35f9ba52e9c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2" name="Google Shape;312;g35f9ba52e9c_0_28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3" name="Google Shape;313;g35f9ba52e9c_0_281"/>
          <p:cNvSpPr/>
          <p:nvPr/>
        </p:nvSpPr>
        <p:spPr>
          <a:xfrm>
            <a:off x="4305838" y="3403600"/>
            <a:ext cx="15762600" cy="727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5f9ba52e9c_0_281"/>
          <p:cNvSpPr/>
          <p:nvPr/>
        </p:nvSpPr>
        <p:spPr>
          <a:xfrm>
            <a:off x="4305838" y="3403600"/>
            <a:ext cx="15762600" cy="590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5f9ba52e9c_0_281"/>
          <p:cNvSpPr/>
          <p:nvPr/>
        </p:nvSpPr>
        <p:spPr>
          <a:xfrm>
            <a:off x="5880835" y="3403600"/>
            <a:ext cx="12612600" cy="472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5f9ba52e9c_0_281"/>
          <p:cNvSpPr/>
          <p:nvPr/>
        </p:nvSpPr>
        <p:spPr>
          <a:xfrm>
            <a:off x="6642930" y="3708400"/>
            <a:ext cx="12104700" cy="51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24000"/>
              <a:buFont typeface="Abril Fatface"/>
              <a:buNone/>
            </a:pPr>
            <a:r>
              <a:rPr b="0" i="0" lang="en-US" sz="24000" u="none" cap="none" strike="noStrike">
                <a:solidFill>
                  <a:srgbClr val="354A65"/>
                </a:solidFill>
                <a:latin typeface="Abril Fatface"/>
                <a:ea typeface="Abril Fatface"/>
                <a:cs typeface="Abril Fatface"/>
                <a:sym typeface="Abril Fatface"/>
              </a:rPr>
              <a:t>234,567</a:t>
            </a:r>
            <a:endParaRPr b="0" i="0" sz="24000" u="none" cap="none" strike="noStrike">
              <a:solidFill>
                <a:schemeClr val="dk1"/>
              </a:solidFill>
              <a:latin typeface="Calibri"/>
              <a:ea typeface="Calibri"/>
              <a:cs typeface="Calibri"/>
              <a:sym typeface="Calibri"/>
            </a:endParaRPr>
          </a:p>
        </p:txBody>
      </p:sp>
      <p:sp>
        <p:nvSpPr>
          <p:cNvPr id="317" name="Google Shape;317;g35f9ba52e9c_0_281"/>
          <p:cNvSpPr/>
          <p:nvPr/>
        </p:nvSpPr>
        <p:spPr>
          <a:xfrm>
            <a:off x="4170355" y="83312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18" name="Google Shape;318;g35f9ba52e9c_0_281"/>
          <p:cNvSpPr/>
          <p:nvPr/>
        </p:nvSpPr>
        <p:spPr>
          <a:xfrm>
            <a:off x="7483352" y="97155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323" name="Shape 323"/>
        <p:cNvGrpSpPr/>
        <p:nvPr/>
      </p:nvGrpSpPr>
      <p:grpSpPr>
        <a:xfrm>
          <a:off x="0" y="0"/>
          <a:ext cx="0" cy="0"/>
          <a:chOff x="0" y="0"/>
          <a:chExt cx="0" cy="0"/>
        </a:xfrm>
      </p:grpSpPr>
      <p:pic>
        <p:nvPicPr>
          <p:cNvPr descr=" " id="324" name="Google Shape;324;g35f9ba52e9c_0_296"/>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325" name="Google Shape;325;g35f9ba52e9c_0_296"/>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326" name="Google Shape;326;g35f9ba52e9c_0_296"/>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327" name="Google Shape;327;g35f9ba52e9c_0_2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8" name="Google Shape;328;g35f9ba52e9c_0_29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29" name="Google Shape;329;g35f9ba52e9c_0_296"/>
          <p:cNvSpPr/>
          <p:nvPr/>
        </p:nvSpPr>
        <p:spPr>
          <a:xfrm>
            <a:off x="3391324" y="24765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5f9ba52e9c_0_296"/>
          <p:cNvSpPr/>
          <p:nvPr/>
        </p:nvSpPr>
        <p:spPr>
          <a:xfrm>
            <a:off x="2934067" y="2476500"/>
            <a:ext cx="87894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5f9ba52e9c_0_296"/>
          <p:cNvSpPr/>
          <p:nvPr/>
        </p:nvSpPr>
        <p:spPr>
          <a:xfrm>
            <a:off x="3154228" y="2781300"/>
            <a:ext cx="7807200" cy="273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233 Coins</a:t>
            </a:r>
            <a:endParaRPr b="0" i="0" sz="12800" u="none" cap="none" strike="noStrike">
              <a:solidFill>
                <a:schemeClr val="dk1"/>
              </a:solidFill>
              <a:latin typeface="Calibri"/>
              <a:ea typeface="Calibri"/>
              <a:cs typeface="Calibri"/>
              <a:sym typeface="Calibri"/>
            </a:endParaRPr>
          </a:p>
        </p:txBody>
      </p:sp>
      <p:sp>
        <p:nvSpPr>
          <p:cNvPr id="332" name="Google Shape;332;g35f9ba52e9c_0_296"/>
          <p:cNvSpPr/>
          <p:nvPr/>
        </p:nvSpPr>
        <p:spPr>
          <a:xfrm>
            <a:off x="3391324" y="55880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5f9ba52e9c_0_296"/>
          <p:cNvSpPr/>
          <p:nvPr/>
        </p:nvSpPr>
        <p:spPr>
          <a:xfrm>
            <a:off x="3323582" y="55880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34" name="Google Shape;334;g35f9ba52e9c_0_296"/>
          <p:cNvSpPr/>
          <p:nvPr/>
        </p:nvSpPr>
        <p:spPr>
          <a:xfrm>
            <a:off x="3391324" y="72263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5f9ba52e9c_0_296"/>
          <p:cNvSpPr/>
          <p:nvPr/>
        </p:nvSpPr>
        <p:spPr>
          <a:xfrm>
            <a:off x="2699087" y="7226300"/>
            <a:ext cx="92595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35f9ba52e9c_0_296"/>
          <p:cNvSpPr/>
          <p:nvPr/>
        </p:nvSpPr>
        <p:spPr>
          <a:xfrm>
            <a:off x="2919248" y="7531100"/>
            <a:ext cx="8277300" cy="273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456 Hours</a:t>
            </a:r>
            <a:endParaRPr b="0" i="0" sz="12800" u="none" cap="none" strike="noStrike">
              <a:solidFill>
                <a:schemeClr val="dk1"/>
              </a:solidFill>
              <a:latin typeface="Calibri"/>
              <a:ea typeface="Calibri"/>
              <a:cs typeface="Calibri"/>
              <a:sym typeface="Calibri"/>
            </a:endParaRPr>
          </a:p>
        </p:txBody>
      </p:sp>
      <p:sp>
        <p:nvSpPr>
          <p:cNvPr id="337" name="Google Shape;337;g35f9ba52e9c_0_296"/>
          <p:cNvSpPr/>
          <p:nvPr/>
        </p:nvSpPr>
        <p:spPr>
          <a:xfrm>
            <a:off x="3391324" y="103378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5f9ba52e9c_0_296"/>
          <p:cNvSpPr/>
          <p:nvPr/>
        </p:nvSpPr>
        <p:spPr>
          <a:xfrm>
            <a:off x="3323582" y="103378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39" name="Google Shape;339;g35f9ba52e9c_0_296"/>
          <p:cNvSpPr/>
          <p:nvPr/>
        </p:nvSpPr>
        <p:spPr>
          <a:xfrm>
            <a:off x="13552594" y="24765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5f9ba52e9c_0_296"/>
          <p:cNvSpPr/>
          <p:nvPr/>
        </p:nvSpPr>
        <p:spPr>
          <a:xfrm>
            <a:off x="15165695" y="2476500"/>
            <a:ext cx="46488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5f9ba52e9c_0_296"/>
          <p:cNvSpPr/>
          <p:nvPr/>
        </p:nvSpPr>
        <p:spPr>
          <a:xfrm>
            <a:off x="15385856" y="2781300"/>
            <a:ext cx="3666600" cy="273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85%</a:t>
            </a:r>
            <a:endParaRPr b="0" i="0" sz="12800" u="none" cap="none" strike="noStrike">
              <a:solidFill>
                <a:schemeClr val="dk1"/>
              </a:solidFill>
              <a:latin typeface="Calibri"/>
              <a:ea typeface="Calibri"/>
              <a:cs typeface="Calibri"/>
              <a:sym typeface="Calibri"/>
            </a:endParaRPr>
          </a:p>
        </p:txBody>
      </p:sp>
      <p:sp>
        <p:nvSpPr>
          <p:cNvPr id="342" name="Google Shape;342;g35f9ba52e9c_0_296"/>
          <p:cNvSpPr/>
          <p:nvPr/>
        </p:nvSpPr>
        <p:spPr>
          <a:xfrm>
            <a:off x="13552594" y="55880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5f9ba52e9c_0_296"/>
          <p:cNvSpPr/>
          <p:nvPr/>
        </p:nvSpPr>
        <p:spPr>
          <a:xfrm>
            <a:off x="13484852" y="55880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44" name="Google Shape;344;g35f9ba52e9c_0_296"/>
          <p:cNvSpPr/>
          <p:nvPr/>
        </p:nvSpPr>
        <p:spPr>
          <a:xfrm>
            <a:off x="13552594" y="7226300"/>
            <a:ext cx="7875000" cy="3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5f9ba52e9c_0_296"/>
          <p:cNvSpPr/>
          <p:nvPr/>
        </p:nvSpPr>
        <p:spPr>
          <a:xfrm>
            <a:off x="13927291" y="7226300"/>
            <a:ext cx="71256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35f9ba52e9c_0_296"/>
          <p:cNvSpPr/>
          <p:nvPr/>
        </p:nvSpPr>
        <p:spPr>
          <a:xfrm>
            <a:off x="14147452" y="7531100"/>
            <a:ext cx="6143400" cy="273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674 Km</a:t>
            </a:r>
            <a:endParaRPr b="0" i="0" sz="12800" u="none" cap="none" strike="noStrike">
              <a:solidFill>
                <a:schemeClr val="dk1"/>
              </a:solidFill>
              <a:latin typeface="Calibri"/>
              <a:ea typeface="Calibri"/>
              <a:cs typeface="Calibri"/>
              <a:sym typeface="Calibri"/>
            </a:endParaRPr>
          </a:p>
        </p:txBody>
      </p:sp>
      <p:sp>
        <p:nvSpPr>
          <p:cNvPr id="347" name="Google Shape;347;g35f9ba52e9c_0_296"/>
          <p:cNvSpPr/>
          <p:nvPr/>
        </p:nvSpPr>
        <p:spPr>
          <a:xfrm>
            <a:off x="13552594" y="103378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5f9ba52e9c_0_296"/>
          <p:cNvSpPr/>
          <p:nvPr/>
        </p:nvSpPr>
        <p:spPr>
          <a:xfrm>
            <a:off x="13484852" y="103378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353" name="Shape 353"/>
        <p:cNvGrpSpPr/>
        <p:nvPr/>
      </p:nvGrpSpPr>
      <p:grpSpPr>
        <a:xfrm>
          <a:off x="0" y="0"/>
          <a:ext cx="0" cy="0"/>
          <a:chOff x="0" y="0"/>
          <a:chExt cx="0" cy="0"/>
        </a:xfrm>
      </p:grpSpPr>
      <p:pic>
        <p:nvPicPr>
          <p:cNvPr descr=" " id="354" name="Google Shape;354;g35f9ba52e9c_0_325"/>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355" name="Google Shape;355;g35f9ba52e9c_0_325"/>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356" name="Google Shape;356;g35f9ba52e9c_0_325"/>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357" name="Google Shape;357;g35f9ba52e9c_0_3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8" name="Google Shape;358;g35f9ba52e9c_0_3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9" name="Google Shape;359;g35f9ba52e9c_0_325"/>
          <p:cNvSpPr/>
          <p:nvPr/>
        </p:nvSpPr>
        <p:spPr>
          <a:xfrm>
            <a:off x="8548168" y="1143000"/>
            <a:ext cx="72906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5f9ba52e9c_0_325"/>
          <p:cNvSpPr/>
          <p:nvPr/>
        </p:nvSpPr>
        <p:spPr>
          <a:xfrm>
            <a:off x="9310264" y="1447800"/>
            <a:ext cx="61053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Some Graph</a:t>
            </a:r>
            <a:endParaRPr b="0" i="0" sz="8000" u="none" cap="none" strike="noStrike">
              <a:solidFill>
                <a:schemeClr val="dk1"/>
              </a:solidFill>
              <a:latin typeface="Calibri"/>
              <a:ea typeface="Calibri"/>
              <a:cs typeface="Calibri"/>
              <a:sym typeface="Calibri"/>
            </a:endParaRPr>
          </a:p>
        </p:txBody>
      </p:sp>
      <p:sp>
        <p:nvSpPr>
          <p:cNvPr id="361" name="Google Shape;361;g35f9ba52e9c_0_32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5f9ba52e9c_0_32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3" name="Google Shape;363;g35f9ba52e9c_0_32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4" name="Google Shape;364;g35f9ba52e9c_0_32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5" name="Google Shape;365;g35f9ba52e9c_0_32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6" name="Google Shape;366;g35f9ba52e9c_0_32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7" name="Google Shape;367;g35f9ba52e9c_0_32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8" name="Google Shape;368;g35f9ba52e9c_0_32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9" name="Google Shape;369;g35f9ba52e9c_0_32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0" name="Google Shape;370;g35f9ba52e9c_0_32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2185"/>
              <a:buFont typeface="Lato"/>
              <a:buNone/>
            </a:pPr>
            <a:r>
              <a:rPr b="0" i="0" lang="en-US" sz="2185" u="none" cap="none" strike="noStrike">
                <a:solidFill>
                  <a:srgbClr val="5878B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1" name="Google Shape;371;g35f9ba52e9c_0_32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2" name="Google Shape;372;g35f9ba52e9c_0_32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3" name="Google Shape;373;g35f9ba52e9c_0_32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4" name="Google Shape;374;g35f9ba52e9c_0_32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5" name="Google Shape;375;g35f9ba52e9c_0_32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6" name="Google Shape;376;g35f9ba52e9c_0_32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7" name="Google Shape;377;g35f9ba52e9c_0_32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8" name="Google Shape;378;g35f9ba52e9c_0_32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9" name="Google Shape;379;g35f9ba52e9c_0_32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0" name="Google Shape;380;g35f9ba52e9c_0_32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878BC"/>
              </a:buClr>
              <a:buSzPts val="1820"/>
              <a:buFont typeface="Lato"/>
              <a:buNone/>
            </a:pPr>
            <a:r>
              <a:rPr b="0" i="0" lang="en-US" sz="1820" u="none" cap="none" strike="noStrike">
                <a:solidFill>
                  <a:srgbClr val="5878B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1" name="Google Shape;381;g35f9ba52e9c_0_325"/>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382" name="Google Shape;382;g35f9ba52e9c_0_325"/>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383" name="Google Shape;383;g35f9ba52e9c_0_325"/>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384" name="Google Shape;384;g35f9ba52e9c_0_325"/>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385" name="Google Shape;385;g35f9ba52e9c_0_325"/>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386" name="Google Shape;386;g35f9ba52e9c_0_325"/>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387" name="Google Shape;387;g35f9ba52e9c_0_325"/>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388" name="Google Shape;388;g35f9ba52e9c_0_325"/>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389" name="Google Shape;389;g35f9ba52e9c_0_325"/>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390" name="Google Shape;390;g35f9ba52e9c_0_325"/>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391" name="Google Shape;391;g35f9ba52e9c_0_325"/>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392" name="Google Shape;392;g35f9ba52e9c_0_325"/>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393" name="Google Shape;393;g35f9ba52e9c_0_325"/>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394" name="Google Shape;394;g35f9ba52e9c_0_325"/>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395" name="Google Shape;395;g35f9ba52e9c_0_325"/>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396" name="Google Shape;396;g35f9ba52e9c_0_325"/>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397" name="Google Shape;397;g35f9ba52e9c_0_325"/>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398" name="Google Shape;398;g35f9ba52e9c_0_325"/>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399" name="Google Shape;399;g35f9ba52e9c_0_325"/>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400" name="Google Shape;400;g35f9ba52e9c_0_325"/>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401" name="Google Shape;401;g35f9ba52e9c_0_325"/>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402" name="Google Shape;402;g35f9ba52e9c_0_325"/>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403" name="Google Shape;403;g35f9ba52e9c_0_32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5f9ba52e9c_0_32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5" name="Google Shape;405;g35f9ba52e9c_0_32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406" name="Google Shape;406;g35f9ba52e9c_0_325"/>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407" name="Google Shape;407;g35f9ba52e9c_0_325"/>
          <p:cNvSpPr/>
          <p:nvPr/>
        </p:nvSpPr>
        <p:spPr>
          <a:xfrm>
            <a:off x="16277084" y="6365379"/>
            <a:ext cx="1841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5f9ba52e9c_0_325"/>
          <p:cNvSpPr/>
          <p:nvPr/>
        </p:nvSpPr>
        <p:spPr>
          <a:xfrm>
            <a:off x="16277084" y="6324600"/>
            <a:ext cx="20451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34.574</a:t>
            </a:r>
            <a:endParaRPr b="0" i="0" sz="4800" u="none" cap="none" strike="noStrike">
              <a:solidFill>
                <a:schemeClr val="dk1"/>
              </a:solidFill>
              <a:latin typeface="Calibri"/>
              <a:ea typeface="Calibri"/>
              <a:cs typeface="Calibri"/>
              <a:sym typeface="Calibri"/>
            </a:endParaRPr>
          </a:p>
        </p:txBody>
      </p:sp>
      <p:sp>
        <p:nvSpPr>
          <p:cNvPr id="409" name="Google Shape;409;g35f9ba52e9c_0_325"/>
          <p:cNvSpPr/>
          <p:nvPr/>
        </p:nvSpPr>
        <p:spPr>
          <a:xfrm>
            <a:off x="16753394" y="715010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10" name="Google Shape;410;g35f9ba52e9c_0_325"/>
          <p:cNvSpPr/>
          <p:nvPr/>
        </p:nvSpPr>
        <p:spPr>
          <a:xfrm>
            <a:off x="13260457" y="10515600"/>
            <a:ext cx="78750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35f9ba52e9c_0_325"/>
          <p:cNvSpPr/>
          <p:nvPr/>
        </p:nvSpPr>
        <p:spPr>
          <a:xfrm>
            <a:off x="13260457" y="10515600"/>
            <a:ext cx="78750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35f9ba52e9c_0_325"/>
          <p:cNvSpPr/>
          <p:nvPr/>
        </p:nvSpPr>
        <p:spPr>
          <a:xfrm>
            <a:off x="13158845" y="10515600"/>
            <a:ext cx="80781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Treasure Found</a:t>
            </a:r>
            <a:endParaRPr b="0" i="0" sz="4800" u="none" cap="none" strike="noStrike">
              <a:solidFill>
                <a:schemeClr val="dk1"/>
              </a:solidFill>
              <a:latin typeface="Calibri"/>
              <a:ea typeface="Calibri"/>
              <a:cs typeface="Calibri"/>
              <a:sym typeface="Calibri"/>
            </a:endParaRPr>
          </a:p>
        </p:txBody>
      </p:sp>
      <p:sp>
        <p:nvSpPr>
          <p:cNvPr id="413" name="Google Shape;413;g35f9ba52e9c_0_325"/>
          <p:cNvSpPr/>
          <p:nvPr/>
        </p:nvSpPr>
        <p:spPr>
          <a:xfrm>
            <a:off x="13192716" y="114427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4" name="Google Shape;414;g35f9ba52e9c_0_325"/>
          <p:cNvSpPr/>
          <p:nvPr/>
        </p:nvSpPr>
        <p:spPr>
          <a:xfrm>
            <a:off x="3251606" y="10515600"/>
            <a:ext cx="78750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35f9ba52e9c_0_325"/>
          <p:cNvSpPr/>
          <p:nvPr/>
        </p:nvSpPr>
        <p:spPr>
          <a:xfrm>
            <a:off x="3251606" y="10515600"/>
            <a:ext cx="78750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5f9ba52e9c_0_325"/>
          <p:cNvSpPr/>
          <p:nvPr/>
        </p:nvSpPr>
        <p:spPr>
          <a:xfrm>
            <a:off x="3149994" y="10515600"/>
            <a:ext cx="80781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Spellcasting Progress</a:t>
            </a:r>
            <a:endParaRPr b="0" i="0" sz="4800" u="none" cap="none" strike="noStrike">
              <a:solidFill>
                <a:schemeClr val="dk1"/>
              </a:solidFill>
              <a:latin typeface="Calibri"/>
              <a:ea typeface="Calibri"/>
              <a:cs typeface="Calibri"/>
              <a:sym typeface="Calibri"/>
            </a:endParaRPr>
          </a:p>
        </p:txBody>
      </p:sp>
      <p:sp>
        <p:nvSpPr>
          <p:cNvPr id="417" name="Google Shape;417;g35f9ba52e9c_0_325"/>
          <p:cNvSpPr/>
          <p:nvPr/>
        </p:nvSpPr>
        <p:spPr>
          <a:xfrm>
            <a:off x="3183865" y="114427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22" name="Shape 422"/>
        <p:cNvGrpSpPr/>
        <p:nvPr/>
      </p:nvGrpSpPr>
      <p:grpSpPr>
        <a:xfrm>
          <a:off x="0" y="0"/>
          <a:ext cx="0" cy="0"/>
          <a:chOff x="0" y="0"/>
          <a:chExt cx="0" cy="0"/>
        </a:xfrm>
      </p:grpSpPr>
      <p:pic>
        <p:nvPicPr>
          <p:cNvPr descr=" " id="423" name="Google Shape;423;g35f9ba52e9c_0_393"/>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424" name="Google Shape;424;g35f9ba52e9c_0_393"/>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425" name="Google Shape;425;g35f9ba52e9c_0_393"/>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sp>
        <p:nvSpPr>
          <p:cNvPr id="426" name="Google Shape;426;g35f9ba52e9c_0_3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7" name="Google Shape;427;g35f9ba52e9c_0_39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28" name="Google Shape;428;g35f9ba52e9c_0_393"/>
          <p:cNvSpPr/>
          <p:nvPr/>
        </p:nvSpPr>
        <p:spPr>
          <a:xfrm>
            <a:off x="13450981" y="5753100"/>
            <a:ext cx="87387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35f9ba52e9c_0_393"/>
          <p:cNvSpPr/>
          <p:nvPr/>
        </p:nvSpPr>
        <p:spPr>
          <a:xfrm>
            <a:off x="13450981" y="5753100"/>
            <a:ext cx="87387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5f9ba52e9c_0_393"/>
          <p:cNvSpPr/>
          <p:nvPr/>
        </p:nvSpPr>
        <p:spPr>
          <a:xfrm>
            <a:off x="13450981" y="5753100"/>
            <a:ext cx="89418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A web application</a:t>
            </a:r>
            <a:endParaRPr b="0" i="0" sz="4800" u="none" cap="none" strike="noStrike">
              <a:solidFill>
                <a:schemeClr val="dk1"/>
              </a:solidFill>
              <a:latin typeface="Calibri"/>
              <a:ea typeface="Calibri"/>
              <a:cs typeface="Calibri"/>
              <a:sym typeface="Calibri"/>
            </a:endParaRPr>
          </a:p>
        </p:txBody>
      </p:sp>
      <p:sp>
        <p:nvSpPr>
          <p:cNvPr id="431" name="Google Shape;431;g35f9ba52e9c_0_393"/>
          <p:cNvSpPr/>
          <p:nvPr/>
        </p:nvSpPr>
        <p:spPr>
          <a:xfrm>
            <a:off x="13450981" y="67818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32" name="Google Shape;432;g35f9ba52e9c_0_393"/>
          <p:cNvPicPr preferRelativeResize="0"/>
          <p:nvPr/>
        </p:nvPicPr>
        <p:blipFill rotWithShape="1">
          <a:blip r:embed="rId7">
            <a:alphaModFix/>
          </a:blip>
          <a:srcRect b="0" l="0" r="0" t="0"/>
          <a:stretch/>
        </p:blipFill>
        <p:spPr>
          <a:xfrm>
            <a:off x="254032" y="3251200"/>
            <a:ext cx="13768521" cy="8166100"/>
          </a:xfrm>
          <a:prstGeom prst="rect">
            <a:avLst/>
          </a:prstGeom>
          <a:noFill/>
          <a:ln>
            <a:noFill/>
          </a:ln>
        </p:spPr>
      </p:pic>
      <p:pic>
        <p:nvPicPr>
          <p:cNvPr descr=" " id="433" name="Google Shape;433;g35f9ba52e9c_0_393"/>
          <p:cNvPicPr preferRelativeResize="0"/>
          <p:nvPr/>
        </p:nvPicPr>
        <p:blipFill rotWithShape="1">
          <a:blip r:embed="rId8">
            <a:alphaModFix/>
          </a:blip>
          <a:srcRect b="0" l="0" r="0" t="0"/>
          <a:stretch/>
        </p:blipFill>
        <p:spPr>
          <a:xfrm>
            <a:off x="2184673" y="3594100"/>
            <a:ext cx="9894537" cy="6489700"/>
          </a:xfrm>
          <a:prstGeom prst="rect">
            <a:avLst/>
          </a:prstGeom>
          <a:noFill/>
          <a:ln>
            <a:noFill/>
          </a:ln>
        </p:spPr>
      </p:pic>
      <p:sp>
        <p:nvSpPr>
          <p:cNvPr id="434" name="Google Shape;434;g35f9ba52e9c_0_393"/>
          <p:cNvSpPr/>
          <p:nvPr/>
        </p:nvSpPr>
        <p:spPr>
          <a:xfrm>
            <a:off x="6827103" y="1219200"/>
            <a:ext cx="107328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35f9ba52e9c_0_393"/>
          <p:cNvSpPr/>
          <p:nvPr/>
        </p:nvSpPr>
        <p:spPr>
          <a:xfrm>
            <a:off x="7589199" y="1524000"/>
            <a:ext cx="95475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40" name="Shape 440"/>
        <p:cNvGrpSpPr/>
        <p:nvPr/>
      </p:nvGrpSpPr>
      <p:grpSpPr>
        <a:xfrm>
          <a:off x="0" y="0"/>
          <a:ext cx="0" cy="0"/>
          <a:chOff x="0" y="0"/>
          <a:chExt cx="0" cy="0"/>
        </a:xfrm>
      </p:grpSpPr>
      <p:pic>
        <p:nvPicPr>
          <p:cNvPr descr=" " id="441" name="Google Shape;441;g35f9ba52e9c_0_410"/>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442" name="Google Shape;442;g35f9ba52e9c_0_410"/>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443" name="Google Shape;443;g35f9ba52e9c_0_410"/>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444" name="Google Shape;444;g35f9ba52e9c_0_4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5" name="Google Shape;445;g35f9ba52e9c_0_41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46" name="Google Shape;446;g35f9ba52e9c_0_410"/>
          <p:cNvSpPr/>
          <p:nvPr/>
        </p:nvSpPr>
        <p:spPr>
          <a:xfrm>
            <a:off x="2946768" y="4660900"/>
            <a:ext cx="87387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35f9ba52e9c_0_410"/>
          <p:cNvSpPr/>
          <p:nvPr/>
        </p:nvSpPr>
        <p:spPr>
          <a:xfrm>
            <a:off x="2946768" y="4660900"/>
            <a:ext cx="87387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5f9ba52e9c_0_410"/>
          <p:cNvSpPr/>
          <p:nvPr/>
        </p:nvSpPr>
        <p:spPr>
          <a:xfrm>
            <a:off x="2946768" y="4660900"/>
            <a:ext cx="89418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An mobile app</a:t>
            </a:r>
            <a:endParaRPr b="0" i="0" sz="4800" u="none" cap="none" strike="noStrike">
              <a:solidFill>
                <a:schemeClr val="dk1"/>
              </a:solidFill>
              <a:latin typeface="Calibri"/>
              <a:ea typeface="Calibri"/>
              <a:cs typeface="Calibri"/>
              <a:sym typeface="Calibri"/>
            </a:endParaRPr>
          </a:p>
        </p:txBody>
      </p:sp>
      <p:sp>
        <p:nvSpPr>
          <p:cNvPr id="449" name="Google Shape;449;g35f9ba52e9c_0_410"/>
          <p:cNvSpPr/>
          <p:nvPr/>
        </p:nvSpPr>
        <p:spPr>
          <a:xfrm>
            <a:off x="2946768" y="56896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0" name="Google Shape;450;g35f9ba52e9c_0_410"/>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51" name="Google Shape;451;g35f9ba52e9c_0_410"/>
          <p:cNvSpPr/>
          <p:nvPr/>
        </p:nvSpPr>
        <p:spPr>
          <a:xfrm>
            <a:off x="2895962" y="1854200"/>
            <a:ext cx="117237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35f9ba52e9c_0_410"/>
          <p:cNvSpPr/>
          <p:nvPr/>
        </p:nvSpPr>
        <p:spPr>
          <a:xfrm>
            <a:off x="3658057" y="2159000"/>
            <a:ext cx="105381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Future of Fantasy</a:t>
            </a:r>
            <a:endParaRPr b="0" i="0" sz="8000" u="none" cap="none" strike="noStrike">
              <a:solidFill>
                <a:schemeClr val="dk1"/>
              </a:solidFill>
              <a:latin typeface="Calibri"/>
              <a:ea typeface="Calibri"/>
              <a:cs typeface="Calibri"/>
              <a:sym typeface="Calibri"/>
            </a:endParaRPr>
          </a:p>
        </p:txBody>
      </p:sp>
      <p:pic>
        <p:nvPicPr>
          <p:cNvPr descr=" " id="453" name="Google Shape;453;g35f9ba52e9c_0_410"/>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 " id="454" name="Google Shape;454;g35f9ba52e9c_0_410"/>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59" name="Shape 459"/>
        <p:cNvGrpSpPr/>
        <p:nvPr/>
      </p:nvGrpSpPr>
      <p:grpSpPr>
        <a:xfrm>
          <a:off x="0" y="0"/>
          <a:ext cx="0" cy="0"/>
          <a:chOff x="0" y="0"/>
          <a:chExt cx="0" cy="0"/>
        </a:xfrm>
      </p:grpSpPr>
      <p:pic>
        <p:nvPicPr>
          <p:cNvPr descr=" " id="460" name="Google Shape;460;g35f9ba52e9c_0_428"/>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461" name="Google Shape;461;g35f9ba52e9c_0_428"/>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462" name="Google Shape;462;g35f9ba52e9c_0_428"/>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463" name="Google Shape;463;g35f9ba52e9c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35f9ba52e9c_0_4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65" name="Google Shape;465;g35f9ba52e9c_0_428"/>
          <p:cNvSpPr/>
          <p:nvPr/>
        </p:nvSpPr>
        <p:spPr>
          <a:xfrm>
            <a:off x="876410" y="8369300"/>
            <a:ext cx="5715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35f9ba52e9c_0_428"/>
          <p:cNvSpPr/>
          <p:nvPr/>
        </p:nvSpPr>
        <p:spPr>
          <a:xfrm>
            <a:off x="876410" y="8369300"/>
            <a:ext cx="5715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35f9ba52e9c_0_428"/>
          <p:cNvSpPr/>
          <p:nvPr/>
        </p:nvSpPr>
        <p:spPr>
          <a:xfrm>
            <a:off x="876410" y="8369300"/>
            <a:ext cx="59190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A web application</a:t>
            </a:r>
            <a:endParaRPr b="0" i="0" sz="4800" u="none" cap="none" strike="noStrike">
              <a:solidFill>
                <a:schemeClr val="dk1"/>
              </a:solidFill>
              <a:latin typeface="Calibri"/>
              <a:ea typeface="Calibri"/>
              <a:cs typeface="Calibri"/>
              <a:sym typeface="Calibri"/>
            </a:endParaRPr>
          </a:p>
        </p:txBody>
      </p:sp>
      <p:sp>
        <p:nvSpPr>
          <p:cNvPr id="468" name="Google Shape;468;g35f9ba52e9c_0_428"/>
          <p:cNvSpPr/>
          <p:nvPr/>
        </p:nvSpPr>
        <p:spPr>
          <a:xfrm>
            <a:off x="876410" y="93980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9" name="Google Shape;469;g35f9ba52e9c_0_428"/>
          <p:cNvSpPr/>
          <p:nvPr/>
        </p:nvSpPr>
        <p:spPr>
          <a:xfrm>
            <a:off x="825603" y="1231900"/>
            <a:ext cx="7557300" cy="60960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5f9ba52e9c_0_428"/>
          <p:cNvSpPr/>
          <p:nvPr/>
        </p:nvSpPr>
        <p:spPr>
          <a:xfrm>
            <a:off x="1587698" y="1536700"/>
            <a:ext cx="6372000" cy="58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Wonder</a:t>
            </a:r>
            <a:endParaRPr b="0" i="0" sz="8000" u="none" cap="none" strike="noStrike">
              <a:solidFill>
                <a:schemeClr val="dk1"/>
              </a:solidFill>
              <a:latin typeface="Calibri"/>
              <a:ea typeface="Calibri"/>
              <a:cs typeface="Calibri"/>
              <a:sym typeface="Calibri"/>
            </a:endParaRPr>
          </a:p>
        </p:txBody>
      </p:sp>
      <p:sp>
        <p:nvSpPr>
          <p:cNvPr id="471" name="Google Shape;471;g35f9ba52e9c_0_428"/>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72" name="Google Shape;472;g35f9ba52e9c_0_428"/>
          <p:cNvPicPr preferRelativeResize="0"/>
          <p:nvPr/>
        </p:nvPicPr>
        <p:blipFill rotWithShape="1">
          <a:blip r:embed="rId7">
            <a:alphaModFix/>
          </a:blip>
          <a:srcRect b="0" l="0" r="0" t="0"/>
          <a:stretch/>
        </p:blipFill>
        <p:spPr>
          <a:xfrm>
            <a:off x="8814902" y="749300"/>
            <a:ext cx="8573572" cy="12331700"/>
          </a:xfrm>
          <a:prstGeom prst="rect">
            <a:avLst/>
          </a:prstGeom>
          <a:noFill/>
          <a:ln>
            <a:noFill/>
          </a:ln>
        </p:spPr>
      </p:pic>
      <p:pic>
        <p:nvPicPr>
          <p:cNvPr descr=" " id="473" name="Google Shape;473;g35f9ba52e9c_0_428"/>
          <p:cNvPicPr preferRelativeResize="0"/>
          <p:nvPr/>
        </p:nvPicPr>
        <p:blipFill rotWithShape="1">
          <a:blip r:embed="rId8">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78" name="Shape 478"/>
        <p:cNvGrpSpPr/>
        <p:nvPr/>
      </p:nvGrpSpPr>
      <p:grpSpPr>
        <a:xfrm>
          <a:off x="0" y="0"/>
          <a:ext cx="0" cy="0"/>
          <a:chOff x="0" y="0"/>
          <a:chExt cx="0" cy="0"/>
        </a:xfrm>
      </p:grpSpPr>
      <p:pic>
        <p:nvPicPr>
          <p:cNvPr descr=" " id="479" name="Google Shape;479;g35f9ba52e9c_0_44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0" name="Google Shape;480;g35f9ba52e9c_0_4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1" name="Google Shape;481;g35f9ba52e9c_0_44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2" name="Google Shape;482;g35f9ba52e9c_0_446"/>
          <p:cNvSpPr/>
          <p:nvPr/>
        </p:nvSpPr>
        <p:spPr>
          <a:xfrm>
            <a:off x="14797349" y="698500"/>
            <a:ext cx="88404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35f9ba52e9c_0_446"/>
          <p:cNvSpPr/>
          <p:nvPr/>
        </p:nvSpPr>
        <p:spPr>
          <a:xfrm>
            <a:off x="15559445" y="1003300"/>
            <a:ext cx="76548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88" name="Shape 488"/>
        <p:cNvGrpSpPr/>
        <p:nvPr/>
      </p:nvGrpSpPr>
      <p:grpSpPr>
        <a:xfrm>
          <a:off x="0" y="0"/>
          <a:ext cx="0" cy="0"/>
          <a:chOff x="0" y="0"/>
          <a:chExt cx="0" cy="0"/>
        </a:xfrm>
      </p:grpSpPr>
      <p:pic>
        <p:nvPicPr>
          <p:cNvPr descr=" " id="489" name="Google Shape;489;g35f9ba52e9c_0_455"/>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490" name="Google Shape;490;g35f9ba52e9c_0_455"/>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491" name="Google Shape;491;g35f9ba52e9c_0_455"/>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492" name="Google Shape;492;g35f9ba52e9c_0_4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3" name="Google Shape;493;g35f9ba52e9c_0_45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494" name="Google Shape;494;g35f9ba52e9c_0_455"/>
          <p:cNvPicPr preferRelativeResize="0"/>
          <p:nvPr/>
        </p:nvPicPr>
        <p:blipFill rotWithShape="1">
          <a:blip r:embed="rId7">
            <a:alphaModFix/>
          </a:blip>
          <a:srcRect b="0" l="0" r="0" t="0"/>
          <a:stretch/>
        </p:blipFill>
        <p:spPr>
          <a:xfrm>
            <a:off x="508063" y="3911600"/>
            <a:ext cx="14479810" cy="7861300"/>
          </a:xfrm>
          <a:prstGeom prst="rect">
            <a:avLst/>
          </a:prstGeom>
          <a:noFill/>
          <a:ln>
            <a:noFill/>
          </a:ln>
        </p:spPr>
      </p:pic>
      <p:sp>
        <p:nvSpPr>
          <p:cNvPr id="495" name="Google Shape;495;g35f9ba52e9c_0_455"/>
          <p:cNvSpPr/>
          <p:nvPr/>
        </p:nvSpPr>
        <p:spPr>
          <a:xfrm>
            <a:off x="5347368" y="895350"/>
            <a:ext cx="136797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5f9ba52e9c_0_455"/>
          <p:cNvSpPr/>
          <p:nvPr/>
        </p:nvSpPr>
        <p:spPr>
          <a:xfrm>
            <a:off x="6109464" y="1200150"/>
            <a:ext cx="124941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Fantasy Realm at a Glance</a:t>
            </a:r>
            <a:endParaRPr b="0" i="0" sz="8000" u="none" cap="none" strike="noStrike">
              <a:solidFill>
                <a:schemeClr val="dk1"/>
              </a:solidFill>
              <a:latin typeface="Calibri"/>
              <a:ea typeface="Calibri"/>
              <a:cs typeface="Calibri"/>
              <a:sym typeface="Calibri"/>
            </a:endParaRPr>
          </a:p>
        </p:txBody>
      </p:sp>
      <p:sp>
        <p:nvSpPr>
          <p:cNvPr id="497" name="Google Shape;497;g35f9ba52e9c_0_455"/>
          <p:cNvSpPr/>
          <p:nvPr/>
        </p:nvSpPr>
        <p:spPr>
          <a:xfrm>
            <a:off x="16118315" y="367030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5f9ba52e9c_0_455"/>
          <p:cNvSpPr/>
          <p:nvPr/>
        </p:nvSpPr>
        <p:spPr>
          <a:xfrm>
            <a:off x="16118315" y="367030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5f9ba52e9c_0_455"/>
          <p:cNvSpPr/>
          <p:nvPr/>
        </p:nvSpPr>
        <p:spPr>
          <a:xfrm>
            <a:off x="16118315" y="3670300"/>
            <a:ext cx="7138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The Forest</a:t>
            </a:r>
            <a:endParaRPr b="0" i="0" sz="4800" u="none" cap="none" strike="noStrike">
              <a:solidFill>
                <a:schemeClr val="dk1"/>
              </a:solidFill>
              <a:latin typeface="Calibri"/>
              <a:ea typeface="Calibri"/>
              <a:cs typeface="Calibri"/>
              <a:sym typeface="Calibri"/>
            </a:endParaRPr>
          </a:p>
        </p:txBody>
      </p:sp>
      <p:sp>
        <p:nvSpPr>
          <p:cNvPr id="500" name="Google Shape;500;g35f9ba52e9c_0_455"/>
          <p:cNvSpPr/>
          <p:nvPr/>
        </p:nvSpPr>
        <p:spPr>
          <a:xfrm>
            <a:off x="16118315" y="45974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01" name="Google Shape;501;g35f9ba52e9c_0_455"/>
          <p:cNvSpPr/>
          <p:nvPr/>
        </p:nvSpPr>
        <p:spPr>
          <a:xfrm>
            <a:off x="16118315" y="683895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35f9ba52e9c_0_455"/>
          <p:cNvSpPr/>
          <p:nvPr/>
        </p:nvSpPr>
        <p:spPr>
          <a:xfrm>
            <a:off x="16118315" y="683895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35f9ba52e9c_0_455"/>
          <p:cNvSpPr/>
          <p:nvPr/>
        </p:nvSpPr>
        <p:spPr>
          <a:xfrm>
            <a:off x="16118315" y="6838950"/>
            <a:ext cx="7138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The Caves</a:t>
            </a:r>
            <a:endParaRPr b="0" i="0" sz="4800" u="none" cap="none" strike="noStrike">
              <a:solidFill>
                <a:schemeClr val="dk1"/>
              </a:solidFill>
              <a:latin typeface="Calibri"/>
              <a:ea typeface="Calibri"/>
              <a:cs typeface="Calibri"/>
              <a:sym typeface="Calibri"/>
            </a:endParaRPr>
          </a:p>
        </p:txBody>
      </p:sp>
      <p:sp>
        <p:nvSpPr>
          <p:cNvPr id="504" name="Google Shape;504;g35f9ba52e9c_0_455"/>
          <p:cNvSpPr/>
          <p:nvPr/>
        </p:nvSpPr>
        <p:spPr>
          <a:xfrm>
            <a:off x="16118315" y="77660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505" name="Google Shape;505;g35f9ba52e9c_0_455"/>
          <p:cNvSpPr/>
          <p:nvPr/>
        </p:nvSpPr>
        <p:spPr>
          <a:xfrm>
            <a:off x="16118315" y="1000125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5f9ba52e9c_0_455"/>
          <p:cNvSpPr/>
          <p:nvPr/>
        </p:nvSpPr>
        <p:spPr>
          <a:xfrm>
            <a:off x="16118315" y="10001250"/>
            <a:ext cx="69351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5f9ba52e9c_0_455"/>
          <p:cNvSpPr/>
          <p:nvPr/>
        </p:nvSpPr>
        <p:spPr>
          <a:xfrm>
            <a:off x="16118315" y="10001250"/>
            <a:ext cx="7138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The Lair</a:t>
            </a:r>
            <a:endParaRPr b="0" i="0" sz="4800" u="none" cap="none" strike="noStrike">
              <a:solidFill>
                <a:schemeClr val="dk1"/>
              </a:solidFill>
              <a:latin typeface="Calibri"/>
              <a:ea typeface="Calibri"/>
              <a:cs typeface="Calibri"/>
              <a:sym typeface="Calibri"/>
            </a:endParaRPr>
          </a:p>
        </p:txBody>
      </p:sp>
      <p:sp>
        <p:nvSpPr>
          <p:cNvPr id="508" name="Google Shape;508;g35f9ba52e9c_0_455"/>
          <p:cNvSpPr/>
          <p:nvPr/>
        </p:nvSpPr>
        <p:spPr>
          <a:xfrm>
            <a:off x="16118315" y="109283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29" name="Shape 29"/>
        <p:cNvGrpSpPr/>
        <p:nvPr/>
      </p:nvGrpSpPr>
      <p:grpSpPr>
        <a:xfrm>
          <a:off x="0" y="0"/>
          <a:ext cx="0" cy="0"/>
          <a:chOff x="0" y="0"/>
          <a:chExt cx="0" cy="0"/>
        </a:xfrm>
      </p:grpSpPr>
      <p:pic>
        <p:nvPicPr>
          <p:cNvPr descr=" " id="30" name="Google Shape;30;g35f9ba52e9c_0_13"/>
          <p:cNvPicPr preferRelativeResize="0"/>
          <p:nvPr/>
        </p:nvPicPr>
        <p:blipFill rotWithShape="1">
          <a:blip r:embed="rId3">
            <a:alphaModFix/>
          </a:blip>
          <a:srcRect b="0" l="0" r="0" t="0"/>
          <a:stretch/>
        </p:blipFill>
        <p:spPr>
          <a:xfrm>
            <a:off x="17083635" y="9283700"/>
            <a:ext cx="5969746" cy="2984500"/>
          </a:xfrm>
          <a:prstGeom prst="rect">
            <a:avLst/>
          </a:prstGeom>
          <a:noFill/>
          <a:ln>
            <a:noFill/>
          </a:ln>
        </p:spPr>
      </p:pic>
      <p:pic>
        <p:nvPicPr>
          <p:cNvPr descr=" " id="31" name="Google Shape;31;g35f9ba52e9c_0_13"/>
          <p:cNvPicPr preferRelativeResize="0"/>
          <p:nvPr/>
        </p:nvPicPr>
        <p:blipFill rotWithShape="1">
          <a:blip r:embed="rId4">
            <a:alphaModFix/>
          </a:blip>
          <a:srcRect b="0" l="0" r="0" t="0"/>
          <a:stretch/>
        </p:blipFill>
        <p:spPr>
          <a:xfrm>
            <a:off x="1702013" y="0"/>
            <a:ext cx="6719140" cy="3352800"/>
          </a:xfrm>
          <a:prstGeom prst="rect">
            <a:avLst/>
          </a:prstGeom>
          <a:noFill/>
          <a:ln>
            <a:noFill/>
          </a:ln>
        </p:spPr>
      </p:pic>
      <p:pic>
        <p:nvPicPr>
          <p:cNvPr descr=" " id="32" name="Google Shape;32;g35f9ba52e9c_0_13"/>
          <p:cNvPicPr preferRelativeResize="0"/>
          <p:nvPr/>
        </p:nvPicPr>
        <p:blipFill rotWithShape="1">
          <a:blip r:embed="rId5">
            <a:alphaModFix/>
          </a:blip>
          <a:srcRect b="0" l="0" r="0" t="0"/>
          <a:stretch/>
        </p:blipFill>
        <p:spPr>
          <a:xfrm>
            <a:off x="3645356" y="7962900"/>
            <a:ext cx="2819752" cy="2819400"/>
          </a:xfrm>
          <a:prstGeom prst="rect">
            <a:avLst/>
          </a:prstGeom>
          <a:noFill/>
          <a:ln>
            <a:noFill/>
          </a:ln>
        </p:spPr>
      </p:pic>
      <p:sp>
        <p:nvSpPr>
          <p:cNvPr id="33" name="Google Shape;33;g35f9ba52e9c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 name="Google Shape;34;g35f9ba52e9c_0_1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5" name="Google Shape;35;g35f9ba52e9c_0_13"/>
          <p:cNvSpPr/>
          <p:nvPr/>
        </p:nvSpPr>
        <p:spPr>
          <a:xfrm>
            <a:off x="8021053" y="3619500"/>
            <a:ext cx="83577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g35f9ba52e9c_0_13"/>
          <p:cNvSpPr/>
          <p:nvPr/>
        </p:nvSpPr>
        <p:spPr>
          <a:xfrm>
            <a:off x="8783148" y="3924300"/>
            <a:ext cx="7375500" cy="273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Welcome</a:t>
            </a:r>
            <a:endParaRPr b="0" i="0" sz="12800" u="none" cap="none" strike="noStrike">
              <a:solidFill>
                <a:schemeClr val="dk1"/>
              </a:solidFill>
              <a:latin typeface="Calibri"/>
              <a:ea typeface="Calibri"/>
              <a:cs typeface="Calibri"/>
              <a:sym typeface="Calibri"/>
            </a:endParaRPr>
          </a:p>
        </p:txBody>
      </p:sp>
      <p:sp>
        <p:nvSpPr>
          <p:cNvPr id="37" name="Google Shape;37;g35f9ba52e9c_0_13"/>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513" name="Shape 513"/>
        <p:cNvGrpSpPr/>
        <p:nvPr/>
      </p:nvGrpSpPr>
      <p:grpSpPr>
        <a:xfrm>
          <a:off x="0" y="0"/>
          <a:ext cx="0" cy="0"/>
          <a:chOff x="0" y="0"/>
          <a:chExt cx="0" cy="0"/>
        </a:xfrm>
      </p:grpSpPr>
      <p:pic>
        <p:nvPicPr>
          <p:cNvPr descr=" " id="514" name="Google Shape;514;g35f9ba52e9c_0_479"/>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515" name="Google Shape;515;g35f9ba52e9c_0_479"/>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516" name="Google Shape;516;g35f9ba52e9c_0_479"/>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517" name="Google Shape;517;g35f9ba52e9c_0_4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35f9ba52e9c_0_47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19" name="Google Shape;519;g35f9ba52e9c_0_479"/>
          <p:cNvSpPr/>
          <p:nvPr/>
        </p:nvSpPr>
        <p:spPr>
          <a:xfrm>
            <a:off x="1352719" y="552450"/>
            <a:ext cx="77988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35f9ba52e9c_0_479"/>
          <p:cNvSpPr/>
          <p:nvPr/>
        </p:nvSpPr>
        <p:spPr>
          <a:xfrm>
            <a:off x="2114814" y="857250"/>
            <a:ext cx="66132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Timeline</a:t>
            </a:r>
            <a:endParaRPr b="0" i="0" sz="8000" u="none" cap="none" strike="noStrike">
              <a:solidFill>
                <a:schemeClr val="dk1"/>
              </a:solidFill>
              <a:latin typeface="Calibri"/>
              <a:ea typeface="Calibri"/>
              <a:cs typeface="Calibri"/>
              <a:sym typeface="Calibri"/>
            </a:endParaRPr>
          </a:p>
        </p:txBody>
      </p:sp>
      <p:pic>
        <p:nvPicPr>
          <p:cNvPr descr=" " id="521" name="Google Shape;521;g35f9ba52e9c_0_479"/>
          <p:cNvPicPr preferRelativeResize="0"/>
          <p:nvPr/>
        </p:nvPicPr>
        <p:blipFill rotWithShape="1">
          <a:blip r:embed="rId7">
            <a:alphaModFix/>
          </a:blip>
          <a:srcRect b="0" l="0" r="0" t="0"/>
          <a:stretch/>
        </p:blipFill>
        <p:spPr>
          <a:xfrm>
            <a:off x="1574997" y="3124200"/>
            <a:ext cx="21237054" cy="8191500"/>
          </a:xfrm>
          <a:prstGeom prst="rect">
            <a:avLst/>
          </a:prstGeom>
          <a:noFill/>
          <a:ln>
            <a:noFill/>
          </a:ln>
        </p:spPr>
      </p:pic>
      <p:pic>
        <p:nvPicPr>
          <p:cNvPr descr=" " id="522" name="Google Shape;522;g35f9ba52e9c_0_479"/>
          <p:cNvPicPr preferRelativeResize="0"/>
          <p:nvPr/>
        </p:nvPicPr>
        <p:blipFill rotWithShape="1">
          <a:blip r:embed="rId8">
            <a:alphaModFix/>
          </a:blip>
          <a:srcRect b="0" l="0" r="0" t="0"/>
          <a:stretch/>
        </p:blipFill>
        <p:spPr>
          <a:xfrm>
            <a:off x="4077210" y="5956300"/>
            <a:ext cx="38105" cy="2527300"/>
          </a:xfrm>
          <a:prstGeom prst="rect">
            <a:avLst/>
          </a:prstGeom>
          <a:noFill/>
          <a:ln>
            <a:noFill/>
          </a:ln>
        </p:spPr>
      </p:pic>
      <p:pic>
        <p:nvPicPr>
          <p:cNvPr descr=" " id="523" name="Google Shape;523;g35f9ba52e9c_0_479"/>
          <p:cNvPicPr preferRelativeResize="0"/>
          <p:nvPr/>
        </p:nvPicPr>
        <p:blipFill rotWithShape="1">
          <a:blip r:embed="rId8">
            <a:alphaModFix/>
          </a:blip>
          <a:srcRect b="0" l="0" r="0" t="0"/>
          <a:stretch/>
        </p:blipFill>
        <p:spPr>
          <a:xfrm>
            <a:off x="9462683" y="5956300"/>
            <a:ext cx="38105" cy="2527300"/>
          </a:xfrm>
          <a:prstGeom prst="rect">
            <a:avLst/>
          </a:prstGeom>
          <a:noFill/>
          <a:ln>
            <a:noFill/>
          </a:ln>
        </p:spPr>
      </p:pic>
      <p:pic>
        <p:nvPicPr>
          <p:cNvPr descr=" " id="524" name="Google Shape;524;g35f9ba52e9c_0_479"/>
          <p:cNvPicPr preferRelativeResize="0"/>
          <p:nvPr/>
        </p:nvPicPr>
        <p:blipFill rotWithShape="1">
          <a:blip r:embed="rId8">
            <a:alphaModFix/>
          </a:blip>
          <a:srcRect b="0" l="0" r="0" t="0"/>
          <a:stretch/>
        </p:blipFill>
        <p:spPr>
          <a:xfrm>
            <a:off x="14848156" y="5956300"/>
            <a:ext cx="38105" cy="2527300"/>
          </a:xfrm>
          <a:prstGeom prst="rect">
            <a:avLst/>
          </a:prstGeom>
          <a:noFill/>
          <a:ln>
            <a:noFill/>
          </a:ln>
        </p:spPr>
      </p:pic>
      <p:pic>
        <p:nvPicPr>
          <p:cNvPr descr=" " id="525" name="Google Shape;525;g35f9ba52e9c_0_479"/>
          <p:cNvPicPr preferRelativeResize="0"/>
          <p:nvPr/>
        </p:nvPicPr>
        <p:blipFill rotWithShape="1">
          <a:blip r:embed="rId8">
            <a:alphaModFix/>
          </a:blip>
          <a:srcRect b="0" l="0" r="0" t="0"/>
          <a:stretch/>
        </p:blipFill>
        <p:spPr>
          <a:xfrm>
            <a:off x="20233629" y="5956300"/>
            <a:ext cx="38105" cy="2527300"/>
          </a:xfrm>
          <a:prstGeom prst="rect">
            <a:avLst/>
          </a:prstGeom>
          <a:noFill/>
          <a:ln>
            <a:noFill/>
          </a:ln>
        </p:spPr>
      </p:pic>
      <p:sp>
        <p:nvSpPr>
          <p:cNvPr id="526" name="Google Shape;526;g35f9ba52e9c_0_479"/>
          <p:cNvSpPr/>
          <p:nvPr/>
        </p:nvSpPr>
        <p:spPr>
          <a:xfrm>
            <a:off x="1574997" y="6451600"/>
            <a:ext cx="212370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5f9ba52e9c_0_479"/>
          <p:cNvSpPr/>
          <p:nvPr/>
        </p:nvSpPr>
        <p:spPr>
          <a:xfrm>
            <a:off x="1574997"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35f9ba52e9c_0_479"/>
          <p:cNvSpPr/>
          <p:nvPr/>
        </p:nvSpPr>
        <p:spPr>
          <a:xfrm>
            <a:off x="3118240" y="6800850"/>
            <a:ext cx="21975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Abril Fatface"/>
              <a:buNone/>
            </a:pPr>
            <a:r>
              <a:rPr b="0" i="0" lang="en-US" sz="4800" u="none" cap="none" strike="noStrike">
                <a:solidFill>
                  <a:srgbClr val="000000"/>
                </a:solidFill>
                <a:latin typeface="Abril Fatface"/>
                <a:ea typeface="Abril Fatface"/>
                <a:cs typeface="Abril Fatface"/>
                <a:sym typeface="Abril Fatface"/>
              </a:rPr>
              <a:t>Eclipse</a:t>
            </a:r>
            <a:endParaRPr b="0" i="0" sz="4800" u="none" cap="none" strike="noStrike">
              <a:solidFill>
                <a:schemeClr val="dk1"/>
              </a:solidFill>
              <a:latin typeface="Calibri"/>
              <a:ea typeface="Calibri"/>
              <a:cs typeface="Calibri"/>
              <a:sym typeface="Calibri"/>
            </a:endParaRPr>
          </a:p>
        </p:txBody>
      </p:sp>
      <p:sp>
        <p:nvSpPr>
          <p:cNvPr id="529" name="Google Shape;529;g35f9ba52e9c_0_479"/>
          <p:cNvSpPr/>
          <p:nvPr/>
        </p:nvSpPr>
        <p:spPr>
          <a:xfrm>
            <a:off x="6655632"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0" name="Google Shape;530;g35f9ba52e9c_0_479"/>
          <p:cNvPicPr preferRelativeResize="0"/>
          <p:nvPr/>
        </p:nvPicPr>
        <p:blipFill rotWithShape="1">
          <a:blip r:embed="rId9">
            <a:alphaModFix/>
          </a:blip>
          <a:srcRect b="0" l="0" r="0" t="0"/>
          <a:stretch/>
        </p:blipFill>
        <p:spPr>
          <a:xfrm>
            <a:off x="6655632" y="7175500"/>
            <a:ext cx="304838" cy="38100"/>
          </a:xfrm>
          <a:prstGeom prst="rect">
            <a:avLst/>
          </a:prstGeom>
          <a:noFill/>
          <a:ln>
            <a:noFill/>
          </a:ln>
        </p:spPr>
      </p:pic>
      <p:sp>
        <p:nvSpPr>
          <p:cNvPr id="531" name="Google Shape;531;g35f9ba52e9c_0_479"/>
          <p:cNvSpPr/>
          <p:nvPr/>
        </p:nvSpPr>
        <p:spPr>
          <a:xfrm>
            <a:off x="6960470"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5f9ba52e9c_0_479"/>
          <p:cNvSpPr/>
          <p:nvPr/>
        </p:nvSpPr>
        <p:spPr>
          <a:xfrm>
            <a:off x="8681535" y="6800850"/>
            <a:ext cx="18417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Abril Fatface"/>
              <a:buNone/>
            </a:pPr>
            <a:r>
              <a:rPr b="0" i="0" lang="en-US" sz="4800" u="none" cap="none" strike="noStrike">
                <a:solidFill>
                  <a:srgbClr val="000000"/>
                </a:solidFill>
                <a:latin typeface="Abril Fatface"/>
                <a:ea typeface="Abril Fatface"/>
                <a:cs typeface="Abril Fatface"/>
                <a:sym typeface="Abril Fatface"/>
              </a:rPr>
              <a:t>Quest</a:t>
            </a:r>
            <a:endParaRPr b="0" i="0" sz="4800" u="none" cap="none" strike="noStrike">
              <a:solidFill>
                <a:schemeClr val="dk1"/>
              </a:solidFill>
              <a:latin typeface="Calibri"/>
              <a:ea typeface="Calibri"/>
              <a:cs typeface="Calibri"/>
              <a:sym typeface="Calibri"/>
            </a:endParaRPr>
          </a:p>
        </p:txBody>
      </p:sp>
      <p:sp>
        <p:nvSpPr>
          <p:cNvPr id="533" name="Google Shape;533;g35f9ba52e9c_0_479"/>
          <p:cNvSpPr/>
          <p:nvPr/>
        </p:nvSpPr>
        <p:spPr>
          <a:xfrm>
            <a:off x="12041105"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4" name="Google Shape;534;g35f9ba52e9c_0_479"/>
          <p:cNvPicPr preferRelativeResize="0"/>
          <p:nvPr/>
        </p:nvPicPr>
        <p:blipFill rotWithShape="1">
          <a:blip r:embed="rId9">
            <a:alphaModFix/>
          </a:blip>
          <a:srcRect b="0" l="0" r="0" t="0"/>
          <a:stretch/>
        </p:blipFill>
        <p:spPr>
          <a:xfrm>
            <a:off x="12041105" y="7175500"/>
            <a:ext cx="304838" cy="38100"/>
          </a:xfrm>
          <a:prstGeom prst="rect">
            <a:avLst/>
          </a:prstGeom>
          <a:noFill/>
          <a:ln>
            <a:noFill/>
          </a:ln>
        </p:spPr>
      </p:pic>
      <p:sp>
        <p:nvSpPr>
          <p:cNvPr id="535" name="Google Shape;535;g35f9ba52e9c_0_479"/>
          <p:cNvSpPr/>
          <p:nvPr/>
        </p:nvSpPr>
        <p:spPr>
          <a:xfrm>
            <a:off x="12345943"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5f9ba52e9c_0_479"/>
          <p:cNvSpPr/>
          <p:nvPr/>
        </p:nvSpPr>
        <p:spPr>
          <a:xfrm>
            <a:off x="13266808" y="6800850"/>
            <a:ext cx="3442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Abril Fatface"/>
              <a:buNone/>
            </a:pPr>
            <a:r>
              <a:rPr b="0" i="0" lang="en-US" sz="4800" u="none" cap="none" strike="noStrike">
                <a:solidFill>
                  <a:srgbClr val="000000"/>
                </a:solidFill>
                <a:latin typeface="Abril Fatface"/>
                <a:ea typeface="Abril Fatface"/>
                <a:cs typeface="Abril Fatface"/>
                <a:sym typeface="Abril Fatface"/>
              </a:rPr>
              <a:t>Foundation</a:t>
            </a:r>
            <a:endParaRPr b="0" i="0" sz="4800" u="none" cap="none" strike="noStrike">
              <a:solidFill>
                <a:schemeClr val="dk1"/>
              </a:solidFill>
              <a:latin typeface="Calibri"/>
              <a:ea typeface="Calibri"/>
              <a:cs typeface="Calibri"/>
              <a:sym typeface="Calibri"/>
            </a:endParaRPr>
          </a:p>
        </p:txBody>
      </p:sp>
      <p:sp>
        <p:nvSpPr>
          <p:cNvPr id="537" name="Google Shape;537;g35f9ba52e9c_0_479"/>
          <p:cNvSpPr/>
          <p:nvPr/>
        </p:nvSpPr>
        <p:spPr>
          <a:xfrm>
            <a:off x="17426578" y="7213600"/>
            <a:ext cx="3048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8" name="Google Shape;538;g35f9ba52e9c_0_479"/>
          <p:cNvPicPr preferRelativeResize="0"/>
          <p:nvPr/>
        </p:nvPicPr>
        <p:blipFill rotWithShape="1">
          <a:blip r:embed="rId9">
            <a:alphaModFix/>
          </a:blip>
          <a:srcRect b="0" l="0" r="0" t="0"/>
          <a:stretch/>
        </p:blipFill>
        <p:spPr>
          <a:xfrm>
            <a:off x="17426578" y="7175500"/>
            <a:ext cx="304838" cy="38100"/>
          </a:xfrm>
          <a:prstGeom prst="rect">
            <a:avLst/>
          </a:prstGeom>
          <a:noFill/>
          <a:ln>
            <a:noFill/>
          </a:ln>
        </p:spPr>
      </p:pic>
      <p:sp>
        <p:nvSpPr>
          <p:cNvPr id="539" name="Google Shape;539;g35f9ba52e9c_0_479"/>
          <p:cNvSpPr/>
          <p:nvPr/>
        </p:nvSpPr>
        <p:spPr>
          <a:xfrm>
            <a:off x="17731416" y="6451600"/>
            <a:ext cx="5080500"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35f9ba52e9c_0_479"/>
          <p:cNvSpPr/>
          <p:nvPr/>
        </p:nvSpPr>
        <p:spPr>
          <a:xfrm>
            <a:off x="18004500" y="6800850"/>
            <a:ext cx="47376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Abril Fatface"/>
              <a:buNone/>
            </a:pPr>
            <a:r>
              <a:rPr b="0" i="0" lang="en-US" sz="4800" u="none" cap="none" strike="noStrike">
                <a:solidFill>
                  <a:srgbClr val="000000"/>
                </a:solidFill>
                <a:latin typeface="Abril Fatface"/>
                <a:ea typeface="Abril Fatface"/>
                <a:cs typeface="Abril Fatface"/>
                <a:sym typeface="Abril Fatface"/>
              </a:rPr>
              <a:t>Transformation</a:t>
            </a:r>
            <a:endParaRPr b="0" i="0" sz="4800" u="none" cap="none" strike="noStrike">
              <a:solidFill>
                <a:schemeClr val="dk1"/>
              </a:solidFill>
              <a:latin typeface="Calibri"/>
              <a:ea typeface="Calibri"/>
              <a:cs typeface="Calibri"/>
              <a:sym typeface="Calibri"/>
            </a:endParaRPr>
          </a:p>
        </p:txBody>
      </p:sp>
      <p:pic>
        <p:nvPicPr>
          <p:cNvPr descr=" " id="541" name="Google Shape;541;g35f9ba52e9c_0_479"/>
          <p:cNvPicPr preferRelativeResize="0"/>
          <p:nvPr/>
        </p:nvPicPr>
        <p:blipFill rotWithShape="1">
          <a:blip r:embed="rId10">
            <a:alphaModFix/>
          </a:blip>
          <a:srcRect b="0" l="0" r="0" t="0"/>
          <a:stretch/>
        </p:blipFill>
        <p:spPr>
          <a:xfrm>
            <a:off x="3264308" y="4229100"/>
            <a:ext cx="1708094" cy="1625600"/>
          </a:xfrm>
          <a:prstGeom prst="rect">
            <a:avLst/>
          </a:prstGeom>
          <a:noFill/>
          <a:ln>
            <a:noFill/>
          </a:ln>
        </p:spPr>
      </p:pic>
      <p:pic>
        <p:nvPicPr>
          <p:cNvPr descr=" " id="542" name="Google Shape;542;g35f9ba52e9c_0_479"/>
          <p:cNvPicPr preferRelativeResize="0"/>
          <p:nvPr/>
        </p:nvPicPr>
        <p:blipFill rotWithShape="1">
          <a:blip r:embed="rId11">
            <a:alphaModFix/>
          </a:blip>
          <a:srcRect b="0" l="0" r="0" t="0"/>
          <a:stretch/>
        </p:blipFill>
        <p:spPr>
          <a:xfrm>
            <a:off x="8637080" y="8585200"/>
            <a:ext cx="1734970" cy="1625600"/>
          </a:xfrm>
          <a:prstGeom prst="rect">
            <a:avLst/>
          </a:prstGeom>
          <a:noFill/>
          <a:ln>
            <a:noFill/>
          </a:ln>
        </p:spPr>
      </p:pic>
      <p:pic>
        <p:nvPicPr>
          <p:cNvPr descr=" " id="543" name="Google Shape;543;g35f9ba52e9c_0_479"/>
          <p:cNvPicPr preferRelativeResize="0"/>
          <p:nvPr/>
        </p:nvPicPr>
        <p:blipFill rotWithShape="1">
          <a:blip r:embed="rId12">
            <a:alphaModFix/>
          </a:blip>
          <a:srcRect b="0" l="0" r="0" t="0"/>
          <a:stretch/>
        </p:blipFill>
        <p:spPr>
          <a:xfrm>
            <a:off x="14060657" y="4229100"/>
            <a:ext cx="1651706" cy="1625600"/>
          </a:xfrm>
          <a:prstGeom prst="rect">
            <a:avLst/>
          </a:prstGeom>
          <a:noFill/>
          <a:ln>
            <a:noFill/>
          </a:ln>
        </p:spPr>
      </p:pic>
      <p:pic>
        <p:nvPicPr>
          <p:cNvPr descr=" " id="544" name="Google Shape;544;g35f9ba52e9c_0_479"/>
          <p:cNvPicPr preferRelativeResize="0"/>
          <p:nvPr/>
        </p:nvPicPr>
        <p:blipFill rotWithShape="1">
          <a:blip r:embed="rId13">
            <a:alphaModFix/>
          </a:blip>
          <a:srcRect b="0" l="0" r="0" t="0"/>
          <a:stretch/>
        </p:blipFill>
        <p:spPr>
          <a:xfrm>
            <a:off x="19433429" y="8585200"/>
            <a:ext cx="1668367" cy="1625600"/>
          </a:xfrm>
          <a:prstGeom prst="rect">
            <a:avLst/>
          </a:prstGeom>
          <a:noFill/>
          <a:ln>
            <a:noFill/>
          </a:ln>
        </p:spPr>
      </p:pic>
      <p:sp>
        <p:nvSpPr>
          <p:cNvPr id="545" name="Google Shape;545;g35f9ba52e9c_0_479"/>
          <p:cNvSpPr/>
          <p:nvPr/>
        </p:nvSpPr>
        <p:spPr>
          <a:xfrm>
            <a:off x="1574997" y="8559800"/>
            <a:ext cx="5080500" cy="298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5f9ba52e9c_0_479"/>
          <p:cNvSpPr/>
          <p:nvPr/>
        </p:nvSpPr>
        <p:spPr>
          <a:xfrm>
            <a:off x="1981448" y="8864600"/>
            <a:ext cx="42678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35f9ba52e9c_0_479"/>
          <p:cNvSpPr/>
          <p:nvPr/>
        </p:nvSpPr>
        <p:spPr>
          <a:xfrm>
            <a:off x="1879835" y="8864600"/>
            <a:ext cx="4470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April</a:t>
            </a:r>
            <a:endParaRPr b="0" i="0" sz="4800" u="none" cap="none" strike="noStrike">
              <a:solidFill>
                <a:schemeClr val="dk1"/>
              </a:solidFill>
              <a:latin typeface="Calibri"/>
              <a:ea typeface="Calibri"/>
              <a:cs typeface="Calibri"/>
              <a:sym typeface="Calibri"/>
            </a:endParaRPr>
          </a:p>
        </p:txBody>
      </p:sp>
      <p:sp>
        <p:nvSpPr>
          <p:cNvPr id="548" name="Google Shape;548;g35f9ba52e9c_0_479"/>
          <p:cNvSpPr/>
          <p:nvPr/>
        </p:nvSpPr>
        <p:spPr>
          <a:xfrm>
            <a:off x="1913706" y="97917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549" name="Google Shape;549;g35f9ba52e9c_0_479"/>
          <p:cNvSpPr/>
          <p:nvPr/>
        </p:nvSpPr>
        <p:spPr>
          <a:xfrm>
            <a:off x="6960470" y="2895600"/>
            <a:ext cx="5080500" cy="298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35f9ba52e9c_0_479"/>
          <p:cNvSpPr/>
          <p:nvPr/>
        </p:nvSpPr>
        <p:spPr>
          <a:xfrm>
            <a:off x="7366921" y="3200400"/>
            <a:ext cx="42678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5f9ba52e9c_0_479"/>
          <p:cNvSpPr/>
          <p:nvPr/>
        </p:nvSpPr>
        <p:spPr>
          <a:xfrm>
            <a:off x="7265308" y="3200400"/>
            <a:ext cx="4470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May</a:t>
            </a:r>
            <a:endParaRPr b="0" i="0" sz="4800" u="none" cap="none" strike="noStrike">
              <a:solidFill>
                <a:schemeClr val="dk1"/>
              </a:solidFill>
              <a:latin typeface="Calibri"/>
              <a:ea typeface="Calibri"/>
              <a:cs typeface="Calibri"/>
              <a:sym typeface="Calibri"/>
            </a:endParaRPr>
          </a:p>
        </p:txBody>
      </p:sp>
      <p:sp>
        <p:nvSpPr>
          <p:cNvPr id="552" name="Google Shape;552;g35f9ba52e9c_0_479"/>
          <p:cNvSpPr/>
          <p:nvPr/>
        </p:nvSpPr>
        <p:spPr>
          <a:xfrm>
            <a:off x="7299179" y="41275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553" name="Google Shape;553;g35f9ba52e9c_0_479"/>
          <p:cNvSpPr/>
          <p:nvPr/>
        </p:nvSpPr>
        <p:spPr>
          <a:xfrm>
            <a:off x="12345943" y="8559800"/>
            <a:ext cx="5080500" cy="298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35f9ba52e9c_0_479"/>
          <p:cNvSpPr/>
          <p:nvPr/>
        </p:nvSpPr>
        <p:spPr>
          <a:xfrm>
            <a:off x="12752394" y="8864600"/>
            <a:ext cx="42678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35f9ba52e9c_0_479"/>
          <p:cNvSpPr/>
          <p:nvPr/>
        </p:nvSpPr>
        <p:spPr>
          <a:xfrm>
            <a:off x="12650781" y="8864600"/>
            <a:ext cx="4470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June</a:t>
            </a:r>
            <a:endParaRPr b="0" i="0" sz="4800" u="none" cap="none" strike="noStrike">
              <a:solidFill>
                <a:schemeClr val="dk1"/>
              </a:solidFill>
              <a:latin typeface="Calibri"/>
              <a:ea typeface="Calibri"/>
              <a:cs typeface="Calibri"/>
              <a:sym typeface="Calibri"/>
            </a:endParaRPr>
          </a:p>
        </p:txBody>
      </p:sp>
      <p:sp>
        <p:nvSpPr>
          <p:cNvPr id="556" name="Google Shape;556;g35f9ba52e9c_0_479"/>
          <p:cNvSpPr/>
          <p:nvPr/>
        </p:nvSpPr>
        <p:spPr>
          <a:xfrm>
            <a:off x="12684652" y="97917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557" name="Google Shape;557;g35f9ba52e9c_0_479"/>
          <p:cNvSpPr/>
          <p:nvPr/>
        </p:nvSpPr>
        <p:spPr>
          <a:xfrm>
            <a:off x="17731416" y="2895600"/>
            <a:ext cx="5080500" cy="29844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35f9ba52e9c_0_479"/>
          <p:cNvSpPr/>
          <p:nvPr/>
        </p:nvSpPr>
        <p:spPr>
          <a:xfrm>
            <a:off x="18137867" y="3200400"/>
            <a:ext cx="42678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5f9ba52e9c_0_479"/>
          <p:cNvSpPr/>
          <p:nvPr/>
        </p:nvSpPr>
        <p:spPr>
          <a:xfrm>
            <a:off x="18036254" y="3200400"/>
            <a:ext cx="4470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July</a:t>
            </a:r>
            <a:endParaRPr b="0" i="0" sz="4800" u="none" cap="none" strike="noStrike">
              <a:solidFill>
                <a:schemeClr val="dk1"/>
              </a:solidFill>
              <a:latin typeface="Calibri"/>
              <a:ea typeface="Calibri"/>
              <a:cs typeface="Calibri"/>
              <a:sym typeface="Calibri"/>
            </a:endParaRPr>
          </a:p>
        </p:txBody>
      </p:sp>
      <p:sp>
        <p:nvSpPr>
          <p:cNvPr id="560" name="Google Shape;560;g35f9ba52e9c_0_479"/>
          <p:cNvSpPr/>
          <p:nvPr/>
        </p:nvSpPr>
        <p:spPr>
          <a:xfrm>
            <a:off x="18070125" y="4127500"/>
            <a:ext cx="4403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brave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565" name="Shape 565"/>
        <p:cNvGrpSpPr/>
        <p:nvPr/>
      </p:nvGrpSpPr>
      <p:grpSpPr>
        <a:xfrm>
          <a:off x="0" y="0"/>
          <a:ext cx="0" cy="0"/>
          <a:chOff x="0" y="0"/>
          <a:chExt cx="0" cy="0"/>
        </a:xfrm>
      </p:grpSpPr>
      <p:pic>
        <p:nvPicPr>
          <p:cNvPr descr=" " id="566" name="Google Shape;566;g35f9ba52e9c_0_530"/>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567" name="Google Shape;567;g35f9ba52e9c_0_530"/>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568" name="Google Shape;568;g35f9ba52e9c_0_530"/>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sp>
        <p:nvSpPr>
          <p:cNvPr id="569" name="Google Shape;569;g35f9ba52e9c_0_5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35f9ba52e9c_0_53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71" name="Google Shape;571;g35f9ba52e9c_0_530"/>
          <p:cNvSpPr/>
          <p:nvPr/>
        </p:nvSpPr>
        <p:spPr>
          <a:xfrm>
            <a:off x="9094337" y="1181100"/>
            <a:ext cx="61983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5f9ba52e9c_0_530"/>
          <p:cNvSpPr/>
          <p:nvPr/>
        </p:nvSpPr>
        <p:spPr>
          <a:xfrm>
            <a:off x="9856432" y="1485900"/>
            <a:ext cx="50130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Our Team</a:t>
            </a:r>
            <a:endParaRPr b="0" i="0" sz="8000" u="none" cap="none" strike="noStrike">
              <a:solidFill>
                <a:schemeClr val="dk1"/>
              </a:solidFill>
              <a:latin typeface="Calibri"/>
              <a:ea typeface="Calibri"/>
              <a:cs typeface="Calibri"/>
              <a:sym typeface="Calibri"/>
            </a:endParaRPr>
          </a:p>
        </p:txBody>
      </p:sp>
      <p:sp>
        <p:nvSpPr>
          <p:cNvPr id="573" name="Google Shape;573;g35f9ba52e9c_0_530"/>
          <p:cNvSpPr/>
          <p:nvPr/>
        </p:nvSpPr>
        <p:spPr>
          <a:xfrm>
            <a:off x="2070359" y="39306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35f9ba52e9c_0_530"/>
          <p:cNvPicPr preferRelativeResize="0"/>
          <p:nvPr/>
        </p:nvPicPr>
        <p:blipFill rotWithShape="1">
          <a:blip r:embed="rId7">
            <a:alphaModFix/>
          </a:blip>
          <a:srcRect b="0" l="0" r="0" t="0"/>
          <a:stretch/>
        </p:blipFill>
        <p:spPr>
          <a:xfrm>
            <a:off x="2070359" y="3930650"/>
            <a:ext cx="6096762" cy="6096000"/>
          </a:xfrm>
          <a:prstGeom prst="rect">
            <a:avLst/>
          </a:prstGeom>
          <a:noFill/>
          <a:ln>
            <a:noFill/>
          </a:ln>
        </p:spPr>
      </p:pic>
      <p:sp>
        <p:nvSpPr>
          <p:cNvPr id="575" name="Google Shape;575;g35f9ba52e9c_0_530"/>
          <p:cNvSpPr/>
          <p:nvPr/>
        </p:nvSpPr>
        <p:spPr>
          <a:xfrm>
            <a:off x="2070359"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5f9ba52e9c_0_530"/>
          <p:cNvSpPr/>
          <p:nvPr/>
        </p:nvSpPr>
        <p:spPr>
          <a:xfrm>
            <a:off x="2070359"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5f9ba52e9c_0_530"/>
          <p:cNvSpPr/>
          <p:nvPr/>
        </p:nvSpPr>
        <p:spPr>
          <a:xfrm>
            <a:off x="1968746" y="10229850"/>
            <a:ext cx="63000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Eldruin</a:t>
            </a:r>
            <a:endParaRPr b="0" i="0" sz="4800" u="none" cap="none" strike="noStrike">
              <a:solidFill>
                <a:schemeClr val="dk1"/>
              </a:solidFill>
              <a:latin typeface="Calibri"/>
              <a:ea typeface="Calibri"/>
              <a:cs typeface="Calibri"/>
              <a:sym typeface="Calibri"/>
            </a:endParaRPr>
          </a:p>
        </p:txBody>
      </p:sp>
      <p:sp>
        <p:nvSpPr>
          <p:cNvPr id="578" name="Google Shape;578;g35f9ba52e9c_0_530"/>
          <p:cNvSpPr/>
          <p:nvPr/>
        </p:nvSpPr>
        <p:spPr>
          <a:xfrm>
            <a:off x="2002617" y="112077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79" name="Google Shape;579;g35f9ba52e9c_0_530"/>
          <p:cNvSpPr/>
          <p:nvPr/>
        </p:nvSpPr>
        <p:spPr>
          <a:xfrm>
            <a:off x="9145143" y="39306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35f9ba52e9c_0_530"/>
          <p:cNvPicPr preferRelativeResize="0"/>
          <p:nvPr/>
        </p:nvPicPr>
        <p:blipFill rotWithShape="1">
          <a:blip r:embed="rId8">
            <a:alphaModFix/>
          </a:blip>
          <a:srcRect b="0" l="0" r="0" t="0"/>
          <a:stretch/>
        </p:blipFill>
        <p:spPr>
          <a:xfrm>
            <a:off x="9145143" y="3930650"/>
            <a:ext cx="6096762" cy="6096000"/>
          </a:xfrm>
          <a:prstGeom prst="rect">
            <a:avLst/>
          </a:prstGeom>
          <a:noFill/>
          <a:ln>
            <a:noFill/>
          </a:ln>
        </p:spPr>
      </p:pic>
      <p:sp>
        <p:nvSpPr>
          <p:cNvPr id="581" name="Google Shape;581;g35f9ba52e9c_0_530"/>
          <p:cNvSpPr/>
          <p:nvPr/>
        </p:nvSpPr>
        <p:spPr>
          <a:xfrm>
            <a:off x="9145143"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35f9ba52e9c_0_530"/>
          <p:cNvSpPr/>
          <p:nvPr/>
        </p:nvSpPr>
        <p:spPr>
          <a:xfrm>
            <a:off x="9145143"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35f9ba52e9c_0_530"/>
          <p:cNvSpPr/>
          <p:nvPr/>
        </p:nvSpPr>
        <p:spPr>
          <a:xfrm>
            <a:off x="9043530" y="10229850"/>
            <a:ext cx="63000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Elementalen</a:t>
            </a:r>
            <a:endParaRPr b="0" i="0" sz="4800" u="none" cap="none" strike="noStrike">
              <a:solidFill>
                <a:schemeClr val="dk1"/>
              </a:solidFill>
              <a:latin typeface="Calibri"/>
              <a:ea typeface="Calibri"/>
              <a:cs typeface="Calibri"/>
              <a:sym typeface="Calibri"/>
            </a:endParaRPr>
          </a:p>
        </p:txBody>
      </p:sp>
      <p:sp>
        <p:nvSpPr>
          <p:cNvPr id="584" name="Google Shape;584;g35f9ba52e9c_0_530"/>
          <p:cNvSpPr/>
          <p:nvPr/>
        </p:nvSpPr>
        <p:spPr>
          <a:xfrm>
            <a:off x="9077401" y="112077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85" name="Google Shape;585;g35f9ba52e9c_0_530"/>
          <p:cNvSpPr/>
          <p:nvPr/>
        </p:nvSpPr>
        <p:spPr>
          <a:xfrm>
            <a:off x="16219927" y="3930650"/>
            <a:ext cx="6096900" cy="77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35f9ba52e9c_0_530"/>
          <p:cNvPicPr preferRelativeResize="0"/>
          <p:nvPr/>
        </p:nvPicPr>
        <p:blipFill rotWithShape="1">
          <a:blip r:embed="rId9">
            <a:alphaModFix/>
          </a:blip>
          <a:srcRect b="0" l="0" r="0" t="0"/>
          <a:stretch/>
        </p:blipFill>
        <p:spPr>
          <a:xfrm>
            <a:off x="16219927" y="3930650"/>
            <a:ext cx="6096762" cy="6096000"/>
          </a:xfrm>
          <a:prstGeom prst="rect">
            <a:avLst/>
          </a:prstGeom>
          <a:noFill/>
          <a:ln>
            <a:noFill/>
          </a:ln>
        </p:spPr>
      </p:pic>
      <p:sp>
        <p:nvSpPr>
          <p:cNvPr id="587" name="Google Shape;587;g35f9ba52e9c_0_530"/>
          <p:cNvSpPr/>
          <p:nvPr/>
        </p:nvSpPr>
        <p:spPr>
          <a:xfrm>
            <a:off x="16219927"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35f9ba52e9c_0_530"/>
          <p:cNvSpPr/>
          <p:nvPr/>
        </p:nvSpPr>
        <p:spPr>
          <a:xfrm>
            <a:off x="16219927" y="10229850"/>
            <a:ext cx="60969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35f9ba52e9c_0_530"/>
          <p:cNvSpPr/>
          <p:nvPr/>
        </p:nvSpPr>
        <p:spPr>
          <a:xfrm>
            <a:off x="16118315" y="10229850"/>
            <a:ext cx="63000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Lunaria</a:t>
            </a:r>
            <a:endParaRPr b="0" i="0" sz="4800" u="none" cap="none" strike="noStrike">
              <a:solidFill>
                <a:schemeClr val="dk1"/>
              </a:solidFill>
              <a:latin typeface="Calibri"/>
              <a:ea typeface="Calibri"/>
              <a:cs typeface="Calibri"/>
              <a:sym typeface="Calibri"/>
            </a:endParaRPr>
          </a:p>
        </p:txBody>
      </p:sp>
      <p:sp>
        <p:nvSpPr>
          <p:cNvPr id="590" name="Google Shape;590;g35f9ba52e9c_0_530"/>
          <p:cNvSpPr/>
          <p:nvPr/>
        </p:nvSpPr>
        <p:spPr>
          <a:xfrm>
            <a:off x="16152185" y="1120775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595" name="Shape 595"/>
        <p:cNvGrpSpPr/>
        <p:nvPr/>
      </p:nvGrpSpPr>
      <p:grpSpPr>
        <a:xfrm>
          <a:off x="0" y="0"/>
          <a:ext cx="0" cy="0"/>
          <a:chOff x="0" y="0"/>
          <a:chExt cx="0" cy="0"/>
        </a:xfrm>
      </p:grpSpPr>
      <p:pic>
        <p:nvPicPr>
          <p:cNvPr descr=" " id="596" name="Google Shape;596;g35f9ba52e9c_0_559"/>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597" name="Google Shape;597;g35f9ba52e9c_0_559"/>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598" name="Google Shape;598;g35f9ba52e9c_0_559"/>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599" name="Google Shape;599;g35f9ba52e9c_0_5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35f9ba52e9c_0_55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01" name="Google Shape;601;g35f9ba52e9c_0_559"/>
          <p:cNvSpPr/>
          <p:nvPr/>
        </p:nvSpPr>
        <p:spPr>
          <a:xfrm>
            <a:off x="10986873" y="3784600"/>
            <a:ext cx="2413200" cy="736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5f9ba52e9c_0_559"/>
          <p:cNvSpPr/>
          <p:nvPr/>
        </p:nvSpPr>
        <p:spPr>
          <a:xfrm>
            <a:off x="10999575" y="3784600"/>
            <a:ext cx="23880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5f9ba52e9c_0_559"/>
          <p:cNvSpPr/>
          <p:nvPr/>
        </p:nvSpPr>
        <p:spPr>
          <a:xfrm>
            <a:off x="10999575" y="3784600"/>
            <a:ext cx="27267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2023</a:t>
            </a:r>
            <a:endParaRPr b="0" i="0" sz="8000" u="none" cap="none" strike="noStrike">
              <a:solidFill>
                <a:schemeClr val="dk1"/>
              </a:solidFill>
              <a:latin typeface="Calibri"/>
              <a:ea typeface="Calibri"/>
              <a:cs typeface="Calibri"/>
              <a:sym typeface="Calibri"/>
            </a:endParaRPr>
          </a:p>
        </p:txBody>
      </p:sp>
      <p:pic>
        <p:nvPicPr>
          <p:cNvPr descr=" " id="604" name="Google Shape;604;g35f9ba52e9c_0_559"/>
          <p:cNvPicPr preferRelativeResize="0"/>
          <p:nvPr/>
        </p:nvPicPr>
        <p:blipFill rotWithShape="1">
          <a:blip r:embed="rId7">
            <a:alphaModFix/>
          </a:blip>
          <a:srcRect b="0" l="0" r="0" t="0"/>
          <a:stretch/>
        </p:blipFill>
        <p:spPr>
          <a:xfrm>
            <a:off x="12155419" y="5156200"/>
            <a:ext cx="38105" cy="1625600"/>
          </a:xfrm>
          <a:prstGeom prst="rect">
            <a:avLst/>
          </a:prstGeom>
          <a:noFill/>
          <a:ln>
            <a:noFill/>
          </a:ln>
        </p:spPr>
      </p:pic>
      <p:sp>
        <p:nvSpPr>
          <p:cNvPr id="605" name="Google Shape;605;g35f9ba52e9c_0_559"/>
          <p:cNvSpPr/>
          <p:nvPr/>
        </p:nvSpPr>
        <p:spPr>
          <a:xfrm>
            <a:off x="10986873" y="6781800"/>
            <a:ext cx="24132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35f9ba52e9c_0_559"/>
          <p:cNvSpPr/>
          <p:nvPr/>
        </p:nvSpPr>
        <p:spPr>
          <a:xfrm>
            <a:off x="10986873" y="6781800"/>
            <a:ext cx="27519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2024</a:t>
            </a:r>
            <a:endParaRPr b="0" i="0" sz="8000" u="none" cap="none" strike="noStrike">
              <a:solidFill>
                <a:schemeClr val="dk1"/>
              </a:solidFill>
              <a:latin typeface="Calibri"/>
              <a:ea typeface="Calibri"/>
              <a:cs typeface="Calibri"/>
              <a:sym typeface="Calibri"/>
            </a:endParaRPr>
          </a:p>
        </p:txBody>
      </p:sp>
      <p:pic>
        <p:nvPicPr>
          <p:cNvPr descr=" " id="607" name="Google Shape;607;g35f9ba52e9c_0_559"/>
          <p:cNvPicPr preferRelativeResize="0"/>
          <p:nvPr/>
        </p:nvPicPr>
        <p:blipFill rotWithShape="1">
          <a:blip r:embed="rId7">
            <a:alphaModFix/>
          </a:blip>
          <a:srcRect b="0" l="0" r="0" t="0"/>
          <a:stretch/>
        </p:blipFill>
        <p:spPr>
          <a:xfrm>
            <a:off x="12155419" y="8153400"/>
            <a:ext cx="38105" cy="1625600"/>
          </a:xfrm>
          <a:prstGeom prst="rect">
            <a:avLst/>
          </a:prstGeom>
          <a:noFill/>
          <a:ln>
            <a:noFill/>
          </a:ln>
        </p:spPr>
      </p:pic>
      <p:sp>
        <p:nvSpPr>
          <p:cNvPr id="608" name="Google Shape;608;g35f9ba52e9c_0_559"/>
          <p:cNvSpPr/>
          <p:nvPr/>
        </p:nvSpPr>
        <p:spPr>
          <a:xfrm>
            <a:off x="11018627" y="9779000"/>
            <a:ext cx="2349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35f9ba52e9c_0_559"/>
          <p:cNvSpPr/>
          <p:nvPr/>
        </p:nvSpPr>
        <p:spPr>
          <a:xfrm>
            <a:off x="11018627" y="9779000"/>
            <a:ext cx="26886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2025</a:t>
            </a:r>
            <a:endParaRPr b="0" i="0" sz="8000" u="none" cap="none" strike="noStrike">
              <a:solidFill>
                <a:schemeClr val="dk1"/>
              </a:solidFill>
              <a:latin typeface="Calibri"/>
              <a:ea typeface="Calibri"/>
              <a:cs typeface="Calibri"/>
              <a:sym typeface="Calibri"/>
            </a:endParaRPr>
          </a:p>
        </p:txBody>
      </p:sp>
      <p:sp>
        <p:nvSpPr>
          <p:cNvPr id="610" name="Google Shape;610;g35f9ba52e9c_0_559"/>
          <p:cNvSpPr/>
          <p:nvPr/>
        </p:nvSpPr>
        <p:spPr>
          <a:xfrm>
            <a:off x="13895537" y="3784600"/>
            <a:ext cx="9356700" cy="178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11" name="Google Shape;611;g35f9ba52e9c_0_559"/>
          <p:cNvSpPr/>
          <p:nvPr/>
        </p:nvSpPr>
        <p:spPr>
          <a:xfrm>
            <a:off x="13895537" y="6781800"/>
            <a:ext cx="9356700" cy="178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12" name="Google Shape;612;g35f9ba52e9c_0_559"/>
          <p:cNvSpPr/>
          <p:nvPr/>
        </p:nvSpPr>
        <p:spPr>
          <a:xfrm>
            <a:off x="13959045" y="9779000"/>
            <a:ext cx="9356700" cy="178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13" name="Google Shape;613;g35f9ba52e9c_0_559"/>
          <p:cNvSpPr/>
          <p:nvPr/>
        </p:nvSpPr>
        <p:spPr>
          <a:xfrm>
            <a:off x="8560870" y="336550"/>
            <a:ext cx="72780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35f9ba52e9c_0_559"/>
          <p:cNvSpPr/>
          <p:nvPr/>
        </p:nvSpPr>
        <p:spPr>
          <a:xfrm>
            <a:off x="9322965" y="641350"/>
            <a:ext cx="60924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Mystery</a:t>
            </a:r>
            <a:endParaRPr b="0" i="0" sz="8000" u="none" cap="none" strike="noStrike">
              <a:solidFill>
                <a:schemeClr val="dk1"/>
              </a:solidFill>
              <a:latin typeface="Calibri"/>
              <a:ea typeface="Calibri"/>
              <a:cs typeface="Calibri"/>
              <a:sym typeface="Calibri"/>
            </a:endParaRPr>
          </a:p>
        </p:txBody>
      </p:sp>
      <p:pic>
        <p:nvPicPr>
          <p:cNvPr descr=" " id="615" name="Google Shape;615;g35f9ba52e9c_0_559"/>
          <p:cNvPicPr preferRelativeResize="0"/>
          <p:nvPr/>
        </p:nvPicPr>
        <p:blipFill rotWithShape="1">
          <a:blip r:embed="rId8">
            <a:alphaModFix/>
          </a:blip>
          <a:srcRect b="0" l="0" r="0" t="0"/>
          <a:stretch/>
        </p:blipFill>
        <p:spPr>
          <a:xfrm>
            <a:off x="38105" y="3683000"/>
            <a:ext cx="10986873" cy="755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620" name="Shape 620"/>
        <p:cNvGrpSpPr/>
        <p:nvPr/>
      </p:nvGrpSpPr>
      <p:grpSpPr>
        <a:xfrm>
          <a:off x="0" y="0"/>
          <a:ext cx="0" cy="0"/>
          <a:chOff x="0" y="0"/>
          <a:chExt cx="0" cy="0"/>
        </a:xfrm>
      </p:grpSpPr>
      <p:pic>
        <p:nvPicPr>
          <p:cNvPr descr=" " id="621" name="Google Shape;621;g35f9ba52e9c_0_583"/>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622" name="Google Shape;622;g35f9ba52e9c_0_583"/>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623" name="Google Shape;623;g35f9ba52e9c_0_583"/>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624" name="Google Shape;624;g35f9ba52e9c_0_5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5" name="Google Shape;625;g35f9ba52e9c_0_58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26" name="Google Shape;626;g35f9ba52e9c_0_583"/>
          <p:cNvSpPr/>
          <p:nvPr/>
        </p:nvSpPr>
        <p:spPr>
          <a:xfrm>
            <a:off x="7747968" y="12801600"/>
            <a:ext cx="7807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 download more editable chart, </a:t>
            </a:r>
            <a:r>
              <a:rPr b="0" i="0" lang="en-US" sz="3200" u="sng" cap="none" strike="noStrike">
                <a:solidFill>
                  <a:srgbClr val="0E0E0E"/>
                </a:solidFill>
                <a:latin typeface="Lato"/>
                <a:ea typeface="Lato"/>
                <a:cs typeface="Lato"/>
                <a:sym typeface="Lato"/>
                <a:hlinkClick r:id="rId7">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27" name="Google Shape;627;g35f9ba52e9c_0_583"/>
          <p:cNvSpPr/>
          <p:nvPr/>
        </p:nvSpPr>
        <p:spPr>
          <a:xfrm>
            <a:off x="7316114" y="635000"/>
            <a:ext cx="97674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35f9ba52e9c_0_583"/>
          <p:cNvSpPr/>
          <p:nvPr/>
        </p:nvSpPr>
        <p:spPr>
          <a:xfrm>
            <a:off x="8078210" y="939800"/>
            <a:ext cx="85821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Organization</a:t>
            </a:r>
            <a:endParaRPr b="0" i="0" sz="8000" u="none" cap="none" strike="noStrike">
              <a:solidFill>
                <a:schemeClr val="dk1"/>
              </a:solidFill>
              <a:latin typeface="Calibri"/>
              <a:ea typeface="Calibri"/>
              <a:cs typeface="Calibri"/>
              <a:sym typeface="Calibri"/>
            </a:endParaRPr>
          </a:p>
        </p:txBody>
      </p:sp>
      <p:sp>
        <p:nvSpPr>
          <p:cNvPr id="629" name="Google Shape;629;g35f9ba52e9c_0_583"/>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35f9ba52e9c_0_583"/>
          <p:cNvSpPr/>
          <p:nvPr/>
        </p:nvSpPr>
        <p:spPr>
          <a:xfrm>
            <a:off x="10173972" y="33528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35f9ba52e9c_0_583"/>
          <p:cNvPicPr preferRelativeResize="0"/>
          <p:nvPr/>
        </p:nvPicPr>
        <p:blipFill rotWithShape="1">
          <a:blip r:embed="rId8">
            <a:alphaModFix/>
          </a:blip>
          <a:srcRect b="0" l="0" r="0" t="0"/>
          <a:stretch/>
        </p:blipFill>
        <p:spPr>
          <a:xfrm>
            <a:off x="10478810" y="3600450"/>
            <a:ext cx="1117740" cy="1117600"/>
          </a:xfrm>
          <a:prstGeom prst="rect">
            <a:avLst/>
          </a:prstGeom>
          <a:noFill/>
          <a:ln>
            <a:noFill/>
          </a:ln>
        </p:spPr>
      </p:pic>
      <p:sp>
        <p:nvSpPr>
          <p:cNvPr id="632" name="Google Shape;632;g35f9ba52e9c_0_583"/>
          <p:cNvSpPr/>
          <p:nvPr/>
        </p:nvSpPr>
        <p:spPr>
          <a:xfrm>
            <a:off x="11799775" y="35560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35f9ba52e9c_0_583"/>
          <p:cNvSpPr/>
          <p:nvPr/>
        </p:nvSpPr>
        <p:spPr>
          <a:xfrm>
            <a:off x="11799775" y="35560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Chloe Ng</a:t>
            </a:r>
            <a:endParaRPr b="0" i="0" sz="3600" u="none" cap="none" strike="noStrike">
              <a:solidFill>
                <a:schemeClr val="dk1"/>
              </a:solidFill>
              <a:latin typeface="Calibri"/>
              <a:ea typeface="Calibri"/>
              <a:cs typeface="Calibri"/>
              <a:sym typeface="Calibri"/>
            </a:endParaRPr>
          </a:p>
        </p:txBody>
      </p:sp>
      <p:sp>
        <p:nvSpPr>
          <p:cNvPr id="634" name="Google Shape;634;g35f9ba52e9c_0_583"/>
          <p:cNvSpPr/>
          <p:nvPr/>
        </p:nvSpPr>
        <p:spPr>
          <a:xfrm>
            <a:off x="11799775" y="4279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635" name="Google Shape;635;g35f9ba52e9c_0_583"/>
          <p:cNvSpPr/>
          <p:nvPr/>
        </p:nvSpPr>
        <p:spPr>
          <a:xfrm>
            <a:off x="787498" y="57150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g35f9ba52e9c_0_583"/>
          <p:cNvPicPr preferRelativeResize="0"/>
          <p:nvPr/>
        </p:nvPicPr>
        <p:blipFill rotWithShape="1">
          <a:blip r:embed="rId9">
            <a:alphaModFix/>
          </a:blip>
          <a:srcRect b="0" l="0" r="0" t="0"/>
          <a:stretch/>
        </p:blipFill>
        <p:spPr>
          <a:xfrm>
            <a:off x="1092337" y="5962650"/>
            <a:ext cx="1117740" cy="1117600"/>
          </a:xfrm>
          <a:prstGeom prst="rect">
            <a:avLst/>
          </a:prstGeom>
          <a:noFill/>
          <a:ln>
            <a:noFill/>
          </a:ln>
        </p:spPr>
      </p:pic>
      <p:sp>
        <p:nvSpPr>
          <p:cNvPr id="637" name="Google Shape;637;g35f9ba52e9c_0_583"/>
          <p:cNvSpPr/>
          <p:nvPr/>
        </p:nvSpPr>
        <p:spPr>
          <a:xfrm>
            <a:off x="2413302" y="59182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35f9ba52e9c_0_583"/>
          <p:cNvSpPr/>
          <p:nvPr/>
        </p:nvSpPr>
        <p:spPr>
          <a:xfrm>
            <a:off x="2413302" y="59182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Valtorin</a:t>
            </a:r>
            <a:endParaRPr b="0" i="0" sz="3600" u="none" cap="none" strike="noStrike">
              <a:solidFill>
                <a:schemeClr val="dk1"/>
              </a:solidFill>
              <a:latin typeface="Calibri"/>
              <a:ea typeface="Calibri"/>
              <a:cs typeface="Calibri"/>
              <a:sym typeface="Calibri"/>
            </a:endParaRPr>
          </a:p>
        </p:txBody>
      </p:sp>
      <p:sp>
        <p:nvSpPr>
          <p:cNvPr id="639" name="Google Shape;639;g35f9ba52e9c_0_583"/>
          <p:cNvSpPr/>
          <p:nvPr/>
        </p:nvSpPr>
        <p:spPr>
          <a:xfrm>
            <a:off x="2413302" y="6642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640" name="Google Shape;640;g35f9ba52e9c_0_583"/>
          <p:cNvSpPr/>
          <p:nvPr/>
        </p:nvSpPr>
        <p:spPr>
          <a:xfrm>
            <a:off x="3835879" y="80518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35f9ba52e9c_0_583"/>
          <p:cNvPicPr preferRelativeResize="0"/>
          <p:nvPr/>
        </p:nvPicPr>
        <p:blipFill rotWithShape="1">
          <a:blip r:embed="rId10">
            <a:alphaModFix/>
          </a:blip>
          <a:srcRect b="0" l="0" r="0" t="0"/>
          <a:stretch/>
        </p:blipFill>
        <p:spPr>
          <a:xfrm>
            <a:off x="4140718" y="8299450"/>
            <a:ext cx="1117740" cy="1117600"/>
          </a:xfrm>
          <a:prstGeom prst="rect">
            <a:avLst/>
          </a:prstGeom>
          <a:noFill/>
          <a:ln>
            <a:noFill/>
          </a:ln>
        </p:spPr>
      </p:pic>
      <p:sp>
        <p:nvSpPr>
          <p:cNvPr id="642" name="Google Shape;642;g35f9ba52e9c_0_583"/>
          <p:cNvSpPr/>
          <p:nvPr/>
        </p:nvSpPr>
        <p:spPr>
          <a:xfrm>
            <a:off x="5461683" y="82550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35f9ba52e9c_0_583"/>
          <p:cNvSpPr/>
          <p:nvPr/>
        </p:nvSpPr>
        <p:spPr>
          <a:xfrm>
            <a:off x="5461683" y="82550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Lucian</a:t>
            </a:r>
            <a:endParaRPr b="0" i="0" sz="3600" u="none" cap="none" strike="noStrike">
              <a:solidFill>
                <a:schemeClr val="dk1"/>
              </a:solidFill>
              <a:latin typeface="Calibri"/>
              <a:ea typeface="Calibri"/>
              <a:cs typeface="Calibri"/>
              <a:sym typeface="Calibri"/>
            </a:endParaRPr>
          </a:p>
        </p:txBody>
      </p:sp>
      <p:sp>
        <p:nvSpPr>
          <p:cNvPr id="644" name="Google Shape;644;g35f9ba52e9c_0_583"/>
          <p:cNvSpPr/>
          <p:nvPr/>
        </p:nvSpPr>
        <p:spPr>
          <a:xfrm>
            <a:off x="5461683" y="8978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645" name="Google Shape;645;g35f9ba52e9c_0_583"/>
          <p:cNvSpPr/>
          <p:nvPr/>
        </p:nvSpPr>
        <p:spPr>
          <a:xfrm>
            <a:off x="3835879" y="104394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6" name="Google Shape;646;g35f9ba52e9c_0_583"/>
          <p:cNvPicPr preferRelativeResize="0"/>
          <p:nvPr/>
        </p:nvPicPr>
        <p:blipFill rotWithShape="1">
          <a:blip r:embed="rId11">
            <a:alphaModFix/>
          </a:blip>
          <a:srcRect b="0" l="0" r="0" t="0"/>
          <a:stretch/>
        </p:blipFill>
        <p:spPr>
          <a:xfrm>
            <a:off x="4140718" y="10687050"/>
            <a:ext cx="1117740" cy="1117600"/>
          </a:xfrm>
          <a:prstGeom prst="rect">
            <a:avLst/>
          </a:prstGeom>
          <a:noFill/>
          <a:ln>
            <a:noFill/>
          </a:ln>
        </p:spPr>
      </p:pic>
      <p:sp>
        <p:nvSpPr>
          <p:cNvPr id="647" name="Google Shape;647;g35f9ba52e9c_0_583"/>
          <p:cNvSpPr/>
          <p:nvPr/>
        </p:nvSpPr>
        <p:spPr>
          <a:xfrm>
            <a:off x="5461683" y="106426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35f9ba52e9c_0_583"/>
          <p:cNvSpPr/>
          <p:nvPr/>
        </p:nvSpPr>
        <p:spPr>
          <a:xfrm>
            <a:off x="5461683" y="106426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Cedric</a:t>
            </a:r>
            <a:endParaRPr b="0" i="0" sz="3600" u="none" cap="none" strike="noStrike">
              <a:solidFill>
                <a:schemeClr val="dk1"/>
              </a:solidFill>
              <a:latin typeface="Calibri"/>
              <a:ea typeface="Calibri"/>
              <a:cs typeface="Calibri"/>
              <a:sym typeface="Calibri"/>
            </a:endParaRPr>
          </a:p>
        </p:txBody>
      </p:sp>
      <p:sp>
        <p:nvSpPr>
          <p:cNvPr id="649" name="Google Shape;649;g35f9ba52e9c_0_583"/>
          <p:cNvSpPr/>
          <p:nvPr/>
        </p:nvSpPr>
        <p:spPr>
          <a:xfrm>
            <a:off x="5461683" y="11366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650" name="Google Shape;650;g35f9ba52e9c_0_583"/>
          <p:cNvSpPr/>
          <p:nvPr/>
        </p:nvSpPr>
        <p:spPr>
          <a:xfrm>
            <a:off x="15343518" y="80772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1" name="Google Shape;651;g35f9ba52e9c_0_583"/>
          <p:cNvPicPr preferRelativeResize="0"/>
          <p:nvPr/>
        </p:nvPicPr>
        <p:blipFill rotWithShape="1">
          <a:blip r:embed="rId12">
            <a:alphaModFix/>
          </a:blip>
          <a:srcRect b="0" l="0" r="0" t="0"/>
          <a:stretch/>
        </p:blipFill>
        <p:spPr>
          <a:xfrm>
            <a:off x="15648356" y="8324850"/>
            <a:ext cx="1117740" cy="1117600"/>
          </a:xfrm>
          <a:prstGeom prst="rect">
            <a:avLst/>
          </a:prstGeom>
          <a:noFill/>
          <a:ln>
            <a:noFill/>
          </a:ln>
        </p:spPr>
      </p:pic>
      <p:sp>
        <p:nvSpPr>
          <p:cNvPr id="652" name="Google Shape;652;g35f9ba52e9c_0_583"/>
          <p:cNvSpPr/>
          <p:nvPr/>
        </p:nvSpPr>
        <p:spPr>
          <a:xfrm>
            <a:off x="16969321" y="8280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35f9ba52e9c_0_583"/>
          <p:cNvSpPr/>
          <p:nvPr/>
        </p:nvSpPr>
        <p:spPr>
          <a:xfrm>
            <a:off x="16969321" y="82804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Elvina</a:t>
            </a:r>
            <a:endParaRPr b="0" i="0" sz="3600" u="none" cap="none" strike="noStrike">
              <a:solidFill>
                <a:schemeClr val="dk1"/>
              </a:solidFill>
              <a:latin typeface="Calibri"/>
              <a:ea typeface="Calibri"/>
              <a:cs typeface="Calibri"/>
              <a:sym typeface="Calibri"/>
            </a:endParaRPr>
          </a:p>
        </p:txBody>
      </p:sp>
      <p:sp>
        <p:nvSpPr>
          <p:cNvPr id="654" name="Google Shape;654;g35f9ba52e9c_0_583"/>
          <p:cNvSpPr/>
          <p:nvPr/>
        </p:nvSpPr>
        <p:spPr>
          <a:xfrm>
            <a:off x="16969321" y="9004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55" name="Google Shape;655;g35f9ba52e9c_0_583"/>
          <p:cNvSpPr/>
          <p:nvPr/>
        </p:nvSpPr>
        <p:spPr>
          <a:xfrm>
            <a:off x="15343518" y="104394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6" name="Google Shape;656;g35f9ba52e9c_0_583"/>
          <p:cNvPicPr preferRelativeResize="0"/>
          <p:nvPr/>
        </p:nvPicPr>
        <p:blipFill rotWithShape="1">
          <a:blip r:embed="rId13">
            <a:alphaModFix/>
          </a:blip>
          <a:srcRect b="0" l="0" r="0" t="0"/>
          <a:stretch/>
        </p:blipFill>
        <p:spPr>
          <a:xfrm>
            <a:off x="15648356" y="10687050"/>
            <a:ext cx="1117740" cy="1117600"/>
          </a:xfrm>
          <a:prstGeom prst="rect">
            <a:avLst/>
          </a:prstGeom>
          <a:noFill/>
          <a:ln>
            <a:noFill/>
          </a:ln>
        </p:spPr>
      </p:pic>
      <p:sp>
        <p:nvSpPr>
          <p:cNvPr id="657" name="Google Shape;657;g35f9ba52e9c_0_583"/>
          <p:cNvSpPr/>
          <p:nvPr/>
        </p:nvSpPr>
        <p:spPr>
          <a:xfrm>
            <a:off x="16969321" y="106426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35f9ba52e9c_0_583"/>
          <p:cNvSpPr/>
          <p:nvPr/>
        </p:nvSpPr>
        <p:spPr>
          <a:xfrm>
            <a:off x="16969321" y="106426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Seraphina</a:t>
            </a:r>
            <a:endParaRPr b="0" i="0" sz="3600" u="none" cap="none" strike="noStrike">
              <a:solidFill>
                <a:schemeClr val="dk1"/>
              </a:solidFill>
              <a:latin typeface="Calibri"/>
              <a:ea typeface="Calibri"/>
              <a:cs typeface="Calibri"/>
              <a:sym typeface="Calibri"/>
            </a:endParaRPr>
          </a:p>
        </p:txBody>
      </p:sp>
      <p:sp>
        <p:nvSpPr>
          <p:cNvPr id="659" name="Google Shape;659;g35f9ba52e9c_0_583"/>
          <p:cNvSpPr/>
          <p:nvPr/>
        </p:nvSpPr>
        <p:spPr>
          <a:xfrm>
            <a:off x="16969321" y="113665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60" name="Google Shape;660;g35f9ba52e9c_0_583"/>
          <p:cNvSpPr/>
          <p:nvPr/>
        </p:nvSpPr>
        <p:spPr>
          <a:xfrm>
            <a:off x="6681035" y="57150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35f9ba52e9c_0_583"/>
          <p:cNvPicPr preferRelativeResize="0"/>
          <p:nvPr/>
        </p:nvPicPr>
        <p:blipFill rotWithShape="1">
          <a:blip r:embed="rId14">
            <a:alphaModFix/>
          </a:blip>
          <a:srcRect b="0" l="0" r="0" t="0"/>
          <a:stretch/>
        </p:blipFill>
        <p:spPr>
          <a:xfrm>
            <a:off x="6985873" y="5962650"/>
            <a:ext cx="1117740" cy="1117600"/>
          </a:xfrm>
          <a:prstGeom prst="rect">
            <a:avLst/>
          </a:prstGeom>
          <a:noFill/>
          <a:ln>
            <a:noFill/>
          </a:ln>
        </p:spPr>
      </p:pic>
      <p:sp>
        <p:nvSpPr>
          <p:cNvPr id="662" name="Google Shape;662;g35f9ba52e9c_0_583"/>
          <p:cNvSpPr/>
          <p:nvPr/>
        </p:nvSpPr>
        <p:spPr>
          <a:xfrm>
            <a:off x="8306838" y="59182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35f9ba52e9c_0_583"/>
          <p:cNvSpPr/>
          <p:nvPr/>
        </p:nvSpPr>
        <p:spPr>
          <a:xfrm>
            <a:off x="8306838" y="59182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Aurielle</a:t>
            </a:r>
            <a:endParaRPr b="0" i="0" sz="3600" u="none" cap="none" strike="noStrike">
              <a:solidFill>
                <a:schemeClr val="dk1"/>
              </a:solidFill>
              <a:latin typeface="Calibri"/>
              <a:ea typeface="Calibri"/>
              <a:cs typeface="Calibri"/>
              <a:sym typeface="Calibri"/>
            </a:endParaRPr>
          </a:p>
        </p:txBody>
      </p:sp>
      <p:sp>
        <p:nvSpPr>
          <p:cNvPr id="664" name="Google Shape;664;g35f9ba52e9c_0_583"/>
          <p:cNvSpPr/>
          <p:nvPr/>
        </p:nvSpPr>
        <p:spPr>
          <a:xfrm>
            <a:off x="8306838" y="6642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65" name="Google Shape;665;g35f9ba52e9c_0_583"/>
          <p:cNvSpPr/>
          <p:nvPr/>
        </p:nvSpPr>
        <p:spPr>
          <a:xfrm>
            <a:off x="18468108" y="57150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6" name="Google Shape;666;g35f9ba52e9c_0_583"/>
          <p:cNvPicPr preferRelativeResize="0"/>
          <p:nvPr/>
        </p:nvPicPr>
        <p:blipFill rotWithShape="1">
          <a:blip r:embed="rId15">
            <a:alphaModFix/>
          </a:blip>
          <a:srcRect b="0" l="0" r="0" t="0"/>
          <a:stretch/>
        </p:blipFill>
        <p:spPr>
          <a:xfrm>
            <a:off x="18772946" y="5962650"/>
            <a:ext cx="1117740" cy="1117600"/>
          </a:xfrm>
          <a:prstGeom prst="rect">
            <a:avLst/>
          </a:prstGeom>
          <a:noFill/>
          <a:ln>
            <a:noFill/>
          </a:ln>
        </p:spPr>
      </p:pic>
      <p:sp>
        <p:nvSpPr>
          <p:cNvPr id="667" name="Google Shape;667;g35f9ba52e9c_0_583"/>
          <p:cNvSpPr/>
          <p:nvPr/>
        </p:nvSpPr>
        <p:spPr>
          <a:xfrm>
            <a:off x="20093911" y="59182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35f9ba52e9c_0_583"/>
          <p:cNvSpPr/>
          <p:nvPr/>
        </p:nvSpPr>
        <p:spPr>
          <a:xfrm>
            <a:off x="20093911" y="59182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Dariana</a:t>
            </a:r>
            <a:endParaRPr b="0" i="0" sz="3600" u="none" cap="none" strike="noStrike">
              <a:solidFill>
                <a:schemeClr val="dk1"/>
              </a:solidFill>
              <a:latin typeface="Calibri"/>
              <a:ea typeface="Calibri"/>
              <a:cs typeface="Calibri"/>
              <a:sym typeface="Calibri"/>
            </a:endParaRPr>
          </a:p>
        </p:txBody>
      </p:sp>
      <p:sp>
        <p:nvSpPr>
          <p:cNvPr id="669" name="Google Shape;669;g35f9ba52e9c_0_583"/>
          <p:cNvSpPr/>
          <p:nvPr/>
        </p:nvSpPr>
        <p:spPr>
          <a:xfrm>
            <a:off x="20093911" y="6642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70" name="Google Shape;670;g35f9ba52e9c_0_583"/>
          <p:cNvSpPr/>
          <p:nvPr/>
        </p:nvSpPr>
        <p:spPr>
          <a:xfrm>
            <a:off x="12574572" y="5715000"/>
            <a:ext cx="5487000" cy="161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1" name="Google Shape;671;g35f9ba52e9c_0_583"/>
          <p:cNvPicPr preferRelativeResize="0"/>
          <p:nvPr/>
        </p:nvPicPr>
        <p:blipFill rotWithShape="1">
          <a:blip r:embed="rId16">
            <a:alphaModFix/>
          </a:blip>
          <a:srcRect b="0" l="0" r="0" t="0"/>
          <a:stretch/>
        </p:blipFill>
        <p:spPr>
          <a:xfrm>
            <a:off x="12879410" y="5962650"/>
            <a:ext cx="1117740" cy="1117600"/>
          </a:xfrm>
          <a:prstGeom prst="rect">
            <a:avLst/>
          </a:prstGeom>
          <a:noFill/>
          <a:ln>
            <a:noFill/>
          </a:ln>
        </p:spPr>
      </p:pic>
      <p:sp>
        <p:nvSpPr>
          <p:cNvPr id="672" name="Google Shape;672;g35f9ba52e9c_0_583"/>
          <p:cNvSpPr/>
          <p:nvPr/>
        </p:nvSpPr>
        <p:spPr>
          <a:xfrm>
            <a:off x="14200375" y="59182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35f9ba52e9c_0_583"/>
          <p:cNvSpPr/>
          <p:nvPr/>
        </p:nvSpPr>
        <p:spPr>
          <a:xfrm>
            <a:off x="14200375" y="5918200"/>
            <a:ext cx="37089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Theronis</a:t>
            </a:r>
            <a:endParaRPr b="0" i="0" sz="3600" u="none" cap="none" strike="noStrike">
              <a:solidFill>
                <a:schemeClr val="dk1"/>
              </a:solidFill>
              <a:latin typeface="Calibri"/>
              <a:ea typeface="Calibri"/>
              <a:cs typeface="Calibri"/>
              <a:sym typeface="Calibri"/>
            </a:endParaRPr>
          </a:p>
        </p:txBody>
      </p:sp>
      <p:sp>
        <p:nvSpPr>
          <p:cNvPr id="674" name="Google Shape;674;g35f9ba52e9c_0_583"/>
          <p:cNvSpPr/>
          <p:nvPr/>
        </p:nvSpPr>
        <p:spPr>
          <a:xfrm>
            <a:off x="14200375" y="6642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75" name="Google Shape;675;g35f9ba52e9c_0_583"/>
          <p:cNvPicPr preferRelativeResize="0"/>
          <p:nvPr/>
        </p:nvPicPr>
        <p:blipFill rotWithShape="1">
          <a:blip r:embed="rId17">
            <a:alphaModFix/>
          </a:blip>
          <a:srcRect b="0" l="0" r="0" t="0"/>
          <a:stretch/>
        </p:blipFill>
        <p:spPr>
          <a:xfrm>
            <a:off x="3353219" y="5295900"/>
            <a:ext cx="17680610" cy="12700"/>
          </a:xfrm>
          <a:prstGeom prst="rect">
            <a:avLst/>
          </a:prstGeom>
          <a:noFill/>
          <a:ln>
            <a:noFill/>
          </a:ln>
        </p:spPr>
      </p:pic>
      <p:pic>
        <p:nvPicPr>
          <p:cNvPr descr=" " id="676" name="Google Shape;676;g35f9ba52e9c_0_583"/>
          <p:cNvPicPr preferRelativeResize="0"/>
          <p:nvPr/>
        </p:nvPicPr>
        <p:blipFill rotWithShape="1">
          <a:blip r:embed="rId18">
            <a:alphaModFix/>
          </a:blip>
          <a:srcRect b="0" l="0" r="0" t="0"/>
          <a:stretch/>
        </p:blipFill>
        <p:spPr>
          <a:xfrm>
            <a:off x="13006426" y="4902200"/>
            <a:ext cx="12702" cy="406400"/>
          </a:xfrm>
          <a:prstGeom prst="rect">
            <a:avLst/>
          </a:prstGeom>
          <a:noFill/>
          <a:ln>
            <a:noFill/>
          </a:ln>
        </p:spPr>
      </p:pic>
      <p:pic>
        <p:nvPicPr>
          <p:cNvPr descr=" " id="677" name="Google Shape;677;g35f9ba52e9c_0_583"/>
          <p:cNvPicPr preferRelativeResize="0"/>
          <p:nvPr/>
        </p:nvPicPr>
        <p:blipFill rotWithShape="1">
          <a:blip r:embed="rId19">
            <a:alphaModFix/>
          </a:blip>
          <a:srcRect b="0" l="0" r="0" t="0"/>
          <a:stretch/>
        </p:blipFill>
        <p:spPr>
          <a:xfrm>
            <a:off x="3353219" y="5308600"/>
            <a:ext cx="12702" cy="419100"/>
          </a:xfrm>
          <a:prstGeom prst="rect">
            <a:avLst/>
          </a:prstGeom>
          <a:noFill/>
          <a:ln>
            <a:noFill/>
          </a:ln>
        </p:spPr>
      </p:pic>
      <p:pic>
        <p:nvPicPr>
          <p:cNvPr descr=" " id="678" name="Google Shape;678;g35f9ba52e9c_0_583"/>
          <p:cNvPicPr preferRelativeResize="0"/>
          <p:nvPr/>
        </p:nvPicPr>
        <p:blipFill rotWithShape="1">
          <a:blip r:embed="rId19">
            <a:alphaModFix/>
          </a:blip>
          <a:srcRect b="0" l="0" r="0" t="0"/>
          <a:stretch/>
        </p:blipFill>
        <p:spPr>
          <a:xfrm>
            <a:off x="9513489" y="5308600"/>
            <a:ext cx="12702" cy="419100"/>
          </a:xfrm>
          <a:prstGeom prst="rect">
            <a:avLst/>
          </a:prstGeom>
          <a:noFill/>
          <a:ln>
            <a:noFill/>
          </a:ln>
        </p:spPr>
      </p:pic>
      <p:pic>
        <p:nvPicPr>
          <p:cNvPr descr=" " id="679" name="Google Shape;679;g35f9ba52e9c_0_583"/>
          <p:cNvPicPr preferRelativeResize="0"/>
          <p:nvPr/>
        </p:nvPicPr>
        <p:blipFill rotWithShape="1">
          <a:blip r:embed="rId19">
            <a:alphaModFix/>
          </a:blip>
          <a:srcRect b="0" l="0" r="0" t="0"/>
          <a:stretch/>
        </p:blipFill>
        <p:spPr>
          <a:xfrm>
            <a:off x="15407026" y="5308600"/>
            <a:ext cx="12702" cy="419100"/>
          </a:xfrm>
          <a:prstGeom prst="rect">
            <a:avLst/>
          </a:prstGeom>
          <a:noFill/>
          <a:ln>
            <a:noFill/>
          </a:ln>
        </p:spPr>
      </p:pic>
      <p:pic>
        <p:nvPicPr>
          <p:cNvPr descr=" " id="680" name="Google Shape;680;g35f9ba52e9c_0_583"/>
          <p:cNvPicPr preferRelativeResize="0"/>
          <p:nvPr/>
        </p:nvPicPr>
        <p:blipFill rotWithShape="1">
          <a:blip r:embed="rId19">
            <a:alphaModFix/>
          </a:blip>
          <a:srcRect b="0" l="0" r="0" t="0"/>
          <a:stretch/>
        </p:blipFill>
        <p:spPr>
          <a:xfrm>
            <a:off x="21021127" y="5308600"/>
            <a:ext cx="12702" cy="419100"/>
          </a:xfrm>
          <a:prstGeom prst="rect">
            <a:avLst/>
          </a:prstGeom>
          <a:noFill/>
          <a:ln>
            <a:noFill/>
          </a:ln>
        </p:spPr>
      </p:pic>
      <p:pic>
        <p:nvPicPr>
          <p:cNvPr descr=" " id="681" name="Google Shape;681;g35f9ba52e9c_0_583"/>
          <p:cNvPicPr preferRelativeResize="0"/>
          <p:nvPr/>
        </p:nvPicPr>
        <p:blipFill rotWithShape="1">
          <a:blip r:embed="rId20">
            <a:alphaModFix/>
          </a:blip>
          <a:srcRect b="0" l="0" r="0" t="0"/>
          <a:stretch/>
        </p:blipFill>
        <p:spPr>
          <a:xfrm>
            <a:off x="9513489" y="7124700"/>
            <a:ext cx="12702" cy="4165600"/>
          </a:xfrm>
          <a:prstGeom prst="rect">
            <a:avLst/>
          </a:prstGeom>
          <a:noFill/>
          <a:ln>
            <a:noFill/>
          </a:ln>
        </p:spPr>
      </p:pic>
      <p:pic>
        <p:nvPicPr>
          <p:cNvPr descr=" " id="682" name="Google Shape;682;g35f9ba52e9c_0_583"/>
          <p:cNvPicPr preferRelativeResize="0"/>
          <p:nvPr/>
        </p:nvPicPr>
        <p:blipFill rotWithShape="1">
          <a:blip r:embed="rId21">
            <a:alphaModFix/>
          </a:blip>
          <a:srcRect b="0" l="0" r="0" t="0"/>
          <a:stretch/>
        </p:blipFill>
        <p:spPr>
          <a:xfrm>
            <a:off x="9322965" y="8813800"/>
            <a:ext cx="203225" cy="12700"/>
          </a:xfrm>
          <a:prstGeom prst="rect">
            <a:avLst/>
          </a:prstGeom>
          <a:noFill/>
          <a:ln>
            <a:noFill/>
          </a:ln>
        </p:spPr>
      </p:pic>
      <p:pic>
        <p:nvPicPr>
          <p:cNvPr descr=" " id="683" name="Google Shape;683;g35f9ba52e9c_0_583"/>
          <p:cNvPicPr preferRelativeResize="0"/>
          <p:nvPr/>
        </p:nvPicPr>
        <p:blipFill rotWithShape="1">
          <a:blip r:embed="rId21">
            <a:alphaModFix/>
          </a:blip>
          <a:srcRect b="0" l="0" r="0" t="0"/>
          <a:stretch/>
        </p:blipFill>
        <p:spPr>
          <a:xfrm>
            <a:off x="20830603" y="8813800"/>
            <a:ext cx="203225" cy="12700"/>
          </a:xfrm>
          <a:prstGeom prst="rect">
            <a:avLst/>
          </a:prstGeom>
          <a:noFill/>
          <a:ln>
            <a:noFill/>
          </a:ln>
        </p:spPr>
      </p:pic>
      <p:pic>
        <p:nvPicPr>
          <p:cNvPr descr=" " id="684" name="Google Shape;684;g35f9ba52e9c_0_583"/>
          <p:cNvPicPr preferRelativeResize="0"/>
          <p:nvPr/>
        </p:nvPicPr>
        <p:blipFill rotWithShape="1">
          <a:blip r:embed="rId21">
            <a:alphaModFix/>
          </a:blip>
          <a:srcRect b="0" l="0" r="0" t="0"/>
          <a:stretch/>
        </p:blipFill>
        <p:spPr>
          <a:xfrm>
            <a:off x="9322965" y="11277600"/>
            <a:ext cx="203225" cy="12700"/>
          </a:xfrm>
          <a:prstGeom prst="rect">
            <a:avLst/>
          </a:prstGeom>
          <a:noFill/>
          <a:ln>
            <a:noFill/>
          </a:ln>
        </p:spPr>
      </p:pic>
      <p:pic>
        <p:nvPicPr>
          <p:cNvPr descr=" " id="685" name="Google Shape;685;g35f9ba52e9c_0_583"/>
          <p:cNvPicPr preferRelativeResize="0"/>
          <p:nvPr/>
        </p:nvPicPr>
        <p:blipFill rotWithShape="1">
          <a:blip r:embed="rId21">
            <a:alphaModFix/>
          </a:blip>
          <a:srcRect b="0" l="0" r="0" t="0"/>
          <a:stretch/>
        </p:blipFill>
        <p:spPr>
          <a:xfrm>
            <a:off x="20830603" y="11277600"/>
            <a:ext cx="203225" cy="12700"/>
          </a:xfrm>
          <a:prstGeom prst="rect">
            <a:avLst/>
          </a:prstGeom>
          <a:noFill/>
          <a:ln>
            <a:noFill/>
          </a:ln>
        </p:spPr>
      </p:pic>
      <p:pic>
        <p:nvPicPr>
          <p:cNvPr descr=" " id="686" name="Google Shape;686;g35f9ba52e9c_0_583"/>
          <p:cNvPicPr preferRelativeResize="0"/>
          <p:nvPr/>
        </p:nvPicPr>
        <p:blipFill rotWithShape="1">
          <a:blip r:embed="rId22">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691" name="Shape 691"/>
        <p:cNvGrpSpPr/>
        <p:nvPr/>
      </p:nvGrpSpPr>
      <p:grpSpPr>
        <a:xfrm>
          <a:off x="0" y="0"/>
          <a:ext cx="0" cy="0"/>
          <a:chOff x="0" y="0"/>
          <a:chExt cx="0" cy="0"/>
        </a:xfrm>
      </p:grpSpPr>
      <p:pic>
        <p:nvPicPr>
          <p:cNvPr descr=" " id="692" name="Google Shape;692;g35f9ba52e9c_0_653"/>
          <p:cNvPicPr preferRelativeResize="0"/>
          <p:nvPr/>
        </p:nvPicPr>
        <p:blipFill rotWithShape="1">
          <a:blip r:embed="rId3">
            <a:alphaModFix/>
          </a:blip>
          <a:srcRect b="0" l="0" r="0" t="0"/>
          <a:stretch/>
        </p:blipFill>
        <p:spPr>
          <a:xfrm>
            <a:off x="17083635" y="9283700"/>
            <a:ext cx="5969746" cy="2984500"/>
          </a:xfrm>
          <a:prstGeom prst="rect">
            <a:avLst/>
          </a:prstGeom>
          <a:noFill/>
          <a:ln>
            <a:noFill/>
          </a:ln>
        </p:spPr>
      </p:pic>
      <p:pic>
        <p:nvPicPr>
          <p:cNvPr descr=" " id="693" name="Google Shape;693;g35f9ba52e9c_0_653"/>
          <p:cNvPicPr preferRelativeResize="0"/>
          <p:nvPr/>
        </p:nvPicPr>
        <p:blipFill rotWithShape="1">
          <a:blip r:embed="rId4">
            <a:alphaModFix/>
          </a:blip>
          <a:srcRect b="0" l="0" r="0" t="0"/>
          <a:stretch/>
        </p:blipFill>
        <p:spPr>
          <a:xfrm>
            <a:off x="1702013" y="0"/>
            <a:ext cx="6719140" cy="3352800"/>
          </a:xfrm>
          <a:prstGeom prst="rect">
            <a:avLst/>
          </a:prstGeom>
          <a:noFill/>
          <a:ln>
            <a:noFill/>
          </a:ln>
        </p:spPr>
      </p:pic>
      <p:pic>
        <p:nvPicPr>
          <p:cNvPr descr=" " id="694" name="Google Shape;694;g35f9ba52e9c_0_653"/>
          <p:cNvPicPr preferRelativeResize="0"/>
          <p:nvPr/>
        </p:nvPicPr>
        <p:blipFill rotWithShape="1">
          <a:blip r:embed="rId5">
            <a:alphaModFix/>
          </a:blip>
          <a:srcRect b="0" l="0" r="0" t="0"/>
          <a:stretch/>
        </p:blipFill>
        <p:spPr>
          <a:xfrm>
            <a:off x="3645356" y="7962900"/>
            <a:ext cx="2819752" cy="2819400"/>
          </a:xfrm>
          <a:prstGeom prst="rect">
            <a:avLst/>
          </a:prstGeom>
          <a:noFill/>
          <a:ln>
            <a:noFill/>
          </a:ln>
        </p:spPr>
      </p:pic>
      <p:sp>
        <p:nvSpPr>
          <p:cNvPr id="695" name="Google Shape;695;g35f9ba52e9c_0_65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6" name="Google Shape;696;g35f9ba52e9c_0_65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97" name="Google Shape;697;g35f9ba52e9c_0_653"/>
          <p:cNvSpPr/>
          <p:nvPr/>
        </p:nvSpPr>
        <p:spPr>
          <a:xfrm>
            <a:off x="12790499" y="2527300"/>
            <a:ext cx="9691200" cy="3352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35f9ba52e9c_0_653"/>
          <p:cNvSpPr/>
          <p:nvPr/>
        </p:nvSpPr>
        <p:spPr>
          <a:xfrm>
            <a:off x="13552594" y="2832100"/>
            <a:ext cx="8505900" cy="308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choosing EaTemp</a:t>
            </a:r>
            <a:endParaRPr b="0" i="0" sz="8000" u="none" cap="none" strike="noStrike">
              <a:solidFill>
                <a:schemeClr val="dk1"/>
              </a:solidFill>
              <a:latin typeface="Calibri"/>
              <a:ea typeface="Calibri"/>
              <a:cs typeface="Calibri"/>
              <a:sym typeface="Calibri"/>
            </a:endParaRPr>
          </a:p>
        </p:txBody>
      </p:sp>
      <p:sp>
        <p:nvSpPr>
          <p:cNvPr id="699" name="Google Shape;699;g35f9ba52e9c_0_653"/>
          <p:cNvSpPr/>
          <p:nvPr/>
        </p:nvSpPr>
        <p:spPr>
          <a:xfrm>
            <a:off x="12790499" y="6286500"/>
            <a:ext cx="9636300" cy="503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00" name="Google Shape;700;g35f9ba52e9c_0_653"/>
          <p:cNvSpPr/>
          <p:nvPr/>
        </p:nvSpPr>
        <p:spPr>
          <a:xfrm rot="-5400000">
            <a:off x="21715273"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Credit | Image: </a:t>
            </a:r>
            <a:r>
              <a:rPr b="0" i="0" lang="en-US" sz="3200" u="sng" cap="none" strike="noStrike">
                <a:solidFill>
                  <a:srgbClr val="0E0E0E"/>
                </a:solidFill>
                <a:latin typeface="Lato"/>
                <a:ea typeface="Lato"/>
                <a:cs typeface="Lato"/>
                <a:sym typeface="Lato"/>
                <a:hlinkClick r:id="rId7">
                  <a:extLst>
                    <a:ext uri="{A12FA001-AC4F-418D-AE19-62706E023703}">
                      <ahyp:hlinkClr val="tx"/>
                    </a:ext>
                  </a:extLst>
                </a:hlinkClick>
              </a:rPr>
              <a:t>Unsplash</a:t>
            </a:r>
            <a:r>
              <a:rPr b="0" i="0" lang="en-US" sz="3200" u="none" cap="none" strike="noStrike">
                <a:solidFill>
                  <a:srgbClr val="0E0E0E"/>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701" name="Google Shape;701;g35f9ba52e9c_0_653"/>
          <p:cNvPicPr preferRelativeResize="0"/>
          <p:nvPr/>
        </p:nvPicPr>
        <p:blipFill rotWithShape="1">
          <a:blip r:embed="rId8">
            <a:alphaModFix/>
          </a:blip>
          <a:srcRect b="0" l="0" r="0" t="0"/>
          <a:stretch/>
        </p:blipFill>
        <p:spPr>
          <a:xfrm>
            <a:off x="660483" y="2997200"/>
            <a:ext cx="11609251" cy="773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42" name="Shape 42"/>
        <p:cNvGrpSpPr/>
        <p:nvPr/>
      </p:nvGrpSpPr>
      <p:grpSpPr>
        <a:xfrm>
          <a:off x="0" y="0"/>
          <a:ext cx="0" cy="0"/>
          <a:chOff x="0" y="0"/>
          <a:chExt cx="0" cy="0"/>
        </a:xfrm>
      </p:grpSpPr>
      <p:pic>
        <p:nvPicPr>
          <p:cNvPr descr=" " id="43" name="Google Shape;43;g35f9ba52e9c_0_25"/>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44" name="Google Shape;44;g35f9ba52e9c_0_25"/>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45" name="Google Shape;45;g35f9ba52e9c_0_25"/>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46" name="Google Shape;46;g35f9ba52e9c_0_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 name="Google Shape;47;g35f9ba52e9c_0_2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8" name="Google Shape;48;g35f9ba52e9c_0_25"/>
          <p:cNvSpPr/>
          <p:nvPr/>
        </p:nvSpPr>
        <p:spPr>
          <a:xfrm>
            <a:off x="4883760" y="539750"/>
            <a:ext cx="14632200" cy="28068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5f9ba52e9c_0_25"/>
          <p:cNvSpPr/>
          <p:nvPr/>
        </p:nvSpPr>
        <p:spPr>
          <a:xfrm>
            <a:off x="5645856" y="844550"/>
            <a:ext cx="13650000" cy="273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12800"/>
              <a:buFont typeface="Abril Fatface"/>
              <a:buNone/>
            </a:pPr>
            <a:r>
              <a:rPr b="0" i="0" lang="en-US" sz="12800" u="none" cap="none" strike="noStrike">
                <a:solidFill>
                  <a:srgbClr val="354A65"/>
                </a:solidFill>
                <a:latin typeface="Abril Fatface"/>
                <a:ea typeface="Abril Fatface"/>
                <a:cs typeface="Abril Fatface"/>
                <a:sym typeface="Abril Fatface"/>
              </a:rPr>
              <a:t>Table of Contents</a:t>
            </a:r>
            <a:endParaRPr b="0" i="0" sz="12800" u="none" cap="none" strike="noStrike">
              <a:solidFill>
                <a:schemeClr val="dk1"/>
              </a:solidFill>
              <a:latin typeface="Calibri"/>
              <a:ea typeface="Calibri"/>
              <a:cs typeface="Calibri"/>
              <a:sym typeface="Calibri"/>
            </a:endParaRPr>
          </a:p>
        </p:txBody>
      </p:sp>
      <p:sp>
        <p:nvSpPr>
          <p:cNvPr id="50" name="Google Shape;50;g35f9ba52e9c_0_25"/>
          <p:cNvSpPr/>
          <p:nvPr/>
        </p:nvSpPr>
        <p:spPr>
          <a:xfrm>
            <a:off x="1219352" y="4521200"/>
            <a:ext cx="7316100" cy="323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5f9ba52e9c_0_25"/>
          <p:cNvSpPr/>
          <p:nvPr/>
        </p:nvSpPr>
        <p:spPr>
          <a:xfrm>
            <a:off x="1219352" y="4521200"/>
            <a:ext cx="1625700" cy="1625700"/>
          </a:xfrm>
          <a:prstGeom prst="roundRect">
            <a:avLst>
              <a:gd fmla="val 781313" name="adj"/>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5f9ba52e9c_0_25"/>
          <p:cNvSpPr/>
          <p:nvPr/>
        </p:nvSpPr>
        <p:spPr>
          <a:xfrm>
            <a:off x="1594049" y="4819650"/>
            <a:ext cx="8763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01</a:t>
            </a:r>
            <a:endParaRPr b="0" i="0" sz="4800" u="none" cap="none" strike="noStrike">
              <a:solidFill>
                <a:schemeClr val="dk1"/>
              </a:solidFill>
              <a:latin typeface="Calibri"/>
              <a:ea typeface="Calibri"/>
              <a:cs typeface="Calibri"/>
              <a:sym typeface="Calibri"/>
            </a:endParaRPr>
          </a:p>
        </p:txBody>
      </p:sp>
      <p:sp>
        <p:nvSpPr>
          <p:cNvPr id="53" name="Google Shape;53;g35f9ba52e9c_0_25"/>
          <p:cNvSpPr/>
          <p:nvPr/>
        </p:nvSpPr>
        <p:spPr>
          <a:xfrm>
            <a:off x="1219352" y="6350000"/>
            <a:ext cx="73161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5f9ba52e9c_0_25"/>
          <p:cNvSpPr/>
          <p:nvPr/>
        </p:nvSpPr>
        <p:spPr>
          <a:xfrm>
            <a:off x="1219352" y="6350000"/>
            <a:ext cx="7519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Introduction</a:t>
            </a:r>
            <a:endParaRPr b="0" i="0" sz="4800" u="none" cap="none" strike="noStrike">
              <a:solidFill>
                <a:schemeClr val="dk1"/>
              </a:solidFill>
              <a:latin typeface="Calibri"/>
              <a:ea typeface="Calibri"/>
              <a:cs typeface="Calibri"/>
              <a:sym typeface="Calibri"/>
            </a:endParaRPr>
          </a:p>
        </p:txBody>
      </p:sp>
      <p:sp>
        <p:nvSpPr>
          <p:cNvPr id="55" name="Google Shape;55;g35f9ba52e9c_0_25"/>
          <p:cNvSpPr/>
          <p:nvPr/>
        </p:nvSpPr>
        <p:spPr>
          <a:xfrm>
            <a:off x="1219352" y="72771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6" name="Google Shape;56;g35f9ba52e9c_0_25"/>
          <p:cNvSpPr/>
          <p:nvPr/>
        </p:nvSpPr>
        <p:spPr>
          <a:xfrm>
            <a:off x="1219352" y="9156700"/>
            <a:ext cx="7316100" cy="323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5f9ba52e9c_0_25"/>
          <p:cNvSpPr/>
          <p:nvPr/>
        </p:nvSpPr>
        <p:spPr>
          <a:xfrm>
            <a:off x="1219352" y="9156700"/>
            <a:ext cx="1625700" cy="16257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5f9ba52e9c_0_25"/>
          <p:cNvSpPr/>
          <p:nvPr/>
        </p:nvSpPr>
        <p:spPr>
          <a:xfrm>
            <a:off x="1555944" y="9455150"/>
            <a:ext cx="9525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02</a:t>
            </a:r>
            <a:endParaRPr b="0" i="0" sz="4800" u="none" cap="none" strike="noStrike">
              <a:solidFill>
                <a:schemeClr val="dk1"/>
              </a:solidFill>
              <a:latin typeface="Calibri"/>
              <a:ea typeface="Calibri"/>
              <a:cs typeface="Calibri"/>
              <a:sym typeface="Calibri"/>
            </a:endParaRPr>
          </a:p>
        </p:txBody>
      </p:sp>
      <p:sp>
        <p:nvSpPr>
          <p:cNvPr id="59" name="Google Shape;59;g35f9ba52e9c_0_25"/>
          <p:cNvSpPr/>
          <p:nvPr/>
        </p:nvSpPr>
        <p:spPr>
          <a:xfrm>
            <a:off x="1219352" y="10985500"/>
            <a:ext cx="73161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35f9ba52e9c_0_25"/>
          <p:cNvSpPr/>
          <p:nvPr/>
        </p:nvSpPr>
        <p:spPr>
          <a:xfrm>
            <a:off x="1219352" y="10985500"/>
            <a:ext cx="7519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Encounters</a:t>
            </a:r>
            <a:endParaRPr b="0" i="0" sz="4800" u="none" cap="none" strike="noStrike">
              <a:solidFill>
                <a:schemeClr val="dk1"/>
              </a:solidFill>
              <a:latin typeface="Calibri"/>
              <a:ea typeface="Calibri"/>
              <a:cs typeface="Calibri"/>
              <a:sym typeface="Calibri"/>
            </a:endParaRPr>
          </a:p>
        </p:txBody>
      </p:sp>
      <p:sp>
        <p:nvSpPr>
          <p:cNvPr id="61" name="Google Shape;61;g35f9ba52e9c_0_25"/>
          <p:cNvSpPr/>
          <p:nvPr/>
        </p:nvSpPr>
        <p:spPr>
          <a:xfrm>
            <a:off x="1219352" y="119126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62" name="Google Shape;62;g35f9ba52e9c_0_25"/>
          <p:cNvSpPr/>
          <p:nvPr/>
        </p:nvSpPr>
        <p:spPr>
          <a:xfrm>
            <a:off x="8535467" y="4521200"/>
            <a:ext cx="7316100" cy="323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5f9ba52e9c_0_25"/>
          <p:cNvSpPr/>
          <p:nvPr/>
        </p:nvSpPr>
        <p:spPr>
          <a:xfrm>
            <a:off x="8535467" y="4521200"/>
            <a:ext cx="1625700" cy="16257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5f9ba52e9c_0_25"/>
          <p:cNvSpPr/>
          <p:nvPr/>
        </p:nvSpPr>
        <p:spPr>
          <a:xfrm>
            <a:off x="8865708" y="4819650"/>
            <a:ext cx="9654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03</a:t>
            </a:r>
            <a:endParaRPr b="0" i="0" sz="4800" u="none" cap="none" strike="noStrike">
              <a:solidFill>
                <a:schemeClr val="dk1"/>
              </a:solidFill>
              <a:latin typeface="Calibri"/>
              <a:ea typeface="Calibri"/>
              <a:cs typeface="Calibri"/>
              <a:sym typeface="Calibri"/>
            </a:endParaRPr>
          </a:p>
        </p:txBody>
      </p:sp>
      <p:sp>
        <p:nvSpPr>
          <p:cNvPr id="65" name="Google Shape;65;g35f9ba52e9c_0_25"/>
          <p:cNvSpPr/>
          <p:nvPr/>
        </p:nvSpPr>
        <p:spPr>
          <a:xfrm>
            <a:off x="8535467" y="6350000"/>
            <a:ext cx="73161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5f9ba52e9c_0_25"/>
          <p:cNvSpPr/>
          <p:nvPr/>
        </p:nvSpPr>
        <p:spPr>
          <a:xfrm>
            <a:off x="8535467" y="6350000"/>
            <a:ext cx="7519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Wonders</a:t>
            </a:r>
            <a:endParaRPr b="0" i="0" sz="4800" u="none" cap="none" strike="noStrike">
              <a:solidFill>
                <a:schemeClr val="dk1"/>
              </a:solidFill>
              <a:latin typeface="Calibri"/>
              <a:ea typeface="Calibri"/>
              <a:cs typeface="Calibri"/>
              <a:sym typeface="Calibri"/>
            </a:endParaRPr>
          </a:p>
        </p:txBody>
      </p:sp>
      <p:sp>
        <p:nvSpPr>
          <p:cNvPr id="67" name="Google Shape;67;g35f9ba52e9c_0_25"/>
          <p:cNvSpPr/>
          <p:nvPr/>
        </p:nvSpPr>
        <p:spPr>
          <a:xfrm>
            <a:off x="8535467" y="72771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8" name="Google Shape;68;g35f9ba52e9c_0_25"/>
          <p:cNvSpPr/>
          <p:nvPr/>
        </p:nvSpPr>
        <p:spPr>
          <a:xfrm>
            <a:off x="8535467" y="9156700"/>
            <a:ext cx="7316100" cy="323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5f9ba52e9c_0_25"/>
          <p:cNvSpPr/>
          <p:nvPr/>
        </p:nvSpPr>
        <p:spPr>
          <a:xfrm>
            <a:off x="8535467" y="9156700"/>
            <a:ext cx="1625700" cy="1625700"/>
          </a:xfrm>
          <a:prstGeom prst="roundRect">
            <a:avLst>
              <a:gd fmla="val 781313" name="adj"/>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5f9ba52e9c_0_25"/>
          <p:cNvSpPr/>
          <p:nvPr/>
        </p:nvSpPr>
        <p:spPr>
          <a:xfrm>
            <a:off x="8859357" y="9455150"/>
            <a:ext cx="9780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04</a:t>
            </a:r>
            <a:endParaRPr b="0" i="0" sz="4800" u="none" cap="none" strike="noStrike">
              <a:solidFill>
                <a:schemeClr val="dk1"/>
              </a:solidFill>
              <a:latin typeface="Calibri"/>
              <a:ea typeface="Calibri"/>
              <a:cs typeface="Calibri"/>
              <a:sym typeface="Calibri"/>
            </a:endParaRPr>
          </a:p>
        </p:txBody>
      </p:sp>
      <p:sp>
        <p:nvSpPr>
          <p:cNvPr id="71" name="Google Shape;71;g35f9ba52e9c_0_25"/>
          <p:cNvSpPr/>
          <p:nvPr/>
        </p:nvSpPr>
        <p:spPr>
          <a:xfrm>
            <a:off x="8535467" y="10985500"/>
            <a:ext cx="73161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5f9ba52e9c_0_25"/>
          <p:cNvSpPr/>
          <p:nvPr/>
        </p:nvSpPr>
        <p:spPr>
          <a:xfrm>
            <a:off x="8535467" y="10985500"/>
            <a:ext cx="7519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Magic</a:t>
            </a:r>
            <a:endParaRPr b="0" i="0" sz="4800" u="none" cap="none" strike="noStrike">
              <a:solidFill>
                <a:schemeClr val="dk1"/>
              </a:solidFill>
              <a:latin typeface="Calibri"/>
              <a:ea typeface="Calibri"/>
              <a:cs typeface="Calibri"/>
              <a:sym typeface="Calibri"/>
            </a:endParaRPr>
          </a:p>
        </p:txBody>
      </p:sp>
      <p:sp>
        <p:nvSpPr>
          <p:cNvPr id="73" name="Google Shape;73;g35f9ba52e9c_0_25"/>
          <p:cNvSpPr/>
          <p:nvPr/>
        </p:nvSpPr>
        <p:spPr>
          <a:xfrm>
            <a:off x="8535467" y="119126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74" name="Google Shape;74;g35f9ba52e9c_0_25"/>
          <p:cNvPicPr preferRelativeResize="0"/>
          <p:nvPr/>
        </p:nvPicPr>
        <p:blipFill rotWithShape="1">
          <a:blip r:embed="rId7">
            <a:alphaModFix/>
          </a:blip>
          <a:srcRect b="0" l="0" r="0" t="0"/>
          <a:stretch/>
        </p:blipFill>
        <p:spPr>
          <a:xfrm>
            <a:off x="12968321" y="4203700"/>
            <a:ext cx="9640505" cy="828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79" name="Shape 79"/>
        <p:cNvGrpSpPr/>
        <p:nvPr/>
      </p:nvGrpSpPr>
      <p:grpSpPr>
        <a:xfrm>
          <a:off x="0" y="0"/>
          <a:ext cx="0" cy="0"/>
          <a:chOff x="0" y="0"/>
          <a:chExt cx="0" cy="0"/>
        </a:xfrm>
      </p:grpSpPr>
      <p:pic>
        <p:nvPicPr>
          <p:cNvPr descr=" " id="80" name="Google Shape;80;g35f9ba52e9c_0_61"/>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81" name="Google Shape;81;g35f9ba52e9c_0_61"/>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82" name="Google Shape;82;g35f9ba52e9c_0_61"/>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83" name="Google Shape;83;g35f9ba52e9c_0_6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4" name="Google Shape;84;g35f9ba52e9c_0_6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85" name="Google Shape;85;g35f9ba52e9c_0_61"/>
          <p:cNvSpPr/>
          <p:nvPr/>
        </p:nvSpPr>
        <p:spPr>
          <a:xfrm>
            <a:off x="2959470" y="2076450"/>
            <a:ext cx="164739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5f9ba52e9c_0_61"/>
          <p:cNvSpPr/>
          <p:nvPr/>
        </p:nvSpPr>
        <p:spPr>
          <a:xfrm>
            <a:off x="3721565" y="2381250"/>
            <a:ext cx="152886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Realm of the Extraordinary</a:t>
            </a:r>
            <a:endParaRPr b="0" i="0" sz="8000" u="none" cap="none" strike="noStrike">
              <a:solidFill>
                <a:schemeClr val="dk1"/>
              </a:solidFill>
              <a:latin typeface="Calibri"/>
              <a:ea typeface="Calibri"/>
              <a:cs typeface="Calibri"/>
              <a:sym typeface="Calibri"/>
            </a:endParaRPr>
          </a:p>
        </p:txBody>
      </p:sp>
      <p:sp>
        <p:nvSpPr>
          <p:cNvPr id="87" name="Google Shape;87;g35f9ba52e9c_0_61"/>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8" name="Google Shape;88;g35f9ba52e9c_0_61"/>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93" name="Shape 93"/>
        <p:cNvGrpSpPr/>
        <p:nvPr/>
      </p:nvGrpSpPr>
      <p:grpSpPr>
        <a:xfrm>
          <a:off x="0" y="0"/>
          <a:ext cx="0" cy="0"/>
          <a:chOff x="0" y="0"/>
          <a:chExt cx="0" cy="0"/>
        </a:xfrm>
      </p:grpSpPr>
      <p:pic>
        <p:nvPicPr>
          <p:cNvPr descr=" " id="94" name="Google Shape;94;g35f9ba52e9c_0_74"/>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95" name="Google Shape;95;g35f9ba52e9c_0_74"/>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96" name="Google Shape;96;g35f9ba52e9c_0_74"/>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pic>
        <p:nvPicPr>
          <p:cNvPr descr=" " id="97" name="Google Shape;97;g35f9ba52e9c_0_74"/>
          <p:cNvPicPr preferRelativeResize="0"/>
          <p:nvPr/>
        </p:nvPicPr>
        <p:blipFill rotWithShape="1">
          <a:blip r:embed="rId6">
            <a:alphaModFix/>
          </a:blip>
          <a:srcRect b="0" l="0" r="0" t="0"/>
          <a:stretch/>
        </p:blipFill>
        <p:spPr>
          <a:xfrm>
            <a:off x="0" y="7175500"/>
            <a:ext cx="24387048" cy="6540500"/>
          </a:xfrm>
          <a:prstGeom prst="rect">
            <a:avLst/>
          </a:prstGeom>
          <a:noFill/>
          <a:ln>
            <a:noFill/>
          </a:ln>
        </p:spPr>
      </p:pic>
      <p:pic>
        <p:nvPicPr>
          <p:cNvPr descr=" " id="98" name="Google Shape;98;g35f9ba52e9c_0_74"/>
          <p:cNvPicPr preferRelativeResize="0"/>
          <p:nvPr/>
        </p:nvPicPr>
        <p:blipFill rotWithShape="1">
          <a:blip r:embed="rId7">
            <a:alphaModFix/>
          </a:blip>
          <a:srcRect b="0" l="0" r="0" t="0"/>
          <a:stretch/>
        </p:blipFill>
        <p:spPr>
          <a:xfrm>
            <a:off x="23370921" y="10515600"/>
            <a:ext cx="1016127" cy="3200400"/>
          </a:xfrm>
          <a:prstGeom prst="rect">
            <a:avLst/>
          </a:prstGeom>
          <a:noFill/>
          <a:ln>
            <a:noFill/>
          </a:ln>
        </p:spPr>
      </p:pic>
      <p:sp>
        <p:nvSpPr>
          <p:cNvPr id="99" name="Google Shape;99;g35f9ba52e9c_0_74"/>
          <p:cNvSpPr/>
          <p:nvPr/>
        </p:nvSpPr>
        <p:spPr>
          <a:xfrm>
            <a:off x="1905238" y="1651000"/>
            <a:ext cx="9869100" cy="49149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35f9ba52e9c_0_74"/>
          <p:cNvPicPr preferRelativeResize="0"/>
          <p:nvPr/>
        </p:nvPicPr>
        <p:blipFill rotWithShape="1">
          <a:blip r:embed="rId8">
            <a:alphaModFix/>
          </a:blip>
          <a:srcRect b="0" l="0" r="0" t="0"/>
          <a:stretch/>
        </p:blipFill>
        <p:spPr>
          <a:xfrm>
            <a:off x="5910567" y="1955800"/>
            <a:ext cx="1858475" cy="1625600"/>
          </a:xfrm>
          <a:prstGeom prst="rect">
            <a:avLst/>
          </a:prstGeom>
          <a:noFill/>
          <a:ln>
            <a:noFill/>
          </a:ln>
        </p:spPr>
      </p:pic>
      <p:sp>
        <p:nvSpPr>
          <p:cNvPr id="101" name="Google Shape;101;g35f9ba52e9c_0_74"/>
          <p:cNvSpPr/>
          <p:nvPr/>
        </p:nvSpPr>
        <p:spPr>
          <a:xfrm>
            <a:off x="2311689" y="3886200"/>
            <a:ext cx="90561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35f9ba52e9c_0_74"/>
          <p:cNvSpPr/>
          <p:nvPr/>
        </p:nvSpPr>
        <p:spPr>
          <a:xfrm>
            <a:off x="2210076" y="3886200"/>
            <a:ext cx="92595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Unicorn Sightings</a:t>
            </a:r>
            <a:endParaRPr b="0" i="0" sz="4800" u="none" cap="none" strike="noStrike">
              <a:solidFill>
                <a:schemeClr val="dk1"/>
              </a:solidFill>
              <a:latin typeface="Calibri"/>
              <a:ea typeface="Calibri"/>
              <a:cs typeface="Calibri"/>
              <a:sym typeface="Calibri"/>
            </a:endParaRPr>
          </a:p>
        </p:txBody>
      </p:sp>
      <p:sp>
        <p:nvSpPr>
          <p:cNvPr id="103" name="Google Shape;103;g35f9ba52e9c_0_74"/>
          <p:cNvSpPr/>
          <p:nvPr/>
        </p:nvSpPr>
        <p:spPr>
          <a:xfrm>
            <a:off x="2243947" y="48133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4" name="Google Shape;104;g35f9ba52e9c_0_74"/>
          <p:cNvSpPr/>
          <p:nvPr/>
        </p:nvSpPr>
        <p:spPr>
          <a:xfrm>
            <a:off x="12612676" y="1600200"/>
            <a:ext cx="9869100" cy="49149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35f9ba52e9c_0_74"/>
          <p:cNvPicPr preferRelativeResize="0"/>
          <p:nvPr/>
        </p:nvPicPr>
        <p:blipFill rotWithShape="1">
          <a:blip r:embed="rId9">
            <a:alphaModFix/>
          </a:blip>
          <a:srcRect b="0" l="0" r="0" t="0"/>
          <a:stretch/>
        </p:blipFill>
        <p:spPr>
          <a:xfrm>
            <a:off x="16736804" y="1905000"/>
            <a:ext cx="1620879" cy="1625600"/>
          </a:xfrm>
          <a:prstGeom prst="rect">
            <a:avLst/>
          </a:prstGeom>
          <a:noFill/>
          <a:ln>
            <a:noFill/>
          </a:ln>
        </p:spPr>
      </p:pic>
      <p:sp>
        <p:nvSpPr>
          <p:cNvPr id="106" name="Google Shape;106;g35f9ba52e9c_0_74"/>
          <p:cNvSpPr/>
          <p:nvPr/>
        </p:nvSpPr>
        <p:spPr>
          <a:xfrm>
            <a:off x="13019127" y="3835400"/>
            <a:ext cx="9056100" cy="23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5f9ba52e9c_0_74"/>
          <p:cNvSpPr/>
          <p:nvPr/>
        </p:nvSpPr>
        <p:spPr>
          <a:xfrm>
            <a:off x="12917514" y="3835400"/>
            <a:ext cx="92595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Dragon Taming</a:t>
            </a:r>
            <a:endParaRPr b="0" i="0" sz="4800" u="none" cap="none" strike="noStrike">
              <a:solidFill>
                <a:schemeClr val="dk1"/>
              </a:solidFill>
              <a:latin typeface="Calibri"/>
              <a:ea typeface="Calibri"/>
              <a:cs typeface="Calibri"/>
              <a:sym typeface="Calibri"/>
            </a:endParaRPr>
          </a:p>
        </p:txBody>
      </p:sp>
      <p:sp>
        <p:nvSpPr>
          <p:cNvPr id="108" name="Google Shape;108;g35f9ba52e9c_0_74"/>
          <p:cNvSpPr/>
          <p:nvPr/>
        </p:nvSpPr>
        <p:spPr>
          <a:xfrm>
            <a:off x="12951385" y="47625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113" name="Shape 113"/>
        <p:cNvGrpSpPr/>
        <p:nvPr/>
      </p:nvGrpSpPr>
      <p:grpSpPr>
        <a:xfrm>
          <a:off x="0" y="0"/>
          <a:ext cx="0" cy="0"/>
          <a:chOff x="0" y="0"/>
          <a:chExt cx="0" cy="0"/>
        </a:xfrm>
      </p:grpSpPr>
      <p:pic>
        <p:nvPicPr>
          <p:cNvPr descr=" " id="114" name="Google Shape;114;g35f9ba52e9c_0_93"/>
          <p:cNvPicPr preferRelativeResize="0"/>
          <p:nvPr/>
        </p:nvPicPr>
        <p:blipFill rotWithShape="1">
          <a:blip r:embed="rId3">
            <a:alphaModFix/>
          </a:blip>
          <a:srcRect b="0" l="0" r="0" t="0"/>
          <a:stretch/>
        </p:blipFill>
        <p:spPr>
          <a:xfrm>
            <a:off x="21795924" y="1676400"/>
            <a:ext cx="1625803" cy="3251200"/>
          </a:xfrm>
          <a:prstGeom prst="rect">
            <a:avLst/>
          </a:prstGeom>
          <a:noFill/>
          <a:ln>
            <a:noFill/>
          </a:ln>
        </p:spPr>
      </p:pic>
      <p:pic>
        <p:nvPicPr>
          <p:cNvPr descr=" " id="115" name="Google Shape;115;g35f9ba52e9c_0_93"/>
          <p:cNvPicPr preferRelativeResize="0"/>
          <p:nvPr/>
        </p:nvPicPr>
        <p:blipFill rotWithShape="1">
          <a:blip r:embed="rId4">
            <a:alphaModFix/>
          </a:blip>
          <a:srcRect b="0" l="0" r="0" t="0"/>
          <a:stretch/>
        </p:blipFill>
        <p:spPr>
          <a:xfrm>
            <a:off x="1473384" y="5549900"/>
            <a:ext cx="7074784" cy="7073900"/>
          </a:xfrm>
          <a:prstGeom prst="rect">
            <a:avLst/>
          </a:prstGeom>
          <a:noFill/>
          <a:ln>
            <a:noFill/>
          </a:ln>
        </p:spPr>
      </p:pic>
      <p:pic>
        <p:nvPicPr>
          <p:cNvPr descr=" " id="116" name="Google Shape;116;g35f9ba52e9c_0_93"/>
          <p:cNvPicPr preferRelativeResize="0"/>
          <p:nvPr/>
        </p:nvPicPr>
        <p:blipFill rotWithShape="1">
          <a:blip r:embed="rId5">
            <a:alphaModFix/>
          </a:blip>
          <a:srcRect b="0" l="0" r="0" t="0"/>
          <a:stretch/>
        </p:blipFill>
        <p:spPr>
          <a:xfrm>
            <a:off x="16537467" y="9093200"/>
            <a:ext cx="2819752" cy="2819400"/>
          </a:xfrm>
          <a:prstGeom prst="rect">
            <a:avLst/>
          </a:prstGeom>
          <a:noFill/>
          <a:ln>
            <a:noFill/>
          </a:ln>
        </p:spPr>
      </p:pic>
      <p:sp>
        <p:nvSpPr>
          <p:cNvPr id="117" name="Google Shape;117;g35f9ba52e9c_0_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35f9ba52e9c_0_9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19" name="Google Shape;119;g35f9ba52e9c_0_93"/>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35f9ba52e9c_0_93"/>
          <p:cNvPicPr preferRelativeResize="0"/>
          <p:nvPr/>
        </p:nvPicPr>
        <p:blipFill rotWithShape="1">
          <a:blip r:embed="rId7">
            <a:alphaModFix/>
          </a:blip>
          <a:srcRect b="0" l="0" r="0" t="0"/>
          <a:stretch/>
        </p:blipFill>
        <p:spPr>
          <a:xfrm>
            <a:off x="2934067" y="1384300"/>
            <a:ext cx="8129016" cy="7594600"/>
          </a:xfrm>
          <a:prstGeom prst="rect">
            <a:avLst/>
          </a:prstGeom>
          <a:noFill/>
          <a:ln>
            <a:noFill/>
          </a:ln>
        </p:spPr>
      </p:pic>
      <p:sp>
        <p:nvSpPr>
          <p:cNvPr id="121" name="Google Shape;121;g35f9ba52e9c_0_93"/>
          <p:cNvSpPr/>
          <p:nvPr/>
        </p:nvSpPr>
        <p:spPr>
          <a:xfrm>
            <a:off x="2934067" y="9588500"/>
            <a:ext cx="8129100" cy="1435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5f9ba52e9c_0_93"/>
          <p:cNvSpPr/>
          <p:nvPr/>
        </p:nvSpPr>
        <p:spPr>
          <a:xfrm>
            <a:off x="3696162" y="9893300"/>
            <a:ext cx="52332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g35f9ba52e9c_0_93"/>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35f9ba52e9c_0_93"/>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5" name="Google Shape;125;g35f9ba52e9c_0_93"/>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g35f9ba52e9c_0_93"/>
          <p:cNvPicPr preferRelativeResize="0"/>
          <p:nvPr/>
        </p:nvPicPr>
        <p:blipFill rotWithShape="1">
          <a:blip r:embed="rId8">
            <a:alphaModFix/>
          </a:blip>
          <a:srcRect b="0" l="0" r="0" t="0"/>
          <a:stretch/>
        </p:blipFill>
        <p:spPr>
          <a:xfrm>
            <a:off x="13323965" y="1384300"/>
            <a:ext cx="8129016" cy="7594600"/>
          </a:xfrm>
          <a:prstGeom prst="rect">
            <a:avLst/>
          </a:prstGeom>
          <a:noFill/>
          <a:ln>
            <a:noFill/>
          </a:ln>
        </p:spPr>
      </p:pic>
      <p:sp>
        <p:nvSpPr>
          <p:cNvPr id="127" name="Google Shape;127;g35f9ba52e9c_0_93"/>
          <p:cNvSpPr/>
          <p:nvPr/>
        </p:nvSpPr>
        <p:spPr>
          <a:xfrm>
            <a:off x="13323965" y="9588500"/>
            <a:ext cx="8129100" cy="1435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5f9ba52e9c_0_93"/>
          <p:cNvSpPr/>
          <p:nvPr/>
        </p:nvSpPr>
        <p:spPr>
          <a:xfrm>
            <a:off x="14086061" y="9893300"/>
            <a:ext cx="4560000" cy="102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4800"/>
              <a:buFont typeface="Abril Fatface"/>
              <a:buNone/>
            </a:pPr>
            <a:r>
              <a:rPr b="0" i="0" lang="en-US" sz="4800" u="none" cap="none" strike="noStrike">
                <a:solidFill>
                  <a:srgbClr val="354A65"/>
                </a:solidFill>
                <a:latin typeface="Abril Fatface"/>
                <a:ea typeface="Abril Fatface"/>
                <a:cs typeface="Abril Fatface"/>
                <a:sym typeface="Abril Fatface"/>
              </a:rPr>
              <a:t>Dragon Taming</a:t>
            </a:r>
            <a:endParaRPr b="0" i="0" sz="4800" u="none" cap="none" strike="noStrike">
              <a:solidFill>
                <a:schemeClr val="dk1"/>
              </a:solidFill>
              <a:latin typeface="Calibri"/>
              <a:ea typeface="Calibri"/>
              <a:cs typeface="Calibri"/>
              <a:sym typeface="Calibri"/>
            </a:endParaRPr>
          </a:p>
        </p:txBody>
      </p:sp>
      <p:sp>
        <p:nvSpPr>
          <p:cNvPr id="129" name="Google Shape;129;g35f9ba52e9c_0_93"/>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5f9ba52e9c_0_93"/>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135" name="Shape 135"/>
        <p:cNvGrpSpPr/>
        <p:nvPr/>
      </p:nvGrpSpPr>
      <p:grpSpPr>
        <a:xfrm>
          <a:off x="0" y="0"/>
          <a:ext cx="0" cy="0"/>
          <a:chOff x="0" y="0"/>
          <a:chExt cx="0" cy="0"/>
        </a:xfrm>
      </p:grpSpPr>
      <p:pic>
        <p:nvPicPr>
          <p:cNvPr descr=" " id="136" name="Google Shape;136;g35f9ba52e9c_0_114"/>
          <p:cNvPicPr preferRelativeResize="0"/>
          <p:nvPr/>
        </p:nvPicPr>
        <p:blipFill rotWithShape="1">
          <a:blip r:embed="rId3">
            <a:alphaModFix/>
          </a:blip>
          <a:srcRect b="0" l="0" r="0" t="0"/>
          <a:stretch/>
        </p:blipFill>
        <p:spPr>
          <a:xfrm>
            <a:off x="17083635" y="9283700"/>
            <a:ext cx="5969746" cy="2984500"/>
          </a:xfrm>
          <a:prstGeom prst="rect">
            <a:avLst/>
          </a:prstGeom>
          <a:noFill/>
          <a:ln>
            <a:noFill/>
          </a:ln>
        </p:spPr>
      </p:pic>
      <p:pic>
        <p:nvPicPr>
          <p:cNvPr descr=" " id="137" name="Google Shape;137;g35f9ba52e9c_0_114"/>
          <p:cNvPicPr preferRelativeResize="0"/>
          <p:nvPr/>
        </p:nvPicPr>
        <p:blipFill rotWithShape="1">
          <a:blip r:embed="rId4">
            <a:alphaModFix/>
          </a:blip>
          <a:srcRect b="0" l="0" r="0" t="0"/>
          <a:stretch/>
        </p:blipFill>
        <p:spPr>
          <a:xfrm>
            <a:off x="1702013" y="0"/>
            <a:ext cx="6719140" cy="3352800"/>
          </a:xfrm>
          <a:prstGeom prst="rect">
            <a:avLst/>
          </a:prstGeom>
          <a:noFill/>
          <a:ln>
            <a:noFill/>
          </a:ln>
        </p:spPr>
      </p:pic>
      <p:pic>
        <p:nvPicPr>
          <p:cNvPr descr=" " id="138" name="Google Shape;138;g35f9ba52e9c_0_114"/>
          <p:cNvPicPr preferRelativeResize="0"/>
          <p:nvPr/>
        </p:nvPicPr>
        <p:blipFill rotWithShape="1">
          <a:blip r:embed="rId5">
            <a:alphaModFix/>
          </a:blip>
          <a:srcRect b="0" l="0" r="0" t="0"/>
          <a:stretch/>
        </p:blipFill>
        <p:spPr>
          <a:xfrm>
            <a:off x="3645356" y="7962900"/>
            <a:ext cx="2819752" cy="2819400"/>
          </a:xfrm>
          <a:prstGeom prst="rect">
            <a:avLst/>
          </a:prstGeom>
          <a:noFill/>
          <a:ln>
            <a:noFill/>
          </a:ln>
        </p:spPr>
      </p:pic>
      <p:sp>
        <p:nvSpPr>
          <p:cNvPr id="139" name="Google Shape;139;g35f9ba52e9c_0_1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0" name="Google Shape;140;g35f9ba52e9c_0_11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41" name="Google Shape;141;g35f9ba52e9c_0_114"/>
          <p:cNvPicPr preferRelativeResize="0"/>
          <p:nvPr/>
        </p:nvPicPr>
        <p:blipFill rotWithShape="1">
          <a:blip r:embed="rId7">
            <a:alphaModFix/>
          </a:blip>
          <a:srcRect b="0" l="0" r="0" t="0"/>
          <a:stretch/>
        </p:blipFill>
        <p:spPr>
          <a:xfrm>
            <a:off x="914514" y="1384300"/>
            <a:ext cx="5966698" cy="4437887"/>
          </a:xfrm>
          <a:prstGeom prst="rect">
            <a:avLst/>
          </a:prstGeom>
          <a:noFill/>
          <a:ln>
            <a:noFill/>
          </a:ln>
        </p:spPr>
      </p:pic>
      <p:sp>
        <p:nvSpPr>
          <p:cNvPr id="142" name="Google Shape;142;g35f9ba52e9c_0_114"/>
          <p:cNvSpPr/>
          <p:nvPr/>
        </p:nvSpPr>
        <p:spPr>
          <a:xfrm>
            <a:off x="5842730" y="4699000"/>
            <a:ext cx="13603500" cy="505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5f9ba52e9c_0_114"/>
          <p:cNvSpPr/>
          <p:nvPr/>
        </p:nvSpPr>
        <p:spPr>
          <a:xfrm>
            <a:off x="5842730" y="4699000"/>
            <a:ext cx="13806600" cy="433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4" name="Google Shape;144;g35f9ba52e9c_0_114"/>
          <p:cNvSpPr/>
          <p:nvPr/>
        </p:nvSpPr>
        <p:spPr>
          <a:xfrm>
            <a:off x="15407026" y="9131300"/>
            <a:ext cx="4191600" cy="77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Abril Fatface"/>
              <a:buNone/>
            </a:pPr>
            <a:r>
              <a:rPr b="0" i="0" lang="en-US" sz="3600" u="none" cap="none" strike="noStrike">
                <a:solidFill>
                  <a:srgbClr val="0E0E0E"/>
                </a:solidFill>
                <a:latin typeface="Abril Fatface"/>
                <a:ea typeface="Abril Fatface"/>
                <a:cs typeface="Abril Fatface"/>
                <a:sym typeface="Abril Fatfac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149" name="Shape 149"/>
        <p:cNvGrpSpPr/>
        <p:nvPr/>
      </p:nvGrpSpPr>
      <p:grpSpPr>
        <a:xfrm>
          <a:off x="0" y="0"/>
          <a:ext cx="0" cy="0"/>
          <a:chOff x="0" y="0"/>
          <a:chExt cx="0" cy="0"/>
        </a:xfrm>
      </p:grpSpPr>
      <p:pic>
        <p:nvPicPr>
          <p:cNvPr descr=" " id="150" name="Google Shape;150;g35f9ba52e9c_0_127"/>
          <p:cNvPicPr preferRelativeResize="0"/>
          <p:nvPr/>
        </p:nvPicPr>
        <p:blipFill rotWithShape="1">
          <a:blip r:embed="rId3">
            <a:alphaModFix/>
          </a:blip>
          <a:srcRect b="0" l="0" r="0" t="0"/>
          <a:stretch/>
        </p:blipFill>
        <p:spPr>
          <a:xfrm>
            <a:off x="1257457" y="495300"/>
            <a:ext cx="5639505" cy="2819400"/>
          </a:xfrm>
          <a:prstGeom prst="rect">
            <a:avLst/>
          </a:prstGeom>
          <a:noFill/>
          <a:ln>
            <a:noFill/>
          </a:ln>
        </p:spPr>
      </p:pic>
      <p:pic>
        <p:nvPicPr>
          <p:cNvPr descr=" " id="151" name="Google Shape;151;g35f9ba52e9c_0_127"/>
          <p:cNvPicPr preferRelativeResize="0"/>
          <p:nvPr/>
        </p:nvPicPr>
        <p:blipFill rotWithShape="1">
          <a:blip r:embed="rId4">
            <a:alphaModFix/>
          </a:blip>
          <a:srcRect b="0" l="0" r="0" t="0"/>
          <a:stretch/>
        </p:blipFill>
        <p:spPr>
          <a:xfrm>
            <a:off x="18544318" y="8420100"/>
            <a:ext cx="4534467" cy="4533900"/>
          </a:xfrm>
          <a:prstGeom prst="rect">
            <a:avLst/>
          </a:prstGeom>
          <a:noFill/>
          <a:ln>
            <a:noFill/>
          </a:ln>
        </p:spPr>
      </p:pic>
      <p:pic>
        <p:nvPicPr>
          <p:cNvPr descr=" " id="152" name="Google Shape;152;g35f9ba52e9c_0_127"/>
          <p:cNvPicPr preferRelativeResize="0"/>
          <p:nvPr/>
        </p:nvPicPr>
        <p:blipFill rotWithShape="1">
          <a:blip r:embed="rId5">
            <a:alphaModFix/>
          </a:blip>
          <a:srcRect b="0" l="0" r="0" t="0"/>
          <a:stretch/>
        </p:blipFill>
        <p:spPr>
          <a:xfrm>
            <a:off x="2654632" y="7899400"/>
            <a:ext cx="1422578" cy="5054600"/>
          </a:xfrm>
          <a:prstGeom prst="rect">
            <a:avLst/>
          </a:prstGeom>
          <a:noFill/>
          <a:ln>
            <a:noFill/>
          </a:ln>
        </p:spPr>
      </p:pic>
      <p:sp>
        <p:nvSpPr>
          <p:cNvPr id="153" name="Google Shape;153;g35f9ba52e9c_0_127"/>
          <p:cNvSpPr/>
          <p:nvPr/>
        </p:nvSpPr>
        <p:spPr>
          <a:xfrm>
            <a:off x="3588198" y="1092200"/>
            <a:ext cx="172362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5f9ba52e9c_0_127"/>
          <p:cNvSpPr/>
          <p:nvPr/>
        </p:nvSpPr>
        <p:spPr>
          <a:xfrm>
            <a:off x="4350294" y="1397000"/>
            <a:ext cx="160506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The Magic of Dragons: A Research</a:t>
            </a:r>
            <a:endParaRPr b="0" i="0" sz="8000" u="none" cap="none" strike="noStrike">
              <a:solidFill>
                <a:schemeClr val="dk1"/>
              </a:solidFill>
              <a:latin typeface="Calibri"/>
              <a:ea typeface="Calibri"/>
              <a:cs typeface="Calibri"/>
              <a:sym typeface="Calibri"/>
            </a:endParaRPr>
          </a:p>
        </p:txBody>
      </p:sp>
      <p:sp>
        <p:nvSpPr>
          <p:cNvPr id="155" name="Google Shape;155;g35f9ba52e9c_0_127"/>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5f9ba52e9c_0_127"/>
          <p:cNvSpPr/>
          <p:nvPr/>
        </p:nvSpPr>
        <p:spPr>
          <a:xfrm>
            <a:off x="14200375" y="4406900"/>
            <a:ext cx="8205300" cy="8204100"/>
          </a:xfrm>
          <a:prstGeom prst="ellipse">
            <a:avLst/>
          </a:prstGeom>
          <a:solidFill>
            <a:srgbClr val="5878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5f9ba52e9c_0_127"/>
          <p:cNvSpPr/>
          <p:nvPr/>
        </p:nvSpPr>
        <p:spPr>
          <a:xfrm>
            <a:off x="15229203" y="6299200"/>
            <a:ext cx="6160200" cy="6159600"/>
          </a:xfrm>
          <a:prstGeom prst="ellipse">
            <a:avLst/>
          </a:prstGeom>
          <a:solidFill>
            <a:srgbClr val="BCDB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5f9ba52e9c_0_127"/>
          <p:cNvSpPr/>
          <p:nvPr/>
        </p:nvSpPr>
        <p:spPr>
          <a:xfrm>
            <a:off x="16258032" y="8178800"/>
            <a:ext cx="4089900" cy="4089300"/>
          </a:xfrm>
          <a:prstGeom prst="ellipse">
            <a:avLst/>
          </a:prstGeom>
          <a:solidFill>
            <a:srgbClr val="D7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5f9ba52e9c_0_127"/>
          <p:cNvSpPr/>
          <p:nvPr/>
        </p:nvSpPr>
        <p:spPr>
          <a:xfrm>
            <a:off x="17528191" y="4902200"/>
            <a:ext cx="15369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7E7EC"/>
              </a:buClr>
              <a:buSzPts val="4800"/>
              <a:buFont typeface="Abril Fatface"/>
              <a:buNone/>
            </a:pPr>
            <a:r>
              <a:rPr b="0" i="0" lang="en-US" sz="4800" u="none" cap="none" strike="noStrike">
                <a:solidFill>
                  <a:srgbClr val="D7E7EC"/>
                </a:solidFill>
                <a:latin typeface="Abril Fatface"/>
                <a:ea typeface="Abril Fatface"/>
                <a:cs typeface="Abril Fatface"/>
                <a:sym typeface="Abril Fatface"/>
              </a:rPr>
              <a:t>6.7M</a:t>
            </a:r>
            <a:endParaRPr b="0" i="0" sz="4800" u="none" cap="none" strike="noStrike">
              <a:solidFill>
                <a:schemeClr val="dk1"/>
              </a:solidFill>
              <a:latin typeface="Calibri"/>
              <a:ea typeface="Calibri"/>
              <a:cs typeface="Calibri"/>
              <a:sym typeface="Calibri"/>
            </a:endParaRPr>
          </a:p>
        </p:txBody>
      </p:sp>
      <p:sp>
        <p:nvSpPr>
          <p:cNvPr id="160" name="Google Shape;160;g35f9ba52e9c_0_127"/>
          <p:cNvSpPr/>
          <p:nvPr/>
        </p:nvSpPr>
        <p:spPr>
          <a:xfrm>
            <a:off x="17515489" y="9715500"/>
            <a:ext cx="15750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Abril Fatface"/>
              <a:buNone/>
            </a:pPr>
            <a:r>
              <a:rPr b="0" i="0" lang="en-US" sz="4800" u="none" cap="none" strike="noStrike">
                <a:solidFill>
                  <a:srgbClr val="272727"/>
                </a:solidFill>
                <a:latin typeface="Abril Fatface"/>
                <a:ea typeface="Abril Fatface"/>
                <a:cs typeface="Abril Fatface"/>
                <a:sym typeface="Abril Fatface"/>
              </a:rPr>
              <a:t>2.3M</a:t>
            </a:r>
            <a:endParaRPr b="0" i="0" sz="4800" u="none" cap="none" strike="noStrike">
              <a:solidFill>
                <a:schemeClr val="dk1"/>
              </a:solidFill>
              <a:latin typeface="Calibri"/>
              <a:ea typeface="Calibri"/>
              <a:cs typeface="Calibri"/>
              <a:sym typeface="Calibri"/>
            </a:endParaRPr>
          </a:p>
        </p:txBody>
      </p:sp>
      <p:sp>
        <p:nvSpPr>
          <p:cNvPr id="161" name="Google Shape;161;g35f9ba52e9c_0_127"/>
          <p:cNvSpPr/>
          <p:nvPr/>
        </p:nvSpPr>
        <p:spPr>
          <a:xfrm>
            <a:off x="17502788" y="6781800"/>
            <a:ext cx="1613100" cy="1028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Abril Fatface"/>
              <a:buNone/>
            </a:pPr>
            <a:r>
              <a:rPr b="0" i="0" lang="en-US" sz="4800" u="none" cap="none" strike="noStrike">
                <a:solidFill>
                  <a:srgbClr val="272727"/>
                </a:solidFill>
                <a:latin typeface="Abril Fatface"/>
                <a:ea typeface="Abril Fatface"/>
                <a:cs typeface="Abril Fatface"/>
                <a:sym typeface="Abril Fatface"/>
              </a:rPr>
              <a:t>4.4M</a:t>
            </a:r>
            <a:endParaRPr b="0" i="0" sz="4800" u="none" cap="none" strike="noStrike">
              <a:solidFill>
                <a:schemeClr val="dk1"/>
              </a:solidFill>
              <a:latin typeface="Calibri"/>
              <a:ea typeface="Calibri"/>
              <a:cs typeface="Calibri"/>
              <a:sym typeface="Calibri"/>
            </a:endParaRPr>
          </a:p>
        </p:txBody>
      </p:sp>
      <p:sp>
        <p:nvSpPr>
          <p:cNvPr id="162" name="Google Shape;162;g35f9ba52e9c_0_1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3" name="Google Shape;163;g35f9ba52e9c_0_12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64" name="Google Shape;164;g35f9ba52e9c_0_127"/>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5" name="Google Shape;165;g35f9ba52e9c_0_127"/>
          <p:cNvPicPr preferRelativeResize="0"/>
          <p:nvPr/>
        </p:nvPicPr>
        <p:blipFill rotWithShape="1">
          <a:blip r:embed="rId7">
            <a:alphaModFix/>
          </a:blip>
          <a:srcRect b="0" l="0" r="0" t="0"/>
          <a:stretch/>
        </p:blipFill>
        <p:spPr>
          <a:xfrm>
            <a:off x="3734267" y="3594100"/>
            <a:ext cx="1066933" cy="1117600"/>
          </a:xfrm>
          <a:prstGeom prst="rect">
            <a:avLst/>
          </a:prstGeom>
          <a:noFill/>
          <a:ln>
            <a:noFill/>
          </a:ln>
        </p:spPr>
      </p:pic>
      <p:sp>
        <p:nvSpPr>
          <p:cNvPr id="166" name="Google Shape;166;g35f9ba52e9c_0_127"/>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5f9ba52e9c_0_127"/>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8" name="Google Shape;168;g35f9ba52e9c_0_127"/>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35f9ba52e9c_0_127"/>
          <p:cNvPicPr preferRelativeResize="0"/>
          <p:nvPr/>
        </p:nvPicPr>
        <p:blipFill rotWithShape="1">
          <a:blip r:embed="rId8">
            <a:alphaModFix/>
          </a:blip>
          <a:srcRect b="0" l="0" r="0" t="0"/>
          <a:stretch/>
        </p:blipFill>
        <p:spPr>
          <a:xfrm>
            <a:off x="3734267" y="6946900"/>
            <a:ext cx="1143143" cy="1117600"/>
          </a:xfrm>
          <a:prstGeom prst="rect">
            <a:avLst/>
          </a:prstGeom>
          <a:noFill/>
          <a:ln>
            <a:noFill/>
          </a:ln>
        </p:spPr>
      </p:pic>
      <p:sp>
        <p:nvSpPr>
          <p:cNvPr id="170" name="Google Shape;170;g35f9ba52e9c_0_127"/>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5f9ba52e9c_0_127"/>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72" name="Google Shape;172;g35f9ba52e9c_0_127"/>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35f9ba52e9c_0_127"/>
          <p:cNvPicPr preferRelativeResize="0"/>
          <p:nvPr/>
        </p:nvPicPr>
        <p:blipFill rotWithShape="1">
          <a:blip r:embed="rId9">
            <a:alphaModFix/>
          </a:blip>
          <a:srcRect b="0" l="0" r="0" t="0"/>
          <a:stretch/>
        </p:blipFill>
        <p:spPr>
          <a:xfrm>
            <a:off x="3734267" y="10299700"/>
            <a:ext cx="978022" cy="1117600"/>
          </a:xfrm>
          <a:prstGeom prst="rect">
            <a:avLst/>
          </a:prstGeom>
          <a:noFill/>
          <a:ln>
            <a:noFill/>
          </a:ln>
        </p:spPr>
      </p:pic>
      <p:sp>
        <p:nvSpPr>
          <p:cNvPr id="174" name="Google Shape;174;g35f9ba52e9c_0_127"/>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5f9ba52e9c_0_127"/>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7E7EC"/>
        </a:solidFill>
      </p:bgPr>
    </p:bg>
    <p:spTree>
      <p:nvGrpSpPr>
        <p:cNvPr id="180" name="Shape 180"/>
        <p:cNvGrpSpPr/>
        <p:nvPr/>
      </p:nvGrpSpPr>
      <p:grpSpPr>
        <a:xfrm>
          <a:off x="0" y="0"/>
          <a:ext cx="0" cy="0"/>
          <a:chOff x="0" y="0"/>
          <a:chExt cx="0" cy="0"/>
        </a:xfrm>
      </p:grpSpPr>
      <p:pic>
        <p:nvPicPr>
          <p:cNvPr descr=" " id="181" name="Google Shape;181;g35f9ba52e9c_0_157"/>
          <p:cNvPicPr preferRelativeResize="0"/>
          <p:nvPr/>
        </p:nvPicPr>
        <p:blipFill rotWithShape="1">
          <a:blip r:embed="rId3">
            <a:alphaModFix/>
          </a:blip>
          <a:srcRect b="0" l="0" r="0" t="0"/>
          <a:stretch/>
        </p:blipFill>
        <p:spPr>
          <a:xfrm>
            <a:off x="5106038" y="8153400"/>
            <a:ext cx="5563295" cy="5562600"/>
          </a:xfrm>
          <a:prstGeom prst="rect">
            <a:avLst/>
          </a:prstGeom>
          <a:noFill/>
          <a:ln>
            <a:noFill/>
          </a:ln>
        </p:spPr>
      </p:pic>
      <p:pic>
        <p:nvPicPr>
          <p:cNvPr descr=" " id="182" name="Google Shape;182;g35f9ba52e9c_0_157"/>
          <p:cNvPicPr preferRelativeResize="0"/>
          <p:nvPr/>
        </p:nvPicPr>
        <p:blipFill rotWithShape="1">
          <a:blip r:embed="rId4">
            <a:alphaModFix/>
          </a:blip>
          <a:srcRect b="0" l="0" r="0" t="0"/>
          <a:stretch/>
        </p:blipFill>
        <p:spPr>
          <a:xfrm>
            <a:off x="19573146" y="876300"/>
            <a:ext cx="2718140" cy="2717800"/>
          </a:xfrm>
          <a:prstGeom prst="rect">
            <a:avLst/>
          </a:prstGeom>
          <a:noFill/>
          <a:ln>
            <a:noFill/>
          </a:ln>
        </p:spPr>
      </p:pic>
      <p:pic>
        <p:nvPicPr>
          <p:cNvPr descr=" " id="183" name="Google Shape;183;g35f9ba52e9c_0_157"/>
          <p:cNvPicPr preferRelativeResize="0"/>
          <p:nvPr/>
        </p:nvPicPr>
        <p:blipFill rotWithShape="1">
          <a:blip r:embed="rId5">
            <a:alphaModFix/>
          </a:blip>
          <a:srcRect b="0" l="0" r="0" t="0"/>
          <a:stretch/>
        </p:blipFill>
        <p:spPr>
          <a:xfrm>
            <a:off x="16334242" y="9448800"/>
            <a:ext cx="5055232" cy="1422400"/>
          </a:xfrm>
          <a:prstGeom prst="rect">
            <a:avLst/>
          </a:prstGeom>
          <a:noFill/>
          <a:ln>
            <a:noFill/>
          </a:ln>
        </p:spPr>
      </p:pic>
      <p:sp>
        <p:nvSpPr>
          <p:cNvPr id="184" name="Google Shape;184;g35f9ba52e9c_0_1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35f9ba52e9c_0_15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86" name="Google Shape;186;g35f9ba52e9c_0_157"/>
          <p:cNvSpPr/>
          <p:nvPr/>
        </p:nvSpPr>
        <p:spPr>
          <a:xfrm>
            <a:off x="8541818" y="889000"/>
            <a:ext cx="7303500" cy="19812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5f9ba52e9c_0_157"/>
          <p:cNvSpPr/>
          <p:nvPr/>
        </p:nvSpPr>
        <p:spPr>
          <a:xfrm>
            <a:off x="9303913" y="1193800"/>
            <a:ext cx="6117900" cy="17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54A65"/>
              </a:buClr>
              <a:buSzPts val="8000"/>
              <a:buFont typeface="Abril Fatface"/>
              <a:buNone/>
            </a:pPr>
            <a:r>
              <a:rPr b="0" i="0" lang="en-US" sz="8000" u="none" cap="none" strike="noStrike">
                <a:solidFill>
                  <a:srgbClr val="354A65"/>
                </a:solidFill>
                <a:latin typeface="Abril Fatface"/>
                <a:ea typeface="Abril Fatface"/>
                <a:cs typeface="Abril Fatface"/>
                <a:sym typeface="Abril Fatface"/>
              </a:rPr>
              <a:t>Pricing Plan</a:t>
            </a:r>
            <a:endParaRPr b="0" i="0" sz="8000" u="none" cap="none" strike="noStrike">
              <a:solidFill>
                <a:schemeClr val="dk1"/>
              </a:solidFill>
              <a:latin typeface="Calibri"/>
              <a:ea typeface="Calibri"/>
              <a:cs typeface="Calibri"/>
              <a:sym typeface="Calibri"/>
            </a:endParaRPr>
          </a:p>
        </p:txBody>
      </p:sp>
      <p:sp>
        <p:nvSpPr>
          <p:cNvPr id="188" name="Google Shape;188;g35f9ba52e9c_0_157"/>
          <p:cNvSpPr/>
          <p:nvPr/>
        </p:nvSpPr>
        <p:spPr>
          <a:xfrm>
            <a:off x="1778222" y="3632200"/>
            <a:ext cx="20843400" cy="840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5f9ba52e9c_0_157"/>
          <p:cNvSpPr/>
          <p:nvPr/>
        </p:nvSpPr>
        <p:spPr>
          <a:xfrm>
            <a:off x="1778222" y="3632200"/>
            <a:ext cx="6439800" cy="84075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0" name="Google Shape;190;g35f9ba52e9c_0_157"/>
          <p:cNvPicPr preferRelativeResize="0"/>
          <p:nvPr/>
        </p:nvPicPr>
        <p:blipFill rotWithShape="1">
          <a:blip r:embed="rId7">
            <a:alphaModFix/>
          </a:blip>
          <a:srcRect b="0" l="0" r="0" t="0"/>
          <a:stretch/>
        </p:blipFill>
        <p:spPr>
          <a:xfrm>
            <a:off x="4235170" y="4089400"/>
            <a:ext cx="1525806" cy="1625600"/>
          </a:xfrm>
          <a:prstGeom prst="rect">
            <a:avLst/>
          </a:prstGeom>
          <a:noFill/>
          <a:ln>
            <a:noFill/>
          </a:ln>
        </p:spPr>
      </p:pic>
      <p:sp>
        <p:nvSpPr>
          <p:cNvPr id="191" name="Google Shape;191;g35f9ba52e9c_0_157"/>
          <p:cNvSpPr/>
          <p:nvPr/>
        </p:nvSpPr>
        <p:spPr>
          <a:xfrm>
            <a:off x="4147068" y="6019800"/>
            <a:ext cx="1701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878BC"/>
              </a:buClr>
              <a:buSzPts val="4800"/>
              <a:buFont typeface="Abril Fatface"/>
              <a:buNone/>
            </a:pPr>
            <a:r>
              <a:rPr b="0" i="0" lang="en-US" sz="4800" u="none" cap="none" strike="noStrike">
                <a:solidFill>
                  <a:srgbClr val="5878BC"/>
                </a:solidFill>
                <a:latin typeface="Abril Fatface"/>
                <a:ea typeface="Abril Fatface"/>
                <a:cs typeface="Abril Fatface"/>
                <a:sym typeface="Abril Fatface"/>
              </a:rPr>
              <a:t>Basic</a:t>
            </a:r>
            <a:endParaRPr b="0" i="0" sz="4800" u="none" cap="none" strike="noStrike">
              <a:solidFill>
                <a:schemeClr val="dk1"/>
              </a:solidFill>
              <a:latin typeface="Calibri"/>
              <a:ea typeface="Calibri"/>
              <a:cs typeface="Calibri"/>
              <a:sym typeface="Calibri"/>
            </a:endParaRPr>
          </a:p>
        </p:txBody>
      </p:sp>
      <p:sp>
        <p:nvSpPr>
          <p:cNvPr id="192" name="Google Shape;192;g35f9ba52e9c_0_157"/>
          <p:cNvSpPr/>
          <p:nvPr/>
        </p:nvSpPr>
        <p:spPr>
          <a:xfrm>
            <a:off x="2235479" y="71501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93" name="Google Shape;193;g35f9ba52e9c_0_157"/>
          <p:cNvSpPr/>
          <p:nvPr/>
        </p:nvSpPr>
        <p:spPr>
          <a:xfrm>
            <a:off x="3365921" y="10756900"/>
            <a:ext cx="32643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$10/month</a:t>
            </a:r>
            <a:endParaRPr b="0" i="0" sz="4800" u="none" cap="none" strike="noStrike">
              <a:solidFill>
                <a:schemeClr val="dk1"/>
              </a:solidFill>
              <a:latin typeface="Calibri"/>
              <a:ea typeface="Calibri"/>
              <a:cs typeface="Calibri"/>
              <a:sym typeface="Calibri"/>
            </a:endParaRPr>
          </a:p>
        </p:txBody>
      </p:sp>
      <p:sp>
        <p:nvSpPr>
          <p:cNvPr id="194" name="Google Shape;194;g35f9ba52e9c_0_157"/>
          <p:cNvSpPr/>
          <p:nvPr/>
        </p:nvSpPr>
        <p:spPr>
          <a:xfrm>
            <a:off x="8980022" y="3632200"/>
            <a:ext cx="6439800" cy="84075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35f9ba52e9c_0_157"/>
          <p:cNvPicPr preferRelativeResize="0"/>
          <p:nvPr/>
        </p:nvPicPr>
        <p:blipFill rotWithShape="1">
          <a:blip r:embed="rId8">
            <a:alphaModFix/>
          </a:blip>
          <a:srcRect b="0" l="0" r="0" t="0"/>
          <a:stretch/>
        </p:blipFill>
        <p:spPr>
          <a:xfrm>
            <a:off x="11397979" y="4089400"/>
            <a:ext cx="1603796" cy="1625600"/>
          </a:xfrm>
          <a:prstGeom prst="rect">
            <a:avLst/>
          </a:prstGeom>
          <a:noFill/>
          <a:ln>
            <a:noFill/>
          </a:ln>
        </p:spPr>
      </p:pic>
      <p:sp>
        <p:nvSpPr>
          <p:cNvPr id="196" name="Google Shape;196;g35f9ba52e9c_0_157"/>
          <p:cNvSpPr/>
          <p:nvPr/>
        </p:nvSpPr>
        <p:spPr>
          <a:xfrm>
            <a:off x="11431429" y="6019800"/>
            <a:ext cx="15369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878BC"/>
              </a:buClr>
              <a:buSzPts val="4800"/>
              <a:buFont typeface="Abril Fatface"/>
              <a:buNone/>
            </a:pPr>
            <a:r>
              <a:rPr b="0" i="0" lang="en-US" sz="4800" u="none" cap="none" strike="noStrike">
                <a:solidFill>
                  <a:srgbClr val="5878BC"/>
                </a:solidFill>
                <a:latin typeface="Abril Fatface"/>
                <a:ea typeface="Abril Fatface"/>
                <a:cs typeface="Abril Fatface"/>
                <a:sym typeface="Abril Fatface"/>
              </a:rPr>
              <a:t>Elite</a:t>
            </a:r>
            <a:endParaRPr b="0" i="0" sz="4800" u="none" cap="none" strike="noStrike">
              <a:solidFill>
                <a:schemeClr val="dk1"/>
              </a:solidFill>
              <a:latin typeface="Calibri"/>
              <a:ea typeface="Calibri"/>
              <a:cs typeface="Calibri"/>
              <a:sym typeface="Calibri"/>
            </a:endParaRPr>
          </a:p>
        </p:txBody>
      </p:sp>
      <p:sp>
        <p:nvSpPr>
          <p:cNvPr id="197" name="Google Shape;197;g35f9ba52e9c_0_157"/>
          <p:cNvSpPr/>
          <p:nvPr/>
        </p:nvSpPr>
        <p:spPr>
          <a:xfrm>
            <a:off x="9437280" y="71501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98" name="Google Shape;198;g35f9ba52e9c_0_157"/>
          <p:cNvSpPr/>
          <p:nvPr/>
        </p:nvSpPr>
        <p:spPr>
          <a:xfrm>
            <a:off x="10529616" y="10756900"/>
            <a:ext cx="33405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$50/month</a:t>
            </a:r>
            <a:endParaRPr b="0" i="0" sz="4800" u="none" cap="none" strike="noStrike">
              <a:solidFill>
                <a:schemeClr val="dk1"/>
              </a:solidFill>
              <a:latin typeface="Calibri"/>
              <a:ea typeface="Calibri"/>
              <a:cs typeface="Calibri"/>
              <a:sym typeface="Calibri"/>
            </a:endParaRPr>
          </a:p>
        </p:txBody>
      </p:sp>
      <p:sp>
        <p:nvSpPr>
          <p:cNvPr id="199" name="Google Shape;199;g35f9ba52e9c_0_157"/>
          <p:cNvSpPr/>
          <p:nvPr/>
        </p:nvSpPr>
        <p:spPr>
          <a:xfrm>
            <a:off x="16181822" y="3632200"/>
            <a:ext cx="6439800" cy="8407500"/>
          </a:xfrm>
          <a:prstGeom prst="rect">
            <a:avLst/>
          </a:prstGeom>
          <a:solidFill>
            <a:srgbClr val="E6F9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35f9ba52e9c_0_157"/>
          <p:cNvPicPr preferRelativeResize="0"/>
          <p:nvPr/>
        </p:nvPicPr>
        <p:blipFill rotWithShape="1">
          <a:blip r:embed="rId9">
            <a:alphaModFix/>
          </a:blip>
          <a:srcRect b="0" l="0" r="0" t="0"/>
          <a:stretch/>
        </p:blipFill>
        <p:spPr>
          <a:xfrm>
            <a:off x="18598061" y="4089400"/>
            <a:ext cx="1607231" cy="1625600"/>
          </a:xfrm>
          <a:prstGeom prst="rect">
            <a:avLst/>
          </a:prstGeom>
          <a:noFill/>
          <a:ln>
            <a:noFill/>
          </a:ln>
        </p:spPr>
      </p:pic>
      <p:sp>
        <p:nvSpPr>
          <p:cNvPr id="201" name="Google Shape;201;g35f9ba52e9c_0_157"/>
          <p:cNvSpPr/>
          <p:nvPr/>
        </p:nvSpPr>
        <p:spPr>
          <a:xfrm>
            <a:off x="17807626" y="6019800"/>
            <a:ext cx="31881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5878BC"/>
              </a:buClr>
              <a:buSzPts val="4800"/>
              <a:buFont typeface="Abril Fatface"/>
              <a:buNone/>
            </a:pPr>
            <a:r>
              <a:rPr b="0" i="0" lang="en-US" sz="4800" u="none" cap="none" strike="noStrike">
                <a:solidFill>
                  <a:srgbClr val="5878BC"/>
                </a:solidFill>
                <a:latin typeface="Abril Fatface"/>
                <a:ea typeface="Abril Fatface"/>
                <a:cs typeface="Abril Fatface"/>
                <a:sym typeface="Abril Fatface"/>
              </a:rPr>
              <a:t>Legendary</a:t>
            </a:r>
            <a:endParaRPr b="0" i="0" sz="4800" u="none" cap="none" strike="noStrike">
              <a:solidFill>
                <a:schemeClr val="dk1"/>
              </a:solidFill>
              <a:latin typeface="Calibri"/>
              <a:ea typeface="Calibri"/>
              <a:cs typeface="Calibri"/>
              <a:sym typeface="Calibri"/>
            </a:endParaRPr>
          </a:p>
        </p:txBody>
      </p:sp>
      <p:sp>
        <p:nvSpPr>
          <p:cNvPr id="202" name="Google Shape;202;g35f9ba52e9c_0_157"/>
          <p:cNvSpPr/>
          <p:nvPr/>
        </p:nvSpPr>
        <p:spPr>
          <a:xfrm>
            <a:off x="16639080" y="71501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03" name="Google Shape;203;g35f9ba52e9c_0_157"/>
          <p:cNvSpPr/>
          <p:nvPr/>
        </p:nvSpPr>
        <p:spPr>
          <a:xfrm>
            <a:off x="17566296" y="10756900"/>
            <a:ext cx="3670800" cy="102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Abril Fatface"/>
              <a:buNone/>
            </a:pPr>
            <a:r>
              <a:rPr b="0" i="0" lang="en-US" sz="4800" u="none" cap="none" strike="noStrike">
                <a:solidFill>
                  <a:srgbClr val="0E0E0E"/>
                </a:solidFill>
                <a:latin typeface="Abril Fatface"/>
                <a:ea typeface="Abril Fatface"/>
                <a:cs typeface="Abril Fatface"/>
                <a:sym typeface="Abril Fatfac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2025-06-02T09:18:24Z</dcterms:created>
  <dc:creator>PptxGenJS</dc:creator>
</cp:coreProperties>
</file>