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bf58045e29_0_27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bf58045e29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87230af865_0_34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87230af865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https://unsplash.com/photos/zUNs99PGDg0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@nate_dumlao?utm_source=unsplash&amp;utm_medium=referral&amp;utm_content=creditCopyText" TargetMode="External"/><Relationship Id="rId6" Type="http://schemas.openxmlformats.org/officeDocument/2006/relationships/hyperlink" Target="https://unsplash.com/@nate_dumlao?utm_source=unsplash&amp;utm_medium=referral&amp;utm_content=creditCopyText" TargetMode="External"/><Relationship Id="rId7" Type="http://schemas.openxmlformats.org/officeDocument/2006/relationships/hyperlink" Target="https://unsplash.com/images/food/coffee?utm_source=unsplash&amp;utm_medium=referral&amp;utm_content=creditCopyText" TargetMode="External"/><Relationship Id="rId8" Type="http://schemas.openxmlformats.org/officeDocument/2006/relationships/hyperlink" Target="https://unsplash.com/images/food/coffee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00591"/>
            <a:ext cx="1315075" cy="2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-30425" y="0"/>
            <a:ext cx="18127800" cy="12987600"/>
          </a:xfrm>
          <a:prstGeom prst="rect">
            <a:avLst/>
          </a:prstGeom>
          <a:solidFill>
            <a:srgbClr val="350A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954800" y="13869650"/>
            <a:ext cx="8227500" cy="28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0700">
                <a:solidFill>
                  <a:srgbClr val="350A00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NEW COFFEE</a:t>
            </a:r>
            <a:endParaRPr sz="10700">
              <a:solidFill>
                <a:srgbClr val="350A00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0700">
                <a:solidFill>
                  <a:srgbClr val="350A00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WEEKEND</a:t>
            </a:r>
            <a:endParaRPr sz="10700">
              <a:solidFill>
                <a:srgbClr val="350A00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12500950" y="14582200"/>
            <a:ext cx="4227900" cy="1216800"/>
          </a:xfrm>
          <a:prstGeom prst="roundRect">
            <a:avLst>
              <a:gd fmla="val 50000" name="adj"/>
            </a:avLst>
          </a:prstGeom>
          <a:solidFill>
            <a:srgbClr val="350A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3261600" y="14790400"/>
            <a:ext cx="2859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4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SHOP NOW</a:t>
            </a:r>
            <a:endParaRPr sz="4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1397200" y="3786050"/>
            <a:ext cx="51948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63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MAKE YOU</a:t>
            </a:r>
            <a:endParaRPr b="1" sz="63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63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LOOK HAPPY</a:t>
            </a:r>
            <a:endParaRPr b="1" sz="63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2045100" y="6043600"/>
            <a:ext cx="42279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" sz="3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Increase Energy Lose Weight Lower Risk Of Diabetes</a:t>
            </a:r>
            <a:endParaRPr sz="3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16485450" y="6244250"/>
            <a:ext cx="30300" cy="1216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2" name="Google Shape;62;p13"/>
          <p:cNvSpPr/>
          <p:nvPr/>
        </p:nvSpPr>
        <p:spPr>
          <a:xfrm>
            <a:off x="14676529" y="10422250"/>
            <a:ext cx="705161" cy="707999"/>
          </a:xfrm>
          <a:custGeom>
            <a:rect b="b" l="l" r="r" t="t"/>
            <a:pathLst>
              <a:path extrusionOk="0" h="501" w="500">
                <a:moveTo>
                  <a:pt x="250" y="501"/>
                </a:moveTo>
                <a:lnTo>
                  <a:pt x="250" y="501"/>
                </a:lnTo>
                <a:lnTo>
                  <a:pt x="250" y="501"/>
                </a:lnTo>
                <a:lnTo>
                  <a:pt x="225" y="500"/>
                </a:lnTo>
                <a:lnTo>
                  <a:pt x="199" y="496"/>
                </a:lnTo>
                <a:lnTo>
                  <a:pt x="175" y="489"/>
                </a:lnTo>
                <a:lnTo>
                  <a:pt x="152" y="481"/>
                </a:lnTo>
                <a:lnTo>
                  <a:pt x="130" y="471"/>
                </a:lnTo>
                <a:lnTo>
                  <a:pt x="110" y="458"/>
                </a:lnTo>
                <a:lnTo>
                  <a:pt x="91" y="443"/>
                </a:lnTo>
                <a:lnTo>
                  <a:pt x="73" y="427"/>
                </a:lnTo>
                <a:lnTo>
                  <a:pt x="57" y="410"/>
                </a:lnTo>
                <a:lnTo>
                  <a:pt x="43" y="390"/>
                </a:lnTo>
                <a:lnTo>
                  <a:pt x="30" y="370"/>
                </a:lnTo>
                <a:lnTo>
                  <a:pt x="20" y="348"/>
                </a:lnTo>
                <a:lnTo>
                  <a:pt x="11" y="325"/>
                </a:lnTo>
                <a:lnTo>
                  <a:pt x="5" y="302"/>
                </a:lnTo>
                <a:lnTo>
                  <a:pt x="1" y="277"/>
                </a:lnTo>
                <a:lnTo>
                  <a:pt x="0" y="251"/>
                </a:lnTo>
                <a:lnTo>
                  <a:pt x="0" y="251"/>
                </a:lnTo>
                <a:lnTo>
                  <a:pt x="1" y="225"/>
                </a:lnTo>
                <a:lnTo>
                  <a:pt x="5" y="201"/>
                </a:lnTo>
                <a:lnTo>
                  <a:pt x="11" y="176"/>
                </a:lnTo>
                <a:lnTo>
                  <a:pt x="20" y="153"/>
                </a:lnTo>
                <a:lnTo>
                  <a:pt x="30" y="132"/>
                </a:lnTo>
                <a:lnTo>
                  <a:pt x="43" y="111"/>
                </a:lnTo>
                <a:lnTo>
                  <a:pt x="57" y="91"/>
                </a:lnTo>
                <a:lnTo>
                  <a:pt x="73" y="74"/>
                </a:lnTo>
                <a:lnTo>
                  <a:pt x="91" y="58"/>
                </a:lnTo>
                <a:lnTo>
                  <a:pt x="110" y="43"/>
                </a:lnTo>
                <a:lnTo>
                  <a:pt x="130" y="30"/>
                </a:lnTo>
                <a:lnTo>
                  <a:pt x="152" y="20"/>
                </a:lnTo>
                <a:lnTo>
                  <a:pt x="175" y="12"/>
                </a:lnTo>
                <a:lnTo>
                  <a:pt x="199" y="6"/>
                </a:lnTo>
                <a:lnTo>
                  <a:pt x="225" y="1"/>
                </a:lnTo>
                <a:lnTo>
                  <a:pt x="250" y="0"/>
                </a:lnTo>
                <a:lnTo>
                  <a:pt x="250" y="0"/>
                </a:lnTo>
                <a:lnTo>
                  <a:pt x="275" y="1"/>
                </a:lnTo>
                <a:lnTo>
                  <a:pt x="301" y="6"/>
                </a:lnTo>
                <a:lnTo>
                  <a:pt x="325" y="12"/>
                </a:lnTo>
                <a:lnTo>
                  <a:pt x="348" y="20"/>
                </a:lnTo>
                <a:lnTo>
                  <a:pt x="370" y="30"/>
                </a:lnTo>
                <a:lnTo>
                  <a:pt x="390" y="43"/>
                </a:lnTo>
                <a:lnTo>
                  <a:pt x="409" y="58"/>
                </a:lnTo>
                <a:lnTo>
                  <a:pt x="427" y="74"/>
                </a:lnTo>
                <a:lnTo>
                  <a:pt x="443" y="91"/>
                </a:lnTo>
                <a:lnTo>
                  <a:pt x="457" y="111"/>
                </a:lnTo>
                <a:lnTo>
                  <a:pt x="470" y="132"/>
                </a:lnTo>
                <a:lnTo>
                  <a:pt x="480" y="153"/>
                </a:lnTo>
                <a:lnTo>
                  <a:pt x="489" y="176"/>
                </a:lnTo>
                <a:lnTo>
                  <a:pt x="495" y="201"/>
                </a:lnTo>
                <a:lnTo>
                  <a:pt x="499" y="225"/>
                </a:lnTo>
                <a:lnTo>
                  <a:pt x="500" y="251"/>
                </a:lnTo>
                <a:lnTo>
                  <a:pt x="500" y="251"/>
                </a:lnTo>
                <a:lnTo>
                  <a:pt x="499" y="277"/>
                </a:lnTo>
                <a:lnTo>
                  <a:pt x="495" y="302"/>
                </a:lnTo>
                <a:lnTo>
                  <a:pt x="489" y="325"/>
                </a:lnTo>
                <a:lnTo>
                  <a:pt x="480" y="348"/>
                </a:lnTo>
                <a:lnTo>
                  <a:pt x="470" y="370"/>
                </a:lnTo>
                <a:lnTo>
                  <a:pt x="457" y="390"/>
                </a:lnTo>
                <a:lnTo>
                  <a:pt x="443" y="410"/>
                </a:lnTo>
                <a:lnTo>
                  <a:pt x="427" y="427"/>
                </a:lnTo>
                <a:lnTo>
                  <a:pt x="409" y="443"/>
                </a:lnTo>
                <a:lnTo>
                  <a:pt x="390" y="458"/>
                </a:lnTo>
                <a:lnTo>
                  <a:pt x="370" y="471"/>
                </a:lnTo>
                <a:lnTo>
                  <a:pt x="348" y="481"/>
                </a:lnTo>
                <a:lnTo>
                  <a:pt x="325" y="489"/>
                </a:lnTo>
                <a:lnTo>
                  <a:pt x="301" y="496"/>
                </a:lnTo>
                <a:lnTo>
                  <a:pt x="275" y="500"/>
                </a:lnTo>
                <a:lnTo>
                  <a:pt x="250" y="501"/>
                </a:lnTo>
                <a:lnTo>
                  <a:pt x="250" y="50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3" name="Google Shape;63;p13"/>
          <p:cNvGrpSpPr/>
          <p:nvPr/>
        </p:nvGrpSpPr>
        <p:grpSpPr>
          <a:xfrm>
            <a:off x="14835007" y="10580602"/>
            <a:ext cx="387975" cy="390808"/>
            <a:chOff x="6270625" y="6515100"/>
            <a:chExt cx="217487" cy="219075"/>
          </a:xfrm>
        </p:grpSpPr>
        <p:sp>
          <p:nvSpPr>
            <p:cNvPr id="64" name="Google Shape;64;p13"/>
            <p:cNvSpPr/>
            <p:nvPr/>
          </p:nvSpPr>
          <p:spPr>
            <a:xfrm>
              <a:off x="6270625" y="6515100"/>
              <a:ext cx="217487" cy="219075"/>
            </a:xfrm>
            <a:custGeom>
              <a:rect b="b" l="l" r="r" t="t"/>
              <a:pathLst>
                <a:path extrusionOk="0" h="275" w="274">
                  <a:moveTo>
                    <a:pt x="274" y="131"/>
                  </a:moveTo>
                  <a:lnTo>
                    <a:pt x="274" y="131"/>
                  </a:lnTo>
                  <a:lnTo>
                    <a:pt x="273" y="118"/>
                  </a:lnTo>
                  <a:lnTo>
                    <a:pt x="271" y="105"/>
                  </a:lnTo>
                  <a:lnTo>
                    <a:pt x="267" y="92"/>
                  </a:lnTo>
                  <a:lnTo>
                    <a:pt x="263" y="80"/>
                  </a:lnTo>
                  <a:lnTo>
                    <a:pt x="257" y="69"/>
                  </a:lnTo>
                  <a:lnTo>
                    <a:pt x="250" y="58"/>
                  </a:lnTo>
                  <a:lnTo>
                    <a:pt x="243" y="47"/>
                  </a:lnTo>
                  <a:lnTo>
                    <a:pt x="234" y="38"/>
                  </a:lnTo>
                  <a:lnTo>
                    <a:pt x="225" y="30"/>
                  </a:lnTo>
                  <a:lnTo>
                    <a:pt x="214" y="23"/>
                  </a:lnTo>
                  <a:lnTo>
                    <a:pt x="203" y="16"/>
                  </a:lnTo>
                  <a:lnTo>
                    <a:pt x="191" y="10"/>
                  </a:lnTo>
                  <a:lnTo>
                    <a:pt x="179" y="6"/>
                  </a:lnTo>
                  <a:lnTo>
                    <a:pt x="166" y="4"/>
                  </a:lnTo>
                  <a:lnTo>
                    <a:pt x="153" y="1"/>
                  </a:lnTo>
                  <a:lnTo>
                    <a:pt x="139" y="0"/>
                  </a:lnTo>
                  <a:lnTo>
                    <a:pt x="139" y="0"/>
                  </a:lnTo>
                  <a:lnTo>
                    <a:pt x="126" y="1"/>
                  </a:lnTo>
                  <a:lnTo>
                    <a:pt x="113" y="4"/>
                  </a:lnTo>
                  <a:lnTo>
                    <a:pt x="100" y="6"/>
                  </a:lnTo>
                  <a:lnTo>
                    <a:pt x="89" y="10"/>
                  </a:lnTo>
                  <a:lnTo>
                    <a:pt x="77" y="16"/>
                  </a:lnTo>
                  <a:lnTo>
                    <a:pt x="66" y="22"/>
                  </a:lnTo>
                  <a:lnTo>
                    <a:pt x="55" y="30"/>
                  </a:lnTo>
                  <a:lnTo>
                    <a:pt x="46" y="38"/>
                  </a:lnTo>
                  <a:lnTo>
                    <a:pt x="38" y="47"/>
                  </a:lnTo>
                  <a:lnTo>
                    <a:pt x="30" y="56"/>
                  </a:lnTo>
                  <a:lnTo>
                    <a:pt x="23" y="67"/>
                  </a:lnTo>
                  <a:lnTo>
                    <a:pt x="17" y="78"/>
                  </a:lnTo>
                  <a:lnTo>
                    <a:pt x="13" y="90"/>
                  </a:lnTo>
                  <a:lnTo>
                    <a:pt x="8" y="103"/>
                  </a:lnTo>
                  <a:lnTo>
                    <a:pt x="6" y="115"/>
                  </a:lnTo>
                  <a:lnTo>
                    <a:pt x="5" y="129"/>
                  </a:lnTo>
                  <a:lnTo>
                    <a:pt x="5" y="129"/>
                  </a:lnTo>
                  <a:lnTo>
                    <a:pt x="5" y="135"/>
                  </a:lnTo>
                  <a:lnTo>
                    <a:pt x="5" y="135"/>
                  </a:lnTo>
                  <a:lnTo>
                    <a:pt x="6" y="153"/>
                  </a:lnTo>
                  <a:lnTo>
                    <a:pt x="9" y="170"/>
                  </a:lnTo>
                  <a:lnTo>
                    <a:pt x="16" y="188"/>
                  </a:lnTo>
                  <a:lnTo>
                    <a:pt x="24" y="204"/>
                  </a:lnTo>
                  <a:lnTo>
                    <a:pt x="0" y="275"/>
                  </a:lnTo>
                  <a:lnTo>
                    <a:pt x="75" y="251"/>
                  </a:lnTo>
                  <a:lnTo>
                    <a:pt x="75" y="251"/>
                  </a:lnTo>
                  <a:lnTo>
                    <a:pt x="90" y="259"/>
                  </a:lnTo>
                  <a:lnTo>
                    <a:pt x="105" y="264"/>
                  </a:lnTo>
                  <a:lnTo>
                    <a:pt x="122" y="267"/>
                  </a:lnTo>
                  <a:lnTo>
                    <a:pt x="139" y="268"/>
                  </a:lnTo>
                  <a:lnTo>
                    <a:pt x="139" y="268"/>
                  </a:lnTo>
                  <a:lnTo>
                    <a:pt x="153" y="267"/>
                  </a:lnTo>
                  <a:lnTo>
                    <a:pt x="167" y="265"/>
                  </a:lnTo>
                  <a:lnTo>
                    <a:pt x="180" y="263"/>
                  </a:lnTo>
                  <a:lnTo>
                    <a:pt x="192" y="258"/>
                  </a:lnTo>
                  <a:lnTo>
                    <a:pt x="204" y="252"/>
                  </a:lnTo>
                  <a:lnTo>
                    <a:pt x="215" y="245"/>
                  </a:lnTo>
                  <a:lnTo>
                    <a:pt x="226" y="237"/>
                  </a:lnTo>
                  <a:lnTo>
                    <a:pt x="235" y="229"/>
                  </a:lnTo>
                  <a:lnTo>
                    <a:pt x="244" y="220"/>
                  </a:lnTo>
                  <a:lnTo>
                    <a:pt x="251" y="210"/>
                  </a:lnTo>
                  <a:lnTo>
                    <a:pt x="258" y="198"/>
                  </a:lnTo>
                  <a:lnTo>
                    <a:pt x="264" y="187"/>
                  </a:lnTo>
                  <a:lnTo>
                    <a:pt x="268" y="174"/>
                  </a:lnTo>
                  <a:lnTo>
                    <a:pt x="272" y="161"/>
                  </a:lnTo>
                  <a:lnTo>
                    <a:pt x="274" y="147"/>
                  </a:lnTo>
                  <a:lnTo>
                    <a:pt x="274" y="135"/>
                  </a:lnTo>
                  <a:lnTo>
                    <a:pt x="274" y="135"/>
                  </a:lnTo>
                  <a:lnTo>
                    <a:pt x="274" y="131"/>
                  </a:lnTo>
                  <a:lnTo>
                    <a:pt x="274" y="131"/>
                  </a:lnTo>
                  <a:close/>
                  <a:moveTo>
                    <a:pt x="139" y="246"/>
                  </a:moveTo>
                  <a:lnTo>
                    <a:pt x="139" y="246"/>
                  </a:lnTo>
                  <a:lnTo>
                    <a:pt x="122" y="245"/>
                  </a:lnTo>
                  <a:lnTo>
                    <a:pt x="106" y="242"/>
                  </a:lnTo>
                  <a:lnTo>
                    <a:pt x="91" y="236"/>
                  </a:lnTo>
                  <a:lnTo>
                    <a:pt x="77" y="228"/>
                  </a:lnTo>
                  <a:lnTo>
                    <a:pt x="34" y="242"/>
                  </a:lnTo>
                  <a:lnTo>
                    <a:pt x="47" y="200"/>
                  </a:lnTo>
                  <a:lnTo>
                    <a:pt x="47" y="200"/>
                  </a:lnTo>
                  <a:lnTo>
                    <a:pt x="39" y="185"/>
                  </a:lnTo>
                  <a:lnTo>
                    <a:pt x="32" y="169"/>
                  </a:lnTo>
                  <a:lnTo>
                    <a:pt x="29" y="161"/>
                  </a:lnTo>
                  <a:lnTo>
                    <a:pt x="28" y="152"/>
                  </a:lnTo>
                  <a:lnTo>
                    <a:pt x="27" y="144"/>
                  </a:lnTo>
                  <a:lnTo>
                    <a:pt x="27" y="135"/>
                  </a:lnTo>
                  <a:lnTo>
                    <a:pt x="27" y="135"/>
                  </a:lnTo>
                  <a:lnTo>
                    <a:pt x="27" y="123"/>
                  </a:lnTo>
                  <a:lnTo>
                    <a:pt x="27" y="123"/>
                  </a:lnTo>
                  <a:lnTo>
                    <a:pt x="28" y="113"/>
                  </a:lnTo>
                  <a:lnTo>
                    <a:pt x="31" y="103"/>
                  </a:lnTo>
                  <a:lnTo>
                    <a:pt x="35" y="93"/>
                  </a:lnTo>
                  <a:lnTo>
                    <a:pt x="38" y="83"/>
                  </a:lnTo>
                  <a:lnTo>
                    <a:pt x="44" y="75"/>
                  </a:lnTo>
                  <a:lnTo>
                    <a:pt x="50" y="66"/>
                  </a:lnTo>
                  <a:lnTo>
                    <a:pt x="57" y="59"/>
                  </a:lnTo>
                  <a:lnTo>
                    <a:pt x="63" y="51"/>
                  </a:lnTo>
                  <a:lnTo>
                    <a:pt x="71" y="45"/>
                  </a:lnTo>
                  <a:lnTo>
                    <a:pt x="80" y="39"/>
                  </a:lnTo>
                  <a:lnTo>
                    <a:pt x="89" y="33"/>
                  </a:lnTo>
                  <a:lnTo>
                    <a:pt x="98" y="30"/>
                  </a:lnTo>
                  <a:lnTo>
                    <a:pt x="108" y="27"/>
                  </a:lnTo>
                  <a:lnTo>
                    <a:pt x="118" y="24"/>
                  </a:lnTo>
                  <a:lnTo>
                    <a:pt x="129" y="22"/>
                  </a:lnTo>
                  <a:lnTo>
                    <a:pt x="139" y="22"/>
                  </a:lnTo>
                  <a:lnTo>
                    <a:pt x="139" y="22"/>
                  </a:lnTo>
                  <a:lnTo>
                    <a:pt x="151" y="22"/>
                  </a:lnTo>
                  <a:lnTo>
                    <a:pt x="161" y="24"/>
                  </a:lnTo>
                  <a:lnTo>
                    <a:pt x="172" y="27"/>
                  </a:lnTo>
                  <a:lnTo>
                    <a:pt x="182" y="30"/>
                  </a:lnTo>
                  <a:lnTo>
                    <a:pt x="191" y="35"/>
                  </a:lnTo>
                  <a:lnTo>
                    <a:pt x="200" y="39"/>
                  </a:lnTo>
                  <a:lnTo>
                    <a:pt x="208" y="45"/>
                  </a:lnTo>
                  <a:lnTo>
                    <a:pt x="217" y="52"/>
                  </a:lnTo>
                  <a:lnTo>
                    <a:pt x="223" y="59"/>
                  </a:lnTo>
                  <a:lnTo>
                    <a:pt x="230" y="67"/>
                  </a:lnTo>
                  <a:lnTo>
                    <a:pt x="236" y="76"/>
                  </a:lnTo>
                  <a:lnTo>
                    <a:pt x="242" y="85"/>
                  </a:lnTo>
                  <a:lnTo>
                    <a:pt x="245" y="94"/>
                  </a:lnTo>
                  <a:lnTo>
                    <a:pt x="249" y="105"/>
                  </a:lnTo>
                  <a:lnTo>
                    <a:pt x="251" y="115"/>
                  </a:lnTo>
                  <a:lnTo>
                    <a:pt x="252" y="126"/>
                  </a:lnTo>
                  <a:lnTo>
                    <a:pt x="252" y="126"/>
                  </a:lnTo>
                  <a:lnTo>
                    <a:pt x="253" y="135"/>
                  </a:lnTo>
                  <a:lnTo>
                    <a:pt x="253" y="135"/>
                  </a:lnTo>
                  <a:lnTo>
                    <a:pt x="252" y="146"/>
                  </a:lnTo>
                  <a:lnTo>
                    <a:pt x="251" y="157"/>
                  </a:lnTo>
                  <a:lnTo>
                    <a:pt x="248" y="168"/>
                  </a:lnTo>
                  <a:lnTo>
                    <a:pt x="244" y="179"/>
                  </a:lnTo>
                  <a:lnTo>
                    <a:pt x="240" y="188"/>
                  </a:lnTo>
                  <a:lnTo>
                    <a:pt x="234" y="197"/>
                  </a:lnTo>
                  <a:lnTo>
                    <a:pt x="227" y="206"/>
                  </a:lnTo>
                  <a:lnTo>
                    <a:pt x="220" y="214"/>
                  </a:lnTo>
                  <a:lnTo>
                    <a:pt x="212" y="221"/>
                  </a:lnTo>
                  <a:lnTo>
                    <a:pt x="203" y="228"/>
                  </a:lnTo>
                  <a:lnTo>
                    <a:pt x="193" y="234"/>
                  </a:lnTo>
                  <a:lnTo>
                    <a:pt x="183" y="238"/>
                  </a:lnTo>
                  <a:lnTo>
                    <a:pt x="173" y="242"/>
                  </a:lnTo>
                  <a:lnTo>
                    <a:pt x="162" y="244"/>
                  </a:lnTo>
                  <a:lnTo>
                    <a:pt x="151" y="246"/>
                  </a:lnTo>
                  <a:lnTo>
                    <a:pt x="139" y="246"/>
                  </a:lnTo>
                  <a:lnTo>
                    <a:pt x="139" y="246"/>
                  </a:lnTo>
                  <a:close/>
                </a:path>
              </a:pathLst>
            </a:custGeom>
            <a:solidFill>
              <a:srgbClr val="350A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6329363" y="6573838"/>
              <a:ext cx="106362" cy="96838"/>
            </a:xfrm>
            <a:custGeom>
              <a:rect b="b" l="l" r="r" t="t"/>
              <a:pathLst>
                <a:path extrusionOk="0" h="123" w="134">
                  <a:moveTo>
                    <a:pt x="128" y="87"/>
                  </a:moveTo>
                  <a:lnTo>
                    <a:pt x="128" y="87"/>
                  </a:lnTo>
                  <a:lnTo>
                    <a:pt x="105" y="77"/>
                  </a:lnTo>
                  <a:lnTo>
                    <a:pt x="105" y="77"/>
                  </a:lnTo>
                  <a:lnTo>
                    <a:pt x="101" y="76"/>
                  </a:lnTo>
                  <a:lnTo>
                    <a:pt x="99" y="77"/>
                  </a:lnTo>
                  <a:lnTo>
                    <a:pt x="98" y="78"/>
                  </a:lnTo>
                  <a:lnTo>
                    <a:pt x="98" y="78"/>
                  </a:lnTo>
                  <a:lnTo>
                    <a:pt x="87" y="91"/>
                  </a:lnTo>
                  <a:lnTo>
                    <a:pt x="87" y="91"/>
                  </a:lnTo>
                  <a:lnTo>
                    <a:pt x="85" y="93"/>
                  </a:lnTo>
                  <a:lnTo>
                    <a:pt x="84" y="93"/>
                  </a:lnTo>
                  <a:lnTo>
                    <a:pt x="79" y="92"/>
                  </a:lnTo>
                  <a:lnTo>
                    <a:pt x="79" y="92"/>
                  </a:lnTo>
                  <a:lnTo>
                    <a:pt x="70" y="87"/>
                  </a:lnTo>
                  <a:lnTo>
                    <a:pt x="62" y="83"/>
                  </a:lnTo>
                  <a:lnTo>
                    <a:pt x="53" y="76"/>
                  </a:lnTo>
                  <a:lnTo>
                    <a:pt x="53" y="76"/>
                  </a:lnTo>
                  <a:lnTo>
                    <a:pt x="46" y="69"/>
                  </a:lnTo>
                  <a:lnTo>
                    <a:pt x="41" y="62"/>
                  </a:lnTo>
                  <a:lnTo>
                    <a:pt x="34" y="53"/>
                  </a:lnTo>
                  <a:lnTo>
                    <a:pt x="34" y="53"/>
                  </a:lnTo>
                  <a:lnTo>
                    <a:pt x="34" y="50"/>
                  </a:lnTo>
                  <a:lnTo>
                    <a:pt x="34" y="49"/>
                  </a:lnTo>
                  <a:lnTo>
                    <a:pt x="37" y="46"/>
                  </a:lnTo>
                  <a:lnTo>
                    <a:pt x="37" y="46"/>
                  </a:lnTo>
                  <a:lnTo>
                    <a:pt x="41" y="40"/>
                  </a:lnTo>
                  <a:lnTo>
                    <a:pt x="41" y="40"/>
                  </a:lnTo>
                  <a:lnTo>
                    <a:pt x="42" y="39"/>
                  </a:lnTo>
                  <a:lnTo>
                    <a:pt x="42" y="39"/>
                  </a:lnTo>
                  <a:lnTo>
                    <a:pt x="45" y="35"/>
                  </a:lnTo>
                  <a:lnTo>
                    <a:pt x="45" y="35"/>
                  </a:lnTo>
                  <a:lnTo>
                    <a:pt x="45" y="32"/>
                  </a:lnTo>
                  <a:lnTo>
                    <a:pt x="45" y="30"/>
                  </a:lnTo>
                  <a:lnTo>
                    <a:pt x="45" y="30"/>
                  </a:lnTo>
                  <a:lnTo>
                    <a:pt x="34" y="4"/>
                  </a:lnTo>
                  <a:lnTo>
                    <a:pt x="34" y="4"/>
                  </a:lnTo>
                  <a:lnTo>
                    <a:pt x="32" y="1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14" y="1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8" y="7"/>
                  </a:lnTo>
                  <a:lnTo>
                    <a:pt x="4" y="12"/>
                  </a:lnTo>
                  <a:lnTo>
                    <a:pt x="1" y="20"/>
                  </a:lnTo>
                  <a:lnTo>
                    <a:pt x="0" y="25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4" y="50"/>
                  </a:lnTo>
                  <a:lnTo>
                    <a:pt x="8" y="57"/>
                  </a:lnTo>
                  <a:lnTo>
                    <a:pt x="14" y="64"/>
                  </a:lnTo>
                  <a:lnTo>
                    <a:pt x="14" y="64"/>
                  </a:lnTo>
                  <a:lnTo>
                    <a:pt x="18" y="71"/>
                  </a:lnTo>
                  <a:lnTo>
                    <a:pt x="30" y="85"/>
                  </a:lnTo>
                  <a:lnTo>
                    <a:pt x="38" y="93"/>
                  </a:lnTo>
                  <a:lnTo>
                    <a:pt x="47" y="101"/>
                  </a:lnTo>
                  <a:lnTo>
                    <a:pt x="57" y="108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90" y="121"/>
                  </a:lnTo>
                  <a:lnTo>
                    <a:pt x="100" y="123"/>
                  </a:lnTo>
                  <a:lnTo>
                    <a:pt x="106" y="123"/>
                  </a:lnTo>
                  <a:lnTo>
                    <a:pt x="109" y="122"/>
                  </a:lnTo>
                  <a:lnTo>
                    <a:pt x="109" y="122"/>
                  </a:lnTo>
                  <a:lnTo>
                    <a:pt x="115" y="121"/>
                  </a:lnTo>
                  <a:lnTo>
                    <a:pt x="122" y="117"/>
                  </a:lnTo>
                  <a:lnTo>
                    <a:pt x="128" y="113"/>
                  </a:lnTo>
                  <a:lnTo>
                    <a:pt x="130" y="109"/>
                  </a:lnTo>
                  <a:lnTo>
                    <a:pt x="132" y="107"/>
                  </a:lnTo>
                  <a:lnTo>
                    <a:pt x="132" y="107"/>
                  </a:lnTo>
                  <a:lnTo>
                    <a:pt x="133" y="101"/>
                  </a:lnTo>
                  <a:lnTo>
                    <a:pt x="134" y="96"/>
                  </a:lnTo>
                  <a:lnTo>
                    <a:pt x="133" y="91"/>
                  </a:lnTo>
                  <a:lnTo>
                    <a:pt x="133" y="91"/>
                  </a:lnTo>
                  <a:lnTo>
                    <a:pt x="131" y="90"/>
                  </a:lnTo>
                  <a:lnTo>
                    <a:pt x="128" y="87"/>
                  </a:lnTo>
                  <a:lnTo>
                    <a:pt x="128" y="87"/>
                  </a:lnTo>
                  <a:close/>
                </a:path>
              </a:pathLst>
            </a:custGeom>
            <a:solidFill>
              <a:srgbClr val="350A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" name="Google Shape;66;p13"/>
          <p:cNvSpPr/>
          <p:nvPr/>
        </p:nvSpPr>
        <p:spPr>
          <a:xfrm>
            <a:off x="13625869" y="10422250"/>
            <a:ext cx="707992" cy="707999"/>
          </a:xfrm>
          <a:custGeom>
            <a:rect b="b" l="l" r="r" t="t"/>
            <a:pathLst>
              <a:path extrusionOk="0" h="501" w="501">
                <a:moveTo>
                  <a:pt x="251" y="501"/>
                </a:moveTo>
                <a:lnTo>
                  <a:pt x="251" y="501"/>
                </a:lnTo>
                <a:lnTo>
                  <a:pt x="251" y="501"/>
                </a:lnTo>
                <a:lnTo>
                  <a:pt x="226" y="500"/>
                </a:lnTo>
                <a:lnTo>
                  <a:pt x="200" y="496"/>
                </a:lnTo>
                <a:lnTo>
                  <a:pt x="176" y="489"/>
                </a:lnTo>
                <a:lnTo>
                  <a:pt x="153" y="481"/>
                </a:lnTo>
                <a:lnTo>
                  <a:pt x="131" y="471"/>
                </a:lnTo>
                <a:lnTo>
                  <a:pt x="111" y="458"/>
                </a:lnTo>
                <a:lnTo>
                  <a:pt x="91" y="443"/>
                </a:lnTo>
                <a:lnTo>
                  <a:pt x="74" y="427"/>
                </a:lnTo>
                <a:lnTo>
                  <a:pt x="58" y="410"/>
                </a:lnTo>
                <a:lnTo>
                  <a:pt x="43" y="390"/>
                </a:lnTo>
                <a:lnTo>
                  <a:pt x="31" y="370"/>
                </a:lnTo>
                <a:lnTo>
                  <a:pt x="20" y="348"/>
                </a:lnTo>
                <a:lnTo>
                  <a:pt x="12" y="325"/>
                </a:lnTo>
                <a:lnTo>
                  <a:pt x="6" y="302"/>
                </a:lnTo>
                <a:lnTo>
                  <a:pt x="1" y="277"/>
                </a:lnTo>
                <a:lnTo>
                  <a:pt x="0" y="251"/>
                </a:lnTo>
                <a:lnTo>
                  <a:pt x="0" y="251"/>
                </a:lnTo>
                <a:lnTo>
                  <a:pt x="1" y="225"/>
                </a:lnTo>
                <a:lnTo>
                  <a:pt x="6" y="201"/>
                </a:lnTo>
                <a:lnTo>
                  <a:pt x="12" y="176"/>
                </a:lnTo>
                <a:lnTo>
                  <a:pt x="20" y="153"/>
                </a:lnTo>
                <a:lnTo>
                  <a:pt x="31" y="132"/>
                </a:lnTo>
                <a:lnTo>
                  <a:pt x="43" y="111"/>
                </a:lnTo>
                <a:lnTo>
                  <a:pt x="58" y="91"/>
                </a:lnTo>
                <a:lnTo>
                  <a:pt x="74" y="74"/>
                </a:lnTo>
                <a:lnTo>
                  <a:pt x="91" y="58"/>
                </a:lnTo>
                <a:lnTo>
                  <a:pt x="111" y="43"/>
                </a:lnTo>
                <a:lnTo>
                  <a:pt x="131" y="30"/>
                </a:lnTo>
                <a:lnTo>
                  <a:pt x="153" y="20"/>
                </a:lnTo>
                <a:lnTo>
                  <a:pt x="176" y="12"/>
                </a:lnTo>
                <a:lnTo>
                  <a:pt x="200" y="6"/>
                </a:lnTo>
                <a:lnTo>
                  <a:pt x="226" y="1"/>
                </a:lnTo>
                <a:lnTo>
                  <a:pt x="251" y="0"/>
                </a:lnTo>
                <a:lnTo>
                  <a:pt x="251" y="0"/>
                </a:lnTo>
                <a:lnTo>
                  <a:pt x="276" y="1"/>
                </a:lnTo>
                <a:lnTo>
                  <a:pt x="302" y="6"/>
                </a:lnTo>
                <a:lnTo>
                  <a:pt x="326" y="12"/>
                </a:lnTo>
                <a:lnTo>
                  <a:pt x="348" y="20"/>
                </a:lnTo>
                <a:lnTo>
                  <a:pt x="370" y="30"/>
                </a:lnTo>
                <a:lnTo>
                  <a:pt x="390" y="43"/>
                </a:lnTo>
                <a:lnTo>
                  <a:pt x="410" y="58"/>
                </a:lnTo>
                <a:lnTo>
                  <a:pt x="428" y="74"/>
                </a:lnTo>
                <a:lnTo>
                  <a:pt x="444" y="91"/>
                </a:lnTo>
                <a:lnTo>
                  <a:pt x="458" y="111"/>
                </a:lnTo>
                <a:lnTo>
                  <a:pt x="471" y="132"/>
                </a:lnTo>
                <a:lnTo>
                  <a:pt x="481" y="153"/>
                </a:lnTo>
                <a:lnTo>
                  <a:pt x="490" y="176"/>
                </a:lnTo>
                <a:lnTo>
                  <a:pt x="496" y="201"/>
                </a:lnTo>
                <a:lnTo>
                  <a:pt x="500" y="225"/>
                </a:lnTo>
                <a:lnTo>
                  <a:pt x="501" y="251"/>
                </a:lnTo>
                <a:lnTo>
                  <a:pt x="501" y="251"/>
                </a:lnTo>
                <a:lnTo>
                  <a:pt x="500" y="277"/>
                </a:lnTo>
                <a:lnTo>
                  <a:pt x="496" y="302"/>
                </a:lnTo>
                <a:lnTo>
                  <a:pt x="490" y="325"/>
                </a:lnTo>
                <a:lnTo>
                  <a:pt x="481" y="348"/>
                </a:lnTo>
                <a:lnTo>
                  <a:pt x="471" y="370"/>
                </a:lnTo>
                <a:lnTo>
                  <a:pt x="458" y="390"/>
                </a:lnTo>
                <a:lnTo>
                  <a:pt x="444" y="410"/>
                </a:lnTo>
                <a:lnTo>
                  <a:pt x="428" y="427"/>
                </a:lnTo>
                <a:lnTo>
                  <a:pt x="410" y="443"/>
                </a:lnTo>
                <a:lnTo>
                  <a:pt x="390" y="458"/>
                </a:lnTo>
                <a:lnTo>
                  <a:pt x="370" y="471"/>
                </a:lnTo>
                <a:lnTo>
                  <a:pt x="348" y="481"/>
                </a:lnTo>
                <a:lnTo>
                  <a:pt x="326" y="489"/>
                </a:lnTo>
                <a:lnTo>
                  <a:pt x="302" y="496"/>
                </a:lnTo>
                <a:lnTo>
                  <a:pt x="276" y="500"/>
                </a:lnTo>
                <a:lnTo>
                  <a:pt x="251" y="501"/>
                </a:lnTo>
                <a:lnTo>
                  <a:pt x="251" y="50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13792955" y="10623323"/>
            <a:ext cx="376650" cy="305856"/>
          </a:xfrm>
          <a:custGeom>
            <a:rect b="b" l="l" r="r" t="t"/>
            <a:pathLst>
              <a:path extrusionOk="0" h="216" w="267">
                <a:moveTo>
                  <a:pt x="0" y="192"/>
                </a:moveTo>
                <a:lnTo>
                  <a:pt x="0" y="192"/>
                </a:lnTo>
                <a:lnTo>
                  <a:pt x="9" y="197"/>
                </a:lnTo>
                <a:lnTo>
                  <a:pt x="18" y="203"/>
                </a:lnTo>
                <a:lnTo>
                  <a:pt x="28" y="206"/>
                </a:lnTo>
                <a:lnTo>
                  <a:pt x="39" y="210"/>
                </a:lnTo>
                <a:lnTo>
                  <a:pt x="50" y="213"/>
                </a:lnTo>
                <a:lnTo>
                  <a:pt x="61" y="214"/>
                </a:lnTo>
                <a:lnTo>
                  <a:pt x="72" y="215"/>
                </a:lnTo>
                <a:lnTo>
                  <a:pt x="84" y="216"/>
                </a:lnTo>
                <a:lnTo>
                  <a:pt x="84" y="216"/>
                </a:lnTo>
                <a:lnTo>
                  <a:pt x="102" y="215"/>
                </a:lnTo>
                <a:lnTo>
                  <a:pt x="119" y="212"/>
                </a:lnTo>
                <a:lnTo>
                  <a:pt x="135" y="208"/>
                </a:lnTo>
                <a:lnTo>
                  <a:pt x="151" y="201"/>
                </a:lnTo>
                <a:lnTo>
                  <a:pt x="165" y="193"/>
                </a:lnTo>
                <a:lnTo>
                  <a:pt x="178" y="185"/>
                </a:lnTo>
                <a:lnTo>
                  <a:pt x="189" y="175"/>
                </a:lnTo>
                <a:lnTo>
                  <a:pt x="201" y="163"/>
                </a:lnTo>
                <a:lnTo>
                  <a:pt x="210" y="152"/>
                </a:lnTo>
                <a:lnTo>
                  <a:pt x="218" y="139"/>
                </a:lnTo>
                <a:lnTo>
                  <a:pt x="225" y="125"/>
                </a:lnTo>
                <a:lnTo>
                  <a:pt x="231" y="112"/>
                </a:lnTo>
                <a:lnTo>
                  <a:pt x="234" y="97"/>
                </a:lnTo>
                <a:lnTo>
                  <a:pt x="238" y="83"/>
                </a:lnTo>
                <a:lnTo>
                  <a:pt x="239" y="68"/>
                </a:lnTo>
                <a:lnTo>
                  <a:pt x="239" y="53"/>
                </a:lnTo>
                <a:lnTo>
                  <a:pt x="239" y="53"/>
                </a:lnTo>
                <a:lnTo>
                  <a:pt x="247" y="47"/>
                </a:lnTo>
                <a:lnTo>
                  <a:pt x="254" y="40"/>
                </a:lnTo>
                <a:lnTo>
                  <a:pt x="261" y="33"/>
                </a:lnTo>
                <a:lnTo>
                  <a:pt x="267" y="25"/>
                </a:lnTo>
                <a:lnTo>
                  <a:pt x="267" y="25"/>
                </a:lnTo>
                <a:lnTo>
                  <a:pt x="250" y="31"/>
                </a:lnTo>
                <a:lnTo>
                  <a:pt x="234" y="33"/>
                </a:lnTo>
                <a:lnTo>
                  <a:pt x="234" y="33"/>
                </a:lnTo>
                <a:lnTo>
                  <a:pt x="242" y="28"/>
                </a:lnTo>
                <a:lnTo>
                  <a:pt x="249" y="21"/>
                </a:lnTo>
                <a:lnTo>
                  <a:pt x="255" y="13"/>
                </a:lnTo>
                <a:lnTo>
                  <a:pt x="259" y="3"/>
                </a:lnTo>
                <a:lnTo>
                  <a:pt x="259" y="3"/>
                </a:lnTo>
                <a:lnTo>
                  <a:pt x="250" y="8"/>
                </a:lnTo>
                <a:lnTo>
                  <a:pt x="242" y="12"/>
                </a:lnTo>
                <a:lnTo>
                  <a:pt x="233" y="15"/>
                </a:lnTo>
                <a:lnTo>
                  <a:pt x="224" y="17"/>
                </a:lnTo>
                <a:lnTo>
                  <a:pt x="224" y="17"/>
                </a:lnTo>
                <a:lnTo>
                  <a:pt x="216" y="9"/>
                </a:lnTo>
                <a:lnTo>
                  <a:pt x="207" y="5"/>
                </a:lnTo>
                <a:lnTo>
                  <a:pt x="195" y="1"/>
                </a:lnTo>
                <a:lnTo>
                  <a:pt x="184" y="0"/>
                </a:lnTo>
                <a:lnTo>
                  <a:pt x="184" y="0"/>
                </a:lnTo>
                <a:lnTo>
                  <a:pt x="178" y="0"/>
                </a:lnTo>
                <a:lnTo>
                  <a:pt x="171" y="1"/>
                </a:lnTo>
                <a:lnTo>
                  <a:pt x="165" y="2"/>
                </a:lnTo>
                <a:lnTo>
                  <a:pt x="160" y="5"/>
                </a:lnTo>
                <a:lnTo>
                  <a:pt x="149" y="12"/>
                </a:lnTo>
                <a:lnTo>
                  <a:pt x="141" y="21"/>
                </a:lnTo>
                <a:lnTo>
                  <a:pt x="135" y="30"/>
                </a:lnTo>
                <a:lnTo>
                  <a:pt x="131" y="41"/>
                </a:lnTo>
                <a:lnTo>
                  <a:pt x="130" y="47"/>
                </a:lnTo>
                <a:lnTo>
                  <a:pt x="130" y="54"/>
                </a:lnTo>
                <a:lnTo>
                  <a:pt x="130" y="60"/>
                </a:lnTo>
                <a:lnTo>
                  <a:pt x="131" y="67"/>
                </a:lnTo>
                <a:lnTo>
                  <a:pt x="131" y="67"/>
                </a:lnTo>
                <a:lnTo>
                  <a:pt x="114" y="64"/>
                </a:lnTo>
                <a:lnTo>
                  <a:pt x="97" y="61"/>
                </a:lnTo>
                <a:lnTo>
                  <a:pt x="82" y="56"/>
                </a:lnTo>
                <a:lnTo>
                  <a:pt x="67" y="50"/>
                </a:lnTo>
                <a:lnTo>
                  <a:pt x="54" y="41"/>
                </a:lnTo>
                <a:lnTo>
                  <a:pt x="41" y="32"/>
                </a:lnTo>
                <a:lnTo>
                  <a:pt x="28" y="22"/>
                </a:lnTo>
                <a:lnTo>
                  <a:pt x="18" y="9"/>
                </a:lnTo>
                <a:lnTo>
                  <a:pt x="18" y="9"/>
                </a:lnTo>
                <a:lnTo>
                  <a:pt x="13" y="18"/>
                </a:lnTo>
                <a:lnTo>
                  <a:pt x="11" y="29"/>
                </a:lnTo>
                <a:lnTo>
                  <a:pt x="11" y="39"/>
                </a:lnTo>
                <a:lnTo>
                  <a:pt x="12" y="50"/>
                </a:lnTo>
                <a:lnTo>
                  <a:pt x="16" y="59"/>
                </a:lnTo>
                <a:lnTo>
                  <a:pt x="20" y="68"/>
                </a:lnTo>
                <a:lnTo>
                  <a:pt x="27" y="76"/>
                </a:lnTo>
                <a:lnTo>
                  <a:pt x="35" y="83"/>
                </a:lnTo>
                <a:lnTo>
                  <a:pt x="35" y="83"/>
                </a:lnTo>
                <a:lnTo>
                  <a:pt x="28" y="82"/>
                </a:lnTo>
                <a:lnTo>
                  <a:pt x="21" y="81"/>
                </a:lnTo>
                <a:lnTo>
                  <a:pt x="16" y="78"/>
                </a:lnTo>
                <a:lnTo>
                  <a:pt x="10" y="76"/>
                </a:lnTo>
                <a:lnTo>
                  <a:pt x="10" y="76"/>
                </a:lnTo>
                <a:lnTo>
                  <a:pt x="11" y="85"/>
                </a:lnTo>
                <a:lnTo>
                  <a:pt x="13" y="94"/>
                </a:lnTo>
                <a:lnTo>
                  <a:pt x="17" y="102"/>
                </a:lnTo>
                <a:lnTo>
                  <a:pt x="23" y="111"/>
                </a:lnTo>
                <a:lnTo>
                  <a:pt x="28" y="117"/>
                </a:lnTo>
                <a:lnTo>
                  <a:pt x="36" y="123"/>
                </a:lnTo>
                <a:lnTo>
                  <a:pt x="44" y="128"/>
                </a:lnTo>
                <a:lnTo>
                  <a:pt x="54" y="130"/>
                </a:lnTo>
                <a:lnTo>
                  <a:pt x="54" y="130"/>
                </a:lnTo>
                <a:lnTo>
                  <a:pt x="42" y="132"/>
                </a:lnTo>
                <a:lnTo>
                  <a:pt x="35" y="131"/>
                </a:lnTo>
                <a:lnTo>
                  <a:pt x="29" y="131"/>
                </a:lnTo>
                <a:lnTo>
                  <a:pt x="29" y="131"/>
                </a:lnTo>
                <a:lnTo>
                  <a:pt x="33" y="139"/>
                </a:lnTo>
                <a:lnTo>
                  <a:pt x="36" y="146"/>
                </a:lnTo>
                <a:lnTo>
                  <a:pt x="42" y="152"/>
                </a:lnTo>
                <a:lnTo>
                  <a:pt x="49" y="158"/>
                </a:lnTo>
                <a:lnTo>
                  <a:pt x="56" y="162"/>
                </a:lnTo>
                <a:lnTo>
                  <a:pt x="63" y="166"/>
                </a:lnTo>
                <a:lnTo>
                  <a:pt x="72" y="168"/>
                </a:lnTo>
                <a:lnTo>
                  <a:pt x="80" y="169"/>
                </a:lnTo>
                <a:lnTo>
                  <a:pt x="80" y="169"/>
                </a:lnTo>
                <a:lnTo>
                  <a:pt x="72" y="175"/>
                </a:lnTo>
                <a:lnTo>
                  <a:pt x="62" y="181"/>
                </a:lnTo>
                <a:lnTo>
                  <a:pt x="53" y="185"/>
                </a:lnTo>
                <a:lnTo>
                  <a:pt x="42" y="189"/>
                </a:lnTo>
                <a:lnTo>
                  <a:pt x="32" y="191"/>
                </a:lnTo>
                <a:lnTo>
                  <a:pt x="21" y="192"/>
                </a:lnTo>
                <a:lnTo>
                  <a:pt x="10" y="192"/>
                </a:lnTo>
                <a:lnTo>
                  <a:pt x="0" y="192"/>
                </a:lnTo>
                <a:lnTo>
                  <a:pt x="0" y="192"/>
                </a:lnTo>
                <a:close/>
              </a:path>
            </a:pathLst>
          </a:custGeom>
          <a:solidFill>
            <a:srgbClr val="350A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15724358" y="10422250"/>
            <a:ext cx="707992" cy="707999"/>
          </a:xfrm>
          <a:custGeom>
            <a:rect b="b" l="l" r="r" t="t"/>
            <a:pathLst>
              <a:path extrusionOk="0" h="501" w="501">
                <a:moveTo>
                  <a:pt x="250" y="501"/>
                </a:moveTo>
                <a:lnTo>
                  <a:pt x="250" y="501"/>
                </a:lnTo>
                <a:lnTo>
                  <a:pt x="250" y="501"/>
                </a:lnTo>
                <a:lnTo>
                  <a:pt x="225" y="500"/>
                </a:lnTo>
                <a:lnTo>
                  <a:pt x="199" y="496"/>
                </a:lnTo>
                <a:lnTo>
                  <a:pt x="176" y="489"/>
                </a:lnTo>
                <a:lnTo>
                  <a:pt x="153" y="481"/>
                </a:lnTo>
                <a:lnTo>
                  <a:pt x="132" y="471"/>
                </a:lnTo>
                <a:lnTo>
                  <a:pt x="111" y="458"/>
                </a:lnTo>
                <a:lnTo>
                  <a:pt x="91" y="443"/>
                </a:lnTo>
                <a:lnTo>
                  <a:pt x="73" y="427"/>
                </a:lnTo>
                <a:lnTo>
                  <a:pt x="57" y="410"/>
                </a:lnTo>
                <a:lnTo>
                  <a:pt x="43" y="390"/>
                </a:lnTo>
                <a:lnTo>
                  <a:pt x="30" y="370"/>
                </a:lnTo>
                <a:lnTo>
                  <a:pt x="20" y="348"/>
                </a:lnTo>
                <a:lnTo>
                  <a:pt x="11" y="325"/>
                </a:lnTo>
                <a:lnTo>
                  <a:pt x="5" y="302"/>
                </a:lnTo>
                <a:lnTo>
                  <a:pt x="2" y="277"/>
                </a:lnTo>
                <a:lnTo>
                  <a:pt x="0" y="251"/>
                </a:lnTo>
                <a:lnTo>
                  <a:pt x="0" y="251"/>
                </a:lnTo>
                <a:lnTo>
                  <a:pt x="2" y="225"/>
                </a:lnTo>
                <a:lnTo>
                  <a:pt x="5" y="201"/>
                </a:lnTo>
                <a:lnTo>
                  <a:pt x="11" y="176"/>
                </a:lnTo>
                <a:lnTo>
                  <a:pt x="20" y="153"/>
                </a:lnTo>
                <a:lnTo>
                  <a:pt x="30" y="132"/>
                </a:lnTo>
                <a:lnTo>
                  <a:pt x="43" y="111"/>
                </a:lnTo>
                <a:lnTo>
                  <a:pt x="57" y="91"/>
                </a:lnTo>
                <a:lnTo>
                  <a:pt x="73" y="74"/>
                </a:lnTo>
                <a:lnTo>
                  <a:pt x="91" y="58"/>
                </a:lnTo>
                <a:lnTo>
                  <a:pt x="111" y="43"/>
                </a:lnTo>
                <a:lnTo>
                  <a:pt x="132" y="30"/>
                </a:lnTo>
                <a:lnTo>
                  <a:pt x="153" y="20"/>
                </a:lnTo>
                <a:lnTo>
                  <a:pt x="176" y="12"/>
                </a:lnTo>
                <a:lnTo>
                  <a:pt x="199" y="6"/>
                </a:lnTo>
                <a:lnTo>
                  <a:pt x="225" y="1"/>
                </a:lnTo>
                <a:lnTo>
                  <a:pt x="250" y="0"/>
                </a:lnTo>
                <a:lnTo>
                  <a:pt x="250" y="0"/>
                </a:lnTo>
                <a:lnTo>
                  <a:pt x="275" y="1"/>
                </a:lnTo>
                <a:lnTo>
                  <a:pt x="301" y="6"/>
                </a:lnTo>
                <a:lnTo>
                  <a:pt x="325" y="12"/>
                </a:lnTo>
                <a:lnTo>
                  <a:pt x="348" y="20"/>
                </a:lnTo>
                <a:lnTo>
                  <a:pt x="370" y="30"/>
                </a:lnTo>
                <a:lnTo>
                  <a:pt x="391" y="43"/>
                </a:lnTo>
                <a:lnTo>
                  <a:pt x="410" y="58"/>
                </a:lnTo>
                <a:lnTo>
                  <a:pt x="427" y="74"/>
                </a:lnTo>
                <a:lnTo>
                  <a:pt x="443" y="91"/>
                </a:lnTo>
                <a:lnTo>
                  <a:pt x="458" y="111"/>
                </a:lnTo>
                <a:lnTo>
                  <a:pt x="470" y="132"/>
                </a:lnTo>
                <a:lnTo>
                  <a:pt x="481" y="153"/>
                </a:lnTo>
                <a:lnTo>
                  <a:pt x="489" y="176"/>
                </a:lnTo>
                <a:lnTo>
                  <a:pt x="495" y="201"/>
                </a:lnTo>
                <a:lnTo>
                  <a:pt x="500" y="225"/>
                </a:lnTo>
                <a:lnTo>
                  <a:pt x="501" y="251"/>
                </a:lnTo>
                <a:lnTo>
                  <a:pt x="501" y="251"/>
                </a:lnTo>
                <a:lnTo>
                  <a:pt x="500" y="277"/>
                </a:lnTo>
                <a:lnTo>
                  <a:pt x="495" y="302"/>
                </a:lnTo>
                <a:lnTo>
                  <a:pt x="489" y="325"/>
                </a:lnTo>
                <a:lnTo>
                  <a:pt x="481" y="348"/>
                </a:lnTo>
                <a:lnTo>
                  <a:pt x="470" y="370"/>
                </a:lnTo>
                <a:lnTo>
                  <a:pt x="458" y="390"/>
                </a:lnTo>
                <a:lnTo>
                  <a:pt x="443" y="410"/>
                </a:lnTo>
                <a:lnTo>
                  <a:pt x="427" y="427"/>
                </a:lnTo>
                <a:lnTo>
                  <a:pt x="410" y="443"/>
                </a:lnTo>
                <a:lnTo>
                  <a:pt x="391" y="458"/>
                </a:lnTo>
                <a:lnTo>
                  <a:pt x="370" y="471"/>
                </a:lnTo>
                <a:lnTo>
                  <a:pt x="348" y="481"/>
                </a:lnTo>
                <a:lnTo>
                  <a:pt x="325" y="489"/>
                </a:lnTo>
                <a:lnTo>
                  <a:pt x="301" y="496"/>
                </a:lnTo>
                <a:lnTo>
                  <a:pt x="275" y="500"/>
                </a:lnTo>
                <a:lnTo>
                  <a:pt x="250" y="501"/>
                </a:lnTo>
                <a:lnTo>
                  <a:pt x="250" y="50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15976404" y="10561019"/>
            <a:ext cx="201069" cy="430465"/>
          </a:xfrm>
          <a:custGeom>
            <a:rect b="b" l="l" r="r" t="t"/>
            <a:pathLst>
              <a:path extrusionOk="0" h="303" w="140">
                <a:moveTo>
                  <a:pt x="32" y="303"/>
                </a:moveTo>
                <a:lnTo>
                  <a:pt x="93" y="303"/>
                </a:lnTo>
                <a:lnTo>
                  <a:pt x="93" y="151"/>
                </a:lnTo>
                <a:lnTo>
                  <a:pt x="136" y="151"/>
                </a:lnTo>
                <a:lnTo>
                  <a:pt x="140" y="99"/>
                </a:lnTo>
                <a:lnTo>
                  <a:pt x="93" y="99"/>
                </a:lnTo>
                <a:lnTo>
                  <a:pt x="93" y="99"/>
                </a:lnTo>
                <a:lnTo>
                  <a:pt x="93" y="70"/>
                </a:lnTo>
                <a:lnTo>
                  <a:pt x="93" y="70"/>
                </a:lnTo>
                <a:lnTo>
                  <a:pt x="93" y="62"/>
                </a:lnTo>
                <a:lnTo>
                  <a:pt x="95" y="58"/>
                </a:lnTo>
                <a:lnTo>
                  <a:pt x="98" y="56"/>
                </a:lnTo>
                <a:lnTo>
                  <a:pt x="100" y="54"/>
                </a:lnTo>
                <a:lnTo>
                  <a:pt x="107" y="53"/>
                </a:lnTo>
                <a:lnTo>
                  <a:pt x="107" y="53"/>
                </a:lnTo>
                <a:lnTo>
                  <a:pt x="140" y="53"/>
                </a:lnTo>
                <a:lnTo>
                  <a:pt x="140" y="0"/>
                </a:lnTo>
                <a:lnTo>
                  <a:pt x="140" y="0"/>
                </a:lnTo>
                <a:lnTo>
                  <a:pt x="98" y="0"/>
                </a:lnTo>
                <a:lnTo>
                  <a:pt x="98" y="0"/>
                </a:lnTo>
                <a:lnTo>
                  <a:pt x="82" y="1"/>
                </a:lnTo>
                <a:lnTo>
                  <a:pt x="69" y="4"/>
                </a:lnTo>
                <a:lnTo>
                  <a:pt x="57" y="8"/>
                </a:lnTo>
                <a:lnTo>
                  <a:pt x="48" y="15"/>
                </a:lnTo>
                <a:lnTo>
                  <a:pt x="41" y="23"/>
                </a:lnTo>
                <a:lnTo>
                  <a:pt x="36" y="34"/>
                </a:lnTo>
                <a:lnTo>
                  <a:pt x="33" y="45"/>
                </a:lnTo>
                <a:lnTo>
                  <a:pt x="32" y="59"/>
                </a:lnTo>
                <a:lnTo>
                  <a:pt x="32" y="59"/>
                </a:lnTo>
                <a:lnTo>
                  <a:pt x="32" y="99"/>
                </a:lnTo>
                <a:lnTo>
                  <a:pt x="0" y="99"/>
                </a:lnTo>
                <a:lnTo>
                  <a:pt x="0" y="151"/>
                </a:lnTo>
                <a:lnTo>
                  <a:pt x="32" y="151"/>
                </a:lnTo>
                <a:lnTo>
                  <a:pt x="32" y="303"/>
                </a:lnTo>
                <a:close/>
              </a:path>
            </a:pathLst>
          </a:custGeom>
          <a:solidFill>
            <a:srgbClr val="350A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50A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12578040" y="10422250"/>
            <a:ext cx="707992" cy="707999"/>
          </a:xfrm>
          <a:custGeom>
            <a:rect b="b" l="l" r="r" t="t"/>
            <a:pathLst>
              <a:path extrusionOk="0" h="501" w="501">
                <a:moveTo>
                  <a:pt x="251" y="501"/>
                </a:moveTo>
                <a:lnTo>
                  <a:pt x="251" y="501"/>
                </a:lnTo>
                <a:lnTo>
                  <a:pt x="251" y="501"/>
                </a:lnTo>
                <a:lnTo>
                  <a:pt x="225" y="500"/>
                </a:lnTo>
                <a:lnTo>
                  <a:pt x="200" y="496"/>
                </a:lnTo>
                <a:lnTo>
                  <a:pt x="176" y="489"/>
                </a:lnTo>
                <a:lnTo>
                  <a:pt x="153" y="481"/>
                </a:lnTo>
                <a:lnTo>
                  <a:pt x="131" y="471"/>
                </a:lnTo>
                <a:lnTo>
                  <a:pt x="111" y="458"/>
                </a:lnTo>
                <a:lnTo>
                  <a:pt x="91" y="443"/>
                </a:lnTo>
                <a:lnTo>
                  <a:pt x="74" y="427"/>
                </a:lnTo>
                <a:lnTo>
                  <a:pt x="58" y="410"/>
                </a:lnTo>
                <a:lnTo>
                  <a:pt x="43" y="390"/>
                </a:lnTo>
                <a:lnTo>
                  <a:pt x="30" y="370"/>
                </a:lnTo>
                <a:lnTo>
                  <a:pt x="20" y="348"/>
                </a:lnTo>
                <a:lnTo>
                  <a:pt x="12" y="325"/>
                </a:lnTo>
                <a:lnTo>
                  <a:pt x="6" y="302"/>
                </a:lnTo>
                <a:lnTo>
                  <a:pt x="1" y="277"/>
                </a:lnTo>
                <a:lnTo>
                  <a:pt x="0" y="251"/>
                </a:lnTo>
                <a:lnTo>
                  <a:pt x="0" y="251"/>
                </a:lnTo>
                <a:lnTo>
                  <a:pt x="1" y="225"/>
                </a:lnTo>
                <a:lnTo>
                  <a:pt x="6" y="201"/>
                </a:lnTo>
                <a:lnTo>
                  <a:pt x="12" y="176"/>
                </a:lnTo>
                <a:lnTo>
                  <a:pt x="20" y="153"/>
                </a:lnTo>
                <a:lnTo>
                  <a:pt x="30" y="132"/>
                </a:lnTo>
                <a:lnTo>
                  <a:pt x="43" y="111"/>
                </a:lnTo>
                <a:lnTo>
                  <a:pt x="58" y="91"/>
                </a:lnTo>
                <a:lnTo>
                  <a:pt x="74" y="74"/>
                </a:lnTo>
                <a:lnTo>
                  <a:pt x="91" y="58"/>
                </a:lnTo>
                <a:lnTo>
                  <a:pt x="111" y="43"/>
                </a:lnTo>
                <a:lnTo>
                  <a:pt x="131" y="30"/>
                </a:lnTo>
                <a:lnTo>
                  <a:pt x="153" y="20"/>
                </a:lnTo>
                <a:lnTo>
                  <a:pt x="176" y="12"/>
                </a:lnTo>
                <a:lnTo>
                  <a:pt x="200" y="6"/>
                </a:lnTo>
                <a:lnTo>
                  <a:pt x="225" y="1"/>
                </a:lnTo>
                <a:lnTo>
                  <a:pt x="251" y="0"/>
                </a:lnTo>
                <a:lnTo>
                  <a:pt x="251" y="0"/>
                </a:lnTo>
                <a:lnTo>
                  <a:pt x="276" y="1"/>
                </a:lnTo>
                <a:lnTo>
                  <a:pt x="301" y="6"/>
                </a:lnTo>
                <a:lnTo>
                  <a:pt x="325" y="12"/>
                </a:lnTo>
                <a:lnTo>
                  <a:pt x="348" y="20"/>
                </a:lnTo>
                <a:lnTo>
                  <a:pt x="370" y="30"/>
                </a:lnTo>
                <a:lnTo>
                  <a:pt x="390" y="43"/>
                </a:lnTo>
                <a:lnTo>
                  <a:pt x="410" y="58"/>
                </a:lnTo>
                <a:lnTo>
                  <a:pt x="427" y="74"/>
                </a:lnTo>
                <a:lnTo>
                  <a:pt x="443" y="91"/>
                </a:lnTo>
                <a:lnTo>
                  <a:pt x="458" y="111"/>
                </a:lnTo>
                <a:lnTo>
                  <a:pt x="471" y="132"/>
                </a:lnTo>
                <a:lnTo>
                  <a:pt x="481" y="153"/>
                </a:lnTo>
                <a:lnTo>
                  <a:pt x="489" y="176"/>
                </a:lnTo>
                <a:lnTo>
                  <a:pt x="496" y="201"/>
                </a:lnTo>
                <a:lnTo>
                  <a:pt x="500" y="225"/>
                </a:lnTo>
                <a:lnTo>
                  <a:pt x="501" y="251"/>
                </a:lnTo>
                <a:lnTo>
                  <a:pt x="501" y="251"/>
                </a:lnTo>
                <a:lnTo>
                  <a:pt x="500" y="277"/>
                </a:lnTo>
                <a:lnTo>
                  <a:pt x="496" y="302"/>
                </a:lnTo>
                <a:lnTo>
                  <a:pt x="489" y="325"/>
                </a:lnTo>
                <a:lnTo>
                  <a:pt x="481" y="348"/>
                </a:lnTo>
                <a:lnTo>
                  <a:pt x="471" y="370"/>
                </a:lnTo>
                <a:lnTo>
                  <a:pt x="458" y="390"/>
                </a:lnTo>
                <a:lnTo>
                  <a:pt x="443" y="410"/>
                </a:lnTo>
                <a:lnTo>
                  <a:pt x="427" y="427"/>
                </a:lnTo>
                <a:lnTo>
                  <a:pt x="410" y="443"/>
                </a:lnTo>
                <a:lnTo>
                  <a:pt x="390" y="458"/>
                </a:lnTo>
                <a:lnTo>
                  <a:pt x="370" y="471"/>
                </a:lnTo>
                <a:lnTo>
                  <a:pt x="348" y="481"/>
                </a:lnTo>
                <a:lnTo>
                  <a:pt x="325" y="489"/>
                </a:lnTo>
                <a:lnTo>
                  <a:pt x="301" y="496"/>
                </a:lnTo>
                <a:lnTo>
                  <a:pt x="276" y="500"/>
                </a:lnTo>
                <a:lnTo>
                  <a:pt x="251" y="501"/>
                </a:lnTo>
                <a:lnTo>
                  <a:pt x="251" y="50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12773445" y="10617659"/>
            <a:ext cx="317181" cy="317184"/>
          </a:xfrm>
          <a:custGeom>
            <a:rect b="b" l="l" r="r" t="t"/>
            <a:pathLst>
              <a:path extrusionOk="0" h="225" w="225">
                <a:moveTo>
                  <a:pt x="113" y="0"/>
                </a:moveTo>
                <a:lnTo>
                  <a:pt x="113" y="0"/>
                </a:lnTo>
                <a:lnTo>
                  <a:pt x="149" y="0"/>
                </a:lnTo>
                <a:lnTo>
                  <a:pt x="168" y="2"/>
                </a:lnTo>
                <a:lnTo>
                  <a:pt x="168" y="2"/>
                </a:lnTo>
                <a:lnTo>
                  <a:pt x="178" y="2"/>
                </a:lnTo>
                <a:lnTo>
                  <a:pt x="184" y="3"/>
                </a:lnTo>
                <a:lnTo>
                  <a:pt x="194" y="6"/>
                </a:lnTo>
                <a:lnTo>
                  <a:pt x="194" y="6"/>
                </a:lnTo>
                <a:lnTo>
                  <a:pt x="202" y="10"/>
                </a:lnTo>
                <a:lnTo>
                  <a:pt x="210" y="17"/>
                </a:lnTo>
                <a:lnTo>
                  <a:pt x="210" y="17"/>
                </a:lnTo>
                <a:lnTo>
                  <a:pt x="215" y="23"/>
                </a:lnTo>
                <a:lnTo>
                  <a:pt x="220" y="31"/>
                </a:lnTo>
                <a:lnTo>
                  <a:pt x="220" y="31"/>
                </a:lnTo>
                <a:lnTo>
                  <a:pt x="222" y="42"/>
                </a:lnTo>
                <a:lnTo>
                  <a:pt x="224" y="49"/>
                </a:lnTo>
                <a:lnTo>
                  <a:pt x="225" y="58"/>
                </a:lnTo>
                <a:lnTo>
                  <a:pt x="225" y="58"/>
                </a:lnTo>
                <a:lnTo>
                  <a:pt x="225" y="76"/>
                </a:lnTo>
                <a:lnTo>
                  <a:pt x="225" y="113"/>
                </a:lnTo>
                <a:lnTo>
                  <a:pt x="225" y="113"/>
                </a:lnTo>
                <a:lnTo>
                  <a:pt x="225" y="149"/>
                </a:lnTo>
                <a:lnTo>
                  <a:pt x="225" y="168"/>
                </a:lnTo>
                <a:lnTo>
                  <a:pt x="225" y="168"/>
                </a:lnTo>
                <a:lnTo>
                  <a:pt x="224" y="178"/>
                </a:lnTo>
                <a:lnTo>
                  <a:pt x="222" y="185"/>
                </a:lnTo>
                <a:lnTo>
                  <a:pt x="220" y="194"/>
                </a:lnTo>
                <a:lnTo>
                  <a:pt x="220" y="194"/>
                </a:lnTo>
                <a:lnTo>
                  <a:pt x="215" y="202"/>
                </a:lnTo>
                <a:lnTo>
                  <a:pt x="210" y="210"/>
                </a:lnTo>
                <a:lnTo>
                  <a:pt x="210" y="210"/>
                </a:lnTo>
                <a:lnTo>
                  <a:pt x="202" y="216"/>
                </a:lnTo>
                <a:lnTo>
                  <a:pt x="194" y="220"/>
                </a:lnTo>
                <a:lnTo>
                  <a:pt x="194" y="220"/>
                </a:lnTo>
                <a:lnTo>
                  <a:pt x="184" y="223"/>
                </a:lnTo>
                <a:lnTo>
                  <a:pt x="178" y="224"/>
                </a:lnTo>
                <a:lnTo>
                  <a:pt x="168" y="225"/>
                </a:lnTo>
                <a:lnTo>
                  <a:pt x="168" y="225"/>
                </a:lnTo>
                <a:lnTo>
                  <a:pt x="149" y="225"/>
                </a:lnTo>
                <a:lnTo>
                  <a:pt x="113" y="225"/>
                </a:lnTo>
                <a:lnTo>
                  <a:pt x="113" y="225"/>
                </a:lnTo>
                <a:lnTo>
                  <a:pt x="76" y="225"/>
                </a:lnTo>
                <a:lnTo>
                  <a:pt x="57" y="225"/>
                </a:lnTo>
                <a:lnTo>
                  <a:pt x="57" y="225"/>
                </a:lnTo>
                <a:lnTo>
                  <a:pt x="49" y="224"/>
                </a:lnTo>
                <a:lnTo>
                  <a:pt x="42" y="223"/>
                </a:lnTo>
                <a:lnTo>
                  <a:pt x="31" y="220"/>
                </a:lnTo>
                <a:lnTo>
                  <a:pt x="31" y="220"/>
                </a:lnTo>
                <a:lnTo>
                  <a:pt x="23" y="216"/>
                </a:lnTo>
                <a:lnTo>
                  <a:pt x="16" y="210"/>
                </a:lnTo>
                <a:lnTo>
                  <a:pt x="16" y="210"/>
                </a:lnTo>
                <a:lnTo>
                  <a:pt x="9" y="202"/>
                </a:lnTo>
                <a:lnTo>
                  <a:pt x="6" y="194"/>
                </a:lnTo>
                <a:lnTo>
                  <a:pt x="6" y="194"/>
                </a:lnTo>
                <a:lnTo>
                  <a:pt x="3" y="185"/>
                </a:lnTo>
                <a:lnTo>
                  <a:pt x="1" y="178"/>
                </a:lnTo>
                <a:lnTo>
                  <a:pt x="1" y="168"/>
                </a:lnTo>
                <a:lnTo>
                  <a:pt x="1" y="168"/>
                </a:lnTo>
                <a:lnTo>
                  <a:pt x="0" y="149"/>
                </a:lnTo>
                <a:lnTo>
                  <a:pt x="0" y="113"/>
                </a:lnTo>
                <a:lnTo>
                  <a:pt x="0" y="113"/>
                </a:lnTo>
                <a:lnTo>
                  <a:pt x="0" y="76"/>
                </a:lnTo>
                <a:lnTo>
                  <a:pt x="1" y="58"/>
                </a:lnTo>
                <a:lnTo>
                  <a:pt x="1" y="58"/>
                </a:lnTo>
                <a:lnTo>
                  <a:pt x="1" y="49"/>
                </a:lnTo>
                <a:lnTo>
                  <a:pt x="3" y="42"/>
                </a:lnTo>
                <a:lnTo>
                  <a:pt x="6" y="31"/>
                </a:lnTo>
                <a:lnTo>
                  <a:pt x="6" y="31"/>
                </a:lnTo>
                <a:lnTo>
                  <a:pt x="9" y="23"/>
                </a:lnTo>
                <a:lnTo>
                  <a:pt x="16" y="17"/>
                </a:lnTo>
                <a:lnTo>
                  <a:pt x="16" y="17"/>
                </a:lnTo>
                <a:lnTo>
                  <a:pt x="23" y="10"/>
                </a:lnTo>
                <a:lnTo>
                  <a:pt x="31" y="6"/>
                </a:lnTo>
                <a:lnTo>
                  <a:pt x="31" y="6"/>
                </a:lnTo>
                <a:lnTo>
                  <a:pt x="42" y="3"/>
                </a:lnTo>
                <a:lnTo>
                  <a:pt x="49" y="2"/>
                </a:lnTo>
                <a:lnTo>
                  <a:pt x="57" y="2"/>
                </a:lnTo>
                <a:lnTo>
                  <a:pt x="57" y="2"/>
                </a:lnTo>
                <a:lnTo>
                  <a:pt x="76" y="0"/>
                </a:lnTo>
                <a:lnTo>
                  <a:pt x="113" y="0"/>
                </a:lnTo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12736631" y="10580842"/>
            <a:ext cx="390812" cy="390816"/>
          </a:xfrm>
          <a:custGeom>
            <a:rect b="b" l="l" r="r" t="t"/>
            <a:pathLst>
              <a:path extrusionOk="0" h="275" w="275">
                <a:moveTo>
                  <a:pt x="138" y="0"/>
                </a:moveTo>
                <a:lnTo>
                  <a:pt x="138" y="0"/>
                </a:lnTo>
                <a:lnTo>
                  <a:pt x="101" y="1"/>
                </a:lnTo>
                <a:lnTo>
                  <a:pt x="81" y="1"/>
                </a:lnTo>
                <a:lnTo>
                  <a:pt x="81" y="1"/>
                </a:lnTo>
                <a:lnTo>
                  <a:pt x="71" y="2"/>
                </a:lnTo>
                <a:lnTo>
                  <a:pt x="62" y="4"/>
                </a:lnTo>
                <a:lnTo>
                  <a:pt x="54" y="6"/>
                </a:lnTo>
                <a:lnTo>
                  <a:pt x="48" y="8"/>
                </a:lnTo>
                <a:lnTo>
                  <a:pt x="48" y="8"/>
                </a:lnTo>
                <a:lnTo>
                  <a:pt x="41" y="10"/>
                </a:lnTo>
                <a:lnTo>
                  <a:pt x="36" y="14"/>
                </a:lnTo>
                <a:lnTo>
                  <a:pt x="29" y="19"/>
                </a:lnTo>
                <a:lnTo>
                  <a:pt x="23" y="23"/>
                </a:lnTo>
                <a:lnTo>
                  <a:pt x="23" y="23"/>
                </a:lnTo>
                <a:lnTo>
                  <a:pt x="18" y="29"/>
                </a:lnTo>
                <a:lnTo>
                  <a:pt x="14" y="36"/>
                </a:lnTo>
                <a:lnTo>
                  <a:pt x="10" y="42"/>
                </a:lnTo>
                <a:lnTo>
                  <a:pt x="8" y="48"/>
                </a:lnTo>
                <a:lnTo>
                  <a:pt x="8" y="48"/>
                </a:lnTo>
                <a:lnTo>
                  <a:pt x="6" y="54"/>
                </a:lnTo>
                <a:lnTo>
                  <a:pt x="3" y="62"/>
                </a:lnTo>
                <a:lnTo>
                  <a:pt x="2" y="71"/>
                </a:lnTo>
                <a:lnTo>
                  <a:pt x="1" y="81"/>
                </a:lnTo>
                <a:lnTo>
                  <a:pt x="1" y="81"/>
                </a:lnTo>
                <a:lnTo>
                  <a:pt x="1" y="101"/>
                </a:lnTo>
                <a:lnTo>
                  <a:pt x="0" y="138"/>
                </a:lnTo>
                <a:lnTo>
                  <a:pt x="0" y="138"/>
                </a:lnTo>
                <a:lnTo>
                  <a:pt x="1" y="175"/>
                </a:lnTo>
                <a:lnTo>
                  <a:pt x="1" y="195"/>
                </a:lnTo>
                <a:lnTo>
                  <a:pt x="1" y="195"/>
                </a:lnTo>
                <a:lnTo>
                  <a:pt x="2" y="205"/>
                </a:lnTo>
                <a:lnTo>
                  <a:pt x="3" y="213"/>
                </a:lnTo>
                <a:lnTo>
                  <a:pt x="6" y="221"/>
                </a:lnTo>
                <a:lnTo>
                  <a:pt x="8" y="228"/>
                </a:lnTo>
                <a:lnTo>
                  <a:pt x="8" y="228"/>
                </a:lnTo>
                <a:lnTo>
                  <a:pt x="10" y="234"/>
                </a:lnTo>
                <a:lnTo>
                  <a:pt x="14" y="241"/>
                </a:lnTo>
                <a:lnTo>
                  <a:pt x="18" y="246"/>
                </a:lnTo>
                <a:lnTo>
                  <a:pt x="23" y="252"/>
                </a:lnTo>
                <a:lnTo>
                  <a:pt x="23" y="252"/>
                </a:lnTo>
                <a:lnTo>
                  <a:pt x="29" y="257"/>
                </a:lnTo>
                <a:lnTo>
                  <a:pt x="36" y="261"/>
                </a:lnTo>
                <a:lnTo>
                  <a:pt x="41" y="265"/>
                </a:lnTo>
                <a:lnTo>
                  <a:pt x="48" y="268"/>
                </a:lnTo>
                <a:lnTo>
                  <a:pt x="48" y="268"/>
                </a:lnTo>
                <a:lnTo>
                  <a:pt x="54" y="271"/>
                </a:lnTo>
                <a:lnTo>
                  <a:pt x="62" y="272"/>
                </a:lnTo>
                <a:lnTo>
                  <a:pt x="71" y="274"/>
                </a:lnTo>
                <a:lnTo>
                  <a:pt x="81" y="274"/>
                </a:lnTo>
                <a:lnTo>
                  <a:pt x="81" y="274"/>
                </a:lnTo>
                <a:lnTo>
                  <a:pt x="101" y="275"/>
                </a:lnTo>
                <a:lnTo>
                  <a:pt x="138" y="275"/>
                </a:lnTo>
                <a:lnTo>
                  <a:pt x="138" y="275"/>
                </a:lnTo>
                <a:lnTo>
                  <a:pt x="175" y="275"/>
                </a:lnTo>
                <a:lnTo>
                  <a:pt x="194" y="274"/>
                </a:lnTo>
                <a:lnTo>
                  <a:pt x="194" y="274"/>
                </a:lnTo>
                <a:lnTo>
                  <a:pt x="205" y="274"/>
                </a:lnTo>
                <a:lnTo>
                  <a:pt x="213" y="272"/>
                </a:lnTo>
                <a:lnTo>
                  <a:pt x="221" y="271"/>
                </a:lnTo>
                <a:lnTo>
                  <a:pt x="228" y="268"/>
                </a:lnTo>
                <a:lnTo>
                  <a:pt x="228" y="268"/>
                </a:lnTo>
                <a:lnTo>
                  <a:pt x="234" y="265"/>
                </a:lnTo>
                <a:lnTo>
                  <a:pt x="240" y="261"/>
                </a:lnTo>
                <a:lnTo>
                  <a:pt x="246" y="257"/>
                </a:lnTo>
                <a:lnTo>
                  <a:pt x="252" y="252"/>
                </a:lnTo>
                <a:lnTo>
                  <a:pt x="252" y="252"/>
                </a:lnTo>
                <a:lnTo>
                  <a:pt x="257" y="246"/>
                </a:lnTo>
                <a:lnTo>
                  <a:pt x="261" y="241"/>
                </a:lnTo>
                <a:lnTo>
                  <a:pt x="265" y="234"/>
                </a:lnTo>
                <a:lnTo>
                  <a:pt x="268" y="228"/>
                </a:lnTo>
                <a:lnTo>
                  <a:pt x="268" y="228"/>
                </a:lnTo>
                <a:lnTo>
                  <a:pt x="270" y="221"/>
                </a:lnTo>
                <a:lnTo>
                  <a:pt x="272" y="213"/>
                </a:lnTo>
                <a:lnTo>
                  <a:pt x="273" y="205"/>
                </a:lnTo>
                <a:lnTo>
                  <a:pt x="274" y="195"/>
                </a:lnTo>
                <a:lnTo>
                  <a:pt x="274" y="195"/>
                </a:lnTo>
                <a:lnTo>
                  <a:pt x="275" y="175"/>
                </a:lnTo>
                <a:lnTo>
                  <a:pt x="275" y="138"/>
                </a:lnTo>
                <a:lnTo>
                  <a:pt x="275" y="138"/>
                </a:lnTo>
                <a:lnTo>
                  <a:pt x="275" y="101"/>
                </a:lnTo>
                <a:lnTo>
                  <a:pt x="274" y="81"/>
                </a:lnTo>
                <a:lnTo>
                  <a:pt x="274" y="81"/>
                </a:lnTo>
                <a:lnTo>
                  <a:pt x="273" y="71"/>
                </a:lnTo>
                <a:lnTo>
                  <a:pt x="272" y="62"/>
                </a:lnTo>
                <a:lnTo>
                  <a:pt x="270" y="54"/>
                </a:lnTo>
                <a:lnTo>
                  <a:pt x="268" y="48"/>
                </a:lnTo>
                <a:lnTo>
                  <a:pt x="268" y="48"/>
                </a:lnTo>
                <a:lnTo>
                  <a:pt x="265" y="42"/>
                </a:lnTo>
                <a:lnTo>
                  <a:pt x="261" y="36"/>
                </a:lnTo>
                <a:lnTo>
                  <a:pt x="257" y="29"/>
                </a:lnTo>
                <a:lnTo>
                  <a:pt x="252" y="23"/>
                </a:lnTo>
                <a:lnTo>
                  <a:pt x="252" y="23"/>
                </a:lnTo>
                <a:lnTo>
                  <a:pt x="246" y="19"/>
                </a:lnTo>
                <a:lnTo>
                  <a:pt x="240" y="14"/>
                </a:lnTo>
                <a:lnTo>
                  <a:pt x="234" y="10"/>
                </a:lnTo>
                <a:lnTo>
                  <a:pt x="228" y="8"/>
                </a:lnTo>
                <a:lnTo>
                  <a:pt x="228" y="8"/>
                </a:lnTo>
                <a:lnTo>
                  <a:pt x="221" y="6"/>
                </a:lnTo>
                <a:lnTo>
                  <a:pt x="213" y="4"/>
                </a:lnTo>
                <a:lnTo>
                  <a:pt x="205" y="2"/>
                </a:lnTo>
                <a:lnTo>
                  <a:pt x="194" y="1"/>
                </a:lnTo>
                <a:lnTo>
                  <a:pt x="194" y="1"/>
                </a:lnTo>
                <a:lnTo>
                  <a:pt x="175" y="1"/>
                </a:lnTo>
                <a:lnTo>
                  <a:pt x="138" y="0"/>
                </a:lnTo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12832918" y="10674299"/>
            <a:ext cx="201069" cy="201073"/>
          </a:xfrm>
          <a:custGeom>
            <a:rect b="b" l="l" r="r" t="t"/>
            <a:pathLst>
              <a:path extrusionOk="0" h="141" w="141">
                <a:moveTo>
                  <a:pt x="71" y="0"/>
                </a:moveTo>
                <a:lnTo>
                  <a:pt x="71" y="0"/>
                </a:lnTo>
                <a:lnTo>
                  <a:pt x="63" y="1"/>
                </a:lnTo>
                <a:lnTo>
                  <a:pt x="56" y="2"/>
                </a:lnTo>
                <a:lnTo>
                  <a:pt x="49" y="3"/>
                </a:lnTo>
                <a:lnTo>
                  <a:pt x="43" y="6"/>
                </a:lnTo>
                <a:lnTo>
                  <a:pt x="31" y="13"/>
                </a:lnTo>
                <a:lnTo>
                  <a:pt x="20" y="21"/>
                </a:lnTo>
                <a:lnTo>
                  <a:pt x="12" y="31"/>
                </a:lnTo>
                <a:lnTo>
                  <a:pt x="5" y="44"/>
                </a:lnTo>
                <a:lnTo>
                  <a:pt x="3" y="49"/>
                </a:lnTo>
                <a:lnTo>
                  <a:pt x="2" y="56"/>
                </a:lnTo>
                <a:lnTo>
                  <a:pt x="1" y="63"/>
                </a:lnTo>
                <a:lnTo>
                  <a:pt x="0" y="71"/>
                </a:lnTo>
                <a:lnTo>
                  <a:pt x="0" y="71"/>
                </a:lnTo>
                <a:lnTo>
                  <a:pt x="1" y="78"/>
                </a:lnTo>
                <a:lnTo>
                  <a:pt x="2" y="85"/>
                </a:lnTo>
                <a:lnTo>
                  <a:pt x="3" y="92"/>
                </a:lnTo>
                <a:lnTo>
                  <a:pt x="5" y="98"/>
                </a:lnTo>
                <a:lnTo>
                  <a:pt x="12" y="110"/>
                </a:lnTo>
                <a:lnTo>
                  <a:pt x="20" y="121"/>
                </a:lnTo>
                <a:lnTo>
                  <a:pt x="31" y="129"/>
                </a:lnTo>
                <a:lnTo>
                  <a:pt x="43" y="136"/>
                </a:lnTo>
                <a:lnTo>
                  <a:pt x="49" y="138"/>
                </a:lnTo>
                <a:lnTo>
                  <a:pt x="56" y="140"/>
                </a:lnTo>
                <a:lnTo>
                  <a:pt x="63" y="141"/>
                </a:lnTo>
                <a:lnTo>
                  <a:pt x="71" y="141"/>
                </a:lnTo>
                <a:lnTo>
                  <a:pt x="71" y="141"/>
                </a:lnTo>
                <a:lnTo>
                  <a:pt x="78" y="141"/>
                </a:lnTo>
                <a:lnTo>
                  <a:pt x="85" y="140"/>
                </a:lnTo>
                <a:lnTo>
                  <a:pt x="92" y="138"/>
                </a:lnTo>
                <a:lnTo>
                  <a:pt x="98" y="136"/>
                </a:lnTo>
                <a:lnTo>
                  <a:pt x="110" y="129"/>
                </a:lnTo>
                <a:lnTo>
                  <a:pt x="121" y="121"/>
                </a:lnTo>
                <a:lnTo>
                  <a:pt x="129" y="110"/>
                </a:lnTo>
                <a:lnTo>
                  <a:pt x="136" y="98"/>
                </a:lnTo>
                <a:lnTo>
                  <a:pt x="138" y="92"/>
                </a:lnTo>
                <a:lnTo>
                  <a:pt x="140" y="85"/>
                </a:lnTo>
                <a:lnTo>
                  <a:pt x="141" y="78"/>
                </a:lnTo>
                <a:lnTo>
                  <a:pt x="141" y="71"/>
                </a:lnTo>
                <a:lnTo>
                  <a:pt x="141" y="71"/>
                </a:lnTo>
                <a:lnTo>
                  <a:pt x="141" y="63"/>
                </a:lnTo>
                <a:lnTo>
                  <a:pt x="140" y="56"/>
                </a:lnTo>
                <a:lnTo>
                  <a:pt x="138" y="49"/>
                </a:lnTo>
                <a:lnTo>
                  <a:pt x="136" y="44"/>
                </a:lnTo>
                <a:lnTo>
                  <a:pt x="129" y="31"/>
                </a:lnTo>
                <a:lnTo>
                  <a:pt x="121" y="21"/>
                </a:lnTo>
                <a:lnTo>
                  <a:pt x="110" y="13"/>
                </a:lnTo>
                <a:lnTo>
                  <a:pt x="98" y="6"/>
                </a:lnTo>
                <a:lnTo>
                  <a:pt x="92" y="3"/>
                </a:lnTo>
                <a:lnTo>
                  <a:pt x="85" y="2"/>
                </a:lnTo>
                <a:lnTo>
                  <a:pt x="78" y="1"/>
                </a:lnTo>
                <a:lnTo>
                  <a:pt x="71" y="0"/>
                </a:lnTo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12601954" y="10676131"/>
            <a:ext cx="50776" cy="50775"/>
          </a:xfrm>
          <a:custGeom>
            <a:rect b="b" l="l" r="r" t="t"/>
            <a:pathLst>
              <a:path extrusionOk="0" h="33" w="34">
                <a:moveTo>
                  <a:pt x="34" y="17"/>
                </a:moveTo>
                <a:lnTo>
                  <a:pt x="34" y="17"/>
                </a:lnTo>
                <a:lnTo>
                  <a:pt x="32" y="23"/>
                </a:lnTo>
                <a:lnTo>
                  <a:pt x="28" y="28"/>
                </a:lnTo>
                <a:lnTo>
                  <a:pt x="23" y="32"/>
                </a:lnTo>
                <a:lnTo>
                  <a:pt x="17" y="33"/>
                </a:lnTo>
                <a:lnTo>
                  <a:pt x="17" y="33"/>
                </a:lnTo>
                <a:lnTo>
                  <a:pt x="11" y="32"/>
                </a:lnTo>
                <a:lnTo>
                  <a:pt x="5" y="28"/>
                </a:lnTo>
                <a:lnTo>
                  <a:pt x="2" y="23"/>
                </a:lnTo>
                <a:lnTo>
                  <a:pt x="0" y="17"/>
                </a:lnTo>
                <a:lnTo>
                  <a:pt x="0" y="17"/>
                </a:lnTo>
                <a:lnTo>
                  <a:pt x="2" y="10"/>
                </a:lnTo>
                <a:lnTo>
                  <a:pt x="5" y="5"/>
                </a:lnTo>
                <a:lnTo>
                  <a:pt x="11" y="2"/>
                </a:lnTo>
                <a:lnTo>
                  <a:pt x="17" y="0"/>
                </a:lnTo>
                <a:lnTo>
                  <a:pt x="17" y="0"/>
                </a:lnTo>
                <a:lnTo>
                  <a:pt x="23" y="2"/>
                </a:lnTo>
                <a:lnTo>
                  <a:pt x="28" y="5"/>
                </a:lnTo>
                <a:lnTo>
                  <a:pt x="32" y="10"/>
                </a:lnTo>
                <a:lnTo>
                  <a:pt x="34" y="1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5" name="Google Shape;75;p13"/>
          <p:cNvGrpSpPr/>
          <p:nvPr/>
        </p:nvGrpSpPr>
        <p:grpSpPr>
          <a:xfrm>
            <a:off x="12736539" y="10580602"/>
            <a:ext cx="390808" cy="390808"/>
            <a:chOff x="5094288" y="6515100"/>
            <a:chExt cx="219075" cy="219075"/>
          </a:xfrm>
        </p:grpSpPr>
        <p:sp>
          <p:nvSpPr>
            <p:cNvPr id="76" name="Google Shape;76;p13"/>
            <p:cNvSpPr/>
            <p:nvPr/>
          </p:nvSpPr>
          <p:spPr>
            <a:xfrm>
              <a:off x="5094288" y="6515100"/>
              <a:ext cx="219075" cy="219075"/>
            </a:xfrm>
            <a:custGeom>
              <a:rect b="b" l="l" r="r" t="t"/>
              <a:pathLst>
                <a:path extrusionOk="0" h="275" w="275">
                  <a:moveTo>
                    <a:pt x="138" y="25"/>
                  </a:moveTo>
                  <a:lnTo>
                    <a:pt x="138" y="25"/>
                  </a:lnTo>
                  <a:lnTo>
                    <a:pt x="174" y="25"/>
                  </a:lnTo>
                  <a:lnTo>
                    <a:pt x="193" y="27"/>
                  </a:lnTo>
                  <a:lnTo>
                    <a:pt x="193" y="27"/>
                  </a:lnTo>
                  <a:lnTo>
                    <a:pt x="203" y="27"/>
                  </a:lnTo>
                  <a:lnTo>
                    <a:pt x="209" y="28"/>
                  </a:lnTo>
                  <a:lnTo>
                    <a:pt x="219" y="31"/>
                  </a:lnTo>
                  <a:lnTo>
                    <a:pt x="219" y="31"/>
                  </a:lnTo>
                  <a:lnTo>
                    <a:pt x="227" y="35"/>
                  </a:lnTo>
                  <a:lnTo>
                    <a:pt x="235" y="42"/>
                  </a:lnTo>
                  <a:lnTo>
                    <a:pt x="235" y="42"/>
                  </a:lnTo>
                  <a:lnTo>
                    <a:pt x="240" y="48"/>
                  </a:lnTo>
                  <a:lnTo>
                    <a:pt x="245" y="56"/>
                  </a:lnTo>
                  <a:lnTo>
                    <a:pt x="245" y="56"/>
                  </a:lnTo>
                  <a:lnTo>
                    <a:pt x="247" y="67"/>
                  </a:lnTo>
                  <a:lnTo>
                    <a:pt x="249" y="74"/>
                  </a:lnTo>
                  <a:lnTo>
                    <a:pt x="250" y="83"/>
                  </a:lnTo>
                  <a:lnTo>
                    <a:pt x="250" y="83"/>
                  </a:lnTo>
                  <a:lnTo>
                    <a:pt x="250" y="101"/>
                  </a:lnTo>
                  <a:lnTo>
                    <a:pt x="250" y="138"/>
                  </a:lnTo>
                  <a:lnTo>
                    <a:pt x="250" y="138"/>
                  </a:lnTo>
                  <a:lnTo>
                    <a:pt x="250" y="174"/>
                  </a:lnTo>
                  <a:lnTo>
                    <a:pt x="250" y="193"/>
                  </a:lnTo>
                  <a:lnTo>
                    <a:pt x="250" y="193"/>
                  </a:lnTo>
                  <a:lnTo>
                    <a:pt x="249" y="203"/>
                  </a:lnTo>
                  <a:lnTo>
                    <a:pt x="247" y="210"/>
                  </a:lnTo>
                  <a:lnTo>
                    <a:pt x="245" y="219"/>
                  </a:lnTo>
                  <a:lnTo>
                    <a:pt x="245" y="219"/>
                  </a:lnTo>
                  <a:lnTo>
                    <a:pt x="240" y="227"/>
                  </a:lnTo>
                  <a:lnTo>
                    <a:pt x="235" y="235"/>
                  </a:lnTo>
                  <a:lnTo>
                    <a:pt x="235" y="235"/>
                  </a:lnTo>
                  <a:lnTo>
                    <a:pt x="227" y="241"/>
                  </a:lnTo>
                  <a:lnTo>
                    <a:pt x="219" y="245"/>
                  </a:lnTo>
                  <a:lnTo>
                    <a:pt x="219" y="245"/>
                  </a:lnTo>
                  <a:lnTo>
                    <a:pt x="209" y="248"/>
                  </a:lnTo>
                  <a:lnTo>
                    <a:pt x="203" y="249"/>
                  </a:lnTo>
                  <a:lnTo>
                    <a:pt x="193" y="250"/>
                  </a:lnTo>
                  <a:lnTo>
                    <a:pt x="193" y="250"/>
                  </a:lnTo>
                  <a:lnTo>
                    <a:pt x="174" y="250"/>
                  </a:lnTo>
                  <a:lnTo>
                    <a:pt x="138" y="250"/>
                  </a:lnTo>
                  <a:lnTo>
                    <a:pt x="138" y="250"/>
                  </a:lnTo>
                  <a:lnTo>
                    <a:pt x="101" y="25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74" y="249"/>
                  </a:lnTo>
                  <a:lnTo>
                    <a:pt x="67" y="24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48" y="241"/>
                  </a:lnTo>
                  <a:lnTo>
                    <a:pt x="41" y="235"/>
                  </a:lnTo>
                  <a:lnTo>
                    <a:pt x="41" y="235"/>
                  </a:lnTo>
                  <a:lnTo>
                    <a:pt x="34" y="227"/>
                  </a:lnTo>
                  <a:lnTo>
                    <a:pt x="31" y="219"/>
                  </a:lnTo>
                  <a:lnTo>
                    <a:pt x="31" y="219"/>
                  </a:lnTo>
                  <a:lnTo>
                    <a:pt x="28" y="210"/>
                  </a:lnTo>
                  <a:lnTo>
                    <a:pt x="26" y="203"/>
                  </a:lnTo>
                  <a:lnTo>
                    <a:pt x="26" y="193"/>
                  </a:lnTo>
                  <a:lnTo>
                    <a:pt x="26" y="193"/>
                  </a:lnTo>
                  <a:lnTo>
                    <a:pt x="25" y="174"/>
                  </a:lnTo>
                  <a:lnTo>
                    <a:pt x="25" y="138"/>
                  </a:lnTo>
                  <a:lnTo>
                    <a:pt x="25" y="138"/>
                  </a:lnTo>
                  <a:lnTo>
                    <a:pt x="25" y="101"/>
                  </a:lnTo>
                  <a:lnTo>
                    <a:pt x="26" y="83"/>
                  </a:lnTo>
                  <a:lnTo>
                    <a:pt x="26" y="83"/>
                  </a:lnTo>
                  <a:lnTo>
                    <a:pt x="26" y="74"/>
                  </a:lnTo>
                  <a:lnTo>
                    <a:pt x="28" y="67"/>
                  </a:lnTo>
                  <a:lnTo>
                    <a:pt x="31" y="56"/>
                  </a:lnTo>
                  <a:lnTo>
                    <a:pt x="31" y="56"/>
                  </a:lnTo>
                  <a:lnTo>
                    <a:pt x="34" y="48"/>
                  </a:lnTo>
                  <a:lnTo>
                    <a:pt x="41" y="42"/>
                  </a:lnTo>
                  <a:lnTo>
                    <a:pt x="41" y="42"/>
                  </a:lnTo>
                  <a:lnTo>
                    <a:pt x="48" y="35"/>
                  </a:lnTo>
                  <a:lnTo>
                    <a:pt x="56" y="31"/>
                  </a:lnTo>
                  <a:lnTo>
                    <a:pt x="56" y="31"/>
                  </a:lnTo>
                  <a:lnTo>
                    <a:pt x="67" y="28"/>
                  </a:lnTo>
                  <a:lnTo>
                    <a:pt x="74" y="27"/>
                  </a:lnTo>
                  <a:lnTo>
                    <a:pt x="82" y="27"/>
                  </a:lnTo>
                  <a:lnTo>
                    <a:pt x="82" y="27"/>
                  </a:lnTo>
                  <a:lnTo>
                    <a:pt x="101" y="25"/>
                  </a:lnTo>
                  <a:lnTo>
                    <a:pt x="138" y="25"/>
                  </a:lnTo>
                  <a:close/>
                  <a:moveTo>
                    <a:pt x="138" y="0"/>
                  </a:moveTo>
                  <a:lnTo>
                    <a:pt x="138" y="0"/>
                  </a:lnTo>
                  <a:lnTo>
                    <a:pt x="101" y="1"/>
                  </a:lnTo>
                  <a:lnTo>
                    <a:pt x="81" y="1"/>
                  </a:lnTo>
                  <a:lnTo>
                    <a:pt x="81" y="1"/>
                  </a:lnTo>
                  <a:lnTo>
                    <a:pt x="71" y="2"/>
                  </a:lnTo>
                  <a:lnTo>
                    <a:pt x="62" y="4"/>
                  </a:lnTo>
                  <a:lnTo>
                    <a:pt x="54" y="6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1" y="10"/>
                  </a:lnTo>
                  <a:lnTo>
                    <a:pt x="36" y="14"/>
                  </a:lnTo>
                  <a:lnTo>
                    <a:pt x="29" y="19"/>
                  </a:lnTo>
                  <a:lnTo>
                    <a:pt x="23" y="23"/>
                  </a:lnTo>
                  <a:lnTo>
                    <a:pt x="23" y="23"/>
                  </a:lnTo>
                  <a:lnTo>
                    <a:pt x="18" y="29"/>
                  </a:lnTo>
                  <a:lnTo>
                    <a:pt x="14" y="36"/>
                  </a:lnTo>
                  <a:lnTo>
                    <a:pt x="10" y="42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6" y="54"/>
                  </a:lnTo>
                  <a:lnTo>
                    <a:pt x="3" y="62"/>
                  </a:lnTo>
                  <a:lnTo>
                    <a:pt x="2" y="71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1" y="101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" y="175"/>
                  </a:lnTo>
                  <a:lnTo>
                    <a:pt x="1" y="195"/>
                  </a:lnTo>
                  <a:lnTo>
                    <a:pt x="1" y="195"/>
                  </a:lnTo>
                  <a:lnTo>
                    <a:pt x="2" y="205"/>
                  </a:lnTo>
                  <a:lnTo>
                    <a:pt x="3" y="213"/>
                  </a:lnTo>
                  <a:lnTo>
                    <a:pt x="6" y="221"/>
                  </a:lnTo>
                  <a:lnTo>
                    <a:pt x="8" y="228"/>
                  </a:lnTo>
                  <a:lnTo>
                    <a:pt x="8" y="228"/>
                  </a:lnTo>
                  <a:lnTo>
                    <a:pt x="10" y="234"/>
                  </a:lnTo>
                  <a:lnTo>
                    <a:pt x="14" y="241"/>
                  </a:lnTo>
                  <a:lnTo>
                    <a:pt x="18" y="246"/>
                  </a:lnTo>
                  <a:lnTo>
                    <a:pt x="23" y="252"/>
                  </a:lnTo>
                  <a:lnTo>
                    <a:pt x="23" y="252"/>
                  </a:lnTo>
                  <a:lnTo>
                    <a:pt x="29" y="257"/>
                  </a:lnTo>
                  <a:lnTo>
                    <a:pt x="36" y="261"/>
                  </a:lnTo>
                  <a:lnTo>
                    <a:pt x="41" y="265"/>
                  </a:lnTo>
                  <a:lnTo>
                    <a:pt x="48" y="268"/>
                  </a:lnTo>
                  <a:lnTo>
                    <a:pt x="48" y="268"/>
                  </a:lnTo>
                  <a:lnTo>
                    <a:pt x="54" y="271"/>
                  </a:lnTo>
                  <a:lnTo>
                    <a:pt x="62" y="272"/>
                  </a:lnTo>
                  <a:lnTo>
                    <a:pt x="71" y="274"/>
                  </a:lnTo>
                  <a:lnTo>
                    <a:pt x="81" y="274"/>
                  </a:lnTo>
                  <a:lnTo>
                    <a:pt x="81" y="274"/>
                  </a:lnTo>
                  <a:lnTo>
                    <a:pt x="101" y="275"/>
                  </a:lnTo>
                  <a:lnTo>
                    <a:pt x="138" y="275"/>
                  </a:lnTo>
                  <a:lnTo>
                    <a:pt x="138" y="275"/>
                  </a:lnTo>
                  <a:lnTo>
                    <a:pt x="175" y="275"/>
                  </a:lnTo>
                  <a:lnTo>
                    <a:pt x="194" y="274"/>
                  </a:lnTo>
                  <a:lnTo>
                    <a:pt x="194" y="274"/>
                  </a:lnTo>
                  <a:lnTo>
                    <a:pt x="205" y="274"/>
                  </a:lnTo>
                  <a:lnTo>
                    <a:pt x="213" y="272"/>
                  </a:lnTo>
                  <a:lnTo>
                    <a:pt x="221" y="271"/>
                  </a:lnTo>
                  <a:lnTo>
                    <a:pt x="228" y="268"/>
                  </a:lnTo>
                  <a:lnTo>
                    <a:pt x="228" y="268"/>
                  </a:lnTo>
                  <a:lnTo>
                    <a:pt x="234" y="265"/>
                  </a:lnTo>
                  <a:lnTo>
                    <a:pt x="240" y="261"/>
                  </a:lnTo>
                  <a:lnTo>
                    <a:pt x="246" y="257"/>
                  </a:lnTo>
                  <a:lnTo>
                    <a:pt x="252" y="252"/>
                  </a:lnTo>
                  <a:lnTo>
                    <a:pt x="252" y="252"/>
                  </a:lnTo>
                  <a:lnTo>
                    <a:pt x="257" y="246"/>
                  </a:lnTo>
                  <a:lnTo>
                    <a:pt x="261" y="241"/>
                  </a:lnTo>
                  <a:lnTo>
                    <a:pt x="265" y="234"/>
                  </a:lnTo>
                  <a:lnTo>
                    <a:pt x="268" y="228"/>
                  </a:lnTo>
                  <a:lnTo>
                    <a:pt x="268" y="228"/>
                  </a:lnTo>
                  <a:lnTo>
                    <a:pt x="270" y="221"/>
                  </a:lnTo>
                  <a:lnTo>
                    <a:pt x="272" y="213"/>
                  </a:lnTo>
                  <a:lnTo>
                    <a:pt x="273" y="205"/>
                  </a:lnTo>
                  <a:lnTo>
                    <a:pt x="274" y="195"/>
                  </a:lnTo>
                  <a:lnTo>
                    <a:pt x="274" y="195"/>
                  </a:lnTo>
                  <a:lnTo>
                    <a:pt x="275" y="175"/>
                  </a:lnTo>
                  <a:lnTo>
                    <a:pt x="275" y="138"/>
                  </a:lnTo>
                  <a:lnTo>
                    <a:pt x="275" y="138"/>
                  </a:lnTo>
                  <a:lnTo>
                    <a:pt x="275" y="101"/>
                  </a:lnTo>
                  <a:lnTo>
                    <a:pt x="274" y="81"/>
                  </a:lnTo>
                  <a:lnTo>
                    <a:pt x="274" y="81"/>
                  </a:lnTo>
                  <a:lnTo>
                    <a:pt x="273" y="71"/>
                  </a:lnTo>
                  <a:lnTo>
                    <a:pt x="272" y="62"/>
                  </a:lnTo>
                  <a:lnTo>
                    <a:pt x="270" y="54"/>
                  </a:lnTo>
                  <a:lnTo>
                    <a:pt x="268" y="48"/>
                  </a:lnTo>
                  <a:lnTo>
                    <a:pt x="268" y="48"/>
                  </a:lnTo>
                  <a:lnTo>
                    <a:pt x="265" y="42"/>
                  </a:lnTo>
                  <a:lnTo>
                    <a:pt x="261" y="36"/>
                  </a:lnTo>
                  <a:lnTo>
                    <a:pt x="257" y="29"/>
                  </a:lnTo>
                  <a:lnTo>
                    <a:pt x="252" y="23"/>
                  </a:lnTo>
                  <a:lnTo>
                    <a:pt x="252" y="23"/>
                  </a:lnTo>
                  <a:lnTo>
                    <a:pt x="246" y="19"/>
                  </a:lnTo>
                  <a:lnTo>
                    <a:pt x="240" y="14"/>
                  </a:lnTo>
                  <a:lnTo>
                    <a:pt x="234" y="10"/>
                  </a:lnTo>
                  <a:lnTo>
                    <a:pt x="228" y="8"/>
                  </a:lnTo>
                  <a:lnTo>
                    <a:pt x="228" y="8"/>
                  </a:lnTo>
                  <a:lnTo>
                    <a:pt x="221" y="6"/>
                  </a:lnTo>
                  <a:lnTo>
                    <a:pt x="213" y="4"/>
                  </a:lnTo>
                  <a:lnTo>
                    <a:pt x="205" y="2"/>
                  </a:lnTo>
                  <a:lnTo>
                    <a:pt x="194" y="1"/>
                  </a:lnTo>
                  <a:lnTo>
                    <a:pt x="194" y="1"/>
                  </a:lnTo>
                  <a:lnTo>
                    <a:pt x="175" y="1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350A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5148263" y="6567488"/>
              <a:ext cx="112712" cy="112713"/>
            </a:xfrm>
            <a:custGeom>
              <a:rect b="b" l="l" r="r" t="t"/>
              <a:pathLst>
                <a:path extrusionOk="0" h="141" w="141">
                  <a:moveTo>
                    <a:pt x="71" y="0"/>
                  </a:moveTo>
                  <a:lnTo>
                    <a:pt x="71" y="0"/>
                  </a:lnTo>
                  <a:lnTo>
                    <a:pt x="63" y="1"/>
                  </a:lnTo>
                  <a:lnTo>
                    <a:pt x="56" y="2"/>
                  </a:lnTo>
                  <a:lnTo>
                    <a:pt x="49" y="3"/>
                  </a:lnTo>
                  <a:lnTo>
                    <a:pt x="43" y="6"/>
                  </a:lnTo>
                  <a:lnTo>
                    <a:pt x="31" y="13"/>
                  </a:lnTo>
                  <a:lnTo>
                    <a:pt x="20" y="21"/>
                  </a:lnTo>
                  <a:lnTo>
                    <a:pt x="12" y="31"/>
                  </a:lnTo>
                  <a:lnTo>
                    <a:pt x="5" y="44"/>
                  </a:lnTo>
                  <a:lnTo>
                    <a:pt x="3" y="49"/>
                  </a:lnTo>
                  <a:lnTo>
                    <a:pt x="2" y="56"/>
                  </a:lnTo>
                  <a:lnTo>
                    <a:pt x="1" y="63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1" y="78"/>
                  </a:lnTo>
                  <a:lnTo>
                    <a:pt x="2" y="85"/>
                  </a:lnTo>
                  <a:lnTo>
                    <a:pt x="3" y="92"/>
                  </a:lnTo>
                  <a:lnTo>
                    <a:pt x="5" y="98"/>
                  </a:lnTo>
                  <a:lnTo>
                    <a:pt x="12" y="110"/>
                  </a:lnTo>
                  <a:lnTo>
                    <a:pt x="20" y="121"/>
                  </a:lnTo>
                  <a:lnTo>
                    <a:pt x="31" y="129"/>
                  </a:lnTo>
                  <a:lnTo>
                    <a:pt x="43" y="136"/>
                  </a:lnTo>
                  <a:lnTo>
                    <a:pt x="49" y="138"/>
                  </a:lnTo>
                  <a:lnTo>
                    <a:pt x="56" y="140"/>
                  </a:lnTo>
                  <a:lnTo>
                    <a:pt x="63" y="141"/>
                  </a:lnTo>
                  <a:lnTo>
                    <a:pt x="71" y="141"/>
                  </a:lnTo>
                  <a:lnTo>
                    <a:pt x="71" y="141"/>
                  </a:lnTo>
                  <a:lnTo>
                    <a:pt x="78" y="141"/>
                  </a:lnTo>
                  <a:lnTo>
                    <a:pt x="85" y="140"/>
                  </a:lnTo>
                  <a:lnTo>
                    <a:pt x="92" y="138"/>
                  </a:lnTo>
                  <a:lnTo>
                    <a:pt x="98" y="136"/>
                  </a:lnTo>
                  <a:lnTo>
                    <a:pt x="110" y="129"/>
                  </a:lnTo>
                  <a:lnTo>
                    <a:pt x="121" y="121"/>
                  </a:lnTo>
                  <a:lnTo>
                    <a:pt x="129" y="110"/>
                  </a:lnTo>
                  <a:lnTo>
                    <a:pt x="136" y="98"/>
                  </a:lnTo>
                  <a:lnTo>
                    <a:pt x="138" y="92"/>
                  </a:lnTo>
                  <a:lnTo>
                    <a:pt x="140" y="85"/>
                  </a:lnTo>
                  <a:lnTo>
                    <a:pt x="141" y="78"/>
                  </a:lnTo>
                  <a:lnTo>
                    <a:pt x="141" y="71"/>
                  </a:lnTo>
                  <a:lnTo>
                    <a:pt x="141" y="71"/>
                  </a:lnTo>
                  <a:lnTo>
                    <a:pt x="141" y="63"/>
                  </a:lnTo>
                  <a:lnTo>
                    <a:pt x="140" y="56"/>
                  </a:lnTo>
                  <a:lnTo>
                    <a:pt x="138" y="49"/>
                  </a:lnTo>
                  <a:lnTo>
                    <a:pt x="136" y="44"/>
                  </a:lnTo>
                  <a:lnTo>
                    <a:pt x="129" y="31"/>
                  </a:lnTo>
                  <a:lnTo>
                    <a:pt x="121" y="21"/>
                  </a:lnTo>
                  <a:lnTo>
                    <a:pt x="110" y="13"/>
                  </a:lnTo>
                  <a:lnTo>
                    <a:pt x="98" y="6"/>
                  </a:lnTo>
                  <a:lnTo>
                    <a:pt x="92" y="3"/>
                  </a:lnTo>
                  <a:lnTo>
                    <a:pt x="85" y="2"/>
                  </a:lnTo>
                  <a:lnTo>
                    <a:pt x="78" y="1"/>
                  </a:lnTo>
                  <a:lnTo>
                    <a:pt x="71" y="0"/>
                  </a:lnTo>
                  <a:close/>
                  <a:moveTo>
                    <a:pt x="71" y="116"/>
                  </a:moveTo>
                  <a:lnTo>
                    <a:pt x="71" y="116"/>
                  </a:lnTo>
                  <a:lnTo>
                    <a:pt x="62" y="116"/>
                  </a:lnTo>
                  <a:lnTo>
                    <a:pt x="53" y="113"/>
                  </a:lnTo>
                  <a:lnTo>
                    <a:pt x="45" y="109"/>
                  </a:lnTo>
                  <a:lnTo>
                    <a:pt x="39" y="103"/>
                  </a:lnTo>
                  <a:lnTo>
                    <a:pt x="33" y="97"/>
                  </a:lnTo>
                  <a:lnTo>
                    <a:pt x="28" y="88"/>
                  </a:lnTo>
                  <a:lnTo>
                    <a:pt x="26" y="80"/>
                  </a:lnTo>
                  <a:lnTo>
                    <a:pt x="25" y="71"/>
                  </a:lnTo>
                  <a:lnTo>
                    <a:pt x="25" y="71"/>
                  </a:lnTo>
                  <a:lnTo>
                    <a:pt x="26" y="62"/>
                  </a:lnTo>
                  <a:lnTo>
                    <a:pt x="28" y="53"/>
                  </a:lnTo>
                  <a:lnTo>
                    <a:pt x="33" y="45"/>
                  </a:lnTo>
                  <a:lnTo>
                    <a:pt x="39" y="39"/>
                  </a:lnTo>
                  <a:lnTo>
                    <a:pt x="45" y="33"/>
                  </a:lnTo>
                  <a:lnTo>
                    <a:pt x="53" y="29"/>
                  </a:lnTo>
                  <a:lnTo>
                    <a:pt x="62" y="26"/>
                  </a:lnTo>
                  <a:lnTo>
                    <a:pt x="71" y="25"/>
                  </a:lnTo>
                  <a:lnTo>
                    <a:pt x="71" y="25"/>
                  </a:lnTo>
                  <a:lnTo>
                    <a:pt x="80" y="26"/>
                  </a:lnTo>
                  <a:lnTo>
                    <a:pt x="88" y="29"/>
                  </a:lnTo>
                  <a:lnTo>
                    <a:pt x="96" y="33"/>
                  </a:lnTo>
                  <a:lnTo>
                    <a:pt x="103" y="39"/>
                  </a:lnTo>
                  <a:lnTo>
                    <a:pt x="109" y="45"/>
                  </a:lnTo>
                  <a:lnTo>
                    <a:pt x="112" y="53"/>
                  </a:lnTo>
                  <a:lnTo>
                    <a:pt x="116" y="62"/>
                  </a:lnTo>
                  <a:lnTo>
                    <a:pt x="116" y="71"/>
                  </a:lnTo>
                  <a:lnTo>
                    <a:pt x="116" y="71"/>
                  </a:lnTo>
                  <a:lnTo>
                    <a:pt x="116" y="80"/>
                  </a:lnTo>
                  <a:lnTo>
                    <a:pt x="112" y="88"/>
                  </a:lnTo>
                  <a:lnTo>
                    <a:pt x="109" y="97"/>
                  </a:lnTo>
                  <a:lnTo>
                    <a:pt x="103" y="103"/>
                  </a:lnTo>
                  <a:lnTo>
                    <a:pt x="96" y="109"/>
                  </a:lnTo>
                  <a:lnTo>
                    <a:pt x="88" y="113"/>
                  </a:lnTo>
                  <a:lnTo>
                    <a:pt x="80" y="116"/>
                  </a:lnTo>
                  <a:lnTo>
                    <a:pt x="71" y="116"/>
                  </a:lnTo>
                  <a:close/>
                </a:path>
              </a:pathLst>
            </a:custGeom>
            <a:solidFill>
              <a:srgbClr val="350A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5249863" y="6553200"/>
              <a:ext cx="25400" cy="25400"/>
            </a:xfrm>
            <a:custGeom>
              <a:rect b="b" l="l" r="r" t="t"/>
              <a:pathLst>
                <a:path extrusionOk="0" h="33" w="34">
                  <a:moveTo>
                    <a:pt x="34" y="17"/>
                  </a:moveTo>
                  <a:lnTo>
                    <a:pt x="34" y="17"/>
                  </a:lnTo>
                  <a:lnTo>
                    <a:pt x="32" y="23"/>
                  </a:lnTo>
                  <a:lnTo>
                    <a:pt x="28" y="28"/>
                  </a:lnTo>
                  <a:lnTo>
                    <a:pt x="23" y="32"/>
                  </a:lnTo>
                  <a:lnTo>
                    <a:pt x="17" y="33"/>
                  </a:lnTo>
                  <a:lnTo>
                    <a:pt x="17" y="33"/>
                  </a:lnTo>
                  <a:lnTo>
                    <a:pt x="11" y="32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1" y="2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2" y="10"/>
                  </a:lnTo>
                  <a:lnTo>
                    <a:pt x="34" y="17"/>
                  </a:lnTo>
                </a:path>
              </a:pathLst>
            </a:custGeom>
            <a:solidFill>
              <a:srgbClr val="350A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13"/>
          <p:cNvSpPr txBox="1"/>
          <p:nvPr/>
        </p:nvSpPr>
        <p:spPr>
          <a:xfrm>
            <a:off x="12573100" y="11492100"/>
            <a:ext cx="4083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3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www.yourwebsite.com</a:t>
            </a:r>
            <a:endParaRPr sz="3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0" name="Google Shape;80;p13"/>
          <p:cNvPicPr preferRelativeResize="0"/>
          <p:nvPr/>
        </p:nvPicPr>
        <p:blipFill rotWithShape="1">
          <a:blip r:embed="rId4">
            <a:alphaModFix/>
          </a:blip>
          <a:srcRect b="0" l="22885" r="23844" t="960"/>
          <a:stretch/>
        </p:blipFill>
        <p:spPr>
          <a:xfrm rot="10800000">
            <a:off x="1096000" y="0"/>
            <a:ext cx="9793800" cy="12138600"/>
          </a:xfrm>
          <a:prstGeom prst="round2SameRect">
            <a:avLst>
              <a:gd fmla="val 45866" name="adj1"/>
              <a:gd fmla="val 0" name="adj2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86" name="Google Shape;8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87" name="Google Shape;87;p14"/>
          <p:cNvSpPr txBox="1"/>
          <p:nvPr/>
        </p:nvSpPr>
        <p:spPr>
          <a:xfrm>
            <a:off x="3534025" y="13722025"/>
            <a:ext cx="4304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 u="sng">
                <a:solidFill>
                  <a:schemeClr val="hlink"/>
                </a:solidFill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6"/>
              </a:rPr>
              <a:t>Nathan Dumlao</a:t>
            </a:r>
            <a:r>
              <a:rPr lang="id" sz="1600">
                <a:solidFill>
                  <a:schemeClr val="dk1"/>
                </a:solidFill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" name="Google Shape;88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9" name="Google Shape;89;p14"/>
          <p:cNvSpPr txBox="1"/>
          <p:nvPr/>
        </p:nvSpPr>
        <p:spPr>
          <a:xfrm>
            <a:off x="8387101" y="13673000"/>
            <a:ext cx="2451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DM Serif Display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0" name="Google Shape;90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8387100" y="14089425"/>
            <a:ext cx="6547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https://fonts.google.com/specimen/DM+Serif+Display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4" name="Google Shape;94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95" name="Google Shape;95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96" name="Google Shape;96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" name="Google Shape;97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8" name="Google Shape;98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99" name="Google Shape;99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" name="Google Shape;101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