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BB4D7-0532-9A11-633D-38A1F77E3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4EE432F-8842-386F-7FB8-25DA5302B10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EE432F-8842-386F-7FB8-25DA5302B1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336D698-84AE-67D0-6CB9-E77AA84C9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3C09FCB-6F11-B14D-4E89-36A25C43ECA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0" name="Google Shape;1755;p32">
            <a:extLst>
              <a:ext uri="{FF2B5EF4-FFF2-40B4-BE49-F238E27FC236}">
                <a16:creationId xmlns:a16="http://schemas.microsoft.com/office/drawing/2014/main" id="{3E16BE0F-DE89-0634-47EB-E3E3037BB7AA}"/>
              </a:ext>
            </a:extLst>
          </p:cNvPr>
          <p:cNvSpPr/>
          <p:nvPr/>
        </p:nvSpPr>
        <p:spPr>
          <a:xfrm>
            <a:off x="6317245" y="1446992"/>
            <a:ext cx="57973" cy="47279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1" name="Google Shape;1756;p32">
            <a:extLst>
              <a:ext uri="{FF2B5EF4-FFF2-40B4-BE49-F238E27FC236}">
                <a16:creationId xmlns:a16="http://schemas.microsoft.com/office/drawing/2014/main" id="{17012486-119C-3918-3C65-403C6B88FE39}"/>
              </a:ext>
            </a:extLst>
          </p:cNvPr>
          <p:cNvSpPr/>
          <p:nvPr/>
        </p:nvSpPr>
        <p:spPr>
          <a:xfrm>
            <a:off x="726648" y="1446992"/>
            <a:ext cx="57973" cy="47279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2" name="Google Shape;1759;p32">
            <a:extLst>
              <a:ext uri="{FF2B5EF4-FFF2-40B4-BE49-F238E27FC236}">
                <a16:creationId xmlns:a16="http://schemas.microsoft.com/office/drawing/2014/main" id="{5CA128E9-5E25-6D91-B949-D0546671363A}"/>
              </a:ext>
            </a:extLst>
          </p:cNvPr>
          <p:cNvSpPr txBox="1"/>
          <p:nvPr/>
        </p:nvSpPr>
        <p:spPr>
          <a:xfrm>
            <a:off x="7024810" y="3465825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12:20 – 13:30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13" name="Google Shape;1760;p32">
            <a:extLst>
              <a:ext uri="{FF2B5EF4-FFF2-40B4-BE49-F238E27FC236}">
                <a16:creationId xmlns:a16="http://schemas.microsoft.com/office/drawing/2014/main" id="{6FD6B7A1-BB33-77C8-16C5-7F81F2DFFD3B}"/>
              </a:ext>
            </a:extLst>
          </p:cNvPr>
          <p:cNvSpPr/>
          <p:nvPr/>
        </p:nvSpPr>
        <p:spPr>
          <a:xfrm>
            <a:off x="6010251" y="325267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4AB9CFBA-99D0-9FE7-41C8-FBD388F87D6D}"/>
              </a:ext>
            </a:extLst>
          </p:cNvPr>
          <p:cNvGrpSpPr/>
          <p:nvPr/>
        </p:nvGrpSpPr>
        <p:grpSpPr>
          <a:xfrm>
            <a:off x="6218443" y="3423636"/>
            <a:ext cx="255580" cy="330591"/>
            <a:chOff x="6718397" y="3655606"/>
            <a:chExt cx="197829" cy="255891"/>
          </a:xfrm>
        </p:grpSpPr>
        <p:sp>
          <p:nvSpPr>
            <p:cNvPr id="216" name="Google Shape;1763;p32">
              <a:extLst>
                <a:ext uri="{FF2B5EF4-FFF2-40B4-BE49-F238E27FC236}">
                  <a16:creationId xmlns:a16="http://schemas.microsoft.com/office/drawing/2014/main" id="{1466EA98-4EC5-7CF3-F3F1-1CBC6FED867B}"/>
                </a:ext>
              </a:extLst>
            </p:cNvPr>
            <p:cNvSpPr/>
            <p:nvPr/>
          </p:nvSpPr>
          <p:spPr>
            <a:xfrm>
              <a:off x="6718397" y="3655606"/>
              <a:ext cx="197829" cy="25589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7" name="Google Shape;1764;p32">
              <a:extLst>
                <a:ext uri="{FF2B5EF4-FFF2-40B4-BE49-F238E27FC236}">
                  <a16:creationId xmlns:a16="http://schemas.microsoft.com/office/drawing/2014/main" id="{3B502BE1-15F8-9D7C-0861-4585B98DEB45}"/>
                </a:ext>
              </a:extLst>
            </p:cNvPr>
            <p:cNvSpPr/>
            <p:nvPr/>
          </p:nvSpPr>
          <p:spPr>
            <a:xfrm>
              <a:off x="6746351" y="3655606"/>
              <a:ext cx="141921" cy="32255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8" name="Google Shape;1765;p32">
              <a:extLst>
                <a:ext uri="{FF2B5EF4-FFF2-40B4-BE49-F238E27FC236}">
                  <a16:creationId xmlns:a16="http://schemas.microsoft.com/office/drawing/2014/main" id="{6AC42C83-1467-9469-FEF3-5CE2C0A196BC}"/>
                </a:ext>
              </a:extLst>
            </p:cNvPr>
            <p:cNvSpPr/>
            <p:nvPr/>
          </p:nvSpPr>
          <p:spPr>
            <a:xfrm>
              <a:off x="6757103" y="3726568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9" name="Google Shape;1766;p32">
              <a:extLst>
                <a:ext uri="{FF2B5EF4-FFF2-40B4-BE49-F238E27FC236}">
                  <a16:creationId xmlns:a16="http://schemas.microsoft.com/office/drawing/2014/main" id="{44C3D2A3-CCD9-C3B7-D84D-8AF997C372DB}"/>
                </a:ext>
              </a:extLst>
            </p:cNvPr>
            <p:cNvSpPr/>
            <p:nvPr/>
          </p:nvSpPr>
          <p:spPr>
            <a:xfrm>
              <a:off x="6757103" y="3778176"/>
              <a:ext cx="38706" cy="30105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0" name="Google Shape;1767;p32">
              <a:extLst>
                <a:ext uri="{FF2B5EF4-FFF2-40B4-BE49-F238E27FC236}">
                  <a16:creationId xmlns:a16="http://schemas.microsoft.com/office/drawing/2014/main" id="{F8C2C729-0F2E-1B3E-D9FD-7BA49310272C}"/>
                </a:ext>
              </a:extLst>
            </p:cNvPr>
            <p:cNvSpPr/>
            <p:nvPr/>
          </p:nvSpPr>
          <p:spPr>
            <a:xfrm>
              <a:off x="6757103" y="3831935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1" name="Google Shape;1768;p32">
              <a:extLst>
                <a:ext uri="{FF2B5EF4-FFF2-40B4-BE49-F238E27FC236}">
                  <a16:creationId xmlns:a16="http://schemas.microsoft.com/office/drawing/2014/main" id="{208F537E-426D-E980-BD79-6CB930165925}"/>
                </a:ext>
              </a:extLst>
            </p:cNvPr>
            <p:cNvSpPr/>
            <p:nvPr/>
          </p:nvSpPr>
          <p:spPr>
            <a:xfrm>
              <a:off x="6810860" y="3748071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2" name="Google Shape;1769;p32">
              <a:extLst>
                <a:ext uri="{FF2B5EF4-FFF2-40B4-BE49-F238E27FC236}">
                  <a16:creationId xmlns:a16="http://schemas.microsoft.com/office/drawing/2014/main" id="{8AF6AA2E-01CA-C4B4-EF8C-B325CB1A3D25}"/>
                </a:ext>
              </a:extLst>
            </p:cNvPr>
            <p:cNvSpPr/>
            <p:nvPr/>
          </p:nvSpPr>
          <p:spPr>
            <a:xfrm>
              <a:off x="6810860" y="3799679"/>
              <a:ext cx="66660" cy="8602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3" name="Google Shape;1770;p32">
              <a:extLst>
                <a:ext uri="{FF2B5EF4-FFF2-40B4-BE49-F238E27FC236}">
                  <a16:creationId xmlns:a16="http://schemas.microsoft.com/office/drawing/2014/main" id="{DC454FAA-6A4C-2261-ED3A-67C256302338}"/>
                </a:ext>
              </a:extLst>
            </p:cNvPr>
            <p:cNvSpPr/>
            <p:nvPr/>
          </p:nvSpPr>
          <p:spPr>
            <a:xfrm>
              <a:off x="6810860" y="3853438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24" name="Google Shape;1771;p32">
            <a:extLst>
              <a:ext uri="{FF2B5EF4-FFF2-40B4-BE49-F238E27FC236}">
                <a16:creationId xmlns:a16="http://schemas.microsoft.com/office/drawing/2014/main" id="{9B84BE78-793B-C2FF-6771-1F6DBD779BE5}"/>
              </a:ext>
            </a:extLst>
          </p:cNvPr>
          <p:cNvSpPr txBox="1"/>
          <p:nvPr/>
        </p:nvSpPr>
        <p:spPr>
          <a:xfrm>
            <a:off x="1431454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08:30 – 08:45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6" name="Google Shape;1773;p32">
            <a:extLst>
              <a:ext uri="{FF2B5EF4-FFF2-40B4-BE49-F238E27FC236}">
                <a16:creationId xmlns:a16="http://schemas.microsoft.com/office/drawing/2014/main" id="{C2CFA234-37AB-7882-D4FA-C9DDF8AFD66D}"/>
              </a:ext>
            </a:extLst>
          </p:cNvPr>
          <p:cNvSpPr/>
          <p:nvPr/>
        </p:nvSpPr>
        <p:spPr>
          <a:xfrm rot="5400000">
            <a:off x="41910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2B08638B-E975-CCB2-74F6-1CA803BB68F7}"/>
              </a:ext>
            </a:extLst>
          </p:cNvPr>
          <p:cNvGrpSpPr/>
          <p:nvPr/>
        </p:nvGrpSpPr>
        <p:grpSpPr>
          <a:xfrm>
            <a:off x="576698" y="1673324"/>
            <a:ext cx="357875" cy="392280"/>
            <a:chOff x="842171" y="2300796"/>
            <a:chExt cx="277009" cy="303640"/>
          </a:xfrm>
        </p:grpSpPr>
        <p:sp>
          <p:nvSpPr>
            <p:cNvPr id="228" name="Google Shape;1775;p32">
              <a:extLst>
                <a:ext uri="{FF2B5EF4-FFF2-40B4-BE49-F238E27FC236}">
                  <a16:creationId xmlns:a16="http://schemas.microsoft.com/office/drawing/2014/main" id="{041B157D-10F1-F2C0-F6EF-1C8EDEDDC409}"/>
                </a:ext>
              </a:extLst>
            </p:cNvPr>
            <p:cNvSpPr/>
            <p:nvPr/>
          </p:nvSpPr>
          <p:spPr>
            <a:xfrm>
              <a:off x="906096" y="2367385"/>
              <a:ext cx="146495" cy="237051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9" name="Google Shape;1776;p32">
              <a:extLst>
                <a:ext uri="{FF2B5EF4-FFF2-40B4-BE49-F238E27FC236}">
                  <a16:creationId xmlns:a16="http://schemas.microsoft.com/office/drawing/2014/main" id="{5D147F25-513A-16DC-06F5-7B341C418F10}"/>
                </a:ext>
              </a:extLst>
            </p:cNvPr>
            <p:cNvSpPr/>
            <p:nvPr/>
          </p:nvSpPr>
          <p:spPr>
            <a:xfrm>
              <a:off x="946049" y="2532521"/>
              <a:ext cx="66590" cy="18645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0" name="Google Shape;1777;p32">
              <a:extLst>
                <a:ext uri="{FF2B5EF4-FFF2-40B4-BE49-F238E27FC236}">
                  <a16:creationId xmlns:a16="http://schemas.microsoft.com/office/drawing/2014/main" id="{326520B2-C1C2-AF8C-B4DA-A66F31769F50}"/>
                </a:ext>
              </a:extLst>
            </p:cNvPr>
            <p:cNvSpPr/>
            <p:nvPr/>
          </p:nvSpPr>
          <p:spPr>
            <a:xfrm>
              <a:off x="975347" y="2300796"/>
              <a:ext cx="7990" cy="34627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1" name="Google Shape;1778;p32">
              <a:extLst>
                <a:ext uri="{FF2B5EF4-FFF2-40B4-BE49-F238E27FC236}">
                  <a16:creationId xmlns:a16="http://schemas.microsoft.com/office/drawing/2014/main" id="{455A30CF-F537-5CD2-AF95-9148A93DC653}"/>
                </a:ext>
              </a:extLst>
            </p:cNvPr>
            <p:cNvSpPr/>
            <p:nvPr/>
          </p:nvSpPr>
          <p:spPr>
            <a:xfrm>
              <a:off x="887451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2" name="Google Shape;1779;p32">
              <a:extLst>
                <a:ext uri="{FF2B5EF4-FFF2-40B4-BE49-F238E27FC236}">
                  <a16:creationId xmlns:a16="http://schemas.microsoft.com/office/drawing/2014/main" id="{CAEBF167-70AF-67C1-FBAB-0D50E7241D37}"/>
                </a:ext>
              </a:extLst>
            </p:cNvPr>
            <p:cNvSpPr/>
            <p:nvPr/>
          </p:nvSpPr>
          <p:spPr>
            <a:xfrm>
              <a:off x="842171" y="2412662"/>
              <a:ext cx="31962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3" name="Google Shape;1780;p32">
              <a:extLst>
                <a:ext uri="{FF2B5EF4-FFF2-40B4-BE49-F238E27FC236}">
                  <a16:creationId xmlns:a16="http://schemas.microsoft.com/office/drawing/2014/main" id="{C19779E6-73A8-14C6-C79E-A80BB22618B0}"/>
                </a:ext>
              </a:extLst>
            </p:cNvPr>
            <p:cNvSpPr/>
            <p:nvPr/>
          </p:nvSpPr>
          <p:spPr>
            <a:xfrm>
              <a:off x="855489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4" name="Google Shape;1781;p32">
              <a:extLst>
                <a:ext uri="{FF2B5EF4-FFF2-40B4-BE49-F238E27FC236}">
                  <a16:creationId xmlns:a16="http://schemas.microsoft.com/office/drawing/2014/main" id="{356FBCE4-93F3-9958-A744-41A2839775BD}"/>
                </a:ext>
              </a:extLst>
            </p:cNvPr>
            <p:cNvSpPr/>
            <p:nvPr/>
          </p:nvSpPr>
          <p:spPr>
            <a:xfrm>
              <a:off x="1071235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5" name="Google Shape;1782;p32">
              <a:extLst>
                <a:ext uri="{FF2B5EF4-FFF2-40B4-BE49-F238E27FC236}">
                  <a16:creationId xmlns:a16="http://schemas.microsoft.com/office/drawing/2014/main" id="{2C99907C-5B29-A5C1-9A23-FC87CD638AB5}"/>
                </a:ext>
              </a:extLst>
            </p:cNvPr>
            <p:cNvSpPr/>
            <p:nvPr/>
          </p:nvSpPr>
          <p:spPr>
            <a:xfrm>
              <a:off x="1084553" y="2412662"/>
              <a:ext cx="34627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6" name="Google Shape;1783;p32">
              <a:extLst>
                <a:ext uri="{FF2B5EF4-FFF2-40B4-BE49-F238E27FC236}">
                  <a16:creationId xmlns:a16="http://schemas.microsoft.com/office/drawing/2014/main" id="{BC89E0D4-FBEA-89ED-1411-E3A845CB1B29}"/>
                </a:ext>
              </a:extLst>
            </p:cNvPr>
            <p:cNvSpPr/>
            <p:nvPr/>
          </p:nvSpPr>
          <p:spPr>
            <a:xfrm>
              <a:off x="1047264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37" name="Google Shape;1784;p32">
            <a:extLst>
              <a:ext uri="{FF2B5EF4-FFF2-40B4-BE49-F238E27FC236}">
                <a16:creationId xmlns:a16="http://schemas.microsoft.com/office/drawing/2014/main" id="{B416031C-5F40-0EB4-6460-CE04B671679E}"/>
              </a:ext>
            </a:extLst>
          </p:cNvPr>
          <p:cNvSpPr txBox="1"/>
          <p:nvPr/>
        </p:nvSpPr>
        <p:spPr>
          <a:xfrm>
            <a:off x="1431454" y="3465542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08:45 – 10:00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9" name="Google Shape;1786;p32">
            <a:extLst>
              <a:ext uri="{FF2B5EF4-FFF2-40B4-BE49-F238E27FC236}">
                <a16:creationId xmlns:a16="http://schemas.microsoft.com/office/drawing/2014/main" id="{658661AB-16AC-90A7-2158-1C4C0EB414ED}"/>
              </a:ext>
            </a:extLst>
          </p:cNvPr>
          <p:cNvSpPr/>
          <p:nvPr/>
        </p:nvSpPr>
        <p:spPr>
          <a:xfrm flipH="1">
            <a:off x="419099" y="3252117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6F7F51DA-B720-29F8-B65C-F8B5228422FB}"/>
              </a:ext>
            </a:extLst>
          </p:cNvPr>
          <p:cNvGrpSpPr/>
          <p:nvPr/>
        </p:nvGrpSpPr>
        <p:grpSpPr>
          <a:xfrm>
            <a:off x="543953" y="3427837"/>
            <a:ext cx="423363" cy="321625"/>
            <a:chOff x="816826" y="3658858"/>
            <a:chExt cx="327699" cy="248951"/>
          </a:xfrm>
        </p:grpSpPr>
        <p:sp>
          <p:nvSpPr>
            <p:cNvPr id="241" name="Google Shape;1788;p32">
              <a:extLst>
                <a:ext uri="{FF2B5EF4-FFF2-40B4-BE49-F238E27FC236}">
                  <a16:creationId xmlns:a16="http://schemas.microsoft.com/office/drawing/2014/main" id="{EC1A228C-7923-4C83-0D4C-1C750ECC42C3}"/>
                </a:ext>
              </a:extLst>
            </p:cNvPr>
            <p:cNvSpPr/>
            <p:nvPr/>
          </p:nvSpPr>
          <p:spPr>
            <a:xfrm flipH="1">
              <a:off x="926060" y="3658858"/>
              <a:ext cx="111774" cy="38105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2" name="Google Shape;1789;p32">
              <a:extLst>
                <a:ext uri="{FF2B5EF4-FFF2-40B4-BE49-F238E27FC236}">
                  <a16:creationId xmlns:a16="http://schemas.microsoft.com/office/drawing/2014/main" id="{ED0AAAF4-9D99-460C-BF3C-0ECC1AD71F8C}"/>
                </a:ext>
              </a:extLst>
            </p:cNvPr>
            <p:cNvSpPr/>
            <p:nvPr/>
          </p:nvSpPr>
          <p:spPr>
            <a:xfrm flipH="1">
              <a:off x="832068" y="3785874"/>
              <a:ext cx="299754" cy="121935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3" name="Google Shape;1790;p32">
              <a:extLst>
                <a:ext uri="{FF2B5EF4-FFF2-40B4-BE49-F238E27FC236}">
                  <a16:creationId xmlns:a16="http://schemas.microsoft.com/office/drawing/2014/main" id="{F36486D9-FCCA-CFAC-0552-543413F249A8}"/>
                </a:ext>
              </a:extLst>
            </p:cNvPr>
            <p:cNvSpPr/>
            <p:nvPr/>
          </p:nvSpPr>
          <p:spPr>
            <a:xfrm flipH="1">
              <a:off x="816826" y="3686801"/>
              <a:ext cx="327699" cy="137177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4" name="Google Shape;1791;p32">
              <a:extLst>
                <a:ext uri="{FF2B5EF4-FFF2-40B4-BE49-F238E27FC236}">
                  <a16:creationId xmlns:a16="http://schemas.microsoft.com/office/drawing/2014/main" id="{0336AF89-6589-6DFA-8616-7E51AC0DDE50}"/>
                </a:ext>
              </a:extLst>
            </p:cNvPr>
            <p:cNvSpPr/>
            <p:nvPr/>
          </p:nvSpPr>
          <p:spPr>
            <a:xfrm flipH="1">
              <a:off x="918437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5" name="Google Shape;1792;p32">
              <a:extLst>
                <a:ext uri="{FF2B5EF4-FFF2-40B4-BE49-F238E27FC236}">
                  <a16:creationId xmlns:a16="http://schemas.microsoft.com/office/drawing/2014/main" id="{C9611EDD-8CD4-CADB-6BA5-77EB5011837C}"/>
                </a:ext>
              </a:extLst>
            </p:cNvPr>
            <p:cNvSpPr/>
            <p:nvPr/>
          </p:nvSpPr>
          <p:spPr>
            <a:xfrm flipH="1">
              <a:off x="1063233" y="3785874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6" name="Google Shape;1793;p32">
              <a:extLst>
                <a:ext uri="{FF2B5EF4-FFF2-40B4-BE49-F238E27FC236}">
                  <a16:creationId xmlns:a16="http://schemas.microsoft.com/office/drawing/2014/main" id="{49735841-AE77-43B8-282B-4CBFBFF78D6E}"/>
                </a:ext>
              </a:extLst>
            </p:cNvPr>
            <p:cNvSpPr/>
            <p:nvPr/>
          </p:nvSpPr>
          <p:spPr>
            <a:xfrm flipH="1">
              <a:off x="976864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7" name="Google Shape;1794;p32">
              <a:extLst>
                <a:ext uri="{FF2B5EF4-FFF2-40B4-BE49-F238E27FC236}">
                  <a16:creationId xmlns:a16="http://schemas.microsoft.com/office/drawing/2014/main" id="{1A1A2286-C8AE-D845-4657-9AF2C35AD28F}"/>
                </a:ext>
              </a:extLst>
            </p:cNvPr>
            <p:cNvSpPr/>
            <p:nvPr/>
          </p:nvSpPr>
          <p:spPr>
            <a:xfrm flipH="1">
              <a:off x="829528" y="3785874"/>
              <a:ext cx="71128" cy="22864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8" name="Google Shape;1795;p32">
              <a:extLst>
                <a:ext uri="{FF2B5EF4-FFF2-40B4-BE49-F238E27FC236}">
                  <a16:creationId xmlns:a16="http://schemas.microsoft.com/office/drawing/2014/main" id="{CC6C89CE-4448-F7A9-1DE9-3B4E5D58B571}"/>
                </a:ext>
              </a:extLst>
            </p:cNvPr>
            <p:cNvSpPr/>
            <p:nvPr/>
          </p:nvSpPr>
          <p:spPr>
            <a:xfrm flipH="1">
              <a:off x="1032751" y="3775713"/>
              <a:ext cx="40645" cy="63509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49" name="Google Shape;1796;p32">
            <a:extLst>
              <a:ext uri="{FF2B5EF4-FFF2-40B4-BE49-F238E27FC236}">
                <a16:creationId xmlns:a16="http://schemas.microsoft.com/office/drawing/2014/main" id="{C1FF267F-DC9F-36C9-7B1B-0A17D1E4E192}"/>
              </a:ext>
            </a:extLst>
          </p:cNvPr>
          <p:cNvSpPr txBox="1"/>
          <p:nvPr/>
        </p:nvSpPr>
        <p:spPr>
          <a:xfrm>
            <a:off x="7024810" y="5185014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13:30 – 13:45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50" name="Google Shape;1797;p32">
            <a:extLst>
              <a:ext uri="{FF2B5EF4-FFF2-40B4-BE49-F238E27FC236}">
                <a16:creationId xmlns:a16="http://schemas.microsoft.com/office/drawing/2014/main" id="{14D7DA6F-591E-37E8-61DA-112B4637B282}"/>
              </a:ext>
            </a:extLst>
          </p:cNvPr>
          <p:cNvSpPr/>
          <p:nvPr/>
        </p:nvSpPr>
        <p:spPr>
          <a:xfrm>
            <a:off x="6010251" y="497186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B42F96D1-C317-9D07-0499-C8EC3EB150CE}"/>
              </a:ext>
            </a:extLst>
          </p:cNvPr>
          <p:cNvGrpSpPr/>
          <p:nvPr/>
        </p:nvGrpSpPr>
        <p:grpSpPr>
          <a:xfrm>
            <a:off x="6193585" y="5156746"/>
            <a:ext cx="305292" cy="302752"/>
            <a:chOff x="6699156" y="4997102"/>
            <a:chExt cx="236309" cy="234342"/>
          </a:xfrm>
          <a:solidFill>
            <a:schemeClr val="bg1"/>
          </a:solidFill>
        </p:grpSpPr>
        <p:sp>
          <p:nvSpPr>
            <p:cNvPr id="253" name="Google Shape;1800;p32">
              <a:extLst>
                <a:ext uri="{FF2B5EF4-FFF2-40B4-BE49-F238E27FC236}">
                  <a16:creationId xmlns:a16="http://schemas.microsoft.com/office/drawing/2014/main" id="{DEC5FAE3-4230-931C-B1F5-BBFE464E727C}"/>
                </a:ext>
              </a:extLst>
            </p:cNvPr>
            <p:cNvSpPr/>
            <p:nvPr/>
          </p:nvSpPr>
          <p:spPr>
            <a:xfrm>
              <a:off x="6861369" y="5157596"/>
              <a:ext cx="58075" cy="57108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4" name="Google Shape;1801;p32">
              <a:extLst>
                <a:ext uri="{FF2B5EF4-FFF2-40B4-BE49-F238E27FC236}">
                  <a16:creationId xmlns:a16="http://schemas.microsoft.com/office/drawing/2014/main" id="{0C363F7B-CE53-87DA-10A0-237FF6FC6AD0}"/>
                </a:ext>
              </a:extLst>
            </p:cNvPr>
            <p:cNvSpPr/>
            <p:nvPr/>
          </p:nvSpPr>
          <p:spPr>
            <a:xfrm>
              <a:off x="6701158" y="4999072"/>
              <a:ext cx="65086" cy="64001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5" name="Google Shape;1802;p32">
              <a:extLst>
                <a:ext uri="{FF2B5EF4-FFF2-40B4-BE49-F238E27FC236}">
                  <a16:creationId xmlns:a16="http://schemas.microsoft.com/office/drawing/2014/main" id="{3D607F4A-2139-D7CE-E3E7-3FB2A7917FF9}"/>
                </a:ext>
              </a:extLst>
            </p:cNvPr>
            <p:cNvSpPr/>
            <p:nvPr/>
          </p:nvSpPr>
          <p:spPr>
            <a:xfrm>
              <a:off x="6699156" y="5033533"/>
              <a:ext cx="73096" cy="56124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6" name="Google Shape;1803;p32">
              <a:extLst>
                <a:ext uri="{FF2B5EF4-FFF2-40B4-BE49-F238E27FC236}">
                  <a16:creationId xmlns:a16="http://schemas.microsoft.com/office/drawing/2014/main" id="{4F5A5BBE-C5CF-FB35-50C8-715543DA74B9}"/>
                </a:ext>
              </a:extLst>
            </p:cNvPr>
            <p:cNvSpPr/>
            <p:nvPr/>
          </p:nvSpPr>
          <p:spPr>
            <a:xfrm>
              <a:off x="6736205" y="4997102"/>
              <a:ext cx="60079" cy="71878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7" name="Google Shape;1804;p32">
              <a:extLst>
                <a:ext uri="{FF2B5EF4-FFF2-40B4-BE49-F238E27FC236}">
                  <a16:creationId xmlns:a16="http://schemas.microsoft.com/office/drawing/2014/main" id="{DE2ACA92-43D7-0AE2-3F25-B6B0723F9158}"/>
                </a:ext>
              </a:extLst>
            </p:cNvPr>
            <p:cNvSpPr/>
            <p:nvPr/>
          </p:nvSpPr>
          <p:spPr>
            <a:xfrm>
              <a:off x="6765242" y="5077841"/>
              <a:ext cx="37049" cy="34463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8" name="Google Shape;1805;p32">
              <a:extLst>
                <a:ext uri="{FF2B5EF4-FFF2-40B4-BE49-F238E27FC236}">
                  <a16:creationId xmlns:a16="http://schemas.microsoft.com/office/drawing/2014/main" id="{8B0C79BC-3432-E27A-91E4-F48A7323866C}"/>
                </a:ext>
              </a:extLst>
            </p:cNvPr>
            <p:cNvSpPr/>
            <p:nvPr/>
          </p:nvSpPr>
          <p:spPr>
            <a:xfrm>
              <a:off x="6820315" y="5131996"/>
              <a:ext cx="38050" cy="36431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9" name="Google Shape;1806;p32">
              <a:extLst>
                <a:ext uri="{FF2B5EF4-FFF2-40B4-BE49-F238E27FC236}">
                  <a16:creationId xmlns:a16="http://schemas.microsoft.com/office/drawing/2014/main" id="{BBE2E86E-8CC3-2796-30FD-39619D7E650E}"/>
                </a:ext>
              </a:extLst>
            </p:cNvPr>
            <p:cNvSpPr/>
            <p:nvPr/>
          </p:nvSpPr>
          <p:spPr>
            <a:xfrm>
              <a:off x="6780263" y="5063072"/>
              <a:ext cx="93122" cy="91571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0" name="Google Shape;1807;p32">
              <a:extLst>
                <a:ext uri="{FF2B5EF4-FFF2-40B4-BE49-F238E27FC236}">
                  <a16:creationId xmlns:a16="http://schemas.microsoft.com/office/drawing/2014/main" id="{19A15DEA-B335-E4F0-B36F-18293E397D49}"/>
                </a:ext>
              </a:extLst>
            </p:cNvPr>
            <p:cNvSpPr/>
            <p:nvPr/>
          </p:nvSpPr>
          <p:spPr>
            <a:xfrm>
              <a:off x="6841342" y="5137905"/>
              <a:ext cx="94123" cy="93539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1" name="Google Shape;1808;p32">
              <a:extLst>
                <a:ext uri="{FF2B5EF4-FFF2-40B4-BE49-F238E27FC236}">
                  <a16:creationId xmlns:a16="http://schemas.microsoft.com/office/drawing/2014/main" id="{C32B8C94-C8B2-4849-E671-DC4D116BE720}"/>
                </a:ext>
              </a:extLst>
            </p:cNvPr>
            <p:cNvSpPr/>
            <p:nvPr/>
          </p:nvSpPr>
          <p:spPr>
            <a:xfrm>
              <a:off x="6810302" y="5006949"/>
              <a:ext cx="117153" cy="11717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2" name="Google Shape;1809;p32">
              <a:extLst>
                <a:ext uri="{FF2B5EF4-FFF2-40B4-BE49-F238E27FC236}">
                  <a16:creationId xmlns:a16="http://schemas.microsoft.com/office/drawing/2014/main" id="{1B01869A-7042-9F84-29BF-653644D70D96}"/>
                </a:ext>
              </a:extLst>
            </p:cNvPr>
            <p:cNvSpPr/>
            <p:nvPr/>
          </p:nvSpPr>
          <p:spPr>
            <a:xfrm>
              <a:off x="6702160" y="5118212"/>
              <a:ext cx="114149" cy="109293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3" name="Google Shape;1810;p32">
              <a:extLst>
                <a:ext uri="{FF2B5EF4-FFF2-40B4-BE49-F238E27FC236}">
                  <a16:creationId xmlns:a16="http://schemas.microsoft.com/office/drawing/2014/main" id="{4434BD17-AB49-92E2-058C-303BB1F75761}"/>
                </a:ext>
              </a:extLst>
            </p:cNvPr>
            <p:cNvSpPr/>
            <p:nvPr/>
          </p:nvSpPr>
          <p:spPr>
            <a:xfrm>
              <a:off x="6783267" y="5105411"/>
              <a:ext cx="46060" cy="43324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4" name="Google Shape;1811;p32">
              <a:extLst>
                <a:ext uri="{FF2B5EF4-FFF2-40B4-BE49-F238E27FC236}">
                  <a16:creationId xmlns:a16="http://schemas.microsoft.com/office/drawing/2014/main" id="{8CF6064B-11C3-1345-70C2-38205FC5477C}"/>
                </a:ext>
              </a:extLst>
            </p:cNvPr>
            <p:cNvSpPr/>
            <p:nvPr/>
          </p:nvSpPr>
          <p:spPr>
            <a:xfrm>
              <a:off x="6908430" y="5006949"/>
              <a:ext cx="20027" cy="19693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5" name="Google Shape;1812;p32">
            <a:extLst>
              <a:ext uri="{FF2B5EF4-FFF2-40B4-BE49-F238E27FC236}">
                <a16:creationId xmlns:a16="http://schemas.microsoft.com/office/drawing/2014/main" id="{D752440C-C4A0-6E46-B701-CA6CF1FBFCE7}"/>
              </a:ext>
            </a:extLst>
          </p:cNvPr>
          <p:cNvSpPr txBox="1"/>
          <p:nvPr/>
        </p:nvSpPr>
        <p:spPr>
          <a:xfrm>
            <a:off x="1431454" y="518473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– 10:30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5" name="Google Shape;1772;p32">
            <a:extLst>
              <a:ext uri="{FF2B5EF4-FFF2-40B4-BE49-F238E27FC236}">
                <a16:creationId xmlns:a16="http://schemas.microsoft.com/office/drawing/2014/main" id="{27600D1B-F023-882C-42C6-E12E72A7F51C}"/>
              </a:ext>
            </a:extLst>
          </p:cNvPr>
          <p:cNvSpPr txBox="1"/>
          <p:nvPr/>
        </p:nvSpPr>
        <p:spPr>
          <a:xfrm>
            <a:off x="3289858" y="1749833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38" name="Google Shape;1785;p32">
            <a:extLst>
              <a:ext uri="{FF2B5EF4-FFF2-40B4-BE49-F238E27FC236}">
                <a16:creationId xmlns:a16="http://schemas.microsoft.com/office/drawing/2014/main" id="{2766EBC6-9135-ED09-2B36-A55520109899}"/>
              </a:ext>
            </a:extLst>
          </p:cNvPr>
          <p:cNvSpPr txBox="1"/>
          <p:nvPr/>
        </p:nvSpPr>
        <p:spPr>
          <a:xfrm>
            <a:off x="3289858" y="346902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6" name="Google Shape;1813;p32">
            <a:extLst>
              <a:ext uri="{FF2B5EF4-FFF2-40B4-BE49-F238E27FC236}">
                <a16:creationId xmlns:a16="http://schemas.microsoft.com/office/drawing/2014/main" id="{5F6DF098-A14D-0434-9F78-7B1FC0D06F85}"/>
              </a:ext>
            </a:extLst>
          </p:cNvPr>
          <p:cNvSpPr txBox="1"/>
          <p:nvPr/>
        </p:nvSpPr>
        <p:spPr>
          <a:xfrm>
            <a:off x="3289858" y="518821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7" name="Google Shape;1814;p32">
            <a:extLst>
              <a:ext uri="{FF2B5EF4-FFF2-40B4-BE49-F238E27FC236}">
                <a16:creationId xmlns:a16="http://schemas.microsoft.com/office/drawing/2014/main" id="{EDFB0375-4DDC-3C18-B115-EF6C33BD973D}"/>
              </a:ext>
            </a:extLst>
          </p:cNvPr>
          <p:cNvSpPr/>
          <p:nvPr/>
        </p:nvSpPr>
        <p:spPr>
          <a:xfrm rot="5400000">
            <a:off x="419101" y="497130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5D923B63-A7C2-B6BB-8762-0455B906C519}"/>
              </a:ext>
            </a:extLst>
          </p:cNvPr>
          <p:cNvGrpSpPr/>
          <p:nvPr/>
        </p:nvGrpSpPr>
        <p:grpSpPr>
          <a:xfrm>
            <a:off x="583581" y="5134065"/>
            <a:ext cx="344111" cy="347548"/>
            <a:chOff x="847499" y="4979547"/>
            <a:chExt cx="266355" cy="269016"/>
          </a:xfrm>
        </p:grpSpPr>
        <p:sp>
          <p:nvSpPr>
            <p:cNvPr id="269" name="Google Shape;1816;p32">
              <a:extLst>
                <a:ext uri="{FF2B5EF4-FFF2-40B4-BE49-F238E27FC236}">
                  <a16:creationId xmlns:a16="http://schemas.microsoft.com/office/drawing/2014/main" id="{773BA163-AD0C-DDF7-04BB-F39CF94D150D}"/>
                </a:ext>
              </a:extLst>
            </p:cNvPr>
            <p:cNvSpPr/>
            <p:nvPr/>
          </p:nvSpPr>
          <p:spPr>
            <a:xfrm>
              <a:off x="847499" y="4979547"/>
              <a:ext cx="207758" cy="210419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0" name="Google Shape;1817;p32">
              <a:extLst>
                <a:ext uri="{FF2B5EF4-FFF2-40B4-BE49-F238E27FC236}">
                  <a16:creationId xmlns:a16="http://schemas.microsoft.com/office/drawing/2014/main" id="{5E2709C2-6E4F-B0AC-5A58-E93A753F890B}"/>
                </a:ext>
              </a:extLst>
            </p:cNvPr>
            <p:cNvSpPr/>
            <p:nvPr/>
          </p:nvSpPr>
          <p:spPr>
            <a:xfrm>
              <a:off x="1007312" y="5139359"/>
              <a:ext cx="106542" cy="109204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1" name="Google Shape;1818;p32">
              <a:extLst>
                <a:ext uri="{FF2B5EF4-FFF2-40B4-BE49-F238E27FC236}">
                  <a16:creationId xmlns:a16="http://schemas.microsoft.com/office/drawing/2014/main" id="{9BCC4D66-E62E-9DDD-ED30-9510F5762C7B}"/>
                </a:ext>
              </a:extLst>
            </p:cNvPr>
            <p:cNvSpPr/>
            <p:nvPr/>
          </p:nvSpPr>
          <p:spPr>
            <a:xfrm>
              <a:off x="882124" y="5014172"/>
              <a:ext cx="74579" cy="74578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72" name="Google Shape;1819;p32">
            <a:extLst>
              <a:ext uri="{FF2B5EF4-FFF2-40B4-BE49-F238E27FC236}">
                <a16:creationId xmlns:a16="http://schemas.microsoft.com/office/drawing/2014/main" id="{7183CBFE-4E86-FA21-D75A-87163FB6D921}"/>
              </a:ext>
            </a:extLst>
          </p:cNvPr>
          <p:cNvSpPr txBox="1"/>
          <p:nvPr/>
        </p:nvSpPr>
        <p:spPr>
          <a:xfrm>
            <a:off x="7022605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10:30 – 11:25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14" name="Google Shape;1761;p32">
            <a:extLst>
              <a:ext uri="{FF2B5EF4-FFF2-40B4-BE49-F238E27FC236}">
                <a16:creationId xmlns:a16="http://schemas.microsoft.com/office/drawing/2014/main" id="{00A49701-C7C0-0719-F11E-6CEFD4DFD994}"/>
              </a:ext>
            </a:extLst>
          </p:cNvPr>
          <p:cNvSpPr txBox="1"/>
          <p:nvPr/>
        </p:nvSpPr>
        <p:spPr>
          <a:xfrm>
            <a:off x="8875846" y="3469301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51" name="Google Shape;1798;p32">
            <a:extLst>
              <a:ext uri="{FF2B5EF4-FFF2-40B4-BE49-F238E27FC236}">
                <a16:creationId xmlns:a16="http://schemas.microsoft.com/office/drawing/2014/main" id="{8D97C6F2-1A4E-CD21-6DB7-BAB7BC1A906D}"/>
              </a:ext>
            </a:extLst>
          </p:cNvPr>
          <p:cNvSpPr txBox="1"/>
          <p:nvPr/>
        </p:nvSpPr>
        <p:spPr>
          <a:xfrm>
            <a:off x="8875846" y="5188492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3" name="Google Shape;1820;p32">
            <a:extLst>
              <a:ext uri="{FF2B5EF4-FFF2-40B4-BE49-F238E27FC236}">
                <a16:creationId xmlns:a16="http://schemas.microsoft.com/office/drawing/2014/main" id="{8686A6B6-7DCA-AA5A-E686-0164FAE0BD5C}"/>
              </a:ext>
            </a:extLst>
          </p:cNvPr>
          <p:cNvSpPr txBox="1"/>
          <p:nvPr/>
        </p:nvSpPr>
        <p:spPr>
          <a:xfrm>
            <a:off x="8879742" y="1749833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4" name="Google Shape;1821;p32">
            <a:extLst>
              <a:ext uri="{FF2B5EF4-FFF2-40B4-BE49-F238E27FC236}">
                <a16:creationId xmlns:a16="http://schemas.microsoft.com/office/drawing/2014/main" id="{116386CF-71C7-C51E-EF9D-C948ECF6257F}"/>
              </a:ext>
            </a:extLst>
          </p:cNvPr>
          <p:cNvSpPr/>
          <p:nvPr/>
        </p:nvSpPr>
        <p:spPr>
          <a:xfrm rot="10800000">
            <a:off x="601025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8FFCA634-EC53-6B31-7B02-48D647E1FFEC}"/>
              </a:ext>
            </a:extLst>
          </p:cNvPr>
          <p:cNvGrpSpPr/>
          <p:nvPr/>
        </p:nvGrpSpPr>
        <p:grpSpPr>
          <a:xfrm>
            <a:off x="6149874" y="1674188"/>
            <a:ext cx="393828" cy="390544"/>
            <a:chOff x="6665322" y="2301465"/>
            <a:chExt cx="304838" cy="302297"/>
          </a:xfrm>
        </p:grpSpPr>
        <p:sp>
          <p:nvSpPr>
            <p:cNvPr id="276" name="Google Shape;1823;p32">
              <a:extLst>
                <a:ext uri="{FF2B5EF4-FFF2-40B4-BE49-F238E27FC236}">
                  <a16:creationId xmlns:a16="http://schemas.microsoft.com/office/drawing/2014/main" id="{B8C4638C-0D3F-0499-9E18-87CF4F7C7896}"/>
                </a:ext>
              </a:extLst>
            </p:cNvPr>
            <p:cNvSpPr/>
            <p:nvPr/>
          </p:nvSpPr>
          <p:spPr>
            <a:xfrm flipH="1">
              <a:off x="6738990" y="2372593"/>
              <a:ext cx="160040" cy="160041"/>
            </a:xfrm>
            <a:custGeom>
              <a:avLst/>
              <a:gdLst/>
              <a:ahLst/>
              <a:cxnLst/>
              <a:rect l="l" t="t" r="r" b="b"/>
              <a:pathLst>
                <a:path w="228" h="228" extrusionOk="0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7" name="Google Shape;1824;p32">
              <a:extLst>
                <a:ext uri="{FF2B5EF4-FFF2-40B4-BE49-F238E27FC236}">
                  <a16:creationId xmlns:a16="http://schemas.microsoft.com/office/drawing/2014/main" id="{A9DEF92D-CA1A-CCA3-3AB6-F97E2C13CBA4}"/>
                </a:ext>
              </a:extLst>
            </p:cNvPr>
            <p:cNvSpPr/>
            <p:nvPr/>
          </p:nvSpPr>
          <p:spPr>
            <a:xfrm flipH="1">
              <a:off x="6665322" y="2301465"/>
              <a:ext cx="304838" cy="302297"/>
            </a:xfrm>
            <a:custGeom>
              <a:avLst/>
              <a:gdLst/>
              <a:ahLst/>
              <a:cxnLst/>
              <a:rect l="l" t="t" r="r" b="b"/>
              <a:pathLst>
                <a:path w="432" h="432" extrusionOk="0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81078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8594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518</cp:revision>
  <dcterms:created xsi:type="dcterms:W3CDTF">2021-03-31T02:49:57Z</dcterms:created>
  <dcterms:modified xsi:type="dcterms:W3CDTF">2025-10-15T08:38:23Z</dcterms:modified>
  <cp:category/>
</cp:coreProperties>
</file>