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86" r:id="rId4"/>
    <p:sldId id="301" r:id="rId5"/>
    <p:sldId id="266" r:id="rId6"/>
    <p:sldId id="302" r:id="rId7"/>
    <p:sldId id="287" r:id="rId8"/>
    <p:sldId id="30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Bao%20la%20h&#7891;ng%20&#226;n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63604"/>
            <a:ext cx="113792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đạo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Việt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Nam.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Phàm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xưa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hung.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tín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5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dù rằng cùm gong chẳng nao núng, Đức tin vững vàng không màng danh lợi vẻ vang, Chúa thưởng phúc thiên đàng. </a:t>
            </a:r>
            <a:endParaRPr lang="vi-VN" sz="5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518871"/>
            <a:ext cx="113792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tù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lao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kiên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cường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ngước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Quyết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liều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mạng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vẹn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Con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000" b="1" dirty="0"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ớc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err="1"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 ao để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Con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quốc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63604"/>
            <a:ext cx="113792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đạo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Việt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Nam.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Phàm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xưa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 hùng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tín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5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dù rằng cùm gong chẳng nao núng, Đức tin vững vàng không màng danh lợi vẻ vang, Chúa thưởng phúc thiên đàng. </a:t>
            </a:r>
            <a:endParaRPr lang="vi-VN" sz="5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808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351186"/>
            <a:ext cx="1137920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đòn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xích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xiềng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tơi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Cho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rơi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Gieo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cười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Thênh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thang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cõi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sướng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4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63604"/>
            <a:ext cx="113792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đạo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Việt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Nam.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Phàm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xưa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 hùng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tín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5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dù rằng cùm gong chẳng nao núng, Đức tin vững vàng không màng danh lợi vẻ vang, Chúa thưởng phúc thiên đàng. </a:t>
            </a:r>
            <a:endParaRPr lang="vi-VN" sz="5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74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442389"/>
            <a:ext cx="1119828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ban.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phòng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sóng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Qua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thăng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trầm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tương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2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797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63604"/>
            <a:ext cx="113792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đạo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Việt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Nam.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Phàm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xưa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 hùng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tín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5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>
                <a:latin typeface="Arial" panose="020B0604020202020204" pitchFamily="34" charset="0"/>
                <a:cs typeface="Arial" panose="020B0604020202020204" pitchFamily="34" charset="0"/>
              </a:rPr>
              <a:t>dù rằng cùm gong chẳng nao núng, Đức tin vững vàng không màng danh lợi vẻ vang, Chúa thưởng phúc thiên đàng. </a:t>
            </a:r>
            <a:endParaRPr lang="vi-VN" sz="5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913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114</TotalTime>
  <Words>388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Roboto</vt:lpstr>
      <vt:lpstr>Savon</vt:lpstr>
      <vt:lpstr>Bao la hồng ân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57</cp:revision>
  <dcterms:created xsi:type="dcterms:W3CDTF">2024-12-09T09:39:37Z</dcterms:created>
  <dcterms:modified xsi:type="dcterms:W3CDTF">2025-09-18T10:05:57Z</dcterms:modified>
</cp:coreProperties>
</file>