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143500" type="screen16x9"/>
  <p:notesSz cx="6858000" cy="9144000"/>
  <p:embeddedFontLst>
    <p:embeddedFont>
      <p:font typeface="Montserrat" panose="020B0604020202020204" charset="0"/>
      <p:regular r:id="rId32"/>
      <p:bold r:id="rId33"/>
      <p:italic r:id="rId34"/>
      <p:boldItalic r:id="rId35"/>
    </p:embeddedFont>
    <p:embeddedFont>
      <p:font typeface="Oswald" panose="020B0604020202020204" charset="0"/>
      <p:regular r:id="rId36"/>
      <p:bold r:id="rId37"/>
    </p:embeddedFont>
    <p:embeddedFont>
      <p:font typeface="Roboto Condensed" panose="02000000000000000000" pitchFamily="2" charset="0"/>
      <p:bold r:id="rId3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BEE6915-AEBA-4AF0-AFE9-A75068634A1F}">
  <a:tblStyle styleId="{4BEE6915-AEBA-4AF0-AFE9-A75068634A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4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51754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4263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064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4793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1169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23157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5ed75ccf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5ed75ccf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7324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54044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6076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78894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29362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5ed75ccf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5ed75ccf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2794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28185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5ed75ccf_0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5ed75ccf_0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08153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Google Shape;342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4400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35ed75ccf_0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35ed75ccf_0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16416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99326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08650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2441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76442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35694cd56_0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35694cd56_0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95390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134fb1cf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7" name="Google Shape;677;g134fb1cf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67598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g65a98d20e4_1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5" name="Google Shape;685;g65a98d20e4_1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7681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0559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2580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8231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458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3862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1066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1037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4BB5D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5609666" y="2185857"/>
            <a:ext cx="3534604" cy="3432788"/>
            <a:chOff x="6172200" y="2656118"/>
            <a:chExt cx="2971754" cy="2886151"/>
          </a:xfrm>
        </p:grpSpPr>
        <p:sp>
          <p:nvSpPr>
            <p:cNvPr id="11" name="Google Shape;11;p2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grpSp>
        <p:nvGrpSpPr>
          <p:cNvPr id="16" name="Google Shape;16;p2"/>
          <p:cNvGrpSpPr/>
          <p:nvPr/>
        </p:nvGrpSpPr>
        <p:grpSpPr>
          <a:xfrm>
            <a:off x="-22" y="-324543"/>
            <a:ext cx="3068579" cy="1910876"/>
            <a:chOff x="-32" y="-215963"/>
            <a:chExt cx="2163561" cy="1347300"/>
          </a:xfrm>
        </p:grpSpPr>
        <p:sp>
          <p:nvSpPr>
            <p:cNvPr id="17" name="Google Shape;17;p2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81D1EC"/>
            </a:solidFill>
            <a:ln>
              <a:noFill/>
            </a:ln>
          </p:spPr>
        </p: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2753825"/>
            <a:ext cx="5671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None/>
              <a:defRPr sz="5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ansparent Shapes">
  <p:cSld name="BLANK_1">
    <p:bg>
      <p:bgPr>
        <a:solidFill>
          <a:srgbClr val="3796BF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oogle Shape;150;p11"/>
          <p:cNvGrpSpPr/>
          <p:nvPr/>
        </p:nvGrpSpPr>
        <p:grpSpPr>
          <a:xfrm>
            <a:off x="6172200" y="2656118"/>
            <a:ext cx="2971754" cy="2886151"/>
            <a:chOff x="6172200" y="2656118"/>
            <a:chExt cx="2971754" cy="2886151"/>
          </a:xfrm>
        </p:grpSpPr>
        <p:sp>
          <p:nvSpPr>
            <p:cNvPr id="151" name="Google Shape;151;p11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1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1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1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1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FFFFFF">
                <a:alpha val="33460"/>
              </a:srgbClr>
            </a:solidFill>
            <a:ln>
              <a:noFill/>
            </a:ln>
          </p:spPr>
        </p:sp>
      </p:grpSp>
      <p:grpSp>
        <p:nvGrpSpPr>
          <p:cNvPr id="156" name="Google Shape;156;p11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157" name="Google Shape;157;p11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1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1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1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FFFFFF">
                <a:alpha val="3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1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FFFFFF">
                <a:alpha val="33460"/>
              </a:srgbClr>
            </a:solidFill>
            <a:ln>
              <a:noFill/>
            </a:ln>
          </p:spPr>
        </p:sp>
      </p:grpSp>
      <p:sp>
        <p:nvSpPr>
          <p:cNvPr id="162" name="Google Shape;162;p1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FF9900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3"/>
          <p:cNvGrpSpPr/>
          <p:nvPr/>
        </p:nvGrpSpPr>
        <p:grpSpPr>
          <a:xfrm>
            <a:off x="6172200" y="2656118"/>
            <a:ext cx="2971754" cy="2886151"/>
            <a:chOff x="6172200" y="2656118"/>
            <a:chExt cx="2971754" cy="2886151"/>
          </a:xfrm>
        </p:grpSpPr>
        <p:sp>
          <p:nvSpPr>
            <p:cNvPr id="25" name="Google Shape;25;p3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grpSp>
        <p:nvGrpSpPr>
          <p:cNvPr id="30" name="Google Shape;30;p3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31" name="Google Shape;31;p3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81D1EC"/>
            </a:solidFill>
            <a:ln>
              <a:noFill/>
            </a:ln>
          </p:spPr>
        </p:sp>
      </p:grpSp>
      <p:sp>
        <p:nvSpPr>
          <p:cNvPr id="36" name="Google Shape;36;p3"/>
          <p:cNvSpPr txBox="1">
            <a:spLocks noGrp="1"/>
          </p:cNvSpPr>
          <p:nvPr>
            <p:ph type="ctrTitle"/>
          </p:nvPr>
        </p:nvSpPr>
        <p:spPr>
          <a:xfrm>
            <a:off x="685800" y="2421550"/>
            <a:ext cx="5074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subTitle" idx="1"/>
          </p:nvPr>
        </p:nvSpPr>
        <p:spPr>
          <a:xfrm>
            <a:off x="685800" y="3449654"/>
            <a:ext cx="5074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2822775" y="2161800"/>
            <a:ext cx="34983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»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⋄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⋄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⋄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⋄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⋄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●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○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2400"/>
              <a:buFont typeface="Oswald"/>
              <a:buChar char="■"/>
              <a:defRPr sz="2400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41" name="Google Shape;41;p4"/>
          <p:cNvGrpSpPr/>
          <p:nvPr/>
        </p:nvGrpSpPr>
        <p:grpSpPr>
          <a:xfrm>
            <a:off x="5609666" y="2185857"/>
            <a:ext cx="3534604" cy="3432788"/>
            <a:chOff x="6172200" y="2656118"/>
            <a:chExt cx="2971754" cy="2886151"/>
          </a:xfrm>
        </p:grpSpPr>
        <p:sp>
          <p:nvSpPr>
            <p:cNvPr id="42" name="Google Shape;42;p4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4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grpSp>
        <p:nvGrpSpPr>
          <p:cNvPr id="47" name="Google Shape;47;p4"/>
          <p:cNvGrpSpPr/>
          <p:nvPr/>
        </p:nvGrpSpPr>
        <p:grpSpPr>
          <a:xfrm>
            <a:off x="-22" y="-324543"/>
            <a:ext cx="3068579" cy="1910876"/>
            <a:chOff x="-32" y="-215963"/>
            <a:chExt cx="2163561" cy="1347300"/>
          </a:xfrm>
        </p:grpSpPr>
        <p:sp>
          <p:nvSpPr>
            <p:cNvPr id="48" name="Google Shape;48;p4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4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4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81D1EC"/>
            </a:solidFill>
            <a:ln>
              <a:noFill/>
            </a:ln>
          </p:spPr>
        </p:sp>
      </p:grpSp>
      <p:sp>
        <p:nvSpPr>
          <p:cNvPr id="53" name="Google Shape;53;p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 rtl="0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5"/>
          <p:cNvGrpSpPr/>
          <p:nvPr/>
        </p:nvGrpSpPr>
        <p:grpSpPr>
          <a:xfrm>
            <a:off x="6172200" y="2656118"/>
            <a:ext cx="2971754" cy="2886151"/>
            <a:chOff x="6172200" y="2656118"/>
            <a:chExt cx="2971754" cy="2886151"/>
          </a:xfrm>
        </p:grpSpPr>
        <p:sp>
          <p:nvSpPr>
            <p:cNvPr id="56" name="Google Shape;56;p5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61" name="Google Shape;61;p5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62" name="Google Shape;62;p5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67" name="Google Shape;67;p5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5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»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6"/>
          <p:cNvGrpSpPr/>
          <p:nvPr/>
        </p:nvGrpSpPr>
        <p:grpSpPr>
          <a:xfrm>
            <a:off x="6172200" y="2656118"/>
            <a:ext cx="2971754" cy="2886151"/>
            <a:chOff x="6172200" y="2656118"/>
            <a:chExt cx="2971754" cy="2886151"/>
          </a:xfrm>
        </p:grpSpPr>
        <p:sp>
          <p:nvSpPr>
            <p:cNvPr id="72" name="Google Shape;72;p6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6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6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6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6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77" name="Google Shape;77;p6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78" name="Google Shape;78;p6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6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6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6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6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83" name="Google Shape;83;p6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6"/>
          <p:cNvSpPr txBox="1">
            <a:spLocks noGrp="1"/>
          </p:cNvSpPr>
          <p:nvPr>
            <p:ph type="body" idx="1"/>
          </p:nvPr>
        </p:nvSpPr>
        <p:spPr>
          <a:xfrm>
            <a:off x="1031425" y="1860875"/>
            <a:ext cx="2796000" cy="30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»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85" name="Google Shape;85;p6"/>
          <p:cNvSpPr txBox="1">
            <a:spLocks noGrp="1"/>
          </p:cNvSpPr>
          <p:nvPr>
            <p:ph type="body" idx="2"/>
          </p:nvPr>
        </p:nvSpPr>
        <p:spPr>
          <a:xfrm>
            <a:off x="3995772" y="1860875"/>
            <a:ext cx="2796000" cy="30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»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86" name="Google Shape;86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7"/>
          <p:cNvGrpSpPr/>
          <p:nvPr/>
        </p:nvGrpSpPr>
        <p:grpSpPr>
          <a:xfrm>
            <a:off x="6791633" y="3181575"/>
            <a:ext cx="2352143" cy="2284388"/>
            <a:chOff x="6172200" y="2656118"/>
            <a:chExt cx="2971754" cy="2886151"/>
          </a:xfrm>
        </p:grpSpPr>
        <p:sp>
          <p:nvSpPr>
            <p:cNvPr id="89" name="Google Shape;89;p7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7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7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7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7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94" name="Google Shape;94;p7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95" name="Google Shape;95;p7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7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7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7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100" name="Google Shape;100;p7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63210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7"/>
          <p:cNvSpPr txBox="1">
            <a:spLocks noGrp="1"/>
          </p:cNvSpPr>
          <p:nvPr>
            <p:ph type="body" idx="1"/>
          </p:nvPr>
        </p:nvSpPr>
        <p:spPr>
          <a:xfrm>
            <a:off x="1031425" y="1830425"/>
            <a:ext cx="2037600" cy="30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»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2" name="Google Shape;102;p7"/>
          <p:cNvSpPr txBox="1">
            <a:spLocks noGrp="1"/>
          </p:cNvSpPr>
          <p:nvPr>
            <p:ph type="body" idx="2"/>
          </p:nvPr>
        </p:nvSpPr>
        <p:spPr>
          <a:xfrm>
            <a:off x="3173275" y="1830425"/>
            <a:ext cx="2037600" cy="30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»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3" name="Google Shape;103;p7"/>
          <p:cNvSpPr txBox="1">
            <a:spLocks noGrp="1"/>
          </p:cNvSpPr>
          <p:nvPr>
            <p:ph type="body" idx="3"/>
          </p:nvPr>
        </p:nvSpPr>
        <p:spPr>
          <a:xfrm>
            <a:off x="5315125" y="1830425"/>
            <a:ext cx="2037600" cy="30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»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⋄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4" name="Google Shape;104;p7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8"/>
          <p:cNvGrpSpPr/>
          <p:nvPr/>
        </p:nvGrpSpPr>
        <p:grpSpPr>
          <a:xfrm>
            <a:off x="6172200" y="2656118"/>
            <a:ext cx="2971754" cy="2886151"/>
            <a:chOff x="6172200" y="2656118"/>
            <a:chExt cx="2971754" cy="2886151"/>
          </a:xfrm>
        </p:grpSpPr>
        <p:sp>
          <p:nvSpPr>
            <p:cNvPr id="107" name="Google Shape;107;p8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8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8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8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8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112" name="Google Shape;112;p8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113" name="Google Shape;113;p8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8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8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8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8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118" name="Google Shape;118;p8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9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122" name="Google Shape;122;p9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9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9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9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9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127" name="Google Shape;127;p9"/>
          <p:cNvSpPr txBox="1">
            <a:spLocks noGrp="1"/>
          </p:cNvSpPr>
          <p:nvPr>
            <p:ph type="body" idx="1"/>
          </p:nvPr>
        </p:nvSpPr>
        <p:spPr>
          <a:xfrm>
            <a:off x="1097775" y="4025300"/>
            <a:ext cx="6948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grpSp>
        <p:nvGrpSpPr>
          <p:cNvPr id="128" name="Google Shape;128;p9"/>
          <p:cNvGrpSpPr/>
          <p:nvPr/>
        </p:nvGrpSpPr>
        <p:grpSpPr>
          <a:xfrm>
            <a:off x="6791633" y="3181575"/>
            <a:ext cx="2352143" cy="2284388"/>
            <a:chOff x="6172200" y="2656118"/>
            <a:chExt cx="2971754" cy="2886151"/>
          </a:xfrm>
        </p:grpSpPr>
        <p:sp>
          <p:nvSpPr>
            <p:cNvPr id="129" name="Google Shape;129;p9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9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9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9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6172200" y="2656118"/>
            <a:ext cx="2971754" cy="2886151"/>
            <a:chOff x="6172200" y="2656118"/>
            <a:chExt cx="2971754" cy="2886151"/>
          </a:xfrm>
        </p:grpSpPr>
        <p:sp>
          <p:nvSpPr>
            <p:cNvPr id="137" name="Google Shape;137;p10"/>
            <p:cNvSpPr/>
            <p:nvPr/>
          </p:nvSpPr>
          <p:spPr>
            <a:xfrm rot="9208626" flipH="1">
              <a:off x="6704904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9208633" flipH="1">
              <a:off x="7804300" y="3279013"/>
              <a:ext cx="877624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0"/>
            <p:cNvSpPr/>
            <p:nvPr/>
          </p:nvSpPr>
          <p:spPr>
            <a:xfrm rot="9208606" flipH="1">
              <a:off x="7481789" y="4276913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0"/>
            <p:cNvSpPr/>
            <p:nvPr/>
          </p:nvSpPr>
          <p:spPr>
            <a:xfrm rot="9208678" flipH="1">
              <a:off x="6287617" y="4657701"/>
              <a:ext cx="229660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0"/>
            <p:cNvSpPr/>
            <p:nvPr/>
          </p:nvSpPr>
          <p:spPr>
            <a:xfrm>
              <a:off x="8289303" y="2656118"/>
              <a:ext cx="854651" cy="1929080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142" name="Google Shape;142;p10"/>
          <p:cNvGrpSpPr/>
          <p:nvPr/>
        </p:nvGrpSpPr>
        <p:grpSpPr>
          <a:xfrm>
            <a:off x="-32" y="-228027"/>
            <a:ext cx="2163561" cy="1347300"/>
            <a:chOff x="-32" y="-215963"/>
            <a:chExt cx="2163561" cy="1347300"/>
          </a:xfrm>
        </p:grpSpPr>
        <p:sp>
          <p:nvSpPr>
            <p:cNvPr id="143" name="Google Shape;143;p10"/>
            <p:cNvSpPr/>
            <p:nvPr/>
          </p:nvSpPr>
          <p:spPr>
            <a:xfrm rot="-1591408" flipH="1">
              <a:off x="1362169" y="-63166"/>
              <a:ext cx="205103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0"/>
            <p:cNvSpPr/>
            <p:nvPr/>
          </p:nvSpPr>
          <p:spPr>
            <a:xfrm rot="-1591371" flipH="1">
              <a:off x="239463" y="-151890"/>
              <a:ext cx="434754" cy="1080980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0"/>
            <p:cNvSpPr/>
            <p:nvPr/>
          </p:nvSpPr>
          <p:spPr>
            <a:xfrm rot="-1591339" flipH="1">
              <a:off x="892401" y="-169347"/>
              <a:ext cx="504374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0"/>
            <p:cNvSpPr/>
            <p:nvPr/>
          </p:nvSpPr>
          <p:spPr>
            <a:xfrm rot="-1591322" flipH="1">
              <a:off x="1818452" y="-76292"/>
              <a:ext cx="229660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0"/>
            <p:cNvSpPr/>
            <p:nvPr/>
          </p:nvSpPr>
          <p:spPr>
            <a:xfrm rot="10800000">
              <a:off x="-32" y="70725"/>
              <a:ext cx="380284" cy="858147"/>
            </a:xfrm>
            <a:custGeom>
              <a:avLst/>
              <a:gdLst/>
              <a:ahLst/>
              <a:cxnLst/>
              <a:rect l="l" t="t" r="r" b="b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148" name="Google Shape;148;p1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796BF"/>
              </a:buClr>
              <a:buSzPts val="3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BB5D9"/>
              </a:buClr>
              <a:buSzPts val="2000"/>
              <a:buFont typeface="Roboto Condensed"/>
              <a:buChar char="»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4BB5D9"/>
              </a:buClr>
              <a:buSzPts val="2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2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2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2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2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2000"/>
              <a:buFont typeface="Roboto Condensed"/>
              <a:buChar char="●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2000"/>
              <a:buFont typeface="Roboto Condensed"/>
              <a:buChar char="○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2000"/>
              <a:buFont typeface="Roboto Condensed"/>
              <a:buChar char="■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300">
                <a:solidFill>
                  <a:srgbClr val="4BB5D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sheets/about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carnival.com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unsplash.com/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ntsquirrel.com/fonts/oswald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fontsquirrel.com/fonts/roboto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googledocs/status/730087240156643328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carnival.com/?utm_source=template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 txBox="1">
            <a:spLocks noGrp="1"/>
          </p:cNvSpPr>
          <p:nvPr>
            <p:ph type="ctrTitle"/>
          </p:nvPr>
        </p:nvSpPr>
        <p:spPr>
          <a:xfrm>
            <a:off x="685800" y="2753825"/>
            <a:ext cx="5671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1031425" y="1835525"/>
            <a:ext cx="34182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247" name="Google Shape;247;p21"/>
          <p:cNvSpPr txBox="1">
            <a:spLocks noGrp="1"/>
          </p:cNvSpPr>
          <p:nvPr>
            <p:ph type="body" idx="1"/>
          </p:nvPr>
        </p:nvSpPr>
        <p:spPr>
          <a:xfrm>
            <a:off x="1031425" y="2462925"/>
            <a:ext cx="3418200" cy="25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 complex idea can be conveyed with just a single still image, namely making it possible to absorb large amounts of data quickly.</a:t>
            </a:r>
            <a:endParaRPr/>
          </a:p>
        </p:txBody>
      </p:sp>
      <p:pic>
        <p:nvPicPr>
          <p:cNvPr id="248" name="Google Shape;248;p21"/>
          <p:cNvPicPr preferRelativeResize="0"/>
          <p:nvPr/>
        </p:nvPicPr>
        <p:blipFill rotWithShape="1">
          <a:blip r:embed="rId3">
            <a:alphaModFix/>
          </a:blip>
          <a:srcRect l="5549" r="17698"/>
          <a:stretch/>
        </p:blipFill>
        <p:spPr>
          <a:xfrm flipH="1">
            <a:off x="5195975" y="0"/>
            <a:ext cx="39480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2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2"/>
          <p:cNvSpPr txBox="1">
            <a:spLocks noGrp="1"/>
          </p:cNvSpPr>
          <p:nvPr>
            <p:ph type="title" idx="4294967295"/>
          </p:nvPr>
        </p:nvSpPr>
        <p:spPr>
          <a:xfrm>
            <a:off x="575575" y="3255525"/>
            <a:ext cx="4754100" cy="138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>
                <a:solidFill>
                  <a:srgbClr val="FFFFFF"/>
                </a:solidFill>
              </a:rPr>
              <a:t>Want big impact?</a:t>
            </a:r>
            <a:endParaRPr sz="2400" b="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USE BIG IMAGE.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255" name="Google Shape;255;p22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3"/>
          <p:cNvSpPr txBox="1">
            <a:spLocks noGrp="1"/>
          </p:cNvSpPr>
          <p:nvPr>
            <p:ph type="title"/>
          </p:nvPr>
        </p:nvSpPr>
        <p:spPr>
          <a:xfrm>
            <a:off x="1031425" y="16069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261" name="Google Shape;261;p23"/>
          <p:cNvSpPr/>
          <p:nvPr/>
        </p:nvSpPr>
        <p:spPr>
          <a:xfrm>
            <a:off x="1142150" y="2475275"/>
            <a:ext cx="1804800" cy="1804800"/>
          </a:xfrm>
          <a:prstGeom prst="ellipse">
            <a:avLst/>
          </a:prstGeom>
          <a:noFill/>
          <a:ln w="38100" cap="flat" cmpd="sng">
            <a:solidFill>
              <a:srgbClr val="81D1E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White</a:t>
            </a: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2" name="Google Shape;262;p23"/>
          <p:cNvSpPr/>
          <p:nvPr/>
        </p:nvSpPr>
        <p:spPr>
          <a:xfrm>
            <a:off x="4225562" y="2475275"/>
            <a:ext cx="1804800" cy="1804800"/>
          </a:xfrm>
          <a:prstGeom prst="ellipse">
            <a:avLst/>
          </a:prstGeom>
          <a:noFill/>
          <a:ln w="38100" cap="flat" cmpd="sng">
            <a:solidFill>
              <a:srgbClr val="81D1E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Black</a:t>
            </a: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3" name="Google Shape;263;p23"/>
          <p:cNvSpPr/>
          <p:nvPr/>
        </p:nvSpPr>
        <p:spPr>
          <a:xfrm>
            <a:off x="2683856" y="2475275"/>
            <a:ext cx="1804800" cy="1804800"/>
          </a:xfrm>
          <a:prstGeom prst="ellipse">
            <a:avLst/>
          </a:prstGeom>
          <a:noFill/>
          <a:ln w="1524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Gray</a:t>
            </a: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4" name="Google Shape;264;p2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4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270" name="Google Shape;270;p24"/>
          <p:cNvGraphicFramePr/>
          <p:nvPr/>
        </p:nvGraphicFramePr>
        <p:xfrm>
          <a:off x="1127500" y="19454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{4BEE6915-AEBA-4AF0-AFE9-A75068634A1F}</a:tableStyleId>
              </a:tblPr>
              <a:tblGrid>
                <a:gridCol w="1168975"/>
                <a:gridCol w="1168975"/>
                <a:gridCol w="1168975"/>
                <a:gridCol w="1168975"/>
              </a:tblGrid>
              <a:tr h="615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A</a:t>
                      </a:r>
                      <a:endParaRPr sz="1100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B</a:t>
                      </a:r>
                      <a:endParaRPr sz="1100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C</a:t>
                      </a:r>
                      <a:endParaRPr sz="1100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547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Yellow</a:t>
                      </a:r>
                      <a:endParaRPr sz="1100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10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20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7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547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Blue</a:t>
                      </a:r>
                      <a:endParaRPr sz="1100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30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15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10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547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Orange</a:t>
                      </a:r>
                      <a:endParaRPr sz="1100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5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24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607896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16</a:t>
                      </a:r>
                      <a:endParaRPr sz="1800" b="1">
                        <a:solidFill>
                          <a:srgbClr val="607896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C0E7F6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0E7F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271" name="Google Shape;271;p2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96BF"/>
        </a:solidFill>
        <a:effectLst/>
      </p:bgPr>
    </p:bg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5"/>
          <p:cNvSpPr/>
          <p:nvPr/>
        </p:nvSpPr>
        <p:spPr>
          <a:xfrm>
            <a:off x="449150" y="740625"/>
            <a:ext cx="8446770" cy="4023855"/>
          </a:xfrm>
          <a:custGeom>
            <a:avLst/>
            <a:gdLst/>
            <a:ahLst/>
            <a:cxnLst/>
            <a:rect l="l" t="t" r="r" b="b"/>
            <a:pathLst>
              <a:path w="285750" h="136125" extrusionOk="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25"/>
          <p:cNvSpPr txBox="1">
            <a:spLocks noGrp="1"/>
          </p:cNvSpPr>
          <p:nvPr>
            <p:ph type="title" idx="4294967295"/>
          </p:nvPr>
        </p:nvSpPr>
        <p:spPr>
          <a:xfrm>
            <a:off x="1031425" y="257475"/>
            <a:ext cx="67830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MAPS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8" name="Google Shape;278;p25"/>
          <p:cNvSpPr/>
          <p:nvPr/>
        </p:nvSpPr>
        <p:spPr>
          <a:xfrm>
            <a:off x="2037575" y="1452200"/>
            <a:ext cx="796200" cy="202500"/>
          </a:xfrm>
          <a:prstGeom prst="wedgeRectCallout">
            <a:avLst>
              <a:gd name="adj1" fmla="val -21725"/>
              <a:gd name="adj2" fmla="val 145765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Our Office</a:t>
            </a:r>
            <a:endParaRPr sz="10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79" name="Google Shape;279;p25"/>
          <p:cNvSpPr/>
          <p:nvPr/>
        </p:nvSpPr>
        <p:spPr>
          <a:xfrm>
            <a:off x="1137175" y="2093550"/>
            <a:ext cx="202500" cy="202500"/>
          </a:xfrm>
          <a:prstGeom prst="mathMultiply">
            <a:avLst>
              <a:gd name="adj1" fmla="val 2352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25"/>
          <p:cNvSpPr/>
          <p:nvPr/>
        </p:nvSpPr>
        <p:spPr>
          <a:xfrm>
            <a:off x="2833775" y="3703850"/>
            <a:ext cx="202500" cy="202500"/>
          </a:xfrm>
          <a:prstGeom prst="mathMultiply">
            <a:avLst>
              <a:gd name="adj1" fmla="val 2352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25"/>
          <p:cNvSpPr/>
          <p:nvPr/>
        </p:nvSpPr>
        <p:spPr>
          <a:xfrm>
            <a:off x="3914575" y="1791850"/>
            <a:ext cx="202500" cy="202500"/>
          </a:xfrm>
          <a:prstGeom prst="mathMultiply">
            <a:avLst>
              <a:gd name="adj1" fmla="val 2352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25"/>
          <p:cNvSpPr/>
          <p:nvPr/>
        </p:nvSpPr>
        <p:spPr>
          <a:xfrm>
            <a:off x="6872025" y="2323325"/>
            <a:ext cx="202500" cy="202500"/>
          </a:xfrm>
          <a:prstGeom prst="mathMultiply">
            <a:avLst>
              <a:gd name="adj1" fmla="val 2352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5"/>
          <p:cNvSpPr/>
          <p:nvPr/>
        </p:nvSpPr>
        <p:spPr>
          <a:xfrm>
            <a:off x="4668425" y="4003625"/>
            <a:ext cx="202500" cy="202500"/>
          </a:xfrm>
          <a:prstGeom prst="mathMultiply">
            <a:avLst>
              <a:gd name="adj1" fmla="val 2352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25"/>
          <p:cNvSpPr/>
          <p:nvPr/>
        </p:nvSpPr>
        <p:spPr>
          <a:xfrm>
            <a:off x="7520875" y="4062700"/>
            <a:ext cx="202500" cy="202500"/>
          </a:xfrm>
          <a:prstGeom prst="mathMultiply">
            <a:avLst>
              <a:gd name="adj1" fmla="val 2352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2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6"/>
          <p:cNvSpPr txBox="1">
            <a:spLocks noGrp="1"/>
          </p:cNvSpPr>
          <p:nvPr>
            <p:ph type="ctrTitle" idx="4294967295"/>
          </p:nvPr>
        </p:nvSpPr>
        <p:spPr>
          <a:xfrm>
            <a:off x="685800" y="2345350"/>
            <a:ext cx="60789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9900"/>
                </a:solidFill>
              </a:rPr>
              <a:t>89,526,124</a:t>
            </a:r>
            <a:endParaRPr sz="9600">
              <a:solidFill>
                <a:srgbClr val="FF9900"/>
              </a:solidFill>
            </a:endParaRPr>
          </a:p>
        </p:txBody>
      </p:sp>
      <p:sp>
        <p:nvSpPr>
          <p:cNvPr id="291" name="Google Shape;291;p26"/>
          <p:cNvSpPr txBox="1">
            <a:spLocks noGrp="1"/>
          </p:cNvSpPr>
          <p:nvPr>
            <p:ph type="subTitle" idx="4294967295"/>
          </p:nvPr>
        </p:nvSpPr>
        <p:spPr>
          <a:xfrm>
            <a:off x="685800" y="3297254"/>
            <a:ext cx="60789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Whoa! That’s a big number, aren’t you proud?</a:t>
            </a:r>
            <a:endParaRPr/>
          </a:p>
        </p:txBody>
      </p:sp>
      <p:sp>
        <p:nvSpPr>
          <p:cNvPr id="292" name="Google Shape;292;p2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7"/>
          <p:cNvSpPr txBox="1">
            <a:spLocks noGrp="1"/>
          </p:cNvSpPr>
          <p:nvPr>
            <p:ph type="ctrTitle" idx="4294967295"/>
          </p:nvPr>
        </p:nvSpPr>
        <p:spPr>
          <a:xfrm>
            <a:off x="685800" y="952800"/>
            <a:ext cx="30231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81D1EC"/>
                </a:solidFill>
              </a:rPr>
              <a:t>89,526,124$</a:t>
            </a:r>
            <a:endParaRPr sz="3600">
              <a:solidFill>
                <a:srgbClr val="81D1EC"/>
              </a:solidFill>
            </a:endParaRPr>
          </a:p>
        </p:txBody>
      </p:sp>
      <p:sp>
        <p:nvSpPr>
          <p:cNvPr id="298" name="Google Shape;298;p27"/>
          <p:cNvSpPr txBox="1">
            <a:spLocks noGrp="1"/>
          </p:cNvSpPr>
          <p:nvPr>
            <p:ph type="subTitle" idx="4294967295"/>
          </p:nvPr>
        </p:nvSpPr>
        <p:spPr>
          <a:xfrm>
            <a:off x="685800" y="1563708"/>
            <a:ext cx="3023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81D1EC"/>
                </a:solidFill>
              </a:rPr>
              <a:t>That’s a lot of money</a:t>
            </a:r>
            <a:endParaRPr sz="2400">
              <a:solidFill>
                <a:srgbClr val="81D1EC"/>
              </a:solidFill>
            </a:endParaRPr>
          </a:p>
        </p:txBody>
      </p:sp>
      <p:sp>
        <p:nvSpPr>
          <p:cNvPr id="299" name="Google Shape;299;p27"/>
          <p:cNvSpPr txBox="1">
            <a:spLocks noGrp="1"/>
          </p:cNvSpPr>
          <p:nvPr>
            <p:ph type="ctrTitle" idx="4294967295"/>
          </p:nvPr>
        </p:nvSpPr>
        <p:spPr>
          <a:xfrm>
            <a:off x="3352800" y="3581693"/>
            <a:ext cx="30231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100%</a:t>
            </a:r>
            <a:endParaRPr sz="3600"/>
          </a:p>
        </p:txBody>
      </p:sp>
      <p:sp>
        <p:nvSpPr>
          <p:cNvPr id="300" name="Google Shape;300;p27"/>
          <p:cNvSpPr txBox="1">
            <a:spLocks noGrp="1"/>
          </p:cNvSpPr>
          <p:nvPr>
            <p:ph type="subTitle" idx="4294967295"/>
          </p:nvPr>
        </p:nvSpPr>
        <p:spPr>
          <a:xfrm>
            <a:off x="3352800" y="4192600"/>
            <a:ext cx="3023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3796BF"/>
                </a:solidFill>
              </a:rPr>
              <a:t>Total success!</a:t>
            </a:r>
            <a:endParaRPr sz="2400">
              <a:solidFill>
                <a:srgbClr val="3796BF"/>
              </a:solidFill>
            </a:endParaRPr>
          </a:p>
        </p:txBody>
      </p:sp>
      <p:sp>
        <p:nvSpPr>
          <p:cNvPr id="301" name="Google Shape;301;p27"/>
          <p:cNvSpPr txBox="1">
            <a:spLocks noGrp="1"/>
          </p:cNvSpPr>
          <p:nvPr>
            <p:ph type="ctrTitle" idx="4294967295"/>
          </p:nvPr>
        </p:nvSpPr>
        <p:spPr>
          <a:xfrm>
            <a:off x="2057400" y="2267246"/>
            <a:ext cx="30231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4BB5D9"/>
                </a:solidFill>
              </a:rPr>
              <a:t>185,244 USERS</a:t>
            </a:r>
            <a:endParaRPr sz="3600">
              <a:solidFill>
                <a:srgbClr val="4BB5D9"/>
              </a:solidFill>
            </a:endParaRPr>
          </a:p>
        </p:txBody>
      </p:sp>
      <p:sp>
        <p:nvSpPr>
          <p:cNvPr id="302" name="Google Shape;302;p27"/>
          <p:cNvSpPr txBox="1">
            <a:spLocks noGrp="1"/>
          </p:cNvSpPr>
          <p:nvPr>
            <p:ph type="subTitle" idx="4294967295"/>
          </p:nvPr>
        </p:nvSpPr>
        <p:spPr>
          <a:xfrm>
            <a:off x="2057400" y="2878154"/>
            <a:ext cx="3023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BB5D9"/>
                </a:solidFill>
              </a:rPr>
              <a:t>And a lot of users</a:t>
            </a:r>
            <a:endParaRPr sz="2400">
              <a:solidFill>
                <a:srgbClr val="4BB5D9"/>
              </a:solidFill>
            </a:endParaRPr>
          </a:p>
        </p:txBody>
      </p:sp>
      <p:sp>
        <p:nvSpPr>
          <p:cNvPr id="303" name="Google Shape;303;p27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8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sp>
        <p:nvSpPr>
          <p:cNvPr id="309" name="Google Shape;309;p28"/>
          <p:cNvSpPr/>
          <p:nvPr/>
        </p:nvSpPr>
        <p:spPr>
          <a:xfrm>
            <a:off x="1154667" y="1909250"/>
            <a:ext cx="2191500" cy="1852200"/>
          </a:xfrm>
          <a:prstGeom prst="homePlate">
            <a:avLst>
              <a:gd name="adj" fmla="val 30129"/>
            </a:avLst>
          </a:prstGeom>
          <a:solidFill>
            <a:srgbClr val="81D1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first</a:t>
            </a:r>
            <a:endParaRPr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10" name="Google Shape;310;p28"/>
          <p:cNvSpPr/>
          <p:nvPr/>
        </p:nvSpPr>
        <p:spPr>
          <a:xfrm>
            <a:off x="2902904" y="1909250"/>
            <a:ext cx="2233800" cy="1852200"/>
          </a:xfrm>
          <a:prstGeom prst="chevron">
            <a:avLst>
              <a:gd name="adj" fmla="val 29853"/>
            </a:avLst>
          </a:prstGeom>
          <a:solidFill>
            <a:srgbClr val="4BB5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second</a:t>
            </a:r>
            <a:endParaRPr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11" name="Google Shape;311;p28"/>
          <p:cNvSpPr/>
          <p:nvPr/>
        </p:nvSpPr>
        <p:spPr>
          <a:xfrm>
            <a:off x="4693288" y="1909250"/>
            <a:ext cx="2233800" cy="1852200"/>
          </a:xfrm>
          <a:prstGeom prst="chevron">
            <a:avLst>
              <a:gd name="adj" fmla="val 29853"/>
            </a:avLst>
          </a:prstGeom>
          <a:solidFill>
            <a:srgbClr val="3796B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last</a:t>
            </a:r>
            <a:endParaRPr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12" name="Google Shape;312;p2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9"/>
          <p:cNvSpPr txBox="1">
            <a:spLocks noGrp="1"/>
          </p:cNvSpPr>
          <p:nvPr>
            <p:ph type="title" idx="4294967295"/>
          </p:nvPr>
        </p:nvSpPr>
        <p:spPr>
          <a:xfrm>
            <a:off x="1031425" y="1149725"/>
            <a:ext cx="63210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318" name="Google Shape;318;p29"/>
          <p:cNvSpPr txBox="1">
            <a:spLocks noGrp="1"/>
          </p:cNvSpPr>
          <p:nvPr>
            <p:ph type="body" idx="4294967295"/>
          </p:nvPr>
        </p:nvSpPr>
        <p:spPr>
          <a:xfrm>
            <a:off x="1031425" y="1830425"/>
            <a:ext cx="2037600" cy="14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</a:rPr>
              <a:t>Yellow</a:t>
            </a:r>
            <a:endParaRPr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</a:rPr>
              <a:t>Is the color of gold, butter and ripe lemons. In the spectrum of visible light, yellow is found between green and orange.</a:t>
            </a:r>
            <a:endParaRPr sz="1200">
              <a:solidFill>
                <a:srgbClr val="FFFFFF"/>
              </a:solidFill>
            </a:endParaRPr>
          </a:p>
        </p:txBody>
      </p:sp>
      <p:sp>
        <p:nvSpPr>
          <p:cNvPr id="319" name="Google Shape;319;p29"/>
          <p:cNvSpPr txBox="1">
            <a:spLocks noGrp="1"/>
          </p:cNvSpPr>
          <p:nvPr>
            <p:ph type="body" idx="4294967295"/>
          </p:nvPr>
        </p:nvSpPr>
        <p:spPr>
          <a:xfrm>
            <a:off x="3173275" y="1830425"/>
            <a:ext cx="2037600" cy="14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</a:rPr>
              <a:t>Blue</a:t>
            </a:r>
            <a:endParaRPr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</a:rPr>
              <a:t>Is the colour of the clear sky and the deep sea. It is located between violet and green on the optical spectrum.</a:t>
            </a:r>
            <a:endParaRPr sz="1200">
              <a:solidFill>
                <a:srgbClr val="FFFFFF"/>
              </a:solidFill>
            </a:endParaRPr>
          </a:p>
        </p:txBody>
      </p:sp>
      <p:sp>
        <p:nvSpPr>
          <p:cNvPr id="320" name="Google Shape;320;p29"/>
          <p:cNvSpPr txBox="1">
            <a:spLocks noGrp="1"/>
          </p:cNvSpPr>
          <p:nvPr>
            <p:ph type="body" idx="4294967295"/>
          </p:nvPr>
        </p:nvSpPr>
        <p:spPr>
          <a:xfrm>
            <a:off x="5315125" y="1830425"/>
            <a:ext cx="2037600" cy="14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</a:rPr>
              <a:t>Red</a:t>
            </a:r>
            <a:endParaRPr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</a:rPr>
              <a:t>Is the color of blood, and because of this it has historically been associated with sacrifice, danger and courage. </a:t>
            </a:r>
            <a:endParaRPr sz="120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>
              <a:solidFill>
                <a:srgbClr val="FFFFFF"/>
              </a:solidFill>
            </a:endParaRPr>
          </a:p>
        </p:txBody>
      </p:sp>
      <p:sp>
        <p:nvSpPr>
          <p:cNvPr id="321" name="Google Shape;321;p29"/>
          <p:cNvSpPr txBox="1">
            <a:spLocks noGrp="1"/>
          </p:cNvSpPr>
          <p:nvPr>
            <p:ph type="body" idx="4294967295"/>
          </p:nvPr>
        </p:nvSpPr>
        <p:spPr>
          <a:xfrm>
            <a:off x="1031425" y="3202025"/>
            <a:ext cx="2037600" cy="14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</a:rPr>
              <a:t>Yellow</a:t>
            </a:r>
            <a:endParaRPr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</a:rPr>
              <a:t>Is the color of gold, butter and ripe lemons. In the spectrum of visible light, yellow is found between green and orange.</a:t>
            </a:r>
            <a:endParaRPr sz="1200">
              <a:solidFill>
                <a:srgbClr val="FFFFFF"/>
              </a:solidFill>
            </a:endParaRPr>
          </a:p>
        </p:txBody>
      </p:sp>
      <p:sp>
        <p:nvSpPr>
          <p:cNvPr id="322" name="Google Shape;322;p29"/>
          <p:cNvSpPr txBox="1">
            <a:spLocks noGrp="1"/>
          </p:cNvSpPr>
          <p:nvPr>
            <p:ph type="body" idx="4294967295"/>
          </p:nvPr>
        </p:nvSpPr>
        <p:spPr>
          <a:xfrm>
            <a:off x="3173275" y="3202025"/>
            <a:ext cx="2037600" cy="14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</a:rPr>
              <a:t>Blue</a:t>
            </a:r>
            <a:endParaRPr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</a:rPr>
              <a:t>Is the colour of the clear sky and the deep sea. It is located between violet and green on the optical spectrum.</a:t>
            </a:r>
            <a:endParaRPr sz="1200">
              <a:solidFill>
                <a:srgbClr val="FFFFFF"/>
              </a:solidFill>
            </a:endParaRPr>
          </a:p>
        </p:txBody>
      </p:sp>
      <p:sp>
        <p:nvSpPr>
          <p:cNvPr id="323" name="Google Shape;323;p29"/>
          <p:cNvSpPr txBox="1">
            <a:spLocks noGrp="1"/>
          </p:cNvSpPr>
          <p:nvPr>
            <p:ph type="body" idx="4294967295"/>
          </p:nvPr>
        </p:nvSpPr>
        <p:spPr>
          <a:xfrm>
            <a:off x="5315125" y="3202025"/>
            <a:ext cx="2037600" cy="14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</a:rPr>
              <a:t>Red</a:t>
            </a:r>
            <a:endParaRPr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</a:rPr>
              <a:t>Is the color of blood, and because of this it has historically been associated with sacrifice, danger and courage. </a:t>
            </a:r>
            <a:endParaRPr sz="120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>
              <a:solidFill>
                <a:srgbClr val="FFFFFF"/>
              </a:solidFill>
            </a:endParaRPr>
          </a:p>
        </p:txBody>
      </p:sp>
      <p:sp>
        <p:nvSpPr>
          <p:cNvPr id="324" name="Google Shape;324;p29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0"/>
          <p:cNvSpPr txBox="1">
            <a:spLocks noGrp="1"/>
          </p:cNvSpPr>
          <p:nvPr>
            <p:ph type="body" idx="1"/>
          </p:nvPr>
        </p:nvSpPr>
        <p:spPr>
          <a:xfrm>
            <a:off x="1097775" y="4025300"/>
            <a:ext cx="6948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You can insert graphs from </a:t>
            </a:r>
            <a:r>
              <a:rPr lang="en" u="sng">
                <a:hlinkClick r:id="rId3"/>
              </a:rPr>
              <a:t>Google Sheets</a:t>
            </a:r>
            <a:endParaRPr/>
          </a:p>
        </p:txBody>
      </p:sp>
      <p:pic>
        <p:nvPicPr>
          <p:cNvPr id="330" name="Google Shape;330;p30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61275" y="1336887"/>
            <a:ext cx="5743376" cy="2469725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3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>
            <a:spLocks noGrp="1"/>
          </p:cNvSpPr>
          <p:nvPr>
            <p:ph type="title"/>
          </p:nvPr>
        </p:nvSpPr>
        <p:spPr>
          <a:xfrm>
            <a:off x="1417188" y="3464301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 smtClean="0"/>
              <a:t>29</a:t>
            </a:r>
            <a:br>
              <a:rPr lang="en" sz="6600" dirty="0" smtClean="0"/>
            </a:br>
            <a:r>
              <a:rPr lang="en" sz="6600" dirty="0" smtClean="0"/>
              <a:t>Diapositivas</a:t>
            </a:r>
            <a:br>
              <a:rPr lang="en" sz="6600" dirty="0" smtClean="0"/>
            </a:br>
            <a:r>
              <a:rPr lang="en" sz="6600" dirty="0" smtClean="0"/>
              <a:t>Gratis</a:t>
            </a:r>
            <a:endParaRPr sz="6600" dirty="0"/>
          </a:p>
        </p:txBody>
      </p:sp>
      <p:sp>
        <p:nvSpPr>
          <p:cNvPr id="176" name="Google Shape;176;p1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96BF"/>
        </a:solidFill>
        <a:effectLst/>
      </p:bgPr>
    </p:bg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1"/>
          <p:cNvSpPr/>
          <p:nvPr/>
        </p:nvSpPr>
        <p:spPr>
          <a:xfrm>
            <a:off x="5375410" y="489800"/>
            <a:ext cx="2075120" cy="4163909"/>
          </a:xfrm>
          <a:custGeom>
            <a:avLst/>
            <a:gdLst/>
            <a:ahLst/>
            <a:cxnLst/>
            <a:rect l="l" t="t" r="r" b="b"/>
            <a:pathLst>
              <a:path w="30819" h="61841" extrusionOk="0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81D1EC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1"/>
          <p:cNvSpPr txBox="1">
            <a:spLocks noGrp="1"/>
          </p:cNvSpPr>
          <p:nvPr>
            <p:ph type="body" idx="4294967295"/>
          </p:nvPr>
        </p:nvSpPr>
        <p:spPr>
          <a:xfrm>
            <a:off x="1417075" y="0"/>
            <a:ext cx="3141900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9900"/>
                </a:solidFill>
                <a:latin typeface="Oswald"/>
                <a:ea typeface="Oswald"/>
                <a:cs typeface="Oswald"/>
                <a:sym typeface="Oswald"/>
              </a:rPr>
              <a:t>ANDROID</a:t>
            </a:r>
            <a:r>
              <a:rPr lang="en" sz="4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PROJECT</a:t>
            </a:r>
            <a:endParaRPr sz="48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38" name="Google Shape;338;p31"/>
          <p:cNvSpPr/>
          <p:nvPr/>
        </p:nvSpPr>
        <p:spPr>
          <a:xfrm>
            <a:off x="5468725" y="839000"/>
            <a:ext cx="1888500" cy="33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Place your screenshot here</a:t>
            </a:r>
            <a:endParaRPr sz="10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39" name="Google Shape;339;p3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96BF"/>
        </a:solidFill>
        <a:effectLst/>
      </p:bgPr>
    </p:bg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2"/>
          <p:cNvSpPr/>
          <p:nvPr/>
        </p:nvSpPr>
        <p:spPr>
          <a:xfrm>
            <a:off x="5534021" y="623036"/>
            <a:ext cx="1863608" cy="3921828"/>
          </a:xfrm>
          <a:custGeom>
            <a:avLst/>
            <a:gdLst/>
            <a:ahLst/>
            <a:cxnLst/>
            <a:rect l="l" t="t" r="r" b="b"/>
            <a:pathLst>
              <a:path w="25999" h="54713" extrusionOk="0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solidFill>
            <a:srgbClr val="81D1EC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45" name="Google Shape;345;p32"/>
          <p:cNvSpPr/>
          <p:nvPr/>
        </p:nvSpPr>
        <p:spPr>
          <a:xfrm>
            <a:off x="5665750" y="1188850"/>
            <a:ext cx="1589700" cy="28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Place your screenshot here</a:t>
            </a:r>
            <a:endParaRPr sz="10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46" name="Google Shape;346;p32"/>
          <p:cNvSpPr txBox="1">
            <a:spLocks noGrp="1"/>
          </p:cNvSpPr>
          <p:nvPr>
            <p:ph type="body" idx="4294967295"/>
          </p:nvPr>
        </p:nvSpPr>
        <p:spPr>
          <a:xfrm>
            <a:off x="1417075" y="0"/>
            <a:ext cx="3141900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9900"/>
                </a:solidFill>
                <a:latin typeface="Oswald"/>
                <a:ea typeface="Oswald"/>
                <a:cs typeface="Oswald"/>
                <a:sym typeface="Oswald"/>
              </a:rPr>
              <a:t>iPHONE</a:t>
            </a:r>
            <a:r>
              <a:rPr lang="en" sz="4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PROJECT</a:t>
            </a:r>
            <a:endParaRPr sz="48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47" name="Google Shape;347;p32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96BF"/>
        </a:solidFill>
        <a:effectLst/>
      </p:bgPr>
    </p:bg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3"/>
          <p:cNvSpPr/>
          <p:nvPr/>
        </p:nvSpPr>
        <p:spPr>
          <a:xfrm>
            <a:off x="4787702" y="535613"/>
            <a:ext cx="2879504" cy="4072345"/>
          </a:xfrm>
          <a:custGeom>
            <a:avLst/>
            <a:gdLst/>
            <a:ahLst/>
            <a:cxnLst/>
            <a:rect l="l" t="t" r="r" b="b"/>
            <a:pathLst>
              <a:path w="60958" h="86210" extrusionOk="0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81D1EC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3"/>
          <p:cNvSpPr/>
          <p:nvPr/>
        </p:nvSpPr>
        <p:spPr>
          <a:xfrm>
            <a:off x="4986400" y="910325"/>
            <a:ext cx="2493300" cy="33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Place your screenshot here</a:t>
            </a:r>
            <a:endParaRPr sz="10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54" name="Google Shape;354;p33"/>
          <p:cNvSpPr txBox="1">
            <a:spLocks noGrp="1"/>
          </p:cNvSpPr>
          <p:nvPr>
            <p:ph type="body" idx="4294967295"/>
          </p:nvPr>
        </p:nvSpPr>
        <p:spPr>
          <a:xfrm>
            <a:off x="1417075" y="0"/>
            <a:ext cx="3141900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9900"/>
                </a:solidFill>
                <a:latin typeface="Oswald"/>
                <a:ea typeface="Oswald"/>
                <a:cs typeface="Oswald"/>
                <a:sym typeface="Oswald"/>
              </a:rPr>
              <a:t>TABLET</a:t>
            </a:r>
            <a:r>
              <a:rPr lang="en" sz="4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PROJECT</a:t>
            </a:r>
            <a:endParaRPr sz="48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55" name="Google Shape;355;p3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96BF"/>
        </a:solidFill>
        <a:effectLst/>
      </p:bgPr>
    </p:bg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4"/>
          <p:cNvSpPr/>
          <p:nvPr/>
        </p:nvSpPr>
        <p:spPr>
          <a:xfrm>
            <a:off x="3968600" y="849476"/>
            <a:ext cx="4546141" cy="353922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81D1EC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4"/>
          <p:cNvSpPr/>
          <p:nvPr/>
        </p:nvSpPr>
        <p:spPr>
          <a:xfrm>
            <a:off x="4158834" y="1037417"/>
            <a:ext cx="4165500" cy="26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Place your screenshot here</a:t>
            </a:r>
            <a:endParaRPr sz="10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62" name="Google Shape;362;p34"/>
          <p:cNvSpPr txBox="1">
            <a:spLocks noGrp="1"/>
          </p:cNvSpPr>
          <p:nvPr>
            <p:ph type="body" idx="4294967295"/>
          </p:nvPr>
        </p:nvSpPr>
        <p:spPr>
          <a:xfrm>
            <a:off x="420650" y="0"/>
            <a:ext cx="3141900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9900"/>
                </a:solidFill>
                <a:latin typeface="Oswald"/>
                <a:ea typeface="Oswald"/>
                <a:cs typeface="Oswald"/>
                <a:sym typeface="Oswald"/>
              </a:rPr>
              <a:t>DESKTOP</a:t>
            </a:r>
            <a:r>
              <a:rPr lang="en" sz="4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PROJECT</a:t>
            </a:r>
            <a:endParaRPr sz="48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63" name="Google Shape;363;p3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5"/>
          <p:cNvSpPr txBox="1">
            <a:spLocks noGrp="1"/>
          </p:cNvSpPr>
          <p:nvPr>
            <p:ph type="ctrTitle" idx="4294967295"/>
          </p:nvPr>
        </p:nvSpPr>
        <p:spPr>
          <a:xfrm>
            <a:off x="685800" y="2093550"/>
            <a:ext cx="4924200" cy="71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FF9900"/>
                </a:solidFill>
              </a:rPr>
              <a:t>THANKS!</a:t>
            </a:r>
            <a:endParaRPr sz="6000">
              <a:solidFill>
                <a:srgbClr val="FF9900"/>
              </a:solidFill>
            </a:endParaRPr>
          </a:p>
        </p:txBody>
      </p:sp>
      <p:sp>
        <p:nvSpPr>
          <p:cNvPr id="369" name="Google Shape;369;p35"/>
          <p:cNvSpPr txBox="1">
            <a:spLocks noGrp="1"/>
          </p:cNvSpPr>
          <p:nvPr>
            <p:ph type="subTitle" idx="4294967295"/>
          </p:nvPr>
        </p:nvSpPr>
        <p:spPr>
          <a:xfrm>
            <a:off x="685800" y="2608685"/>
            <a:ext cx="4924200" cy="195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3796BF"/>
                </a:solidFill>
              </a:rPr>
              <a:t>Any questions?</a:t>
            </a:r>
            <a:endParaRPr sz="3600" b="1">
              <a:solidFill>
                <a:srgbClr val="3796B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</a:t>
            </a:r>
            <a:endParaRPr/>
          </a:p>
          <a:p>
            <a:pPr marL="45720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»"/>
            </a:pPr>
            <a:r>
              <a:rPr lang="en"/>
              <a:t>@username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»"/>
            </a:pPr>
            <a:r>
              <a:rPr lang="en"/>
              <a:t>user@mail.me</a:t>
            </a:r>
            <a:endParaRPr/>
          </a:p>
        </p:txBody>
      </p:sp>
      <p:sp>
        <p:nvSpPr>
          <p:cNvPr id="370" name="Google Shape;370;p3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36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376" name="Google Shape;376;p36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81D1EC"/>
              </a:buClr>
              <a:buSzPts val="2400"/>
              <a:buChar char="»"/>
            </a:pPr>
            <a:r>
              <a:rPr lang="en" sz="2400"/>
              <a:t>Presentation template by </a:t>
            </a:r>
            <a:r>
              <a:rPr lang="en" sz="2400" u="sng">
                <a:hlinkClick r:id="rId3"/>
              </a:rPr>
              <a:t>SlidesCarnival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1D1EC"/>
              </a:buClr>
              <a:buSzPts val="2400"/>
              <a:buChar char="»"/>
            </a:pPr>
            <a:r>
              <a:rPr lang="en" sz="2400"/>
              <a:t>Photographs by </a:t>
            </a:r>
            <a:r>
              <a:rPr lang="en" sz="2400" u="sng">
                <a:hlinkClick r:id="rId4"/>
              </a:rPr>
              <a:t>Unsplash</a:t>
            </a:r>
            <a:endParaRPr sz="2400"/>
          </a:p>
        </p:txBody>
      </p:sp>
      <p:sp>
        <p:nvSpPr>
          <p:cNvPr id="377" name="Google Shape;377;p3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7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383" name="Google Shape;383;p37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This presentation uses the following typographies and colors: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1400"/>
              <a:buChar char="»"/>
            </a:pPr>
            <a:r>
              <a:rPr lang="en" sz="1400"/>
              <a:t>Titles: </a:t>
            </a:r>
            <a:r>
              <a:rPr lang="en" sz="1400" b="1"/>
              <a:t>Oswald</a:t>
            </a:r>
            <a:endParaRPr sz="1400" b="1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07896"/>
              </a:buClr>
              <a:buSzPts val="1400"/>
              <a:buChar char="»"/>
            </a:pPr>
            <a:r>
              <a:rPr lang="en" sz="1400"/>
              <a:t>Body copy: </a:t>
            </a:r>
            <a:r>
              <a:rPr lang="en" sz="1400" b="1"/>
              <a:t>Roboto Condensed</a:t>
            </a:r>
            <a:endParaRPr sz="14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You can download the fonts on these pages: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hlinkClick r:id="rId3"/>
              </a:rPr>
              <a:t>https://www.fontsquirrel.com/fonts/oswald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hlinkClick r:id="rId4"/>
              </a:rPr>
              <a:t>https://www.fontsquirrel.com/fonts/roboto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Dark aqua </a:t>
            </a:r>
            <a:r>
              <a:rPr lang="en" sz="1400" b="1">
                <a:solidFill>
                  <a:srgbClr val="3796BF"/>
                </a:solidFill>
              </a:rPr>
              <a:t>#3796bf</a:t>
            </a:r>
            <a:r>
              <a:rPr lang="en" sz="1400"/>
              <a:t> / Aqua </a:t>
            </a:r>
            <a:r>
              <a:rPr lang="en" sz="1400" b="1">
                <a:solidFill>
                  <a:srgbClr val="4BB5D9"/>
                </a:solidFill>
              </a:rPr>
              <a:t>#4bb5d9</a:t>
            </a:r>
            <a:r>
              <a:rPr lang="en" sz="1400"/>
              <a:t> / Light aqua </a:t>
            </a:r>
            <a:r>
              <a:rPr lang="en" sz="1400" b="1">
                <a:solidFill>
                  <a:srgbClr val="81D1EC"/>
                </a:solidFill>
              </a:rPr>
              <a:t>#81d1ec</a:t>
            </a:r>
            <a:endParaRPr sz="1400" b="1">
              <a:solidFill>
                <a:srgbClr val="81D1EC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Yolk yellow </a:t>
            </a:r>
            <a:r>
              <a:rPr lang="en" sz="1400" b="1">
                <a:solidFill>
                  <a:srgbClr val="FF9900"/>
                </a:solidFill>
              </a:rPr>
              <a:t>#ff9900</a:t>
            </a:r>
            <a:endParaRPr sz="1400" b="1">
              <a:solidFill>
                <a:srgbClr val="FF9900"/>
              </a:solidFill>
            </a:endParaRPr>
          </a:p>
        </p:txBody>
      </p:sp>
      <p:sp>
        <p:nvSpPr>
          <p:cNvPr id="384" name="Google Shape;384;p37"/>
          <p:cNvSpPr txBox="1"/>
          <p:nvPr/>
        </p:nvSpPr>
        <p:spPr>
          <a:xfrm>
            <a:off x="1031425" y="4324050"/>
            <a:ext cx="5121000" cy="5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000"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85" name="Google Shape;385;p37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96BF"/>
        </a:solidFill>
        <a:effectLst/>
      </p:bgPr>
    </p:bg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0" name="Google Shape;390;p38"/>
          <p:cNvGrpSpPr/>
          <p:nvPr/>
        </p:nvGrpSpPr>
        <p:grpSpPr>
          <a:xfrm>
            <a:off x="927304" y="803929"/>
            <a:ext cx="273949" cy="346461"/>
            <a:chOff x="584925" y="238125"/>
            <a:chExt cx="415200" cy="525100"/>
          </a:xfrm>
        </p:grpSpPr>
        <p:sp>
          <p:nvSpPr>
            <p:cNvPr id="391" name="Google Shape;391;p38"/>
            <p:cNvSpPr/>
            <p:nvPr/>
          </p:nvSpPr>
          <p:spPr>
            <a:xfrm>
              <a:off x="621550" y="2991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8"/>
            <p:cNvSpPr/>
            <p:nvPr/>
          </p:nvSpPr>
          <p:spPr>
            <a:xfrm>
              <a:off x="633750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8"/>
            <p:cNvSpPr/>
            <p:nvPr/>
          </p:nvSpPr>
          <p:spPr>
            <a:xfrm>
              <a:off x="716800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8"/>
            <p:cNvSpPr/>
            <p:nvPr/>
          </p:nvSpPr>
          <p:spPr>
            <a:xfrm>
              <a:off x="799825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8"/>
            <p:cNvSpPr/>
            <p:nvPr/>
          </p:nvSpPr>
          <p:spPr>
            <a:xfrm>
              <a:off x="882875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8"/>
            <p:cNvSpPr/>
            <p:nvPr/>
          </p:nvSpPr>
          <p:spPr>
            <a:xfrm>
              <a:off x="584925" y="26132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7" name="Google Shape;397;p38"/>
          <p:cNvGrpSpPr/>
          <p:nvPr/>
        </p:nvGrpSpPr>
        <p:grpSpPr>
          <a:xfrm>
            <a:off x="1362376" y="854272"/>
            <a:ext cx="293298" cy="244159"/>
            <a:chOff x="1244325" y="314425"/>
            <a:chExt cx="444525" cy="370050"/>
          </a:xfrm>
        </p:grpSpPr>
        <p:sp>
          <p:nvSpPr>
            <p:cNvPr id="398" name="Google Shape;398;p38"/>
            <p:cNvSpPr/>
            <p:nvPr/>
          </p:nvSpPr>
          <p:spPr>
            <a:xfrm>
              <a:off x="1388425" y="463425"/>
              <a:ext cx="143525" cy="143500"/>
            </a:xfrm>
            <a:custGeom>
              <a:avLst/>
              <a:gdLst/>
              <a:ahLst/>
              <a:cxnLst/>
              <a:rect l="l" t="t" r="r" b="b"/>
              <a:pathLst>
                <a:path w="5741" h="5740" extrusionOk="0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8"/>
            <p:cNvSpPr/>
            <p:nvPr/>
          </p:nvSpPr>
          <p:spPr>
            <a:xfrm>
              <a:off x="1244325" y="314425"/>
              <a:ext cx="444525" cy="370050"/>
            </a:xfrm>
            <a:custGeom>
              <a:avLst/>
              <a:gdLst/>
              <a:ahLst/>
              <a:cxnLst/>
              <a:rect l="l" t="t" r="r" b="b"/>
              <a:pathLst>
                <a:path w="17781" h="14802" extrusionOk="0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0" name="Google Shape;400;p38"/>
          <p:cNvGrpSpPr/>
          <p:nvPr/>
        </p:nvGrpSpPr>
        <p:grpSpPr>
          <a:xfrm>
            <a:off x="1813580" y="853068"/>
            <a:ext cx="280415" cy="246567"/>
            <a:chOff x="1928175" y="312600"/>
            <a:chExt cx="425000" cy="373700"/>
          </a:xfrm>
        </p:grpSpPr>
        <p:sp>
          <p:nvSpPr>
            <p:cNvPr id="401" name="Google Shape;401;p38"/>
            <p:cNvSpPr/>
            <p:nvPr/>
          </p:nvSpPr>
          <p:spPr>
            <a:xfrm>
              <a:off x="1928175" y="312600"/>
              <a:ext cx="425000" cy="373700"/>
            </a:xfrm>
            <a:custGeom>
              <a:avLst/>
              <a:gdLst/>
              <a:ahLst/>
              <a:cxnLst/>
              <a:rect l="l" t="t" r="r" b="b"/>
              <a:pathLst>
                <a:path w="17000" h="14948" extrusionOk="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8"/>
            <p:cNvSpPr/>
            <p:nvPr/>
          </p:nvSpPr>
          <p:spPr>
            <a:xfrm>
              <a:off x="1964825" y="349250"/>
              <a:ext cx="351700" cy="300425"/>
            </a:xfrm>
            <a:custGeom>
              <a:avLst/>
              <a:gdLst/>
              <a:ahLst/>
              <a:cxnLst/>
              <a:rect l="l" t="t" r="r" b="b"/>
              <a:pathLst>
                <a:path w="14068" h="12017" extrusionOk="0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3" name="Google Shape;403;p38"/>
          <p:cNvSpPr/>
          <p:nvPr/>
        </p:nvSpPr>
        <p:spPr>
          <a:xfrm>
            <a:off x="2283731" y="844212"/>
            <a:ext cx="229643" cy="264283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38"/>
          <p:cNvSpPr/>
          <p:nvPr/>
        </p:nvSpPr>
        <p:spPr>
          <a:xfrm>
            <a:off x="2744192" y="845020"/>
            <a:ext cx="198237" cy="262666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5" name="Google Shape;405;p38"/>
          <p:cNvGrpSpPr/>
          <p:nvPr/>
        </p:nvGrpSpPr>
        <p:grpSpPr>
          <a:xfrm>
            <a:off x="3126896" y="840185"/>
            <a:ext cx="322312" cy="272349"/>
            <a:chOff x="3918650" y="293075"/>
            <a:chExt cx="488500" cy="412775"/>
          </a:xfrm>
        </p:grpSpPr>
        <p:sp>
          <p:nvSpPr>
            <p:cNvPr id="406" name="Google Shape;406;p38"/>
            <p:cNvSpPr/>
            <p:nvPr/>
          </p:nvSpPr>
          <p:spPr>
            <a:xfrm>
              <a:off x="4085350" y="293675"/>
              <a:ext cx="154500" cy="412175"/>
            </a:xfrm>
            <a:custGeom>
              <a:avLst/>
              <a:gdLst/>
              <a:ahLst/>
              <a:cxnLst/>
              <a:rect l="l" t="t" r="r" b="b"/>
              <a:pathLst>
                <a:path w="6180" h="16487" extrusionOk="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3918650" y="293075"/>
              <a:ext cx="153900" cy="407275"/>
            </a:xfrm>
            <a:custGeom>
              <a:avLst/>
              <a:gdLst/>
              <a:ahLst/>
              <a:cxnLst/>
              <a:rect l="l" t="t" r="r" b="b"/>
              <a:pathLst>
                <a:path w="6156" h="16291" extrusionOk="0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4253250" y="298550"/>
              <a:ext cx="153900" cy="406675"/>
            </a:xfrm>
            <a:custGeom>
              <a:avLst/>
              <a:gdLst/>
              <a:ahLst/>
              <a:cxnLst/>
              <a:rect l="l" t="t" r="r" b="b"/>
              <a:pathLst>
                <a:path w="6156" h="16267" extrusionOk="0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9" name="Google Shape;409;p38"/>
          <p:cNvGrpSpPr/>
          <p:nvPr/>
        </p:nvGrpSpPr>
        <p:grpSpPr>
          <a:xfrm>
            <a:off x="3600253" y="819632"/>
            <a:ext cx="265108" cy="313438"/>
            <a:chOff x="4636075" y="261925"/>
            <a:chExt cx="401800" cy="475050"/>
          </a:xfrm>
        </p:grpSpPr>
        <p:sp>
          <p:nvSpPr>
            <p:cNvPr id="410" name="Google Shape;410;p38"/>
            <p:cNvSpPr/>
            <p:nvPr/>
          </p:nvSpPr>
          <p:spPr>
            <a:xfrm>
              <a:off x="4665400" y="326650"/>
              <a:ext cx="372475" cy="97100"/>
            </a:xfrm>
            <a:custGeom>
              <a:avLst/>
              <a:gdLst/>
              <a:ahLst/>
              <a:cxnLst/>
              <a:rect l="l" t="t" r="r" b="b"/>
              <a:pathLst>
                <a:path w="14899" h="3884" extrusionOk="0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4636075" y="438375"/>
              <a:ext cx="372475" cy="97125"/>
            </a:xfrm>
            <a:custGeom>
              <a:avLst/>
              <a:gdLst/>
              <a:ahLst/>
              <a:cxnLst/>
              <a:rect l="l" t="t" r="r" b="b"/>
              <a:pathLst>
                <a:path w="14899" h="3885" extrusionOk="0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4814975" y="261925"/>
              <a:ext cx="44000" cy="50100"/>
            </a:xfrm>
            <a:custGeom>
              <a:avLst/>
              <a:gdLst/>
              <a:ahLst/>
              <a:cxnLst/>
              <a:rect l="l" t="t" r="r" b="b"/>
              <a:pathLst>
                <a:path w="1760" h="2004" extrusionOk="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4814975" y="550125"/>
              <a:ext cx="44000" cy="186850"/>
            </a:xfrm>
            <a:custGeom>
              <a:avLst/>
              <a:gdLst/>
              <a:ahLst/>
              <a:cxnLst/>
              <a:rect l="l" t="t" r="r" b="b"/>
              <a:pathLst>
                <a:path w="1760" h="7474" extrusionOk="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4" name="Google Shape;414;p38"/>
          <p:cNvSpPr/>
          <p:nvPr/>
        </p:nvSpPr>
        <p:spPr>
          <a:xfrm>
            <a:off x="4025697" y="843799"/>
            <a:ext cx="303772" cy="265108"/>
          </a:xfrm>
          <a:custGeom>
            <a:avLst/>
            <a:gdLst/>
            <a:ahLst/>
            <a:cxnLst/>
            <a:rect l="l" t="t" r="r" b="b"/>
            <a:pathLst>
              <a:path w="18416" h="16072" extrusionOk="0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" name="Google Shape;415;p38"/>
          <p:cNvGrpSpPr/>
          <p:nvPr/>
        </p:nvGrpSpPr>
        <p:grpSpPr>
          <a:xfrm>
            <a:off x="4489366" y="845827"/>
            <a:ext cx="265899" cy="260654"/>
            <a:chOff x="5983625" y="301625"/>
            <a:chExt cx="403000" cy="395050"/>
          </a:xfrm>
        </p:grpSpPr>
        <p:sp>
          <p:nvSpPr>
            <p:cNvPr id="416" name="Google Shape;416;p38"/>
            <p:cNvSpPr/>
            <p:nvPr/>
          </p:nvSpPr>
          <p:spPr>
            <a:xfrm>
              <a:off x="5983625" y="319925"/>
              <a:ext cx="403000" cy="67200"/>
            </a:xfrm>
            <a:custGeom>
              <a:avLst/>
              <a:gdLst/>
              <a:ahLst/>
              <a:cxnLst/>
              <a:rect l="l" t="t" r="r" b="b"/>
              <a:pathLst>
                <a:path w="16120" h="2688" extrusionOk="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5983625" y="664900"/>
              <a:ext cx="403000" cy="31775"/>
            </a:xfrm>
            <a:custGeom>
              <a:avLst/>
              <a:gdLst/>
              <a:ahLst/>
              <a:cxnLst/>
              <a:rect l="l" t="t" r="r" b="b"/>
              <a:pathLst>
                <a:path w="16120" h="1271" extrusionOk="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>
              <a:off x="6041025" y="3016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6297450" y="3016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>
              <a:off x="60972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>
              <a:off x="60972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60972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6160075" y="575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60343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60343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60343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6160075" y="509200"/>
              <a:ext cx="50100" cy="53775"/>
            </a:xfrm>
            <a:custGeom>
              <a:avLst/>
              <a:gdLst/>
              <a:ahLst/>
              <a:cxnLst/>
              <a:rect l="l" t="t" r="r" b="b"/>
              <a:pathLst>
                <a:path w="2004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5983625" y="399300"/>
              <a:ext cx="403000" cy="272950"/>
            </a:xfrm>
            <a:custGeom>
              <a:avLst/>
              <a:gdLst/>
              <a:ahLst/>
              <a:cxnLst/>
              <a:rect l="l" t="t" r="r" b="b"/>
              <a:pathLst>
                <a:path w="16120" h="10918" extrusionOk="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62852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62852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62852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62223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6160075" y="448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62223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62223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38"/>
          <p:cNvGrpSpPr/>
          <p:nvPr/>
        </p:nvGrpSpPr>
        <p:grpSpPr>
          <a:xfrm>
            <a:off x="4936133" y="843798"/>
            <a:ext cx="261875" cy="261479"/>
            <a:chOff x="6660750" y="298550"/>
            <a:chExt cx="396900" cy="396300"/>
          </a:xfrm>
        </p:grpSpPr>
        <p:sp>
          <p:nvSpPr>
            <p:cNvPr id="437" name="Google Shape;437;p38"/>
            <p:cNvSpPr/>
            <p:nvPr/>
          </p:nvSpPr>
          <p:spPr>
            <a:xfrm>
              <a:off x="6660750" y="298550"/>
              <a:ext cx="396900" cy="396300"/>
            </a:xfrm>
            <a:custGeom>
              <a:avLst/>
              <a:gdLst/>
              <a:ahLst/>
              <a:cxnLst/>
              <a:rect l="l" t="t" r="r" b="b"/>
              <a:pathLst>
                <a:path w="15876" h="15852" extrusionOk="0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6697400" y="335200"/>
              <a:ext cx="323625" cy="323025"/>
            </a:xfrm>
            <a:custGeom>
              <a:avLst/>
              <a:gdLst/>
              <a:ahLst/>
              <a:cxnLst/>
              <a:rect l="l" t="t" r="r" b="b"/>
              <a:pathLst>
                <a:path w="12945" h="12921" extrusionOk="0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38"/>
          <p:cNvGrpSpPr/>
          <p:nvPr/>
        </p:nvGrpSpPr>
        <p:grpSpPr>
          <a:xfrm>
            <a:off x="927304" y="1255529"/>
            <a:ext cx="273949" cy="331566"/>
            <a:chOff x="584925" y="922575"/>
            <a:chExt cx="415200" cy="502525"/>
          </a:xfrm>
        </p:grpSpPr>
        <p:sp>
          <p:nvSpPr>
            <p:cNvPr id="440" name="Google Shape;440;p38"/>
            <p:cNvSpPr/>
            <p:nvPr/>
          </p:nvSpPr>
          <p:spPr>
            <a:xfrm>
              <a:off x="584925" y="961025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621550" y="9225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915850" y="922575"/>
              <a:ext cx="84275" cy="84275"/>
            </a:xfrm>
            <a:custGeom>
              <a:avLst/>
              <a:gdLst/>
              <a:ahLst/>
              <a:cxnLst/>
              <a:rect l="l" t="t" r="r" b="b"/>
              <a:pathLst>
                <a:path w="3371" h="3371" extrusionOk="0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3" name="Google Shape;443;p38"/>
          <p:cNvGrpSpPr/>
          <p:nvPr/>
        </p:nvGrpSpPr>
        <p:grpSpPr>
          <a:xfrm>
            <a:off x="1363993" y="1247876"/>
            <a:ext cx="290081" cy="345669"/>
            <a:chOff x="1246775" y="910975"/>
            <a:chExt cx="439650" cy="523900"/>
          </a:xfrm>
        </p:grpSpPr>
        <p:sp>
          <p:nvSpPr>
            <p:cNvPr id="444" name="Google Shape;444;p38"/>
            <p:cNvSpPr/>
            <p:nvPr/>
          </p:nvSpPr>
          <p:spPr>
            <a:xfrm>
              <a:off x="1246775" y="970800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1307825" y="910975"/>
              <a:ext cx="378600" cy="464050"/>
            </a:xfrm>
            <a:custGeom>
              <a:avLst/>
              <a:gdLst/>
              <a:ahLst/>
              <a:cxnLst/>
              <a:rect l="l" t="t" r="r" b="b"/>
              <a:pathLst>
                <a:path w="15144" h="18562" extrusionOk="0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1602125" y="910975"/>
              <a:ext cx="84300" cy="84275"/>
            </a:xfrm>
            <a:custGeom>
              <a:avLst/>
              <a:gdLst/>
              <a:ahLst/>
              <a:cxnLst/>
              <a:rect l="l" t="t" r="r" b="b"/>
              <a:pathLst>
                <a:path w="3372" h="3371" extrusionOk="0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7" name="Google Shape;447;p38"/>
          <p:cNvGrpSpPr/>
          <p:nvPr/>
        </p:nvGrpSpPr>
        <p:grpSpPr>
          <a:xfrm>
            <a:off x="1812376" y="1303464"/>
            <a:ext cx="282823" cy="235285"/>
            <a:chOff x="1926350" y="995225"/>
            <a:chExt cx="428650" cy="356600"/>
          </a:xfrm>
        </p:grpSpPr>
        <p:sp>
          <p:nvSpPr>
            <p:cNvPr id="448" name="Google Shape;448;p38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38"/>
          <p:cNvSpPr/>
          <p:nvPr/>
        </p:nvSpPr>
        <p:spPr>
          <a:xfrm>
            <a:off x="2260358" y="1283725"/>
            <a:ext cx="276390" cy="274774"/>
          </a:xfrm>
          <a:custGeom>
            <a:avLst/>
            <a:gdLst/>
            <a:ahLst/>
            <a:cxnLst/>
            <a:rect l="l" t="t" r="r" b="b"/>
            <a:pathLst>
              <a:path w="16756" h="16658" extrusionOk="0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8"/>
          <p:cNvSpPr/>
          <p:nvPr/>
        </p:nvSpPr>
        <p:spPr>
          <a:xfrm>
            <a:off x="2705528" y="1297433"/>
            <a:ext cx="275565" cy="247376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38"/>
          <p:cNvSpPr/>
          <p:nvPr/>
        </p:nvSpPr>
        <p:spPr>
          <a:xfrm>
            <a:off x="3154310" y="1299445"/>
            <a:ext cx="267516" cy="243334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38"/>
          <p:cNvSpPr/>
          <p:nvPr/>
        </p:nvSpPr>
        <p:spPr>
          <a:xfrm>
            <a:off x="3607925" y="1301853"/>
            <a:ext cx="249800" cy="23851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6" name="Google Shape;456;p38"/>
          <p:cNvGrpSpPr/>
          <p:nvPr/>
        </p:nvGrpSpPr>
        <p:grpSpPr>
          <a:xfrm>
            <a:off x="4039779" y="1285748"/>
            <a:ext cx="275565" cy="275961"/>
            <a:chOff x="5302225" y="968375"/>
            <a:chExt cx="417650" cy="418250"/>
          </a:xfrm>
        </p:grpSpPr>
        <p:sp>
          <p:nvSpPr>
            <p:cNvPr id="457" name="Google Shape;457;p38"/>
            <p:cNvSpPr/>
            <p:nvPr/>
          </p:nvSpPr>
          <p:spPr>
            <a:xfrm>
              <a:off x="5333350" y="991575"/>
              <a:ext cx="152075" cy="155100"/>
            </a:xfrm>
            <a:custGeom>
              <a:avLst/>
              <a:gdLst/>
              <a:ahLst/>
              <a:cxnLst/>
              <a:rect l="l" t="t" r="r" b="b"/>
              <a:pathLst>
                <a:path w="6083" h="6204" extrusionOk="0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5302225" y="968375"/>
              <a:ext cx="417650" cy="418250"/>
            </a:xfrm>
            <a:custGeom>
              <a:avLst/>
              <a:gdLst/>
              <a:ahLst/>
              <a:cxnLst/>
              <a:rect l="l" t="t" r="r" b="b"/>
              <a:pathLst>
                <a:path w="16706" h="16730" extrusionOk="0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9" name="Google Shape;459;p38"/>
          <p:cNvGrpSpPr/>
          <p:nvPr/>
        </p:nvGrpSpPr>
        <p:grpSpPr>
          <a:xfrm>
            <a:off x="4451494" y="1254721"/>
            <a:ext cx="341644" cy="332770"/>
            <a:chOff x="5926225" y="921350"/>
            <a:chExt cx="517800" cy="504350"/>
          </a:xfrm>
        </p:grpSpPr>
        <p:sp>
          <p:nvSpPr>
            <p:cNvPr id="460" name="Google Shape;460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2" name="Google Shape;462;p38"/>
          <p:cNvGrpSpPr/>
          <p:nvPr/>
        </p:nvGrpSpPr>
        <p:grpSpPr>
          <a:xfrm>
            <a:off x="4907531" y="1261171"/>
            <a:ext cx="319079" cy="319888"/>
            <a:chOff x="6617400" y="931125"/>
            <a:chExt cx="483600" cy="484825"/>
          </a:xfrm>
        </p:grpSpPr>
        <p:sp>
          <p:nvSpPr>
            <p:cNvPr id="463" name="Google Shape;463;p38"/>
            <p:cNvSpPr/>
            <p:nvPr/>
          </p:nvSpPr>
          <p:spPr>
            <a:xfrm>
              <a:off x="6843925" y="1183900"/>
              <a:ext cx="121525" cy="232050"/>
            </a:xfrm>
            <a:custGeom>
              <a:avLst/>
              <a:gdLst/>
              <a:ahLst/>
              <a:cxnLst/>
              <a:rect l="l" t="t" r="r" b="b"/>
              <a:pathLst>
                <a:path w="4861" h="9282" extrusionOk="0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6617400" y="931125"/>
              <a:ext cx="483600" cy="259500"/>
            </a:xfrm>
            <a:custGeom>
              <a:avLst/>
              <a:gdLst/>
              <a:ahLst/>
              <a:cxnLst/>
              <a:rect l="l" t="t" r="r" b="b"/>
              <a:pathLst>
                <a:path w="19344" h="10380" extrusionOk="0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5" name="Google Shape;465;p38"/>
          <p:cNvGrpSpPr/>
          <p:nvPr/>
        </p:nvGrpSpPr>
        <p:grpSpPr>
          <a:xfrm>
            <a:off x="910380" y="1757885"/>
            <a:ext cx="307797" cy="215953"/>
            <a:chOff x="559275" y="1683950"/>
            <a:chExt cx="466500" cy="327300"/>
          </a:xfrm>
        </p:grpSpPr>
        <p:sp>
          <p:nvSpPr>
            <p:cNvPr id="466" name="Google Shape;466;p38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8" name="Google Shape;468;p38"/>
          <p:cNvGrpSpPr/>
          <p:nvPr/>
        </p:nvGrpSpPr>
        <p:grpSpPr>
          <a:xfrm>
            <a:off x="1355135" y="1715195"/>
            <a:ext cx="307797" cy="301347"/>
            <a:chOff x="1233350" y="1619250"/>
            <a:chExt cx="466500" cy="456725"/>
          </a:xfrm>
        </p:grpSpPr>
        <p:sp>
          <p:nvSpPr>
            <p:cNvPr id="469" name="Google Shape;469;p38"/>
            <p:cNvSpPr/>
            <p:nvPr/>
          </p:nvSpPr>
          <p:spPr>
            <a:xfrm>
              <a:off x="1233350" y="1619250"/>
              <a:ext cx="466500" cy="456725"/>
            </a:xfrm>
            <a:custGeom>
              <a:avLst/>
              <a:gdLst/>
              <a:ahLst/>
              <a:cxnLst/>
              <a:rect l="l" t="t" r="r" b="b"/>
              <a:pathLst>
                <a:path w="18660" h="18269" extrusionOk="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1382325" y="1792025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1382325" y="1825000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1382325" y="1858575"/>
              <a:ext cx="70850" cy="12250"/>
            </a:xfrm>
            <a:custGeom>
              <a:avLst/>
              <a:gdLst/>
              <a:ahLst/>
              <a:cxnLst/>
              <a:rect l="l" t="t" r="r" b="b"/>
              <a:pathLst>
                <a:path w="2834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3" name="Google Shape;473;p38"/>
          <p:cNvGrpSpPr/>
          <p:nvPr/>
        </p:nvGrpSpPr>
        <p:grpSpPr>
          <a:xfrm>
            <a:off x="1809556" y="1721629"/>
            <a:ext cx="288465" cy="288465"/>
            <a:chOff x="1922075" y="1629000"/>
            <a:chExt cx="437200" cy="437200"/>
          </a:xfrm>
        </p:grpSpPr>
        <p:sp>
          <p:nvSpPr>
            <p:cNvPr id="474" name="Google Shape;474;p38"/>
            <p:cNvSpPr/>
            <p:nvPr/>
          </p:nvSpPr>
          <p:spPr>
            <a:xfrm>
              <a:off x="2208425" y="1629000"/>
              <a:ext cx="150850" cy="150850"/>
            </a:xfrm>
            <a:custGeom>
              <a:avLst/>
              <a:gdLst/>
              <a:ahLst/>
              <a:cxnLst/>
              <a:rect l="l" t="t" r="r" b="b"/>
              <a:pathLst>
                <a:path w="6034" h="6034" extrusionOk="0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1922075" y="1686400"/>
              <a:ext cx="379800" cy="379800"/>
            </a:xfrm>
            <a:custGeom>
              <a:avLst/>
              <a:gdLst/>
              <a:ahLst/>
              <a:cxnLst/>
              <a:rect l="l" t="t" r="r" b="b"/>
              <a:pathLst>
                <a:path w="15192" h="15192" extrusionOk="0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6" name="Google Shape;476;p38"/>
          <p:cNvGrpSpPr/>
          <p:nvPr/>
        </p:nvGrpSpPr>
        <p:grpSpPr>
          <a:xfrm>
            <a:off x="2253106" y="1720424"/>
            <a:ext cx="290873" cy="290873"/>
            <a:chOff x="2594325" y="1627175"/>
            <a:chExt cx="440850" cy="440850"/>
          </a:xfrm>
        </p:grpSpPr>
        <p:sp>
          <p:nvSpPr>
            <p:cNvPr id="477" name="Google Shape;477;p38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0" name="Google Shape;480;p38"/>
          <p:cNvSpPr/>
          <p:nvPr/>
        </p:nvSpPr>
        <p:spPr>
          <a:xfrm>
            <a:off x="2710757" y="1733334"/>
            <a:ext cx="265108" cy="265091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1" name="Google Shape;481;p38"/>
          <p:cNvGrpSpPr/>
          <p:nvPr/>
        </p:nvGrpSpPr>
        <p:grpSpPr>
          <a:xfrm>
            <a:off x="3170014" y="1698668"/>
            <a:ext cx="236076" cy="334387"/>
            <a:chOff x="3984000" y="1594200"/>
            <a:chExt cx="357800" cy="506800"/>
          </a:xfrm>
        </p:grpSpPr>
        <p:sp>
          <p:nvSpPr>
            <p:cNvPr id="482" name="Google Shape;482;p38"/>
            <p:cNvSpPr/>
            <p:nvPr/>
          </p:nvSpPr>
          <p:spPr>
            <a:xfrm>
              <a:off x="3984000" y="1597875"/>
              <a:ext cx="44575" cy="503125"/>
            </a:xfrm>
            <a:custGeom>
              <a:avLst/>
              <a:gdLst/>
              <a:ahLst/>
              <a:cxnLst/>
              <a:rect l="l" t="t" r="r" b="b"/>
              <a:pathLst>
                <a:path w="1783" h="20125" extrusionOk="0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4041375" y="1594200"/>
              <a:ext cx="300425" cy="229600"/>
            </a:xfrm>
            <a:custGeom>
              <a:avLst/>
              <a:gdLst/>
              <a:ahLst/>
              <a:cxnLst/>
              <a:rect l="l" t="t" r="r" b="b"/>
              <a:pathLst>
                <a:path w="12017" h="9184" extrusionOk="0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4" name="Google Shape;484;p38"/>
          <p:cNvGrpSpPr/>
          <p:nvPr/>
        </p:nvGrpSpPr>
        <p:grpSpPr>
          <a:xfrm>
            <a:off x="3577292" y="1770371"/>
            <a:ext cx="311030" cy="190979"/>
            <a:chOff x="4601275" y="1702875"/>
            <a:chExt cx="471400" cy="289450"/>
          </a:xfrm>
        </p:grpSpPr>
        <p:sp>
          <p:nvSpPr>
            <p:cNvPr id="485" name="Google Shape;485;p38"/>
            <p:cNvSpPr/>
            <p:nvPr/>
          </p:nvSpPr>
          <p:spPr>
            <a:xfrm>
              <a:off x="4816200" y="170287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503112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>
              <a:off x="4634875" y="1756000"/>
              <a:ext cx="404225" cy="178325"/>
            </a:xfrm>
            <a:custGeom>
              <a:avLst/>
              <a:gdLst/>
              <a:ahLst/>
              <a:cxnLst/>
              <a:rect l="l" t="t" r="r" b="b"/>
              <a:pathLst>
                <a:path w="16169" h="7133" extrusionOk="0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>
              <a:off x="460127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4673325" y="1947725"/>
              <a:ext cx="327300" cy="44600"/>
            </a:xfrm>
            <a:custGeom>
              <a:avLst/>
              <a:gdLst/>
              <a:ahLst/>
              <a:cxnLst/>
              <a:rect l="l" t="t" r="r" b="b"/>
              <a:pathLst>
                <a:path w="13092" h="1784" extrusionOk="0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0" name="Google Shape;490;p38"/>
          <p:cNvGrpSpPr/>
          <p:nvPr/>
        </p:nvGrpSpPr>
        <p:grpSpPr>
          <a:xfrm>
            <a:off x="4036958" y="1723641"/>
            <a:ext cx="281207" cy="284440"/>
            <a:chOff x="5297950" y="1632050"/>
            <a:chExt cx="426200" cy="431100"/>
          </a:xfrm>
        </p:grpSpPr>
        <p:sp>
          <p:nvSpPr>
            <p:cNvPr id="491" name="Google Shape;491;p38"/>
            <p:cNvSpPr/>
            <p:nvPr/>
          </p:nvSpPr>
          <p:spPr>
            <a:xfrm>
              <a:off x="5404800" y="1936125"/>
              <a:ext cx="212500" cy="127025"/>
            </a:xfrm>
            <a:custGeom>
              <a:avLst/>
              <a:gdLst/>
              <a:ahLst/>
              <a:cxnLst/>
              <a:rect l="l" t="t" r="r" b="b"/>
              <a:pathLst>
                <a:path w="8500" h="5081" extrusionOk="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>
              <a:off x="5297950" y="1632050"/>
              <a:ext cx="426200" cy="294950"/>
            </a:xfrm>
            <a:custGeom>
              <a:avLst/>
              <a:gdLst/>
              <a:ahLst/>
              <a:cxnLst/>
              <a:rect l="l" t="t" r="r" b="b"/>
              <a:pathLst>
                <a:path w="17048" h="11798" extrusionOk="0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3" name="Google Shape;493;p38"/>
          <p:cNvGrpSpPr/>
          <p:nvPr/>
        </p:nvGrpSpPr>
        <p:grpSpPr>
          <a:xfrm>
            <a:off x="4480904" y="1715195"/>
            <a:ext cx="282823" cy="301347"/>
            <a:chOff x="5970800" y="1619250"/>
            <a:chExt cx="428650" cy="456725"/>
          </a:xfrm>
        </p:grpSpPr>
        <p:sp>
          <p:nvSpPr>
            <p:cNvPr id="494" name="Google Shape;494;p38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9" name="Google Shape;499;p38"/>
          <p:cNvGrpSpPr/>
          <p:nvPr/>
        </p:nvGrpSpPr>
        <p:grpSpPr>
          <a:xfrm>
            <a:off x="4912777" y="1711567"/>
            <a:ext cx="317050" cy="289256"/>
            <a:chOff x="6625350" y="1613750"/>
            <a:chExt cx="480525" cy="438400"/>
          </a:xfrm>
        </p:grpSpPr>
        <p:sp>
          <p:nvSpPr>
            <p:cNvPr id="500" name="Google Shape;500;p38"/>
            <p:cNvSpPr/>
            <p:nvPr/>
          </p:nvSpPr>
          <p:spPr>
            <a:xfrm>
              <a:off x="6670525" y="1887275"/>
              <a:ext cx="117875" cy="164875"/>
            </a:xfrm>
            <a:custGeom>
              <a:avLst/>
              <a:gdLst/>
              <a:ahLst/>
              <a:cxnLst/>
              <a:rect l="l" t="t" r="r" b="b"/>
              <a:pathLst>
                <a:path w="4715" h="6595" extrusionOk="0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7075950" y="1754175"/>
              <a:ext cx="29925" cy="99550"/>
            </a:xfrm>
            <a:custGeom>
              <a:avLst/>
              <a:gdLst/>
              <a:ahLst/>
              <a:cxnLst/>
              <a:rect l="l" t="t" r="r" b="b"/>
              <a:pathLst>
                <a:path w="1197" h="3982" extrusionOk="0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>
              <a:off x="6625350" y="1729750"/>
              <a:ext cx="97700" cy="147175"/>
            </a:xfrm>
            <a:custGeom>
              <a:avLst/>
              <a:gdLst/>
              <a:ahLst/>
              <a:cxnLst/>
              <a:rect l="l" t="t" r="r" b="b"/>
              <a:pathLst>
                <a:path w="3908" h="5887" extrusionOk="0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>
              <a:off x="6736475" y="1638175"/>
              <a:ext cx="279650" cy="330325"/>
            </a:xfrm>
            <a:custGeom>
              <a:avLst/>
              <a:gdLst/>
              <a:ahLst/>
              <a:cxnLst/>
              <a:rect l="l" t="t" r="r" b="b"/>
              <a:pathLst>
                <a:path w="11186" h="13213" extrusionOk="0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7029550" y="1613750"/>
              <a:ext cx="34200" cy="379800"/>
            </a:xfrm>
            <a:custGeom>
              <a:avLst/>
              <a:gdLst/>
              <a:ahLst/>
              <a:cxnLst/>
              <a:rect l="l" t="t" r="r" b="b"/>
              <a:pathLst>
                <a:path w="1368" h="15192" extrusionOk="0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5" name="Google Shape;505;p38"/>
          <p:cNvGrpSpPr/>
          <p:nvPr/>
        </p:nvGrpSpPr>
        <p:grpSpPr>
          <a:xfrm>
            <a:off x="944624" y="2182103"/>
            <a:ext cx="239309" cy="257042"/>
            <a:chOff x="611175" y="2326900"/>
            <a:chExt cx="362700" cy="389575"/>
          </a:xfrm>
        </p:grpSpPr>
        <p:sp>
          <p:nvSpPr>
            <p:cNvPr id="506" name="Google Shape;506;p38"/>
            <p:cNvSpPr/>
            <p:nvPr/>
          </p:nvSpPr>
          <p:spPr>
            <a:xfrm>
              <a:off x="611175" y="2326900"/>
              <a:ext cx="362700" cy="389575"/>
            </a:xfrm>
            <a:custGeom>
              <a:avLst/>
              <a:gdLst/>
              <a:ahLst/>
              <a:cxnLst/>
              <a:rect l="l" t="t" r="r" b="b"/>
              <a:pathLst>
                <a:path w="14508" h="15583" extrusionOk="0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794950" y="2500900"/>
              <a:ext cx="24450" cy="23850"/>
            </a:xfrm>
            <a:custGeom>
              <a:avLst/>
              <a:gdLst/>
              <a:ahLst/>
              <a:cxnLst/>
              <a:rect l="l" t="t" r="r" b="b"/>
              <a:pathLst>
                <a:path w="978" h="954" extrusionOk="0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754650" y="2381250"/>
              <a:ext cx="75750" cy="14050"/>
            </a:xfrm>
            <a:custGeom>
              <a:avLst/>
              <a:gdLst/>
              <a:ahLst/>
              <a:cxnLst/>
              <a:rect l="l" t="t" r="r" b="b"/>
              <a:pathLst>
                <a:path w="3030" h="562" extrusionOk="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>
              <a:off x="765025" y="24539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0" name="Google Shape;510;p38"/>
          <p:cNvSpPr/>
          <p:nvPr/>
        </p:nvSpPr>
        <p:spPr>
          <a:xfrm>
            <a:off x="1382934" y="2184525"/>
            <a:ext cx="252209" cy="252209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38"/>
          <p:cNvSpPr/>
          <p:nvPr/>
        </p:nvSpPr>
        <p:spPr>
          <a:xfrm>
            <a:off x="1827691" y="2184525"/>
            <a:ext cx="252209" cy="252209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38"/>
          <p:cNvSpPr/>
          <p:nvPr/>
        </p:nvSpPr>
        <p:spPr>
          <a:xfrm>
            <a:off x="2272449" y="2184525"/>
            <a:ext cx="252209" cy="252209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3" name="Google Shape;513;p38"/>
          <p:cNvGrpSpPr/>
          <p:nvPr/>
        </p:nvGrpSpPr>
        <p:grpSpPr>
          <a:xfrm>
            <a:off x="2776014" y="2141014"/>
            <a:ext cx="134566" cy="336003"/>
            <a:chOff x="3386850" y="2264625"/>
            <a:chExt cx="203950" cy="509250"/>
          </a:xfrm>
        </p:grpSpPr>
        <p:sp>
          <p:nvSpPr>
            <p:cNvPr id="514" name="Google Shape;514;p38"/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l" t="t" r="r" b="b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l" t="t" r="r" b="b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6" name="Google Shape;516;p38"/>
          <p:cNvGrpSpPr/>
          <p:nvPr/>
        </p:nvGrpSpPr>
        <p:grpSpPr>
          <a:xfrm>
            <a:off x="3677614" y="2183719"/>
            <a:ext cx="110385" cy="250592"/>
            <a:chOff x="4753325" y="2329350"/>
            <a:chExt cx="167300" cy="379800"/>
          </a:xfrm>
        </p:grpSpPr>
        <p:sp>
          <p:nvSpPr>
            <p:cNvPr id="517" name="Google Shape;517;p38"/>
            <p:cNvSpPr/>
            <p:nvPr/>
          </p:nvSpPr>
          <p:spPr>
            <a:xfrm>
              <a:off x="4753325" y="2424600"/>
              <a:ext cx="167300" cy="284550"/>
            </a:xfrm>
            <a:custGeom>
              <a:avLst/>
              <a:gdLst/>
              <a:ahLst/>
              <a:cxnLst/>
              <a:rect l="l" t="t" r="r" b="b"/>
              <a:pathLst>
                <a:path w="6692" h="11382" extrusionOk="0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4798500" y="2329350"/>
              <a:ext cx="76950" cy="84275"/>
            </a:xfrm>
            <a:custGeom>
              <a:avLst/>
              <a:gdLst/>
              <a:ahLst/>
              <a:cxnLst/>
              <a:rect l="l" t="t" r="r" b="b"/>
              <a:pathLst>
                <a:path w="3078" h="3371" extrusionOk="0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9" name="Google Shape;519;p38"/>
          <p:cNvGrpSpPr/>
          <p:nvPr/>
        </p:nvGrpSpPr>
        <p:grpSpPr>
          <a:xfrm>
            <a:off x="3230831" y="2142614"/>
            <a:ext cx="114442" cy="332787"/>
            <a:chOff x="4076175" y="2267050"/>
            <a:chExt cx="173450" cy="504375"/>
          </a:xfrm>
        </p:grpSpPr>
        <p:sp>
          <p:nvSpPr>
            <p:cNvPr id="520" name="Google Shape;520;p38"/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l" t="t" r="r" b="b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l" t="t" r="r" b="b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2" name="Google Shape;522;p38"/>
          <p:cNvSpPr/>
          <p:nvPr/>
        </p:nvSpPr>
        <p:spPr>
          <a:xfrm>
            <a:off x="4051478" y="2177680"/>
            <a:ext cx="252209" cy="265899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3" name="Google Shape;523;p38"/>
          <p:cNvGrpSpPr/>
          <p:nvPr/>
        </p:nvGrpSpPr>
        <p:grpSpPr>
          <a:xfrm>
            <a:off x="4483725" y="2182499"/>
            <a:ext cx="277182" cy="256233"/>
            <a:chOff x="5975075" y="2327500"/>
            <a:chExt cx="420100" cy="388350"/>
          </a:xfrm>
        </p:grpSpPr>
        <p:sp>
          <p:nvSpPr>
            <p:cNvPr id="524" name="Google Shape;524;p38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6" name="Google Shape;526;p38"/>
          <p:cNvGrpSpPr/>
          <p:nvPr/>
        </p:nvGrpSpPr>
        <p:grpSpPr>
          <a:xfrm>
            <a:off x="4982056" y="2174845"/>
            <a:ext cx="170030" cy="277182"/>
            <a:chOff x="6730350" y="2315900"/>
            <a:chExt cx="257700" cy="420100"/>
          </a:xfrm>
        </p:grpSpPr>
        <p:sp>
          <p:nvSpPr>
            <p:cNvPr id="527" name="Google Shape;527;p38"/>
            <p:cNvSpPr/>
            <p:nvPr/>
          </p:nvSpPr>
          <p:spPr>
            <a:xfrm>
              <a:off x="6807900" y="26712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6807900" y="26364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6807900" y="2706075"/>
              <a:ext cx="102600" cy="29925"/>
            </a:xfrm>
            <a:custGeom>
              <a:avLst/>
              <a:gdLst/>
              <a:ahLst/>
              <a:cxnLst/>
              <a:rect l="l" t="t" r="r" b="b"/>
              <a:pathLst>
                <a:path w="4104" h="1197" extrusionOk="0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6811575" y="2463675"/>
              <a:ext cx="95275" cy="160600"/>
            </a:xfrm>
            <a:custGeom>
              <a:avLst/>
              <a:gdLst/>
              <a:ahLst/>
              <a:cxnLst/>
              <a:rect l="l" t="t" r="r" b="b"/>
              <a:pathLst>
                <a:path w="3811" h="6424" extrusionOk="0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6730350" y="2315900"/>
              <a:ext cx="257700" cy="308375"/>
            </a:xfrm>
            <a:custGeom>
              <a:avLst/>
              <a:gdLst/>
              <a:ahLst/>
              <a:cxnLst/>
              <a:rect l="l" t="t" r="r" b="b"/>
              <a:pathLst>
                <a:path w="10308" h="12335" extrusionOk="0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2" name="Google Shape;532;p38"/>
          <p:cNvGrpSpPr/>
          <p:nvPr/>
        </p:nvGrpSpPr>
        <p:grpSpPr>
          <a:xfrm>
            <a:off x="1021161" y="2598255"/>
            <a:ext cx="86236" cy="314246"/>
            <a:chOff x="727175" y="2957625"/>
            <a:chExt cx="130700" cy="476275"/>
          </a:xfrm>
        </p:grpSpPr>
        <p:sp>
          <p:nvSpPr>
            <p:cNvPr id="533" name="Google Shape;533;p38"/>
            <p:cNvSpPr/>
            <p:nvPr/>
          </p:nvSpPr>
          <p:spPr>
            <a:xfrm>
              <a:off x="727175" y="2957625"/>
              <a:ext cx="130700" cy="476275"/>
            </a:xfrm>
            <a:custGeom>
              <a:avLst/>
              <a:gdLst/>
              <a:ahLst/>
              <a:cxnLst/>
              <a:rect l="l" t="t" r="r" b="b"/>
              <a:pathLst>
                <a:path w="5228" h="19051" extrusionOk="0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751600" y="3090125"/>
              <a:ext cx="81850" cy="319350"/>
            </a:xfrm>
            <a:custGeom>
              <a:avLst/>
              <a:gdLst/>
              <a:ahLst/>
              <a:cxnLst/>
              <a:rect l="l" t="t" r="r" b="b"/>
              <a:pathLst>
                <a:path w="3274" h="12774" extrusionOk="0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5" name="Google Shape;535;p38"/>
          <p:cNvSpPr/>
          <p:nvPr/>
        </p:nvSpPr>
        <p:spPr>
          <a:xfrm>
            <a:off x="1821654" y="2585787"/>
            <a:ext cx="264283" cy="339220"/>
          </a:xfrm>
          <a:custGeom>
            <a:avLst/>
            <a:gdLst/>
            <a:ahLst/>
            <a:cxnLst/>
            <a:rect l="l" t="t" r="r" b="b"/>
            <a:pathLst>
              <a:path w="16022" h="20565" extrusionOk="0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38"/>
          <p:cNvSpPr/>
          <p:nvPr/>
        </p:nvSpPr>
        <p:spPr>
          <a:xfrm>
            <a:off x="1411141" y="2585787"/>
            <a:ext cx="195796" cy="339220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38"/>
          <p:cNvGrpSpPr/>
          <p:nvPr/>
        </p:nvGrpSpPr>
        <p:grpSpPr>
          <a:xfrm>
            <a:off x="2245848" y="2608317"/>
            <a:ext cx="305388" cy="294106"/>
            <a:chOff x="2583325" y="2972875"/>
            <a:chExt cx="462850" cy="445750"/>
          </a:xfrm>
        </p:grpSpPr>
        <p:sp>
          <p:nvSpPr>
            <p:cNvPr id="538" name="Google Shape;538;p38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l" t="t" r="r" b="b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l" t="t" r="r" b="b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0" name="Google Shape;540;p38"/>
          <p:cNvGrpSpPr/>
          <p:nvPr/>
        </p:nvGrpSpPr>
        <p:grpSpPr>
          <a:xfrm>
            <a:off x="2680129" y="2652243"/>
            <a:ext cx="326337" cy="206270"/>
            <a:chOff x="3241525" y="3039450"/>
            <a:chExt cx="494600" cy="312625"/>
          </a:xfrm>
        </p:grpSpPr>
        <p:sp>
          <p:nvSpPr>
            <p:cNvPr id="541" name="Google Shape;541;p38"/>
            <p:cNvSpPr/>
            <p:nvPr/>
          </p:nvSpPr>
          <p:spPr>
            <a:xfrm>
              <a:off x="3241525" y="3039450"/>
              <a:ext cx="494600" cy="312625"/>
            </a:xfrm>
            <a:custGeom>
              <a:avLst/>
              <a:gdLst/>
              <a:ahLst/>
              <a:cxnLst/>
              <a:rect l="l" t="t" r="r" b="b"/>
              <a:pathLst>
                <a:path w="19784" h="12505" extrusionOk="0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3384400" y="3091350"/>
              <a:ext cx="208850" cy="208825"/>
            </a:xfrm>
            <a:custGeom>
              <a:avLst/>
              <a:gdLst/>
              <a:ahLst/>
              <a:cxnLst/>
              <a:rect l="l" t="t" r="r" b="b"/>
              <a:pathLst>
                <a:path w="8354" h="8353" extrusionOk="0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3" name="Google Shape;543;p38"/>
          <p:cNvSpPr/>
          <p:nvPr/>
        </p:nvSpPr>
        <p:spPr>
          <a:xfrm>
            <a:off x="3592618" y="2615197"/>
            <a:ext cx="280415" cy="280399"/>
          </a:xfrm>
          <a:custGeom>
            <a:avLst/>
            <a:gdLst/>
            <a:ahLst/>
            <a:cxnLst/>
            <a:rect l="l" t="t" r="r" b="b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4" name="Google Shape;544;p38"/>
          <p:cNvGrpSpPr/>
          <p:nvPr/>
        </p:nvGrpSpPr>
        <p:grpSpPr>
          <a:xfrm>
            <a:off x="4008752" y="2630487"/>
            <a:ext cx="337620" cy="249784"/>
            <a:chOff x="5255200" y="3006475"/>
            <a:chExt cx="511700" cy="378575"/>
          </a:xfrm>
        </p:grpSpPr>
        <p:sp>
          <p:nvSpPr>
            <p:cNvPr id="545" name="Google Shape;545;p38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7" name="Google Shape;547;p38"/>
          <p:cNvGrpSpPr/>
          <p:nvPr/>
        </p:nvGrpSpPr>
        <p:grpSpPr>
          <a:xfrm>
            <a:off x="3151473" y="2615987"/>
            <a:ext cx="273157" cy="278782"/>
            <a:chOff x="3955900" y="2984500"/>
            <a:chExt cx="414000" cy="422525"/>
          </a:xfrm>
        </p:grpSpPr>
        <p:sp>
          <p:nvSpPr>
            <p:cNvPr id="548" name="Google Shape;548;p38"/>
            <p:cNvSpPr/>
            <p:nvPr/>
          </p:nvSpPr>
          <p:spPr>
            <a:xfrm>
              <a:off x="3955900" y="2984500"/>
              <a:ext cx="315700" cy="315675"/>
            </a:xfrm>
            <a:custGeom>
              <a:avLst/>
              <a:gdLst/>
              <a:ahLst/>
              <a:cxnLst/>
              <a:rect l="l" t="t" r="r" b="b"/>
              <a:pathLst>
                <a:path w="12628" h="12627" extrusionOk="0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3992525" y="3021125"/>
              <a:ext cx="242425" cy="242425"/>
            </a:xfrm>
            <a:custGeom>
              <a:avLst/>
              <a:gdLst/>
              <a:ahLst/>
              <a:cxnLst/>
              <a:rect l="l" t="t" r="r" b="b"/>
              <a:pathLst>
                <a:path w="9697" h="9697" extrusionOk="0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4215400" y="3253150"/>
              <a:ext cx="154500" cy="153875"/>
            </a:xfrm>
            <a:custGeom>
              <a:avLst/>
              <a:gdLst/>
              <a:ahLst/>
              <a:cxnLst/>
              <a:rect l="l" t="t" r="r" b="b"/>
              <a:pathLst>
                <a:path w="6180" h="6155" extrusionOk="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38"/>
          <p:cNvSpPr/>
          <p:nvPr/>
        </p:nvSpPr>
        <p:spPr>
          <a:xfrm>
            <a:off x="913203" y="3080097"/>
            <a:ext cx="305372" cy="240118"/>
          </a:xfrm>
          <a:custGeom>
            <a:avLst/>
            <a:gdLst/>
            <a:ahLst/>
            <a:cxnLst/>
            <a:rect l="l" t="t" r="r" b="b"/>
            <a:pathLst>
              <a:path w="18513" h="14557" extrusionOk="0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8"/>
          <p:cNvSpPr/>
          <p:nvPr/>
        </p:nvSpPr>
        <p:spPr>
          <a:xfrm>
            <a:off x="4515980" y="2602298"/>
            <a:ext cx="212720" cy="306197"/>
          </a:xfrm>
          <a:custGeom>
            <a:avLst/>
            <a:gdLst/>
            <a:ahLst/>
            <a:cxnLst/>
            <a:rect l="l" t="t" r="r" b="b"/>
            <a:pathLst>
              <a:path w="12896" h="18563" extrusionOk="0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3" name="Google Shape;553;p38"/>
          <p:cNvGrpSpPr/>
          <p:nvPr/>
        </p:nvGrpSpPr>
        <p:grpSpPr>
          <a:xfrm>
            <a:off x="4962723" y="2611946"/>
            <a:ext cx="208695" cy="296531"/>
            <a:chOff x="6701050" y="2978375"/>
            <a:chExt cx="316300" cy="449425"/>
          </a:xfrm>
        </p:grpSpPr>
        <p:sp>
          <p:nvSpPr>
            <p:cNvPr id="554" name="Google Shape;554;p38"/>
            <p:cNvSpPr/>
            <p:nvPr/>
          </p:nvSpPr>
          <p:spPr>
            <a:xfrm>
              <a:off x="6701050" y="2978375"/>
              <a:ext cx="316300" cy="78175"/>
            </a:xfrm>
            <a:custGeom>
              <a:avLst/>
              <a:gdLst/>
              <a:ahLst/>
              <a:cxnLst/>
              <a:rect l="l" t="t" r="r" b="b"/>
              <a:pathLst>
                <a:path w="12652" h="3127" extrusionOk="0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6713875" y="3068750"/>
              <a:ext cx="290650" cy="359050"/>
            </a:xfrm>
            <a:custGeom>
              <a:avLst/>
              <a:gdLst/>
              <a:ahLst/>
              <a:cxnLst/>
              <a:rect l="l" t="t" r="r" b="b"/>
              <a:pathLst>
                <a:path w="11626" h="14362" extrusionOk="0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38"/>
          <p:cNvGrpSpPr/>
          <p:nvPr/>
        </p:nvGrpSpPr>
        <p:grpSpPr>
          <a:xfrm>
            <a:off x="1360364" y="3100215"/>
            <a:ext cx="297339" cy="199837"/>
            <a:chOff x="1241275" y="3718400"/>
            <a:chExt cx="450650" cy="302875"/>
          </a:xfrm>
        </p:grpSpPr>
        <p:sp>
          <p:nvSpPr>
            <p:cNvPr id="557" name="Google Shape;557;p38"/>
            <p:cNvSpPr/>
            <p:nvPr/>
          </p:nvSpPr>
          <p:spPr>
            <a:xfrm>
              <a:off x="1241275" y="3718400"/>
              <a:ext cx="450650" cy="302875"/>
            </a:xfrm>
            <a:custGeom>
              <a:avLst/>
              <a:gdLst/>
              <a:ahLst/>
              <a:cxnLst/>
              <a:rect l="l" t="t" r="r" b="b"/>
              <a:pathLst>
                <a:path w="18026" h="12115" extrusionOk="0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1293175" y="3895475"/>
              <a:ext cx="174050" cy="12225"/>
            </a:xfrm>
            <a:custGeom>
              <a:avLst/>
              <a:gdLst/>
              <a:ahLst/>
              <a:cxnLst/>
              <a:rect l="l" t="t" r="r" b="b"/>
              <a:pathLst>
                <a:path w="6962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1293175" y="3935775"/>
              <a:ext cx="122750" cy="12225"/>
            </a:xfrm>
            <a:custGeom>
              <a:avLst/>
              <a:gdLst/>
              <a:ahLst/>
              <a:cxnLst/>
              <a:rect l="l" t="t" r="r" b="b"/>
              <a:pathLst>
                <a:path w="4910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1570375" y="3901575"/>
              <a:ext cx="62300" cy="40325"/>
            </a:xfrm>
            <a:custGeom>
              <a:avLst/>
              <a:gdLst/>
              <a:ahLst/>
              <a:cxnLst/>
              <a:rect l="l" t="t" r="r" b="b"/>
              <a:pathLst>
                <a:path w="2492" h="1613" extrusionOk="0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1" name="Google Shape;561;p38"/>
          <p:cNvGrpSpPr/>
          <p:nvPr/>
        </p:nvGrpSpPr>
        <p:grpSpPr>
          <a:xfrm>
            <a:off x="1809160" y="3084907"/>
            <a:ext cx="289256" cy="230848"/>
            <a:chOff x="1921475" y="3695200"/>
            <a:chExt cx="438400" cy="349875"/>
          </a:xfrm>
        </p:grpSpPr>
        <p:sp>
          <p:nvSpPr>
            <p:cNvPr id="562" name="Google Shape;562;p38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5" name="Google Shape;565;p38"/>
          <p:cNvGrpSpPr/>
          <p:nvPr/>
        </p:nvGrpSpPr>
        <p:grpSpPr>
          <a:xfrm>
            <a:off x="2256735" y="3081278"/>
            <a:ext cx="283615" cy="237709"/>
            <a:chOff x="2599825" y="3689700"/>
            <a:chExt cx="429850" cy="360275"/>
          </a:xfrm>
        </p:grpSpPr>
        <p:sp>
          <p:nvSpPr>
            <p:cNvPr id="566" name="Google Shape;566;p38"/>
            <p:cNvSpPr/>
            <p:nvPr/>
          </p:nvSpPr>
          <p:spPr>
            <a:xfrm>
              <a:off x="2599825" y="3689700"/>
              <a:ext cx="429850" cy="169150"/>
            </a:xfrm>
            <a:custGeom>
              <a:avLst/>
              <a:gdLst/>
              <a:ahLst/>
              <a:cxnLst/>
              <a:rect l="l" t="t" r="r" b="b"/>
              <a:pathLst>
                <a:path w="17194" h="6766" extrusionOk="0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2599825" y="3861275"/>
              <a:ext cx="429850" cy="188700"/>
            </a:xfrm>
            <a:custGeom>
              <a:avLst/>
              <a:gdLst/>
              <a:ahLst/>
              <a:cxnLst/>
              <a:rect l="l" t="t" r="r" b="b"/>
              <a:pathLst>
                <a:path w="17194" h="7548" extrusionOk="0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38"/>
          <p:cNvGrpSpPr/>
          <p:nvPr/>
        </p:nvGrpSpPr>
        <p:grpSpPr>
          <a:xfrm>
            <a:off x="2715181" y="3056701"/>
            <a:ext cx="256233" cy="267516"/>
            <a:chOff x="3294650" y="3652450"/>
            <a:chExt cx="388350" cy="405450"/>
          </a:xfrm>
        </p:grpSpPr>
        <p:sp>
          <p:nvSpPr>
            <p:cNvPr id="569" name="Google Shape;569;p38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>
            <a:off x="3138591" y="3090549"/>
            <a:ext cx="298922" cy="219169"/>
            <a:chOff x="3936375" y="3703750"/>
            <a:chExt cx="453050" cy="332175"/>
          </a:xfrm>
        </p:grpSpPr>
        <p:sp>
          <p:nvSpPr>
            <p:cNvPr id="573" name="Google Shape;573;p38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8" name="Google Shape;578;p38"/>
          <p:cNvGrpSpPr/>
          <p:nvPr/>
        </p:nvGrpSpPr>
        <p:grpSpPr>
          <a:xfrm>
            <a:off x="3583346" y="3090549"/>
            <a:ext cx="298922" cy="219169"/>
            <a:chOff x="4610450" y="3703750"/>
            <a:chExt cx="453050" cy="332175"/>
          </a:xfrm>
        </p:grpSpPr>
        <p:sp>
          <p:nvSpPr>
            <p:cNvPr id="579" name="Google Shape;579;p38"/>
            <p:cNvSpPr/>
            <p:nvPr/>
          </p:nvSpPr>
          <p:spPr>
            <a:xfrm>
              <a:off x="4610450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4642200" y="3730000"/>
              <a:ext cx="389550" cy="249150"/>
            </a:xfrm>
            <a:custGeom>
              <a:avLst/>
              <a:gdLst/>
              <a:ahLst/>
              <a:cxnLst/>
              <a:rect l="l" t="t" r="r" b="b"/>
              <a:pathLst>
                <a:path w="15582" h="9966" extrusionOk="0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1" name="Google Shape;581;p38"/>
          <p:cNvGrpSpPr/>
          <p:nvPr/>
        </p:nvGrpSpPr>
        <p:grpSpPr>
          <a:xfrm>
            <a:off x="4038575" y="3068396"/>
            <a:ext cx="277974" cy="263475"/>
            <a:chOff x="5300400" y="3670175"/>
            <a:chExt cx="421300" cy="399325"/>
          </a:xfrm>
        </p:grpSpPr>
        <p:sp>
          <p:nvSpPr>
            <p:cNvPr id="582" name="Google Shape;582;p38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7" name="Google Shape;587;p38"/>
          <p:cNvSpPr/>
          <p:nvPr/>
        </p:nvSpPr>
        <p:spPr>
          <a:xfrm>
            <a:off x="4467633" y="3045457"/>
            <a:ext cx="309413" cy="309397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8" name="Google Shape;588;p38"/>
          <p:cNvGrpSpPr/>
          <p:nvPr/>
        </p:nvGrpSpPr>
        <p:grpSpPr>
          <a:xfrm>
            <a:off x="4932109" y="3065163"/>
            <a:ext cx="269924" cy="269941"/>
            <a:chOff x="6654650" y="3665275"/>
            <a:chExt cx="409100" cy="409125"/>
          </a:xfrm>
        </p:grpSpPr>
        <p:sp>
          <p:nvSpPr>
            <p:cNvPr id="589" name="Google Shape;589;p38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1" name="Google Shape;591;p38"/>
          <p:cNvGrpSpPr/>
          <p:nvPr/>
        </p:nvGrpSpPr>
        <p:grpSpPr>
          <a:xfrm>
            <a:off x="918034" y="3498635"/>
            <a:ext cx="292489" cy="292506"/>
            <a:chOff x="570875" y="4322250"/>
            <a:chExt cx="443300" cy="443325"/>
          </a:xfrm>
        </p:grpSpPr>
        <p:sp>
          <p:nvSpPr>
            <p:cNvPr id="592" name="Google Shape;592;p38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6" name="Google Shape;596;p38"/>
          <p:cNvSpPr/>
          <p:nvPr/>
        </p:nvSpPr>
        <p:spPr>
          <a:xfrm>
            <a:off x="1350703" y="3555471"/>
            <a:ext cx="316671" cy="178888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7" name="Google Shape;597;p38"/>
          <p:cNvGrpSpPr/>
          <p:nvPr/>
        </p:nvGrpSpPr>
        <p:grpSpPr>
          <a:xfrm>
            <a:off x="1847428" y="3476894"/>
            <a:ext cx="212720" cy="335987"/>
            <a:chOff x="1979475" y="4289300"/>
            <a:chExt cx="322400" cy="509225"/>
          </a:xfrm>
        </p:grpSpPr>
        <p:sp>
          <p:nvSpPr>
            <p:cNvPr id="598" name="Google Shape;598;p38"/>
            <p:cNvSpPr/>
            <p:nvPr/>
          </p:nvSpPr>
          <p:spPr>
            <a:xfrm>
              <a:off x="2187075" y="4509100"/>
              <a:ext cx="114800" cy="114800"/>
            </a:xfrm>
            <a:custGeom>
              <a:avLst/>
              <a:gdLst/>
              <a:ahLst/>
              <a:cxnLst/>
              <a:rect l="l" t="t" r="r" b="b"/>
              <a:pathLst>
                <a:path w="4592" h="4592" extrusionOk="0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>
              <a:off x="1979475" y="4542675"/>
              <a:ext cx="156925" cy="156950"/>
            </a:xfrm>
            <a:custGeom>
              <a:avLst/>
              <a:gdLst/>
              <a:ahLst/>
              <a:cxnLst/>
              <a:rect l="l" t="t" r="r" b="b"/>
              <a:pathLst>
                <a:path w="6277" h="6278" extrusionOk="0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2041125" y="4289300"/>
              <a:ext cx="240000" cy="509225"/>
            </a:xfrm>
            <a:custGeom>
              <a:avLst/>
              <a:gdLst/>
              <a:ahLst/>
              <a:cxnLst/>
              <a:rect l="l" t="t" r="r" b="b"/>
              <a:pathLst>
                <a:path w="9600" h="20369" extrusionOk="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1" name="Google Shape;601;p38"/>
          <p:cNvGrpSpPr/>
          <p:nvPr/>
        </p:nvGrpSpPr>
        <p:grpSpPr>
          <a:xfrm>
            <a:off x="2273247" y="3481315"/>
            <a:ext cx="250988" cy="327145"/>
            <a:chOff x="2624850" y="4296000"/>
            <a:chExt cx="380400" cy="495825"/>
          </a:xfrm>
        </p:grpSpPr>
        <p:sp>
          <p:nvSpPr>
            <p:cNvPr id="602" name="Google Shape;602;p38"/>
            <p:cNvSpPr/>
            <p:nvPr/>
          </p:nvSpPr>
          <p:spPr>
            <a:xfrm>
              <a:off x="2845875" y="4296000"/>
              <a:ext cx="126425" cy="125800"/>
            </a:xfrm>
            <a:custGeom>
              <a:avLst/>
              <a:gdLst/>
              <a:ahLst/>
              <a:cxnLst/>
              <a:rect l="l" t="t" r="r" b="b"/>
              <a:pathLst>
                <a:path w="5057" h="5032" extrusionOk="0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2635850" y="4316150"/>
              <a:ext cx="369400" cy="475675"/>
            </a:xfrm>
            <a:custGeom>
              <a:avLst/>
              <a:gdLst/>
              <a:ahLst/>
              <a:cxnLst/>
              <a:rect l="l" t="t" r="r" b="b"/>
              <a:pathLst>
                <a:path w="14776" h="19027" extrusionOk="0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2624850" y="4357675"/>
              <a:ext cx="171600" cy="171600"/>
            </a:xfrm>
            <a:custGeom>
              <a:avLst/>
              <a:gdLst/>
              <a:ahLst/>
              <a:cxnLst/>
              <a:rect l="l" t="t" r="r" b="b"/>
              <a:pathLst>
                <a:path w="6864" h="6864" extrusionOk="0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5" name="Google Shape;605;p38"/>
          <p:cNvSpPr/>
          <p:nvPr/>
        </p:nvSpPr>
        <p:spPr>
          <a:xfrm>
            <a:off x="3153914" y="3510752"/>
            <a:ext cx="268308" cy="26832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38"/>
          <p:cNvSpPr/>
          <p:nvPr/>
        </p:nvSpPr>
        <p:spPr>
          <a:xfrm>
            <a:off x="2709157" y="3527676"/>
            <a:ext cx="268308" cy="234476"/>
          </a:xfrm>
          <a:custGeom>
            <a:avLst/>
            <a:gdLst/>
            <a:ahLst/>
            <a:cxnLst/>
            <a:rect l="l" t="t" r="r" b="b"/>
            <a:pathLst>
              <a:path w="16266" h="14215" extrusionOk="0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38"/>
          <p:cNvSpPr/>
          <p:nvPr/>
        </p:nvSpPr>
        <p:spPr>
          <a:xfrm>
            <a:off x="3597451" y="3509548"/>
            <a:ext cx="270749" cy="270732"/>
          </a:xfrm>
          <a:custGeom>
            <a:avLst/>
            <a:gdLst/>
            <a:ahLst/>
            <a:cxnLst/>
            <a:rect l="l" t="t" r="r" b="b"/>
            <a:pathLst>
              <a:path w="16414" h="16413" extrusionOk="0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8" name="Google Shape;608;p38"/>
          <p:cNvGrpSpPr/>
          <p:nvPr/>
        </p:nvGrpSpPr>
        <p:grpSpPr>
          <a:xfrm>
            <a:off x="4022459" y="3513546"/>
            <a:ext cx="310205" cy="262683"/>
            <a:chOff x="5275975" y="4344850"/>
            <a:chExt cx="470150" cy="398125"/>
          </a:xfrm>
        </p:grpSpPr>
        <p:sp>
          <p:nvSpPr>
            <p:cNvPr id="609" name="Google Shape;609;p38"/>
            <p:cNvSpPr/>
            <p:nvPr/>
          </p:nvSpPr>
          <p:spPr>
            <a:xfrm>
              <a:off x="566125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529490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5275975" y="4344850"/>
              <a:ext cx="470150" cy="334025"/>
            </a:xfrm>
            <a:custGeom>
              <a:avLst/>
              <a:gdLst/>
              <a:ahLst/>
              <a:cxnLst/>
              <a:rect l="l" t="t" r="r" b="b"/>
              <a:pathLst>
                <a:path w="18806" h="13361" extrusionOk="0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2" name="Google Shape;612;p38"/>
          <p:cNvSpPr/>
          <p:nvPr/>
        </p:nvSpPr>
        <p:spPr>
          <a:xfrm>
            <a:off x="4482941" y="3505523"/>
            <a:ext cx="278798" cy="278782"/>
          </a:xfrm>
          <a:custGeom>
            <a:avLst/>
            <a:gdLst/>
            <a:ahLst/>
            <a:cxnLst/>
            <a:rect l="l" t="t" r="r" b="b"/>
            <a:pathLst>
              <a:path w="16902" h="16901" extrusionOk="0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3" name="Google Shape;613;p38"/>
          <p:cNvGrpSpPr/>
          <p:nvPr/>
        </p:nvGrpSpPr>
        <p:grpSpPr>
          <a:xfrm>
            <a:off x="4924043" y="3492202"/>
            <a:ext cx="286056" cy="305372"/>
            <a:chOff x="6642425" y="4312500"/>
            <a:chExt cx="433550" cy="462825"/>
          </a:xfrm>
        </p:grpSpPr>
        <p:sp>
          <p:nvSpPr>
            <p:cNvPr id="614" name="Google Shape;614;p38"/>
            <p:cNvSpPr/>
            <p:nvPr/>
          </p:nvSpPr>
          <p:spPr>
            <a:xfrm>
              <a:off x="6642425" y="4687375"/>
              <a:ext cx="433550" cy="39125"/>
            </a:xfrm>
            <a:custGeom>
              <a:avLst/>
              <a:gdLst/>
              <a:ahLst/>
              <a:cxnLst/>
              <a:rect l="l" t="t" r="r" b="b"/>
              <a:pathLst>
                <a:path w="17342" h="156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6642425" y="4736225"/>
              <a:ext cx="433550" cy="39100"/>
            </a:xfrm>
            <a:custGeom>
              <a:avLst/>
              <a:gdLst/>
              <a:ahLst/>
              <a:cxnLst/>
              <a:rect l="l" t="t" r="r" b="b"/>
              <a:pathLst>
                <a:path w="17342" h="1564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6684575" y="4312500"/>
              <a:ext cx="349875" cy="377350"/>
            </a:xfrm>
            <a:custGeom>
              <a:avLst/>
              <a:gdLst/>
              <a:ahLst/>
              <a:cxnLst/>
              <a:rect l="l" t="t" r="r" b="b"/>
              <a:pathLst>
                <a:path w="13995" h="15094" extrusionOk="0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7" name="Google Shape;617;p38"/>
          <p:cNvSpPr/>
          <p:nvPr/>
        </p:nvSpPr>
        <p:spPr>
          <a:xfrm>
            <a:off x="880576" y="3981293"/>
            <a:ext cx="367410" cy="216761"/>
          </a:xfrm>
          <a:custGeom>
            <a:avLst/>
            <a:gdLst/>
            <a:ahLst/>
            <a:cxnLst/>
            <a:rect l="l" t="t" r="r" b="b"/>
            <a:pathLst>
              <a:path w="22274" h="13141" extrusionOk="0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8" name="Google Shape;618;p38"/>
          <p:cNvGrpSpPr/>
          <p:nvPr/>
        </p:nvGrpSpPr>
        <p:grpSpPr>
          <a:xfrm>
            <a:off x="1362376" y="3945418"/>
            <a:ext cx="293298" cy="288465"/>
            <a:chOff x="1244325" y="4999400"/>
            <a:chExt cx="444525" cy="437200"/>
          </a:xfrm>
        </p:grpSpPr>
        <p:sp>
          <p:nvSpPr>
            <p:cNvPr id="619" name="Google Shape;619;p38"/>
            <p:cNvSpPr/>
            <p:nvPr/>
          </p:nvSpPr>
          <p:spPr>
            <a:xfrm>
              <a:off x="1244325" y="5161200"/>
              <a:ext cx="374925" cy="222275"/>
            </a:xfrm>
            <a:custGeom>
              <a:avLst/>
              <a:gdLst/>
              <a:ahLst/>
              <a:cxnLst/>
              <a:rect l="l" t="t" r="r" b="b"/>
              <a:pathLst>
                <a:path w="14997" h="8891" extrusionOk="0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1244325" y="5397500"/>
              <a:ext cx="444525" cy="39100"/>
            </a:xfrm>
            <a:custGeom>
              <a:avLst/>
              <a:gdLst/>
              <a:ahLst/>
              <a:cxnLst/>
              <a:rect l="l" t="t" r="r" b="b"/>
              <a:pathLst>
                <a:path w="17781" h="1564" extrusionOk="0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1451925" y="4999400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1407975" y="4999400"/>
              <a:ext cx="31150" cy="129450"/>
            </a:xfrm>
            <a:custGeom>
              <a:avLst/>
              <a:gdLst/>
              <a:ahLst/>
              <a:cxnLst/>
              <a:rect l="l" t="t" r="r" b="b"/>
              <a:pathLst>
                <a:path w="1246" h="5178" extrusionOk="0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1495900" y="4999400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4" name="Google Shape;624;p38"/>
          <p:cNvGrpSpPr/>
          <p:nvPr/>
        </p:nvGrpSpPr>
        <p:grpSpPr>
          <a:xfrm>
            <a:off x="1833325" y="3936148"/>
            <a:ext cx="240926" cy="306988"/>
            <a:chOff x="1958100" y="4985350"/>
            <a:chExt cx="365150" cy="465275"/>
          </a:xfrm>
        </p:grpSpPr>
        <p:sp>
          <p:nvSpPr>
            <p:cNvPr id="625" name="Google Shape;625;p38"/>
            <p:cNvSpPr/>
            <p:nvPr/>
          </p:nvSpPr>
          <p:spPr>
            <a:xfrm>
              <a:off x="1958100" y="4985350"/>
              <a:ext cx="365150" cy="465275"/>
            </a:xfrm>
            <a:custGeom>
              <a:avLst/>
              <a:gdLst/>
              <a:ahLst/>
              <a:cxnLst/>
              <a:rect l="l" t="t" r="r" b="b"/>
              <a:pathLst>
                <a:path w="14606" h="18611" extrusionOk="0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1977625" y="5237525"/>
              <a:ext cx="113600" cy="213100"/>
            </a:xfrm>
            <a:custGeom>
              <a:avLst/>
              <a:gdLst/>
              <a:ahLst/>
              <a:cxnLst/>
              <a:rect l="l" t="t" r="r" b="b"/>
              <a:pathLst>
                <a:path w="4544" h="8524" extrusionOk="0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2190125" y="5237525"/>
              <a:ext cx="113575" cy="213100"/>
            </a:xfrm>
            <a:custGeom>
              <a:avLst/>
              <a:gdLst/>
              <a:ahLst/>
              <a:cxnLst/>
              <a:rect l="l" t="t" r="r" b="b"/>
              <a:pathLst>
                <a:path w="4543" h="8524" extrusionOk="0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8" name="Google Shape;628;p38"/>
          <p:cNvGrpSpPr/>
          <p:nvPr/>
        </p:nvGrpSpPr>
        <p:grpSpPr>
          <a:xfrm>
            <a:off x="2260348" y="3947827"/>
            <a:ext cx="276390" cy="284027"/>
            <a:chOff x="2605300" y="5003050"/>
            <a:chExt cx="418900" cy="430475"/>
          </a:xfrm>
        </p:grpSpPr>
        <p:sp>
          <p:nvSpPr>
            <p:cNvPr id="629" name="Google Shape;629;p38"/>
            <p:cNvSpPr/>
            <p:nvPr/>
          </p:nvSpPr>
          <p:spPr>
            <a:xfrm>
              <a:off x="2820225" y="5222250"/>
              <a:ext cx="202750" cy="211275"/>
            </a:xfrm>
            <a:custGeom>
              <a:avLst/>
              <a:gdLst/>
              <a:ahLst/>
              <a:cxnLst/>
              <a:rect l="l" t="t" r="r" b="b"/>
              <a:pathLst>
                <a:path w="8110" h="8451" extrusionOk="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2606525" y="5003050"/>
              <a:ext cx="203975" cy="208225"/>
            </a:xfrm>
            <a:custGeom>
              <a:avLst/>
              <a:gdLst/>
              <a:ahLst/>
              <a:cxnLst/>
              <a:rect l="l" t="t" r="r" b="b"/>
              <a:pathLst>
                <a:path w="8159" h="8329" extrusionOk="0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2605300" y="5008550"/>
              <a:ext cx="418900" cy="418875"/>
            </a:xfrm>
            <a:custGeom>
              <a:avLst/>
              <a:gdLst/>
              <a:ahLst/>
              <a:cxnLst/>
              <a:rect l="l" t="t" r="r" b="b"/>
              <a:pathLst>
                <a:path w="16756" h="16755" extrusionOk="0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2" name="Google Shape;632;p38"/>
          <p:cNvGrpSpPr/>
          <p:nvPr/>
        </p:nvGrpSpPr>
        <p:grpSpPr>
          <a:xfrm>
            <a:off x="2678116" y="3953880"/>
            <a:ext cx="330362" cy="271541"/>
            <a:chOff x="3238475" y="5012225"/>
            <a:chExt cx="500700" cy="411550"/>
          </a:xfrm>
        </p:grpSpPr>
        <p:sp>
          <p:nvSpPr>
            <p:cNvPr id="633" name="Google Shape;633;p38"/>
            <p:cNvSpPr/>
            <p:nvPr/>
          </p:nvSpPr>
          <p:spPr>
            <a:xfrm>
              <a:off x="3238475" y="5315050"/>
              <a:ext cx="500700" cy="108725"/>
            </a:xfrm>
            <a:custGeom>
              <a:avLst/>
              <a:gdLst/>
              <a:ahLst/>
              <a:cxnLst/>
              <a:rect l="l" t="t" r="r" b="b"/>
              <a:pathLst>
                <a:path w="20028" h="4349" extrusionOk="0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3282450" y="5160575"/>
              <a:ext cx="412750" cy="140475"/>
            </a:xfrm>
            <a:custGeom>
              <a:avLst/>
              <a:gdLst/>
              <a:ahLst/>
              <a:cxnLst/>
              <a:rect l="l" t="t" r="r" b="b"/>
              <a:pathLst>
                <a:path w="16510" h="5619" extrusionOk="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>
              <a:off x="3473550" y="5012225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>
              <a:off x="3429575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3516900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8" name="Google Shape;638;p38"/>
          <p:cNvGrpSpPr/>
          <p:nvPr/>
        </p:nvGrpSpPr>
        <p:grpSpPr>
          <a:xfrm>
            <a:off x="3551510" y="3924866"/>
            <a:ext cx="362593" cy="329554"/>
            <a:chOff x="4562200" y="4968250"/>
            <a:chExt cx="549550" cy="499475"/>
          </a:xfrm>
        </p:grpSpPr>
        <p:sp>
          <p:nvSpPr>
            <p:cNvPr id="639" name="Google Shape;639;p38"/>
            <p:cNvSpPr/>
            <p:nvPr/>
          </p:nvSpPr>
          <p:spPr>
            <a:xfrm>
              <a:off x="4842450" y="5242400"/>
              <a:ext cx="213125" cy="225325"/>
            </a:xfrm>
            <a:custGeom>
              <a:avLst/>
              <a:gdLst/>
              <a:ahLst/>
              <a:cxnLst/>
              <a:rect l="l" t="t" r="r" b="b"/>
              <a:pathLst>
                <a:path w="8525" h="9013" extrusionOk="0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>
              <a:off x="4617775" y="5241800"/>
              <a:ext cx="212500" cy="225925"/>
            </a:xfrm>
            <a:custGeom>
              <a:avLst/>
              <a:gdLst/>
              <a:ahLst/>
              <a:cxnLst/>
              <a:rect l="l" t="t" r="r" b="b"/>
              <a:pathLst>
                <a:path w="8500" h="9037" extrusionOk="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>
              <a:off x="4631200" y="4968250"/>
              <a:ext cx="411550" cy="236325"/>
            </a:xfrm>
            <a:custGeom>
              <a:avLst/>
              <a:gdLst/>
              <a:ahLst/>
              <a:cxnLst/>
              <a:rect l="l" t="t" r="r" b="b"/>
              <a:pathLst>
                <a:path w="16462" h="9453" extrusionOk="0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4562200" y="5094025"/>
              <a:ext cx="274800" cy="226550"/>
            </a:xfrm>
            <a:custGeom>
              <a:avLst/>
              <a:gdLst/>
              <a:ahLst/>
              <a:cxnLst/>
              <a:rect l="l" t="t" r="r" b="b"/>
              <a:pathLst>
                <a:path w="10992" h="9062" extrusionOk="0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4836975" y="5094025"/>
              <a:ext cx="274775" cy="226550"/>
            </a:xfrm>
            <a:custGeom>
              <a:avLst/>
              <a:gdLst/>
              <a:ahLst/>
              <a:cxnLst/>
              <a:rect l="l" t="t" r="r" b="b"/>
              <a:pathLst>
                <a:path w="10991" h="9062" extrusionOk="0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4" name="Google Shape;644;p38"/>
          <p:cNvGrpSpPr/>
          <p:nvPr/>
        </p:nvGrpSpPr>
        <p:grpSpPr>
          <a:xfrm>
            <a:off x="3162360" y="3943406"/>
            <a:ext cx="251384" cy="292077"/>
            <a:chOff x="3972400" y="4996350"/>
            <a:chExt cx="381000" cy="442675"/>
          </a:xfrm>
        </p:grpSpPr>
        <p:sp>
          <p:nvSpPr>
            <p:cNvPr id="645" name="Google Shape;645;p38"/>
            <p:cNvSpPr/>
            <p:nvPr/>
          </p:nvSpPr>
          <p:spPr>
            <a:xfrm>
              <a:off x="4157400" y="4996350"/>
              <a:ext cx="86725" cy="103200"/>
            </a:xfrm>
            <a:custGeom>
              <a:avLst/>
              <a:gdLst/>
              <a:ahLst/>
              <a:cxnLst/>
              <a:rect l="l" t="t" r="r" b="b"/>
              <a:pathLst>
                <a:path w="3469" h="4128" extrusionOk="0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>
              <a:off x="3972400" y="5048250"/>
              <a:ext cx="381000" cy="390775"/>
            </a:xfrm>
            <a:custGeom>
              <a:avLst/>
              <a:gdLst/>
              <a:ahLst/>
              <a:cxnLst/>
              <a:rect l="l" t="t" r="r" b="b"/>
              <a:pathLst>
                <a:path w="15240" h="15631" extrusionOk="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7" name="Google Shape;647;p38"/>
          <p:cNvGrpSpPr/>
          <p:nvPr/>
        </p:nvGrpSpPr>
        <p:grpSpPr>
          <a:xfrm>
            <a:off x="3999498" y="3918829"/>
            <a:ext cx="356144" cy="341628"/>
            <a:chOff x="5241175" y="4959100"/>
            <a:chExt cx="539775" cy="517775"/>
          </a:xfrm>
        </p:grpSpPr>
        <p:sp>
          <p:nvSpPr>
            <p:cNvPr id="648" name="Google Shape;648;p38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4" name="Google Shape;654;p38"/>
          <p:cNvSpPr/>
          <p:nvPr/>
        </p:nvSpPr>
        <p:spPr>
          <a:xfrm>
            <a:off x="4465621" y="4003050"/>
            <a:ext cx="313438" cy="173247"/>
          </a:xfrm>
          <a:custGeom>
            <a:avLst/>
            <a:gdLst/>
            <a:ahLst/>
            <a:cxnLst/>
            <a:rect l="l" t="t" r="r" b="b"/>
            <a:pathLst>
              <a:path w="19002" h="10503" extrusionOk="0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5" name="Google Shape;655;p38"/>
          <p:cNvGrpSpPr/>
          <p:nvPr/>
        </p:nvGrpSpPr>
        <p:grpSpPr>
          <a:xfrm>
            <a:off x="4952249" y="3969584"/>
            <a:ext cx="228439" cy="262683"/>
            <a:chOff x="6685175" y="5036025"/>
            <a:chExt cx="346225" cy="398125"/>
          </a:xfrm>
        </p:grpSpPr>
        <p:sp>
          <p:nvSpPr>
            <p:cNvPr id="656" name="Google Shape;656;p38"/>
            <p:cNvSpPr/>
            <p:nvPr/>
          </p:nvSpPr>
          <p:spPr>
            <a:xfrm>
              <a:off x="6743800" y="5036025"/>
              <a:ext cx="105650" cy="147775"/>
            </a:xfrm>
            <a:custGeom>
              <a:avLst/>
              <a:gdLst/>
              <a:ahLst/>
              <a:cxnLst/>
              <a:rect l="l" t="t" r="r" b="b"/>
              <a:pathLst>
                <a:path w="4226" h="5911" extrusionOk="0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>
              <a:off x="6685175" y="5152025"/>
              <a:ext cx="84275" cy="117275"/>
            </a:xfrm>
            <a:custGeom>
              <a:avLst/>
              <a:gdLst/>
              <a:ahLst/>
              <a:cxnLst/>
              <a:rect l="l" t="t" r="r" b="b"/>
              <a:pathLst>
                <a:path w="3371" h="4691" extrusionOk="0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>
              <a:off x="6871400" y="5038475"/>
              <a:ext cx="105650" cy="145325"/>
            </a:xfrm>
            <a:custGeom>
              <a:avLst/>
              <a:gdLst/>
              <a:ahLst/>
              <a:cxnLst/>
              <a:rect l="l" t="t" r="r" b="b"/>
              <a:pathLst>
                <a:path w="4226" h="5813" extrusionOk="0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>
              <a:off x="6944050" y="5155700"/>
              <a:ext cx="87350" cy="116025"/>
            </a:xfrm>
            <a:custGeom>
              <a:avLst/>
              <a:gdLst/>
              <a:ahLst/>
              <a:cxnLst/>
              <a:rect l="l" t="t" r="r" b="b"/>
              <a:pathLst>
                <a:path w="3494" h="4641" extrusionOk="0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8"/>
            <p:cNvSpPr/>
            <p:nvPr/>
          </p:nvSpPr>
          <p:spPr>
            <a:xfrm>
              <a:off x="6727300" y="5185625"/>
              <a:ext cx="263800" cy="248525"/>
            </a:xfrm>
            <a:custGeom>
              <a:avLst/>
              <a:gdLst/>
              <a:ahLst/>
              <a:cxnLst/>
              <a:rect l="l" t="t" r="r" b="b"/>
              <a:pathLst>
                <a:path w="10552" h="9941" extrusionOk="0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1" name="Google Shape;661;p38"/>
          <p:cNvGrpSpPr/>
          <p:nvPr/>
        </p:nvGrpSpPr>
        <p:grpSpPr>
          <a:xfrm>
            <a:off x="5567668" y="2369449"/>
            <a:ext cx="432570" cy="421334"/>
            <a:chOff x="5926225" y="921350"/>
            <a:chExt cx="517800" cy="504350"/>
          </a:xfrm>
        </p:grpSpPr>
        <p:sp>
          <p:nvSpPr>
            <p:cNvPr id="662" name="Google Shape;662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663" name="Google Shape;663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664" name="Google Shape;664;p38"/>
          <p:cNvSpPr/>
          <p:nvPr/>
        </p:nvSpPr>
        <p:spPr>
          <a:xfrm>
            <a:off x="5761588" y="2605506"/>
            <a:ext cx="400950" cy="226498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5" name="Google Shape;665;p38"/>
          <p:cNvGrpSpPr/>
          <p:nvPr/>
        </p:nvGrpSpPr>
        <p:grpSpPr>
          <a:xfrm>
            <a:off x="6452655" y="2348829"/>
            <a:ext cx="432570" cy="421334"/>
            <a:chOff x="5926225" y="921350"/>
            <a:chExt cx="517800" cy="504350"/>
          </a:xfrm>
        </p:grpSpPr>
        <p:sp>
          <p:nvSpPr>
            <p:cNvPr id="666" name="Google Shape;666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FF99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FF99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8" name="Google Shape;668;p38"/>
          <p:cNvSpPr/>
          <p:nvPr/>
        </p:nvSpPr>
        <p:spPr>
          <a:xfrm>
            <a:off x="6646576" y="2584886"/>
            <a:ext cx="400950" cy="226498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9" name="Google Shape;669;p38"/>
          <p:cNvGrpSpPr/>
          <p:nvPr/>
        </p:nvGrpSpPr>
        <p:grpSpPr>
          <a:xfrm>
            <a:off x="5567935" y="3097871"/>
            <a:ext cx="1075937" cy="1047989"/>
            <a:chOff x="5926225" y="921350"/>
            <a:chExt cx="517800" cy="504350"/>
          </a:xfrm>
        </p:grpSpPr>
        <p:sp>
          <p:nvSpPr>
            <p:cNvPr id="670" name="Google Shape;670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9900"/>
            </a:solidFill>
            <a:ln w="28575" cap="flat" cmpd="sng">
              <a:solidFill>
                <a:srgbClr val="FFE599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9900"/>
            </a:solidFill>
            <a:ln w="28575" cap="flat" cmpd="sng">
              <a:solidFill>
                <a:srgbClr val="FFE599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2" name="Google Shape;672;p38"/>
          <p:cNvSpPr/>
          <p:nvPr/>
        </p:nvSpPr>
        <p:spPr>
          <a:xfrm>
            <a:off x="6050248" y="3684968"/>
            <a:ext cx="997288" cy="563371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w="9525" cap="flat" cmpd="sng">
            <a:solidFill>
              <a:srgbClr val="FFFFFF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3" name="Google Shape;673;p38"/>
          <p:cNvSpPr txBox="1"/>
          <p:nvPr/>
        </p:nvSpPr>
        <p:spPr>
          <a:xfrm>
            <a:off x="5456625" y="803925"/>
            <a:ext cx="2592000" cy="15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SlidesCarnival icons are editable shapes</a:t>
            </a:r>
            <a:r>
              <a:rPr lang="en" sz="9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This means that you can:</a:t>
            </a: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Roboto Condensed"/>
              <a:buChar char="●"/>
            </a:pPr>
            <a:r>
              <a:rPr lang="en" sz="9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Resize them without losing quality.</a:t>
            </a: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Roboto Condensed"/>
              <a:buChar char="●"/>
            </a:pPr>
            <a:r>
              <a:rPr lang="en" sz="9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Change fill color and opacity.</a:t>
            </a: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Roboto Condensed"/>
              <a:buChar char="●"/>
            </a:pPr>
            <a:r>
              <a:rPr lang="en" sz="9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Change line color, width and style.</a:t>
            </a: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Isn’t that nice? :)</a:t>
            </a: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Examples:</a:t>
            </a: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74" name="Google Shape;674;p3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39"/>
          <p:cNvSpPr txBox="1"/>
          <p:nvPr/>
        </p:nvSpPr>
        <p:spPr>
          <a:xfrm>
            <a:off x="2087650" y="914275"/>
            <a:ext cx="6676800" cy="13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Now you can use any emoji as an icon!</a:t>
            </a: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And of course it resizes without losing quality and you can change the color.</a:t>
            </a: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How? Follow Google instructions </a:t>
            </a:r>
            <a:r>
              <a:rPr lang="en" u="sng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3"/>
              </a:rPr>
              <a:t>https://twitter.com/googledocs/status/730087240156643328</a:t>
            </a: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07896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80" name="Google Shape;680;p39"/>
          <p:cNvSpPr txBox="1"/>
          <p:nvPr/>
        </p:nvSpPr>
        <p:spPr>
          <a:xfrm>
            <a:off x="731900" y="23742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✋👆👉👍👤👦👧👨👩👪💃🏃💑❤😂😉😋😒😭👶😸🐟🍒🍔💣📌📖🔨🎃🎈🎨🏈🏰🌏🔌🔑</a:t>
            </a:r>
            <a:r>
              <a:rPr lang="en" sz="2400">
                <a:solidFill>
                  <a:srgbClr val="FFFFFF"/>
                </a:solidFill>
                <a:highlight>
                  <a:srgbClr val="607896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 and many more...</a:t>
            </a:r>
            <a:endParaRPr sz="2400">
              <a:solidFill>
                <a:srgbClr val="FFFFFF"/>
              </a:solidFill>
              <a:highlight>
                <a:srgbClr val="607896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81" name="Google Shape;681;p39"/>
          <p:cNvSpPr txBox="1"/>
          <p:nvPr/>
        </p:nvSpPr>
        <p:spPr>
          <a:xfrm>
            <a:off x="572775" y="8564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600">
                <a:solidFill>
                  <a:srgbClr val="FF9900"/>
                </a:solidFill>
              </a:rPr>
              <a:t>😉</a:t>
            </a:r>
            <a:endParaRPr sz="9600">
              <a:solidFill>
                <a:srgbClr val="FF9900"/>
              </a:solidFill>
            </a:endParaRPr>
          </a:p>
        </p:txBody>
      </p:sp>
      <p:sp>
        <p:nvSpPr>
          <p:cNvPr id="682" name="Google Shape;682;p39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7" name="Google Shape;687;p40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26425" y="1451225"/>
            <a:ext cx="2291150" cy="550600"/>
          </a:xfrm>
          <a:prstGeom prst="rect">
            <a:avLst/>
          </a:prstGeom>
          <a:noFill/>
          <a:ln>
            <a:noFill/>
          </a:ln>
        </p:spPr>
      </p:pic>
      <p:sp>
        <p:nvSpPr>
          <p:cNvPr id="688" name="Google Shape;688;p40"/>
          <p:cNvSpPr txBox="1"/>
          <p:nvPr/>
        </p:nvSpPr>
        <p:spPr>
          <a:xfrm>
            <a:off x="1106100" y="2209500"/>
            <a:ext cx="6931800" cy="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Free templates for all your presentation needs</a:t>
            </a:r>
            <a:endParaRPr sz="1800" b="1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689" name="Google Shape;689;p40"/>
          <p:cNvGrpSpPr/>
          <p:nvPr/>
        </p:nvGrpSpPr>
        <p:grpSpPr>
          <a:xfrm>
            <a:off x="690575" y="3290132"/>
            <a:ext cx="7762851" cy="892418"/>
            <a:chOff x="801125" y="3213932"/>
            <a:chExt cx="7762851" cy="892418"/>
          </a:xfrm>
        </p:grpSpPr>
        <p:grpSp>
          <p:nvGrpSpPr>
            <p:cNvPr id="690" name="Google Shape;690;p40"/>
            <p:cNvGrpSpPr/>
            <p:nvPr/>
          </p:nvGrpSpPr>
          <p:grpSpPr>
            <a:xfrm>
              <a:off x="4845759" y="3213932"/>
              <a:ext cx="1695900" cy="892418"/>
              <a:chOff x="4845759" y="3213932"/>
              <a:chExt cx="1695900" cy="892418"/>
            </a:xfrm>
          </p:grpSpPr>
          <p:sp>
            <p:nvSpPr>
              <p:cNvPr id="691" name="Google Shape;691;p40"/>
              <p:cNvSpPr txBox="1"/>
              <p:nvPr/>
            </p:nvSpPr>
            <p:spPr>
              <a:xfrm>
                <a:off x="4845759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Ready to use, professional and customizable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92" name="Google Shape;692;p40"/>
              <p:cNvSpPr/>
              <p:nvPr/>
            </p:nvSpPr>
            <p:spPr>
              <a:xfrm>
                <a:off x="5603395" y="3213932"/>
                <a:ext cx="180627" cy="18117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5947" extrusionOk="0">
                    <a:moveTo>
                      <a:pt x="4679" y="0"/>
                    </a:moveTo>
                    <a:lnTo>
                      <a:pt x="4567" y="19"/>
                    </a:lnTo>
                    <a:lnTo>
                      <a:pt x="4474" y="37"/>
                    </a:lnTo>
                    <a:lnTo>
                      <a:pt x="4381" y="93"/>
                    </a:lnTo>
                    <a:lnTo>
                      <a:pt x="4288" y="168"/>
                    </a:lnTo>
                    <a:lnTo>
                      <a:pt x="3747" y="690"/>
                    </a:lnTo>
                    <a:lnTo>
                      <a:pt x="3729" y="746"/>
                    </a:lnTo>
                    <a:lnTo>
                      <a:pt x="3710" y="802"/>
                    </a:lnTo>
                    <a:lnTo>
                      <a:pt x="3729" y="857"/>
                    </a:lnTo>
                    <a:lnTo>
                      <a:pt x="3747" y="895"/>
                    </a:lnTo>
                    <a:lnTo>
                      <a:pt x="5033" y="2181"/>
                    </a:lnTo>
                    <a:lnTo>
                      <a:pt x="5089" y="2218"/>
                    </a:lnTo>
                    <a:lnTo>
                      <a:pt x="5182" y="2218"/>
                    </a:lnTo>
                    <a:lnTo>
                      <a:pt x="5238" y="2181"/>
                    </a:lnTo>
                    <a:lnTo>
                      <a:pt x="5779" y="1640"/>
                    </a:lnTo>
                    <a:lnTo>
                      <a:pt x="5835" y="1566"/>
                    </a:lnTo>
                    <a:lnTo>
                      <a:pt x="5891" y="1473"/>
                    </a:lnTo>
                    <a:lnTo>
                      <a:pt x="5928" y="1361"/>
                    </a:lnTo>
                    <a:lnTo>
                      <a:pt x="5928" y="1249"/>
                    </a:lnTo>
                    <a:lnTo>
                      <a:pt x="5928" y="1156"/>
                    </a:lnTo>
                    <a:lnTo>
                      <a:pt x="5891" y="1044"/>
                    </a:lnTo>
                    <a:lnTo>
                      <a:pt x="5835" y="951"/>
                    </a:lnTo>
                    <a:lnTo>
                      <a:pt x="5779" y="857"/>
                    </a:lnTo>
                    <a:lnTo>
                      <a:pt x="5071" y="168"/>
                    </a:lnTo>
                    <a:lnTo>
                      <a:pt x="4977" y="93"/>
                    </a:lnTo>
                    <a:lnTo>
                      <a:pt x="4884" y="37"/>
                    </a:lnTo>
                    <a:lnTo>
                      <a:pt x="4791" y="19"/>
                    </a:lnTo>
                    <a:lnTo>
                      <a:pt x="4679" y="0"/>
                    </a:lnTo>
                    <a:close/>
                    <a:moveTo>
                      <a:pt x="3393" y="1883"/>
                    </a:moveTo>
                    <a:lnTo>
                      <a:pt x="3449" y="1920"/>
                    </a:lnTo>
                    <a:lnTo>
                      <a:pt x="3486" y="1976"/>
                    </a:lnTo>
                    <a:lnTo>
                      <a:pt x="3505" y="2050"/>
                    </a:lnTo>
                    <a:lnTo>
                      <a:pt x="3486" y="2106"/>
                    </a:lnTo>
                    <a:lnTo>
                      <a:pt x="3449" y="2162"/>
                    </a:lnTo>
                    <a:lnTo>
                      <a:pt x="1660" y="3952"/>
                    </a:lnTo>
                    <a:lnTo>
                      <a:pt x="1604" y="3970"/>
                    </a:lnTo>
                    <a:lnTo>
                      <a:pt x="1548" y="3989"/>
                    </a:lnTo>
                    <a:lnTo>
                      <a:pt x="1492" y="3970"/>
                    </a:lnTo>
                    <a:lnTo>
                      <a:pt x="1436" y="3952"/>
                    </a:lnTo>
                    <a:lnTo>
                      <a:pt x="1399" y="3896"/>
                    </a:lnTo>
                    <a:lnTo>
                      <a:pt x="1380" y="3821"/>
                    </a:lnTo>
                    <a:lnTo>
                      <a:pt x="1399" y="3765"/>
                    </a:lnTo>
                    <a:lnTo>
                      <a:pt x="1436" y="3709"/>
                    </a:lnTo>
                    <a:lnTo>
                      <a:pt x="3225" y="1920"/>
                    </a:lnTo>
                    <a:lnTo>
                      <a:pt x="3281" y="1883"/>
                    </a:lnTo>
                    <a:close/>
                    <a:moveTo>
                      <a:pt x="1007" y="4362"/>
                    </a:moveTo>
                    <a:lnTo>
                      <a:pt x="1007" y="4921"/>
                    </a:lnTo>
                    <a:lnTo>
                      <a:pt x="1566" y="4921"/>
                    </a:lnTo>
                    <a:lnTo>
                      <a:pt x="1566" y="5331"/>
                    </a:lnTo>
                    <a:lnTo>
                      <a:pt x="821" y="5462"/>
                    </a:lnTo>
                    <a:lnTo>
                      <a:pt x="467" y="5107"/>
                    </a:lnTo>
                    <a:lnTo>
                      <a:pt x="597" y="4362"/>
                    </a:lnTo>
                    <a:close/>
                    <a:moveTo>
                      <a:pt x="3337" y="1118"/>
                    </a:moveTo>
                    <a:lnTo>
                      <a:pt x="3300" y="1156"/>
                    </a:lnTo>
                    <a:lnTo>
                      <a:pt x="243" y="4213"/>
                    </a:lnTo>
                    <a:lnTo>
                      <a:pt x="1" y="5611"/>
                    </a:lnTo>
                    <a:lnTo>
                      <a:pt x="1" y="5685"/>
                    </a:lnTo>
                    <a:lnTo>
                      <a:pt x="1" y="5741"/>
                    </a:lnTo>
                    <a:lnTo>
                      <a:pt x="38" y="5816"/>
                    </a:lnTo>
                    <a:lnTo>
                      <a:pt x="75" y="5853"/>
                    </a:lnTo>
                    <a:lnTo>
                      <a:pt x="131" y="5890"/>
                    </a:lnTo>
                    <a:lnTo>
                      <a:pt x="187" y="5928"/>
                    </a:lnTo>
                    <a:lnTo>
                      <a:pt x="243" y="5946"/>
                    </a:lnTo>
                    <a:lnTo>
                      <a:pt x="317" y="5928"/>
                    </a:lnTo>
                    <a:lnTo>
                      <a:pt x="1734" y="5685"/>
                    </a:lnTo>
                    <a:lnTo>
                      <a:pt x="4772" y="2647"/>
                    </a:lnTo>
                    <a:lnTo>
                      <a:pt x="4810" y="2591"/>
                    </a:lnTo>
                    <a:lnTo>
                      <a:pt x="4810" y="2535"/>
                    </a:lnTo>
                    <a:lnTo>
                      <a:pt x="4810" y="2498"/>
                    </a:lnTo>
                    <a:lnTo>
                      <a:pt x="4772" y="2442"/>
                    </a:lnTo>
                    <a:lnTo>
                      <a:pt x="3486" y="1156"/>
                    </a:lnTo>
                    <a:lnTo>
                      <a:pt x="3449" y="11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93" name="Google Shape;693;p40"/>
            <p:cNvGrpSpPr/>
            <p:nvPr/>
          </p:nvGrpSpPr>
          <p:grpSpPr>
            <a:xfrm>
              <a:off x="2823442" y="3214222"/>
              <a:ext cx="1695900" cy="892128"/>
              <a:chOff x="2823442" y="3214222"/>
              <a:chExt cx="1695900" cy="892128"/>
            </a:xfrm>
          </p:grpSpPr>
          <p:sp>
            <p:nvSpPr>
              <p:cNvPr id="694" name="Google Shape;694;p40"/>
              <p:cNvSpPr txBox="1"/>
              <p:nvPr/>
            </p:nvSpPr>
            <p:spPr>
              <a:xfrm>
                <a:off x="2823442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100% free for personal or commercial use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95" name="Google Shape;695;p40"/>
              <p:cNvSpPr/>
              <p:nvPr/>
            </p:nvSpPr>
            <p:spPr>
              <a:xfrm>
                <a:off x="3569730" y="3214222"/>
                <a:ext cx="203323" cy="180597"/>
              </a:xfrm>
              <a:custGeom>
                <a:avLst/>
                <a:gdLst/>
                <a:ahLst/>
                <a:cxnLst/>
                <a:rect l="l" t="t" r="r" b="b"/>
                <a:pathLst>
                  <a:path w="6674" h="5928" extrusionOk="0">
                    <a:moveTo>
                      <a:pt x="2443" y="0"/>
                    </a:moveTo>
                    <a:lnTo>
                      <a:pt x="2275" y="37"/>
                    </a:lnTo>
                    <a:lnTo>
                      <a:pt x="2126" y="93"/>
                    </a:lnTo>
                    <a:lnTo>
                      <a:pt x="1995" y="187"/>
                    </a:lnTo>
                    <a:lnTo>
                      <a:pt x="1846" y="336"/>
                    </a:lnTo>
                    <a:lnTo>
                      <a:pt x="1753" y="503"/>
                    </a:lnTo>
                    <a:lnTo>
                      <a:pt x="1697" y="690"/>
                    </a:lnTo>
                    <a:lnTo>
                      <a:pt x="1660" y="876"/>
                    </a:lnTo>
                    <a:lnTo>
                      <a:pt x="1678" y="1063"/>
                    </a:lnTo>
                    <a:lnTo>
                      <a:pt x="1716" y="1249"/>
                    </a:lnTo>
                    <a:lnTo>
                      <a:pt x="1809" y="1417"/>
                    </a:lnTo>
                    <a:lnTo>
                      <a:pt x="1921" y="1566"/>
                    </a:lnTo>
                    <a:lnTo>
                      <a:pt x="3188" y="2889"/>
                    </a:lnTo>
                    <a:lnTo>
                      <a:pt x="3263" y="2945"/>
                    </a:lnTo>
                    <a:lnTo>
                      <a:pt x="3337" y="2964"/>
                    </a:lnTo>
                    <a:lnTo>
                      <a:pt x="3412" y="2945"/>
                    </a:lnTo>
                    <a:lnTo>
                      <a:pt x="3487" y="2889"/>
                    </a:lnTo>
                    <a:lnTo>
                      <a:pt x="4754" y="1566"/>
                    </a:lnTo>
                    <a:lnTo>
                      <a:pt x="4866" y="1417"/>
                    </a:lnTo>
                    <a:lnTo>
                      <a:pt x="4940" y="1249"/>
                    </a:lnTo>
                    <a:lnTo>
                      <a:pt x="4996" y="1063"/>
                    </a:lnTo>
                    <a:lnTo>
                      <a:pt x="5015" y="876"/>
                    </a:lnTo>
                    <a:lnTo>
                      <a:pt x="4978" y="690"/>
                    </a:lnTo>
                    <a:lnTo>
                      <a:pt x="4922" y="503"/>
                    </a:lnTo>
                    <a:lnTo>
                      <a:pt x="4810" y="336"/>
                    </a:lnTo>
                    <a:lnTo>
                      <a:pt x="4679" y="187"/>
                    </a:lnTo>
                    <a:lnTo>
                      <a:pt x="4549" y="93"/>
                    </a:lnTo>
                    <a:lnTo>
                      <a:pt x="4381" y="37"/>
                    </a:lnTo>
                    <a:lnTo>
                      <a:pt x="4232" y="0"/>
                    </a:lnTo>
                    <a:lnTo>
                      <a:pt x="4064" y="0"/>
                    </a:lnTo>
                    <a:lnTo>
                      <a:pt x="3897" y="19"/>
                    </a:lnTo>
                    <a:lnTo>
                      <a:pt x="3747" y="75"/>
                    </a:lnTo>
                    <a:lnTo>
                      <a:pt x="3598" y="168"/>
                    </a:lnTo>
                    <a:lnTo>
                      <a:pt x="3468" y="280"/>
                    </a:lnTo>
                    <a:lnTo>
                      <a:pt x="3337" y="429"/>
                    </a:lnTo>
                    <a:lnTo>
                      <a:pt x="3207" y="280"/>
                    </a:lnTo>
                    <a:lnTo>
                      <a:pt x="3076" y="168"/>
                    </a:lnTo>
                    <a:lnTo>
                      <a:pt x="2927" y="75"/>
                    </a:lnTo>
                    <a:lnTo>
                      <a:pt x="2778" y="19"/>
                    </a:lnTo>
                    <a:lnTo>
                      <a:pt x="2610" y="0"/>
                    </a:lnTo>
                    <a:close/>
                    <a:moveTo>
                      <a:pt x="2219" y="3691"/>
                    </a:moveTo>
                    <a:lnTo>
                      <a:pt x="1995" y="3728"/>
                    </a:lnTo>
                    <a:lnTo>
                      <a:pt x="1772" y="3784"/>
                    </a:lnTo>
                    <a:lnTo>
                      <a:pt x="1548" y="3877"/>
                    </a:lnTo>
                    <a:lnTo>
                      <a:pt x="1362" y="4008"/>
                    </a:lnTo>
                    <a:lnTo>
                      <a:pt x="821" y="4436"/>
                    </a:lnTo>
                    <a:lnTo>
                      <a:pt x="187" y="4436"/>
                    </a:lnTo>
                    <a:lnTo>
                      <a:pt x="113" y="4455"/>
                    </a:lnTo>
                    <a:lnTo>
                      <a:pt x="57" y="4492"/>
                    </a:lnTo>
                    <a:lnTo>
                      <a:pt x="1" y="4548"/>
                    </a:lnTo>
                    <a:lnTo>
                      <a:pt x="1" y="4623"/>
                    </a:lnTo>
                    <a:lnTo>
                      <a:pt x="1" y="5741"/>
                    </a:lnTo>
                    <a:lnTo>
                      <a:pt x="1" y="5816"/>
                    </a:lnTo>
                    <a:lnTo>
                      <a:pt x="57" y="5872"/>
                    </a:lnTo>
                    <a:lnTo>
                      <a:pt x="113" y="5909"/>
                    </a:lnTo>
                    <a:lnTo>
                      <a:pt x="187" y="5928"/>
                    </a:lnTo>
                    <a:lnTo>
                      <a:pt x="4325" y="5928"/>
                    </a:lnTo>
                    <a:lnTo>
                      <a:pt x="4437" y="5909"/>
                    </a:lnTo>
                    <a:lnTo>
                      <a:pt x="4568" y="5890"/>
                    </a:lnTo>
                    <a:lnTo>
                      <a:pt x="4679" y="5834"/>
                    </a:lnTo>
                    <a:lnTo>
                      <a:pt x="4791" y="5760"/>
                    </a:lnTo>
                    <a:lnTo>
                      <a:pt x="6543" y="4362"/>
                    </a:lnTo>
                    <a:lnTo>
                      <a:pt x="6599" y="4306"/>
                    </a:lnTo>
                    <a:lnTo>
                      <a:pt x="6637" y="4231"/>
                    </a:lnTo>
                    <a:lnTo>
                      <a:pt x="6674" y="4157"/>
                    </a:lnTo>
                    <a:lnTo>
                      <a:pt x="6674" y="4082"/>
                    </a:lnTo>
                    <a:lnTo>
                      <a:pt x="6674" y="4008"/>
                    </a:lnTo>
                    <a:lnTo>
                      <a:pt x="6655" y="3933"/>
                    </a:lnTo>
                    <a:lnTo>
                      <a:pt x="6618" y="3859"/>
                    </a:lnTo>
                    <a:lnTo>
                      <a:pt x="6543" y="3784"/>
                    </a:lnTo>
                    <a:lnTo>
                      <a:pt x="6506" y="3747"/>
                    </a:lnTo>
                    <a:lnTo>
                      <a:pt x="6432" y="3728"/>
                    </a:lnTo>
                    <a:lnTo>
                      <a:pt x="6376" y="3709"/>
                    </a:lnTo>
                    <a:lnTo>
                      <a:pt x="6301" y="3709"/>
                    </a:lnTo>
                    <a:lnTo>
                      <a:pt x="6171" y="3728"/>
                    </a:lnTo>
                    <a:lnTo>
                      <a:pt x="6115" y="3747"/>
                    </a:lnTo>
                    <a:lnTo>
                      <a:pt x="6059" y="3784"/>
                    </a:lnTo>
                    <a:lnTo>
                      <a:pt x="4978" y="4641"/>
                    </a:lnTo>
                    <a:lnTo>
                      <a:pt x="4885" y="4716"/>
                    </a:lnTo>
                    <a:lnTo>
                      <a:pt x="4773" y="4772"/>
                    </a:lnTo>
                    <a:lnTo>
                      <a:pt x="4642" y="4809"/>
                    </a:lnTo>
                    <a:lnTo>
                      <a:pt x="3095" y="4809"/>
                    </a:lnTo>
                    <a:lnTo>
                      <a:pt x="3039" y="4772"/>
                    </a:lnTo>
                    <a:lnTo>
                      <a:pt x="2983" y="4716"/>
                    </a:lnTo>
                    <a:lnTo>
                      <a:pt x="2965" y="4660"/>
                    </a:lnTo>
                    <a:lnTo>
                      <a:pt x="2965" y="4586"/>
                    </a:lnTo>
                    <a:lnTo>
                      <a:pt x="3002" y="4511"/>
                    </a:lnTo>
                    <a:lnTo>
                      <a:pt x="3076" y="4455"/>
                    </a:lnTo>
                    <a:lnTo>
                      <a:pt x="3151" y="4436"/>
                    </a:lnTo>
                    <a:lnTo>
                      <a:pt x="4120" y="4436"/>
                    </a:lnTo>
                    <a:lnTo>
                      <a:pt x="4195" y="4418"/>
                    </a:lnTo>
                    <a:lnTo>
                      <a:pt x="4307" y="4362"/>
                    </a:lnTo>
                    <a:lnTo>
                      <a:pt x="4363" y="4306"/>
                    </a:lnTo>
                    <a:lnTo>
                      <a:pt x="4400" y="4250"/>
                    </a:lnTo>
                    <a:lnTo>
                      <a:pt x="4419" y="4194"/>
                    </a:lnTo>
                    <a:lnTo>
                      <a:pt x="4437" y="4138"/>
                    </a:lnTo>
                    <a:lnTo>
                      <a:pt x="4456" y="4045"/>
                    </a:lnTo>
                    <a:lnTo>
                      <a:pt x="4437" y="3970"/>
                    </a:lnTo>
                    <a:lnTo>
                      <a:pt x="4400" y="3896"/>
                    </a:lnTo>
                    <a:lnTo>
                      <a:pt x="4363" y="3821"/>
                    </a:lnTo>
                    <a:lnTo>
                      <a:pt x="4307" y="3784"/>
                    </a:lnTo>
                    <a:lnTo>
                      <a:pt x="4232" y="3728"/>
                    </a:lnTo>
                    <a:lnTo>
                      <a:pt x="4158" y="3709"/>
                    </a:lnTo>
                    <a:lnTo>
                      <a:pt x="4083" y="36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96" name="Google Shape;696;p40"/>
            <p:cNvGrpSpPr/>
            <p:nvPr/>
          </p:nvGrpSpPr>
          <p:grpSpPr>
            <a:xfrm>
              <a:off x="6868076" y="3213932"/>
              <a:ext cx="1695900" cy="892418"/>
              <a:chOff x="6868076" y="3213932"/>
              <a:chExt cx="1695900" cy="892418"/>
            </a:xfrm>
          </p:grpSpPr>
          <p:sp>
            <p:nvSpPr>
              <p:cNvPr id="697" name="Google Shape;697;p40"/>
              <p:cNvSpPr txBox="1"/>
              <p:nvPr/>
            </p:nvSpPr>
            <p:spPr>
              <a:xfrm>
                <a:off x="6868076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Blow your audience away with attractive visuals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98" name="Google Shape;698;p40"/>
              <p:cNvSpPr/>
              <p:nvPr/>
            </p:nvSpPr>
            <p:spPr>
              <a:xfrm>
                <a:off x="7625712" y="3213932"/>
                <a:ext cx="180627" cy="18117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5947" extrusionOk="0">
                    <a:moveTo>
                      <a:pt x="784" y="4940"/>
                    </a:moveTo>
                    <a:lnTo>
                      <a:pt x="839" y="4958"/>
                    </a:lnTo>
                    <a:lnTo>
                      <a:pt x="933" y="5014"/>
                    </a:lnTo>
                    <a:lnTo>
                      <a:pt x="989" y="5107"/>
                    </a:lnTo>
                    <a:lnTo>
                      <a:pt x="1007" y="5145"/>
                    </a:lnTo>
                    <a:lnTo>
                      <a:pt x="1007" y="5201"/>
                    </a:lnTo>
                    <a:lnTo>
                      <a:pt x="1007" y="5257"/>
                    </a:lnTo>
                    <a:lnTo>
                      <a:pt x="989" y="5313"/>
                    </a:lnTo>
                    <a:lnTo>
                      <a:pt x="933" y="5406"/>
                    </a:lnTo>
                    <a:lnTo>
                      <a:pt x="839" y="5462"/>
                    </a:lnTo>
                    <a:lnTo>
                      <a:pt x="784" y="5480"/>
                    </a:lnTo>
                    <a:lnTo>
                      <a:pt x="672" y="5480"/>
                    </a:lnTo>
                    <a:lnTo>
                      <a:pt x="634" y="5462"/>
                    </a:lnTo>
                    <a:lnTo>
                      <a:pt x="541" y="5406"/>
                    </a:lnTo>
                    <a:lnTo>
                      <a:pt x="485" y="5313"/>
                    </a:lnTo>
                    <a:lnTo>
                      <a:pt x="467" y="5257"/>
                    </a:lnTo>
                    <a:lnTo>
                      <a:pt x="448" y="5201"/>
                    </a:lnTo>
                    <a:lnTo>
                      <a:pt x="467" y="5145"/>
                    </a:lnTo>
                    <a:lnTo>
                      <a:pt x="485" y="5107"/>
                    </a:lnTo>
                    <a:lnTo>
                      <a:pt x="541" y="5014"/>
                    </a:lnTo>
                    <a:lnTo>
                      <a:pt x="634" y="4958"/>
                    </a:lnTo>
                    <a:lnTo>
                      <a:pt x="672" y="4940"/>
                    </a:lnTo>
                    <a:close/>
                    <a:moveTo>
                      <a:pt x="206" y="2610"/>
                    </a:moveTo>
                    <a:lnTo>
                      <a:pt x="168" y="2628"/>
                    </a:lnTo>
                    <a:lnTo>
                      <a:pt x="75" y="2684"/>
                    </a:lnTo>
                    <a:lnTo>
                      <a:pt x="19" y="2777"/>
                    </a:lnTo>
                    <a:lnTo>
                      <a:pt x="1" y="2833"/>
                    </a:lnTo>
                    <a:lnTo>
                      <a:pt x="1" y="2889"/>
                    </a:lnTo>
                    <a:lnTo>
                      <a:pt x="1" y="5667"/>
                    </a:lnTo>
                    <a:lnTo>
                      <a:pt x="1" y="5723"/>
                    </a:lnTo>
                    <a:lnTo>
                      <a:pt x="19" y="5779"/>
                    </a:lnTo>
                    <a:lnTo>
                      <a:pt x="75" y="5872"/>
                    </a:lnTo>
                    <a:lnTo>
                      <a:pt x="168" y="5928"/>
                    </a:lnTo>
                    <a:lnTo>
                      <a:pt x="206" y="5946"/>
                    </a:lnTo>
                    <a:lnTo>
                      <a:pt x="1250" y="5946"/>
                    </a:lnTo>
                    <a:lnTo>
                      <a:pt x="1305" y="5928"/>
                    </a:lnTo>
                    <a:lnTo>
                      <a:pt x="1399" y="5872"/>
                    </a:lnTo>
                    <a:lnTo>
                      <a:pt x="1455" y="5779"/>
                    </a:lnTo>
                    <a:lnTo>
                      <a:pt x="1473" y="5723"/>
                    </a:lnTo>
                    <a:lnTo>
                      <a:pt x="1473" y="5667"/>
                    </a:lnTo>
                    <a:lnTo>
                      <a:pt x="1473" y="2889"/>
                    </a:lnTo>
                    <a:lnTo>
                      <a:pt x="1473" y="2833"/>
                    </a:lnTo>
                    <a:lnTo>
                      <a:pt x="1455" y="2777"/>
                    </a:lnTo>
                    <a:lnTo>
                      <a:pt x="1399" y="2684"/>
                    </a:lnTo>
                    <a:lnTo>
                      <a:pt x="1305" y="2628"/>
                    </a:lnTo>
                    <a:lnTo>
                      <a:pt x="1250" y="2610"/>
                    </a:lnTo>
                    <a:close/>
                    <a:moveTo>
                      <a:pt x="3617" y="0"/>
                    </a:moveTo>
                    <a:lnTo>
                      <a:pt x="3524" y="19"/>
                    </a:lnTo>
                    <a:lnTo>
                      <a:pt x="3468" y="75"/>
                    </a:lnTo>
                    <a:lnTo>
                      <a:pt x="3393" y="168"/>
                    </a:lnTo>
                    <a:lnTo>
                      <a:pt x="3337" y="261"/>
                    </a:lnTo>
                    <a:lnTo>
                      <a:pt x="3263" y="485"/>
                    </a:lnTo>
                    <a:lnTo>
                      <a:pt x="3225" y="671"/>
                    </a:lnTo>
                    <a:lnTo>
                      <a:pt x="3169" y="858"/>
                    </a:lnTo>
                    <a:lnTo>
                      <a:pt x="3114" y="1044"/>
                    </a:lnTo>
                    <a:lnTo>
                      <a:pt x="3039" y="1212"/>
                    </a:lnTo>
                    <a:lnTo>
                      <a:pt x="2983" y="1286"/>
                    </a:lnTo>
                    <a:lnTo>
                      <a:pt x="2927" y="1361"/>
                    </a:lnTo>
                    <a:lnTo>
                      <a:pt x="2797" y="1510"/>
                    </a:lnTo>
                    <a:lnTo>
                      <a:pt x="2666" y="1659"/>
                    </a:lnTo>
                    <a:lnTo>
                      <a:pt x="2442" y="1995"/>
                    </a:lnTo>
                    <a:lnTo>
                      <a:pt x="2200" y="2330"/>
                    </a:lnTo>
                    <a:lnTo>
                      <a:pt x="2051" y="2498"/>
                    </a:lnTo>
                    <a:lnTo>
                      <a:pt x="1883" y="2666"/>
                    </a:lnTo>
                    <a:lnTo>
                      <a:pt x="1865" y="2722"/>
                    </a:lnTo>
                    <a:lnTo>
                      <a:pt x="1846" y="2777"/>
                    </a:lnTo>
                    <a:lnTo>
                      <a:pt x="1846" y="5257"/>
                    </a:lnTo>
                    <a:lnTo>
                      <a:pt x="1865" y="5313"/>
                    </a:lnTo>
                    <a:lnTo>
                      <a:pt x="1883" y="5350"/>
                    </a:lnTo>
                    <a:lnTo>
                      <a:pt x="1939" y="5387"/>
                    </a:lnTo>
                    <a:lnTo>
                      <a:pt x="1995" y="5387"/>
                    </a:lnTo>
                    <a:lnTo>
                      <a:pt x="2126" y="5406"/>
                    </a:lnTo>
                    <a:lnTo>
                      <a:pt x="2293" y="5462"/>
                    </a:lnTo>
                    <a:lnTo>
                      <a:pt x="2592" y="5573"/>
                    </a:lnTo>
                    <a:lnTo>
                      <a:pt x="2890" y="5704"/>
                    </a:lnTo>
                    <a:lnTo>
                      <a:pt x="3225" y="5816"/>
                    </a:lnTo>
                    <a:lnTo>
                      <a:pt x="3393" y="5872"/>
                    </a:lnTo>
                    <a:lnTo>
                      <a:pt x="3580" y="5909"/>
                    </a:lnTo>
                    <a:lnTo>
                      <a:pt x="3785" y="5946"/>
                    </a:lnTo>
                    <a:lnTo>
                      <a:pt x="4400" y="5946"/>
                    </a:lnTo>
                    <a:lnTo>
                      <a:pt x="4586" y="5928"/>
                    </a:lnTo>
                    <a:lnTo>
                      <a:pt x="4772" y="5909"/>
                    </a:lnTo>
                    <a:lnTo>
                      <a:pt x="4940" y="5853"/>
                    </a:lnTo>
                    <a:lnTo>
                      <a:pt x="5108" y="5797"/>
                    </a:lnTo>
                    <a:lnTo>
                      <a:pt x="5238" y="5723"/>
                    </a:lnTo>
                    <a:lnTo>
                      <a:pt x="5332" y="5611"/>
                    </a:lnTo>
                    <a:lnTo>
                      <a:pt x="5388" y="5499"/>
                    </a:lnTo>
                    <a:lnTo>
                      <a:pt x="5425" y="5368"/>
                    </a:lnTo>
                    <a:lnTo>
                      <a:pt x="5425" y="5238"/>
                    </a:lnTo>
                    <a:lnTo>
                      <a:pt x="5406" y="5089"/>
                    </a:lnTo>
                    <a:lnTo>
                      <a:pt x="5481" y="4996"/>
                    </a:lnTo>
                    <a:lnTo>
                      <a:pt x="5537" y="4902"/>
                    </a:lnTo>
                    <a:lnTo>
                      <a:pt x="5574" y="4809"/>
                    </a:lnTo>
                    <a:lnTo>
                      <a:pt x="5611" y="4697"/>
                    </a:lnTo>
                    <a:lnTo>
                      <a:pt x="5630" y="4567"/>
                    </a:lnTo>
                    <a:lnTo>
                      <a:pt x="5630" y="4455"/>
                    </a:lnTo>
                    <a:lnTo>
                      <a:pt x="5630" y="4325"/>
                    </a:lnTo>
                    <a:lnTo>
                      <a:pt x="5593" y="4213"/>
                    </a:lnTo>
                    <a:lnTo>
                      <a:pt x="5667" y="4101"/>
                    </a:lnTo>
                    <a:lnTo>
                      <a:pt x="5723" y="3989"/>
                    </a:lnTo>
                    <a:lnTo>
                      <a:pt x="5742" y="3877"/>
                    </a:lnTo>
                    <a:lnTo>
                      <a:pt x="5779" y="3747"/>
                    </a:lnTo>
                    <a:lnTo>
                      <a:pt x="5779" y="3635"/>
                    </a:lnTo>
                    <a:lnTo>
                      <a:pt x="5760" y="3523"/>
                    </a:lnTo>
                    <a:lnTo>
                      <a:pt x="5742" y="3393"/>
                    </a:lnTo>
                    <a:lnTo>
                      <a:pt x="5704" y="3299"/>
                    </a:lnTo>
                    <a:lnTo>
                      <a:pt x="5798" y="3169"/>
                    </a:lnTo>
                    <a:lnTo>
                      <a:pt x="5872" y="3038"/>
                    </a:lnTo>
                    <a:lnTo>
                      <a:pt x="5909" y="2889"/>
                    </a:lnTo>
                    <a:lnTo>
                      <a:pt x="5928" y="2722"/>
                    </a:lnTo>
                    <a:lnTo>
                      <a:pt x="5909" y="2591"/>
                    </a:lnTo>
                    <a:lnTo>
                      <a:pt x="5872" y="2461"/>
                    </a:lnTo>
                    <a:lnTo>
                      <a:pt x="5816" y="2349"/>
                    </a:lnTo>
                    <a:lnTo>
                      <a:pt x="5723" y="2256"/>
                    </a:lnTo>
                    <a:lnTo>
                      <a:pt x="5630" y="2162"/>
                    </a:lnTo>
                    <a:lnTo>
                      <a:pt x="5518" y="2106"/>
                    </a:lnTo>
                    <a:lnTo>
                      <a:pt x="5388" y="2069"/>
                    </a:lnTo>
                    <a:lnTo>
                      <a:pt x="5238" y="2051"/>
                    </a:lnTo>
                    <a:lnTo>
                      <a:pt x="4064" y="2051"/>
                    </a:lnTo>
                    <a:lnTo>
                      <a:pt x="4101" y="1920"/>
                    </a:lnTo>
                    <a:lnTo>
                      <a:pt x="4157" y="1808"/>
                    </a:lnTo>
                    <a:lnTo>
                      <a:pt x="4288" y="1566"/>
                    </a:lnTo>
                    <a:lnTo>
                      <a:pt x="4344" y="1435"/>
                    </a:lnTo>
                    <a:lnTo>
                      <a:pt x="4400" y="1286"/>
                    </a:lnTo>
                    <a:lnTo>
                      <a:pt x="4437" y="1119"/>
                    </a:lnTo>
                    <a:lnTo>
                      <a:pt x="4456" y="951"/>
                    </a:lnTo>
                    <a:lnTo>
                      <a:pt x="4437" y="802"/>
                    </a:lnTo>
                    <a:lnTo>
                      <a:pt x="4418" y="671"/>
                    </a:lnTo>
                    <a:lnTo>
                      <a:pt x="4400" y="541"/>
                    </a:lnTo>
                    <a:lnTo>
                      <a:pt x="4362" y="447"/>
                    </a:lnTo>
                    <a:lnTo>
                      <a:pt x="4306" y="354"/>
                    </a:lnTo>
                    <a:lnTo>
                      <a:pt x="4251" y="280"/>
                    </a:lnTo>
                    <a:lnTo>
                      <a:pt x="4195" y="205"/>
                    </a:lnTo>
                    <a:lnTo>
                      <a:pt x="4139" y="168"/>
                    </a:lnTo>
                    <a:lnTo>
                      <a:pt x="3990" y="75"/>
                    </a:lnTo>
                    <a:lnTo>
                      <a:pt x="3859" y="37"/>
                    </a:lnTo>
                    <a:lnTo>
                      <a:pt x="3729" y="19"/>
                    </a:lnTo>
                    <a:lnTo>
                      <a:pt x="36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99" name="Google Shape;699;p40"/>
            <p:cNvGrpSpPr/>
            <p:nvPr/>
          </p:nvGrpSpPr>
          <p:grpSpPr>
            <a:xfrm>
              <a:off x="801125" y="3214206"/>
              <a:ext cx="1695900" cy="892144"/>
              <a:chOff x="801125" y="3214206"/>
              <a:chExt cx="1695900" cy="892144"/>
            </a:xfrm>
          </p:grpSpPr>
          <p:sp>
            <p:nvSpPr>
              <p:cNvPr id="700" name="Google Shape;700;p40"/>
              <p:cNvSpPr txBox="1"/>
              <p:nvPr/>
            </p:nvSpPr>
            <p:spPr>
              <a:xfrm>
                <a:off x="801125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For PowerPoint and Google Slides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701" name="Google Shape;701;p40"/>
              <p:cNvSpPr/>
              <p:nvPr/>
            </p:nvSpPr>
            <p:spPr>
              <a:xfrm>
                <a:off x="1535764" y="3214206"/>
                <a:ext cx="226629" cy="180627"/>
              </a:xfrm>
              <a:custGeom>
                <a:avLst/>
                <a:gdLst/>
                <a:ahLst/>
                <a:cxnLst/>
                <a:rect l="l" t="t" r="r" b="b"/>
                <a:pathLst>
                  <a:path w="7439" h="5929" extrusionOk="0">
                    <a:moveTo>
                      <a:pt x="5947" y="728"/>
                    </a:moveTo>
                    <a:lnTo>
                      <a:pt x="5947" y="3710"/>
                    </a:lnTo>
                    <a:lnTo>
                      <a:pt x="1492" y="3710"/>
                    </a:lnTo>
                    <a:lnTo>
                      <a:pt x="1492" y="728"/>
                    </a:lnTo>
                    <a:close/>
                    <a:moveTo>
                      <a:pt x="1194" y="1"/>
                    </a:moveTo>
                    <a:lnTo>
                      <a:pt x="1101" y="38"/>
                    </a:lnTo>
                    <a:lnTo>
                      <a:pt x="989" y="94"/>
                    </a:lnTo>
                    <a:lnTo>
                      <a:pt x="914" y="150"/>
                    </a:lnTo>
                    <a:lnTo>
                      <a:pt x="840" y="243"/>
                    </a:lnTo>
                    <a:lnTo>
                      <a:pt x="802" y="336"/>
                    </a:lnTo>
                    <a:lnTo>
                      <a:pt x="765" y="430"/>
                    </a:lnTo>
                    <a:lnTo>
                      <a:pt x="746" y="542"/>
                    </a:lnTo>
                    <a:lnTo>
                      <a:pt x="746" y="4437"/>
                    </a:lnTo>
                    <a:lnTo>
                      <a:pt x="6693" y="4437"/>
                    </a:lnTo>
                    <a:lnTo>
                      <a:pt x="6693" y="542"/>
                    </a:lnTo>
                    <a:lnTo>
                      <a:pt x="6674" y="430"/>
                    </a:lnTo>
                    <a:lnTo>
                      <a:pt x="6655" y="336"/>
                    </a:lnTo>
                    <a:lnTo>
                      <a:pt x="6599" y="243"/>
                    </a:lnTo>
                    <a:lnTo>
                      <a:pt x="6525" y="150"/>
                    </a:lnTo>
                    <a:lnTo>
                      <a:pt x="6450" y="94"/>
                    </a:lnTo>
                    <a:lnTo>
                      <a:pt x="6357" y="38"/>
                    </a:lnTo>
                    <a:lnTo>
                      <a:pt x="6245" y="1"/>
                    </a:lnTo>
                    <a:close/>
                    <a:moveTo>
                      <a:pt x="187" y="4810"/>
                    </a:moveTo>
                    <a:lnTo>
                      <a:pt x="131" y="4829"/>
                    </a:lnTo>
                    <a:lnTo>
                      <a:pt x="57" y="4866"/>
                    </a:lnTo>
                    <a:lnTo>
                      <a:pt x="20" y="4941"/>
                    </a:lnTo>
                    <a:lnTo>
                      <a:pt x="1" y="4996"/>
                    </a:lnTo>
                    <a:lnTo>
                      <a:pt x="1" y="5183"/>
                    </a:lnTo>
                    <a:lnTo>
                      <a:pt x="20" y="5332"/>
                    </a:lnTo>
                    <a:lnTo>
                      <a:pt x="75" y="5481"/>
                    </a:lnTo>
                    <a:lnTo>
                      <a:pt x="131" y="5612"/>
                    </a:lnTo>
                    <a:lnTo>
                      <a:pt x="225" y="5705"/>
                    </a:lnTo>
                    <a:lnTo>
                      <a:pt x="336" y="5798"/>
                    </a:lnTo>
                    <a:lnTo>
                      <a:pt x="467" y="5873"/>
                    </a:lnTo>
                    <a:lnTo>
                      <a:pt x="597" y="5910"/>
                    </a:lnTo>
                    <a:lnTo>
                      <a:pt x="746" y="5928"/>
                    </a:lnTo>
                    <a:lnTo>
                      <a:pt x="6693" y="5928"/>
                    </a:lnTo>
                    <a:lnTo>
                      <a:pt x="6842" y="5910"/>
                    </a:lnTo>
                    <a:lnTo>
                      <a:pt x="6972" y="5873"/>
                    </a:lnTo>
                    <a:lnTo>
                      <a:pt x="7103" y="5798"/>
                    </a:lnTo>
                    <a:lnTo>
                      <a:pt x="7214" y="5705"/>
                    </a:lnTo>
                    <a:lnTo>
                      <a:pt x="7308" y="5612"/>
                    </a:lnTo>
                    <a:lnTo>
                      <a:pt x="7382" y="5481"/>
                    </a:lnTo>
                    <a:lnTo>
                      <a:pt x="7420" y="5332"/>
                    </a:lnTo>
                    <a:lnTo>
                      <a:pt x="7438" y="5183"/>
                    </a:lnTo>
                    <a:lnTo>
                      <a:pt x="7438" y="4996"/>
                    </a:lnTo>
                    <a:lnTo>
                      <a:pt x="7420" y="4941"/>
                    </a:lnTo>
                    <a:lnTo>
                      <a:pt x="7382" y="4866"/>
                    </a:lnTo>
                    <a:lnTo>
                      <a:pt x="7326" y="4829"/>
                    </a:lnTo>
                    <a:lnTo>
                      <a:pt x="7252" y="4810"/>
                    </a:lnTo>
                    <a:lnTo>
                      <a:pt x="4437" y="4810"/>
                    </a:lnTo>
                    <a:lnTo>
                      <a:pt x="4419" y="4903"/>
                    </a:lnTo>
                    <a:lnTo>
                      <a:pt x="4400" y="4978"/>
                    </a:lnTo>
                    <a:lnTo>
                      <a:pt x="4363" y="5034"/>
                    </a:lnTo>
                    <a:lnTo>
                      <a:pt x="4325" y="5090"/>
                    </a:lnTo>
                    <a:lnTo>
                      <a:pt x="4269" y="5127"/>
                    </a:lnTo>
                    <a:lnTo>
                      <a:pt x="4195" y="5164"/>
                    </a:lnTo>
                    <a:lnTo>
                      <a:pt x="4139" y="5183"/>
                    </a:lnTo>
                    <a:lnTo>
                      <a:pt x="3263" y="5183"/>
                    </a:lnTo>
                    <a:lnTo>
                      <a:pt x="3207" y="5146"/>
                    </a:lnTo>
                    <a:lnTo>
                      <a:pt x="3132" y="5108"/>
                    </a:lnTo>
                    <a:lnTo>
                      <a:pt x="3076" y="5071"/>
                    </a:lnTo>
                    <a:lnTo>
                      <a:pt x="3039" y="5015"/>
                    </a:lnTo>
                    <a:lnTo>
                      <a:pt x="3002" y="4941"/>
                    </a:lnTo>
                    <a:lnTo>
                      <a:pt x="2983" y="4885"/>
                    </a:lnTo>
                    <a:lnTo>
                      <a:pt x="2965" y="4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</p:grpSp>
      <p:sp>
        <p:nvSpPr>
          <p:cNvPr id="702" name="Google Shape;702;p4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"/>
          <p:cNvSpPr txBox="1">
            <a:spLocks noGrp="1"/>
          </p:cNvSpPr>
          <p:nvPr>
            <p:ph type="ctrTitle" idx="4294967295"/>
          </p:nvPr>
        </p:nvSpPr>
        <p:spPr>
          <a:xfrm>
            <a:off x="685800" y="2093550"/>
            <a:ext cx="4924200" cy="71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FF9900"/>
                </a:solidFill>
              </a:rPr>
              <a:t>HELLO!</a:t>
            </a:r>
            <a:endParaRPr sz="6000">
              <a:solidFill>
                <a:srgbClr val="FF9900"/>
              </a:solidFill>
            </a:endParaRPr>
          </a:p>
        </p:txBody>
      </p:sp>
      <p:sp>
        <p:nvSpPr>
          <p:cNvPr id="182" name="Google Shape;182;p14"/>
          <p:cNvSpPr txBox="1">
            <a:spLocks noGrp="1"/>
          </p:cNvSpPr>
          <p:nvPr>
            <p:ph type="subTitle" idx="4294967295"/>
          </p:nvPr>
        </p:nvSpPr>
        <p:spPr>
          <a:xfrm>
            <a:off x="685800" y="2608685"/>
            <a:ext cx="4924200" cy="195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3796BF"/>
                </a:solidFill>
              </a:rPr>
              <a:t>I am Jayden Smith</a:t>
            </a:r>
            <a:endParaRPr sz="3600" b="1">
              <a:solidFill>
                <a:srgbClr val="3796B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 am here because I love to give presentations.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 @username</a:t>
            </a:r>
            <a:endParaRPr sz="3600" b="1"/>
          </a:p>
        </p:txBody>
      </p:sp>
      <p:pic>
        <p:nvPicPr>
          <p:cNvPr id="183" name="Google Shape;183;p14" descr="photo-1434030216411-0b793f4b4173.jpg"/>
          <p:cNvPicPr preferRelativeResize="0"/>
          <p:nvPr/>
        </p:nvPicPr>
        <p:blipFill rotWithShape="1">
          <a:blip r:embed="rId3">
            <a:alphaModFix/>
          </a:blip>
          <a:srcRect l="18591" r="15761"/>
          <a:stretch/>
        </p:blipFill>
        <p:spPr>
          <a:xfrm>
            <a:off x="5767475" y="0"/>
            <a:ext cx="33765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3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5"/>
          <p:cNvSpPr txBox="1">
            <a:spLocks noGrp="1"/>
          </p:cNvSpPr>
          <p:nvPr>
            <p:ph type="ctrTitle"/>
          </p:nvPr>
        </p:nvSpPr>
        <p:spPr>
          <a:xfrm>
            <a:off x="685800" y="2421550"/>
            <a:ext cx="5074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0">
                <a:solidFill>
                  <a:srgbClr val="3796BF"/>
                </a:solidFill>
              </a:rPr>
              <a:t>1.</a:t>
            </a:r>
            <a:endParaRPr sz="7200" b="0">
              <a:solidFill>
                <a:srgbClr val="3796B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190" name="Google Shape;190;p15"/>
          <p:cNvSpPr txBox="1">
            <a:spLocks noGrp="1"/>
          </p:cNvSpPr>
          <p:nvPr>
            <p:ph type="subTitle" idx="1"/>
          </p:nvPr>
        </p:nvSpPr>
        <p:spPr>
          <a:xfrm>
            <a:off x="685800" y="3449654"/>
            <a:ext cx="5074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sp>
        <p:nvSpPr>
          <p:cNvPr id="191" name="Google Shape;191;p1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6"/>
          <p:cNvSpPr txBox="1">
            <a:spLocks noGrp="1"/>
          </p:cNvSpPr>
          <p:nvPr>
            <p:ph type="body" idx="1"/>
          </p:nvPr>
        </p:nvSpPr>
        <p:spPr>
          <a:xfrm>
            <a:off x="2822775" y="2161800"/>
            <a:ext cx="34983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“Quotations are commonly printed as a means of inspiration and to invoke philosophical thoughts from the reader”</a:t>
            </a:r>
            <a:endParaRPr/>
          </a:p>
        </p:txBody>
      </p:sp>
      <p:sp>
        <p:nvSpPr>
          <p:cNvPr id="197" name="Google Shape;197;p1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7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203" name="Google Shape;203;p17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»"/>
            </a:pPr>
            <a:r>
              <a:rPr lang="en"/>
              <a:t>Here you have a list of items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»"/>
            </a:pPr>
            <a:r>
              <a:rPr lang="en"/>
              <a:t>And some 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»"/>
            </a:pPr>
            <a:r>
              <a:rPr lang="en"/>
              <a:t>But remember not to overload your slides with content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sp>
        <p:nvSpPr>
          <p:cNvPr id="204" name="Google Shape;204;p17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8"/>
          <p:cNvSpPr txBox="1">
            <a:spLocks noGrp="1"/>
          </p:cNvSpPr>
          <p:nvPr>
            <p:ph type="ctrTitle" idx="4294967295"/>
          </p:nvPr>
        </p:nvSpPr>
        <p:spPr>
          <a:xfrm>
            <a:off x="685800" y="2726350"/>
            <a:ext cx="5291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rgbClr val="81D1EC"/>
                </a:solidFill>
              </a:rPr>
              <a:t>BIG</a:t>
            </a:r>
            <a:endParaRPr sz="8000">
              <a:solidFill>
                <a:srgbClr val="81D1E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rgbClr val="81D1EC"/>
                </a:solidFill>
              </a:rPr>
              <a:t>CONCEPT</a:t>
            </a:r>
            <a:endParaRPr sz="8000">
              <a:solidFill>
                <a:srgbClr val="81D1EC"/>
              </a:solidFill>
            </a:endParaRPr>
          </a:p>
        </p:txBody>
      </p:sp>
      <p:sp>
        <p:nvSpPr>
          <p:cNvPr id="210" name="Google Shape;210;p18"/>
          <p:cNvSpPr txBox="1">
            <a:spLocks noGrp="1"/>
          </p:cNvSpPr>
          <p:nvPr>
            <p:ph type="subTitle" idx="4294967295"/>
          </p:nvPr>
        </p:nvSpPr>
        <p:spPr>
          <a:xfrm>
            <a:off x="685800" y="3640152"/>
            <a:ext cx="5291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Bring the attention of your audience over a key concept using icons or illustrations</a:t>
            </a:r>
            <a:endParaRPr/>
          </a:p>
        </p:txBody>
      </p:sp>
      <p:sp>
        <p:nvSpPr>
          <p:cNvPr id="211" name="Google Shape;211;p18"/>
          <p:cNvSpPr/>
          <p:nvPr/>
        </p:nvSpPr>
        <p:spPr>
          <a:xfrm>
            <a:off x="5858742" y="2615556"/>
            <a:ext cx="282133" cy="26939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" name="Google Shape;212;p18"/>
          <p:cNvGrpSpPr/>
          <p:nvPr/>
        </p:nvGrpSpPr>
        <p:grpSpPr>
          <a:xfrm>
            <a:off x="5508636" y="1102938"/>
            <a:ext cx="1208686" cy="1209005"/>
            <a:chOff x="6654650" y="3665275"/>
            <a:chExt cx="409100" cy="409125"/>
          </a:xfrm>
        </p:grpSpPr>
        <p:sp>
          <p:nvSpPr>
            <p:cNvPr id="213" name="Google Shape;213;p18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8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" name="Google Shape;215;p18"/>
          <p:cNvGrpSpPr/>
          <p:nvPr/>
        </p:nvGrpSpPr>
        <p:grpSpPr>
          <a:xfrm rot="1057032">
            <a:off x="4343723" y="2053161"/>
            <a:ext cx="798554" cy="798615"/>
            <a:chOff x="570875" y="4322250"/>
            <a:chExt cx="443300" cy="443325"/>
          </a:xfrm>
        </p:grpSpPr>
        <p:sp>
          <p:nvSpPr>
            <p:cNvPr id="216" name="Google Shape;216;p18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8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8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8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0" name="Google Shape;220;p18"/>
          <p:cNvSpPr/>
          <p:nvPr/>
        </p:nvSpPr>
        <p:spPr>
          <a:xfrm rot="2466689">
            <a:off x="4433324" y="1337125"/>
            <a:ext cx="392001" cy="374296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8"/>
          <p:cNvSpPr/>
          <p:nvPr/>
        </p:nvSpPr>
        <p:spPr>
          <a:xfrm rot="-1609379">
            <a:off x="5006590" y="1572618"/>
            <a:ext cx="282082" cy="26934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8"/>
          <p:cNvSpPr/>
          <p:nvPr/>
        </p:nvSpPr>
        <p:spPr>
          <a:xfrm rot="2925831">
            <a:off x="6716993" y="1785995"/>
            <a:ext cx="211251" cy="20171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8"/>
          <p:cNvSpPr/>
          <p:nvPr/>
        </p:nvSpPr>
        <p:spPr>
          <a:xfrm rot="-1609195">
            <a:off x="5837876" y="434724"/>
            <a:ext cx="190312" cy="181716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9"/>
          <p:cNvSpPr txBox="1">
            <a:spLocks noGrp="1"/>
          </p:cNvSpPr>
          <p:nvPr>
            <p:ph type="body" idx="1"/>
          </p:nvPr>
        </p:nvSpPr>
        <p:spPr>
          <a:xfrm>
            <a:off x="1031425" y="1860875"/>
            <a:ext cx="2796000" cy="30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White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230" name="Google Shape;230;p19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231" name="Google Shape;231;p19"/>
          <p:cNvSpPr txBox="1">
            <a:spLocks noGrp="1"/>
          </p:cNvSpPr>
          <p:nvPr>
            <p:ph type="body" idx="2"/>
          </p:nvPr>
        </p:nvSpPr>
        <p:spPr>
          <a:xfrm>
            <a:off x="3995772" y="1860875"/>
            <a:ext cx="2796000" cy="30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coal, ebony, and of outer space. It is the darkest color, the result of the absence of or complete absorption of light.</a:t>
            </a:r>
            <a:endParaRPr/>
          </a:p>
        </p:txBody>
      </p:sp>
      <p:sp>
        <p:nvSpPr>
          <p:cNvPr id="232" name="Google Shape;232;p19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0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6321000" cy="68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238" name="Google Shape;238;p20"/>
          <p:cNvSpPr txBox="1">
            <a:spLocks noGrp="1"/>
          </p:cNvSpPr>
          <p:nvPr>
            <p:ph type="body" idx="1"/>
          </p:nvPr>
        </p:nvSpPr>
        <p:spPr>
          <a:xfrm>
            <a:off x="1031425" y="1830425"/>
            <a:ext cx="2037600" cy="30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Yellow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239" name="Google Shape;239;p20"/>
          <p:cNvSpPr txBox="1">
            <a:spLocks noGrp="1"/>
          </p:cNvSpPr>
          <p:nvPr>
            <p:ph type="body" idx="2"/>
          </p:nvPr>
        </p:nvSpPr>
        <p:spPr>
          <a:xfrm>
            <a:off x="3173275" y="1830425"/>
            <a:ext cx="2037600" cy="30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240" name="Google Shape;240;p20"/>
          <p:cNvSpPr txBox="1">
            <a:spLocks noGrp="1"/>
          </p:cNvSpPr>
          <p:nvPr>
            <p:ph type="body" idx="3"/>
          </p:nvPr>
        </p:nvSpPr>
        <p:spPr>
          <a:xfrm>
            <a:off x="5315125" y="1830425"/>
            <a:ext cx="2037600" cy="30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olse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884</Words>
  <Application>Microsoft Office PowerPoint</Application>
  <PresentationFormat>Presentación en pantalla (16:9)</PresentationFormat>
  <Paragraphs>165</Paragraphs>
  <Slides>29</Slides>
  <Notes>29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Montserrat</vt:lpstr>
      <vt:lpstr>Oswald</vt:lpstr>
      <vt:lpstr>Roboto Condensed</vt:lpstr>
      <vt:lpstr>Wolsey template</vt:lpstr>
      <vt:lpstr>THIS IS YOUR PRESENTATION TITLE</vt:lpstr>
      <vt:lpstr>29 Diapositivas Gratis</vt:lpstr>
      <vt:lpstr>HELLO!</vt:lpstr>
      <vt:lpstr>1. TRANSITION HEADLINE</vt:lpstr>
      <vt:lpstr>Presentación de PowerPoint</vt:lpstr>
      <vt:lpstr>THIS IS A SLIDE TITLE</vt:lpstr>
      <vt:lpstr>BIG CONCEPT</vt:lpstr>
      <vt:lpstr>YOU CAN ALSO SPLIT YOUR CONTENT</vt:lpstr>
      <vt:lpstr>IN TWO OR THREE COLUMNS</vt:lpstr>
      <vt:lpstr>A PICTURE IS WORTH A THOUSAND WORDS</vt:lpstr>
      <vt:lpstr>Want big impact? USE BIG IMAGE.</vt:lpstr>
      <vt:lpstr>USE CHARTS TO EXPLAIN YOUR IDEAS</vt:lpstr>
      <vt:lpstr>AND TABLES TO COMPARE DATA</vt:lpstr>
      <vt:lpstr>MAPS</vt:lpstr>
      <vt:lpstr>89,526,124</vt:lpstr>
      <vt:lpstr>89,526,124$</vt:lpstr>
      <vt:lpstr>OUR PROCESS IS EASY</vt:lpstr>
      <vt:lpstr>LET’S REVIEW SOME CONCEPTS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THANKS!</vt:lpstr>
      <vt:lpstr>CREDITS</vt:lpstr>
      <vt:lpstr>PRESENTATION DESIGN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User</cp:lastModifiedBy>
  <cp:revision>1</cp:revision>
  <dcterms:modified xsi:type="dcterms:W3CDTF">2019-11-10T23:22:03Z</dcterms:modified>
</cp:coreProperties>
</file>