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86" r:id="rId4"/>
    <p:sldId id="288" r:id="rId5"/>
    <p:sldId id="287" r:id="rId6"/>
    <p:sldId id="2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313" y="2258688"/>
            <a:ext cx="9587105" cy="25908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HIẾN </a:t>
            </a:r>
            <a:b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THÁNH ĐƯỜNG LATERANO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274320"/>
            <a:ext cx="1121397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 thấy thành thánh là Giê-ru-sa-lem mới, từ trời, từ nơi Thiên Chúa mà xuống. Thành thánh lộng lẫy điểm trang như cô dâu mới, đợi chờ Tân Lang đang tới trong ngày cưới.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3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274320"/>
            <a:ext cx="1121397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8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 dường nào khi thiên hạ bảo tôi: Ta cùng trẩy lên đền thánh Chúa.</a:t>
            </a:r>
            <a:endParaRPr lang="vi-VN" sz="88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62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274320"/>
            <a:ext cx="1121397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 thấy thành thánh là Giê-ru-sa-lem mới, từ trời, từ nơi Thiên Chúa mà xuống. Thành thánh lộng lẫy điểm trang như cô dâu mới, đợi chờ Tân Lang đang tới trong ngày cưới.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5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274320"/>
            <a:ext cx="1121397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8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 giờ này Giê-ru-sa-lem hỡi của nội thành ta đã dừng chân.</a:t>
            </a:r>
            <a:endParaRPr lang="vi-VN" sz="88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32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274320"/>
            <a:ext cx="1121397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 thấy thành thánh là Giê-ru-sa-lem mới, từ trời, từ nơi Thiên Chúa mà xuống. Thành thánh lộng lẫy điểm trang như cô dâu mới, đợi chờ Tân Lang đang tới trong ngày cưới.</a:t>
            </a:r>
            <a:endParaRPr lang="vi-VN" sz="6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84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512</TotalTime>
  <Words>12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Garamond</vt:lpstr>
      <vt:lpstr>Times New Roman</vt:lpstr>
      <vt:lpstr>Verdana</vt:lpstr>
      <vt:lpstr>Savon</vt:lpstr>
      <vt:lpstr>CUNG HIẾN  THÁNH ĐƯỜNG LATERANO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Admin</cp:lastModifiedBy>
  <cp:revision>60</cp:revision>
  <dcterms:created xsi:type="dcterms:W3CDTF">2024-12-09T14:38:56Z</dcterms:created>
  <dcterms:modified xsi:type="dcterms:W3CDTF">2025-09-26T15:51:52Z</dcterms:modified>
</cp:coreProperties>
</file>