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7"/>
  </p:notesMasterIdLst>
  <p:sldIdLst>
    <p:sldId id="256" r:id="rId2"/>
    <p:sldId id="259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14-09-2024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IN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IN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IN" dirty="0"/>
              <a:t>Slide 4 - </a:t>
            </a:r>
            <a:r>
              <a:rPr lang="ta-IN" dirty="0"/>
              <a:t>கண்களை உம் மேலே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IN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IN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IN" dirty="0"/>
              <a:t>Slide 4 - </a:t>
            </a:r>
            <a:r>
              <a:rPr lang="ta-IN" dirty="0"/>
              <a:t>கண்களை உம் மேலே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IN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IN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IN" dirty="0"/>
              <a:t>Slide 4 - </a:t>
            </a:r>
            <a:r>
              <a:rPr lang="ta-IN" dirty="0"/>
              <a:t>கண்களை உம் மேலே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உண்மையுள்ளவரே</a:t>
            </a:r>
          </a:p>
          <a:p>
            <a:r>
              <a:rPr lang="en-IN" dirty="0"/>
              <a:t>Slide 2 - </a:t>
            </a:r>
            <a:r>
              <a:rPr lang="ta-IN" dirty="0"/>
              <a:t>உம்மை ஆராதிப்பேன்</a:t>
            </a:r>
          </a:p>
          <a:p>
            <a:r>
              <a:rPr lang="en-IN" dirty="0"/>
              <a:t>Slide 3 - </a:t>
            </a:r>
            <a:r>
              <a:rPr lang="ta-IN" dirty="0"/>
              <a:t>போதித்து நடத்துகின்ற</a:t>
            </a:r>
          </a:p>
          <a:p>
            <a:r>
              <a:rPr lang="en-IN" dirty="0"/>
              <a:t>Slide 4 - </a:t>
            </a:r>
            <a:r>
              <a:rPr lang="ta-IN" dirty="0"/>
              <a:t>கண்களை உம் மேலே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DDFDCA-3253-2EF5-A8E7-974A135CCA9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32AE5156-B0D5-46B8-B6A2-F93672246DA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8C218CF-FD7F-EBF8-0135-C089B3F163F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B7628EF-B8B7-2947-BDC4-AD534027FE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CAC2092-F05B-842A-EFC0-AB7627E3FA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3A84EF5-BF7E-9DF9-B35D-FAC8CAE6461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02CA5B-745D-5702-F9B0-AA3A1E37785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13</TotalTime>
  <Words>84</Words>
  <Application>Microsoft Office PowerPoint</Application>
  <PresentationFormat>On-screen Show (4:3)</PresentationFormat>
  <Paragraphs>20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15</cp:revision>
  <dcterms:created xsi:type="dcterms:W3CDTF">2024-03-09T15:16:34Z</dcterms:created>
  <dcterms:modified xsi:type="dcterms:W3CDTF">2024-09-14T16:25:12Z</dcterms:modified>
</cp:coreProperties>
</file>